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4" r:id="rId1"/>
    <p:sldMasterId id="2147483675" r:id="rId2"/>
  </p:sldMasterIdLst>
  <p:notesMasterIdLst>
    <p:notesMasterId r:id="rId43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309" r:id="rId42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27">
          <p15:clr>
            <a:srgbClr val="FF00FF"/>
          </p15:clr>
        </p15:guide>
        <p15:guide id="2" orient="horz" pos="526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DCDDF18-4195-4CB5-B398-4CFE859466E1}">
  <a:tblStyle styleId="{EDCDDF18-4195-4CB5-B398-4CFE859466E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80"/>
      </p:cViewPr>
      <p:guideLst>
        <p:guide orient="horz" pos="527"/>
        <p:guide orient="horz" pos="526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theme" Target="theme/theme1.xml"/><Relationship Id="rId20" Type="http://schemas.openxmlformats.org/officeDocument/2006/relationships/slide" Target="slides/slide18.xml"/><Relationship Id="rId41" Type="http://schemas.openxmlformats.org/officeDocument/2006/relationships/slide" Target="slides/slide3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3" name="Google Shape;5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0" name="Google Shape;2310;g70c1df8b91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1" name="Google Shape;2311;g70c1df8b91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727cf6a4ab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727cf6a4ab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6" name="Google Shape;2326;g76b29f152a_0_14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7" name="Google Shape;2327;g76b29f152a_0_14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5" name="Google Shape;2835;g6bad27d065_0_2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36" name="Google Shape;2836;g6bad27d065_0_2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2" name="Google Shape;2852;g6b20e2230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3" name="Google Shape;2853;g6b20e2230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" name="Google Shape;3020;g6bad27d065_0_24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21" name="Google Shape;3021;g6bad27d065_0_24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" name="Google Shape;3031;g6b20e22304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32" name="Google Shape;3032;g6b20e22304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Google Shape;3077;g6bad27d065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8" name="Google Shape;3078;g6bad27d065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" name="Google Shape;3635;g76b29f152a_0_28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36" name="Google Shape;3636;g76b29f152a_0_28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0" name="Google Shape;4220;g6b20e22304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21" name="Google Shape;4221;g6b20e22304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g70c1df8b9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" name="Google Shape;905;g70c1df8b9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4" name="Google Shape;4244;g6bad27d065_0_2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45" name="Google Shape;4245;g6bad27d065_0_2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0" name="Google Shape;4260;g6b20e22304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1" name="Google Shape;4261;g6b20e22304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2" name="Google Shape;4292;g6b20e2230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3" name="Google Shape;4293;g6b20e2230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" name="Google Shape;4802;g6b20e22304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3" name="Google Shape;4803;g6b20e22304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1" name="Google Shape;4931;g6b20e2230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32" name="Google Shape;4932;g6b20e2230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1" name="Google Shape;5131;g6b20e22304_0_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32" name="Google Shape;5132;g6b20e22304_0_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3" name="Google Shape;8433;g6edeec8da3_1_8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4" name="Google Shape;8434;g6edeec8da3_1_8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g6edeec8da3_1_80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50" name="Google Shape;8450;g6edeec8da3_1_80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8" name="Google Shape;8788;g6edeec8da3_1_8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89" name="Google Shape;8789;g6edeec8da3_1_8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5" name="Google Shape;11575;g6edeec8da3_1_111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6" name="Google Shape;11576;g6edeec8da3_1_111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" name="Google Shape;943;g70c1df8b91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4" name="Google Shape;944;g70c1df8b91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4" name="Google Shape;11994;g6edeec8da3_1_116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95" name="Google Shape;11995;g6edeec8da3_1_116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4" name="Google Shape;12164;g6edeec8da3_1_117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65" name="Google Shape;12165;g6edeec8da3_1_117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9" name="Google Shape;12569;g6edeec8da3_1_1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70" name="Google Shape;12570;g6edeec8da3_1_1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9" name="Google Shape;12949;g6edeec8da3_1_125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0" name="Google Shape;12950;g6edeec8da3_1_125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3" name="Google Shape;13363;g6edeec8da3_1_129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64" name="Google Shape;13364;g6edeec8da3_1_129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4" name="Google Shape;13724;g6edeec8da3_1_133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25" name="Google Shape;13725;g6edeec8da3_1_133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4" name="Google Shape;14234;g6edeec8da3_1_138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35" name="Google Shape;14235;g6edeec8da3_1_138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54" name="Google Shape;14854;g6edeec8da3_1_144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55" name="Google Shape;14855;g6edeec8da3_1_144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48" name="Google Shape;15448;g6edeec8da3_1_15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49" name="Google Shape;15449;g6edeec8da3_1_15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" name="Google Shape;15769;g6edeec8da3_1_153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70" name="Google Shape;15770;g6edeec8da3_1_153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8" name="Google Shape;1258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33064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3" name="Google Shape;2093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9" name="Google Shape;2179;g6ba96a1c45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0" name="Google Shape;2180;g6ba96a1c45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0" name="Google Shape;2220;g6b20e22304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1" name="Google Shape;2221;g6b20e22304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9" name="Google Shape;2239;g70c1df8b91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0" name="Google Shape;2240;g70c1df8b91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8" name="Google Shape;2288;g70c1df8b91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9" name="Google Shape;2289;g70c1df8b91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95077" y="983680"/>
            <a:ext cx="1700914" cy="563757"/>
            <a:chOff x="223350" y="3354150"/>
            <a:chExt cx="1111200" cy="368300"/>
          </a:xfrm>
        </p:grpSpPr>
        <p:sp>
          <p:nvSpPr>
            <p:cNvPr id="10" name="Google Shape;10;p2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" name="Google Shape;15;p2"/>
          <p:cNvGrpSpPr/>
          <p:nvPr/>
        </p:nvGrpSpPr>
        <p:grpSpPr>
          <a:xfrm>
            <a:off x="-794767" y="2509427"/>
            <a:ext cx="1700876" cy="563680"/>
            <a:chOff x="456975" y="1603100"/>
            <a:chExt cx="1111175" cy="368250"/>
          </a:xfrm>
        </p:grpSpPr>
        <p:sp>
          <p:nvSpPr>
            <p:cNvPr id="16" name="Google Shape;16;p2"/>
            <p:cNvSpPr/>
            <p:nvPr/>
          </p:nvSpPr>
          <p:spPr>
            <a:xfrm>
              <a:off x="456975" y="1603100"/>
              <a:ext cx="1111175" cy="368250"/>
            </a:xfrm>
            <a:custGeom>
              <a:avLst/>
              <a:gdLst/>
              <a:ahLst/>
              <a:cxnLst/>
              <a:rect l="l" t="t" r="r" b="b"/>
              <a:pathLst>
                <a:path w="44447" h="14730" extrusionOk="0">
                  <a:moveTo>
                    <a:pt x="25038" y="1"/>
                  </a:moveTo>
                  <a:cubicBezTo>
                    <a:pt x="21628" y="1"/>
                    <a:pt x="18638" y="2548"/>
                    <a:pt x="19090" y="8469"/>
                  </a:cubicBezTo>
                  <a:cubicBezTo>
                    <a:pt x="18015" y="6715"/>
                    <a:pt x="16532" y="5980"/>
                    <a:pt x="15049" y="5980"/>
                  </a:cubicBezTo>
                  <a:cubicBezTo>
                    <a:pt x="12314" y="5980"/>
                    <a:pt x="9581" y="8482"/>
                    <a:pt x="9423" y="11716"/>
                  </a:cubicBezTo>
                  <a:cubicBezTo>
                    <a:pt x="7681" y="10724"/>
                    <a:pt x="6243" y="10341"/>
                    <a:pt x="5062" y="10341"/>
                  </a:cubicBezTo>
                  <a:cubicBezTo>
                    <a:pt x="1063" y="10341"/>
                    <a:pt x="0" y="14729"/>
                    <a:pt x="0" y="14729"/>
                  </a:cubicBezTo>
                  <a:lnTo>
                    <a:pt x="43772" y="14729"/>
                  </a:lnTo>
                  <a:cubicBezTo>
                    <a:pt x="44447" y="11087"/>
                    <a:pt x="41100" y="8101"/>
                    <a:pt x="37951" y="8101"/>
                  </a:cubicBezTo>
                  <a:cubicBezTo>
                    <a:pt x="36347" y="8101"/>
                    <a:pt x="34795" y="8875"/>
                    <a:pt x="33850" y="10729"/>
                  </a:cubicBezTo>
                  <a:cubicBezTo>
                    <a:pt x="34421" y="4149"/>
                    <a:pt x="29389" y="1"/>
                    <a:pt x="250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190725" y="1668375"/>
              <a:ext cx="36650" cy="41075"/>
            </a:xfrm>
            <a:custGeom>
              <a:avLst/>
              <a:gdLst/>
              <a:ahLst/>
              <a:cxnLst/>
              <a:rect l="l" t="t" r="r" b="b"/>
              <a:pathLst>
                <a:path w="1466" h="1643" extrusionOk="0">
                  <a:moveTo>
                    <a:pt x="107" y="0"/>
                  </a:moveTo>
                  <a:cubicBezTo>
                    <a:pt x="54" y="64"/>
                    <a:pt x="22" y="138"/>
                    <a:pt x="1" y="223"/>
                  </a:cubicBezTo>
                  <a:lnTo>
                    <a:pt x="86" y="287"/>
                  </a:lnTo>
                  <a:cubicBezTo>
                    <a:pt x="160" y="329"/>
                    <a:pt x="234" y="382"/>
                    <a:pt x="298" y="435"/>
                  </a:cubicBezTo>
                  <a:cubicBezTo>
                    <a:pt x="457" y="563"/>
                    <a:pt x="606" y="701"/>
                    <a:pt x="733" y="849"/>
                  </a:cubicBezTo>
                  <a:cubicBezTo>
                    <a:pt x="871" y="987"/>
                    <a:pt x="988" y="1146"/>
                    <a:pt x="1083" y="1316"/>
                  </a:cubicBezTo>
                  <a:cubicBezTo>
                    <a:pt x="1126" y="1422"/>
                    <a:pt x="1168" y="1518"/>
                    <a:pt x="1189" y="1634"/>
                  </a:cubicBezTo>
                  <a:cubicBezTo>
                    <a:pt x="1232" y="1640"/>
                    <a:pt x="1277" y="1642"/>
                    <a:pt x="1322" y="1642"/>
                  </a:cubicBezTo>
                  <a:cubicBezTo>
                    <a:pt x="1367" y="1642"/>
                    <a:pt x="1412" y="1640"/>
                    <a:pt x="1455" y="1634"/>
                  </a:cubicBezTo>
                  <a:cubicBezTo>
                    <a:pt x="1465" y="1497"/>
                    <a:pt x="1465" y="1348"/>
                    <a:pt x="1444" y="1221"/>
                  </a:cubicBezTo>
                  <a:cubicBezTo>
                    <a:pt x="1391" y="966"/>
                    <a:pt x="1274" y="722"/>
                    <a:pt x="1105" y="531"/>
                  </a:cubicBezTo>
                  <a:cubicBezTo>
                    <a:pt x="924" y="351"/>
                    <a:pt x="712" y="213"/>
                    <a:pt x="478" y="117"/>
                  </a:cubicBezTo>
                  <a:cubicBezTo>
                    <a:pt x="394" y="75"/>
                    <a:pt x="309" y="53"/>
                    <a:pt x="213" y="2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176675" y="169250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75" y="1"/>
                  </a:moveTo>
                  <a:cubicBezTo>
                    <a:pt x="32" y="75"/>
                    <a:pt x="11" y="160"/>
                    <a:pt x="1" y="245"/>
                  </a:cubicBezTo>
                  <a:cubicBezTo>
                    <a:pt x="1" y="245"/>
                    <a:pt x="75" y="298"/>
                    <a:pt x="170" y="372"/>
                  </a:cubicBezTo>
                  <a:cubicBezTo>
                    <a:pt x="255" y="447"/>
                    <a:pt x="361" y="542"/>
                    <a:pt x="436" y="606"/>
                  </a:cubicBezTo>
                  <a:cubicBezTo>
                    <a:pt x="510" y="659"/>
                    <a:pt x="595" y="733"/>
                    <a:pt x="658" y="807"/>
                  </a:cubicBezTo>
                  <a:cubicBezTo>
                    <a:pt x="701" y="850"/>
                    <a:pt x="722" y="892"/>
                    <a:pt x="754" y="956"/>
                  </a:cubicBezTo>
                  <a:cubicBezTo>
                    <a:pt x="796" y="961"/>
                    <a:pt x="839" y="964"/>
                    <a:pt x="881" y="964"/>
                  </a:cubicBezTo>
                  <a:cubicBezTo>
                    <a:pt x="924" y="964"/>
                    <a:pt x="966" y="961"/>
                    <a:pt x="1009" y="956"/>
                  </a:cubicBezTo>
                  <a:cubicBezTo>
                    <a:pt x="1030" y="860"/>
                    <a:pt x="1030" y="765"/>
                    <a:pt x="1009" y="669"/>
                  </a:cubicBezTo>
                  <a:cubicBezTo>
                    <a:pt x="977" y="500"/>
                    <a:pt x="881" y="351"/>
                    <a:pt x="754" y="234"/>
                  </a:cubicBezTo>
                  <a:cubicBezTo>
                    <a:pt x="627" y="139"/>
                    <a:pt x="478" y="75"/>
                    <a:pt x="319" y="43"/>
                  </a:cubicBezTo>
                  <a:cubicBezTo>
                    <a:pt x="245" y="22"/>
                    <a:pt x="160" y="12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16950" y="1932750"/>
              <a:ext cx="61050" cy="12125"/>
            </a:xfrm>
            <a:custGeom>
              <a:avLst/>
              <a:gdLst/>
              <a:ahLst/>
              <a:cxnLst/>
              <a:rect l="l" t="t" r="r" b="b"/>
              <a:pathLst>
                <a:path w="2442" h="485" extrusionOk="0">
                  <a:moveTo>
                    <a:pt x="1485" y="1"/>
                  </a:moveTo>
                  <a:cubicBezTo>
                    <a:pt x="1390" y="1"/>
                    <a:pt x="1295" y="2"/>
                    <a:pt x="1200" y="5"/>
                  </a:cubicBezTo>
                  <a:cubicBezTo>
                    <a:pt x="807" y="37"/>
                    <a:pt x="415" y="100"/>
                    <a:pt x="22" y="185"/>
                  </a:cubicBezTo>
                  <a:cubicBezTo>
                    <a:pt x="1" y="270"/>
                    <a:pt x="1" y="355"/>
                    <a:pt x="22" y="440"/>
                  </a:cubicBezTo>
                  <a:cubicBezTo>
                    <a:pt x="354" y="466"/>
                    <a:pt x="693" y="485"/>
                    <a:pt x="1027" y="485"/>
                  </a:cubicBezTo>
                  <a:cubicBezTo>
                    <a:pt x="1099" y="485"/>
                    <a:pt x="1171" y="484"/>
                    <a:pt x="1242" y="482"/>
                  </a:cubicBezTo>
                  <a:cubicBezTo>
                    <a:pt x="1635" y="450"/>
                    <a:pt x="2027" y="387"/>
                    <a:pt x="2420" y="302"/>
                  </a:cubicBezTo>
                  <a:cubicBezTo>
                    <a:pt x="2441" y="217"/>
                    <a:pt x="2441" y="132"/>
                    <a:pt x="2420" y="47"/>
                  </a:cubicBezTo>
                  <a:cubicBezTo>
                    <a:pt x="2104" y="15"/>
                    <a:pt x="1794" y="1"/>
                    <a:pt x="14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31275" y="1905950"/>
              <a:ext cx="40100" cy="12350"/>
            </a:xfrm>
            <a:custGeom>
              <a:avLst/>
              <a:gdLst/>
              <a:ahLst/>
              <a:cxnLst/>
              <a:rect l="l" t="t" r="r" b="b"/>
              <a:pathLst>
                <a:path w="1604" h="494" extrusionOk="0">
                  <a:moveTo>
                    <a:pt x="938" y="0"/>
                  </a:moveTo>
                  <a:cubicBezTo>
                    <a:pt x="884" y="0"/>
                    <a:pt x="832" y="1"/>
                    <a:pt x="786" y="5"/>
                  </a:cubicBezTo>
                  <a:cubicBezTo>
                    <a:pt x="521" y="37"/>
                    <a:pt x="266" y="79"/>
                    <a:pt x="22" y="143"/>
                  </a:cubicBezTo>
                  <a:cubicBezTo>
                    <a:pt x="1" y="217"/>
                    <a:pt x="1" y="302"/>
                    <a:pt x="22" y="387"/>
                  </a:cubicBezTo>
                  <a:cubicBezTo>
                    <a:pt x="277" y="451"/>
                    <a:pt x="542" y="482"/>
                    <a:pt x="818" y="493"/>
                  </a:cubicBezTo>
                  <a:cubicBezTo>
                    <a:pt x="988" y="472"/>
                    <a:pt x="1168" y="429"/>
                    <a:pt x="1338" y="366"/>
                  </a:cubicBezTo>
                  <a:cubicBezTo>
                    <a:pt x="1497" y="302"/>
                    <a:pt x="1603" y="249"/>
                    <a:pt x="1603" y="249"/>
                  </a:cubicBezTo>
                  <a:cubicBezTo>
                    <a:pt x="1592" y="164"/>
                    <a:pt x="1561" y="79"/>
                    <a:pt x="1529" y="5"/>
                  </a:cubicBezTo>
                  <a:lnTo>
                    <a:pt x="1263" y="5"/>
                  </a:lnTo>
                  <a:cubicBezTo>
                    <a:pt x="1164" y="5"/>
                    <a:pt x="1047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2"/>
          <p:cNvGrpSpPr/>
          <p:nvPr/>
        </p:nvGrpSpPr>
        <p:grpSpPr>
          <a:xfrm>
            <a:off x="8280509" y="602641"/>
            <a:ext cx="1720815" cy="767473"/>
            <a:chOff x="8042384" y="2038616"/>
            <a:chExt cx="1720815" cy="767473"/>
          </a:xfrm>
        </p:grpSpPr>
        <p:sp>
          <p:nvSpPr>
            <p:cNvPr id="22" name="Google Shape;22;p2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7;p2"/>
          <p:cNvGrpSpPr/>
          <p:nvPr/>
        </p:nvGrpSpPr>
        <p:grpSpPr>
          <a:xfrm>
            <a:off x="7454791" y="2571749"/>
            <a:ext cx="1288247" cy="574373"/>
            <a:chOff x="7624716" y="2969549"/>
            <a:chExt cx="1288247" cy="574373"/>
          </a:xfrm>
        </p:grpSpPr>
        <p:sp>
          <p:nvSpPr>
            <p:cNvPr id="28" name="Google Shape;28;p2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34;p2"/>
          <p:cNvSpPr/>
          <p:nvPr/>
        </p:nvSpPr>
        <p:spPr>
          <a:xfrm>
            <a:off x="1001550" y="42939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7281000" y="4254900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31" y="1"/>
                </a:moveTo>
                <a:cubicBezTo>
                  <a:pt x="17409" y="1"/>
                  <a:pt x="17060" y="219"/>
                  <a:pt x="16957" y="530"/>
                </a:cubicBezTo>
                <a:cubicBezTo>
                  <a:pt x="16344" y="2106"/>
                  <a:pt x="15060" y="3361"/>
                  <a:pt x="13454" y="3887"/>
                </a:cubicBezTo>
                <a:cubicBezTo>
                  <a:pt x="12933" y="4048"/>
                  <a:pt x="12398" y="4127"/>
                  <a:pt x="11866" y="4127"/>
                </a:cubicBezTo>
                <a:cubicBezTo>
                  <a:pt x="10671" y="4127"/>
                  <a:pt x="9492" y="3729"/>
                  <a:pt x="8522" y="2982"/>
                </a:cubicBezTo>
                <a:cubicBezTo>
                  <a:pt x="7734" y="2398"/>
                  <a:pt x="7092" y="1610"/>
                  <a:pt x="6713" y="705"/>
                </a:cubicBezTo>
                <a:cubicBezTo>
                  <a:pt x="6614" y="495"/>
                  <a:pt x="6425" y="405"/>
                  <a:pt x="6230" y="405"/>
                </a:cubicBezTo>
                <a:cubicBezTo>
                  <a:pt x="5965" y="405"/>
                  <a:pt x="5688" y="570"/>
                  <a:pt x="5604" y="822"/>
                </a:cubicBezTo>
                <a:cubicBezTo>
                  <a:pt x="4903" y="3099"/>
                  <a:pt x="2656" y="4791"/>
                  <a:pt x="321" y="4996"/>
                </a:cubicBezTo>
                <a:cubicBezTo>
                  <a:pt x="0" y="5025"/>
                  <a:pt x="0" y="5463"/>
                  <a:pt x="321" y="5492"/>
                </a:cubicBezTo>
                <a:lnTo>
                  <a:pt x="321" y="5521"/>
                </a:lnTo>
                <a:cubicBezTo>
                  <a:pt x="445" y="5529"/>
                  <a:pt x="569" y="5532"/>
                  <a:pt x="692" y="5532"/>
                </a:cubicBezTo>
                <a:cubicBezTo>
                  <a:pt x="2973" y="5532"/>
                  <a:pt x="5045" y="4246"/>
                  <a:pt x="6211" y="2326"/>
                </a:cubicBezTo>
                <a:lnTo>
                  <a:pt x="6211" y="2326"/>
                </a:lnTo>
                <a:cubicBezTo>
                  <a:pt x="7501" y="4435"/>
                  <a:pt x="9716" y="5482"/>
                  <a:pt x="11931" y="5482"/>
                </a:cubicBezTo>
                <a:cubicBezTo>
                  <a:pt x="14163" y="5482"/>
                  <a:pt x="16396" y="4418"/>
                  <a:pt x="17679" y="2306"/>
                </a:cubicBezTo>
                <a:lnTo>
                  <a:pt x="17679" y="2306"/>
                </a:lnTo>
                <a:cubicBezTo>
                  <a:pt x="18882" y="4034"/>
                  <a:pt x="20821" y="4922"/>
                  <a:pt x="22770" y="4922"/>
                </a:cubicBezTo>
                <a:cubicBezTo>
                  <a:pt x="24433" y="4922"/>
                  <a:pt x="26103" y="4275"/>
                  <a:pt x="27328" y="2949"/>
                </a:cubicBezTo>
                <a:lnTo>
                  <a:pt x="27328" y="2949"/>
                </a:lnTo>
                <a:cubicBezTo>
                  <a:pt x="27585" y="3251"/>
                  <a:pt x="27911" y="3500"/>
                  <a:pt x="28251" y="3682"/>
                </a:cubicBezTo>
                <a:cubicBezTo>
                  <a:pt x="29185" y="4149"/>
                  <a:pt x="30236" y="4412"/>
                  <a:pt x="31257" y="4499"/>
                </a:cubicBezTo>
                <a:cubicBezTo>
                  <a:pt x="31655" y="4531"/>
                  <a:pt x="32053" y="4547"/>
                  <a:pt x="32450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06" y="4208"/>
                  <a:pt x="36832" y="3916"/>
                  <a:pt x="37707" y="3274"/>
                </a:cubicBezTo>
                <a:cubicBezTo>
                  <a:pt x="37999" y="3128"/>
                  <a:pt x="38116" y="2778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6" y="2311"/>
                  <a:pt x="35489" y="2661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6" y="3011"/>
                  <a:pt x="30090" y="2836"/>
                  <a:pt x="29273" y="2544"/>
                </a:cubicBezTo>
                <a:cubicBezTo>
                  <a:pt x="29010" y="2427"/>
                  <a:pt x="28747" y="2281"/>
                  <a:pt x="28543" y="2077"/>
                </a:cubicBezTo>
                <a:cubicBezTo>
                  <a:pt x="28339" y="1931"/>
                  <a:pt x="28222" y="1668"/>
                  <a:pt x="28280" y="1406"/>
                </a:cubicBezTo>
                <a:cubicBezTo>
                  <a:pt x="28316" y="958"/>
                  <a:pt x="27924" y="697"/>
                  <a:pt x="27534" y="697"/>
                </a:cubicBezTo>
                <a:cubicBezTo>
                  <a:pt x="27288" y="697"/>
                  <a:pt x="27044" y="801"/>
                  <a:pt x="26909" y="1026"/>
                </a:cubicBezTo>
                <a:cubicBezTo>
                  <a:pt x="25976" y="2662"/>
                  <a:pt x="24360" y="3453"/>
                  <a:pt x="22753" y="3453"/>
                </a:cubicBezTo>
                <a:cubicBezTo>
                  <a:pt x="20890" y="3453"/>
                  <a:pt x="19038" y="2392"/>
                  <a:pt x="18270" y="355"/>
                </a:cubicBezTo>
                <a:cubicBezTo>
                  <a:pt x="18163" y="105"/>
                  <a:pt x="17953" y="1"/>
                  <a:pt x="17731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>
            <a:off x="8277338" y="381112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554025" y="367262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755375" y="1959250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2"/>
          <p:cNvSpPr/>
          <p:nvPr/>
        </p:nvSpPr>
        <p:spPr>
          <a:xfrm>
            <a:off x="1708275" y="17485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2"/>
          <p:cNvSpPr/>
          <p:nvPr/>
        </p:nvSpPr>
        <p:spPr>
          <a:xfrm>
            <a:off x="7120800" y="1610250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2"/>
          <p:cNvSpPr txBox="1">
            <a:spLocks noGrp="1"/>
          </p:cNvSpPr>
          <p:nvPr>
            <p:ph type="subTitle" idx="1"/>
          </p:nvPr>
        </p:nvSpPr>
        <p:spPr>
          <a:xfrm>
            <a:off x="2519725" y="1275325"/>
            <a:ext cx="3790200" cy="37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42" name="Google Shape;42;p2"/>
          <p:cNvSpPr txBox="1">
            <a:spLocks noGrp="1"/>
          </p:cNvSpPr>
          <p:nvPr>
            <p:ph type="ctrTitle"/>
          </p:nvPr>
        </p:nvSpPr>
        <p:spPr>
          <a:xfrm>
            <a:off x="799000" y="300625"/>
            <a:ext cx="7545900" cy="106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5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60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60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60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60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60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60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60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6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/>
          <p:nvPr/>
        </p:nvSpPr>
        <p:spPr>
          <a:xfrm flipH="1">
            <a:off x="2092849" y="1977851"/>
            <a:ext cx="7053804" cy="3165656"/>
          </a:xfrm>
          <a:custGeom>
            <a:avLst/>
            <a:gdLst/>
            <a:ahLst/>
            <a:cxnLst/>
            <a:rect l="l" t="t" r="r" b="b"/>
            <a:pathLst>
              <a:path w="33185" h="14893" extrusionOk="0">
                <a:moveTo>
                  <a:pt x="17914" y="0"/>
                </a:moveTo>
                <a:cubicBezTo>
                  <a:pt x="13508" y="0"/>
                  <a:pt x="9446" y="2824"/>
                  <a:pt x="10410" y="8850"/>
                </a:cubicBezTo>
                <a:cubicBezTo>
                  <a:pt x="9248" y="7251"/>
                  <a:pt x="7906" y="6596"/>
                  <a:pt x="6600" y="6596"/>
                </a:cubicBezTo>
                <a:cubicBezTo>
                  <a:pt x="3177" y="6596"/>
                  <a:pt x="1" y="11091"/>
                  <a:pt x="951" y="14893"/>
                </a:cubicBezTo>
                <a:lnTo>
                  <a:pt x="32763" y="14893"/>
                </a:lnTo>
                <a:cubicBezTo>
                  <a:pt x="33185" y="12398"/>
                  <a:pt x="31458" y="10888"/>
                  <a:pt x="29152" y="10888"/>
                </a:cubicBezTo>
                <a:cubicBezTo>
                  <a:pt x="28546" y="10888"/>
                  <a:pt x="27901" y="10992"/>
                  <a:pt x="27244" y="11210"/>
                </a:cubicBezTo>
                <a:cubicBezTo>
                  <a:pt x="28811" y="3946"/>
                  <a:pt x="23122" y="0"/>
                  <a:pt x="179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" name="Google Shape;195;p11"/>
          <p:cNvGrpSpPr/>
          <p:nvPr/>
        </p:nvGrpSpPr>
        <p:grpSpPr>
          <a:xfrm>
            <a:off x="-243652" y="2165205"/>
            <a:ext cx="1700914" cy="563757"/>
            <a:chOff x="223350" y="3354150"/>
            <a:chExt cx="1111200" cy="368300"/>
          </a:xfrm>
        </p:grpSpPr>
        <p:sp>
          <p:nvSpPr>
            <p:cNvPr id="196" name="Google Shape;196;p11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1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" name="Google Shape;201;p11"/>
          <p:cNvGrpSpPr/>
          <p:nvPr/>
        </p:nvGrpSpPr>
        <p:grpSpPr>
          <a:xfrm>
            <a:off x="5465848" y="258130"/>
            <a:ext cx="1700914" cy="563757"/>
            <a:chOff x="223350" y="3354150"/>
            <a:chExt cx="1111200" cy="368300"/>
          </a:xfrm>
        </p:grpSpPr>
        <p:sp>
          <p:nvSpPr>
            <p:cNvPr id="202" name="Google Shape;202;p11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1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1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1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1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" name="Google Shape;207;p11"/>
          <p:cNvGrpSpPr/>
          <p:nvPr/>
        </p:nvGrpSpPr>
        <p:grpSpPr>
          <a:xfrm flipH="1">
            <a:off x="6771807" y="681512"/>
            <a:ext cx="1319551" cy="588388"/>
            <a:chOff x="7624716" y="2969549"/>
            <a:chExt cx="1288247" cy="574373"/>
          </a:xfrm>
        </p:grpSpPr>
        <p:sp>
          <p:nvSpPr>
            <p:cNvPr id="208" name="Google Shape;208;p11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11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11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11"/>
          <p:cNvSpPr/>
          <p:nvPr/>
        </p:nvSpPr>
        <p:spPr>
          <a:xfrm>
            <a:off x="7704600" y="3099250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11"/>
          <p:cNvSpPr/>
          <p:nvPr/>
        </p:nvSpPr>
        <p:spPr>
          <a:xfrm>
            <a:off x="8657500" y="28885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11"/>
          <p:cNvSpPr/>
          <p:nvPr/>
        </p:nvSpPr>
        <p:spPr>
          <a:xfrm>
            <a:off x="4776650" y="4330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11"/>
          <p:cNvSpPr/>
          <p:nvPr/>
        </p:nvSpPr>
        <p:spPr>
          <a:xfrm>
            <a:off x="5143300" y="1223425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218;p11"/>
          <p:cNvSpPr/>
          <p:nvPr/>
        </p:nvSpPr>
        <p:spPr>
          <a:xfrm>
            <a:off x="1063888" y="979325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219;p11"/>
          <p:cNvSpPr/>
          <p:nvPr/>
        </p:nvSpPr>
        <p:spPr>
          <a:xfrm>
            <a:off x="1674388" y="7338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0;p11"/>
          <p:cNvSpPr/>
          <p:nvPr/>
        </p:nvSpPr>
        <p:spPr>
          <a:xfrm>
            <a:off x="928113" y="12937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11"/>
          <p:cNvSpPr/>
          <p:nvPr/>
        </p:nvSpPr>
        <p:spPr>
          <a:xfrm>
            <a:off x="996000" y="4544175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11"/>
          <p:cNvSpPr txBox="1">
            <a:spLocks noGrp="1"/>
          </p:cNvSpPr>
          <p:nvPr>
            <p:ph type="subTitle" idx="1"/>
          </p:nvPr>
        </p:nvSpPr>
        <p:spPr>
          <a:xfrm>
            <a:off x="3356250" y="2639663"/>
            <a:ext cx="24315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23" name="Google Shape;223;p11"/>
          <p:cNvSpPr txBox="1">
            <a:spLocks noGrp="1"/>
          </p:cNvSpPr>
          <p:nvPr>
            <p:ph type="title" hasCustomPrompt="1"/>
          </p:nvPr>
        </p:nvSpPr>
        <p:spPr>
          <a:xfrm>
            <a:off x="2298450" y="1763300"/>
            <a:ext cx="4547100" cy="62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 numbers">
  <p:cSld name="BIG_NUMBER_1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Google Shape;225;p12"/>
          <p:cNvGrpSpPr/>
          <p:nvPr/>
        </p:nvGrpSpPr>
        <p:grpSpPr>
          <a:xfrm>
            <a:off x="-243652" y="2165205"/>
            <a:ext cx="1700914" cy="563757"/>
            <a:chOff x="223350" y="3354150"/>
            <a:chExt cx="1111200" cy="368300"/>
          </a:xfrm>
        </p:grpSpPr>
        <p:sp>
          <p:nvSpPr>
            <p:cNvPr id="226" name="Google Shape;226;p12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2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2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2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2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" name="Google Shape;231;p12"/>
          <p:cNvGrpSpPr/>
          <p:nvPr/>
        </p:nvGrpSpPr>
        <p:grpSpPr>
          <a:xfrm>
            <a:off x="7725263" y="3612261"/>
            <a:ext cx="1924125" cy="857884"/>
            <a:chOff x="7624716" y="2969549"/>
            <a:chExt cx="1288247" cy="574373"/>
          </a:xfrm>
        </p:grpSpPr>
        <p:sp>
          <p:nvSpPr>
            <p:cNvPr id="232" name="Google Shape;232;p12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2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2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2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2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12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" name="Google Shape;238;p12"/>
          <p:cNvGrpSpPr/>
          <p:nvPr/>
        </p:nvGrpSpPr>
        <p:grpSpPr>
          <a:xfrm>
            <a:off x="5465848" y="258130"/>
            <a:ext cx="1700914" cy="563757"/>
            <a:chOff x="223350" y="3354150"/>
            <a:chExt cx="1111200" cy="368300"/>
          </a:xfrm>
        </p:grpSpPr>
        <p:sp>
          <p:nvSpPr>
            <p:cNvPr id="239" name="Google Shape;239;p12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12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2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2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2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" name="Google Shape;244;p12"/>
          <p:cNvGrpSpPr/>
          <p:nvPr/>
        </p:nvGrpSpPr>
        <p:grpSpPr>
          <a:xfrm flipH="1">
            <a:off x="6771807" y="681512"/>
            <a:ext cx="1319551" cy="588388"/>
            <a:chOff x="7624716" y="2969549"/>
            <a:chExt cx="1288247" cy="574373"/>
          </a:xfrm>
        </p:grpSpPr>
        <p:sp>
          <p:nvSpPr>
            <p:cNvPr id="245" name="Google Shape;245;p12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12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12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" name="Google Shape;251;p12"/>
          <p:cNvGrpSpPr/>
          <p:nvPr/>
        </p:nvGrpSpPr>
        <p:grpSpPr>
          <a:xfrm flipH="1">
            <a:off x="4776657" y="4603512"/>
            <a:ext cx="1319551" cy="588388"/>
            <a:chOff x="7624716" y="2969549"/>
            <a:chExt cx="1288247" cy="574373"/>
          </a:xfrm>
        </p:grpSpPr>
        <p:sp>
          <p:nvSpPr>
            <p:cNvPr id="252" name="Google Shape;252;p12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12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2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12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12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2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" name="Google Shape;258;p12"/>
          <p:cNvSpPr/>
          <p:nvPr/>
        </p:nvSpPr>
        <p:spPr>
          <a:xfrm>
            <a:off x="2078375" y="2483250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259;p12"/>
          <p:cNvSpPr/>
          <p:nvPr/>
        </p:nvSpPr>
        <p:spPr>
          <a:xfrm>
            <a:off x="3031275" y="22725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260;p12"/>
          <p:cNvSpPr/>
          <p:nvPr/>
        </p:nvSpPr>
        <p:spPr>
          <a:xfrm>
            <a:off x="4776650" y="4330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12"/>
          <p:cNvSpPr/>
          <p:nvPr/>
        </p:nvSpPr>
        <p:spPr>
          <a:xfrm>
            <a:off x="5143300" y="1223425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12"/>
          <p:cNvSpPr/>
          <p:nvPr/>
        </p:nvSpPr>
        <p:spPr>
          <a:xfrm>
            <a:off x="5115000" y="3733925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12"/>
          <p:cNvSpPr/>
          <p:nvPr/>
        </p:nvSpPr>
        <p:spPr>
          <a:xfrm>
            <a:off x="5725500" y="34884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12"/>
          <p:cNvSpPr/>
          <p:nvPr/>
        </p:nvSpPr>
        <p:spPr>
          <a:xfrm>
            <a:off x="4979225" y="40483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12"/>
          <p:cNvSpPr/>
          <p:nvPr/>
        </p:nvSpPr>
        <p:spPr>
          <a:xfrm>
            <a:off x="6955125" y="4832700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12"/>
          <p:cNvSpPr txBox="1">
            <a:spLocks noGrp="1"/>
          </p:cNvSpPr>
          <p:nvPr>
            <p:ph type="subTitle" idx="1"/>
          </p:nvPr>
        </p:nvSpPr>
        <p:spPr>
          <a:xfrm>
            <a:off x="1178400" y="1391100"/>
            <a:ext cx="24315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67" name="Google Shape;267;p12"/>
          <p:cNvSpPr txBox="1">
            <a:spLocks noGrp="1"/>
          </p:cNvSpPr>
          <p:nvPr>
            <p:ph type="subTitle" idx="2"/>
          </p:nvPr>
        </p:nvSpPr>
        <p:spPr>
          <a:xfrm>
            <a:off x="5850300" y="2723980"/>
            <a:ext cx="2115300" cy="73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68" name="Google Shape;268;p12"/>
          <p:cNvSpPr txBox="1">
            <a:spLocks noGrp="1"/>
          </p:cNvSpPr>
          <p:nvPr>
            <p:ph type="title" hasCustomPrompt="1"/>
          </p:nvPr>
        </p:nvSpPr>
        <p:spPr>
          <a:xfrm>
            <a:off x="1178400" y="832150"/>
            <a:ext cx="4547100" cy="62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5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9" name="Google Shape;269;p12"/>
          <p:cNvSpPr txBox="1">
            <a:spLocks noGrp="1"/>
          </p:cNvSpPr>
          <p:nvPr>
            <p:ph type="title" idx="3" hasCustomPrompt="1"/>
          </p:nvPr>
        </p:nvSpPr>
        <p:spPr>
          <a:xfrm>
            <a:off x="2287050" y="2060925"/>
            <a:ext cx="5678400" cy="5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5000" b="0">
                <a:solidFill>
                  <a:schemeClr val="accent3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0" name="Google Shape;270;p12"/>
          <p:cNvSpPr txBox="1">
            <a:spLocks noGrp="1"/>
          </p:cNvSpPr>
          <p:nvPr>
            <p:ph type="subTitle" idx="4"/>
          </p:nvPr>
        </p:nvSpPr>
        <p:spPr>
          <a:xfrm>
            <a:off x="1178400" y="3872250"/>
            <a:ext cx="33021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2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71" name="Google Shape;271;p12"/>
          <p:cNvSpPr txBox="1">
            <a:spLocks noGrp="1"/>
          </p:cNvSpPr>
          <p:nvPr>
            <p:ph type="title" idx="5" hasCustomPrompt="1"/>
          </p:nvPr>
        </p:nvSpPr>
        <p:spPr>
          <a:xfrm>
            <a:off x="1178400" y="3313300"/>
            <a:ext cx="4547100" cy="62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5000" b="0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p13"/>
          <p:cNvSpPr/>
          <p:nvPr/>
        </p:nvSpPr>
        <p:spPr>
          <a:xfrm>
            <a:off x="8616825" y="48001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274;p13"/>
          <p:cNvSpPr/>
          <p:nvPr/>
        </p:nvSpPr>
        <p:spPr>
          <a:xfrm>
            <a:off x="8722650" y="430310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13"/>
          <p:cNvSpPr/>
          <p:nvPr/>
        </p:nvSpPr>
        <p:spPr>
          <a:xfrm>
            <a:off x="8253500" y="4603500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" name="Google Shape;276;p13"/>
          <p:cNvSpPr/>
          <p:nvPr/>
        </p:nvSpPr>
        <p:spPr>
          <a:xfrm>
            <a:off x="-160975" y="585075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" name="Google Shape;277;p13"/>
          <p:cNvGrpSpPr/>
          <p:nvPr/>
        </p:nvGrpSpPr>
        <p:grpSpPr>
          <a:xfrm>
            <a:off x="-426182" y="4383754"/>
            <a:ext cx="1483317" cy="577807"/>
            <a:chOff x="651200" y="238075"/>
            <a:chExt cx="880725" cy="343075"/>
          </a:xfrm>
        </p:grpSpPr>
        <p:sp>
          <p:nvSpPr>
            <p:cNvPr id="278" name="Google Shape;278;p13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3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3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3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3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3" name="Google Shape;283;p13"/>
          <p:cNvSpPr/>
          <p:nvPr/>
        </p:nvSpPr>
        <p:spPr>
          <a:xfrm>
            <a:off x="758988" y="82877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13"/>
          <p:cNvSpPr/>
          <p:nvPr/>
        </p:nvSpPr>
        <p:spPr>
          <a:xfrm>
            <a:off x="349850" y="93085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13"/>
          <p:cNvSpPr txBox="1">
            <a:spLocks noGrp="1"/>
          </p:cNvSpPr>
          <p:nvPr>
            <p:ph type="title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grpSp>
        <p:nvGrpSpPr>
          <p:cNvPr id="286" name="Google Shape;286;p13"/>
          <p:cNvGrpSpPr/>
          <p:nvPr/>
        </p:nvGrpSpPr>
        <p:grpSpPr>
          <a:xfrm flipH="1">
            <a:off x="8209544" y="447712"/>
            <a:ext cx="1319551" cy="588388"/>
            <a:chOff x="7624716" y="2969549"/>
            <a:chExt cx="1288247" cy="574373"/>
          </a:xfrm>
        </p:grpSpPr>
        <p:sp>
          <p:nvSpPr>
            <p:cNvPr id="287" name="Google Shape;287;p13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3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3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3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3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3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" name="Google Shape;293;p13"/>
          <p:cNvSpPr/>
          <p:nvPr/>
        </p:nvSpPr>
        <p:spPr>
          <a:xfrm>
            <a:off x="1094863" y="27557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" name="Google Shape;295;p14"/>
          <p:cNvGrpSpPr/>
          <p:nvPr/>
        </p:nvGrpSpPr>
        <p:grpSpPr>
          <a:xfrm>
            <a:off x="1138783" y="4656290"/>
            <a:ext cx="1700876" cy="563680"/>
            <a:chOff x="456975" y="1603100"/>
            <a:chExt cx="1111175" cy="368250"/>
          </a:xfrm>
        </p:grpSpPr>
        <p:sp>
          <p:nvSpPr>
            <p:cNvPr id="296" name="Google Shape;296;p14"/>
            <p:cNvSpPr/>
            <p:nvPr/>
          </p:nvSpPr>
          <p:spPr>
            <a:xfrm>
              <a:off x="456975" y="1603100"/>
              <a:ext cx="1111175" cy="368250"/>
            </a:xfrm>
            <a:custGeom>
              <a:avLst/>
              <a:gdLst/>
              <a:ahLst/>
              <a:cxnLst/>
              <a:rect l="l" t="t" r="r" b="b"/>
              <a:pathLst>
                <a:path w="44447" h="14730" extrusionOk="0">
                  <a:moveTo>
                    <a:pt x="25038" y="1"/>
                  </a:moveTo>
                  <a:cubicBezTo>
                    <a:pt x="21628" y="1"/>
                    <a:pt x="18638" y="2548"/>
                    <a:pt x="19090" y="8469"/>
                  </a:cubicBezTo>
                  <a:cubicBezTo>
                    <a:pt x="18015" y="6715"/>
                    <a:pt x="16532" y="5980"/>
                    <a:pt x="15049" y="5980"/>
                  </a:cubicBezTo>
                  <a:cubicBezTo>
                    <a:pt x="12314" y="5980"/>
                    <a:pt x="9581" y="8482"/>
                    <a:pt x="9423" y="11716"/>
                  </a:cubicBezTo>
                  <a:cubicBezTo>
                    <a:pt x="7681" y="10724"/>
                    <a:pt x="6243" y="10341"/>
                    <a:pt x="5062" y="10341"/>
                  </a:cubicBezTo>
                  <a:cubicBezTo>
                    <a:pt x="1063" y="10341"/>
                    <a:pt x="0" y="14729"/>
                    <a:pt x="0" y="14729"/>
                  </a:cubicBezTo>
                  <a:lnTo>
                    <a:pt x="43772" y="14729"/>
                  </a:lnTo>
                  <a:cubicBezTo>
                    <a:pt x="44447" y="11087"/>
                    <a:pt x="41100" y="8101"/>
                    <a:pt x="37951" y="8101"/>
                  </a:cubicBezTo>
                  <a:cubicBezTo>
                    <a:pt x="36347" y="8101"/>
                    <a:pt x="34795" y="8875"/>
                    <a:pt x="33850" y="10729"/>
                  </a:cubicBezTo>
                  <a:cubicBezTo>
                    <a:pt x="34421" y="4149"/>
                    <a:pt x="29389" y="1"/>
                    <a:pt x="250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4"/>
            <p:cNvSpPr/>
            <p:nvPr/>
          </p:nvSpPr>
          <p:spPr>
            <a:xfrm>
              <a:off x="1190725" y="1668375"/>
              <a:ext cx="36650" cy="41075"/>
            </a:xfrm>
            <a:custGeom>
              <a:avLst/>
              <a:gdLst/>
              <a:ahLst/>
              <a:cxnLst/>
              <a:rect l="l" t="t" r="r" b="b"/>
              <a:pathLst>
                <a:path w="1466" h="1643" extrusionOk="0">
                  <a:moveTo>
                    <a:pt x="107" y="0"/>
                  </a:moveTo>
                  <a:cubicBezTo>
                    <a:pt x="54" y="64"/>
                    <a:pt x="22" y="138"/>
                    <a:pt x="1" y="223"/>
                  </a:cubicBezTo>
                  <a:lnTo>
                    <a:pt x="86" y="287"/>
                  </a:lnTo>
                  <a:cubicBezTo>
                    <a:pt x="160" y="329"/>
                    <a:pt x="234" y="382"/>
                    <a:pt x="298" y="435"/>
                  </a:cubicBezTo>
                  <a:cubicBezTo>
                    <a:pt x="457" y="563"/>
                    <a:pt x="606" y="701"/>
                    <a:pt x="733" y="849"/>
                  </a:cubicBezTo>
                  <a:cubicBezTo>
                    <a:pt x="871" y="987"/>
                    <a:pt x="988" y="1146"/>
                    <a:pt x="1083" y="1316"/>
                  </a:cubicBezTo>
                  <a:cubicBezTo>
                    <a:pt x="1126" y="1422"/>
                    <a:pt x="1168" y="1518"/>
                    <a:pt x="1189" y="1634"/>
                  </a:cubicBezTo>
                  <a:cubicBezTo>
                    <a:pt x="1232" y="1640"/>
                    <a:pt x="1277" y="1642"/>
                    <a:pt x="1322" y="1642"/>
                  </a:cubicBezTo>
                  <a:cubicBezTo>
                    <a:pt x="1367" y="1642"/>
                    <a:pt x="1412" y="1640"/>
                    <a:pt x="1455" y="1634"/>
                  </a:cubicBezTo>
                  <a:cubicBezTo>
                    <a:pt x="1465" y="1497"/>
                    <a:pt x="1465" y="1348"/>
                    <a:pt x="1444" y="1221"/>
                  </a:cubicBezTo>
                  <a:cubicBezTo>
                    <a:pt x="1391" y="966"/>
                    <a:pt x="1274" y="722"/>
                    <a:pt x="1105" y="531"/>
                  </a:cubicBezTo>
                  <a:cubicBezTo>
                    <a:pt x="924" y="351"/>
                    <a:pt x="712" y="213"/>
                    <a:pt x="478" y="117"/>
                  </a:cubicBezTo>
                  <a:cubicBezTo>
                    <a:pt x="394" y="75"/>
                    <a:pt x="309" y="53"/>
                    <a:pt x="213" y="2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4"/>
            <p:cNvSpPr/>
            <p:nvPr/>
          </p:nvSpPr>
          <p:spPr>
            <a:xfrm>
              <a:off x="1176675" y="169250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75" y="1"/>
                  </a:moveTo>
                  <a:cubicBezTo>
                    <a:pt x="32" y="75"/>
                    <a:pt x="11" y="160"/>
                    <a:pt x="1" y="245"/>
                  </a:cubicBezTo>
                  <a:cubicBezTo>
                    <a:pt x="1" y="245"/>
                    <a:pt x="75" y="298"/>
                    <a:pt x="170" y="372"/>
                  </a:cubicBezTo>
                  <a:cubicBezTo>
                    <a:pt x="255" y="447"/>
                    <a:pt x="361" y="542"/>
                    <a:pt x="436" y="606"/>
                  </a:cubicBezTo>
                  <a:cubicBezTo>
                    <a:pt x="510" y="659"/>
                    <a:pt x="595" y="733"/>
                    <a:pt x="658" y="807"/>
                  </a:cubicBezTo>
                  <a:cubicBezTo>
                    <a:pt x="701" y="850"/>
                    <a:pt x="722" y="892"/>
                    <a:pt x="754" y="956"/>
                  </a:cubicBezTo>
                  <a:cubicBezTo>
                    <a:pt x="796" y="961"/>
                    <a:pt x="839" y="964"/>
                    <a:pt x="881" y="964"/>
                  </a:cubicBezTo>
                  <a:cubicBezTo>
                    <a:pt x="924" y="964"/>
                    <a:pt x="966" y="961"/>
                    <a:pt x="1009" y="956"/>
                  </a:cubicBezTo>
                  <a:cubicBezTo>
                    <a:pt x="1030" y="860"/>
                    <a:pt x="1030" y="765"/>
                    <a:pt x="1009" y="669"/>
                  </a:cubicBezTo>
                  <a:cubicBezTo>
                    <a:pt x="977" y="500"/>
                    <a:pt x="881" y="351"/>
                    <a:pt x="754" y="234"/>
                  </a:cubicBezTo>
                  <a:cubicBezTo>
                    <a:pt x="627" y="139"/>
                    <a:pt x="478" y="75"/>
                    <a:pt x="319" y="43"/>
                  </a:cubicBezTo>
                  <a:cubicBezTo>
                    <a:pt x="245" y="22"/>
                    <a:pt x="160" y="12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4"/>
            <p:cNvSpPr/>
            <p:nvPr/>
          </p:nvSpPr>
          <p:spPr>
            <a:xfrm>
              <a:off x="816950" y="1932750"/>
              <a:ext cx="61050" cy="12125"/>
            </a:xfrm>
            <a:custGeom>
              <a:avLst/>
              <a:gdLst/>
              <a:ahLst/>
              <a:cxnLst/>
              <a:rect l="l" t="t" r="r" b="b"/>
              <a:pathLst>
                <a:path w="2442" h="485" extrusionOk="0">
                  <a:moveTo>
                    <a:pt x="1485" y="1"/>
                  </a:moveTo>
                  <a:cubicBezTo>
                    <a:pt x="1390" y="1"/>
                    <a:pt x="1295" y="2"/>
                    <a:pt x="1200" y="5"/>
                  </a:cubicBezTo>
                  <a:cubicBezTo>
                    <a:pt x="807" y="37"/>
                    <a:pt x="415" y="100"/>
                    <a:pt x="22" y="185"/>
                  </a:cubicBezTo>
                  <a:cubicBezTo>
                    <a:pt x="1" y="270"/>
                    <a:pt x="1" y="355"/>
                    <a:pt x="22" y="440"/>
                  </a:cubicBezTo>
                  <a:cubicBezTo>
                    <a:pt x="354" y="466"/>
                    <a:pt x="693" y="485"/>
                    <a:pt x="1027" y="485"/>
                  </a:cubicBezTo>
                  <a:cubicBezTo>
                    <a:pt x="1099" y="485"/>
                    <a:pt x="1171" y="484"/>
                    <a:pt x="1242" y="482"/>
                  </a:cubicBezTo>
                  <a:cubicBezTo>
                    <a:pt x="1635" y="450"/>
                    <a:pt x="2027" y="387"/>
                    <a:pt x="2420" y="302"/>
                  </a:cubicBezTo>
                  <a:cubicBezTo>
                    <a:pt x="2441" y="217"/>
                    <a:pt x="2441" y="132"/>
                    <a:pt x="2420" y="47"/>
                  </a:cubicBezTo>
                  <a:cubicBezTo>
                    <a:pt x="2104" y="15"/>
                    <a:pt x="1794" y="1"/>
                    <a:pt x="14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4"/>
            <p:cNvSpPr/>
            <p:nvPr/>
          </p:nvSpPr>
          <p:spPr>
            <a:xfrm>
              <a:off x="831275" y="1905950"/>
              <a:ext cx="40100" cy="12350"/>
            </a:xfrm>
            <a:custGeom>
              <a:avLst/>
              <a:gdLst/>
              <a:ahLst/>
              <a:cxnLst/>
              <a:rect l="l" t="t" r="r" b="b"/>
              <a:pathLst>
                <a:path w="1604" h="494" extrusionOk="0">
                  <a:moveTo>
                    <a:pt x="938" y="0"/>
                  </a:moveTo>
                  <a:cubicBezTo>
                    <a:pt x="884" y="0"/>
                    <a:pt x="832" y="1"/>
                    <a:pt x="786" y="5"/>
                  </a:cubicBezTo>
                  <a:cubicBezTo>
                    <a:pt x="521" y="37"/>
                    <a:pt x="266" y="79"/>
                    <a:pt x="22" y="143"/>
                  </a:cubicBezTo>
                  <a:cubicBezTo>
                    <a:pt x="1" y="217"/>
                    <a:pt x="1" y="302"/>
                    <a:pt x="22" y="387"/>
                  </a:cubicBezTo>
                  <a:cubicBezTo>
                    <a:pt x="277" y="451"/>
                    <a:pt x="542" y="482"/>
                    <a:pt x="818" y="493"/>
                  </a:cubicBezTo>
                  <a:cubicBezTo>
                    <a:pt x="988" y="472"/>
                    <a:pt x="1168" y="429"/>
                    <a:pt x="1338" y="366"/>
                  </a:cubicBezTo>
                  <a:cubicBezTo>
                    <a:pt x="1497" y="302"/>
                    <a:pt x="1603" y="249"/>
                    <a:pt x="1603" y="249"/>
                  </a:cubicBezTo>
                  <a:cubicBezTo>
                    <a:pt x="1592" y="164"/>
                    <a:pt x="1561" y="79"/>
                    <a:pt x="1529" y="5"/>
                  </a:cubicBezTo>
                  <a:lnTo>
                    <a:pt x="1263" y="5"/>
                  </a:lnTo>
                  <a:cubicBezTo>
                    <a:pt x="1164" y="5"/>
                    <a:pt x="1047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" name="Google Shape;301;p14"/>
          <p:cNvGrpSpPr/>
          <p:nvPr/>
        </p:nvGrpSpPr>
        <p:grpSpPr>
          <a:xfrm>
            <a:off x="7184258" y="1109240"/>
            <a:ext cx="1700876" cy="563680"/>
            <a:chOff x="456975" y="1603100"/>
            <a:chExt cx="1111175" cy="368250"/>
          </a:xfrm>
        </p:grpSpPr>
        <p:sp>
          <p:nvSpPr>
            <p:cNvPr id="302" name="Google Shape;302;p14"/>
            <p:cNvSpPr/>
            <p:nvPr/>
          </p:nvSpPr>
          <p:spPr>
            <a:xfrm>
              <a:off x="456975" y="1603100"/>
              <a:ext cx="1111175" cy="368250"/>
            </a:xfrm>
            <a:custGeom>
              <a:avLst/>
              <a:gdLst/>
              <a:ahLst/>
              <a:cxnLst/>
              <a:rect l="l" t="t" r="r" b="b"/>
              <a:pathLst>
                <a:path w="44447" h="14730" extrusionOk="0">
                  <a:moveTo>
                    <a:pt x="25038" y="1"/>
                  </a:moveTo>
                  <a:cubicBezTo>
                    <a:pt x="21628" y="1"/>
                    <a:pt x="18638" y="2548"/>
                    <a:pt x="19090" y="8469"/>
                  </a:cubicBezTo>
                  <a:cubicBezTo>
                    <a:pt x="18015" y="6715"/>
                    <a:pt x="16532" y="5980"/>
                    <a:pt x="15049" y="5980"/>
                  </a:cubicBezTo>
                  <a:cubicBezTo>
                    <a:pt x="12314" y="5980"/>
                    <a:pt x="9581" y="8482"/>
                    <a:pt x="9423" y="11716"/>
                  </a:cubicBezTo>
                  <a:cubicBezTo>
                    <a:pt x="7681" y="10724"/>
                    <a:pt x="6243" y="10341"/>
                    <a:pt x="5062" y="10341"/>
                  </a:cubicBezTo>
                  <a:cubicBezTo>
                    <a:pt x="1063" y="10341"/>
                    <a:pt x="0" y="14729"/>
                    <a:pt x="0" y="14729"/>
                  </a:cubicBezTo>
                  <a:lnTo>
                    <a:pt x="43772" y="14729"/>
                  </a:lnTo>
                  <a:cubicBezTo>
                    <a:pt x="44447" y="11087"/>
                    <a:pt x="41100" y="8101"/>
                    <a:pt x="37951" y="8101"/>
                  </a:cubicBezTo>
                  <a:cubicBezTo>
                    <a:pt x="36347" y="8101"/>
                    <a:pt x="34795" y="8875"/>
                    <a:pt x="33850" y="10729"/>
                  </a:cubicBezTo>
                  <a:cubicBezTo>
                    <a:pt x="34421" y="4149"/>
                    <a:pt x="29389" y="1"/>
                    <a:pt x="250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4"/>
            <p:cNvSpPr/>
            <p:nvPr/>
          </p:nvSpPr>
          <p:spPr>
            <a:xfrm>
              <a:off x="1190725" y="1668375"/>
              <a:ext cx="36650" cy="41075"/>
            </a:xfrm>
            <a:custGeom>
              <a:avLst/>
              <a:gdLst/>
              <a:ahLst/>
              <a:cxnLst/>
              <a:rect l="l" t="t" r="r" b="b"/>
              <a:pathLst>
                <a:path w="1466" h="1643" extrusionOk="0">
                  <a:moveTo>
                    <a:pt x="107" y="0"/>
                  </a:moveTo>
                  <a:cubicBezTo>
                    <a:pt x="54" y="64"/>
                    <a:pt x="22" y="138"/>
                    <a:pt x="1" y="223"/>
                  </a:cubicBezTo>
                  <a:lnTo>
                    <a:pt x="86" y="287"/>
                  </a:lnTo>
                  <a:cubicBezTo>
                    <a:pt x="160" y="329"/>
                    <a:pt x="234" y="382"/>
                    <a:pt x="298" y="435"/>
                  </a:cubicBezTo>
                  <a:cubicBezTo>
                    <a:pt x="457" y="563"/>
                    <a:pt x="606" y="701"/>
                    <a:pt x="733" y="849"/>
                  </a:cubicBezTo>
                  <a:cubicBezTo>
                    <a:pt x="871" y="987"/>
                    <a:pt x="988" y="1146"/>
                    <a:pt x="1083" y="1316"/>
                  </a:cubicBezTo>
                  <a:cubicBezTo>
                    <a:pt x="1126" y="1422"/>
                    <a:pt x="1168" y="1518"/>
                    <a:pt x="1189" y="1634"/>
                  </a:cubicBezTo>
                  <a:cubicBezTo>
                    <a:pt x="1232" y="1640"/>
                    <a:pt x="1277" y="1642"/>
                    <a:pt x="1322" y="1642"/>
                  </a:cubicBezTo>
                  <a:cubicBezTo>
                    <a:pt x="1367" y="1642"/>
                    <a:pt x="1412" y="1640"/>
                    <a:pt x="1455" y="1634"/>
                  </a:cubicBezTo>
                  <a:cubicBezTo>
                    <a:pt x="1465" y="1497"/>
                    <a:pt x="1465" y="1348"/>
                    <a:pt x="1444" y="1221"/>
                  </a:cubicBezTo>
                  <a:cubicBezTo>
                    <a:pt x="1391" y="966"/>
                    <a:pt x="1274" y="722"/>
                    <a:pt x="1105" y="531"/>
                  </a:cubicBezTo>
                  <a:cubicBezTo>
                    <a:pt x="924" y="351"/>
                    <a:pt x="712" y="213"/>
                    <a:pt x="478" y="117"/>
                  </a:cubicBezTo>
                  <a:cubicBezTo>
                    <a:pt x="394" y="75"/>
                    <a:pt x="309" y="53"/>
                    <a:pt x="213" y="2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4"/>
            <p:cNvSpPr/>
            <p:nvPr/>
          </p:nvSpPr>
          <p:spPr>
            <a:xfrm>
              <a:off x="1176675" y="169250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75" y="1"/>
                  </a:moveTo>
                  <a:cubicBezTo>
                    <a:pt x="32" y="75"/>
                    <a:pt x="11" y="160"/>
                    <a:pt x="1" y="245"/>
                  </a:cubicBezTo>
                  <a:cubicBezTo>
                    <a:pt x="1" y="245"/>
                    <a:pt x="75" y="298"/>
                    <a:pt x="170" y="372"/>
                  </a:cubicBezTo>
                  <a:cubicBezTo>
                    <a:pt x="255" y="447"/>
                    <a:pt x="361" y="542"/>
                    <a:pt x="436" y="606"/>
                  </a:cubicBezTo>
                  <a:cubicBezTo>
                    <a:pt x="510" y="659"/>
                    <a:pt x="595" y="733"/>
                    <a:pt x="658" y="807"/>
                  </a:cubicBezTo>
                  <a:cubicBezTo>
                    <a:pt x="701" y="850"/>
                    <a:pt x="722" y="892"/>
                    <a:pt x="754" y="956"/>
                  </a:cubicBezTo>
                  <a:cubicBezTo>
                    <a:pt x="796" y="961"/>
                    <a:pt x="839" y="964"/>
                    <a:pt x="881" y="964"/>
                  </a:cubicBezTo>
                  <a:cubicBezTo>
                    <a:pt x="924" y="964"/>
                    <a:pt x="966" y="961"/>
                    <a:pt x="1009" y="956"/>
                  </a:cubicBezTo>
                  <a:cubicBezTo>
                    <a:pt x="1030" y="860"/>
                    <a:pt x="1030" y="765"/>
                    <a:pt x="1009" y="669"/>
                  </a:cubicBezTo>
                  <a:cubicBezTo>
                    <a:pt x="977" y="500"/>
                    <a:pt x="881" y="351"/>
                    <a:pt x="754" y="234"/>
                  </a:cubicBezTo>
                  <a:cubicBezTo>
                    <a:pt x="627" y="139"/>
                    <a:pt x="478" y="75"/>
                    <a:pt x="319" y="43"/>
                  </a:cubicBezTo>
                  <a:cubicBezTo>
                    <a:pt x="245" y="22"/>
                    <a:pt x="160" y="12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4"/>
            <p:cNvSpPr/>
            <p:nvPr/>
          </p:nvSpPr>
          <p:spPr>
            <a:xfrm>
              <a:off x="816950" y="1932750"/>
              <a:ext cx="61050" cy="12125"/>
            </a:xfrm>
            <a:custGeom>
              <a:avLst/>
              <a:gdLst/>
              <a:ahLst/>
              <a:cxnLst/>
              <a:rect l="l" t="t" r="r" b="b"/>
              <a:pathLst>
                <a:path w="2442" h="485" extrusionOk="0">
                  <a:moveTo>
                    <a:pt x="1485" y="1"/>
                  </a:moveTo>
                  <a:cubicBezTo>
                    <a:pt x="1390" y="1"/>
                    <a:pt x="1295" y="2"/>
                    <a:pt x="1200" y="5"/>
                  </a:cubicBezTo>
                  <a:cubicBezTo>
                    <a:pt x="807" y="37"/>
                    <a:pt x="415" y="100"/>
                    <a:pt x="22" y="185"/>
                  </a:cubicBezTo>
                  <a:cubicBezTo>
                    <a:pt x="1" y="270"/>
                    <a:pt x="1" y="355"/>
                    <a:pt x="22" y="440"/>
                  </a:cubicBezTo>
                  <a:cubicBezTo>
                    <a:pt x="354" y="466"/>
                    <a:pt x="693" y="485"/>
                    <a:pt x="1027" y="485"/>
                  </a:cubicBezTo>
                  <a:cubicBezTo>
                    <a:pt x="1099" y="485"/>
                    <a:pt x="1171" y="484"/>
                    <a:pt x="1242" y="482"/>
                  </a:cubicBezTo>
                  <a:cubicBezTo>
                    <a:pt x="1635" y="450"/>
                    <a:pt x="2027" y="387"/>
                    <a:pt x="2420" y="302"/>
                  </a:cubicBezTo>
                  <a:cubicBezTo>
                    <a:pt x="2441" y="217"/>
                    <a:pt x="2441" y="132"/>
                    <a:pt x="2420" y="47"/>
                  </a:cubicBezTo>
                  <a:cubicBezTo>
                    <a:pt x="2104" y="15"/>
                    <a:pt x="1794" y="1"/>
                    <a:pt x="14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4"/>
            <p:cNvSpPr/>
            <p:nvPr/>
          </p:nvSpPr>
          <p:spPr>
            <a:xfrm>
              <a:off x="831275" y="1905950"/>
              <a:ext cx="40100" cy="12350"/>
            </a:xfrm>
            <a:custGeom>
              <a:avLst/>
              <a:gdLst/>
              <a:ahLst/>
              <a:cxnLst/>
              <a:rect l="l" t="t" r="r" b="b"/>
              <a:pathLst>
                <a:path w="1604" h="494" extrusionOk="0">
                  <a:moveTo>
                    <a:pt x="938" y="0"/>
                  </a:moveTo>
                  <a:cubicBezTo>
                    <a:pt x="884" y="0"/>
                    <a:pt x="832" y="1"/>
                    <a:pt x="786" y="5"/>
                  </a:cubicBezTo>
                  <a:cubicBezTo>
                    <a:pt x="521" y="37"/>
                    <a:pt x="266" y="79"/>
                    <a:pt x="22" y="143"/>
                  </a:cubicBezTo>
                  <a:cubicBezTo>
                    <a:pt x="1" y="217"/>
                    <a:pt x="1" y="302"/>
                    <a:pt x="22" y="387"/>
                  </a:cubicBezTo>
                  <a:cubicBezTo>
                    <a:pt x="277" y="451"/>
                    <a:pt x="542" y="482"/>
                    <a:pt x="818" y="493"/>
                  </a:cubicBezTo>
                  <a:cubicBezTo>
                    <a:pt x="988" y="472"/>
                    <a:pt x="1168" y="429"/>
                    <a:pt x="1338" y="366"/>
                  </a:cubicBezTo>
                  <a:cubicBezTo>
                    <a:pt x="1497" y="302"/>
                    <a:pt x="1603" y="249"/>
                    <a:pt x="1603" y="249"/>
                  </a:cubicBezTo>
                  <a:cubicBezTo>
                    <a:pt x="1592" y="164"/>
                    <a:pt x="1561" y="79"/>
                    <a:pt x="1529" y="5"/>
                  </a:cubicBezTo>
                  <a:lnTo>
                    <a:pt x="1263" y="5"/>
                  </a:lnTo>
                  <a:cubicBezTo>
                    <a:pt x="1164" y="5"/>
                    <a:pt x="1047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" name="Google Shape;307;p14"/>
          <p:cNvGrpSpPr/>
          <p:nvPr/>
        </p:nvGrpSpPr>
        <p:grpSpPr>
          <a:xfrm>
            <a:off x="-459730" y="1095093"/>
            <a:ext cx="1295601" cy="577830"/>
            <a:chOff x="8042384" y="2038616"/>
            <a:chExt cx="1720815" cy="767473"/>
          </a:xfrm>
        </p:grpSpPr>
        <p:sp>
          <p:nvSpPr>
            <p:cNvPr id="308" name="Google Shape;308;p14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4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4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4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4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3" name="Google Shape;313;p14"/>
          <p:cNvSpPr/>
          <p:nvPr/>
        </p:nvSpPr>
        <p:spPr>
          <a:xfrm>
            <a:off x="8334488" y="380565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>
            <a:off x="7327600" y="3458100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14"/>
          <p:cNvSpPr/>
          <p:nvPr/>
        </p:nvSpPr>
        <p:spPr>
          <a:xfrm>
            <a:off x="-190950" y="3770425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" name="Google Shape;316;p14"/>
          <p:cNvSpPr/>
          <p:nvPr/>
        </p:nvSpPr>
        <p:spPr>
          <a:xfrm>
            <a:off x="8423988" y="83385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" name="Google Shape;317;p14"/>
          <p:cNvSpPr/>
          <p:nvPr/>
        </p:nvSpPr>
        <p:spPr>
          <a:xfrm>
            <a:off x="-508725" y="6727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14"/>
          <p:cNvSpPr txBox="1">
            <a:spLocks noGrp="1"/>
          </p:cNvSpPr>
          <p:nvPr>
            <p:ph type="ctrTitle"/>
          </p:nvPr>
        </p:nvSpPr>
        <p:spPr>
          <a:xfrm>
            <a:off x="1645319" y="1313287"/>
            <a:ext cx="2466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9" name="Google Shape;319;p14"/>
          <p:cNvSpPr txBox="1">
            <a:spLocks noGrp="1"/>
          </p:cNvSpPr>
          <p:nvPr>
            <p:ph type="title" idx="2" hasCustomPrompt="1"/>
          </p:nvPr>
        </p:nvSpPr>
        <p:spPr>
          <a:xfrm>
            <a:off x="3986625" y="1313287"/>
            <a:ext cx="11232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20" name="Google Shape;320;p14"/>
          <p:cNvSpPr txBox="1">
            <a:spLocks noGrp="1"/>
          </p:cNvSpPr>
          <p:nvPr>
            <p:ph type="ctrTitle" idx="3"/>
          </p:nvPr>
        </p:nvSpPr>
        <p:spPr>
          <a:xfrm>
            <a:off x="663401" y="2369038"/>
            <a:ext cx="2217000" cy="90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1" name="Google Shape;321;p14"/>
          <p:cNvSpPr txBox="1">
            <a:spLocks noGrp="1"/>
          </p:cNvSpPr>
          <p:nvPr>
            <p:ph type="title" idx="4" hasCustomPrompt="1"/>
          </p:nvPr>
        </p:nvSpPr>
        <p:spPr>
          <a:xfrm>
            <a:off x="2783044" y="2248751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22" name="Google Shape;322;p14"/>
          <p:cNvSpPr txBox="1">
            <a:spLocks noGrp="1"/>
          </p:cNvSpPr>
          <p:nvPr>
            <p:ph type="ctrTitle" idx="5"/>
          </p:nvPr>
        </p:nvSpPr>
        <p:spPr>
          <a:xfrm>
            <a:off x="6221924" y="2530588"/>
            <a:ext cx="2217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3" name="Google Shape;323;p14"/>
          <p:cNvSpPr txBox="1">
            <a:spLocks noGrp="1"/>
          </p:cNvSpPr>
          <p:nvPr>
            <p:ph type="title" idx="6" hasCustomPrompt="1"/>
          </p:nvPr>
        </p:nvSpPr>
        <p:spPr>
          <a:xfrm>
            <a:off x="5238881" y="2248751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24" name="Google Shape;324;p14"/>
          <p:cNvSpPr txBox="1">
            <a:spLocks noGrp="1"/>
          </p:cNvSpPr>
          <p:nvPr>
            <p:ph type="ctrTitle" idx="7"/>
          </p:nvPr>
        </p:nvSpPr>
        <p:spPr>
          <a:xfrm>
            <a:off x="5010298" y="3682950"/>
            <a:ext cx="3171600" cy="9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5" name="Google Shape;325;p14"/>
          <p:cNvSpPr txBox="1">
            <a:spLocks noGrp="1"/>
          </p:cNvSpPr>
          <p:nvPr>
            <p:ph type="title" idx="8" hasCustomPrompt="1"/>
          </p:nvPr>
        </p:nvSpPr>
        <p:spPr>
          <a:xfrm>
            <a:off x="3986628" y="3682950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26" name="Google Shape;326;p14"/>
          <p:cNvSpPr txBox="1">
            <a:spLocks noGrp="1"/>
          </p:cNvSpPr>
          <p:nvPr>
            <p:ph type="title" idx="9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" name="Google Shape;362;p17"/>
          <p:cNvGrpSpPr/>
          <p:nvPr/>
        </p:nvGrpSpPr>
        <p:grpSpPr>
          <a:xfrm>
            <a:off x="-576369" y="4049829"/>
            <a:ext cx="1483317" cy="577807"/>
            <a:chOff x="651200" y="238075"/>
            <a:chExt cx="880725" cy="343075"/>
          </a:xfrm>
        </p:grpSpPr>
        <p:sp>
          <p:nvSpPr>
            <p:cNvPr id="363" name="Google Shape;363;p17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7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7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7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7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" name="Google Shape;368;p17"/>
          <p:cNvSpPr/>
          <p:nvPr/>
        </p:nvSpPr>
        <p:spPr>
          <a:xfrm>
            <a:off x="-45950" y="6745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7"/>
          <p:cNvSpPr/>
          <p:nvPr/>
        </p:nvSpPr>
        <p:spPr>
          <a:xfrm>
            <a:off x="695263" y="97855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7"/>
          <p:cNvSpPr/>
          <p:nvPr/>
        </p:nvSpPr>
        <p:spPr>
          <a:xfrm>
            <a:off x="-693987" y="12327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17"/>
          <p:cNvSpPr/>
          <p:nvPr/>
        </p:nvSpPr>
        <p:spPr>
          <a:xfrm>
            <a:off x="8859925" y="39114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17"/>
          <p:cNvSpPr/>
          <p:nvPr/>
        </p:nvSpPr>
        <p:spPr>
          <a:xfrm>
            <a:off x="9601138" y="421547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17"/>
          <p:cNvSpPr/>
          <p:nvPr/>
        </p:nvSpPr>
        <p:spPr>
          <a:xfrm>
            <a:off x="8211888" y="44697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4" name="Google Shape;374;p17"/>
          <p:cNvGrpSpPr/>
          <p:nvPr/>
        </p:nvGrpSpPr>
        <p:grpSpPr>
          <a:xfrm>
            <a:off x="8424006" y="812904"/>
            <a:ext cx="1483317" cy="577807"/>
            <a:chOff x="651200" y="238075"/>
            <a:chExt cx="880725" cy="343075"/>
          </a:xfrm>
        </p:grpSpPr>
        <p:sp>
          <p:nvSpPr>
            <p:cNvPr id="375" name="Google Shape;375;p17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7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7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7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7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0" name="Google Shape;380;p17"/>
          <p:cNvSpPr txBox="1">
            <a:spLocks noGrp="1"/>
          </p:cNvSpPr>
          <p:nvPr>
            <p:ph type="ctrTitle"/>
          </p:nvPr>
        </p:nvSpPr>
        <p:spPr>
          <a:xfrm>
            <a:off x="5959362" y="1685802"/>
            <a:ext cx="1225800" cy="45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81" name="Google Shape;381;p17"/>
          <p:cNvSpPr txBox="1">
            <a:spLocks noGrp="1"/>
          </p:cNvSpPr>
          <p:nvPr>
            <p:ph type="subTitle" idx="1"/>
          </p:nvPr>
        </p:nvSpPr>
        <p:spPr>
          <a:xfrm>
            <a:off x="5959363" y="2005316"/>
            <a:ext cx="189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382" name="Google Shape;382;p17"/>
          <p:cNvSpPr txBox="1">
            <a:spLocks noGrp="1"/>
          </p:cNvSpPr>
          <p:nvPr>
            <p:ph type="ctrTitle" idx="2"/>
          </p:nvPr>
        </p:nvSpPr>
        <p:spPr>
          <a:xfrm>
            <a:off x="5959362" y="3166440"/>
            <a:ext cx="1225800" cy="45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83" name="Google Shape;383;p17"/>
          <p:cNvSpPr txBox="1">
            <a:spLocks noGrp="1"/>
          </p:cNvSpPr>
          <p:nvPr>
            <p:ph type="subTitle" idx="3"/>
          </p:nvPr>
        </p:nvSpPr>
        <p:spPr>
          <a:xfrm>
            <a:off x="5959363" y="3457297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384" name="Google Shape;384;p17"/>
          <p:cNvSpPr txBox="1">
            <a:spLocks noGrp="1"/>
          </p:cNvSpPr>
          <p:nvPr>
            <p:ph type="ctrTitle" idx="4"/>
          </p:nvPr>
        </p:nvSpPr>
        <p:spPr>
          <a:xfrm>
            <a:off x="2351937" y="1685812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85" name="Google Shape;385;p17"/>
          <p:cNvSpPr txBox="1">
            <a:spLocks noGrp="1"/>
          </p:cNvSpPr>
          <p:nvPr>
            <p:ph type="subTitle" idx="5"/>
          </p:nvPr>
        </p:nvSpPr>
        <p:spPr>
          <a:xfrm>
            <a:off x="2351937" y="2005325"/>
            <a:ext cx="2167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386" name="Google Shape;386;p17"/>
          <p:cNvSpPr txBox="1">
            <a:spLocks noGrp="1"/>
          </p:cNvSpPr>
          <p:nvPr>
            <p:ph type="ctrTitle" idx="6"/>
          </p:nvPr>
        </p:nvSpPr>
        <p:spPr>
          <a:xfrm>
            <a:off x="2351937" y="3086087"/>
            <a:ext cx="1475700" cy="53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87" name="Google Shape;387;p17"/>
          <p:cNvSpPr txBox="1">
            <a:spLocks noGrp="1"/>
          </p:cNvSpPr>
          <p:nvPr>
            <p:ph type="subTitle" idx="7"/>
          </p:nvPr>
        </p:nvSpPr>
        <p:spPr>
          <a:xfrm>
            <a:off x="2351937" y="3457300"/>
            <a:ext cx="20706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388" name="Google Shape;388;p17"/>
          <p:cNvSpPr txBox="1">
            <a:spLocks noGrp="1"/>
          </p:cNvSpPr>
          <p:nvPr>
            <p:ph type="title" idx="8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mall text">
  <p:cSld name="CUSTOM_2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" name="Google Shape;390;p18"/>
          <p:cNvGrpSpPr/>
          <p:nvPr/>
        </p:nvGrpSpPr>
        <p:grpSpPr>
          <a:xfrm>
            <a:off x="294595" y="1046418"/>
            <a:ext cx="1295601" cy="577830"/>
            <a:chOff x="8042384" y="2038616"/>
            <a:chExt cx="1720815" cy="767473"/>
          </a:xfrm>
        </p:grpSpPr>
        <p:sp>
          <p:nvSpPr>
            <p:cNvPr id="391" name="Google Shape;391;p18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8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8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8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8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6" name="Google Shape;396;p18"/>
          <p:cNvSpPr/>
          <p:nvPr/>
        </p:nvSpPr>
        <p:spPr>
          <a:xfrm>
            <a:off x="7580850" y="42860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8"/>
          <p:cNvSpPr/>
          <p:nvPr/>
        </p:nvSpPr>
        <p:spPr>
          <a:xfrm>
            <a:off x="8307913" y="459008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8" name="Google Shape;398;p18"/>
          <p:cNvGrpSpPr/>
          <p:nvPr/>
        </p:nvGrpSpPr>
        <p:grpSpPr>
          <a:xfrm>
            <a:off x="8307931" y="1709991"/>
            <a:ext cx="1483317" cy="577807"/>
            <a:chOff x="651200" y="238075"/>
            <a:chExt cx="880725" cy="343075"/>
          </a:xfrm>
        </p:grpSpPr>
        <p:sp>
          <p:nvSpPr>
            <p:cNvPr id="399" name="Google Shape;399;p18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8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8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8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8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4" name="Google Shape;404;p18"/>
          <p:cNvSpPr/>
          <p:nvPr/>
        </p:nvSpPr>
        <p:spPr>
          <a:xfrm>
            <a:off x="5104625" y="18593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8"/>
          <p:cNvSpPr/>
          <p:nvPr/>
        </p:nvSpPr>
        <p:spPr>
          <a:xfrm>
            <a:off x="503200" y="5399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8"/>
          <p:cNvSpPr/>
          <p:nvPr/>
        </p:nvSpPr>
        <p:spPr>
          <a:xfrm>
            <a:off x="1254188" y="84398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8"/>
          <p:cNvSpPr/>
          <p:nvPr/>
        </p:nvSpPr>
        <p:spPr>
          <a:xfrm>
            <a:off x="233788" y="388708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8"/>
          <p:cNvSpPr/>
          <p:nvPr/>
        </p:nvSpPr>
        <p:spPr>
          <a:xfrm>
            <a:off x="2329588" y="4710313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8"/>
          <p:cNvSpPr txBox="1">
            <a:spLocks noGrp="1"/>
          </p:cNvSpPr>
          <p:nvPr>
            <p:ph type="subTitle" idx="1"/>
          </p:nvPr>
        </p:nvSpPr>
        <p:spPr>
          <a:xfrm>
            <a:off x="5598375" y="2205388"/>
            <a:ext cx="2123700" cy="124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410" name="Google Shape;410;p18"/>
          <p:cNvSpPr txBox="1">
            <a:spLocks noGrp="1"/>
          </p:cNvSpPr>
          <p:nvPr>
            <p:ph type="title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texts">
  <p:cSld name="CUSTOM_2_1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" name="Google Shape;412;p19"/>
          <p:cNvGrpSpPr/>
          <p:nvPr/>
        </p:nvGrpSpPr>
        <p:grpSpPr>
          <a:xfrm>
            <a:off x="-629730" y="843993"/>
            <a:ext cx="1295601" cy="577830"/>
            <a:chOff x="8042384" y="2038616"/>
            <a:chExt cx="1720815" cy="767473"/>
          </a:xfrm>
        </p:grpSpPr>
        <p:sp>
          <p:nvSpPr>
            <p:cNvPr id="413" name="Google Shape;413;p19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9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9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19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9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" name="Google Shape;418;p19"/>
          <p:cNvSpPr/>
          <p:nvPr/>
        </p:nvSpPr>
        <p:spPr>
          <a:xfrm>
            <a:off x="7501825" y="47103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9"/>
          <p:cNvSpPr/>
          <p:nvPr/>
        </p:nvSpPr>
        <p:spPr>
          <a:xfrm>
            <a:off x="8498913" y="460348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0" name="Google Shape;420;p19"/>
          <p:cNvGrpSpPr/>
          <p:nvPr/>
        </p:nvGrpSpPr>
        <p:grpSpPr>
          <a:xfrm>
            <a:off x="8307931" y="1709991"/>
            <a:ext cx="1483317" cy="577807"/>
            <a:chOff x="651200" y="238075"/>
            <a:chExt cx="880725" cy="343075"/>
          </a:xfrm>
        </p:grpSpPr>
        <p:sp>
          <p:nvSpPr>
            <p:cNvPr id="421" name="Google Shape;421;p19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9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9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9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9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6" name="Google Shape;426;p19"/>
          <p:cNvSpPr/>
          <p:nvPr/>
        </p:nvSpPr>
        <p:spPr>
          <a:xfrm>
            <a:off x="2601650" y="46363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" name="Google Shape;427;p19"/>
          <p:cNvSpPr/>
          <p:nvPr/>
        </p:nvSpPr>
        <p:spPr>
          <a:xfrm>
            <a:off x="108263" y="61810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" name="Google Shape;428;p19"/>
          <p:cNvSpPr/>
          <p:nvPr/>
        </p:nvSpPr>
        <p:spPr>
          <a:xfrm>
            <a:off x="233788" y="388708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9" name="Google Shape;429;p19"/>
          <p:cNvSpPr/>
          <p:nvPr/>
        </p:nvSpPr>
        <p:spPr>
          <a:xfrm>
            <a:off x="2652288" y="343923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9"/>
          <p:cNvSpPr txBox="1">
            <a:spLocks noGrp="1"/>
          </p:cNvSpPr>
          <p:nvPr>
            <p:ph type="subTitle" idx="1"/>
          </p:nvPr>
        </p:nvSpPr>
        <p:spPr>
          <a:xfrm>
            <a:off x="5804650" y="1403401"/>
            <a:ext cx="2455500" cy="60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31" name="Google Shape;431;p19"/>
          <p:cNvSpPr txBox="1">
            <a:spLocks noGrp="1"/>
          </p:cNvSpPr>
          <p:nvPr>
            <p:ph type="subTitle" idx="2"/>
          </p:nvPr>
        </p:nvSpPr>
        <p:spPr>
          <a:xfrm>
            <a:off x="5804650" y="2471898"/>
            <a:ext cx="245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32" name="Google Shape;432;p19"/>
          <p:cNvSpPr txBox="1">
            <a:spLocks noGrp="1"/>
          </p:cNvSpPr>
          <p:nvPr>
            <p:ph type="subTitle" idx="3"/>
          </p:nvPr>
        </p:nvSpPr>
        <p:spPr>
          <a:xfrm>
            <a:off x="5804650" y="3490329"/>
            <a:ext cx="245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33" name="Google Shape;433;p19"/>
          <p:cNvSpPr/>
          <p:nvPr/>
        </p:nvSpPr>
        <p:spPr>
          <a:xfrm>
            <a:off x="2308313" y="4499563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19"/>
          <p:cNvSpPr txBox="1">
            <a:spLocks noGrp="1"/>
          </p:cNvSpPr>
          <p:nvPr>
            <p:ph type="title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"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6" name="Google Shape;436;p20"/>
          <p:cNvGrpSpPr/>
          <p:nvPr/>
        </p:nvGrpSpPr>
        <p:grpSpPr>
          <a:xfrm>
            <a:off x="-381976" y="366601"/>
            <a:ext cx="1191651" cy="394928"/>
            <a:chOff x="223350" y="3354150"/>
            <a:chExt cx="1111200" cy="368300"/>
          </a:xfrm>
        </p:grpSpPr>
        <p:sp>
          <p:nvSpPr>
            <p:cNvPr id="437" name="Google Shape;437;p20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0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0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0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0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" name="Google Shape;442;p20"/>
          <p:cNvGrpSpPr/>
          <p:nvPr/>
        </p:nvGrpSpPr>
        <p:grpSpPr>
          <a:xfrm flipH="1">
            <a:off x="1017082" y="4655587"/>
            <a:ext cx="1319551" cy="588388"/>
            <a:chOff x="7624716" y="2969549"/>
            <a:chExt cx="1288247" cy="574373"/>
          </a:xfrm>
        </p:grpSpPr>
        <p:sp>
          <p:nvSpPr>
            <p:cNvPr id="443" name="Google Shape;443;p20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0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0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0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0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0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" name="Google Shape;449;p20"/>
          <p:cNvGrpSpPr/>
          <p:nvPr/>
        </p:nvGrpSpPr>
        <p:grpSpPr>
          <a:xfrm flipH="1">
            <a:off x="8350007" y="4067187"/>
            <a:ext cx="1319551" cy="588388"/>
            <a:chOff x="7624716" y="2969549"/>
            <a:chExt cx="1288247" cy="574373"/>
          </a:xfrm>
        </p:grpSpPr>
        <p:sp>
          <p:nvSpPr>
            <p:cNvPr id="450" name="Google Shape;450;p20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0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0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0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0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0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" name="Google Shape;456;p20"/>
          <p:cNvSpPr/>
          <p:nvPr/>
        </p:nvSpPr>
        <p:spPr>
          <a:xfrm>
            <a:off x="8167525" y="4977200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" name="Google Shape;457;p20"/>
          <p:cNvSpPr/>
          <p:nvPr/>
        </p:nvSpPr>
        <p:spPr>
          <a:xfrm>
            <a:off x="7136800" y="46824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" name="Google Shape;458;p20"/>
          <p:cNvSpPr/>
          <p:nvPr/>
        </p:nvSpPr>
        <p:spPr>
          <a:xfrm>
            <a:off x="8385075" y="7615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9" name="Google Shape;459;p20"/>
          <p:cNvSpPr/>
          <p:nvPr/>
        </p:nvSpPr>
        <p:spPr>
          <a:xfrm>
            <a:off x="939175" y="3999200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" name="Google Shape;460;p20"/>
          <p:cNvSpPr/>
          <p:nvPr/>
        </p:nvSpPr>
        <p:spPr>
          <a:xfrm>
            <a:off x="1233225" y="41625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1" name="Google Shape;461;p20"/>
          <p:cNvSpPr/>
          <p:nvPr/>
        </p:nvSpPr>
        <p:spPr>
          <a:xfrm>
            <a:off x="-307225" y="3039032"/>
            <a:ext cx="764416" cy="110964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" name="Google Shape;462;p20"/>
          <p:cNvSpPr txBox="1">
            <a:spLocks noGrp="1"/>
          </p:cNvSpPr>
          <p:nvPr>
            <p:ph type="ctrTitle"/>
          </p:nvPr>
        </p:nvSpPr>
        <p:spPr>
          <a:xfrm>
            <a:off x="5208397" y="3093050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9pPr>
          </a:lstStyle>
          <a:p>
            <a:endParaRPr/>
          </a:p>
        </p:txBody>
      </p:sp>
      <p:sp>
        <p:nvSpPr>
          <p:cNvPr id="463" name="Google Shape;463;p20"/>
          <p:cNvSpPr txBox="1">
            <a:spLocks noGrp="1"/>
          </p:cNvSpPr>
          <p:nvPr>
            <p:ph type="subTitle" idx="1"/>
          </p:nvPr>
        </p:nvSpPr>
        <p:spPr>
          <a:xfrm>
            <a:off x="4727839" y="3554180"/>
            <a:ext cx="2121600" cy="8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64" name="Google Shape;464;p20"/>
          <p:cNvSpPr txBox="1">
            <a:spLocks noGrp="1"/>
          </p:cNvSpPr>
          <p:nvPr>
            <p:ph type="ctrTitle" idx="2"/>
          </p:nvPr>
        </p:nvSpPr>
        <p:spPr>
          <a:xfrm>
            <a:off x="3787275" y="2247102"/>
            <a:ext cx="1585200" cy="41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9pPr>
          </a:lstStyle>
          <a:p>
            <a:endParaRPr/>
          </a:p>
        </p:txBody>
      </p:sp>
      <p:sp>
        <p:nvSpPr>
          <p:cNvPr id="465" name="Google Shape;465;p20"/>
          <p:cNvSpPr txBox="1">
            <a:spLocks noGrp="1"/>
          </p:cNvSpPr>
          <p:nvPr>
            <p:ph type="subTitle" idx="3"/>
          </p:nvPr>
        </p:nvSpPr>
        <p:spPr>
          <a:xfrm>
            <a:off x="3519100" y="1748674"/>
            <a:ext cx="2121600" cy="6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66" name="Google Shape;466;p20"/>
          <p:cNvSpPr txBox="1">
            <a:spLocks noGrp="1"/>
          </p:cNvSpPr>
          <p:nvPr>
            <p:ph type="ctrTitle" idx="4"/>
          </p:nvPr>
        </p:nvSpPr>
        <p:spPr>
          <a:xfrm>
            <a:off x="6204783" y="2244748"/>
            <a:ext cx="1585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9pPr>
          </a:lstStyle>
          <a:p>
            <a:endParaRPr/>
          </a:p>
        </p:txBody>
      </p:sp>
      <p:sp>
        <p:nvSpPr>
          <p:cNvPr id="467" name="Google Shape;467;p20"/>
          <p:cNvSpPr txBox="1">
            <a:spLocks noGrp="1"/>
          </p:cNvSpPr>
          <p:nvPr>
            <p:ph type="subTitle" idx="5"/>
          </p:nvPr>
        </p:nvSpPr>
        <p:spPr>
          <a:xfrm>
            <a:off x="5994475" y="1568851"/>
            <a:ext cx="2005800" cy="81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68" name="Google Shape;468;p20"/>
          <p:cNvSpPr txBox="1">
            <a:spLocks noGrp="1"/>
          </p:cNvSpPr>
          <p:nvPr>
            <p:ph type="title" idx="6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"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0" name="Google Shape;470;p21"/>
          <p:cNvGrpSpPr/>
          <p:nvPr/>
        </p:nvGrpSpPr>
        <p:grpSpPr>
          <a:xfrm>
            <a:off x="8218056" y="693504"/>
            <a:ext cx="1483317" cy="577807"/>
            <a:chOff x="651200" y="238075"/>
            <a:chExt cx="880725" cy="343075"/>
          </a:xfrm>
        </p:grpSpPr>
        <p:sp>
          <p:nvSpPr>
            <p:cNvPr id="471" name="Google Shape;471;p21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1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1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1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1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" name="Google Shape;476;p21"/>
          <p:cNvGrpSpPr/>
          <p:nvPr/>
        </p:nvGrpSpPr>
        <p:grpSpPr>
          <a:xfrm>
            <a:off x="-614969" y="1047066"/>
            <a:ext cx="1483317" cy="577807"/>
            <a:chOff x="651200" y="238075"/>
            <a:chExt cx="880725" cy="343075"/>
          </a:xfrm>
        </p:grpSpPr>
        <p:sp>
          <p:nvSpPr>
            <p:cNvPr id="477" name="Google Shape;477;p21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1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1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1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1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2" name="Google Shape;482;p21"/>
          <p:cNvSpPr/>
          <p:nvPr/>
        </p:nvSpPr>
        <p:spPr>
          <a:xfrm>
            <a:off x="7845188" y="46649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21"/>
          <p:cNvSpPr/>
          <p:nvPr/>
        </p:nvSpPr>
        <p:spPr>
          <a:xfrm>
            <a:off x="612838" y="4735363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21"/>
          <p:cNvSpPr txBox="1">
            <a:spLocks noGrp="1"/>
          </p:cNvSpPr>
          <p:nvPr>
            <p:ph type="ctrTitle"/>
          </p:nvPr>
        </p:nvSpPr>
        <p:spPr>
          <a:xfrm>
            <a:off x="792330" y="1807288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5" name="Google Shape;485;p21"/>
          <p:cNvSpPr txBox="1">
            <a:spLocks noGrp="1"/>
          </p:cNvSpPr>
          <p:nvPr>
            <p:ph type="subTitle" idx="1"/>
          </p:nvPr>
        </p:nvSpPr>
        <p:spPr>
          <a:xfrm>
            <a:off x="742530" y="2114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86" name="Google Shape;486;p21"/>
          <p:cNvSpPr txBox="1">
            <a:spLocks noGrp="1"/>
          </p:cNvSpPr>
          <p:nvPr>
            <p:ph type="ctrTitle" idx="2"/>
          </p:nvPr>
        </p:nvSpPr>
        <p:spPr>
          <a:xfrm>
            <a:off x="3549233" y="1807288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7" name="Google Shape;487;p21"/>
          <p:cNvSpPr txBox="1">
            <a:spLocks noGrp="1"/>
          </p:cNvSpPr>
          <p:nvPr>
            <p:ph type="subTitle" idx="3"/>
          </p:nvPr>
        </p:nvSpPr>
        <p:spPr>
          <a:xfrm>
            <a:off x="3499433" y="2114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88" name="Google Shape;488;p21"/>
          <p:cNvSpPr txBox="1">
            <a:spLocks noGrp="1"/>
          </p:cNvSpPr>
          <p:nvPr>
            <p:ph type="ctrTitle" idx="4"/>
          </p:nvPr>
        </p:nvSpPr>
        <p:spPr>
          <a:xfrm>
            <a:off x="6299344" y="1807288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9" name="Google Shape;489;p21"/>
          <p:cNvSpPr txBox="1">
            <a:spLocks noGrp="1"/>
          </p:cNvSpPr>
          <p:nvPr>
            <p:ph type="subTitle" idx="5"/>
          </p:nvPr>
        </p:nvSpPr>
        <p:spPr>
          <a:xfrm>
            <a:off x="6249544" y="2114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90" name="Google Shape;490;p21"/>
          <p:cNvSpPr txBox="1">
            <a:spLocks noGrp="1"/>
          </p:cNvSpPr>
          <p:nvPr>
            <p:ph type="ctrTitle" idx="6"/>
          </p:nvPr>
        </p:nvSpPr>
        <p:spPr>
          <a:xfrm>
            <a:off x="792330" y="35349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1" name="Google Shape;491;p21"/>
          <p:cNvSpPr txBox="1">
            <a:spLocks noGrp="1"/>
          </p:cNvSpPr>
          <p:nvPr>
            <p:ph type="subTitle" idx="7"/>
          </p:nvPr>
        </p:nvSpPr>
        <p:spPr>
          <a:xfrm>
            <a:off x="742530" y="3842897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92" name="Google Shape;492;p21"/>
          <p:cNvSpPr txBox="1">
            <a:spLocks noGrp="1"/>
          </p:cNvSpPr>
          <p:nvPr>
            <p:ph type="ctrTitle" idx="8"/>
          </p:nvPr>
        </p:nvSpPr>
        <p:spPr>
          <a:xfrm>
            <a:off x="3549233" y="35349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3" name="Google Shape;493;p21"/>
          <p:cNvSpPr txBox="1">
            <a:spLocks noGrp="1"/>
          </p:cNvSpPr>
          <p:nvPr>
            <p:ph type="subTitle" idx="9"/>
          </p:nvPr>
        </p:nvSpPr>
        <p:spPr>
          <a:xfrm>
            <a:off x="3499433" y="3842897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94" name="Google Shape;494;p21"/>
          <p:cNvSpPr txBox="1">
            <a:spLocks noGrp="1"/>
          </p:cNvSpPr>
          <p:nvPr>
            <p:ph type="ctrTitle" idx="13"/>
          </p:nvPr>
        </p:nvSpPr>
        <p:spPr>
          <a:xfrm>
            <a:off x="6299344" y="35349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5" name="Google Shape;495;p21"/>
          <p:cNvSpPr txBox="1">
            <a:spLocks noGrp="1"/>
          </p:cNvSpPr>
          <p:nvPr>
            <p:ph type="subTitle" idx="14"/>
          </p:nvPr>
        </p:nvSpPr>
        <p:spPr>
          <a:xfrm>
            <a:off x="6249544" y="3842897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496" name="Google Shape;496;p21"/>
          <p:cNvSpPr txBox="1">
            <a:spLocks noGrp="1"/>
          </p:cNvSpPr>
          <p:nvPr>
            <p:ph type="title" idx="15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7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2"/>
          <p:cNvSpPr txBox="1">
            <a:spLocks noGrp="1"/>
          </p:cNvSpPr>
          <p:nvPr>
            <p:ph type="subTitle" idx="1"/>
          </p:nvPr>
        </p:nvSpPr>
        <p:spPr>
          <a:xfrm flipH="1">
            <a:off x="3036850" y="1777625"/>
            <a:ext cx="3070200" cy="13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499" name="Google Shape;499;p22"/>
          <p:cNvSpPr txBox="1">
            <a:spLocks noGrp="1"/>
          </p:cNvSpPr>
          <p:nvPr>
            <p:ph type="title"/>
          </p:nvPr>
        </p:nvSpPr>
        <p:spPr>
          <a:xfrm>
            <a:off x="2841900" y="1306175"/>
            <a:ext cx="3460200" cy="52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grpSp>
        <p:nvGrpSpPr>
          <p:cNvPr id="500" name="Google Shape;500;p22"/>
          <p:cNvGrpSpPr/>
          <p:nvPr/>
        </p:nvGrpSpPr>
        <p:grpSpPr>
          <a:xfrm>
            <a:off x="-576369" y="4049829"/>
            <a:ext cx="1483317" cy="577807"/>
            <a:chOff x="651200" y="238075"/>
            <a:chExt cx="880725" cy="343075"/>
          </a:xfrm>
        </p:grpSpPr>
        <p:sp>
          <p:nvSpPr>
            <p:cNvPr id="501" name="Google Shape;501;p22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2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2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2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2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" name="Google Shape;506;p22"/>
          <p:cNvSpPr/>
          <p:nvPr/>
        </p:nvSpPr>
        <p:spPr>
          <a:xfrm>
            <a:off x="-45950" y="6745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" name="Google Shape;507;p22"/>
          <p:cNvSpPr/>
          <p:nvPr/>
        </p:nvSpPr>
        <p:spPr>
          <a:xfrm>
            <a:off x="-693987" y="12327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" name="Google Shape;508;p22"/>
          <p:cNvSpPr/>
          <p:nvPr/>
        </p:nvSpPr>
        <p:spPr>
          <a:xfrm>
            <a:off x="8859925" y="39114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9" name="Google Shape;509;p22"/>
          <p:cNvGrpSpPr/>
          <p:nvPr/>
        </p:nvGrpSpPr>
        <p:grpSpPr>
          <a:xfrm>
            <a:off x="8424006" y="812904"/>
            <a:ext cx="1483317" cy="577807"/>
            <a:chOff x="651200" y="238075"/>
            <a:chExt cx="880725" cy="343075"/>
          </a:xfrm>
        </p:grpSpPr>
        <p:sp>
          <p:nvSpPr>
            <p:cNvPr id="510" name="Google Shape;510;p22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2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2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2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2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22"/>
          <p:cNvGrpSpPr/>
          <p:nvPr/>
        </p:nvGrpSpPr>
        <p:grpSpPr>
          <a:xfrm flipH="1">
            <a:off x="648606" y="1909454"/>
            <a:ext cx="1483317" cy="577807"/>
            <a:chOff x="651200" y="238075"/>
            <a:chExt cx="880725" cy="343075"/>
          </a:xfrm>
        </p:grpSpPr>
        <p:sp>
          <p:nvSpPr>
            <p:cNvPr id="516" name="Google Shape;516;p22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2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2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2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2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" name="Google Shape;521;p22"/>
          <p:cNvGrpSpPr/>
          <p:nvPr/>
        </p:nvGrpSpPr>
        <p:grpSpPr>
          <a:xfrm>
            <a:off x="6963570" y="2422843"/>
            <a:ext cx="1295601" cy="577830"/>
            <a:chOff x="8042384" y="2038616"/>
            <a:chExt cx="1720815" cy="767473"/>
          </a:xfrm>
        </p:grpSpPr>
        <p:sp>
          <p:nvSpPr>
            <p:cNvPr id="522" name="Google Shape;522;p22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2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2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2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2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7" name="Google Shape;527;p22"/>
          <p:cNvSpPr/>
          <p:nvPr/>
        </p:nvSpPr>
        <p:spPr>
          <a:xfrm>
            <a:off x="1550938" y="1674263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22"/>
          <p:cNvSpPr/>
          <p:nvPr/>
        </p:nvSpPr>
        <p:spPr>
          <a:xfrm>
            <a:off x="6562713" y="308013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2"/>
          <p:cNvSpPr/>
          <p:nvPr/>
        </p:nvSpPr>
        <p:spPr>
          <a:xfrm>
            <a:off x="8176238" y="1674263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2"/>
          <p:cNvSpPr txBox="1">
            <a:spLocks noGrp="1"/>
          </p:cNvSpPr>
          <p:nvPr>
            <p:ph type="title" idx="2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oogle Shape;44;p3"/>
          <p:cNvGrpSpPr/>
          <p:nvPr/>
        </p:nvGrpSpPr>
        <p:grpSpPr>
          <a:xfrm>
            <a:off x="4387519" y="945728"/>
            <a:ext cx="2666213" cy="883662"/>
            <a:chOff x="223350" y="3354150"/>
            <a:chExt cx="1111200" cy="368300"/>
          </a:xfrm>
        </p:grpSpPr>
        <p:sp>
          <p:nvSpPr>
            <p:cNvPr id="45" name="Google Shape;45;p3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50;p3"/>
          <p:cNvGrpSpPr/>
          <p:nvPr/>
        </p:nvGrpSpPr>
        <p:grpSpPr>
          <a:xfrm flipH="1">
            <a:off x="1840557" y="4015112"/>
            <a:ext cx="1319551" cy="588388"/>
            <a:chOff x="7624716" y="2969549"/>
            <a:chExt cx="1288247" cy="574373"/>
          </a:xfrm>
        </p:grpSpPr>
        <p:sp>
          <p:nvSpPr>
            <p:cNvPr id="51" name="Google Shape;51;p3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57;p3"/>
          <p:cNvGrpSpPr/>
          <p:nvPr/>
        </p:nvGrpSpPr>
        <p:grpSpPr>
          <a:xfrm flipH="1">
            <a:off x="-536618" y="625437"/>
            <a:ext cx="1319551" cy="588388"/>
            <a:chOff x="7624716" y="2969549"/>
            <a:chExt cx="1288247" cy="574373"/>
          </a:xfrm>
        </p:grpSpPr>
        <p:sp>
          <p:nvSpPr>
            <p:cNvPr id="58" name="Google Shape;58;p3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" name="Google Shape;64;p3"/>
          <p:cNvSpPr/>
          <p:nvPr/>
        </p:nvSpPr>
        <p:spPr>
          <a:xfrm>
            <a:off x="572975" y="2214900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3"/>
          <p:cNvSpPr/>
          <p:nvPr/>
        </p:nvSpPr>
        <p:spPr>
          <a:xfrm>
            <a:off x="-283525" y="20096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66;p3"/>
          <p:cNvSpPr/>
          <p:nvPr/>
        </p:nvSpPr>
        <p:spPr>
          <a:xfrm>
            <a:off x="4525575" y="80697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3"/>
          <p:cNvSpPr/>
          <p:nvPr/>
        </p:nvSpPr>
        <p:spPr>
          <a:xfrm>
            <a:off x="860750" y="4500100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3"/>
          <p:cNvSpPr/>
          <p:nvPr/>
        </p:nvSpPr>
        <p:spPr>
          <a:xfrm>
            <a:off x="-169975" y="42053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3"/>
          <p:cNvSpPr/>
          <p:nvPr/>
        </p:nvSpPr>
        <p:spPr>
          <a:xfrm>
            <a:off x="6650375" y="1245625"/>
            <a:ext cx="294050" cy="67975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3"/>
          <p:cNvSpPr txBox="1">
            <a:spLocks noGrp="1"/>
          </p:cNvSpPr>
          <p:nvPr>
            <p:ph type="title"/>
          </p:nvPr>
        </p:nvSpPr>
        <p:spPr>
          <a:xfrm>
            <a:off x="831675" y="1710000"/>
            <a:ext cx="2229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1" name="Google Shape;71;p3"/>
          <p:cNvSpPr txBox="1">
            <a:spLocks noGrp="1"/>
          </p:cNvSpPr>
          <p:nvPr>
            <p:ph type="subTitle" idx="1"/>
          </p:nvPr>
        </p:nvSpPr>
        <p:spPr>
          <a:xfrm>
            <a:off x="1118500" y="2935988"/>
            <a:ext cx="19422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2" name="Google Shape;72;p3"/>
          <p:cNvSpPr txBox="1">
            <a:spLocks noGrp="1"/>
          </p:cNvSpPr>
          <p:nvPr>
            <p:ph type="title" idx="2" hasCustomPrompt="1"/>
          </p:nvPr>
        </p:nvSpPr>
        <p:spPr>
          <a:xfrm>
            <a:off x="4735352" y="1213825"/>
            <a:ext cx="2093400" cy="5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 b="0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words">
  <p:cSld name="MAIN_POINT_1"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23"/>
          <p:cNvSpPr/>
          <p:nvPr/>
        </p:nvSpPr>
        <p:spPr>
          <a:xfrm>
            <a:off x="-486326" y="2389276"/>
            <a:ext cx="6260350" cy="2809564"/>
          </a:xfrm>
          <a:custGeom>
            <a:avLst/>
            <a:gdLst/>
            <a:ahLst/>
            <a:cxnLst/>
            <a:rect l="l" t="t" r="r" b="b"/>
            <a:pathLst>
              <a:path w="33185" h="14893" extrusionOk="0">
                <a:moveTo>
                  <a:pt x="17914" y="0"/>
                </a:moveTo>
                <a:cubicBezTo>
                  <a:pt x="13508" y="0"/>
                  <a:pt x="9446" y="2824"/>
                  <a:pt x="10410" y="8850"/>
                </a:cubicBezTo>
                <a:cubicBezTo>
                  <a:pt x="9248" y="7251"/>
                  <a:pt x="7906" y="6596"/>
                  <a:pt x="6600" y="6596"/>
                </a:cubicBezTo>
                <a:cubicBezTo>
                  <a:pt x="3177" y="6596"/>
                  <a:pt x="1" y="11091"/>
                  <a:pt x="951" y="14893"/>
                </a:cubicBezTo>
                <a:lnTo>
                  <a:pt x="32763" y="14893"/>
                </a:lnTo>
                <a:cubicBezTo>
                  <a:pt x="33185" y="12398"/>
                  <a:pt x="31458" y="10888"/>
                  <a:pt x="29152" y="10888"/>
                </a:cubicBezTo>
                <a:cubicBezTo>
                  <a:pt x="28546" y="10888"/>
                  <a:pt x="27901" y="10992"/>
                  <a:pt x="27244" y="11210"/>
                </a:cubicBezTo>
                <a:cubicBezTo>
                  <a:pt x="28811" y="3946"/>
                  <a:pt x="23122" y="0"/>
                  <a:pt x="179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23"/>
          <p:cNvSpPr/>
          <p:nvPr/>
        </p:nvSpPr>
        <p:spPr>
          <a:xfrm>
            <a:off x="7635375" y="4188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23"/>
          <p:cNvSpPr/>
          <p:nvPr/>
        </p:nvSpPr>
        <p:spPr>
          <a:xfrm>
            <a:off x="8376588" y="72280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23"/>
          <p:cNvSpPr/>
          <p:nvPr/>
        </p:nvSpPr>
        <p:spPr>
          <a:xfrm>
            <a:off x="6987338" y="9770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23"/>
          <p:cNvSpPr/>
          <p:nvPr/>
        </p:nvSpPr>
        <p:spPr>
          <a:xfrm>
            <a:off x="6383438" y="47023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23"/>
          <p:cNvSpPr/>
          <p:nvPr/>
        </p:nvSpPr>
        <p:spPr>
          <a:xfrm>
            <a:off x="412088" y="6875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" name="Google Shape;538;p23"/>
          <p:cNvSpPr txBox="1">
            <a:spLocks noGrp="1"/>
          </p:cNvSpPr>
          <p:nvPr>
            <p:ph type="title"/>
          </p:nvPr>
        </p:nvSpPr>
        <p:spPr>
          <a:xfrm>
            <a:off x="1041600" y="1115375"/>
            <a:ext cx="6540300" cy="29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96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p24"/>
          <p:cNvSpPr txBox="1">
            <a:spLocks noGrp="1"/>
          </p:cNvSpPr>
          <p:nvPr>
            <p:ph type="title"/>
          </p:nvPr>
        </p:nvSpPr>
        <p:spPr>
          <a:xfrm>
            <a:off x="2803650" y="1931225"/>
            <a:ext cx="3629700" cy="1416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9pPr>
          </a:lstStyle>
          <a:p>
            <a:endParaRPr/>
          </a:p>
        </p:txBody>
      </p:sp>
      <p:sp>
        <p:nvSpPr>
          <p:cNvPr id="541" name="Google Shape;541;p24"/>
          <p:cNvSpPr txBox="1">
            <a:spLocks noGrp="1"/>
          </p:cNvSpPr>
          <p:nvPr>
            <p:ph type="subTitle" idx="1"/>
          </p:nvPr>
        </p:nvSpPr>
        <p:spPr>
          <a:xfrm>
            <a:off x="2532700" y="3135850"/>
            <a:ext cx="4171500" cy="161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42" name="Google Shape;542;p24"/>
          <p:cNvSpPr txBox="1"/>
          <p:nvPr/>
        </p:nvSpPr>
        <p:spPr>
          <a:xfrm>
            <a:off x="640351" y="3545865"/>
            <a:ext cx="20202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/>
              </a:rPr>
              <a:t>Slidesgo</a:t>
            </a: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/>
              </a:rPr>
              <a:t>Flaticon</a:t>
            </a: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/>
              </a:rPr>
              <a:t>Freepik</a:t>
            </a:r>
            <a:endParaRPr sz="10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543" name="Google Shape;543;p24"/>
          <p:cNvSpPr/>
          <p:nvPr/>
        </p:nvSpPr>
        <p:spPr>
          <a:xfrm>
            <a:off x="862500" y="4016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4" name="Google Shape;544;p24"/>
          <p:cNvGrpSpPr/>
          <p:nvPr/>
        </p:nvGrpSpPr>
        <p:grpSpPr>
          <a:xfrm flipH="1">
            <a:off x="6197306" y="4395854"/>
            <a:ext cx="1483317" cy="577807"/>
            <a:chOff x="651200" y="238075"/>
            <a:chExt cx="880725" cy="343075"/>
          </a:xfrm>
        </p:grpSpPr>
        <p:sp>
          <p:nvSpPr>
            <p:cNvPr id="545" name="Google Shape;545;p24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4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4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4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4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24"/>
          <p:cNvGrpSpPr/>
          <p:nvPr/>
        </p:nvGrpSpPr>
        <p:grpSpPr>
          <a:xfrm>
            <a:off x="8159570" y="1353393"/>
            <a:ext cx="1295601" cy="577830"/>
            <a:chOff x="8042384" y="2038616"/>
            <a:chExt cx="1720815" cy="767473"/>
          </a:xfrm>
        </p:grpSpPr>
        <p:sp>
          <p:nvSpPr>
            <p:cNvPr id="551" name="Google Shape;551;p24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4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4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4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4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6" name="Google Shape;556;p24"/>
          <p:cNvSpPr/>
          <p:nvPr/>
        </p:nvSpPr>
        <p:spPr>
          <a:xfrm>
            <a:off x="7922113" y="2204363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7" name="Google Shape;557;p24"/>
          <p:cNvGrpSpPr/>
          <p:nvPr/>
        </p:nvGrpSpPr>
        <p:grpSpPr>
          <a:xfrm flipH="1">
            <a:off x="-652219" y="1582654"/>
            <a:ext cx="1483317" cy="577807"/>
            <a:chOff x="651200" y="238075"/>
            <a:chExt cx="880725" cy="343075"/>
          </a:xfrm>
        </p:grpSpPr>
        <p:sp>
          <p:nvSpPr>
            <p:cNvPr id="558" name="Google Shape;558;p24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4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4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4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4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" name="Google Shape;563;p24"/>
          <p:cNvSpPr/>
          <p:nvPr/>
        </p:nvSpPr>
        <p:spPr>
          <a:xfrm>
            <a:off x="4095550" y="43958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" name="Google Shape;564;p24"/>
          <p:cNvSpPr/>
          <p:nvPr/>
        </p:nvSpPr>
        <p:spPr>
          <a:xfrm>
            <a:off x="609563" y="485243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5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4"/>
          <p:cNvGrpSpPr/>
          <p:nvPr/>
        </p:nvGrpSpPr>
        <p:grpSpPr>
          <a:xfrm>
            <a:off x="-572967" y="4039827"/>
            <a:ext cx="1700876" cy="563680"/>
            <a:chOff x="456975" y="1603100"/>
            <a:chExt cx="1111175" cy="368250"/>
          </a:xfrm>
        </p:grpSpPr>
        <p:sp>
          <p:nvSpPr>
            <p:cNvPr id="75" name="Google Shape;75;p4"/>
            <p:cNvSpPr/>
            <p:nvPr/>
          </p:nvSpPr>
          <p:spPr>
            <a:xfrm>
              <a:off x="456975" y="1603100"/>
              <a:ext cx="1111175" cy="368250"/>
            </a:xfrm>
            <a:custGeom>
              <a:avLst/>
              <a:gdLst/>
              <a:ahLst/>
              <a:cxnLst/>
              <a:rect l="l" t="t" r="r" b="b"/>
              <a:pathLst>
                <a:path w="44447" h="14730" extrusionOk="0">
                  <a:moveTo>
                    <a:pt x="25038" y="1"/>
                  </a:moveTo>
                  <a:cubicBezTo>
                    <a:pt x="21628" y="1"/>
                    <a:pt x="18638" y="2548"/>
                    <a:pt x="19090" y="8469"/>
                  </a:cubicBezTo>
                  <a:cubicBezTo>
                    <a:pt x="18015" y="6715"/>
                    <a:pt x="16532" y="5980"/>
                    <a:pt x="15049" y="5980"/>
                  </a:cubicBezTo>
                  <a:cubicBezTo>
                    <a:pt x="12314" y="5980"/>
                    <a:pt x="9581" y="8482"/>
                    <a:pt x="9423" y="11716"/>
                  </a:cubicBezTo>
                  <a:cubicBezTo>
                    <a:pt x="7681" y="10724"/>
                    <a:pt x="6243" y="10341"/>
                    <a:pt x="5062" y="10341"/>
                  </a:cubicBezTo>
                  <a:cubicBezTo>
                    <a:pt x="1063" y="10341"/>
                    <a:pt x="0" y="14729"/>
                    <a:pt x="0" y="14729"/>
                  </a:cubicBezTo>
                  <a:lnTo>
                    <a:pt x="43772" y="14729"/>
                  </a:lnTo>
                  <a:cubicBezTo>
                    <a:pt x="44447" y="11087"/>
                    <a:pt x="41100" y="8101"/>
                    <a:pt x="37951" y="8101"/>
                  </a:cubicBezTo>
                  <a:cubicBezTo>
                    <a:pt x="36347" y="8101"/>
                    <a:pt x="34795" y="8875"/>
                    <a:pt x="33850" y="10729"/>
                  </a:cubicBezTo>
                  <a:cubicBezTo>
                    <a:pt x="34421" y="4149"/>
                    <a:pt x="29389" y="1"/>
                    <a:pt x="250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4"/>
            <p:cNvSpPr/>
            <p:nvPr/>
          </p:nvSpPr>
          <p:spPr>
            <a:xfrm>
              <a:off x="1190725" y="1668375"/>
              <a:ext cx="36650" cy="41075"/>
            </a:xfrm>
            <a:custGeom>
              <a:avLst/>
              <a:gdLst/>
              <a:ahLst/>
              <a:cxnLst/>
              <a:rect l="l" t="t" r="r" b="b"/>
              <a:pathLst>
                <a:path w="1466" h="1643" extrusionOk="0">
                  <a:moveTo>
                    <a:pt x="107" y="0"/>
                  </a:moveTo>
                  <a:cubicBezTo>
                    <a:pt x="54" y="64"/>
                    <a:pt x="22" y="138"/>
                    <a:pt x="1" y="223"/>
                  </a:cubicBezTo>
                  <a:lnTo>
                    <a:pt x="86" y="287"/>
                  </a:lnTo>
                  <a:cubicBezTo>
                    <a:pt x="160" y="329"/>
                    <a:pt x="234" y="382"/>
                    <a:pt x="298" y="435"/>
                  </a:cubicBezTo>
                  <a:cubicBezTo>
                    <a:pt x="457" y="563"/>
                    <a:pt x="606" y="701"/>
                    <a:pt x="733" y="849"/>
                  </a:cubicBezTo>
                  <a:cubicBezTo>
                    <a:pt x="871" y="987"/>
                    <a:pt x="988" y="1146"/>
                    <a:pt x="1083" y="1316"/>
                  </a:cubicBezTo>
                  <a:cubicBezTo>
                    <a:pt x="1126" y="1422"/>
                    <a:pt x="1168" y="1518"/>
                    <a:pt x="1189" y="1634"/>
                  </a:cubicBezTo>
                  <a:cubicBezTo>
                    <a:pt x="1232" y="1640"/>
                    <a:pt x="1277" y="1642"/>
                    <a:pt x="1322" y="1642"/>
                  </a:cubicBezTo>
                  <a:cubicBezTo>
                    <a:pt x="1367" y="1642"/>
                    <a:pt x="1412" y="1640"/>
                    <a:pt x="1455" y="1634"/>
                  </a:cubicBezTo>
                  <a:cubicBezTo>
                    <a:pt x="1465" y="1497"/>
                    <a:pt x="1465" y="1348"/>
                    <a:pt x="1444" y="1221"/>
                  </a:cubicBezTo>
                  <a:cubicBezTo>
                    <a:pt x="1391" y="966"/>
                    <a:pt x="1274" y="722"/>
                    <a:pt x="1105" y="531"/>
                  </a:cubicBezTo>
                  <a:cubicBezTo>
                    <a:pt x="924" y="351"/>
                    <a:pt x="712" y="213"/>
                    <a:pt x="478" y="117"/>
                  </a:cubicBezTo>
                  <a:cubicBezTo>
                    <a:pt x="394" y="75"/>
                    <a:pt x="309" y="53"/>
                    <a:pt x="213" y="2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4"/>
            <p:cNvSpPr/>
            <p:nvPr/>
          </p:nvSpPr>
          <p:spPr>
            <a:xfrm>
              <a:off x="1176675" y="169250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75" y="1"/>
                  </a:moveTo>
                  <a:cubicBezTo>
                    <a:pt x="32" y="75"/>
                    <a:pt x="11" y="160"/>
                    <a:pt x="1" y="245"/>
                  </a:cubicBezTo>
                  <a:cubicBezTo>
                    <a:pt x="1" y="245"/>
                    <a:pt x="75" y="298"/>
                    <a:pt x="170" y="372"/>
                  </a:cubicBezTo>
                  <a:cubicBezTo>
                    <a:pt x="255" y="447"/>
                    <a:pt x="361" y="542"/>
                    <a:pt x="436" y="606"/>
                  </a:cubicBezTo>
                  <a:cubicBezTo>
                    <a:pt x="510" y="659"/>
                    <a:pt x="595" y="733"/>
                    <a:pt x="658" y="807"/>
                  </a:cubicBezTo>
                  <a:cubicBezTo>
                    <a:pt x="701" y="850"/>
                    <a:pt x="722" y="892"/>
                    <a:pt x="754" y="956"/>
                  </a:cubicBezTo>
                  <a:cubicBezTo>
                    <a:pt x="796" y="961"/>
                    <a:pt x="839" y="964"/>
                    <a:pt x="881" y="964"/>
                  </a:cubicBezTo>
                  <a:cubicBezTo>
                    <a:pt x="924" y="964"/>
                    <a:pt x="966" y="961"/>
                    <a:pt x="1009" y="956"/>
                  </a:cubicBezTo>
                  <a:cubicBezTo>
                    <a:pt x="1030" y="860"/>
                    <a:pt x="1030" y="765"/>
                    <a:pt x="1009" y="669"/>
                  </a:cubicBezTo>
                  <a:cubicBezTo>
                    <a:pt x="977" y="500"/>
                    <a:pt x="881" y="351"/>
                    <a:pt x="754" y="234"/>
                  </a:cubicBezTo>
                  <a:cubicBezTo>
                    <a:pt x="627" y="139"/>
                    <a:pt x="478" y="75"/>
                    <a:pt x="319" y="43"/>
                  </a:cubicBezTo>
                  <a:cubicBezTo>
                    <a:pt x="245" y="22"/>
                    <a:pt x="160" y="12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4"/>
            <p:cNvSpPr/>
            <p:nvPr/>
          </p:nvSpPr>
          <p:spPr>
            <a:xfrm>
              <a:off x="816950" y="1932750"/>
              <a:ext cx="61050" cy="12125"/>
            </a:xfrm>
            <a:custGeom>
              <a:avLst/>
              <a:gdLst/>
              <a:ahLst/>
              <a:cxnLst/>
              <a:rect l="l" t="t" r="r" b="b"/>
              <a:pathLst>
                <a:path w="2442" h="485" extrusionOk="0">
                  <a:moveTo>
                    <a:pt x="1485" y="1"/>
                  </a:moveTo>
                  <a:cubicBezTo>
                    <a:pt x="1390" y="1"/>
                    <a:pt x="1295" y="2"/>
                    <a:pt x="1200" y="5"/>
                  </a:cubicBezTo>
                  <a:cubicBezTo>
                    <a:pt x="807" y="37"/>
                    <a:pt x="415" y="100"/>
                    <a:pt x="22" y="185"/>
                  </a:cubicBezTo>
                  <a:cubicBezTo>
                    <a:pt x="1" y="270"/>
                    <a:pt x="1" y="355"/>
                    <a:pt x="22" y="440"/>
                  </a:cubicBezTo>
                  <a:cubicBezTo>
                    <a:pt x="354" y="466"/>
                    <a:pt x="693" y="485"/>
                    <a:pt x="1027" y="485"/>
                  </a:cubicBezTo>
                  <a:cubicBezTo>
                    <a:pt x="1099" y="485"/>
                    <a:pt x="1171" y="484"/>
                    <a:pt x="1242" y="482"/>
                  </a:cubicBezTo>
                  <a:cubicBezTo>
                    <a:pt x="1635" y="450"/>
                    <a:pt x="2027" y="387"/>
                    <a:pt x="2420" y="302"/>
                  </a:cubicBezTo>
                  <a:cubicBezTo>
                    <a:pt x="2441" y="217"/>
                    <a:pt x="2441" y="132"/>
                    <a:pt x="2420" y="47"/>
                  </a:cubicBezTo>
                  <a:cubicBezTo>
                    <a:pt x="2104" y="15"/>
                    <a:pt x="1794" y="1"/>
                    <a:pt x="14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4"/>
            <p:cNvSpPr/>
            <p:nvPr/>
          </p:nvSpPr>
          <p:spPr>
            <a:xfrm>
              <a:off x="831275" y="1905950"/>
              <a:ext cx="40100" cy="12350"/>
            </a:xfrm>
            <a:custGeom>
              <a:avLst/>
              <a:gdLst/>
              <a:ahLst/>
              <a:cxnLst/>
              <a:rect l="l" t="t" r="r" b="b"/>
              <a:pathLst>
                <a:path w="1604" h="494" extrusionOk="0">
                  <a:moveTo>
                    <a:pt x="938" y="0"/>
                  </a:moveTo>
                  <a:cubicBezTo>
                    <a:pt x="884" y="0"/>
                    <a:pt x="832" y="1"/>
                    <a:pt x="786" y="5"/>
                  </a:cubicBezTo>
                  <a:cubicBezTo>
                    <a:pt x="521" y="37"/>
                    <a:pt x="266" y="79"/>
                    <a:pt x="22" y="143"/>
                  </a:cubicBezTo>
                  <a:cubicBezTo>
                    <a:pt x="1" y="217"/>
                    <a:pt x="1" y="302"/>
                    <a:pt x="22" y="387"/>
                  </a:cubicBezTo>
                  <a:cubicBezTo>
                    <a:pt x="277" y="451"/>
                    <a:pt x="542" y="482"/>
                    <a:pt x="818" y="493"/>
                  </a:cubicBezTo>
                  <a:cubicBezTo>
                    <a:pt x="988" y="472"/>
                    <a:pt x="1168" y="429"/>
                    <a:pt x="1338" y="366"/>
                  </a:cubicBezTo>
                  <a:cubicBezTo>
                    <a:pt x="1497" y="302"/>
                    <a:pt x="1603" y="249"/>
                    <a:pt x="1603" y="249"/>
                  </a:cubicBezTo>
                  <a:cubicBezTo>
                    <a:pt x="1592" y="164"/>
                    <a:pt x="1561" y="79"/>
                    <a:pt x="1529" y="5"/>
                  </a:cubicBezTo>
                  <a:lnTo>
                    <a:pt x="1263" y="5"/>
                  </a:lnTo>
                  <a:cubicBezTo>
                    <a:pt x="1164" y="5"/>
                    <a:pt x="1047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80;p4"/>
          <p:cNvSpPr/>
          <p:nvPr/>
        </p:nvSpPr>
        <p:spPr>
          <a:xfrm>
            <a:off x="8423988" y="91005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4"/>
          <p:cNvSpPr/>
          <p:nvPr/>
        </p:nvSpPr>
        <p:spPr>
          <a:xfrm>
            <a:off x="5949225" y="39112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4"/>
          <p:cNvSpPr/>
          <p:nvPr/>
        </p:nvSpPr>
        <p:spPr>
          <a:xfrm>
            <a:off x="6004638" y="3608363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4"/>
          <p:cNvSpPr/>
          <p:nvPr/>
        </p:nvSpPr>
        <p:spPr>
          <a:xfrm>
            <a:off x="3611413" y="435205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" name="Google Shape;84;p4"/>
          <p:cNvGrpSpPr/>
          <p:nvPr/>
        </p:nvGrpSpPr>
        <p:grpSpPr>
          <a:xfrm>
            <a:off x="867541" y="580599"/>
            <a:ext cx="1288247" cy="574373"/>
            <a:chOff x="7624716" y="2969549"/>
            <a:chExt cx="1288247" cy="574373"/>
          </a:xfrm>
        </p:grpSpPr>
        <p:sp>
          <p:nvSpPr>
            <p:cNvPr id="85" name="Google Shape;85;p4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" name="Google Shape;91;p4"/>
          <p:cNvSpPr/>
          <p:nvPr/>
        </p:nvSpPr>
        <p:spPr>
          <a:xfrm>
            <a:off x="2291625" y="3584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4"/>
          <p:cNvSpPr/>
          <p:nvPr/>
        </p:nvSpPr>
        <p:spPr>
          <a:xfrm>
            <a:off x="3032838" y="66240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4"/>
          <p:cNvSpPr txBox="1">
            <a:spLocks noGrp="1"/>
          </p:cNvSpPr>
          <p:nvPr>
            <p:ph type="subTitle" idx="1"/>
          </p:nvPr>
        </p:nvSpPr>
        <p:spPr>
          <a:xfrm flipH="1">
            <a:off x="601603" y="2142754"/>
            <a:ext cx="3569100" cy="20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4"/>
          <p:cNvSpPr txBox="1">
            <a:spLocks noGrp="1"/>
          </p:cNvSpPr>
          <p:nvPr>
            <p:ph type="title"/>
          </p:nvPr>
        </p:nvSpPr>
        <p:spPr>
          <a:xfrm>
            <a:off x="867553" y="1489556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Google Shape;96;p5"/>
          <p:cNvGrpSpPr/>
          <p:nvPr/>
        </p:nvGrpSpPr>
        <p:grpSpPr>
          <a:xfrm>
            <a:off x="8133106" y="334629"/>
            <a:ext cx="1483317" cy="577807"/>
            <a:chOff x="651200" y="238075"/>
            <a:chExt cx="880725" cy="343075"/>
          </a:xfrm>
        </p:grpSpPr>
        <p:sp>
          <p:nvSpPr>
            <p:cNvPr id="97" name="Google Shape;97;p5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5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5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5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5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02;p5"/>
          <p:cNvGrpSpPr/>
          <p:nvPr/>
        </p:nvGrpSpPr>
        <p:grpSpPr>
          <a:xfrm>
            <a:off x="-320869" y="3229966"/>
            <a:ext cx="1483317" cy="577807"/>
            <a:chOff x="651200" y="238075"/>
            <a:chExt cx="880725" cy="343075"/>
          </a:xfrm>
        </p:grpSpPr>
        <p:sp>
          <p:nvSpPr>
            <p:cNvPr id="103" name="Google Shape;103;p5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5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5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5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" name="Google Shape;108;p5"/>
          <p:cNvSpPr/>
          <p:nvPr/>
        </p:nvSpPr>
        <p:spPr>
          <a:xfrm>
            <a:off x="7845188" y="46649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5"/>
          <p:cNvSpPr/>
          <p:nvPr/>
        </p:nvSpPr>
        <p:spPr>
          <a:xfrm>
            <a:off x="573888" y="58957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5"/>
          <p:cNvSpPr/>
          <p:nvPr/>
        </p:nvSpPr>
        <p:spPr>
          <a:xfrm>
            <a:off x="544938" y="2860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5"/>
          <p:cNvSpPr txBox="1">
            <a:spLocks noGrp="1"/>
          </p:cNvSpPr>
          <p:nvPr>
            <p:ph type="subTitle" idx="1"/>
          </p:nvPr>
        </p:nvSpPr>
        <p:spPr>
          <a:xfrm>
            <a:off x="6294725" y="1729672"/>
            <a:ext cx="1961700" cy="86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112" name="Google Shape;112;p5"/>
          <p:cNvSpPr txBox="1">
            <a:spLocks noGrp="1"/>
          </p:cNvSpPr>
          <p:nvPr>
            <p:ph type="subTitle" idx="2"/>
          </p:nvPr>
        </p:nvSpPr>
        <p:spPr>
          <a:xfrm>
            <a:off x="867225" y="1085397"/>
            <a:ext cx="1961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9pPr>
          </a:lstStyle>
          <a:p>
            <a:endParaRPr/>
          </a:p>
        </p:txBody>
      </p:sp>
      <p:sp>
        <p:nvSpPr>
          <p:cNvPr id="113" name="Google Shape;113;p5"/>
          <p:cNvSpPr txBox="1">
            <a:spLocks noGrp="1"/>
          </p:cNvSpPr>
          <p:nvPr>
            <p:ph type="subTitle" idx="3"/>
          </p:nvPr>
        </p:nvSpPr>
        <p:spPr>
          <a:xfrm>
            <a:off x="6294727" y="2499779"/>
            <a:ext cx="19617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subTitle" idx="4"/>
          </p:nvPr>
        </p:nvSpPr>
        <p:spPr>
          <a:xfrm>
            <a:off x="941300" y="1503100"/>
            <a:ext cx="18876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Google Shape;116;p6"/>
          <p:cNvGrpSpPr/>
          <p:nvPr/>
        </p:nvGrpSpPr>
        <p:grpSpPr>
          <a:xfrm>
            <a:off x="-469994" y="455104"/>
            <a:ext cx="1483317" cy="577807"/>
            <a:chOff x="651200" y="238075"/>
            <a:chExt cx="880725" cy="343075"/>
          </a:xfrm>
        </p:grpSpPr>
        <p:sp>
          <p:nvSpPr>
            <p:cNvPr id="117" name="Google Shape;117;p6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6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6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6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6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" name="Google Shape;122;p6"/>
          <p:cNvSpPr/>
          <p:nvPr/>
        </p:nvSpPr>
        <p:spPr>
          <a:xfrm>
            <a:off x="-232900" y="43972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6"/>
          <p:cNvSpPr/>
          <p:nvPr/>
        </p:nvSpPr>
        <p:spPr>
          <a:xfrm>
            <a:off x="719988" y="467770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6"/>
          <p:cNvSpPr/>
          <p:nvPr/>
        </p:nvSpPr>
        <p:spPr>
          <a:xfrm>
            <a:off x="-693987" y="48134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6"/>
          <p:cNvSpPr/>
          <p:nvPr/>
        </p:nvSpPr>
        <p:spPr>
          <a:xfrm>
            <a:off x="8022125" y="316775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8532956" y="4345666"/>
            <a:ext cx="1483317" cy="577807"/>
            <a:chOff x="651200" y="238075"/>
            <a:chExt cx="880725" cy="343075"/>
          </a:xfrm>
        </p:grpSpPr>
        <p:sp>
          <p:nvSpPr>
            <p:cNvPr id="127" name="Google Shape;127;p6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6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6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" name="Google Shape;132;p6"/>
          <p:cNvSpPr/>
          <p:nvPr/>
        </p:nvSpPr>
        <p:spPr>
          <a:xfrm>
            <a:off x="8681688" y="66562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6"/>
          <p:cNvSpPr/>
          <p:nvPr/>
        </p:nvSpPr>
        <p:spPr>
          <a:xfrm>
            <a:off x="8239625" y="87307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6"/>
          <p:cNvSpPr txBox="1">
            <a:spLocks noGrp="1"/>
          </p:cNvSpPr>
          <p:nvPr>
            <p:ph type="title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Google Shape;136;p7"/>
          <p:cNvGrpSpPr/>
          <p:nvPr/>
        </p:nvGrpSpPr>
        <p:grpSpPr>
          <a:xfrm>
            <a:off x="2313108" y="-206048"/>
            <a:ext cx="1700876" cy="563680"/>
            <a:chOff x="456975" y="1603100"/>
            <a:chExt cx="1111175" cy="368250"/>
          </a:xfrm>
        </p:grpSpPr>
        <p:sp>
          <p:nvSpPr>
            <p:cNvPr id="137" name="Google Shape;137;p7"/>
            <p:cNvSpPr/>
            <p:nvPr/>
          </p:nvSpPr>
          <p:spPr>
            <a:xfrm>
              <a:off x="456975" y="1603100"/>
              <a:ext cx="1111175" cy="368250"/>
            </a:xfrm>
            <a:custGeom>
              <a:avLst/>
              <a:gdLst/>
              <a:ahLst/>
              <a:cxnLst/>
              <a:rect l="l" t="t" r="r" b="b"/>
              <a:pathLst>
                <a:path w="44447" h="14730" extrusionOk="0">
                  <a:moveTo>
                    <a:pt x="25038" y="1"/>
                  </a:moveTo>
                  <a:cubicBezTo>
                    <a:pt x="21628" y="1"/>
                    <a:pt x="18638" y="2548"/>
                    <a:pt x="19090" y="8469"/>
                  </a:cubicBezTo>
                  <a:cubicBezTo>
                    <a:pt x="18015" y="6715"/>
                    <a:pt x="16532" y="5980"/>
                    <a:pt x="15049" y="5980"/>
                  </a:cubicBezTo>
                  <a:cubicBezTo>
                    <a:pt x="12314" y="5980"/>
                    <a:pt x="9581" y="8482"/>
                    <a:pt x="9423" y="11716"/>
                  </a:cubicBezTo>
                  <a:cubicBezTo>
                    <a:pt x="7681" y="10724"/>
                    <a:pt x="6243" y="10341"/>
                    <a:pt x="5062" y="10341"/>
                  </a:cubicBezTo>
                  <a:cubicBezTo>
                    <a:pt x="1063" y="10341"/>
                    <a:pt x="0" y="14729"/>
                    <a:pt x="0" y="14729"/>
                  </a:cubicBezTo>
                  <a:lnTo>
                    <a:pt x="43772" y="14729"/>
                  </a:lnTo>
                  <a:cubicBezTo>
                    <a:pt x="44447" y="11087"/>
                    <a:pt x="41100" y="8101"/>
                    <a:pt x="37951" y="8101"/>
                  </a:cubicBezTo>
                  <a:cubicBezTo>
                    <a:pt x="36347" y="8101"/>
                    <a:pt x="34795" y="8875"/>
                    <a:pt x="33850" y="10729"/>
                  </a:cubicBezTo>
                  <a:cubicBezTo>
                    <a:pt x="34421" y="4149"/>
                    <a:pt x="29389" y="1"/>
                    <a:pt x="250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7"/>
            <p:cNvSpPr/>
            <p:nvPr/>
          </p:nvSpPr>
          <p:spPr>
            <a:xfrm>
              <a:off x="1190725" y="1668375"/>
              <a:ext cx="36650" cy="41075"/>
            </a:xfrm>
            <a:custGeom>
              <a:avLst/>
              <a:gdLst/>
              <a:ahLst/>
              <a:cxnLst/>
              <a:rect l="l" t="t" r="r" b="b"/>
              <a:pathLst>
                <a:path w="1466" h="1643" extrusionOk="0">
                  <a:moveTo>
                    <a:pt x="107" y="0"/>
                  </a:moveTo>
                  <a:cubicBezTo>
                    <a:pt x="54" y="64"/>
                    <a:pt x="22" y="138"/>
                    <a:pt x="1" y="223"/>
                  </a:cubicBezTo>
                  <a:lnTo>
                    <a:pt x="86" y="287"/>
                  </a:lnTo>
                  <a:cubicBezTo>
                    <a:pt x="160" y="329"/>
                    <a:pt x="234" y="382"/>
                    <a:pt x="298" y="435"/>
                  </a:cubicBezTo>
                  <a:cubicBezTo>
                    <a:pt x="457" y="563"/>
                    <a:pt x="606" y="701"/>
                    <a:pt x="733" y="849"/>
                  </a:cubicBezTo>
                  <a:cubicBezTo>
                    <a:pt x="871" y="987"/>
                    <a:pt x="988" y="1146"/>
                    <a:pt x="1083" y="1316"/>
                  </a:cubicBezTo>
                  <a:cubicBezTo>
                    <a:pt x="1126" y="1422"/>
                    <a:pt x="1168" y="1518"/>
                    <a:pt x="1189" y="1634"/>
                  </a:cubicBezTo>
                  <a:cubicBezTo>
                    <a:pt x="1232" y="1640"/>
                    <a:pt x="1277" y="1642"/>
                    <a:pt x="1322" y="1642"/>
                  </a:cubicBezTo>
                  <a:cubicBezTo>
                    <a:pt x="1367" y="1642"/>
                    <a:pt x="1412" y="1640"/>
                    <a:pt x="1455" y="1634"/>
                  </a:cubicBezTo>
                  <a:cubicBezTo>
                    <a:pt x="1465" y="1497"/>
                    <a:pt x="1465" y="1348"/>
                    <a:pt x="1444" y="1221"/>
                  </a:cubicBezTo>
                  <a:cubicBezTo>
                    <a:pt x="1391" y="966"/>
                    <a:pt x="1274" y="722"/>
                    <a:pt x="1105" y="531"/>
                  </a:cubicBezTo>
                  <a:cubicBezTo>
                    <a:pt x="924" y="351"/>
                    <a:pt x="712" y="213"/>
                    <a:pt x="478" y="117"/>
                  </a:cubicBezTo>
                  <a:cubicBezTo>
                    <a:pt x="394" y="75"/>
                    <a:pt x="309" y="53"/>
                    <a:pt x="213" y="2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7"/>
            <p:cNvSpPr/>
            <p:nvPr/>
          </p:nvSpPr>
          <p:spPr>
            <a:xfrm>
              <a:off x="1176675" y="169250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75" y="1"/>
                  </a:moveTo>
                  <a:cubicBezTo>
                    <a:pt x="32" y="75"/>
                    <a:pt x="11" y="160"/>
                    <a:pt x="1" y="245"/>
                  </a:cubicBezTo>
                  <a:cubicBezTo>
                    <a:pt x="1" y="245"/>
                    <a:pt x="75" y="298"/>
                    <a:pt x="170" y="372"/>
                  </a:cubicBezTo>
                  <a:cubicBezTo>
                    <a:pt x="255" y="447"/>
                    <a:pt x="361" y="542"/>
                    <a:pt x="436" y="606"/>
                  </a:cubicBezTo>
                  <a:cubicBezTo>
                    <a:pt x="510" y="659"/>
                    <a:pt x="595" y="733"/>
                    <a:pt x="658" y="807"/>
                  </a:cubicBezTo>
                  <a:cubicBezTo>
                    <a:pt x="701" y="850"/>
                    <a:pt x="722" y="892"/>
                    <a:pt x="754" y="956"/>
                  </a:cubicBezTo>
                  <a:cubicBezTo>
                    <a:pt x="796" y="961"/>
                    <a:pt x="839" y="964"/>
                    <a:pt x="881" y="964"/>
                  </a:cubicBezTo>
                  <a:cubicBezTo>
                    <a:pt x="924" y="964"/>
                    <a:pt x="966" y="961"/>
                    <a:pt x="1009" y="956"/>
                  </a:cubicBezTo>
                  <a:cubicBezTo>
                    <a:pt x="1030" y="860"/>
                    <a:pt x="1030" y="765"/>
                    <a:pt x="1009" y="669"/>
                  </a:cubicBezTo>
                  <a:cubicBezTo>
                    <a:pt x="977" y="500"/>
                    <a:pt x="881" y="351"/>
                    <a:pt x="754" y="234"/>
                  </a:cubicBezTo>
                  <a:cubicBezTo>
                    <a:pt x="627" y="139"/>
                    <a:pt x="478" y="75"/>
                    <a:pt x="319" y="43"/>
                  </a:cubicBezTo>
                  <a:cubicBezTo>
                    <a:pt x="245" y="22"/>
                    <a:pt x="160" y="12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7"/>
            <p:cNvSpPr/>
            <p:nvPr/>
          </p:nvSpPr>
          <p:spPr>
            <a:xfrm>
              <a:off x="816950" y="1932750"/>
              <a:ext cx="61050" cy="12125"/>
            </a:xfrm>
            <a:custGeom>
              <a:avLst/>
              <a:gdLst/>
              <a:ahLst/>
              <a:cxnLst/>
              <a:rect l="l" t="t" r="r" b="b"/>
              <a:pathLst>
                <a:path w="2442" h="485" extrusionOk="0">
                  <a:moveTo>
                    <a:pt x="1485" y="1"/>
                  </a:moveTo>
                  <a:cubicBezTo>
                    <a:pt x="1390" y="1"/>
                    <a:pt x="1295" y="2"/>
                    <a:pt x="1200" y="5"/>
                  </a:cubicBezTo>
                  <a:cubicBezTo>
                    <a:pt x="807" y="37"/>
                    <a:pt x="415" y="100"/>
                    <a:pt x="22" y="185"/>
                  </a:cubicBezTo>
                  <a:cubicBezTo>
                    <a:pt x="1" y="270"/>
                    <a:pt x="1" y="355"/>
                    <a:pt x="22" y="440"/>
                  </a:cubicBezTo>
                  <a:cubicBezTo>
                    <a:pt x="354" y="466"/>
                    <a:pt x="693" y="485"/>
                    <a:pt x="1027" y="485"/>
                  </a:cubicBezTo>
                  <a:cubicBezTo>
                    <a:pt x="1099" y="485"/>
                    <a:pt x="1171" y="484"/>
                    <a:pt x="1242" y="482"/>
                  </a:cubicBezTo>
                  <a:cubicBezTo>
                    <a:pt x="1635" y="450"/>
                    <a:pt x="2027" y="387"/>
                    <a:pt x="2420" y="302"/>
                  </a:cubicBezTo>
                  <a:cubicBezTo>
                    <a:pt x="2441" y="217"/>
                    <a:pt x="2441" y="132"/>
                    <a:pt x="2420" y="47"/>
                  </a:cubicBezTo>
                  <a:cubicBezTo>
                    <a:pt x="2104" y="15"/>
                    <a:pt x="1794" y="1"/>
                    <a:pt x="14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7"/>
            <p:cNvSpPr/>
            <p:nvPr/>
          </p:nvSpPr>
          <p:spPr>
            <a:xfrm>
              <a:off x="831275" y="1905950"/>
              <a:ext cx="40100" cy="12350"/>
            </a:xfrm>
            <a:custGeom>
              <a:avLst/>
              <a:gdLst/>
              <a:ahLst/>
              <a:cxnLst/>
              <a:rect l="l" t="t" r="r" b="b"/>
              <a:pathLst>
                <a:path w="1604" h="494" extrusionOk="0">
                  <a:moveTo>
                    <a:pt x="938" y="0"/>
                  </a:moveTo>
                  <a:cubicBezTo>
                    <a:pt x="884" y="0"/>
                    <a:pt x="832" y="1"/>
                    <a:pt x="786" y="5"/>
                  </a:cubicBezTo>
                  <a:cubicBezTo>
                    <a:pt x="521" y="37"/>
                    <a:pt x="266" y="79"/>
                    <a:pt x="22" y="143"/>
                  </a:cubicBezTo>
                  <a:cubicBezTo>
                    <a:pt x="1" y="217"/>
                    <a:pt x="1" y="302"/>
                    <a:pt x="22" y="387"/>
                  </a:cubicBezTo>
                  <a:cubicBezTo>
                    <a:pt x="277" y="451"/>
                    <a:pt x="542" y="482"/>
                    <a:pt x="818" y="493"/>
                  </a:cubicBezTo>
                  <a:cubicBezTo>
                    <a:pt x="988" y="472"/>
                    <a:pt x="1168" y="429"/>
                    <a:pt x="1338" y="366"/>
                  </a:cubicBezTo>
                  <a:cubicBezTo>
                    <a:pt x="1497" y="302"/>
                    <a:pt x="1603" y="249"/>
                    <a:pt x="1603" y="249"/>
                  </a:cubicBezTo>
                  <a:cubicBezTo>
                    <a:pt x="1592" y="164"/>
                    <a:pt x="1561" y="79"/>
                    <a:pt x="1529" y="5"/>
                  </a:cubicBezTo>
                  <a:lnTo>
                    <a:pt x="1263" y="5"/>
                  </a:lnTo>
                  <a:cubicBezTo>
                    <a:pt x="1164" y="5"/>
                    <a:pt x="1047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" name="Google Shape;142;p7"/>
          <p:cNvGrpSpPr/>
          <p:nvPr/>
        </p:nvGrpSpPr>
        <p:grpSpPr>
          <a:xfrm>
            <a:off x="8192266" y="252811"/>
            <a:ext cx="1288247" cy="574373"/>
            <a:chOff x="7624716" y="2969549"/>
            <a:chExt cx="1288247" cy="574373"/>
          </a:xfrm>
        </p:grpSpPr>
        <p:sp>
          <p:nvSpPr>
            <p:cNvPr id="143" name="Google Shape;143;p7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7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7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7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7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7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" name="Google Shape;149;p7"/>
          <p:cNvSpPr/>
          <p:nvPr/>
        </p:nvSpPr>
        <p:spPr>
          <a:xfrm>
            <a:off x="4730025" y="45356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7"/>
          <p:cNvSpPr/>
          <p:nvPr/>
        </p:nvSpPr>
        <p:spPr>
          <a:xfrm>
            <a:off x="5471238" y="483960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7"/>
          <p:cNvSpPr/>
          <p:nvPr/>
        </p:nvSpPr>
        <p:spPr>
          <a:xfrm>
            <a:off x="-423000" y="6104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7"/>
          <p:cNvSpPr/>
          <p:nvPr/>
        </p:nvSpPr>
        <p:spPr>
          <a:xfrm>
            <a:off x="318213" y="91447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" name="Google Shape;153;p7"/>
          <p:cNvGrpSpPr/>
          <p:nvPr/>
        </p:nvGrpSpPr>
        <p:grpSpPr>
          <a:xfrm>
            <a:off x="6820666" y="4786711"/>
            <a:ext cx="1288247" cy="574373"/>
            <a:chOff x="7624716" y="2969549"/>
            <a:chExt cx="1288247" cy="574373"/>
          </a:xfrm>
        </p:grpSpPr>
        <p:sp>
          <p:nvSpPr>
            <p:cNvPr id="154" name="Google Shape;154;p7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7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7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7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7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7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" name="Google Shape;160;p7"/>
          <p:cNvSpPr/>
          <p:nvPr/>
        </p:nvSpPr>
        <p:spPr>
          <a:xfrm>
            <a:off x="8500200" y="43972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7"/>
          <p:cNvSpPr txBox="1">
            <a:spLocks noGrp="1"/>
          </p:cNvSpPr>
          <p:nvPr>
            <p:ph type="ctrTitle"/>
          </p:nvPr>
        </p:nvSpPr>
        <p:spPr>
          <a:xfrm>
            <a:off x="4959706" y="2885575"/>
            <a:ext cx="3137400" cy="9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62" name="Google Shape;162;p7"/>
          <p:cNvSpPr txBox="1">
            <a:spLocks noGrp="1"/>
          </p:cNvSpPr>
          <p:nvPr>
            <p:ph type="subTitle" idx="1"/>
          </p:nvPr>
        </p:nvSpPr>
        <p:spPr>
          <a:xfrm>
            <a:off x="4632900" y="914475"/>
            <a:ext cx="3791100" cy="201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8"/>
          <p:cNvSpPr/>
          <p:nvPr/>
        </p:nvSpPr>
        <p:spPr>
          <a:xfrm>
            <a:off x="-1949951" y="2514726"/>
            <a:ext cx="6260350" cy="2809564"/>
          </a:xfrm>
          <a:custGeom>
            <a:avLst/>
            <a:gdLst/>
            <a:ahLst/>
            <a:cxnLst/>
            <a:rect l="l" t="t" r="r" b="b"/>
            <a:pathLst>
              <a:path w="33185" h="14893" extrusionOk="0">
                <a:moveTo>
                  <a:pt x="17914" y="0"/>
                </a:moveTo>
                <a:cubicBezTo>
                  <a:pt x="13508" y="0"/>
                  <a:pt x="9446" y="2824"/>
                  <a:pt x="10410" y="8850"/>
                </a:cubicBezTo>
                <a:cubicBezTo>
                  <a:pt x="9248" y="7251"/>
                  <a:pt x="7906" y="6596"/>
                  <a:pt x="6600" y="6596"/>
                </a:cubicBezTo>
                <a:cubicBezTo>
                  <a:pt x="3177" y="6596"/>
                  <a:pt x="1" y="11091"/>
                  <a:pt x="951" y="14893"/>
                </a:cubicBezTo>
                <a:lnTo>
                  <a:pt x="32763" y="14893"/>
                </a:lnTo>
                <a:cubicBezTo>
                  <a:pt x="33185" y="12398"/>
                  <a:pt x="31458" y="10888"/>
                  <a:pt x="29152" y="10888"/>
                </a:cubicBezTo>
                <a:cubicBezTo>
                  <a:pt x="28546" y="10888"/>
                  <a:pt x="27901" y="10992"/>
                  <a:pt x="27244" y="11210"/>
                </a:cubicBezTo>
                <a:cubicBezTo>
                  <a:pt x="28811" y="3946"/>
                  <a:pt x="23122" y="0"/>
                  <a:pt x="179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8"/>
          <p:cNvSpPr txBox="1">
            <a:spLocks noGrp="1"/>
          </p:cNvSpPr>
          <p:nvPr>
            <p:ph type="title"/>
          </p:nvPr>
        </p:nvSpPr>
        <p:spPr>
          <a:xfrm>
            <a:off x="866375" y="3264500"/>
            <a:ext cx="2038200" cy="9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24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68" name="Google Shape;168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69" name="Google Shape;169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171;p10"/>
          <p:cNvGrpSpPr/>
          <p:nvPr/>
        </p:nvGrpSpPr>
        <p:grpSpPr>
          <a:xfrm>
            <a:off x="-494707" y="2282854"/>
            <a:ext cx="1483317" cy="577807"/>
            <a:chOff x="651200" y="238075"/>
            <a:chExt cx="880725" cy="343075"/>
          </a:xfrm>
        </p:grpSpPr>
        <p:sp>
          <p:nvSpPr>
            <p:cNvPr id="172" name="Google Shape;172;p10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10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10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10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10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" name="Google Shape;177;p10"/>
          <p:cNvGrpSpPr/>
          <p:nvPr/>
        </p:nvGrpSpPr>
        <p:grpSpPr>
          <a:xfrm>
            <a:off x="8621775" y="2906450"/>
            <a:ext cx="829625" cy="372325"/>
            <a:chOff x="3630675" y="563300"/>
            <a:chExt cx="829625" cy="372325"/>
          </a:xfrm>
        </p:grpSpPr>
        <p:sp>
          <p:nvSpPr>
            <p:cNvPr id="178" name="Google Shape;178;p10"/>
            <p:cNvSpPr/>
            <p:nvPr/>
          </p:nvSpPr>
          <p:spPr>
            <a:xfrm>
              <a:off x="3630675" y="563300"/>
              <a:ext cx="829625" cy="372325"/>
            </a:xfrm>
            <a:custGeom>
              <a:avLst/>
              <a:gdLst/>
              <a:ahLst/>
              <a:cxnLst/>
              <a:rect l="l" t="t" r="r" b="b"/>
              <a:pathLst>
                <a:path w="33185" h="14893" extrusionOk="0">
                  <a:moveTo>
                    <a:pt x="17914" y="0"/>
                  </a:moveTo>
                  <a:cubicBezTo>
                    <a:pt x="13508" y="0"/>
                    <a:pt x="9446" y="2824"/>
                    <a:pt x="10410" y="8850"/>
                  </a:cubicBezTo>
                  <a:cubicBezTo>
                    <a:pt x="9248" y="7251"/>
                    <a:pt x="7906" y="6596"/>
                    <a:pt x="6600" y="6596"/>
                  </a:cubicBezTo>
                  <a:cubicBezTo>
                    <a:pt x="3177" y="6596"/>
                    <a:pt x="1" y="11091"/>
                    <a:pt x="951" y="14893"/>
                  </a:cubicBezTo>
                  <a:lnTo>
                    <a:pt x="32763" y="14893"/>
                  </a:lnTo>
                  <a:cubicBezTo>
                    <a:pt x="33185" y="12398"/>
                    <a:pt x="31458" y="10888"/>
                    <a:pt x="29152" y="10888"/>
                  </a:cubicBezTo>
                  <a:cubicBezTo>
                    <a:pt x="28546" y="10888"/>
                    <a:pt x="27901" y="10992"/>
                    <a:pt x="27244" y="11210"/>
                  </a:cubicBezTo>
                  <a:cubicBezTo>
                    <a:pt x="28811" y="3946"/>
                    <a:pt x="23122" y="0"/>
                    <a:pt x="179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0"/>
            <p:cNvSpPr/>
            <p:nvPr/>
          </p:nvSpPr>
          <p:spPr>
            <a:xfrm>
              <a:off x="4141625" y="607875"/>
              <a:ext cx="12650" cy="23950"/>
            </a:xfrm>
            <a:custGeom>
              <a:avLst/>
              <a:gdLst/>
              <a:ahLst/>
              <a:cxnLst/>
              <a:rect l="l" t="t" r="r" b="b"/>
              <a:pathLst>
                <a:path w="506" h="958" extrusionOk="0">
                  <a:moveTo>
                    <a:pt x="172" y="0"/>
                  </a:moveTo>
                  <a:cubicBezTo>
                    <a:pt x="131" y="0"/>
                    <a:pt x="92" y="5"/>
                    <a:pt x="56" y="14"/>
                  </a:cubicBezTo>
                  <a:cubicBezTo>
                    <a:pt x="37" y="69"/>
                    <a:pt x="28" y="142"/>
                    <a:pt x="19" y="207"/>
                  </a:cubicBezTo>
                  <a:cubicBezTo>
                    <a:pt x="1" y="308"/>
                    <a:pt x="1" y="418"/>
                    <a:pt x="19" y="528"/>
                  </a:cubicBezTo>
                  <a:cubicBezTo>
                    <a:pt x="46" y="620"/>
                    <a:pt x="74" y="712"/>
                    <a:pt x="111" y="794"/>
                  </a:cubicBezTo>
                  <a:lnTo>
                    <a:pt x="184" y="951"/>
                  </a:lnTo>
                  <a:cubicBezTo>
                    <a:pt x="226" y="955"/>
                    <a:pt x="267" y="957"/>
                    <a:pt x="308" y="957"/>
                  </a:cubicBezTo>
                  <a:cubicBezTo>
                    <a:pt x="350" y="957"/>
                    <a:pt x="391" y="955"/>
                    <a:pt x="432" y="951"/>
                  </a:cubicBezTo>
                  <a:cubicBezTo>
                    <a:pt x="432" y="951"/>
                    <a:pt x="460" y="877"/>
                    <a:pt x="478" y="767"/>
                  </a:cubicBezTo>
                  <a:cubicBezTo>
                    <a:pt x="496" y="657"/>
                    <a:pt x="506" y="547"/>
                    <a:pt x="487" y="427"/>
                  </a:cubicBezTo>
                  <a:cubicBezTo>
                    <a:pt x="460" y="335"/>
                    <a:pt x="423" y="234"/>
                    <a:pt x="368" y="152"/>
                  </a:cubicBezTo>
                  <a:lnTo>
                    <a:pt x="294" y="14"/>
                  </a:lnTo>
                  <a:cubicBezTo>
                    <a:pt x="253" y="5"/>
                    <a:pt x="212" y="0"/>
                    <a:pt x="1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0"/>
            <p:cNvSpPr/>
            <p:nvPr/>
          </p:nvSpPr>
          <p:spPr>
            <a:xfrm>
              <a:off x="4166875" y="600800"/>
              <a:ext cx="16100" cy="48300"/>
            </a:xfrm>
            <a:custGeom>
              <a:avLst/>
              <a:gdLst/>
              <a:ahLst/>
              <a:cxnLst/>
              <a:rect l="l" t="t" r="r" b="b"/>
              <a:pathLst>
                <a:path w="644" h="1932" extrusionOk="0">
                  <a:moveTo>
                    <a:pt x="197" y="1"/>
                  </a:moveTo>
                  <a:cubicBezTo>
                    <a:pt x="129" y="1"/>
                    <a:pt x="62" y="18"/>
                    <a:pt x="1" y="49"/>
                  </a:cubicBezTo>
                  <a:cubicBezTo>
                    <a:pt x="1" y="370"/>
                    <a:pt x="37" y="692"/>
                    <a:pt x="83" y="1013"/>
                  </a:cubicBezTo>
                  <a:cubicBezTo>
                    <a:pt x="166" y="1325"/>
                    <a:pt x="276" y="1628"/>
                    <a:pt x="405" y="1932"/>
                  </a:cubicBezTo>
                  <a:cubicBezTo>
                    <a:pt x="478" y="1932"/>
                    <a:pt x="561" y="1913"/>
                    <a:pt x="644" y="1886"/>
                  </a:cubicBezTo>
                  <a:cubicBezTo>
                    <a:pt x="634" y="1555"/>
                    <a:pt x="607" y="1234"/>
                    <a:pt x="552" y="921"/>
                  </a:cubicBezTo>
                  <a:cubicBezTo>
                    <a:pt x="469" y="609"/>
                    <a:pt x="368" y="297"/>
                    <a:pt x="240" y="3"/>
                  </a:cubicBezTo>
                  <a:cubicBezTo>
                    <a:pt x="225" y="1"/>
                    <a:pt x="211" y="1"/>
                    <a:pt x="1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0"/>
            <p:cNvSpPr/>
            <p:nvPr/>
          </p:nvSpPr>
          <p:spPr>
            <a:xfrm>
              <a:off x="4194425" y="618150"/>
              <a:ext cx="11975" cy="37500"/>
            </a:xfrm>
            <a:custGeom>
              <a:avLst/>
              <a:gdLst/>
              <a:ahLst/>
              <a:cxnLst/>
              <a:rect l="l" t="t" r="r" b="b"/>
              <a:pathLst>
                <a:path w="479" h="1500" extrusionOk="0">
                  <a:moveTo>
                    <a:pt x="243" y="0"/>
                  </a:moveTo>
                  <a:cubicBezTo>
                    <a:pt x="203" y="0"/>
                    <a:pt x="161" y="2"/>
                    <a:pt x="120" y="7"/>
                  </a:cubicBezTo>
                  <a:cubicBezTo>
                    <a:pt x="56" y="255"/>
                    <a:pt x="19" y="503"/>
                    <a:pt x="1" y="751"/>
                  </a:cubicBezTo>
                  <a:cubicBezTo>
                    <a:pt x="19" y="999"/>
                    <a:pt x="56" y="1247"/>
                    <a:pt x="120" y="1485"/>
                  </a:cubicBezTo>
                  <a:cubicBezTo>
                    <a:pt x="161" y="1495"/>
                    <a:pt x="203" y="1499"/>
                    <a:pt x="243" y="1499"/>
                  </a:cubicBezTo>
                  <a:cubicBezTo>
                    <a:pt x="283" y="1499"/>
                    <a:pt x="322" y="1495"/>
                    <a:pt x="359" y="1485"/>
                  </a:cubicBezTo>
                  <a:cubicBezTo>
                    <a:pt x="423" y="1247"/>
                    <a:pt x="460" y="999"/>
                    <a:pt x="478" y="751"/>
                  </a:cubicBezTo>
                  <a:cubicBezTo>
                    <a:pt x="460" y="503"/>
                    <a:pt x="423" y="255"/>
                    <a:pt x="359" y="7"/>
                  </a:cubicBezTo>
                  <a:cubicBezTo>
                    <a:pt x="322" y="2"/>
                    <a:pt x="283" y="0"/>
                    <a:pt x="24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0"/>
            <p:cNvSpPr/>
            <p:nvPr/>
          </p:nvSpPr>
          <p:spPr>
            <a:xfrm>
              <a:off x="3802975" y="895875"/>
              <a:ext cx="27350" cy="24825"/>
            </a:xfrm>
            <a:custGeom>
              <a:avLst/>
              <a:gdLst/>
              <a:ahLst/>
              <a:cxnLst/>
              <a:rect l="l" t="t" r="r" b="b"/>
              <a:pathLst>
                <a:path w="1094" h="993" extrusionOk="0">
                  <a:moveTo>
                    <a:pt x="175" y="1"/>
                  </a:moveTo>
                  <a:cubicBezTo>
                    <a:pt x="102" y="47"/>
                    <a:pt x="47" y="102"/>
                    <a:pt x="1" y="166"/>
                  </a:cubicBezTo>
                  <a:cubicBezTo>
                    <a:pt x="102" y="359"/>
                    <a:pt x="230" y="533"/>
                    <a:pt x="377" y="690"/>
                  </a:cubicBezTo>
                  <a:cubicBezTo>
                    <a:pt x="561" y="809"/>
                    <a:pt x="754" y="910"/>
                    <a:pt x="956" y="993"/>
                  </a:cubicBezTo>
                  <a:cubicBezTo>
                    <a:pt x="1011" y="928"/>
                    <a:pt x="1057" y="864"/>
                    <a:pt x="1094" y="791"/>
                  </a:cubicBezTo>
                  <a:cubicBezTo>
                    <a:pt x="974" y="625"/>
                    <a:pt x="846" y="469"/>
                    <a:pt x="690" y="331"/>
                  </a:cubicBezTo>
                  <a:cubicBezTo>
                    <a:pt x="524" y="203"/>
                    <a:pt x="359" y="93"/>
                    <a:pt x="1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0"/>
            <p:cNvSpPr/>
            <p:nvPr/>
          </p:nvSpPr>
          <p:spPr>
            <a:xfrm>
              <a:off x="3822750" y="879525"/>
              <a:ext cx="42025" cy="43950"/>
            </a:xfrm>
            <a:custGeom>
              <a:avLst/>
              <a:gdLst/>
              <a:ahLst/>
              <a:cxnLst/>
              <a:rect l="l" t="t" r="r" b="b"/>
              <a:pathLst>
                <a:path w="1681" h="1758" extrusionOk="0">
                  <a:moveTo>
                    <a:pt x="214" y="1"/>
                  </a:moveTo>
                  <a:cubicBezTo>
                    <a:pt x="174" y="1"/>
                    <a:pt x="0" y="105"/>
                    <a:pt x="9" y="122"/>
                  </a:cubicBezTo>
                  <a:lnTo>
                    <a:pt x="193" y="490"/>
                  </a:lnTo>
                  <a:cubicBezTo>
                    <a:pt x="312" y="701"/>
                    <a:pt x="459" y="903"/>
                    <a:pt x="633" y="1086"/>
                  </a:cubicBezTo>
                  <a:cubicBezTo>
                    <a:pt x="909" y="1325"/>
                    <a:pt x="1194" y="1555"/>
                    <a:pt x="1506" y="1757"/>
                  </a:cubicBezTo>
                  <a:cubicBezTo>
                    <a:pt x="1507" y="1757"/>
                    <a:pt x="1508" y="1757"/>
                    <a:pt x="1509" y="1757"/>
                  </a:cubicBezTo>
                  <a:cubicBezTo>
                    <a:pt x="1542" y="1757"/>
                    <a:pt x="1680" y="1618"/>
                    <a:pt x="1680" y="1592"/>
                  </a:cubicBezTo>
                  <a:cubicBezTo>
                    <a:pt x="1460" y="1298"/>
                    <a:pt x="1221" y="1013"/>
                    <a:pt x="964" y="747"/>
                  </a:cubicBezTo>
                  <a:cubicBezTo>
                    <a:pt x="835" y="591"/>
                    <a:pt x="606" y="434"/>
                    <a:pt x="477" y="269"/>
                  </a:cubicBezTo>
                  <a:lnTo>
                    <a:pt x="220" y="3"/>
                  </a:lnTo>
                  <a:cubicBezTo>
                    <a:pt x="219" y="2"/>
                    <a:pt x="217" y="1"/>
                    <a:pt x="2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10"/>
            <p:cNvSpPr/>
            <p:nvPr/>
          </p:nvSpPr>
          <p:spPr>
            <a:xfrm>
              <a:off x="3864050" y="892450"/>
              <a:ext cx="24600" cy="24350"/>
            </a:xfrm>
            <a:custGeom>
              <a:avLst/>
              <a:gdLst/>
              <a:ahLst/>
              <a:cxnLst/>
              <a:rect l="l" t="t" r="r" b="b"/>
              <a:pathLst>
                <a:path w="984" h="974" extrusionOk="0">
                  <a:moveTo>
                    <a:pt x="175" y="0"/>
                  </a:moveTo>
                  <a:cubicBezTo>
                    <a:pt x="111" y="46"/>
                    <a:pt x="56" y="101"/>
                    <a:pt x="1" y="175"/>
                  </a:cubicBezTo>
                  <a:cubicBezTo>
                    <a:pt x="93" y="340"/>
                    <a:pt x="203" y="505"/>
                    <a:pt x="331" y="652"/>
                  </a:cubicBezTo>
                  <a:cubicBezTo>
                    <a:pt x="478" y="781"/>
                    <a:pt x="634" y="891"/>
                    <a:pt x="809" y="974"/>
                  </a:cubicBezTo>
                  <a:cubicBezTo>
                    <a:pt x="873" y="928"/>
                    <a:pt x="937" y="863"/>
                    <a:pt x="983" y="799"/>
                  </a:cubicBezTo>
                  <a:cubicBezTo>
                    <a:pt x="836" y="432"/>
                    <a:pt x="543" y="147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" name="Google Shape;185;p10"/>
          <p:cNvSpPr/>
          <p:nvPr/>
        </p:nvSpPr>
        <p:spPr>
          <a:xfrm>
            <a:off x="-45950" y="13317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10"/>
          <p:cNvSpPr/>
          <p:nvPr/>
        </p:nvSpPr>
        <p:spPr>
          <a:xfrm>
            <a:off x="695263" y="163575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10"/>
          <p:cNvSpPr/>
          <p:nvPr/>
        </p:nvSpPr>
        <p:spPr>
          <a:xfrm>
            <a:off x="7972363" y="249540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10"/>
          <p:cNvSpPr/>
          <p:nvPr/>
        </p:nvSpPr>
        <p:spPr>
          <a:xfrm>
            <a:off x="8560138" y="19889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10"/>
          <p:cNvSpPr/>
          <p:nvPr/>
        </p:nvSpPr>
        <p:spPr>
          <a:xfrm>
            <a:off x="-693987" y="188998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10"/>
          <p:cNvSpPr/>
          <p:nvPr/>
        </p:nvSpPr>
        <p:spPr>
          <a:xfrm>
            <a:off x="2390774" y="2436801"/>
            <a:ext cx="6260350" cy="2809564"/>
          </a:xfrm>
          <a:custGeom>
            <a:avLst/>
            <a:gdLst/>
            <a:ahLst/>
            <a:cxnLst/>
            <a:rect l="l" t="t" r="r" b="b"/>
            <a:pathLst>
              <a:path w="33185" h="14893" extrusionOk="0">
                <a:moveTo>
                  <a:pt x="17914" y="0"/>
                </a:moveTo>
                <a:cubicBezTo>
                  <a:pt x="13508" y="0"/>
                  <a:pt x="9446" y="2824"/>
                  <a:pt x="10410" y="8850"/>
                </a:cubicBezTo>
                <a:cubicBezTo>
                  <a:pt x="9248" y="7251"/>
                  <a:pt x="7906" y="6596"/>
                  <a:pt x="6600" y="6596"/>
                </a:cubicBezTo>
                <a:cubicBezTo>
                  <a:pt x="3177" y="6596"/>
                  <a:pt x="1" y="11091"/>
                  <a:pt x="951" y="14893"/>
                </a:cubicBezTo>
                <a:lnTo>
                  <a:pt x="32763" y="14893"/>
                </a:lnTo>
                <a:cubicBezTo>
                  <a:pt x="33185" y="12398"/>
                  <a:pt x="31458" y="10888"/>
                  <a:pt x="29152" y="10888"/>
                </a:cubicBezTo>
                <a:cubicBezTo>
                  <a:pt x="28546" y="10888"/>
                  <a:pt x="27901" y="10992"/>
                  <a:pt x="27244" y="11210"/>
                </a:cubicBezTo>
                <a:cubicBezTo>
                  <a:pt x="28811" y="3946"/>
                  <a:pt x="23122" y="0"/>
                  <a:pt x="179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10"/>
          <p:cNvSpPr txBox="1">
            <a:spLocks noGrp="1"/>
          </p:cNvSpPr>
          <p:nvPr>
            <p:ph type="ctrTitle"/>
          </p:nvPr>
        </p:nvSpPr>
        <p:spPr>
          <a:xfrm>
            <a:off x="4629150" y="3040075"/>
            <a:ext cx="2000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92" name="Google Shape;192;p10"/>
          <p:cNvSpPr txBox="1">
            <a:spLocks noGrp="1"/>
          </p:cNvSpPr>
          <p:nvPr>
            <p:ph type="subTitle" idx="1"/>
          </p:nvPr>
        </p:nvSpPr>
        <p:spPr>
          <a:xfrm>
            <a:off x="2126450" y="423238"/>
            <a:ext cx="4180200" cy="195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516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ife Savers"/>
              <a:buNone/>
              <a:defRPr sz="28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ife Savers"/>
              <a:buNone/>
              <a:defRPr sz="28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ife Savers"/>
              <a:buNone/>
              <a:defRPr sz="28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ife Savers"/>
              <a:buNone/>
              <a:defRPr sz="28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ife Savers"/>
              <a:buNone/>
              <a:defRPr sz="28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ife Savers"/>
              <a:buNone/>
              <a:defRPr sz="28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ife Savers"/>
              <a:buNone/>
              <a:defRPr sz="28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ife Savers"/>
              <a:buNone/>
              <a:defRPr sz="28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Life Savers"/>
              <a:buNone/>
              <a:defRPr sz="28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Lato"/>
              <a:buChar char="●"/>
              <a:defRPr sz="18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569" name="Google Shape;569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9vAVBRP3nb32NaSCEP9cR5vE72Idz3w-TYnbe4f7RQc/copy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Life+Savers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4.xml"/><Relationship Id="rId4" Type="http://schemas.openxmlformats.org/officeDocument/2006/relationships/hyperlink" Target="https://fonts.google.com/specimen/Lato" TargetMode="Externa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4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29"/>
          <p:cNvGrpSpPr/>
          <p:nvPr/>
        </p:nvGrpSpPr>
        <p:grpSpPr>
          <a:xfrm>
            <a:off x="1799246" y="1656317"/>
            <a:ext cx="5545507" cy="4353891"/>
            <a:chOff x="1382525" y="1469916"/>
            <a:chExt cx="4774025" cy="3748184"/>
          </a:xfrm>
        </p:grpSpPr>
        <p:sp>
          <p:nvSpPr>
            <p:cNvPr id="576" name="Google Shape;576;p29"/>
            <p:cNvSpPr/>
            <p:nvPr/>
          </p:nvSpPr>
          <p:spPr>
            <a:xfrm>
              <a:off x="1989751" y="1469916"/>
              <a:ext cx="3558786" cy="3559072"/>
            </a:xfrm>
            <a:custGeom>
              <a:avLst/>
              <a:gdLst/>
              <a:ahLst/>
              <a:cxnLst/>
              <a:rect l="l" t="t" r="r" b="b"/>
              <a:pathLst>
                <a:path w="124651" h="124661" extrusionOk="0">
                  <a:moveTo>
                    <a:pt x="106400" y="18251"/>
                  </a:moveTo>
                  <a:cubicBezTo>
                    <a:pt x="118093" y="29945"/>
                    <a:pt x="124651" y="45798"/>
                    <a:pt x="124651" y="62330"/>
                  </a:cubicBezTo>
                  <a:cubicBezTo>
                    <a:pt x="124651" y="78862"/>
                    <a:pt x="118093" y="94716"/>
                    <a:pt x="106400" y="106399"/>
                  </a:cubicBezTo>
                  <a:cubicBezTo>
                    <a:pt x="94717" y="118092"/>
                    <a:pt x="78863" y="124660"/>
                    <a:pt x="62331" y="124660"/>
                  </a:cubicBezTo>
                  <a:cubicBezTo>
                    <a:pt x="45799" y="124660"/>
                    <a:pt x="29946" y="118092"/>
                    <a:pt x="18252" y="106399"/>
                  </a:cubicBezTo>
                  <a:cubicBezTo>
                    <a:pt x="6569" y="94716"/>
                    <a:pt x="1" y="78862"/>
                    <a:pt x="1" y="62330"/>
                  </a:cubicBezTo>
                  <a:cubicBezTo>
                    <a:pt x="1" y="45798"/>
                    <a:pt x="6569" y="29945"/>
                    <a:pt x="18252" y="18251"/>
                  </a:cubicBezTo>
                  <a:cubicBezTo>
                    <a:pt x="29946" y="6568"/>
                    <a:pt x="45799" y="0"/>
                    <a:pt x="62331" y="0"/>
                  </a:cubicBezTo>
                  <a:cubicBezTo>
                    <a:pt x="78863" y="0"/>
                    <a:pt x="94717" y="6568"/>
                    <a:pt x="106400" y="18251"/>
                  </a:cubicBezTo>
                  <a:close/>
                </a:path>
              </a:pathLst>
            </a:custGeom>
            <a:solidFill>
              <a:srgbClr val="7ECCC6">
                <a:alpha val="497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9"/>
            <p:cNvSpPr/>
            <p:nvPr/>
          </p:nvSpPr>
          <p:spPr>
            <a:xfrm>
              <a:off x="1382525" y="3835450"/>
              <a:ext cx="978125" cy="759250"/>
            </a:xfrm>
            <a:custGeom>
              <a:avLst/>
              <a:gdLst/>
              <a:ahLst/>
              <a:cxnLst/>
              <a:rect l="l" t="t" r="r" b="b"/>
              <a:pathLst>
                <a:path w="39125" h="30370" extrusionOk="0">
                  <a:moveTo>
                    <a:pt x="415" y="7492"/>
                  </a:moveTo>
                  <a:cubicBezTo>
                    <a:pt x="425" y="7417"/>
                    <a:pt x="436" y="7343"/>
                    <a:pt x="468" y="7269"/>
                  </a:cubicBezTo>
                  <a:cubicBezTo>
                    <a:pt x="500" y="7163"/>
                    <a:pt x="563" y="7067"/>
                    <a:pt x="648" y="6982"/>
                  </a:cubicBezTo>
                  <a:lnTo>
                    <a:pt x="6835" y="308"/>
                  </a:lnTo>
                  <a:cubicBezTo>
                    <a:pt x="7057" y="64"/>
                    <a:pt x="7408" y="0"/>
                    <a:pt x="7705" y="149"/>
                  </a:cubicBezTo>
                  <a:lnTo>
                    <a:pt x="38626" y="15768"/>
                  </a:lnTo>
                  <a:cubicBezTo>
                    <a:pt x="38976" y="15959"/>
                    <a:pt x="39125" y="16394"/>
                    <a:pt x="38944" y="16755"/>
                  </a:cubicBezTo>
                  <a:lnTo>
                    <a:pt x="34976" y="24608"/>
                  </a:lnTo>
                  <a:lnTo>
                    <a:pt x="34976" y="24608"/>
                  </a:lnTo>
                  <a:lnTo>
                    <a:pt x="32323" y="29860"/>
                  </a:lnTo>
                  <a:cubicBezTo>
                    <a:pt x="32132" y="30221"/>
                    <a:pt x="31697" y="30369"/>
                    <a:pt x="31336" y="30178"/>
                  </a:cubicBezTo>
                  <a:lnTo>
                    <a:pt x="415" y="14569"/>
                  </a:lnTo>
                  <a:cubicBezTo>
                    <a:pt x="149" y="14431"/>
                    <a:pt x="1" y="14155"/>
                    <a:pt x="22" y="13869"/>
                  </a:cubicBezTo>
                  <a:lnTo>
                    <a:pt x="171" y="11492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9"/>
            <p:cNvSpPr/>
            <p:nvPr/>
          </p:nvSpPr>
          <p:spPr>
            <a:xfrm>
              <a:off x="1382525" y="4847225"/>
              <a:ext cx="638825" cy="326300"/>
            </a:xfrm>
            <a:custGeom>
              <a:avLst/>
              <a:gdLst/>
              <a:ahLst/>
              <a:cxnLst/>
              <a:rect l="l" t="t" r="r" b="b"/>
              <a:pathLst>
                <a:path w="25553" h="13052" extrusionOk="0">
                  <a:moveTo>
                    <a:pt x="33" y="6112"/>
                  </a:moveTo>
                  <a:cubicBezTo>
                    <a:pt x="11" y="6070"/>
                    <a:pt x="1" y="6017"/>
                    <a:pt x="1" y="5964"/>
                  </a:cubicBezTo>
                  <a:cubicBezTo>
                    <a:pt x="1" y="5889"/>
                    <a:pt x="22" y="5815"/>
                    <a:pt x="54" y="5751"/>
                  </a:cubicBezTo>
                  <a:lnTo>
                    <a:pt x="2325" y="319"/>
                  </a:lnTo>
                  <a:cubicBezTo>
                    <a:pt x="2410" y="117"/>
                    <a:pt x="2611" y="0"/>
                    <a:pt x="2813" y="21"/>
                  </a:cubicBezTo>
                  <a:lnTo>
                    <a:pt x="25096" y="2632"/>
                  </a:lnTo>
                  <a:cubicBezTo>
                    <a:pt x="25362" y="2653"/>
                    <a:pt x="25553" y="2897"/>
                    <a:pt x="25510" y="3162"/>
                  </a:cubicBezTo>
                  <a:lnTo>
                    <a:pt x="24852" y="8818"/>
                  </a:lnTo>
                  <a:lnTo>
                    <a:pt x="24852" y="8818"/>
                  </a:lnTo>
                  <a:lnTo>
                    <a:pt x="24407" y="12606"/>
                  </a:lnTo>
                  <a:cubicBezTo>
                    <a:pt x="24375" y="12872"/>
                    <a:pt x="24141" y="13052"/>
                    <a:pt x="23876" y="13020"/>
                  </a:cubicBezTo>
                  <a:lnTo>
                    <a:pt x="1593" y="10420"/>
                  </a:lnTo>
                  <a:cubicBezTo>
                    <a:pt x="1412" y="10399"/>
                    <a:pt x="1253" y="10261"/>
                    <a:pt x="1200" y="10081"/>
                  </a:cubicBezTo>
                  <a:lnTo>
                    <a:pt x="765" y="8606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9"/>
            <p:cNvSpPr/>
            <p:nvPr/>
          </p:nvSpPr>
          <p:spPr>
            <a:xfrm>
              <a:off x="4750800" y="2855225"/>
              <a:ext cx="548900" cy="671450"/>
            </a:xfrm>
            <a:custGeom>
              <a:avLst/>
              <a:gdLst/>
              <a:ahLst/>
              <a:cxnLst/>
              <a:rect l="l" t="t" r="r" b="b"/>
              <a:pathLst>
                <a:path w="21956" h="26858" extrusionOk="0">
                  <a:moveTo>
                    <a:pt x="17095" y="574"/>
                  </a:moveTo>
                  <a:cubicBezTo>
                    <a:pt x="17223" y="584"/>
                    <a:pt x="17350" y="659"/>
                    <a:pt x="17435" y="754"/>
                  </a:cubicBezTo>
                  <a:lnTo>
                    <a:pt x="21775" y="5306"/>
                  </a:lnTo>
                  <a:cubicBezTo>
                    <a:pt x="21924" y="5466"/>
                    <a:pt x="21955" y="5710"/>
                    <a:pt x="21839" y="5901"/>
                  </a:cubicBezTo>
                  <a:lnTo>
                    <a:pt x="9763" y="26529"/>
                  </a:lnTo>
                  <a:cubicBezTo>
                    <a:pt x="9615" y="26773"/>
                    <a:pt x="9307" y="26858"/>
                    <a:pt x="9073" y="26709"/>
                  </a:cubicBezTo>
                  <a:lnTo>
                    <a:pt x="3831" y="23643"/>
                  </a:lnTo>
                  <a:lnTo>
                    <a:pt x="3831" y="23643"/>
                  </a:lnTo>
                  <a:lnTo>
                    <a:pt x="330" y="21595"/>
                  </a:lnTo>
                  <a:cubicBezTo>
                    <a:pt x="86" y="21457"/>
                    <a:pt x="1" y="21149"/>
                    <a:pt x="149" y="20905"/>
                  </a:cubicBezTo>
                  <a:lnTo>
                    <a:pt x="12225" y="277"/>
                  </a:lnTo>
                  <a:cubicBezTo>
                    <a:pt x="12331" y="96"/>
                    <a:pt x="12522" y="1"/>
                    <a:pt x="12724" y="33"/>
                  </a:cubicBezTo>
                  <a:lnTo>
                    <a:pt x="14347" y="234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9"/>
            <p:cNvSpPr/>
            <p:nvPr/>
          </p:nvSpPr>
          <p:spPr>
            <a:xfrm>
              <a:off x="2935225" y="2344300"/>
              <a:ext cx="851575" cy="1323500"/>
            </a:xfrm>
            <a:custGeom>
              <a:avLst/>
              <a:gdLst/>
              <a:ahLst/>
              <a:cxnLst/>
              <a:rect l="l" t="t" r="r" b="b"/>
              <a:pathLst>
                <a:path w="34063" h="52940" extrusionOk="0">
                  <a:moveTo>
                    <a:pt x="7216" y="255"/>
                  </a:moveTo>
                  <a:cubicBezTo>
                    <a:pt x="7290" y="181"/>
                    <a:pt x="7375" y="128"/>
                    <a:pt x="7481" y="86"/>
                  </a:cubicBezTo>
                  <a:cubicBezTo>
                    <a:pt x="7619" y="22"/>
                    <a:pt x="7778" y="1"/>
                    <a:pt x="7927" y="11"/>
                  </a:cubicBezTo>
                  <a:lnTo>
                    <a:pt x="20310" y="96"/>
                  </a:lnTo>
                  <a:cubicBezTo>
                    <a:pt x="20756" y="96"/>
                    <a:pt x="21149" y="393"/>
                    <a:pt x="21265" y="828"/>
                  </a:cubicBezTo>
                  <a:lnTo>
                    <a:pt x="33914" y="46202"/>
                  </a:lnTo>
                  <a:cubicBezTo>
                    <a:pt x="34063" y="46732"/>
                    <a:pt x="33755" y="47284"/>
                    <a:pt x="33224" y="47433"/>
                  </a:cubicBezTo>
                  <a:lnTo>
                    <a:pt x="21690" y="50637"/>
                  </a:lnTo>
                  <a:lnTo>
                    <a:pt x="21690" y="50637"/>
                  </a:lnTo>
                  <a:lnTo>
                    <a:pt x="13986" y="52791"/>
                  </a:lnTo>
                  <a:cubicBezTo>
                    <a:pt x="13466" y="52940"/>
                    <a:pt x="12914" y="52622"/>
                    <a:pt x="12766" y="52102"/>
                  </a:cubicBezTo>
                  <a:lnTo>
                    <a:pt x="117" y="6728"/>
                  </a:lnTo>
                  <a:cubicBezTo>
                    <a:pt x="0" y="6336"/>
                    <a:pt x="138" y="5922"/>
                    <a:pt x="446" y="5678"/>
                  </a:cubicBezTo>
                  <a:lnTo>
                    <a:pt x="2972" y="3662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9"/>
            <p:cNvSpPr/>
            <p:nvPr/>
          </p:nvSpPr>
          <p:spPr>
            <a:xfrm>
              <a:off x="2382650" y="2776450"/>
              <a:ext cx="880475" cy="1000650"/>
            </a:xfrm>
            <a:custGeom>
              <a:avLst/>
              <a:gdLst/>
              <a:ahLst/>
              <a:cxnLst/>
              <a:rect l="l" t="t" r="r" b="b"/>
              <a:pathLst>
                <a:path w="35219" h="40026" extrusionOk="0">
                  <a:moveTo>
                    <a:pt x="3597" y="3682"/>
                  </a:moveTo>
                  <a:cubicBezTo>
                    <a:pt x="3640" y="3608"/>
                    <a:pt x="3693" y="3544"/>
                    <a:pt x="3757" y="3491"/>
                  </a:cubicBezTo>
                  <a:cubicBezTo>
                    <a:pt x="3842" y="3406"/>
                    <a:pt x="3948" y="3353"/>
                    <a:pt x="4064" y="3322"/>
                  </a:cubicBezTo>
                  <a:lnTo>
                    <a:pt x="13010" y="117"/>
                  </a:lnTo>
                  <a:cubicBezTo>
                    <a:pt x="13328" y="0"/>
                    <a:pt x="13689" y="106"/>
                    <a:pt x="13890" y="393"/>
                  </a:cubicBezTo>
                  <a:lnTo>
                    <a:pt x="34975" y="29775"/>
                  </a:lnTo>
                  <a:cubicBezTo>
                    <a:pt x="35219" y="30115"/>
                    <a:pt x="35145" y="30592"/>
                    <a:pt x="34805" y="30836"/>
                  </a:cubicBezTo>
                  <a:lnTo>
                    <a:pt x="27335" y="36195"/>
                  </a:lnTo>
                  <a:lnTo>
                    <a:pt x="27335" y="36195"/>
                  </a:lnTo>
                  <a:lnTo>
                    <a:pt x="22348" y="39782"/>
                  </a:lnTo>
                  <a:cubicBezTo>
                    <a:pt x="22008" y="40026"/>
                    <a:pt x="21530" y="39941"/>
                    <a:pt x="21286" y="39601"/>
                  </a:cubicBezTo>
                  <a:lnTo>
                    <a:pt x="202" y="10219"/>
                  </a:lnTo>
                  <a:cubicBezTo>
                    <a:pt x="21" y="9975"/>
                    <a:pt x="0" y="9635"/>
                    <a:pt x="170" y="9381"/>
                  </a:cubicBezTo>
                  <a:lnTo>
                    <a:pt x="1443" y="7258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9"/>
            <p:cNvSpPr/>
            <p:nvPr/>
          </p:nvSpPr>
          <p:spPr>
            <a:xfrm>
              <a:off x="1489450" y="3376500"/>
              <a:ext cx="1145500" cy="914175"/>
            </a:xfrm>
            <a:custGeom>
              <a:avLst/>
              <a:gdLst/>
              <a:ahLst/>
              <a:cxnLst/>
              <a:rect l="l" t="t" r="r" b="b"/>
              <a:pathLst>
                <a:path w="45820" h="36567" extrusionOk="0">
                  <a:moveTo>
                    <a:pt x="7311" y="11323"/>
                  </a:moveTo>
                  <a:lnTo>
                    <a:pt x="5974" y="10304"/>
                  </a:lnTo>
                  <a:cubicBezTo>
                    <a:pt x="5826" y="10198"/>
                    <a:pt x="5751" y="10007"/>
                    <a:pt x="5794" y="9816"/>
                  </a:cubicBezTo>
                  <a:lnTo>
                    <a:pt x="6059" y="8458"/>
                  </a:lnTo>
                  <a:lnTo>
                    <a:pt x="3513" y="6516"/>
                  </a:lnTo>
                  <a:cubicBezTo>
                    <a:pt x="3364" y="6399"/>
                    <a:pt x="3290" y="6208"/>
                    <a:pt x="3332" y="6028"/>
                  </a:cubicBezTo>
                  <a:lnTo>
                    <a:pt x="3502" y="5158"/>
                  </a:lnTo>
                  <a:lnTo>
                    <a:pt x="223" y="2664"/>
                  </a:lnTo>
                  <a:cubicBezTo>
                    <a:pt x="74" y="2547"/>
                    <a:pt x="0" y="2356"/>
                    <a:pt x="43" y="2176"/>
                  </a:cubicBezTo>
                  <a:lnTo>
                    <a:pt x="244" y="1189"/>
                  </a:lnTo>
                  <a:cubicBezTo>
                    <a:pt x="265" y="1062"/>
                    <a:pt x="340" y="945"/>
                    <a:pt x="446" y="871"/>
                  </a:cubicBezTo>
                  <a:lnTo>
                    <a:pt x="1581" y="118"/>
                  </a:lnTo>
                  <a:cubicBezTo>
                    <a:pt x="1751" y="1"/>
                    <a:pt x="1985" y="1"/>
                    <a:pt x="2154" y="139"/>
                  </a:cubicBezTo>
                  <a:lnTo>
                    <a:pt x="5391" y="2611"/>
                  </a:lnTo>
                  <a:lnTo>
                    <a:pt x="6441" y="1911"/>
                  </a:lnTo>
                  <a:cubicBezTo>
                    <a:pt x="6611" y="1783"/>
                    <a:pt x="6844" y="1794"/>
                    <a:pt x="7004" y="1921"/>
                  </a:cubicBezTo>
                  <a:lnTo>
                    <a:pt x="9529" y="3842"/>
                  </a:lnTo>
                  <a:lnTo>
                    <a:pt x="11153" y="2760"/>
                  </a:lnTo>
                  <a:cubicBezTo>
                    <a:pt x="11322" y="2643"/>
                    <a:pt x="11556" y="2643"/>
                    <a:pt x="11715" y="2781"/>
                  </a:cubicBezTo>
                  <a:lnTo>
                    <a:pt x="13020" y="3768"/>
                  </a:lnTo>
                  <a:lnTo>
                    <a:pt x="15312" y="2240"/>
                  </a:lnTo>
                  <a:cubicBezTo>
                    <a:pt x="15482" y="2112"/>
                    <a:pt x="15715" y="2123"/>
                    <a:pt x="15885" y="2250"/>
                  </a:cubicBezTo>
                  <a:lnTo>
                    <a:pt x="45565" y="24895"/>
                  </a:lnTo>
                  <a:cubicBezTo>
                    <a:pt x="45777" y="25054"/>
                    <a:pt x="45820" y="25362"/>
                    <a:pt x="45660" y="25574"/>
                  </a:cubicBezTo>
                  <a:lnTo>
                    <a:pt x="37479" y="36312"/>
                  </a:lnTo>
                  <a:cubicBezTo>
                    <a:pt x="37309" y="36525"/>
                    <a:pt x="37002" y="36567"/>
                    <a:pt x="36789" y="36397"/>
                  </a:cubicBezTo>
                  <a:lnTo>
                    <a:pt x="7099" y="13764"/>
                  </a:lnTo>
                  <a:cubicBezTo>
                    <a:pt x="6951" y="13647"/>
                    <a:pt x="6876" y="13456"/>
                    <a:pt x="6919" y="13275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9"/>
            <p:cNvSpPr/>
            <p:nvPr/>
          </p:nvSpPr>
          <p:spPr>
            <a:xfrm>
              <a:off x="4877600" y="3096625"/>
              <a:ext cx="1195125" cy="914200"/>
            </a:xfrm>
            <a:custGeom>
              <a:avLst/>
              <a:gdLst/>
              <a:ahLst/>
              <a:cxnLst/>
              <a:rect l="l" t="t" r="r" b="b"/>
              <a:pathLst>
                <a:path w="47805" h="36568" extrusionOk="0">
                  <a:moveTo>
                    <a:pt x="31007" y="21032"/>
                  </a:moveTo>
                  <a:lnTo>
                    <a:pt x="30254" y="20268"/>
                  </a:lnTo>
                  <a:lnTo>
                    <a:pt x="16915" y="33363"/>
                  </a:lnTo>
                  <a:cubicBezTo>
                    <a:pt x="16799" y="33479"/>
                    <a:pt x="16597" y="33479"/>
                    <a:pt x="16470" y="33363"/>
                  </a:cubicBezTo>
                  <a:lnTo>
                    <a:pt x="15939" y="32821"/>
                  </a:lnTo>
                  <a:cubicBezTo>
                    <a:pt x="15812" y="32694"/>
                    <a:pt x="15812" y="32492"/>
                    <a:pt x="15939" y="32376"/>
                  </a:cubicBezTo>
                  <a:lnTo>
                    <a:pt x="29277" y="19282"/>
                  </a:lnTo>
                  <a:lnTo>
                    <a:pt x="28450" y="18443"/>
                  </a:lnTo>
                  <a:lnTo>
                    <a:pt x="15408" y="31251"/>
                  </a:lnTo>
                  <a:cubicBezTo>
                    <a:pt x="15292" y="31378"/>
                    <a:pt x="15079" y="31378"/>
                    <a:pt x="14963" y="31251"/>
                  </a:cubicBezTo>
                  <a:lnTo>
                    <a:pt x="14432" y="30720"/>
                  </a:lnTo>
                  <a:cubicBezTo>
                    <a:pt x="14305" y="30593"/>
                    <a:pt x="14305" y="30391"/>
                    <a:pt x="14432" y="30264"/>
                  </a:cubicBezTo>
                  <a:lnTo>
                    <a:pt x="27155" y="17775"/>
                  </a:lnTo>
                  <a:cubicBezTo>
                    <a:pt x="26550" y="17785"/>
                    <a:pt x="25945" y="17785"/>
                    <a:pt x="25341" y="17785"/>
                  </a:cubicBezTo>
                  <a:lnTo>
                    <a:pt x="12204" y="30678"/>
                  </a:lnTo>
                  <a:cubicBezTo>
                    <a:pt x="12077" y="30795"/>
                    <a:pt x="11886" y="30795"/>
                    <a:pt x="11758" y="30678"/>
                  </a:cubicBezTo>
                  <a:lnTo>
                    <a:pt x="10931" y="29829"/>
                  </a:lnTo>
                  <a:cubicBezTo>
                    <a:pt x="10803" y="29702"/>
                    <a:pt x="10803" y="29500"/>
                    <a:pt x="10931" y="29373"/>
                  </a:cubicBezTo>
                  <a:lnTo>
                    <a:pt x="22804" y="17711"/>
                  </a:lnTo>
                  <a:cubicBezTo>
                    <a:pt x="22253" y="17690"/>
                    <a:pt x="21712" y="17658"/>
                    <a:pt x="21160" y="17616"/>
                  </a:cubicBezTo>
                  <a:lnTo>
                    <a:pt x="11408" y="27197"/>
                  </a:lnTo>
                  <a:cubicBezTo>
                    <a:pt x="11281" y="27325"/>
                    <a:pt x="11079" y="27325"/>
                    <a:pt x="10952" y="27197"/>
                  </a:cubicBezTo>
                  <a:lnTo>
                    <a:pt x="10421" y="26667"/>
                  </a:lnTo>
                  <a:cubicBezTo>
                    <a:pt x="10294" y="26540"/>
                    <a:pt x="10294" y="26338"/>
                    <a:pt x="10421" y="26221"/>
                  </a:cubicBezTo>
                  <a:lnTo>
                    <a:pt x="19356" y="17446"/>
                  </a:lnTo>
                  <a:lnTo>
                    <a:pt x="18974" y="17403"/>
                  </a:lnTo>
                  <a:cubicBezTo>
                    <a:pt x="18677" y="17372"/>
                    <a:pt x="18380" y="17340"/>
                    <a:pt x="18082" y="17308"/>
                  </a:cubicBezTo>
                  <a:lnTo>
                    <a:pt x="9753" y="25489"/>
                  </a:lnTo>
                  <a:cubicBezTo>
                    <a:pt x="9625" y="25606"/>
                    <a:pt x="9424" y="25606"/>
                    <a:pt x="9307" y="25489"/>
                  </a:cubicBezTo>
                  <a:lnTo>
                    <a:pt x="8776" y="24959"/>
                  </a:lnTo>
                  <a:cubicBezTo>
                    <a:pt x="8649" y="24831"/>
                    <a:pt x="8649" y="24630"/>
                    <a:pt x="8776" y="24502"/>
                  </a:cubicBezTo>
                  <a:lnTo>
                    <a:pt x="16300" y="17106"/>
                  </a:lnTo>
                  <a:lnTo>
                    <a:pt x="16003" y="17074"/>
                  </a:lnTo>
                  <a:cubicBezTo>
                    <a:pt x="15737" y="17032"/>
                    <a:pt x="15472" y="17000"/>
                    <a:pt x="15207" y="16958"/>
                  </a:cubicBezTo>
                  <a:lnTo>
                    <a:pt x="8161" y="23876"/>
                  </a:lnTo>
                  <a:cubicBezTo>
                    <a:pt x="8034" y="24004"/>
                    <a:pt x="7832" y="24004"/>
                    <a:pt x="7705" y="23876"/>
                  </a:cubicBezTo>
                  <a:lnTo>
                    <a:pt x="7174" y="23346"/>
                  </a:lnTo>
                  <a:cubicBezTo>
                    <a:pt x="7047" y="23229"/>
                    <a:pt x="7047" y="23017"/>
                    <a:pt x="7174" y="22900"/>
                  </a:cubicBezTo>
                  <a:lnTo>
                    <a:pt x="13477" y="16714"/>
                  </a:lnTo>
                  <a:lnTo>
                    <a:pt x="13063" y="16639"/>
                  </a:lnTo>
                  <a:lnTo>
                    <a:pt x="12204" y="16491"/>
                  </a:lnTo>
                  <a:lnTo>
                    <a:pt x="6442" y="22147"/>
                  </a:lnTo>
                  <a:cubicBezTo>
                    <a:pt x="6315" y="22274"/>
                    <a:pt x="6113" y="22274"/>
                    <a:pt x="5986" y="22147"/>
                  </a:cubicBezTo>
                  <a:lnTo>
                    <a:pt x="5455" y="21616"/>
                  </a:lnTo>
                  <a:cubicBezTo>
                    <a:pt x="5338" y="21489"/>
                    <a:pt x="5338" y="21287"/>
                    <a:pt x="5455" y="21160"/>
                  </a:cubicBezTo>
                  <a:lnTo>
                    <a:pt x="10517" y="16194"/>
                  </a:lnTo>
                  <a:lnTo>
                    <a:pt x="10209" y="16130"/>
                  </a:lnTo>
                  <a:lnTo>
                    <a:pt x="9477" y="15992"/>
                  </a:lnTo>
                  <a:lnTo>
                    <a:pt x="4871" y="20512"/>
                  </a:lnTo>
                  <a:cubicBezTo>
                    <a:pt x="4744" y="20629"/>
                    <a:pt x="4543" y="20629"/>
                    <a:pt x="4415" y="20512"/>
                  </a:cubicBezTo>
                  <a:lnTo>
                    <a:pt x="3885" y="19971"/>
                  </a:lnTo>
                  <a:cubicBezTo>
                    <a:pt x="3757" y="19844"/>
                    <a:pt x="3757" y="19642"/>
                    <a:pt x="3885" y="19515"/>
                  </a:cubicBezTo>
                  <a:lnTo>
                    <a:pt x="7853" y="15621"/>
                  </a:lnTo>
                  <a:cubicBezTo>
                    <a:pt x="5858" y="15186"/>
                    <a:pt x="3874" y="14708"/>
                    <a:pt x="1900" y="14167"/>
                  </a:cubicBezTo>
                  <a:cubicBezTo>
                    <a:pt x="1752" y="14124"/>
                    <a:pt x="1656" y="13976"/>
                    <a:pt x="1667" y="13827"/>
                  </a:cubicBezTo>
                  <a:lnTo>
                    <a:pt x="1741" y="13159"/>
                  </a:lnTo>
                  <a:cubicBezTo>
                    <a:pt x="1741" y="13063"/>
                    <a:pt x="1794" y="12978"/>
                    <a:pt x="1869" y="12936"/>
                  </a:cubicBezTo>
                  <a:cubicBezTo>
                    <a:pt x="1879" y="12925"/>
                    <a:pt x="1900" y="12915"/>
                    <a:pt x="1911" y="12904"/>
                  </a:cubicBezTo>
                  <a:cubicBezTo>
                    <a:pt x="1349" y="12766"/>
                    <a:pt x="797" y="12628"/>
                    <a:pt x="234" y="12469"/>
                  </a:cubicBezTo>
                  <a:cubicBezTo>
                    <a:pt x="107" y="12437"/>
                    <a:pt x="1" y="12321"/>
                    <a:pt x="1" y="12172"/>
                  </a:cubicBezTo>
                  <a:lnTo>
                    <a:pt x="892" y="11302"/>
                  </a:lnTo>
                  <a:cubicBezTo>
                    <a:pt x="4734" y="12321"/>
                    <a:pt x="8681" y="13010"/>
                    <a:pt x="12639" y="13180"/>
                  </a:cubicBezTo>
                  <a:cubicBezTo>
                    <a:pt x="13753" y="13223"/>
                    <a:pt x="14867" y="13223"/>
                    <a:pt x="15971" y="13180"/>
                  </a:cubicBezTo>
                  <a:cubicBezTo>
                    <a:pt x="17191" y="13127"/>
                    <a:pt x="18411" y="13021"/>
                    <a:pt x="19621" y="12862"/>
                  </a:cubicBezTo>
                  <a:cubicBezTo>
                    <a:pt x="20067" y="12798"/>
                    <a:pt x="20502" y="12724"/>
                    <a:pt x="20948" y="12650"/>
                  </a:cubicBezTo>
                  <a:cubicBezTo>
                    <a:pt x="21892" y="12480"/>
                    <a:pt x="22826" y="12278"/>
                    <a:pt x="23749" y="12034"/>
                  </a:cubicBezTo>
                  <a:cubicBezTo>
                    <a:pt x="26752" y="11238"/>
                    <a:pt x="29426" y="10050"/>
                    <a:pt x="32111" y="8554"/>
                  </a:cubicBezTo>
                  <a:lnTo>
                    <a:pt x="40695" y="118"/>
                  </a:lnTo>
                  <a:cubicBezTo>
                    <a:pt x="40822" y="1"/>
                    <a:pt x="41024" y="1"/>
                    <a:pt x="41151" y="118"/>
                  </a:cubicBezTo>
                  <a:lnTo>
                    <a:pt x="41979" y="967"/>
                  </a:lnTo>
                  <a:cubicBezTo>
                    <a:pt x="42106" y="1094"/>
                    <a:pt x="42106" y="1296"/>
                    <a:pt x="41979" y="1423"/>
                  </a:cubicBezTo>
                  <a:lnTo>
                    <a:pt x="37883" y="5434"/>
                  </a:lnTo>
                  <a:lnTo>
                    <a:pt x="42297" y="9944"/>
                  </a:lnTo>
                  <a:lnTo>
                    <a:pt x="46393" y="5922"/>
                  </a:lnTo>
                  <a:cubicBezTo>
                    <a:pt x="46521" y="5795"/>
                    <a:pt x="46722" y="5795"/>
                    <a:pt x="46850" y="5922"/>
                  </a:cubicBezTo>
                  <a:lnTo>
                    <a:pt x="47677" y="6760"/>
                  </a:lnTo>
                  <a:cubicBezTo>
                    <a:pt x="47805" y="6888"/>
                    <a:pt x="47805" y="7089"/>
                    <a:pt x="47677" y="7217"/>
                  </a:cubicBezTo>
                  <a:lnTo>
                    <a:pt x="17913" y="36440"/>
                  </a:lnTo>
                  <a:cubicBezTo>
                    <a:pt x="17785" y="36567"/>
                    <a:pt x="17584" y="36567"/>
                    <a:pt x="17456" y="36440"/>
                  </a:cubicBezTo>
                  <a:lnTo>
                    <a:pt x="16629" y="35602"/>
                  </a:lnTo>
                  <a:cubicBezTo>
                    <a:pt x="16501" y="35474"/>
                    <a:pt x="16501" y="35273"/>
                    <a:pt x="16629" y="35145"/>
                  </a:cubicBezTo>
                  <a:lnTo>
                    <a:pt x="31007" y="21032"/>
                  </a:lnTo>
                  <a:close/>
                  <a:moveTo>
                    <a:pt x="32164" y="19886"/>
                  </a:moveTo>
                  <a:lnTo>
                    <a:pt x="35336" y="16777"/>
                  </a:lnTo>
                  <a:cubicBezTo>
                    <a:pt x="34678" y="16947"/>
                    <a:pt x="34021" y="17085"/>
                    <a:pt x="33384" y="17191"/>
                  </a:cubicBezTo>
                  <a:lnTo>
                    <a:pt x="31421" y="19122"/>
                  </a:lnTo>
                  <a:lnTo>
                    <a:pt x="32174" y="19886"/>
                  </a:lnTo>
                  <a:close/>
                  <a:moveTo>
                    <a:pt x="30445" y="18136"/>
                  </a:moveTo>
                  <a:lnTo>
                    <a:pt x="31071" y="17520"/>
                  </a:lnTo>
                  <a:cubicBezTo>
                    <a:pt x="30689" y="17552"/>
                    <a:pt x="30317" y="17594"/>
                    <a:pt x="29946" y="17626"/>
                  </a:cubicBezTo>
                  <a:close/>
                  <a:moveTo>
                    <a:pt x="27760" y="15398"/>
                  </a:moveTo>
                  <a:lnTo>
                    <a:pt x="28704" y="16363"/>
                  </a:lnTo>
                  <a:cubicBezTo>
                    <a:pt x="31813" y="16194"/>
                    <a:pt x="35135" y="15695"/>
                    <a:pt x="37597" y="14560"/>
                  </a:cubicBezTo>
                  <a:lnTo>
                    <a:pt x="41130" y="11079"/>
                  </a:lnTo>
                  <a:lnTo>
                    <a:pt x="36726" y="6591"/>
                  </a:lnTo>
                  <a:lnTo>
                    <a:pt x="27760" y="15398"/>
                  </a:lnTo>
                  <a:close/>
                  <a:moveTo>
                    <a:pt x="25542" y="15016"/>
                  </a:moveTo>
                  <a:lnTo>
                    <a:pt x="28948" y="11684"/>
                  </a:lnTo>
                  <a:cubicBezTo>
                    <a:pt x="28015" y="12077"/>
                    <a:pt x="27081" y="12437"/>
                    <a:pt x="26105" y="12766"/>
                  </a:cubicBezTo>
                  <a:lnTo>
                    <a:pt x="22454" y="16342"/>
                  </a:lnTo>
                  <a:cubicBezTo>
                    <a:pt x="22911" y="16363"/>
                    <a:pt x="23356" y="16385"/>
                    <a:pt x="23813" y="16406"/>
                  </a:cubicBezTo>
                  <a:lnTo>
                    <a:pt x="24120" y="16406"/>
                  </a:lnTo>
                  <a:lnTo>
                    <a:pt x="25542" y="15005"/>
                  </a:lnTo>
                  <a:close/>
                  <a:moveTo>
                    <a:pt x="4129" y="13403"/>
                  </a:moveTo>
                  <a:cubicBezTo>
                    <a:pt x="5731" y="13806"/>
                    <a:pt x="7355" y="14188"/>
                    <a:pt x="8978" y="14528"/>
                  </a:cubicBezTo>
                  <a:lnTo>
                    <a:pt x="9265" y="14231"/>
                  </a:lnTo>
                  <a:cubicBezTo>
                    <a:pt x="7546" y="14040"/>
                    <a:pt x="5816" y="13753"/>
                    <a:pt x="4129" y="13403"/>
                  </a:cubicBezTo>
                  <a:close/>
                  <a:moveTo>
                    <a:pt x="20587" y="16226"/>
                  </a:moveTo>
                  <a:lnTo>
                    <a:pt x="23314" y="13551"/>
                  </a:lnTo>
                  <a:lnTo>
                    <a:pt x="22900" y="13647"/>
                  </a:lnTo>
                  <a:cubicBezTo>
                    <a:pt x="22444" y="13753"/>
                    <a:pt x="21977" y="13838"/>
                    <a:pt x="21521" y="13933"/>
                  </a:cubicBezTo>
                  <a:lnTo>
                    <a:pt x="19303" y="16109"/>
                  </a:lnTo>
                  <a:lnTo>
                    <a:pt x="19674" y="16151"/>
                  </a:lnTo>
                  <a:cubicBezTo>
                    <a:pt x="19982" y="16172"/>
                    <a:pt x="20279" y="16204"/>
                    <a:pt x="20587" y="16226"/>
                  </a:cubicBezTo>
                  <a:close/>
                  <a:moveTo>
                    <a:pt x="17509" y="15918"/>
                  </a:moveTo>
                  <a:lnTo>
                    <a:pt x="19175" y="14284"/>
                  </a:lnTo>
                  <a:lnTo>
                    <a:pt x="18878" y="14315"/>
                  </a:lnTo>
                  <a:cubicBezTo>
                    <a:pt x="18518" y="14347"/>
                    <a:pt x="18157" y="14390"/>
                    <a:pt x="17796" y="14411"/>
                  </a:cubicBezTo>
                  <a:lnTo>
                    <a:pt x="16406" y="15780"/>
                  </a:lnTo>
                  <a:lnTo>
                    <a:pt x="16703" y="15822"/>
                  </a:lnTo>
                  <a:close/>
                  <a:moveTo>
                    <a:pt x="14666" y="15546"/>
                  </a:moveTo>
                  <a:lnTo>
                    <a:pt x="15695" y="14528"/>
                  </a:lnTo>
                  <a:lnTo>
                    <a:pt x="15271" y="14538"/>
                  </a:lnTo>
                  <a:cubicBezTo>
                    <a:pt x="14910" y="14538"/>
                    <a:pt x="14549" y="14549"/>
                    <a:pt x="14188" y="14538"/>
                  </a:cubicBezTo>
                  <a:lnTo>
                    <a:pt x="13371" y="15334"/>
                  </a:lnTo>
                  <a:lnTo>
                    <a:pt x="13785" y="15398"/>
                  </a:lnTo>
                  <a:cubicBezTo>
                    <a:pt x="14071" y="15451"/>
                    <a:pt x="14369" y="15493"/>
                    <a:pt x="14666" y="15536"/>
                  </a:cubicBezTo>
                  <a:close/>
                  <a:moveTo>
                    <a:pt x="11684" y="15048"/>
                  </a:moveTo>
                  <a:lnTo>
                    <a:pt x="12257" y="14485"/>
                  </a:lnTo>
                  <a:lnTo>
                    <a:pt x="11949" y="14464"/>
                  </a:lnTo>
                  <a:cubicBezTo>
                    <a:pt x="11663" y="14453"/>
                    <a:pt x="11366" y="14432"/>
                    <a:pt x="11079" y="14411"/>
                  </a:cubicBezTo>
                  <a:lnTo>
                    <a:pt x="10623" y="14846"/>
                  </a:lnTo>
                  <a:lnTo>
                    <a:pt x="10931" y="1491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9"/>
            <p:cNvSpPr/>
            <p:nvPr/>
          </p:nvSpPr>
          <p:spPr>
            <a:xfrm>
              <a:off x="1772500" y="2142950"/>
              <a:ext cx="1530700" cy="1530700"/>
            </a:xfrm>
            <a:custGeom>
              <a:avLst/>
              <a:gdLst/>
              <a:ahLst/>
              <a:cxnLst/>
              <a:rect l="l" t="t" r="r" b="b"/>
              <a:pathLst>
                <a:path w="61228" h="61228" extrusionOk="0">
                  <a:moveTo>
                    <a:pt x="42095" y="11280"/>
                  </a:moveTo>
                  <a:cubicBezTo>
                    <a:pt x="51868" y="17085"/>
                    <a:pt x="55784" y="29266"/>
                    <a:pt x="51200" y="39676"/>
                  </a:cubicBezTo>
                  <a:cubicBezTo>
                    <a:pt x="46626" y="50086"/>
                    <a:pt x="35007" y="55434"/>
                    <a:pt x="24120" y="52155"/>
                  </a:cubicBezTo>
                  <a:lnTo>
                    <a:pt x="24120" y="52155"/>
                  </a:lnTo>
                  <a:cubicBezTo>
                    <a:pt x="11195" y="48260"/>
                    <a:pt x="4595" y="33925"/>
                    <a:pt x="10028" y="21573"/>
                  </a:cubicBezTo>
                  <a:cubicBezTo>
                    <a:pt x="15461" y="9211"/>
                    <a:pt x="30486" y="4394"/>
                    <a:pt x="42095" y="11291"/>
                  </a:cubicBezTo>
                  <a:close/>
                  <a:moveTo>
                    <a:pt x="30911" y="22231"/>
                  </a:moveTo>
                  <a:cubicBezTo>
                    <a:pt x="32481" y="22284"/>
                    <a:pt x="33999" y="22783"/>
                    <a:pt x="35293" y="23653"/>
                  </a:cubicBezTo>
                  <a:lnTo>
                    <a:pt x="42085" y="14305"/>
                  </a:lnTo>
                  <a:lnTo>
                    <a:pt x="42679" y="13488"/>
                  </a:lnTo>
                  <a:cubicBezTo>
                    <a:pt x="39230" y="11058"/>
                    <a:pt x="35124" y="9721"/>
                    <a:pt x="30911" y="9668"/>
                  </a:cubicBezTo>
                  <a:lnTo>
                    <a:pt x="30911" y="22231"/>
                  </a:lnTo>
                  <a:close/>
                  <a:moveTo>
                    <a:pt x="35781" y="24014"/>
                  </a:moveTo>
                  <a:cubicBezTo>
                    <a:pt x="36047" y="24215"/>
                    <a:pt x="36301" y="24449"/>
                    <a:pt x="36545" y="24682"/>
                  </a:cubicBezTo>
                  <a:cubicBezTo>
                    <a:pt x="37405" y="25542"/>
                    <a:pt x="38074" y="26592"/>
                    <a:pt x="38498" y="27738"/>
                  </a:cubicBezTo>
                  <a:lnTo>
                    <a:pt x="42095" y="26561"/>
                  </a:lnTo>
                  <a:lnTo>
                    <a:pt x="50446" y="23855"/>
                  </a:lnTo>
                  <a:cubicBezTo>
                    <a:pt x="49088" y="19854"/>
                    <a:pt x="46552" y="16374"/>
                    <a:pt x="43178" y="13838"/>
                  </a:cubicBezTo>
                  <a:lnTo>
                    <a:pt x="42095" y="15323"/>
                  </a:lnTo>
                  <a:close/>
                  <a:moveTo>
                    <a:pt x="38678" y="28311"/>
                  </a:moveTo>
                  <a:cubicBezTo>
                    <a:pt x="39103" y="29818"/>
                    <a:pt x="39103" y="31410"/>
                    <a:pt x="38678" y="32917"/>
                  </a:cubicBezTo>
                  <a:lnTo>
                    <a:pt x="42095" y="34031"/>
                  </a:lnTo>
                  <a:lnTo>
                    <a:pt x="50637" y="36811"/>
                  </a:lnTo>
                  <a:cubicBezTo>
                    <a:pt x="51879" y="32768"/>
                    <a:pt x="51879" y="28460"/>
                    <a:pt x="50637" y="24428"/>
                  </a:cubicBezTo>
                  <a:lnTo>
                    <a:pt x="42095" y="27208"/>
                  </a:lnTo>
                  <a:close/>
                  <a:moveTo>
                    <a:pt x="38498" y="33500"/>
                  </a:moveTo>
                  <a:cubicBezTo>
                    <a:pt x="38074" y="34646"/>
                    <a:pt x="37405" y="35686"/>
                    <a:pt x="36545" y="36546"/>
                  </a:cubicBezTo>
                  <a:cubicBezTo>
                    <a:pt x="36301" y="36790"/>
                    <a:pt x="36047" y="37013"/>
                    <a:pt x="35781" y="37225"/>
                  </a:cubicBezTo>
                  <a:lnTo>
                    <a:pt x="42095" y="45905"/>
                  </a:lnTo>
                  <a:lnTo>
                    <a:pt x="43167" y="47390"/>
                  </a:lnTo>
                  <a:cubicBezTo>
                    <a:pt x="46552" y="44854"/>
                    <a:pt x="49088" y="41374"/>
                    <a:pt x="50446" y="37373"/>
                  </a:cubicBezTo>
                  <a:lnTo>
                    <a:pt x="42095" y="34668"/>
                  </a:lnTo>
                  <a:lnTo>
                    <a:pt x="38498" y="33490"/>
                  </a:lnTo>
                  <a:close/>
                  <a:moveTo>
                    <a:pt x="35293" y="37575"/>
                  </a:moveTo>
                  <a:cubicBezTo>
                    <a:pt x="33999" y="38456"/>
                    <a:pt x="32481" y="38944"/>
                    <a:pt x="30922" y="38997"/>
                  </a:cubicBezTo>
                  <a:lnTo>
                    <a:pt x="30922" y="51571"/>
                  </a:lnTo>
                  <a:cubicBezTo>
                    <a:pt x="35134" y="51507"/>
                    <a:pt x="39241" y="50181"/>
                    <a:pt x="42689" y="47741"/>
                  </a:cubicBezTo>
                  <a:lnTo>
                    <a:pt x="42095" y="46934"/>
                  </a:lnTo>
                  <a:lnTo>
                    <a:pt x="35304" y="37575"/>
                  </a:lnTo>
                  <a:close/>
                  <a:moveTo>
                    <a:pt x="30317" y="38997"/>
                  </a:moveTo>
                  <a:cubicBezTo>
                    <a:pt x="28746" y="38944"/>
                    <a:pt x="27229" y="38456"/>
                    <a:pt x="25934" y="37575"/>
                  </a:cubicBezTo>
                  <a:lnTo>
                    <a:pt x="24130" y="40069"/>
                  </a:lnTo>
                  <a:lnTo>
                    <a:pt x="18538" y="47741"/>
                  </a:lnTo>
                  <a:cubicBezTo>
                    <a:pt x="21987" y="50181"/>
                    <a:pt x="26093" y="51507"/>
                    <a:pt x="30317" y="51571"/>
                  </a:cubicBezTo>
                  <a:close/>
                  <a:moveTo>
                    <a:pt x="25436" y="37225"/>
                  </a:moveTo>
                  <a:cubicBezTo>
                    <a:pt x="25170" y="37013"/>
                    <a:pt x="24916" y="36790"/>
                    <a:pt x="24682" y="36546"/>
                  </a:cubicBezTo>
                  <a:cubicBezTo>
                    <a:pt x="23812" y="35686"/>
                    <a:pt x="23154" y="34646"/>
                    <a:pt x="22730" y="33500"/>
                  </a:cubicBezTo>
                  <a:lnTo>
                    <a:pt x="10781" y="37384"/>
                  </a:lnTo>
                  <a:cubicBezTo>
                    <a:pt x="12150" y="41374"/>
                    <a:pt x="14686" y="44865"/>
                    <a:pt x="18061" y="47390"/>
                  </a:cubicBezTo>
                  <a:lnTo>
                    <a:pt x="24130" y="39039"/>
                  </a:lnTo>
                  <a:lnTo>
                    <a:pt x="25446" y="37214"/>
                  </a:lnTo>
                  <a:close/>
                  <a:moveTo>
                    <a:pt x="22539" y="32927"/>
                  </a:moveTo>
                  <a:cubicBezTo>
                    <a:pt x="22114" y="31420"/>
                    <a:pt x="22114" y="29818"/>
                    <a:pt x="22539" y="28311"/>
                  </a:cubicBezTo>
                  <a:lnTo>
                    <a:pt x="10590" y="24438"/>
                  </a:lnTo>
                  <a:cubicBezTo>
                    <a:pt x="9349" y="28471"/>
                    <a:pt x="9349" y="32779"/>
                    <a:pt x="10590" y="36811"/>
                  </a:cubicBezTo>
                  <a:close/>
                  <a:moveTo>
                    <a:pt x="22730" y="27738"/>
                  </a:moveTo>
                  <a:cubicBezTo>
                    <a:pt x="23271" y="26274"/>
                    <a:pt x="24205" y="24980"/>
                    <a:pt x="25436" y="24014"/>
                  </a:cubicBezTo>
                  <a:lnTo>
                    <a:pt x="24120" y="22199"/>
                  </a:lnTo>
                  <a:lnTo>
                    <a:pt x="18050" y="13838"/>
                  </a:lnTo>
                  <a:cubicBezTo>
                    <a:pt x="14676" y="16374"/>
                    <a:pt x="12140" y="19865"/>
                    <a:pt x="10781" y="23855"/>
                  </a:cubicBezTo>
                  <a:lnTo>
                    <a:pt x="22740" y="27738"/>
                  </a:lnTo>
                  <a:close/>
                  <a:moveTo>
                    <a:pt x="25924" y="23653"/>
                  </a:moveTo>
                  <a:cubicBezTo>
                    <a:pt x="27229" y="22783"/>
                    <a:pt x="28746" y="22284"/>
                    <a:pt x="30306" y="22231"/>
                  </a:cubicBezTo>
                  <a:lnTo>
                    <a:pt x="30306" y="9668"/>
                  </a:lnTo>
                  <a:cubicBezTo>
                    <a:pt x="26083" y="9721"/>
                    <a:pt x="21976" y="11058"/>
                    <a:pt x="18538" y="13488"/>
                  </a:cubicBezTo>
                  <a:lnTo>
                    <a:pt x="24120" y="21170"/>
                  </a:lnTo>
                  <a:lnTo>
                    <a:pt x="25924" y="23653"/>
                  </a:lnTo>
                  <a:close/>
                  <a:moveTo>
                    <a:pt x="36227" y="25001"/>
                  </a:moveTo>
                  <a:cubicBezTo>
                    <a:pt x="36004" y="24778"/>
                    <a:pt x="35771" y="24566"/>
                    <a:pt x="35527" y="24375"/>
                  </a:cubicBezTo>
                  <a:lnTo>
                    <a:pt x="34307" y="26041"/>
                  </a:lnTo>
                  <a:cubicBezTo>
                    <a:pt x="35124" y="26688"/>
                    <a:pt x="35739" y="27547"/>
                    <a:pt x="36121" y="28513"/>
                  </a:cubicBezTo>
                  <a:lnTo>
                    <a:pt x="38074" y="27887"/>
                  </a:lnTo>
                  <a:cubicBezTo>
                    <a:pt x="37681" y="26805"/>
                    <a:pt x="37044" y="25818"/>
                    <a:pt x="36238" y="25001"/>
                  </a:cubicBezTo>
                  <a:close/>
                  <a:moveTo>
                    <a:pt x="35039" y="24014"/>
                  </a:moveTo>
                  <a:cubicBezTo>
                    <a:pt x="33818" y="23197"/>
                    <a:pt x="32386" y="22730"/>
                    <a:pt x="30911" y="22677"/>
                  </a:cubicBezTo>
                  <a:lnTo>
                    <a:pt x="30911" y="24735"/>
                  </a:lnTo>
                  <a:cubicBezTo>
                    <a:pt x="31951" y="24789"/>
                    <a:pt x="32959" y="25117"/>
                    <a:pt x="33829" y="25680"/>
                  </a:cubicBezTo>
                  <a:lnTo>
                    <a:pt x="35049" y="24014"/>
                  </a:lnTo>
                  <a:close/>
                  <a:moveTo>
                    <a:pt x="30317" y="22677"/>
                  </a:moveTo>
                  <a:cubicBezTo>
                    <a:pt x="28842" y="22730"/>
                    <a:pt x="27409" y="23197"/>
                    <a:pt x="26189" y="24014"/>
                  </a:cubicBezTo>
                  <a:lnTo>
                    <a:pt x="27399" y="25680"/>
                  </a:lnTo>
                  <a:cubicBezTo>
                    <a:pt x="28269" y="25117"/>
                    <a:pt x="29277" y="24789"/>
                    <a:pt x="30317" y="24735"/>
                  </a:cubicBezTo>
                  <a:lnTo>
                    <a:pt x="30317" y="22677"/>
                  </a:lnTo>
                  <a:close/>
                  <a:moveTo>
                    <a:pt x="25701" y="24375"/>
                  </a:moveTo>
                  <a:cubicBezTo>
                    <a:pt x="24544" y="25287"/>
                    <a:pt x="23663" y="26497"/>
                    <a:pt x="23154" y="27887"/>
                  </a:cubicBezTo>
                  <a:lnTo>
                    <a:pt x="24120" y="28195"/>
                  </a:lnTo>
                  <a:lnTo>
                    <a:pt x="25117" y="28524"/>
                  </a:lnTo>
                  <a:cubicBezTo>
                    <a:pt x="25489" y="27547"/>
                    <a:pt x="26104" y="26699"/>
                    <a:pt x="26910" y="26041"/>
                  </a:cubicBezTo>
                  <a:lnTo>
                    <a:pt x="25701" y="24375"/>
                  </a:lnTo>
                  <a:close/>
                  <a:moveTo>
                    <a:pt x="22963" y="28449"/>
                  </a:moveTo>
                  <a:cubicBezTo>
                    <a:pt x="22570" y="29871"/>
                    <a:pt x="22570" y="31367"/>
                    <a:pt x="22963" y="32789"/>
                  </a:cubicBezTo>
                  <a:lnTo>
                    <a:pt x="24120" y="32407"/>
                  </a:lnTo>
                  <a:lnTo>
                    <a:pt x="24926" y="32142"/>
                  </a:lnTo>
                  <a:cubicBezTo>
                    <a:pt x="24661" y="31145"/>
                    <a:pt x="24661" y="30083"/>
                    <a:pt x="24926" y="29086"/>
                  </a:cubicBezTo>
                  <a:lnTo>
                    <a:pt x="24120" y="28821"/>
                  </a:lnTo>
                  <a:lnTo>
                    <a:pt x="22963" y="28439"/>
                  </a:lnTo>
                  <a:close/>
                  <a:moveTo>
                    <a:pt x="23154" y="33362"/>
                  </a:moveTo>
                  <a:cubicBezTo>
                    <a:pt x="23663" y="34742"/>
                    <a:pt x="24544" y="35951"/>
                    <a:pt x="25701" y="36864"/>
                  </a:cubicBezTo>
                  <a:lnTo>
                    <a:pt x="26910" y="35198"/>
                  </a:lnTo>
                  <a:cubicBezTo>
                    <a:pt x="26104" y="34540"/>
                    <a:pt x="25489" y="33691"/>
                    <a:pt x="25117" y="32715"/>
                  </a:cubicBezTo>
                  <a:lnTo>
                    <a:pt x="24120" y="33044"/>
                  </a:lnTo>
                  <a:close/>
                  <a:moveTo>
                    <a:pt x="26189" y="37214"/>
                  </a:moveTo>
                  <a:cubicBezTo>
                    <a:pt x="27409" y="38042"/>
                    <a:pt x="28842" y="38509"/>
                    <a:pt x="30317" y="38562"/>
                  </a:cubicBezTo>
                  <a:lnTo>
                    <a:pt x="30317" y="36503"/>
                  </a:lnTo>
                  <a:cubicBezTo>
                    <a:pt x="29277" y="36450"/>
                    <a:pt x="28269" y="36121"/>
                    <a:pt x="27399" y="35559"/>
                  </a:cubicBezTo>
                  <a:lnTo>
                    <a:pt x="26178" y="37225"/>
                  </a:lnTo>
                  <a:close/>
                  <a:moveTo>
                    <a:pt x="30911" y="38562"/>
                  </a:moveTo>
                  <a:cubicBezTo>
                    <a:pt x="32386" y="38509"/>
                    <a:pt x="33818" y="38042"/>
                    <a:pt x="35039" y="37214"/>
                  </a:cubicBezTo>
                  <a:lnTo>
                    <a:pt x="33829" y="35548"/>
                  </a:lnTo>
                  <a:cubicBezTo>
                    <a:pt x="32959" y="36121"/>
                    <a:pt x="31951" y="36450"/>
                    <a:pt x="30911" y="36503"/>
                  </a:cubicBezTo>
                  <a:lnTo>
                    <a:pt x="30911" y="38562"/>
                  </a:lnTo>
                  <a:close/>
                  <a:moveTo>
                    <a:pt x="35527" y="36864"/>
                  </a:moveTo>
                  <a:cubicBezTo>
                    <a:pt x="35771" y="36673"/>
                    <a:pt x="36015" y="36461"/>
                    <a:pt x="36238" y="36238"/>
                  </a:cubicBezTo>
                  <a:cubicBezTo>
                    <a:pt x="37044" y="35421"/>
                    <a:pt x="37681" y="34434"/>
                    <a:pt x="38074" y="33362"/>
                  </a:cubicBezTo>
                  <a:lnTo>
                    <a:pt x="36121" y="32726"/>
                  </a:lnTo>
                  <a:cubicBezTo>
                    <a:pt x="35750" y="33691"/>
                    <a:pt x="35124" y="34540"/>
                    <a:pt x="34317" y="35198"/>
                  </a:cubicBezTo>
                  <a:lnTo>
                    <a:pt x="35527" y="36864"/>
                  </a:lnTo>
                  <a:close/>
                  <a:moveTo>
                    <a:pt x="38265" y="32789"/>
                  </a:moveTo>
                  <a:cubicBezTo>
                    <a:pt x="38657" y="31367"/>
                    <a:pt x="38657" y="29871"/>
                    <a:pt x="38265" y="28449"/>
                  </a:cubicBezTo>
                  <a:lnTo>
                    <a:pt x="36301" y="29086"/>
                  </a:lnTo>
                  <a:cubicBezTo>
                    <a:pt x="36567" y="30094"/>
                    <a:pt x="36567" y="31155"/>
                    <a:pt x="36301" y="32153"/>
                  </a:cubicBezTo>
                  <a:close/>
                  <a:moveTo>
                    <a:pt x="44907" y="7418"/>
                  </a:moveTo>
                  <a:cubicBezTo>
                    <a:pt x="44058" y="6367"/>
                    <a:pt x="42445" y="6367"/>
                    <a:pt x="41586" y="7418"/>
                  </a:cubicBezTo>
                  <a:cubicBezTo>
                    <a:pt x="41575" y="7439"/>
                    <a:pt x="41565" y="7450"/>
                    <a:pt x="41565" y="7471"/>
                  </a:cubicBezTo>
                  <a:lnTo>
                    <a:pt x="41214" y="9381"/>
                  </a:lnTo>
                  <a:cubicBezTo>
                    <a:pt x="41204" y="9402"/>
                    <a:pt x="41204" y="9413"/>
                    <a:pt x="41214" y="9434"/>
                  </a:cubicBezTo>
                  <a:cubicBezTo>
                    <a:pt x="41851" y="11397"/>
                    <a:pt x="44631" y="11397"/>
                    <a:pt x="45279" y="9434"/>
                  </a:cubicBezTo>
                  <a:cubicBezTo>
                    <a:pt x="45279" y="9413"/>
                    <a:pt x="45279" y="9402"/>
                    <a:pt x="45279" y="9381"/>
                  </a:cubicBezTo>
                  <a:lnTo>
                    <a:pt x="44928" y="7471"/>
                  </a:lnTo>
                  <a:cubicBezTo>
                    <a:pt x="44918" y="7450"/>
                    <a:pt x="44918" y="7439"/>
                    <a:pt x="44907" y="7418"/>
                  </a:cubicBezTo>
                  <a:close/>
                  <a:moveTo>
                    <a:pt x="43103" y="7609"/>
                  </a:moveTo>
                  <a:lnTo>
                    <a:pt x="41925" y="7609"/>
                  </a:lnTo>
                  <a:lnTo>
                    <a:pt x="41618" y="9286"/>
                  </a:lnTo>
                  <a:lnTo>
                    <a:pt x="43103" y="9286"/>
                  </a:lnTo>
                  <a:close/>
                  <a:moveTo>
                    <a:pt x="43390" y="9286"/>
                  </a:moveTo>
                  <a:lnTo>
                    <a:pt x="44875" y="9286"/>
                  </a:lnTo>
                  <a:lnTo>
                    <a:pt x="44578" y="7609"/>
                  </a:lnTo>
                  <a:lnTo>
                    <a:pt x="43390" y="7609"/>
                  </a:lnTo>
                  <a:close/>
                  <a:moveTo>
                    <a:pt x="54107" y="16639"/>
                  </a:moveTo>
                  <a:cubicBezTo>
                    <a:pt x="53248" y="15589"/>
                    <a:pt x="51635" y="15589"/>
                    <a:pt x="50786" y="16639"/>
                  </a:cubicBezTo>
                  <a:cubicBezTo>
                    <a:pt x="50775" y="16660"/>
                    <a:pt x="50765" y="16671"/>
                    <a:pt x="50765" y="16692"/>
                  </a:cubicBezTo>
                  <a:lnTo>
                    <a:pt x="50414" y="18602"/>
                  </a:lnTo>
                  <a:cubicBezTo>
                    <a:pt x="50404" y="18613"/>
                    <a:pt x="50404" y="18634"/>
                    <a:pt x="50414" y="18655"/>
                  </a:cubicBezTo>
                  <a:cubicBezTo>
                    <a:pt x="51062" y="20608"/>
                    <a:pt x="53831" y="20608"/>
                    <a:pt x="54478" y="18655"/>
                  </a:cubicBezTo>
                  <a:cubicBezTo>
                    <a:pt x="54478" y="18634"/>
                    <a:pt x="54478" y="18613"/>
                    <a:pt x="54478" y="18602"/>
                  </a:cubicBezTo>
                  <a:lnTo>
                    <a:pt x="54128" y="16692"/>
                  </a:lnTo>
                  <a:cubicBezTo>
                    <a:pt x="54118" y="16671"/>
                    <a:pt x="54107" y="16650"/>
                    <a:pt x="54096" y="16639"/>
                  </a:cubicBezTo>
                  <a:close/>
                  <a:moveTo>
                    <a:pt x="52303" y="16830"/>
                  </a:moveTo>
                  <a:lnTo>
                    <a:pt x="51115" y="16830"/>
                  </a:lnTo>
                  <a:lnTo>
                    <a:pt x="50807" y="18507"/>
                  </a:lnTo>
                  <a:lnTo>
                    <a:pt x="52303" y="18507"/>
                  </a:lnTo>
                  <a:close/>
                  <a:moveTo>
                    <a:pt x="52590" y="18507"/>
                  </a:moveTo>
                  <a:lnTo>
                    <a:pt x="54075" y="18507"/>
                  </a:lnTo>
                  <a:lnTo>
                    <a:pt x="53768" y="16830"/>
                  </a:lnTo>
                  <a:lnTo>
                    <a:pt x="52590" y="16830"/>
                  </a:lnTo>
                  <a:close/>
                  <a:moveTo>
                    <a:pt x="57492" y="29266"/>
                  </a:moveTo>
                  <a:cubicBezTo>
                    <a:pt x="56643" y="28216"/>
                    <a:pt x="55030" y="28216"/>
                    <a:pt x="54171" y="29266"/>
                  </a:cubicBezTo>
                  <a:cubicBezTo>
                    <a:pt x="54160" y="29288"/>
                    <a:pt x="54150" y="29309"/>
                    <a:pt x="54150" y="29319"/>
                  </a:cubicBezTo>
                  <a:lnTo>
                    <a:pt x="53799" y="31229"/>
                  </a:lnTo>
                  <a:cubicBezTo>
                    <a:pt x="53789" y="31251"/>
                    <a:pt x="53789" y="31261"/>
                    <a:pt x="53799" y="31283"/>
                  </a:cubicBezTo>
                  <a:cubicBezTo>
                    <a:pt x="54436" y="33246"/>
                    <a:pt x="57216" y="33246"/>
                    <a:pt x="57863" y="31283"/>
                  </a:cubicBezTo>
                  <a:cubicBezTo>
                    <a:pt x="57863" y="31261"/>
                    <a:pt x="57863" y="31251"/>
                    <a:pt x="57863" y="31229"/>
                  </a:cubicBezTo>
                  <a:lnTo>
                    <a:pt x="57513" y="29319"/>
                  </a:lnTo>
                  <a:cubicBezTo>
                    <a:pt x="57503" y="29309"/>
                    <a:pt x="57503" y="29288"/>
                    <a:pt x="57492" y="29266"/>
                  </a:cubicBezTo>
                  <a:close/>
                  <a:moveTo>
                    <a:pt x="55688" y="29457"/>
                  </a:moveTo>
                  <a:lnTo>
                    <a:pt x="55688" y="31134"/>
                  </a:lnTo>
                  <a:lnTo>
                    <a:pt x="54203" y="31134"/>
                  </a:lnTo>
                  <a:lnTo>
                    <a:pt x="54510" y="29457"/>
                  </a:lnTo>
                  <a:close/>
                  <a:moveTo>
                    <a:pt x="55975" y="31134"/>
                  </a:moveTo>
                  <a:lnTo>
                    <a:pt x="55975" y="29457"/>
                  </a:lnTo>
                  <a:lnTo>
                    <a:pt x="57153" y="29457"/>
                  </a:lnTo>
                  <a:lnTo>
                    <a:pt x="57471" y="31134"/>
                  </a:lnTo>
                  <a:close/>
                  <a:moveTo>
                    <a:pt x="54118" y="41883"/>
                  </a:moveTo>
                  <a:cubicBezTo>
                    <a:pt x="53258" y="40833"/>
                    <a:pt x="51656" y="40833"/>
                    <a:pt x="50796" y="41883"/>
                  </a:cubicBezTo>
                  <a:cubicBezTo>
                    <a:pt x="50786" y="41904"/>
                    <a:pt x="50775" y="41926"/>
                    <a:pt x="50775" y="41936"/>
                  </a:cubicBezTo>
                  <a:lnTo>
                    <a:pt x="50425" y="43846"/>
                  </a:lnTo>
                  <a:cubicBezTo>
                    <a:pt x="50414" y="43867"/>
                    <a:pt x="50414" y="43889"/>
                    <a:pt x="50425" y="43899"/>
                  </a:cubicBezTo>
                  <a:cubicBezTo>
                    <a:pt x="51062" y="45862"/>
                    <a:pt x="53842" y="45862"/>
                    <a:pt x="54489" y="43899"/>
                  </a:cubicBezTo>
                  <a:cubicBezTo>
                    <a:pt x="54489" y="43889"/>
                    <a:pt x="54489" y="43867"/>
                    <a:pt x="54489" y="43846"/>
                  </a:cubicBezTo>
                  <a:lnTo>
                    <a:pt x="54160" y="41947"/>
                  </a:lnTo>
                  <a:cubicBezTo>
                    <a:pt x="54150" y="41926"/>
                    <a:pt x="54139" y="41904"/>
                    <a:pt x="54128" y="41894"/>
                  </a:cubicBezTo>
                  <a:close/>
                  <a:moveTo>
                    <a:pt x="52324" y="42074"/>
                  </a:moveTo>
                  <a:lnTo>
                    <a:pt x="51147" y="42074"/>
                  </a:lnTo>
                  <a:lnTo>
                    <a:pt x="50839" y="43751"/>
                  </a:lnTo>
                  <a:lnTo>
                    <a:pt x="52324" y="43751"/>
                  </a:lnTo>
                  <a:lnTo>
                    <a:pt x="52324" y="42074"/>
                  </a:lnTo>
                  <a:close/>
                  <a:moveTo>
                    <a:pt x="52611" y="43751"/>
                  </a:moveTo>
                  <a:lnTo>
                    <a:pt x="54096" y="43751"/>
                  </a:lnTo>
                  <a:lnTo>
                    <a:pt x="53789" y="42074"/>
                  </a:lnTo>
                  <a:lnTo>
                    <a:pt x="52611" y="42074"/>
                  </a:lnTo>
                  <a:close/>
                  <a:moveTo>
                    <a:pt x="44886" y="51104"/>
                  </a:moveTo>
                  <a:cubicBezTo>
                    <a:pt x="44037" y="50043"/>
                    <a:pt x="42424" y="50043"/>
                    <a:pt x="41565" y="51104"/>
                  </a:cubicBezTo>
                  <a:cubicBezTo>
                    <a:pt x="41554" y="51115"/>
                    <a:pt x="41543" y="51136"/>
                    <a:pt x="41543" y="51157"/>
                  </a:cubicBezTo>
                  <a:lnTo>
                    <a:pt x="41193" y="53067"/>
                  </a:lnTo>
                  <a:cubicBezTo>
                    <a:pt x="41183" y="53078"/>
                    <a:pt x="41183" y="53099"/>
                    <a:pt x="41193" y="53120"/>
                  </a:cubicBezTo>
                  <a:cubicBezTo>
                    <a:pt x="41841" y="55083"/>
                    <a:pt x="44610" y="55083"/>
                    <a:pt x="45257" y="53120"/>
                  </a:cubicBezTo>
                  <a:cubicBezTo>
                    <a:pt x="45257" y="53099"/>
                    <a:pt x="45257" y="53078"/>
                    <a:pt x="45257" y="53067"/>
                  </a:cubicBezTo>
                  <a:lnTo>
                    <a:pt x="44907" y="51157"/>
                  </a:lnTo>
                  <a:cubicBezTo>
                    <a:pt x="44897" y="51136"/>
                    <a:pt x="44897" y="51115"/>
                    <a:pt x="44886" y="51104"/>
                  </a:cubicBezTo>
                  <a:close/>
                  <a:moveTo>
                    <a:pt x="43082" y="51295"/>
                  </a:moveTo>
                  <a:lnTo>
                    <a:pt x="41904" y="51295"/>
                  </a:lnTo>
                  <a:lnTo>
                    <a:pt x="41596" y="52972"/>
                  </a:lnTo>
                  <a:lnTo>
                    <a:pt x="43082" y="52972"/>
                  </a:lnTo>
                  <a:lnTo>
                    <a:pt x="43082" y="51295"/>
                  </a:lnTo>
                  <a:close/>
                  <a:moveTo>
                    <a:pt x="43369" y="52972"/>
                  </a:moveTo>
                  <a:lnTo>
                    <a:pt x="44854" y="52972"/>
                  </a:lnTo>
                  <a:lnTo>
                    <a:pt x="44546" y="51295"/>
                  </a:lnTo>
                  <a:lnTo>
                    <a:pt x="43369" y="51295"/>
                  </a:lnTo>
                  <a:close/>
                  <a:moveTo>
                    <a:pt x="45225" y="55922"/>
                  </a:moveTo>
                  <a:cubicBezTo>
                    <a:pt x="45438" y="55794"/>
                    <a:pt x="45703" y="55805"/>
                    <a:pt x="45894" y="55943"/>
                  </a:cubicBezTo>
                  <a:cubicBezTo>
                    <a:pt x="50011" y="53460"/>
                    <a:pt x="53460" y="50011"/>
                    <a:pt x="55943" y="45894"/>
                  </a:cubicBezTo>
                  <a:cubicBezTo>
                    <a:pt x="55646" y="45459"/>
                    <a:pt x="55985" y="44865"/>
                    <a:pt x="56516" y="44907"/>
                  </a:cubicBezTo>
                  <a:cubicBezTo>
                    <a:pt x="58840" y="40705"/>
                    <a:pt x="60102" y="35994"/>
                    <a:pt x="60187" y="31187"/>
                  </a:cubicBezTo>
                  <a:cubicBezTo>
                    <a:pt x="59720" y="30954"/>
                    <a:pt x="59720" y="30274"/>
                    <a:pt x="60187" y="30052"/>
                  </a:cubicBezTo>
                  <a:cubicBezTo>
                    <a:pt x="60102" y="25245"/>
                    <a:pt x="58840" y="20523"/>
                    <a:pt x="56516" y="16321"/>
                  </a:cubicBezTo>
                  <a:cubicBezTo>
                    <a:pt x="55985" y="16363"/>
                    <a:pt x="55646" y="15769"/>
                    <a:pt x="55943" y="15334"/>
                  </a:cubicBezTo>
                  <a:cubicBezTo>
                    <a:pt x="53460" y="11217"/>
                    <a:pt x="50011" y="7768"/>
                    <a:pt x="45894" y="5285"/>
                  </a:cubicBezTo>
                  <a:cubicBezTo>
                    <a:pt x="45459" y="5582"/>
                    <a:pt x="44865" y="5243"/>
                    <a:pt x="44907" y="4712"/>
                  </a:cubicBezTo>
                  <a:cubicBezTo>
                    <a:pt x="40705" y="2388"/>
                    <a:pt x="35983" y="1126"/>
                    <a:pt x="31176" y="1041"/>
                  </a:cubicBezTo>
                  <a:cubicBezTo>
                    <a:pt x="30953" y="1518"/>
                    <a:pt x="30274" y="1518"/>
                    <a:pt x="30041" y="1041"/>
                  </a:cubicBezTo>
                  <a:cubicBezTo>
                    <a:pt x="25234" y="1126"/>
                    <a:pt x="20523" y="2388"/>
                    <a:pt x="16310" y="4712"/>
                  </a:cubicBezTo>
                  <a:cubicBezTo>
                    <a:pt x="16352" y="5243"/>
                    <a:pt x="15769" y="5582"/>
                    <a:pt x="15334" y="5285"/>
                  </a:cubicBezTo>
                  <a:cubicBezTo>
                    <a:pt x="11216" y="7768"/>
                    <a:pt x="7768" y="11217"/>
                    <a:pt x="5274" y="15334"/>
                  </a:cubicBezTo>
                  <a:cubicBezTo>
                    <a:pt x="5582" y="15769"/>
                    <a:pt x="5232" y="16363"/>
                    <a:pt x="4712" y="16321"/>
                  </a:cubicBezTo>
                  <a:cubicBezTo>
                    <a:pt x="2377" y="20523"/>
                    <a:pt x="1115" y="25245"/>
                    <a:pt x="1030" y="30052"/>
                  </a:cubicBezTo>
                  <a:cubicBezTo>
                    <a:pt x="1507" y="30274"/>
                    <a:pt x="1507" y="30954"/>
                    <a:pt x="1030" y="31187"/>
                  </a:cubicBezTo>
                  <a:cubicBezTo>
                    <a:pt x="1115" y="35994"/>
                    <a:pt x="2377" y="40705"/>
                    <a:pt x="4712" y="44918"/>
                  </a:cubicBezTo>
                  <a:cubicBezTo>
                    <a:pt x="5232" y="44865"/>
                    <a:pt x="5582" y="45459"/>
                    <a:pt x="5274" y="45894"/>
                  </a:cubicBezTo>
                  <a:cubicBezTo>
                    <a:pt x="7768" y="50011"/>
                    <a:pt x="11216" y="53460"/>
                    <a:pt x="15334" y="55954"/>
                  </a:cubicBezTo>
                  <a:cubicBezTo>
                    <a:pt x="15769" y="55646"/>
                    <a:pt x="16352" y="55996"/>
                    <a:pt x="16310" y="56516"/>
                  </a:cubicBezTo>
                  <a:cubicBezTo>
                    <a:pt x="20523" y="58850"/>
                    <a:pt x="25234" y="60113"/>
                    <a:pt x="30041" y="60198"/>
                  </a:cubicBezTo>
                  <a:cubicBezTo>
                    <a:pt x="30274" y="59721"/>
                    <a:pt x="30953" y="59721"/>
                    <a:pt x="31176" y="60198"/>
                  </a:cubicBezTo>
                  <a:cubicBezTo>
                    <a:pt x="35983" y="60113"/>
                    <a:pt x="40705" y="58850"/>
                    <a:pt x="44907" y="56516"/>
                  </a:cubicBezTo>
                  <a:cubicBezTo>
                    <a:pt x="44897" y="56272"/>
                    <a:pt x="45013" y="56049"/>
                    <a:pt x="45225" y="55922"/>
                  </a:cubicBezTo>
                  <a:close/>
                  <a:moveTo>
                    <a:pt x="45162" y="56972"/>
                  </a:moveTo>
                  <a:cubicBezTo>
                    <a:pt x="45607" y="57301"/>
                    <a:pt x="46234" y="56940"/>
                    <a:pt x="46170" y="56389"/>
                  </a:cubicBezTo>
                  <a:cubicBezTo>
                    <a:pt x="50351" y="53853"/>
                    <a:pt x="53852" y="50351"/>
                    <a:pt x="56389" y="46159"/>
                  </a:cubicBezTo>
                  <a:cubicBezTo>
                    <a:pt x="56940" y="46234"/>
                    <a:pt x="57301" y="45608"/>
                    <a:pt x="56972" y="45162"/>
                  </a:cubicBezTo>
                  <a:cubicBezTo>
                    <a:pt x="59338" y="40875"/>
                    <a:pt x="60622" y="36089"/>
                    <a:pt x="60707" y="31198"/>
                  </a:cubicBezTo>
                  <a:cubicBezTo>
                    <a:pt x="61227" y="30985"/>
                    <a:pt x="61227" y="30253"/>
                    <a:pt x="60707" y="30041"/>
                  </a:cubicBezTo>
                  <a:cubicBezTo>
                    <a:pt x="60622" y="25149"/>
                    <a:pt x="59338" y="20353"/>
                    <a:pt x="56972" y="16066"/>
                  </a:cubicBezTo>
                  <a:cubicBezTo>
                    <a:pt x="57301" y="15620"/>
                    <a:pt x="56940" y="14994"/>
                    <a:pt x="56389" y="15069"/>
                  </a:cubicBezTo>
                  <a:cubicBezTo>
                    <a:pt x="53852" y="10877"/>
                    <a:pt x="50351" y="7376"/>
                    <a:pt x="46159" y="4839"/>
                  </a:cubicBezTo>
                  <a:cubicBezTo>
                    <a:pt x="46234" y="4288"/>
                    <a:pt x="45607" y="3927"/>
                    <a:pt x="45162" y="4256"/>
                  </a:cubicBezTo>
                  <a:cubicBezTo>
                    <a:pt x="40875" y="1890"/>
                    <a:pt x="36089" y="606"/>
                    <a:pt x="31197" y="521"/>
                  </a:cubicBezTo>
                  <a:cubicBezTo>
                    <a:pt x="30985" y="1"/>
                    <a:pt x="30242" y="1"/>
                    <a:pt x="30030" y="521"/>
                  </a:cubicBezTo>
                  <a:cubicBezTo>
                    <a:pt x="25138" y="606"/>
                    <a:pt x="20342" y="1890"/>
                    <a:pt x="16066" y="4256"/>
                  </a:cubicBezTo>
                  <a:cubicBezTo>
                    <a:pt x="15620" y="3927"/>
                    <a:pt x="14983" y="4288"/>
                    <a:pt x="15058" y="4839"/>
                  </a:cubicBezTo>
                  <a:cubicBezTo>
                    <a:pt x="10877" y="7376"/>
                    <a:pt x="7375" y="10877"/>
                    <a:pt x="4839" y="15069"/>
                  </a:cubicBezTo>
                  <a:cubicBezTo>
                    <a:pt x="4287" y="14994"/>
                    <a:pt x="3916" y="15620"/>
                    <a:pt x="4256" y="16066"/>
                  </a:cubicBezTo>
                  <a:cubicBezTo>
                    <a:pt x="1889" y="20353"/>
                    <a:pt x="605" y="25139"/>
                    <a:pt x="520" y="30030"/>
                  </a:cubicBezTo>
                  <a:cubicBezTo>
                    <a:pt x="0" y="30243"/>
                    <a:pt x="0" y="30985"/>
                    <a:pt x="520" y="31198"/>
                  </a:cubicBezTo>
                  <a:cubicBezTo>
                    <a:pt x="605" y="36089"/>
                    <a:pt x="1889" y="40886"/>
                    <a:pt x="4256" y="45162"/>
                  </a:cubicBezTo>
                  <a:cubicBezTo>
                    <a:pt x="3916" y="45608"/>
                    <a:pt x="4287" y="46234"/>
                    <a:pt x="4839" y="46170"/>
                  </a:cubicBezTo>
                  <a:cubicBezTo>
                    <a:pt x="7365" y="50351"/>
                    <a:pt x="10877" y="53863"/>
                    <a:pt x="15058" y="56389"/>
                  </a:cubicBezTo>
                  <a:cubicBezTo>
                    <a:pt x="14994" y="56940"/>
                    <a:pt x="15620" y="57301"/>
                    <a:pt x="16066" y="56972"/>
                  </a:cubicBezTo>
                  <a:cubicBezTo>
                    <a:pt x="20342" y="59339"/>
                    <a:pt x="25138" y="60622"/>
                    <a:pt x="30030" y="60707"/>
                  </a:cubicBezTo>
                  <a:cubicBezTo>
                    <a:pt x="30242" y="61227"/>
                    <a:pt x="30985" y="61227"/>
                    <a:pt x="31197" y="60707"/>
                  </a:cubicBezTo>
                  <a:cubicBezTo>
                    <a:pt x="36089" y="60622"/>
                    <a:pt x="40875" y="59339"/>
                    <a:pt x="45162" y="56972"/>
                  </a:cubicBezTo>
                  <a:close/>
                  <a:moveTo>
                    <a:pt x="16310" y="7418"/>
                  </a:moveTo>
                  <a:cubicBezTo>
                    <a:pt x="16299" y="7439"/>
                    <a:pt x="16289" y="7450"/>
                    <a:pt x="16289" y="7471"/>
                  </a:cubicBezTo>
                  <a:lnTo>
                    <a:pt x="15938" y="9381"/>
                  </a:lnTo>
                  <a:cubicBezTo>
                    <a:pt x="15938" y="9402"/>
                    <a:pt x="15938" y="9413"/>
                    <a:pt x="15938" y="9434"/>
                  </a:cubicBezTo>
                  <a:cubicBezTo>
                    <a:pt x="16586" y="11397"/>
                    <a:pt x="19355" y="11397"/>
                    <a:pt x="20003" y="9434"/>
                  </a:cubicBezTo>
                  <a:cubicBezTo>
                    <a:pt x="20013" y="9413"/>
                    <a:pt x="20013" y="9402"/>
                    <a:pt x="20003" y="9381"/>
                  </a:cubicBezTo>
                  <a:lnTo>
                    <a:pt x="19674" y="7471"/>
                  </a:lnTo>
                  <a:cubicBezTo>
                    <a:pt x="19663" y="7450"/>
                    <a:pt x="19652" y="7439"/>
                    <a:pt x="19642" y="7418"/>
                  </a:cubicBezTo>
                  <a:cubicBezTo>
                    <a:pt x="18793" y="6367"/>
                    <a:pt x="17180" y="6367"/>
                    <a:pt x="16320" y="7418"/>
                  </a:cubicBezTo>
                  <a:close/>
                  <a:moveTo>
                    <a:pt x="18124" y="7609"/>
                  </a:moveTo>
                  <a:lnTo>
                    <a:pt x="18124" y="9286"/>
                  </a:lnTo>
                  <a:lnTo>
                    <a:pt x="19610" y="9286"/>
                  </a:lnTo>
                  <a:lnTo>
                    <a:pt x="19302" y="7609"/>
                  </a:lnTo>
                  <a:close/>
                  <a:moveTo>
                    <a:pt x="17838" y="9286"/>
                  </a:moveTo>
                  <a:lnTo>
                    <a:pt x="17838" y="7609"/>
                  </a:lnTo>
                  <a:lnTo>
                    <a:pt x="16649" y="7609"/>
                  </a:lnTo>
                  <a:lnTo>
                    <a:pt x="16352" y="9286"/>
                  </a:lnTo>
                  <a:close/>
                  <a:moveTo>
                    <a:pt x="7121" y="16639"/>
                  </a:moveTo>
                  <a:cubicBezTo>
                    <a:pt x="7110" y="16660"/>
                    <a:pt x="7099" y="16671"/>
                    <a:pt x="7089" y="16692"/>
                  </a:cubicBezTo>
                  <a:lnTo>
                    <a:pt x="6739" y="18602"/>
                  </a:lnTo>
                  <a:cubicBezTo>
                    <a:pt x="6739" y="18613"/>
                    <a:pt x="6739" y="18634"/>
                    <a:pt x="6739" y="18655"/>
                  </a:cubicBezTo>
                  <a:cubicBezTo>
                    <a:pt x="7386" y="20608"/>
                    <a:pt x="10155" y="20608"/>
                    <a:pt x="10803" y="18655"/>
                  </a:cubicBezTo>
                  <a:cubicBezTo>
                    <a:pt x="10813" y="18634"/>
                    <a:pt x="10813" y="18613"/>
                    <a:pt x="10803" y="18602"/>
                  </a:cubicBezTo>
                  <a:lnTo>
                    <a:pt x="10452" y="16692"/>
                  </a:lnTo>
                  <a:cubicBezTo>
                    <a:pt x="10452" y="16671"/>
                    <a:pt x="10442" y="16650"/>
                    <a:pt x="10431" y="16639"/>
                  </a:cubicBezTo>
                  <a:cubicBezTo>
                    <a:pt x="9572" y="15578"/>
                    <a:pt x="7959" y="15578"/>
                    <a:pt x="7110" y="16639"/>
                  </a:cubicBezTo>
                  <a:close/>
                  <a:moveTo>
                    <a:pt x="8924" y="16830"/>
                  </a:moveTo>
                  <a:lnTo>
                    <a:pt x="8924" y="18507"/>
                  </a:lnTo>
                  <a:lnTo>
                    <a:pt x="10410" y="18507"/>
                  </a:lnTo>
                  <a:lnTo>
                    <a:pt x="10102" y="16830"/>
                  </a:lnTo>
                  <a:close/>
                  <a:moveTo>
                    <a:pt x="8638" y="18507"/>
                  </a:moveTo>
                  <a:lnTo>
                    <a:pt x="8638" y="16830"/>
                  </a:lnTo>
                  <a:lnTo>
                    <a:pt x="7449" y="16830"/>
                  </a:lnTo>
                  <a:lnTo>
                    <a:pt x="7152" y="18507"/>
                  </a:lnTo>
                  <a:close/>
                  <a:moveTo>
                    <a:pt x="3725" y="29266"/>
                  </a:moveTo>
                  <a:cubicBezTo>
                    <a:pt x="4584" y="28216"/>
                    <a:pt x="6197" y="28216"/>
                    <a:pt x="7057" y="29266"/>
                  </a:cubicBezTo>
                  <a:cubicBezTo>
                    <a:pt x="7067" y="29288"/>
                    <a:pt x="7078" y="29309"/>
                    <a:pt x="7078" y="29319"/>
                  </a:cubicBezTo>
                  <a:lnTo>
                    <a:pt x="7428" y="31229"/>
                  </a:lnTo>
                  <a:cubicBezTo>
                    <a:pt x="7428" y="31251"/>
                    <a:pt x="7428" y="31261"/>
                    <a:pt x="7428" y="31283"/>
                  </a:cubicBezTo>
                  <a:cubicBezTo>
                    <a:pt x="6781" y="33246"/>
                    <a:pt x="4011" y="33246"/>
                    <a:pt x="3364" y="31283"/>
                  </a:cubicBezTo>
                  <a:cubicBezTo>
                    <a:pt x="3354" y="31261"/>
                    <a:pt x="3354" y="31251"/>
                    <a:pt x="3364" y="31229"/>
                  </a:cubicBezTo>
                  <a:lnTo>
                    <a:pt x="3714" y="29319"/>
                  </a:lnTo>
                  <a:cubicBezTo>
                    <a:pt x="3714" y="29309"/>
                    <a:pt x="3725" y="29288"/>
                    <a:pt x="3736" y="29266"/>
                  </a:cubicBezTo>
                  <a:close/>
                  <a:moveTo>
                    <a:pt x="5539" y="29457"/>
                  </a:moveTo>
                  <a:lnTo>
                    <a:pt x="6717" y="29457"/>
                  </a:lnTo>
                  <a:lnTo>
                    <a:pt x="7025" y="31134"/>
                  </a:lnTo>
                  <a:lnTo>
                    <a:pt x="5539" y="31134"/>
                  </a:lnTo>
                  <a:close/>
                  <a:moveTo>
                    <a:pt x="5242" y="31134"/>
                  </a:moveTo>
                  <a:lnTo>
                    <a:pt x="3757" y="31134"/>
                  </a:lnTo>
                  <a:lnTo>
                    <a:pt x="4065" y="29457"/>
                  </a:lnTo>
                  <a:lnTo>
                    <a:pt x="5242" y="29457"/>
                  </a:lnTo>
                  <a:lnTo>
                    <a:pt x="5242" y="31134"/>
                  </a:lnTo>
                  <a:close/>
                  <a:moveTo>
                    <a:pt x="7099" y="41883"/>
                  </a:moveTo>
                  <a:cubicBezTo>
                    <a:pt x="7089" y="41904"/>
                    <a:pt x="7078" y="41926"/>
                    <a:pt x="7078" y="41936"/>
                  </a:cubicBezTo>
                  <a:lnTo>
                    <a:pt x="6728" y="43846"/>
                  </a:lnTo>
                  <a:cubicBezTo>
                    <a:pt x="6728" y="43867"/>
                    <a:pt x="6728" y="43889"/>
                    <a:pt x="6728" y="43899"/>
                  </a:cubicBezTo>
                  <a:cubicBezTo>
                    <a:pt x="7375" y="45862"/>
                    <a:pt x="10145" y="45862"/>
                    <a:pt x="10792" y="43899"/>
                  </a:cubicBezTo>
                  <a:cubicBezTo>
                    <a:pt x="10792" y="43889"/>
                    <a:pt x="10792" y="43867"/>
                    <a:pt x="10792" y="43846"/>
                  </a:cubicBezTo>
                  <a:lnTo>
                    <a:pt x="10442" y="41947"/>
                  </a:lnTo>
                  <a:cubicBezTo>
                    <a:pt x="10442" y="41926"/>
                    <a:pt x="10431" y="41904"/>
                    <a:pt x="10421" y="41894"/>
                  </a:cubicBezTo>
                  <a:cubicBezTo>
                    <a:pt x="9561" y="40833"/>
                    <a:pt x="7948" y="40833"/>
                    <a:pt x="7099" y="41894"/>
                  </a:cubicBezTo>
                  <a:close/>
                  <a:moveTo>
                    <a:pt x="8903" y="42074"/>
                  </a:moveTo>
                  <a:lnTo>
                    <a:pt x="8903" y="43751"/>
                  </a:lnTo>
                  <a:lnTo>
                    <a:pt x="10389" y="43751"/>
                  </a:lnTo>
                  <a:lnTo>
                    <a:pt x="10081" y="42074"/>
                  </a:lnTo>
                  <a:close/>
                  <a:moveTo>
                    <a:pt x="8617" y="43751"/>
                  </a:moveTo>
                  <a:lnTo>
                    <a:pt x="8617" y="42074"/>
                  </a:lnTo>
                  <a:lnTo>
                    <a:pt x="7428" y="42074"/>
                  </a:lnTo>
                  <a:lnTo>
                    <a:pt x="7131" y="43751"/>
                  </a:lnTo>
                  <a:close/>
                  <a:moveTo>
                    <a:pt x="16342" y="51104"/>
                  </a:moveTo>
                  <a:cubicBezTo>
                    <a:pt x="16320" y="51115"/>
                    <a:pt x="16320" y="51136"/>
                    <a:pt x="16310" y="51157"/>
                  </a:cubicBezTo>
                  <a:lnTo>
                    <a:pt x="15960" y="53067"/>
                  </a:lnTo>
                  <a:cubicBezTo>
                    <a:pt x="15960" y="53078"/>
                    <a:pt x="15960" y="53099"/>
                    <a:pt x="15960" y="53120"/>
                  </a:cubicBezTo>
                  <a:cubicBezTo>
                    <a:pt x="16607" y="55083"/>
                    <a:pt x="19387" y="55083"/>
                    <a:pt x="20024" y="53120"/>
                  </a:cubicBezTo>
                  <a:cubicBezTo>
                    <a:pt x="20034" y="53099"/>
                    <a:pt x="20034" y="53078"/>
                    <a:pt x="20024" y="53067"/>
                  </a:cubicBezTo>
                  <a:lnTo>
                    <a:pt x="19674" y="51157"/>
                  </a:lnTo>
                  <a:cubicBezTo>
                    <a:pt x="19674" y="51136"/>
                    <a:pt x="19663" y="51115"/>
                    <a:pt x="19652" y="51104"/>
                  </a:cubicBezTo>
                  <a:cubicBezTo>
                    <a:pt x="18793" y="50043"/>
                    <a:pt x="17180" y="50043"/>
                    <a:pt x="16331" y="51104"/>
                  </a:cubicBezTo>
                  <a:close/>
                  <a:moveTo>
                    <a:pt x="18146" y="51295"/>
                  </a:moveTo>
                  <a:lnTo>
                    <a:pt x="18146" y="52972"/>
                  </a:lnTo>
                  <a:lnTo>
                    <a:pt x="19631" y="52972"/>
                  </a:lnTo>
                  <a:lnTo>
                    <a:pt x="19323" y="51295"/>
                  </a:lnTo>
                  <a:close/>
                  <a:moveTo>
                    <a:pt x="17859" y="52972"/>
                  </a:moveTo>
                  <a:lnTo>
                    <a:pt x="17859" y="51295"/>
                  </a:lnTo>
                  <a:lnTo>
                    <a:pt x="16671" y="51295"/>
                  </a:lnTo>
                  <a:lnTo>
                    <a:pt x="16374" y="52972"/>
                  </a:lnTo>
                  <a:close/>
                  <a:moveTo>
                    <a:pt x="28958" y="54500"/>
                  </a:moveTo>
                  <a:cubicBezTo>
                    <a:pt x="29807" y="53439"/>
                    <a:pt x="31420" y="53439"/>
                    <a:pt x="32280" y="54500"/>
                  </a:cubicBezTo>
                  <a:cubicBezTo>
                    <a:pt x="32290" y="54510"/>
                    <a:pt x="32301" y="54532"/>
                    <a:pt x="32301" y="54542"/>
                  </a:cubicBezTo>
                  <a:lnTo>
                    <a:pt x="32651" y="56452"/>
                  </a:lnTo>
                  <a:cubicBezTo>
                    <a:pt x="32662" y="56474"/>
                    <a:pt x="32662" y="56495"/>
                    <a:pt x="32651" y="56505"/>
                  </a:cubicBezTo>
                  <a:cubicBezTo>
                    <a:pt x="32004" y="58468"/>
                    <a:pt x="29234" y="58468"/>
                    <a:pt x="28587" y="56505"/>
                  </a:cubicBezTo>
                  <a:cubicBezTo>
                    <a:pt x="28587" y="56495"/>
                    <a:pt x="28587" y="56474"/>
                    <a:pt x="28587" y="56452"/>
                  </a:cubicBezTo>
                  <a:lnTo>
                    <a:pt x="28927" y="54542"/>
                  </a:lnTo>
                  <a:cubicBezTo>
                    <a:pt x="28927" y="54521"/>
                    <a:pt x="28937" y="54510"/>
                    <a:pt x="28948" y="54489"/>
                  </a:cubicBezTo>
                  <a:close/>
                  <a:moveTo>
                    <a:pt x="30762" y="54680"/>
                  </a:moveTo>
                  <a:lnTo>
                    <a:pt x="31940" y="54680"/>
                  </a:lnTo>
                  <a:lnTo>
                    <a:pt x="32248" y="56357"/>
                  </a:lnTo>
                  <a:lnTo>
                    <a:pt x="30762" y="56357"/>
                  </a:lnTo>
                  <a:lnTo>
                    <a:pt x="30762" y="54680"/>
                  </a:lnTo>
                  <a:close/>
                  <a:moveTo>
                    <a:pt x="30476" y="56357"/>
                  </a:moveTo>
                  <a:lnTo>
                    <a:pt x="28980" y="56357"/>
                  </a:lnTo>
                  <a:lnTo>
                    <a:pt x="29287" y="54680"/>
                  </a:lnTo>
                  <a:lnTo>
                    <a:pt x="30465" y="54680"/>
                  </a:lnTo>
                  <a:lnTo>
                    <a:pt x="30465" y="56357"/>
                  </a:lnTo>
                  <a:close/>
                  <a:moveTo>
                    <a:pt x="28958" y="4044"/>
                  </a:moveTo>
                  <a:cubicBezTo>
                    <a:pt x="29807" y="2993"/>
                    <a:pt x="31420" y="2993"/>
                    <a:pt x="32280" y="4044"/>
                  </a:cubicBezTo>
                  <a:cubicBezTo>
                    <a:pt x="32290" y="4065"/>
                    <a:pt x="32301" y="4075"/>
                    <a:pt x="32301" y="4097"/>
                  </a:cubicBezTo>
                  <a:lnTo>
                    <a:pt x="32651" y="6007"/>
                  </a:lnTo>
                  <a:cubicBezTo>
                    <a:pt x="32662" y="6028"/>
                    <a:pt x="32662" y="6039"/>
                    <a:pt x="32651" y="6060"/>
                  </a:cubicBezTo>
                  <a:cubicBezTo>
                    <a:pt x="32004" y="8023"/>
                    <a:pt x="29234" y="8023"/>
                    <a:pt x="28587" y="6060"/>
                  </a:cubicBezTo>
                  <a:cubicBezTo>
                    <a:pt x="28587" y="6039"/>
                    <a:pt x="28587" y="6028"/>
                    <a:pt x="28587" y="6007"/>
                  </a:cubicBezTo>
                  <a:lnTo>
                    <a:pt x="28937" y="4097"/>
                  </a:lnTo>
                  <a:cubicBezTo>
                    <a:pt x="28948" y="4075"/>
                    <a:pt x="28948" y="4065"/>
                    <a:pt x="28969" y="4044"/>
                  </a:cubicBezTo>
                  <a:close/>
                  <a:moveTo>
                    <a:pt x="30762" y="4235"/>
                  </a:moveTo>
                  <a:lnTo>
                    <a:pt x="31940" y="4235"/>
                  </a:lnTo>
                  <a:lnTo>
                    <a:pt x="32248" y="5911"/>
                  </a:lnTo>
                  <a:lnTo>
                    <a:pt x="30762" y="5911"/>
                  </a:lnTo>
                  <a:lnTo>
                    <a:pt x="30762" y="4235"/>
                  </a:lnTo>
                  <a:close/>
                  <a:moveTo>
                    <a:pt x="30476" y="5911"/>
                  </a:moveTo>
                  <a:lnTo>
                    <a:pt x="28980" y="5911"/>
                  </a:lnTo>
                  <a:lnTo>
                    <a:pt x="29287" y="4235"/>
                  </a:lnTo>
                  <a:lnTo>
                    <a:pt x="30465" y="4235"/>
                  </a:lnTo>
                  <a:lnTo>
                    <a:pt x="30465" y="5911"/>
                  </a:lnTo>
                  <a:close/>
                  <a:moveTo>
                    <a:pt x="30922" y="51932"/>
                  </a:moveTo>
                  <a:lnTo>
                    <a:pt x="30922" y="52611"/>
                  </a:lnTo>
                  <a:cubicBezTo>
                    <a:pt x="34869" y="52558"/>
                    <a:pt x="38731" y="51433"/>
                    <a:pt x="42095" y="49375"/>
                  </a:cubicBezTo>
                  <a:cubicBezTo>
                    <a:pt x="42498" y="49120"/>
                    <a:pt x="42902" y="48855"/>
                    <a:pt x="43284" y="48579"/>
                  </a:cubicBezTo>
                  <a:lnTo>
                    <a:pt x="42891" y="48027"/>
                  </a:lnTo>
                  <a:cubicBezTo>
                    <a:pt x="39379" y="50510"/>
                    <a:pt x="35198" y="51868"/>
                    <a:pt x="30900" y="51921"/>
                  </a:cubicBezTo>
                  <a:close/>
                  <a:moveTo>
                    <a:pt x="43390" y="47687"/>
                  </a:moveTo>
                  <a:lnTo>
                    <a:pt x="43782" y="48239"/>
                  </a:lnTo>
                  <a:cubicBezTo>
                    <a:pt x="44621" y="47603"/>
                    <a:pt x="45416" y="46913"/>
                    <a:pt x="46159" y="46170"/>
                  </a:cubicBezTo>
                  <a:cubicBezTo>
                    <a:pt x="48547" y="43793"/>
                    <a:pt x="50351" y="40886"/>
                    <a:pt x="51433" y="37702"/>
                  </a:cubicBezTo>
                  <a:lnTo>
                    <a:pt x="50796" y="37490"/>
                  </a:lnTo>
                  <a:cubicBezTo>
                    <a:pt x="49406" y="41554"/>
                    <a:pt x="46828" y="45109"/>
                    <a:pt x="43390" y="47687"/>
                  </a:cubicBezTo>
                  <a:close/>
                  <a:moveTo>
                    <a:pt x="50987" y="36928"/>
                  </a:moveTo>
                  <a:lnTo>
                    <a:pt x="51624" y="37129"/>
                  </a:lnTo>
                  <a:cubicBezTo>
                    <a:pt x="52929" y="32895"/>
                    <a:pt x="52929" y="28354"/>
                    <a:pt x="51624" y="24109"/>
                  </a:cubicBezTo>
                  <a:lnTo>
                    <a:pt x="50987" y="24322"/>
                  </a:lnTo>
                  <a:cubicBezTo>
                    <a:pt x="52250" y="28428"/>
                    <a:pt x="52250" y="32811"/>
                    <a:pt x="50987" y="36917"/>
                  </a:cubicBezTo>
                  <a:close/>
                  <a:moveTo>
                    <a:pt x="50796" y="23749"/>
                  </a:moveTo>
                  <a:lnTo>
                    <a:pt x="51433" y="23536"/>
                  </a:lnTo>
                  <a:cubicBezTo>
                    <a:pt x="50351" y="20353"/>
                    <a:pt x="48547" y="17456"/>
                    <a:pt x="46159" y="15069"/>
                  </a:cubicBezTo>
                  <a:cubicBezTo>
                    <a:pt x="45416" y="14336"/>
                    <a:pt x="44621" y="13647"/>
                    <a:pt x="43782" y="13010"/>
                  </a:cubicBezTo>
                  <a:lnTo>
                    <a:pt x="43379" y="13551"/>
                  </a:lnTo>
                  <a:cubicBezTo>
                    <a:pt x="46817" y="16130"/>
                    <a:pt x="49406" y="19685"/>
                    <a:pt x="50796" y="23749"/>
                  </a:cubicBezTo>
                  <a:close/>
                  <a:moveTo>
                    <a:pt x="42902" y="13201"/>
                  </a:moveTo>
                  <a:lnTo>
                    <a:pt x="43294" y="12660"/>
                  </a:lnTo>
                  <a:cubicBezTo>
                    <a:pt x="42902" y="12384"/>
                    <a:pt x="42509" y="12119"/>
                    <a:pt x="42106" y="11864"/>
                  </a:cubicBezTo>
                  <a:cubicBezTo>
                    <a:pt x="38731" y="9795"/>
                    <a:pt x="34869" y="8681"/>
                    <a:pt x="30922" y="8628"/>
                  </a:cubicBezTo>
                  <a:lnTo>
                    <a:pt x="30922" y="9307"/>
                  </a:lnTo>
                  <a:cubicBezTo>
                    <a:pt x="35219" y="9360"/>
                    <a:pt x="39400" y="10718"/>
                    <a:pt x="42912" y="13190"/>
                  </a:cubicBezTo>
                  <a:close/>
                  <a:moveTo>
                    <a:pt x="30306" y="9307"/>
                  </a:moveTo>
                  <a:lnTo>
                    <a:pt x="30306" y="8638"/>
                  </a:lnTo>
                  <a:cubicBezTo>
                    <a:pt x="25871" y="8691"/>
                    <a:pt x="21552" y="10092"/>
                    <a:pt x="17933" y="12660"/>
                  </a:cubicBezTo>
                  <a:lnTo>
                    <a:pt x="18326" y="13201"/>
                  </a:lnTo>
                  <a:cubicBezTo>
                    <a:pt x="21838" y="10718"/>
                    <a:pt x="26019" y="9360"/>
                    <a:pt x="30317" y="9307"/>
                  </a:cubicBezTo>
                  <a:close/>
                  <a:moveTo>
                    <a:pt x="17838" y="13551"/>
                  </a:moveTo>
                  <a:lnTo>
                    <a:pt x="17445" y="13010"/>
                  </a:lnTo>
                  <a:cubicBezTo>
                    <a:pt x="16596" y="13636"/>
                    <a:pt x="15801" y="14326"/>
                    <a:pt x="15058" y="15069"/>
                  </a:cubicBezTo>
                  <a:cubicBezTo>
                    <a:pt x="12670" y="17456"/>
                    <a:pt x="10866" y="20353"/>
                    <a:pt x="9784" y="23536"/>
                  </a:cubicBezTo>
                  <a:lnTo>
                    <a:pt x="10421" y="23749"/>
                  </a:lnTo>
                  <a:cubicBezTo>
                    <a:pt x="11811" y="19685"/>
                    <a:pt x="14389" y="16130"/>
                    <a:pt x="17827" y="13551"/>
                  </a:cubicBezTo>
                  <a:close/>
                  <a:moveTo>
                    <a:pt x="10240" y="24311"/>
                  </a:moveTo>
                  <a:lnTo>
                    <a:pt x="9604" y="24109"/>
                  </a:lnTo>
                  <a:cubicBezTo>
                    <a:pt x="8298" y="28354"/>
                    <a:pt x="8298" y="32885"/>
                    <a:pt x="9604" y="37129"/>
                  </a:cubicBezTo>
                  <a:lnTo>
                    <a:pt x="10240" y="36917"/>
                  </a:lnTo>
                  <a:cubicBezTo>
                    <a:pt x="8978" y="32811"/>
                    <a:pt x="8978" y="28428"/>
                    <a:pt x="10240" y="24322"/>
                  </a:cubicBezTo>
                  <a:close/>
                  <a:moveTo>
                    <a:pt x="10431" y="37490"/>
                  </a:moveTo>
                  <a:lnTo>
                    <a:pt x="9795" y="37702"/>
                  </a:lnTo>
                  <a:cubicBezTo>
                    <a:pt x="11216" y="41894"/>
                    <a:pt x="13891" y="45565"/>
                    <a:pt x="17445" y="48229"/>
                  </a:cubicBezTo>
                  <a:lnTo>
                    <a:pt x="17838" y="47687"/>
                  </a:lnTo>
                  <a:cubicBezTo>
                    <a:pt x="14400" y="45109"/>
                    <a:pt x="11821" y="41554"/>
                    <a:pt x="10431" y="37490"/>
                  </a:cubicBezTo>
                  <a:close/>
                  <a:moveTo>
                    <a:pt x="18326" y="48048"/>
                  </a:moveTo>
                  <a:lnTo>
                    <a:pt x="17933" y="48589"/>
                  </a:lnTo>
                  <a:cubicBezTo>
                    <a:pt x="21552" y="51147"/>
                    <a:pt x="25871" y="52547"/>
                    <a:pt x="30306" y="52611"/>
                  </a:cubicBezTo>
                  <a:lnTo>
                    <a:pt x="30306" y="51932"/>
                  </a:lnTo>
                  <a:cubicBezTo>
                    <a:pt x="26009" y="51879"/>
                    <a:pt x="21838" y="50521"/>
                    <a:pt x="18326" y="48048"/>
                  </a:cubicBezTo>
                  <a:close/>
                  <a:moveTo>
                    <a:pt x="30614" y="2685"/>
                  </a:moveTo>
                  <a:cubicBezTo>
                    <a:pt x="46043" y="2685"/>
                    <a:pt x="58553" y="15185"/>
                    <a:pt x="58553" y="30625"/>
                  </a:cubicBezTo>
                  <a:cubicBezTo>
                    <a:pt x="58553" y="46053"/>
                    <a:pt x="46043" y="58553"/>
                    <a:pt x="30614" y="58553"/>
                  </a:cubicBezTo>
                  <a:lnTo>
                    <a:pt x="30614" y="59041"/>
                  </a:lnTo>
                  <a:cubicBezTo>
                    <a:pt x="46308" y="59041"/>
                    <a:pt x="59041" y="46319"/>
                    <a:pt x="59041" y="30614"/>
                  </a:cubicBezTo>
                  <a:cubicBezTo>
                    <a:pt x="59041" y="14920"/>
                    <a:pt x="46308" y="2187"/>
                    <a:pt x="30614" y="2187"/>
                  </a:cubicBezTo>
                  <a:close/>
                  <a:moveTo>
                    <a:pt x="30614" y="2685"/>
                  </a:moveTo>
                  <a:lnTo>
                    <a:pt x="30614" y="2685"/>
                  </a:lnTo>
                  <a:lnTo>
                    <a:pt x="30614" y="2197"/>
                  </a:lnTo>
                  <a:lnTo>
                    <a:pt x="30614" y="2197"/>
                  </a:lnTo>
                  <a:cubicBezTo>
                    <a:pt x="14909" y="2197"/>
                    <a:pt x="2186" y="14920"/>
                    <a:pt x="2186" y="30625"/>
                  </a:cubicBezTo>
                  <a:cubicBezTo>
                    <a:pt x="2186" y="46319"/>
                    <a:pt x="14909" y="59041"/>
                    <a:pt x="30614" y="59041"/>
                  </a:cubicBezTo>
                  <a:lnTo>
                    <a:pt x="30614" y="59041"/>
                  </a:lnTo>
                  <a:lnTo>
                    <a:pt x="30614" y="58564"/>
                  </a:lnTo>
                  <a:lnTo>
                    <a:pt x="30614" y="58564"/>
                  </a:lnTo>
                  <a:cubicBezTo>
                    <a:pt x="15185" y="58564"/>
                    <a:pt x="2674" y="46053"/>
                    <a:pt x="2674" y="30625"/>
                  </a:cubicBezTo>
                  <a:cubicBezTo>
                    <a:pt x="2674" y="15185"/>
                    <a:pt x="15185" y="2685"/>
                    <a:pt x="30614" y="2685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9"/>
            <p:cNvSpPr/>
            <p:nvPr/>
          </p:nvSpPr>
          <p:spPr>
            <a:xfrm>
              <a:off x="3637950" y="2088850"/>
              <a:ext cx="713100" cy="1916400"/>
            </a:xfrm>
            <a:custGeom>
              <a:avLst/>
              <a:gdLst/>
              <a:ahLst/>
              <a:cxnLst/>
              <a:rect l="l" t="t" r="r" b="b"/>
              <a:pathLst>
                <a:path w="28524" h="76656" extrusionOk="0">
                  <a:moveTo>
                    <a:pt x="25627" y="8691"/>
                  </a:moveTo>
                  <a:lnTo>
                    <a:pt x="28311" y="170"/>
                  </a:lnTo>
                  <a:cubicBezTo>
                    <a:pt x="28343" y="64"/>
                    <a:pt x="28407" y="0"/>
                    <a:pt x="28460" y="11"/>
                  </a:cubicBezTo>
                  <a:cubicBezTo>
                    <a:pt x="28513" y="21"/>
                    <a:pt x="28524" y="117"/>
                    <a:pt x="28502" y="223"/>
                  </a:cubicBezTo>
                  <a:lnTo>
                    <a:pt x="26571" y="8945"/>
                  </a:lnTo>
                  <a:cubicBezTo>
                    <a:pt x="26667" y="9030"/>
                    <a:pt x="26730" y="9179"/>
                    <a:pt x="26656" y="9476"/>
                  </a:cubicBezTo>
                  <a:cubicBezTo>
                    <a:pt x="26539" y="9900"/>
                    <a:pt x="25648" y="14378"/>
                    <a:pt x="25499" y="15354"/>
                  </a:cubicBezTo>
                  <a:cubicBezTo>
                    <a:pt x="25361" y="16331"/>
                    <a:pt x="25393" y="17509"/>
                    <a:pt x="25913" y="17869"/>
                  </a:cubicBezTo>
                  <a:lnTo>
                    <a:pt x="26009" y="17891"/>
                  </a:lnTo>
                  <a:cubicBezTo>
                    <a:pt x="26189" y="17944"/>
                    <a:pt x="26285" y="18113"/>
                    <a:pt x="26242" y="18294"/>
                  </a:cubicBezTo>
                  <a:lnTo>
                    <a:pt x="26083" y="18877"/>
                  </a:lnTo>
                  <a:lnTo>
                    <a:pt x="26348" y="18952"/>
                  </a:lnTo>
                  <a:cubicBezTo>
                    <a:pt x="26529" y="18994"/>
                    <a:pt x="26624" y="19175"/>
                    <a:pt x="26582" y="19344"/>
                  </a:cubicBezTo>
                  <a:lnTo>
                    <a:pt x="26242" y="20628"/>
                  </a:lnTo>
                  <a:lnTo>
                    <a:pt x="26412" y="20671"/>
                  </a:lnTo>
                  <a:cubicBezTo>
                    <a:pt x="26773" y="20777"/>
                    <a:pt x="26985" y="21138"/>
                    <a:pt x="26889" y="21498"/>
                  </a:cubicBezTo>
                  <a:lnTo>
                    <a:pt x="25733" y="25817"/>
                  </a:lnTo>
                  <a:cubicBezTo>
                    <a:pt x="26168" y="25934"/>
                    <a:pt x="26423" y="26369"/>
                    <a:pt x="26306" y="26804"/>
                  </a:cubicBezTo>
                  <a:lnTo>
                    <a:pt x="25022" y="31600"/>
                  </a:lnTo>
                  <a:lnTo>
                    <a:pt x="25277" y="31674"/>
                  </a:lnTo>
                  <a:cubicBezTo>
                    <a:pt x="25818" y="31823"/>
                    <a:pt x="26147" y="32375"/>
                    <a:pt x="25998" y="32916"/>
                  </a:cubicBezTo>
                  <a:lnTo>
                    <a:pt x="18294" y="61704"/>
                  </a:lnTo>
                  <a:lnTo>
                    <a:pt x="18931" y="61874"/>
                  </a:lnTo>
                  <a:cubicBezTo>
                    <a:pt x="19249" y="61959"/>
                    <a:pt x="19430" y="62277"/>
                    <a:pt x="19345" y="62595"/>
                  </a:cubicBezTo>
                  <a:lnTo>
                    <a:pt x="18719" y="64941"/>
                  </a:lnTo>
                  <a:lnTo>
                    <a:pt x="19557" y="65163"/>
                  </a:lnTo>
                  <a:cubicBezTo>
                    <a:pt x="19875" y="65248"/>
                    <a:pt x="20056" y="65577"/>
                    <a:pt x="19971" y="65885"/>
                  </a:cubicBezTo>
                  <a:lnTo>
                    <a:pt x="19440" y="67848"/>
                  </a:lnTo>
                  <a:lnTo>
                    <a:pt x="20109" y="68028"/>
                  </a:lnTo>
                  <a:cubicBezTo>
                    <a:pt x="20661" y="68177"/>
                    <a:pt x="20990" y="68750"/>
                    <a:pt x="20841" y="69302"/>
                  </a:cubicBezTo>
                  <a:lnTo>
                    <a:pt x="20841" y="69302"/>
                  </a:lnTo>
                  <a:cubicBezTo>
                    <a:pt x="20693" y="69854"/>
                    <a:pt x="20130" y="70182"/>
                    <a:pt x="19568" y="70034"/>
                  </a:cubicBezTo>
                  <a:cubicBezTo>
                    <a:pt x="19472" y="70373"/>
                    <a:pt x="19122" y="70575"/>
                    <a:pt x="18783" y="70480"/>
                  </a:cubicBezTo>
                  <a:lnTo>
                    <a:pt x="18740" y="70469"/>
                  </a:lnTo>
                  <a:lnTo>
                    <a:pt x="18443" y="71573"/>
                  </a:lnTo>
                  <a:lnTo>
                    <a:pt x="17085" y="76655"/>
                  </a:lnTo>
                  <a:lnTo>
                    <a:pt x="1" y="72093"/>
                  </a:lnTo>
                  <a:lnTo>
                    <a:pt x="1369" y="66999"/>
                  </a:lnTo>
                  <a:lnTo>
                    <a:pt x="1656" y="65896"/>
                  </a:lnTo>
                  <a:lnTo>
                    <a:pt x="1614" y="65885"/>
                  </a:lnTo>
                  <a:cubicBezTo>
                    <a:pt x="1274" y="65789"/>
                    <a:pt x="1072" y="65450"/>
                    <a:pt x="1157" y="65110"/>
                  </a:cubicBezTo>
                  <a:cubicBezTo>
                    <a:pt x="605" y="64951"/>
                    <a:pt x="277" y="64389"/>
                    <a:pt x="414" y="63837"/>
                  </a:cubicBezTo>
                  <a:lnTo>
                    <a:pt x="414" y="63837"/>
                  </a:lnTo>
                  <a:cubicBezTo>
                    <a:pt x="574" y="63285"/>
                    <a:pt x="1136" y="62956"/>
                    <a:pt x="1688" y="63094"/>
                  </a:cubicBezTo>
                  <a:lnTo>
                    <a:pt x="2356" y="63275"/>
                  </a:lnTo>
                  <a:lnTo>
                    <a:pt x="2887" y="61312"/>
                  </a:lnTo>
                  <a:cubicBezTo>
                    <a:pt x="2972" y="61004"/>
                    <a:pt x="3290" y="60813"/>
                    <a:pt x="3598" y="60898"/>
                  </a:cubicBezTo>
                  <a:lnTo>
                    <a:pt x="4447" y="61121"/>
                  </a:lnTo>
                  <a:lnTo>
                    <a:pt x="5073" y="58775"/>
                  </a:lnTo>
                  <a:cubicBezTo>
                    <a:pt x="5158" y="58457"/>
                    <a:pt x="5476" y="58277"/>
                    <a:pt x="5794" y="58362"/>
                  </a:cubicBezTo>
                  <a:lnTo>
                    <a:pt x="6431" y="58531"/>
                  </a:lnTo>
                  <a:lnTo>
                    <a:pt x="14135" y="29743"/>
                  </a:lnTo>
                  <a:cubicBezTo>
                    <a:pt x="14283" y="29202"/>
                    <a:pt x="14835" y="28884"/>
                    <a:pt x="15376" y="29022"/>
                  </a:cubicBezTo>
                  <a:lnTo>
                    <a:pt x="15631" y="29096"/>
                  </a:lnTo>
                  <a:lnTo>
                    <a:pt x="16926" y="24289"/>
                  </a:lnTo>
                  <a:cubicBezTo>
                    <a:pt x="17042" y="23865"/>
                    <a:pt x="17477" y="23610"/>
                    <a:pt x="17912" y="23727"/>
                  </a:cubicBezTo>
                  <a:lnTo>
                    <a:pt x="19069" y="19408"/>
                  </a:lnTo>
                  <a:cubicBezTo>
                    <a:pt x="19165" y="19047"/>
                    <a:pt x="19525" y="18835"/>
                    <a:pt x="19886" y="18930"/>
                  </a:cubicBezTo>
                  <a:lnTo>
                    <a:pt x="20066" y="18984"/>
                  </a:lnTo>
                  <a:lnTo>
                    <a:pt x="20406" y="17700"/>
                  </a:lnTo>
                  <a:cubicBezTo>
                    <a:pt x="20459" y="17519"/>
                    <a:pt x="20629" y="17424"/>
                    <a:pt x="20809" y="17466"/>
                  </a:cubicBezTo>
                  <a:lnTo>
                    <a:pt x="21075" y="17540"/>
                  </a:lnTo>
                  <a:lnTo>
                    <a:pt x="21223" y="16946"/>
                  </a:lnTo>
                  <a:cubicBezTo>
                    <a:pt x="21276" y="16776"/>
                    <a:pt x="21457" y="16670"/>
                    <a:pt x="21626" y="16723"/>
                  </a:cubicBezTo>
                  <a:lnTo>
                    <a:pt x="21732" y="16745"/>
                  </a:lnTo>
                  <a:cubicBezTo>
                    <a:pt x="22348" y="16691"/>
                    <a:pt x="22974" y="15683"/>
                    <a:pt x="23335" y="14771"/>
                  </a:cubicBezTo>
                  <a:cubicBezTo>
                    <a:pt x="23696" y="13869"/>
                    <a:pt x="25160" y="9529"/>
                    <a:pt x="25277" y="9104"/>
                  </a:cubicBezTo>
                  <a:cubicBezTo>
                    <a:pt x="25372" y="8829"/>
                    <a:pt x="25499" y="8722"/>
                    <a:pt x="25627" y="86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9"/>
            <p:cNvSpPr/>
            <p:nvPr/>
          </p:nvSpPr>
          <p:spPr>
            <a:xfrm>
              <a:off x="4531950" y="3376500"/>
              <a:ext cx="1539450" cy="1694375"/>
            </a:xfrm>
            <a:custGeom>
              <a:avLst/>
              <a:gdLst/>
              <a:ahLst/>
              <a:cxnLst/>
              <a:rect l="l" t="t" r="r" b="b"/>
              <a:pathLst>
                <a:path w="61578" h="67775" extrusionOk="0">
                  <a:moveTo>
                    <a:pt x="19048" y="1"/>
                  </a:moveTo>
                  <a:lnTo>
                    <a:pt x="40313" y="26147"/>
                  </a:lnTo>
                  <a:lnTo>
                    <a:pt x="61577" y="52282"/>
                  </a:lnTo>
                  <a:lnTo>
                    <a:pt x="42541" y="67774"/>
                  </a:lnTo>
                  <a:lnTo>
                    <a:pt x="21265" y="41628"/>
                  </a:lnTo>
                  <a:lnTo>
                    <a:pt x="0" y="15493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9"/>
            <p:cNvSpPr/>
            <p:nvPr/>
          </p:nvSpPr>
          <p:spPr>
            <a:xfrm>
              <a:off x="4555825" y="3386325"/>
              <a:ext cx="448625" cy="395550"/>
            </a:xfrm>
            <a:custGeom>
              <a:avLst/>
              <a:gdLst/>
              <a:ahLst/>
              <a:cxnLst/>
              <a:rect l="l" t="t" r="r" b="b"/>
              <a:pathLst>
                <a:path w="17945" h="15822" extrusionOk="0">
                  <a:moveTo>
                    <a:pt x="14984" y="0"/>
                  </a:moveTo>
                  <a:lnTo>
                    <a:pt x="1" y="12182"/>
                  </a:lnTo>
                  <a:lnTo>
                    <a:pt x="2972" y="15822"/>
                  </a:lnTo>
                  <a:lnTo>
                    <a:pt x="17944" y="3640"/>
                  </a:lnTo>
                  <a:lnTo>
                    <a:pt x="14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9"/>
            <p:cNvSpPr/>
            <p:nvPr/>
          </p:nvSpPr>
          <p:spPr>
            <a:xfrm>
              <a:off x="4897775" y="33316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67" y="308"/>
                  </a:moveTo>
                  <a:lnTo>
                    <a:pt x="6314" y="5158"/>
                  </a:lnTo>
                  <a:cubicBezTo>
                    <a:pt x="6526" y="5433"/>
                    <a:pt x="6484" y="5826"/>
                    <a:pt x="6219" y="6038"/>
                  </a:cubicBezTo>
                  <a:lnTo>
                    <a:pt x="5051" y="6993"/>
                  </a:lnTo>
                  <a:cubicBezTo>
                    <a:pt x="4775" y="7216"/>
                    <a:pt x="4383" y="7174"/>
                    <a:pt x="4171" y="6908"/>
                  </a:cubicBezTo>
                  <a:lnTo>
                    <a:pt x="213" y="2048"/>
                  </a:lnTo>
                  <a:cubicBezTo>
                    <a:pt x="0" y="1783"/>
                    <a:pt x="43" y="1391"/>
                    <a:pt x="308" y="1168"/>
                  </a:cubicBezTo>
                  <a:lnTo>
                    <a:pt x="1475" y="213"/>
                  </a:lnTo>
                  <a:cubicBezTo>
                    <a:pt x="1751" y="1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9"/>
            <p:cNvSpPr/>
            <p:nvPr/>
          </p:nvSpPr>
          <p:spPr>
            <a:xfrm>
              <a:off x="4907850" y="3331675"/>
              <a:ext cx="146200" cy="154425"/>
            </a:xfrm>
            <a:custGeom>
              <a:avLst/>
              <a:gdLst/>
              <a:ahLst/>
              <a:cxnLst/>
              <a:rect l="l" t="t" r="r" b="b"/>
              <a:pathLst>
                <a:path w="5848" h="6177" extrusionOk="0">
                  <a:moveTo>
                    <a:pt x="1964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89" y="6176"/>
                    <a:pt x="4097" y="6134"/>
                    <a:pt x="3884" y="5868"/>
                  </a:cubicBezTo>
                  <a:lnTo>
                    <a:pt x="1" y="1093"/>
                  </a:lnTo>
                  <a:lnTo>
                    <a:pt x="1083" y="213"/>
                  </a:lnTo>
                  <a:cubicBezTo>
                    <a:pt x="1348" y="1"/>
                    <a:pt x="1741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9"/>
            <p:cNvSpPr/>
            <p:nvPr/>
          </p:nvSpPr>
          <p:spPr>
            <a:xfrm>
              <a:off x="4570675" y="3398250"/>
              <a:ext cx="418900" cy="371700"/>
            </a:xfrm>
            <a:custGeom>
              <a:avLst/>
              <a:gdLst/>
              <a:ahLst/>
              <a:cxnLst/>
              <a:rect l="l" t="t" r="r" b="b"/>
              <a:pathLst>
                <a:path w="16756" h="14868" extrusionOk="0">
                  <a:moveTo>
                    <a:pt x="14687" y="4288"/>
                  </a:moveTo>
                  <a:lnTo>
                    <a:pt x="3906" y="13053"/>
                  </a:lnTo>
                  <a:cubicBezTo>
                    <a:pt x="3460" y="13403"/>
                    <a:pt x="2813" y="13339"/>
                    <a:pt x="2452" y="12904"/>
                  </a:cubicBezTo>
                  <a:lnTo>
                    <a:pt x="701" y="10750"/>
                  </a:lnTo>
                  <a:lnTo>
                    <a:pt x="659" y="10697"/>
                  </a:lnTo>
                  <a:lnTo>
                    <a:pt x="1" y="11228"/>
                  </a:lnTo>
                  <a:lnTo>
                    <a:pt x="2961" y="14867"/>
                  </a:lnTo>
                  <a:lnTo>
                    <a:pt x="16756" y="3641"/>
                  </a:lnTo>
                  <a:lnTo>
                    <a:pt x="13795" y="1"/>
                  </a:lnTo>
                  <a:lnTo>
                    <a:pt x="13042" y="616"/>
                  </a:lnTo>
                  <a:lnTo>
                    <a:pt x="13084" y="669"/>
                  </a:lnTo>
                  <a:lnTo>
                    <a:pt x="14835" y="2823"/>
                  </a:lnTo>
                  <a:cubicBezTo>
                    <a:pt x="15196" y="3269"/>
                    <a:pt x="15132" y="3916"/>
                    <a:pt x="14687" y="428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9"/>
            <p:cNvSpPr/>
            <p:nvPr/>
          </p:nvSpPr>
          <p:spPr>
            <a:xfrm>
              <a:off x="4616300" y="3439125"/>
              <a:ext cx="277525" cy="228150"/>
            </a:xfrm>
            <a:custGeom>
              <a:avLst/>
              <a:gdLst/>
              <a:ahLst/>
              <a:cxnLst/>
              <a:rect l="l" t="t" r="r" b="b"/>
              <a:pathLst>
                <a:path w="11101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1"/>
                    <a:pt x="10983" y="456"/>
                  </a:cubicBezTo>
                  <a:lnTo>
                    <a:pt x="425" y="9041"/>
                  </a:lnTo>
                  <a:cubicBezTo>
                    <a:pt x="319" y="9126"/>
                    <a:pt x="171" y="9104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22" y="8754"/>
                    <a:pt x="128" y="8669"/>
                  </a:cubicBezTo>
                  <a:lnTo>
                    <a:pt x="10676" y="85"/>
                  </a:lnTo>
                  <a:cubicBezTo>
                    <a:pt x="10782" y="0"/>
                    <a:pt x="10930" y="11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9"/>
            <p:cNvSpPr/>
            <p:nvPr/>
          </p:nvSpPr>
          <p:spPr>
            <a:xfrm>
              <a:off x="4634625" y="3461400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13"/>
                    <a:pt x="11068" y="361"/>
                    <a:pt x="10972" y="446"/>
                  </a:cubicBezTo>
                  <a:lnTo>
                    <a:pt x="424" y="9041"/>
                  </a:lnTo>
                  <a:cubicBezTo>
                    <a:pt x="318" y="9115"/>
                    <a:pt x="170" y="9105"/>
                    <a:pt x="85" y="8999"/>
                  </a:cubicBezTo>
                  <a:lnTo>
                    <a:pt x="85" y="8999"/>
                  </a:lnTo>
                  <a:cubicBezTo>
                    <a:pt x="0" y="8903"/>
                    <a:pt x="21" y="8755"/>
                    <a:pt x="117" y="8670"/>
                  </a:cubicBezTo>
                  <a:lnTo>
                    <a:pt x="10664" y="85"/>
                  </a:lnTo>
                  <a:cubicBezTo>
                    <a:pt x="10770" y="0"/>
                    <a:pt x="10919" y="1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9"/>
            <p:cNvSpPr/>
            <p:nvPr/>
          </p:nvSpPr>
          <p:spPr>
            <a:xfrm>
              <a:off x="4652375" y="3483425"/>
              <a:ext cx="277525" cy="228150"/>
            </a:xfrm>
            <a:custGeom>
              <a:avLst/>
              <a:gdLst/>
              <a:ahLst/>
              <a:cxnLst/>
              <a:rect l="l" t="t" r="r" b="b"/>
              <a:pathLst>
                <a:path w="11101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1"/>
                    <a:pt x="10984" y="456"/>
                  </a:cubicBezTo>
                  <a:lnTo>
                    <a:pt x="425" y="9041"/>
                  </a:lnTo>
                  <a:cubicBezTo>
                    <a:pt x="319" y="9126"/>
                    <a:pt x="171" y="911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22" y="8754"/>
                    <a:pt x="128" y="8669"/>
                  </a:cubicBezTo>
                  <a:lnTo>
                    <a:pt x="10676" y="85"/>
                  </a:lnTo>
                  <a:cubicBezTo>
                    <a:pt x="10782" y="0"/>
                    <a:pt x="10931" y="21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9"/>
            <p:cNvSpPr/>
            <p:nvPr/>
          </p:nvSpPr>
          <p:spPr>
            <a:xfrm>
              <a:off x="4936775" y="3349975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46" y="117"/>
                  </a:moveTo>
                  <a:lnTo>
                    <a:pt x="457" y="139"/>
                  </a:lnTo>
                  <a:cubicBezTo>
                    <a:pt x="541" y="234"/>
                    <a:pt x="520" y="393"/>
                    <a:pt x="425" y="468"/>
                  </a:cubicBezTo>
                  <a:lnTo>
                    <a:pt x="425" y="468"/>
                  </a:lnTo>
                  <a:cubicBezTo>
                    <a:pt x="319" y="552"/>
                    <a:pt x="170" y="531"/>
                    <a:pt x="96" y="436"/>
                  </a:cubicBezTo>
                  <a:lnTo>
                    <a:pt x="75" y="415"/>
                  </a:lnTo>
                  <a:cubicBezTo>
                    <a:pt x="0" y="319"/>
                    <a:pt x="11" y="170"/>
                    <a:pt x="106" y="86"/>
                  </a:cubicBezTo>
                  <a:lnTo>
                    <a:pt x="106" y="86"/>
                  </a:lnTo>
                  <a:cubicBezTo>
                    <a:pt x="212" y="1"/>
                    <a:pt x="361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9"/>
            <p:cNvSpPr/>
            <p:nvPr/>
          </p:nvSpPr>
          <p:spPr>
            <a:xfrm>
              <a:off x="4949500" y="33659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6" y="117"/>
                  </a:moveTo>
                  <a:lnTo>
                    <a:pt x="1815" y="1794"/>
                  </a:lnTo>
                  <a:cubicBezTo>
                    <a:pt x="1889" y="1889"/>
                    <a:pt x="1879" y="2038"/>
                    <a:pt x="1783" y="2123"/>
                  </a:cubicBezTo>
                  <a:lnTo>
                    <a:pt x="1783" y="2123"/>
                  </a:lnTo>
                  <a:cubicBezTo>
                    <a:pt x="1677" y="2207"/>
                    <a:pt x="1529" y="2186"/>
                    <a:pt x="1444" y="2091"/>
                  </a:cubicBezTo>
                  <a:lnTo>
                    <a:pt x="85" y="414"/>
                  </a:lnTo>
                  <a:cubicBezTo>
                    <a:pt x="1" y="319"/>
                    <a:pt x="22" y="170"/>
                    <a:pt x="117" y="85"/>
                  </a:cubicBezTo>
                  <a:lnTo>
                    <a:pt x="117" y="85"/>
                  </a:lnTo>
                  <a:cubicBezTo>
                    <a:pt x="223" y="0"/>
                    <a:pt x="372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9"/>
            <p:cNvSpPr/>
            <p:nvPr/>
          </p:nvSpPr>
          <p:spPr>
            <a:xfrm>
              <a:off x="4499325" y="3655850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2356" y="308"/>
                  </a:moveTo>
                  <a:lnTo>
                    <a:pt x="6303" y="5168"/>
                  </a:lnTo>
                  <a:cubicBezTo>
                    <a:pt x="6526" y="5433"/>
                    <a:pt x="6484" y="5826"/>
                    <a:pt x="6218" y="6049"/>
                  </a:cubicBezTo>
                  <a:lnTo>
                    <a:pt x="5041" y="7004"/>
                  </a:lnTo>
                  <a:cubicBezTo>
                    <a:pt x="4775" y="7216"/>
                    <a:pt x="4383" y="7184"/>
                    <a:pt x="4160" y="6908"/>
                  </a:cubicBezTo>
                  <a:lnTo>
                    <a:pt x="213" y="2059"/>
                  </a:lnTo>
                  <a:cubicBezTo>
                    <a:pt x="0" y="1783"/>
                    <a:pt x="32" y="1390"/>
                    <a:pt x="308" y="1178"/>
                  </a:cubicBezTo>
                  <a:lnTo>
                    <a:pt x="1475" y="223"/>
                  </a:lnTo>
                  <a:cubicBezTo>
                    <a:pt x="1741" y="0"/>
                    <a:pt x="2133" y="43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9"/>
            <p:cNvSpPr/>
            <p:nvPr/>
          </p:nvSpPr>
          <p:spPr>
            <a:xfrm>
              <a:off x="4509125" y="3655850"/>
              <a:ext cx="146200" cy="154675"/>
            </a:xfrm>
            <a:custGeom>
              <a:avLst/>
              <a:gdLst/>
              <a:ahLst/>
              <a:cxnLst/>
              <a:rect l="l" t="t" r="r" b="b"/>
              <a:pathLst>
                <a:path w="5848" h="6187" extrusionOk="0">
                  <a:moveTo>
                    <a:pt x="1964" y="308"/>
                  </a:moveTo>
                  <a:lnTo>
                    <a:pt x="5848" y="5083"/>
                  </a:lnTo>
                  <a:lnTo>
                    <a:pt x="4765" y="5964"/>
                  </a:lnTo>
                  <a:cubicBezTo>
                    <a:pt x="4500" y="6187"/>
                    <a:pt x="4107" y="6144"/>
                    <a:pt x="3885" y="5879"/>
                  </a:cubicBezTo>
                  <a:lnTo>
                    <a:pt x="1" y="1104"/>
                  </a:lnTo>
                  <a:lnTo>
                    <a:pt x="1083" y="223"/>
                  </a:lnTo>
                  <a:cubicBezTo>
                    <a:pt x="1349" y="0"/>
                    <a:pt x="1752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9"/>
            <p:cNvSpPr/>
            <p:nvPr/>
          </p:nvSpPr>
          <p:spPr>
            <a:xfrm>
              <a:off x="4538050" y="3674425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7" y="127"/>
                  </a:lnTo>
                  <a:cubicBezTo>
                    <a:pt x="542" y="234"/>
                    <a:pt x="531" y="382"/>
                    <a:pt x="425" y="467"/>
                  </a:cubicBezTo>
                  <a:lnTo>
                    <a:pt x="425" y="467"/>
                  </a:lnTo>
                  <a:cubicBezTo>
                    <a:pt x="329" y="541"/>
                    <a:pt x="181" y="531"/>
                    <a:pt x="96" y="425"/>
                  </a:cubicBezTo>
                  <a:lnTo>
                    <a:pt x="85" y="403"/>
                  </a:lnTo>
                  <a:cubicBezTo>
                    <a:pt x="1" y="308"/>
                    <a:pt x="22" y="159"/>
                    <a:pt x="117" y="74"/>
                  </a:cubicBezTo>
                  <a:lnTo>
                    <a:pt x="117" y="74"/>
                  </a:lnTo>
                  <a:cubicBezTo>
                    <a:pt x="213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9"/>
            <p:cNvSpPr/>
            <p:nvPr/>
          </p:nvSpPr>
          <p:spPr>
            <a:xfrm>
              <a:off x="4551050" y="3690325"/>
              <a:ext cx="47250" cy="54950"/>
            </a:xfrm>
            <a:custGeom>
              <a:avLst/>
              <a:gdLst/>
              <a:ahLst/>
              <a:cxnLst/>
              <a:rect l="l" t="t" r="r" b="b"/>
              <a:pathLst>
                <a:path w="1890" h="2198" extrusionOk="0">
                  <a:moveTo>
                    <a:pt x="446" y="118"/>
                  </a:moveTo>
                  <a:lnTo>
                    <a:pt x="1804" y="1784"/>
                  </a:lnTo>
                  <a:cubicBezTo>
                    <a:pt x="1889" y="1890"/>
                    <a:pt x="1879" y="2038"/>
                    <a:pt x="1773" y="2123"/>
                  </a:cubicBezTo>
                  <a:lnTo>
                    <a:pt x="1773" y="2123"/>
                  </a:lnTo>
                  <a:cubicBezTo>
                    <a:pt x="1677" y="2197"/>
                    <a:pt x="1529" y="2187"/>
                    <a:pt x="1444" y="2081"/>
                  </a:cubicBezTo>
                  <a:lnTo>
                    <a:pt x="85" y="415"/>
                  </a:lnTo>
                  <a:cubicBezTo>
                    <a:pt x="0" y="309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3" y="1"/>
                    <a:pt x="361" y="11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9"/>
            <p:cNvSpPr/>
            <p:nvPr/>
          </p:nvSpPr>
          <p:spPr>
            <a:xfrm>
              <a:off x="4701475" y="3565125"/>
              <a:ext cx="448600" cy="395550"/>
            </a:xfrm>
            <a:custGeom>
              <a:avLst/>
              <a:gdLst/>
              <a:ahLst/>
              <a:cxnLst/>
              <a:rect l="l" t="t" r="r" b="b"/>
              <a:pathLst>
                <a:path w="17944" h="15822" extrusionOk="0">
                  <a:moveTo>
                    <a:pt x="14983" y="0"/>
                  </a:moveTo>
                  <a:lnTo>
                    <a:pt x="0" y="12182"/>
                  </a:lnTo>
                  <a:lnTo>
                    <a:pt x="2971" y="15822"/>
                  </a:lnTo>
                  <a:lnTo>
                    <a:pt x="17944" y="3651"/>
                  </a:lnTo>
                  <a:lnTo>
                    <a:pt x="14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9"/>
            <p:cNvSpPr/>
            <p:nvPr/>
          </p:nvSpPr>
          <p:spPr>
            <a:xfrm>
              <a:off x="5043400" y="3510750"/>
              <a:ext cx="163450" cy="180400"/>
            </a:xfrm>
            <a:custGeom>
              <a:avLst/>
              <a:gdLst/>
              <a:ahLst/>
              <a:cxnLst/>
              <a:rect l="l" t="t" r="r" b="b"/>
              <a:pathLst>
                <a:path w="6538" h="7216" extrusionOk="0">
                  <a:moveTo>
                    <a:pt x="2367" y="308"/>
                  </a:moveTo>
                  <a:lnTo>
                    <a:pt x="6315" y="5157"/>
                  </a:lnTo>
                  <a:cubicBezTo>
                    <a:pt x="6537" y="5433"/>
                    <a:pt x="6495" y="5826"/>
                    <a:pt x="6230" y="6038"/>
                  </a:cubicBezTo>
                  <a:lnTo>
                    <a:pt x="5052" y="6993"/>
                  </a:lnTo>
                  <a:cubicBezTo>
                    <a:pt x="4787" y="7216"/>
                    <a:pt x="4394" y="7173"/>
                    <a:pt x="4171" y="6908"/>
                  </a:cubicBezTo>
                  <a:lnTo>
                    <a:pt x="224" y="2048"/>
                  </a:lnTo>
                  <a:cubicBezTo>
                    <a:pt x="1" y="1783"/>
                    <a:pt x="43" y="1390"/>
                    <a:pt x="309" y="1167"/>
                  </a:cubicBezTo>
                  <a:lnTo>
                    <a:pt x="1487" y="212"/>
                  </a:lnTo>
                  <a:cubicBezTo>
                    <a:pt x="1752" y="0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9"/>
            <p:cNvSpPr/>
            <p:nvPr/>
          </p:nvSpPr>
          <p:spPr>
            <a:xfrm>
              <a:off x="5053500" y="3510750"/>
              <a:ext cx="146175" cy="154400"/>
            </a:xfrm>
            <a:custGeom>
              <a:avLst/>
              <a:gdLst/>
              <a:ahLst/>
              <a:cxnLst/>
              <a:rect l="l" t="t" r="r" b="b"/>
              <a:pathLst>
                <a:path w="5847" h="6176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33"/>
                    <a:pt x="3884" y="5868"/>
                  </a:cubicBezTo>
                  <a:lnTo>
                    <a:pt x="0" y="1093"/>
                  </a:lnTo>
                  <a:lnTo>
                    <a:pt x="1083" y="212"/>
                  </a:lnTo>
                  <a:cubicBezTo>
                    <a:pt x="1348" y="0"/>
                    <a:pt x="1740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9"/>
            <p:cNvSpPr/>
            <p:nvPr/>
          </p:nvSpPr>
          <p:spPr>
            <a:xfrm>
              <a:off x="4716325" y="3577325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6" y="4287"/>
                  </a:moveTo>
                  <a:lnTo>
                    <a:pt x="3905" y="13052"/>
                  </a:lnTo>
                  <a:cubicBezTo>
                    <a:pt x="3460" y="13402"/>
                    <a:pt x="2812" y="13339"/>
                    <a:pt x="2451" y="12893"/>
                  </a:cubicBezTo>
                  <a:lnTo>
                    <a:pt x="701" y="10750"/>
                  </a:lnTo>
                  <a:lnTo>
                    <a:pt x="658" y="10686"/>
                  </a:lnTo>
                  <a:lnTo>
                    <a:pt x="0" y="11216"/>
                  </a:lnTo>
                  <a:lnTo>
                    <a:pt x="2961" y="14867"/>
                  </a:lnTo>
                  <a:lnTo>
                    <a:pt x="16755" y="3640"/>
                  </a:lnTo>
                  <a:lnTo>
                    <a:pt x="13795" y="0"/>
                  </a:lnTo>
                  <a:lnTo>
                    <a:pt x="13042" y="616"/>
                  </a:lnTo>
                  <a:cubicBezTo>
                    <a:pt x="13052" y="637"/>
                    <a:pt x="13073" y="648"/>
                    <a:pt x="13084" y="669"/>
                  </a:cubicBezTo>
                  <a:lnTo>
                    <a:pt x="14835" y="2823"/>
                  </a:lnTo>
                  <a:cubicBezTo>
                    <a:pt x="15196" y="3269"/>
                    <a:pt x="15132" y="3916"/>
                    <a:pt x="14686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9"/>
            <p:cNvSpPr/>
            <p:nvPr/>
          </p:nvSpPr>
          <p:spPr>
            <a:xfrm>
              <a:off x="4761950" y="3618175"/>
              <a:ext cx="277500" cy="228175"/>
            </a:xfrm>
            <a:custGeom>
              <a:avLst/>
              <a:gdLst/>
              <a:ahLst/>
              <a:cxnLst/>
              <a:rect l="l" t="t" r="r" b="b"/>
              <a:pathLst>
                <a:path w="1110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2"/>
                    <a:pt x="10983" y="457"/>
                  </a:cubicBezTo>
                  <a:lnTo>
                    <a:pt x="425" y="9041"/>
                  </a:lnTo>
                  <a:cubicBezTo>
                    <a:pt x="319" y="9126"/>
                    <a:pt x="170" y="9105"/>
                    <a:pt x="85" y="9009"/>
                  </a:cubicBezTo>
                  <a:lnTo>
                    <a:pt x="85" y="9009"/>
                  </a:lnTo>
                  <a:cubicBezTo>
                    <a:pt x="0" y="8903"/>
                    <a:pt x="22" y="8755"/>
                    <a:pt x="128" y="8670"/>
                  </a:cubicBezTo>
                  <a:lnTo>
                    <a:pt x="10686" y="85"/>
                  </a:lnTo>
                  <a:cubicBezTo>
                    <a:pt x="10781" y="1"/>
                    <a:pt x="10930" y="2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9"/>
            <p:cNvSpPr/>
            <p:nvPr/>
          </p:nvSpPr>
          <p:spPr>
            <a:xfrm>
              <a:off x="4780250" y="364045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04" y="118"/>
                  </a:moveTo>
                  <a:lnTo>
                    <a:pt x="11004" y="118"/>
                  </a:lnTo>
                  <a:cubicBezTo>
                    <a:pt x="11089" y="213"/>
                    <a:pt x="11068" y="362"/>
                    <a:pt x="10973" y="447"/>
                  </a:cubicBezTo>
                  <a:lnTo>
                    <a:pt x="414" y="9042"/>
                  </a:lnTo>
                  <a:cubicBezTo>
                    <a:pt x="308" y="9116"/>
                    <a:pt x="160" y="9105"/>
                    <a:pt x="75" y="8999"/>
                  </a:cubicBezTo>
                  <a:lnTo>
                    <a:pt x="75" y="8999"/>
                  </a:lnTo>
                  <a:cubicBezTo>
                    <a:pt x="1" y="8904"/>
                    <a:pt x="11" y="8745"/>
                    <a:pt x="117" y="8670"/>
                  </a:cubicBezTo>
                  <a:lnTo>
                    <a:pt x="10676" y="86"/>
                  </a:lnTo>
                  <a:cubicBezTo>
                    <a:pt x="10771" y="1"/>
                    <a:pt x="10920" y="12"/>
                    <a:pt x="1100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9"/>
            <p:cNvSpPr/>
            <p:nvPr/>
          </p:nvSpPr>
          <p:spPr>
            <a:xfrm>
              <a:off x="4798300" y="3662475"/>
              <a:ext cx="277225" cy="228175"/>
            </a:xfrm>
            <a:custGeom>
              <a:avLst/>
              <a:gdLst/>
              <a:ahLst/>
              <a:cxnLst/>
              <a:rect l="l" t="t" r="r" b="b"/>
              <a:pathLst>
                <a:path w="11089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3"/>
                    <a:pt x="11068" y="372"/>
                    <a:pt x="10972" y="457"/>
                  </a:cubicBezTo>
                  <a:lnTo>
                    <a:pt x="414" y="9041"/>
                  </a:lnTo>
                  <a:cubicBezTo>
                    <a:pt x="308" y="9126"/>
                    <a:pt x="159" y="9105"/>
                    <a:pt x="74" y="9010"/>
                  </a:cubicBezTo>
                  <a:lnTo>
                    <a:pt x="74" y="9010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86"/>
                  </a:lnTo>
                  <a:cubicBezTo>
                    <a:pt x="10771" y="1"/>
                    <a:pt x="10919" y="22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9"/>
            <p:cNvSpPr/>
            <p:nvPr/>
          </p:nvSpPr>
          <p:spPr>
            <a:xfrm>
              <a:off x="5082400" y="3529050"/>
              <a:ext cx="13550" cy="13800"/>
            </a:xfrm>
            <a:custGeom>
              <a:avLst/>
              <a:gdLst/>
              <a:ahLst/>
              <a:cxnLst/>
              <a:rect l="l" t="t" r="r" b="b"/>
              <a:pathLst>
                <a:path w="542" h="552" extrusionOk="0">
                  <a:moveTo>
                    <a:pt x="446" y="117"/>
                  </a:moveTo>
                  <a:lnTo>
                    <a:pt x="457" y="138"/>
                  </a:lnTo>
                  <a:cubicBezTo>
                    <a:pt x="542" y="244"/>
                    <a:pt x="521" y="393"/>
                    <a:pt x="425" y="467"/>
                  </a:cubicBezTo>
                  <a:lnTo>
                    <a:pt x="425" y="467"/>
                  </a:lnTo>
                  <a:cubicBezTo>
                    <a:pt x="330" y="552"/>
                    <a:pt x="181" y="531"/>
                    <a:pt x="96" y="435"/>
                  </a:cubicBezTo>
                  <a:lnTo>
                    <a:pt x="75" y="414"/>
                  </a:lnTo>
                  <a:cubicBezTo>
                    <a:pt x="1" y="319"/>
                    <a:pt x="11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9"/>
            <p:cNvSpPr/>
            <p:nvPr/>
          </p:nvSpPr>
          <p:spPr>
            <a:xfrm>
              <a:off x="5095400" y="3544950"/>
              <a:ext cx="47250" cy="55225"/>
            </a:xfrm>
            <a:custGeom>
              <a:avLst/>
              <a:gdLst/>
              <a:ahLst/>
              <a:cxnLst/>
              <a:rect l="l" t="t" r="r" b="b"/>
              <a:pathLst>
                <a:path w="1890" h="2209" extrusionOk="0">
                  <a:moveTo>
                    <a:pt x="446" y="118"/>
                  </a:moveTo>
                  <a:lnTo>
                    <a:pt x="1805" y="1794"/>
                  </a:lnTo>
                  <a:cubicBezTo>
                    <a:pt x="1890" y="1890"/>
                    <a:pt x="1868" y="2038"/>
                    <a:pt x="1773" y="2123"/>
                  </a:cubicBezTo>
                  <a:lnTo>
                    <a:pt x="1773" y="2123"/>
                  </a:lnTo>
                  <a:cubicBezTo>
                    <a:pt x="1667" y="2208"/>
                    <a:pt x="1518" y="2187"/>
                    <a:pt x="1444" y="2091"/>
                  </a:cubicBezTo>
                  <a:lnTo>
                    <a:pt x="75" y="415"/>
                  </a:lnTo>
                  <a:cubicBezTo>
                    <a:pt x="1" y="309"/>
                    <a:pt x="11" y="171"/>
                    <a:pt x="107" y="86"/>
                  </a:cubicBezTo>
                  <a:lnTo>
                    <a:pt x="107" y="86"/>
                  </a:lnTo>
                  <a:cubicBezTo>
                    <a:pt x="213" y="1"/>
                    <a:pt x="362" y="2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9"/>
            <p:cNvSpPr/>
            <p:nvPr/>
          </p:nvSpPr>
          <p:spPr>
            <a:xfrm>
              <a:off x="4644950" y="3834900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57" y="309"/>
                  </a:moveTo>
                  <a:lnTo>
                    <a:pt x="6315" y="5169"/>
                  </a:lnTo>
                  <a:cubicBezTo>
                    <a:pt x="6527" y="5434"/>
                    <a:pt x="6484" y="5826"/>
                    <a:pt x="6219" y="6049"/>
                  </a:cubicBezTo>
                  <a:lnTo>
                    <a:pt x="5041" y="7004"/>
                  </a:lnTo>
                  <a:cubicBezTo>
                    <a:pt x="4776" y="7217"/>
                    <a:pt x="4383" y="7174"/>
                    <a:pt x="4160" y="6909"/>
                  </a:cubicBezTo>
                  <a:lnTo>
                    <a:pt x="213" y="2060"/>
                  </a:lnTo>
                  <a:cubicBezTo>
                    <a:pt x="1" y="1784"/>
                    <a:pt x="33" y="1391"/>
                    <a:pt x="309" y="1179"/>
                  </a:cubicBezTo>
                  <a:lnTo>
                    <a:pt x="1476" y="224"/>
                  </a:lnTo>
                  <a:cubicBezTo>
                    <a:pt x="1752" y="1"/>
                    <a:pt x="2144" y="43"/>
                    <a:pt x="2357" y="309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9"/>
            <p:cNvSpPr/>
            <p:nvPr/>
          </p:nvSpPr>
          <p:spPr>
            <a:xfrm>
              <a:off x="4654775" y="3834900"/>
              <a:ext cx="146200" cy="154700"/>
            </a:xfrm>
            <a:custGeom>
              <a:avLst/>
              <a:gdLst/>
              <a:ahLst/>
              <a:cxnLst/>
              <a:rect l="l" t="t" r="r" b="b"/>
              <a:pathLst>
                <a:path w="5848" h="6188" extrusionOk="0">
                  <a:moveTo>
                    <a:pt x="1964" y="309"/>
                  </a:moveTo>
                  <a:lnTo>
                    <a:pt x="5847" y="5084"/>
                  </a:lnTo>
                  <a:lnTo>
                    <a:pt x="4765" y="5964"/>
                  </a:lnTo>
                  <a:cubicBezTo>
                    <a:pt x="4500" y="6187"/>
                    <a:pt x="4107" y="6145"/>
                    <a:pt x="3884" y="5880"/>
                  </a:cubicBezTo>
                  <a:lnTo>
                    <a:pt x="0" y="1104"/>
                  </a:lnTo>
                  <a:lnTo>
                    <a:pt x="1083" y="224"/>
                  </a:lnTo>
                  <a:cubicBezTo>
                    <a:pt x="1348" y="1"/>
                    <a:pt x="1751" y="43"/>
                    <a:pt x="1964" y="309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9"/>
            <p:cNvSpPr/>
            <p:nvPr/>
          </p:nvSpPr>
          <p:spPr>
            <a:xfrm>
              <a:off x="4683700" y="3853475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7" y="128"/>
                  </a:lnTo>
                  <a:cubicBezTo>
                    <a:pt x="541" y="234"/>
                    <a:pt x="531" y="383"/>
                    <a:pt x="425" y="468"/>
                  </a:cubicBezTo>
                  <a:lnTo>
                    <a:pt x="425" y="468"/>
                  </a:lnTo>
                  <a:cubicBezTo>
                    <a:pt x="329" y="542"/>
                    <a:pt x="181" y="531"/>
                    <a:pt x="96" y="425"/>
                  </a:cubicBezTo>
                  <a:lnTo>
                    <a:pt x="85" y="404"/>
                  </a:lnTo>
                  <a:cubicBezTo>
                    <a:pt x="0" y="308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2" y="1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9"/>
            <p:cNvSpPr/>
            <p:nvPr/>
          </p:nvSpPr>
          <p:spPr>
            <a:xfrm>
              <a:off x="4696700" y="3869400"/>
              <a:ext cx="47225" cy="54925"/>
            </a:xfrm>
            <a:custGeom>
              <a:avLst/>
              <a:gdLst/>
              <a:ahLst/>
              <a:cxnLst/>
              <a:rect l="l" t="t" r="r" b="b"/>
              <a:pathLst>
                <a:path w="1889" h="2197" extrusionOk="0">
                  <a:moveTo>
                    <a:pt x="446" y="117"/>
                  </a:moveTo>
                  <a:lnTo>
                    <a:pt x="1804" y="1783"/>
                  </a:lnTo>
                  <a:cubicBezTo>
                    <a:pt x="1889" y="1889"/>
                    <a:pt x="1878" y="2038"/>
                    <a:pt x="1772" y="2123"/>
                  </a:cubicBezTo>
                  <a:lnTo>
                    <a:pt x="1772" y="2123"/>
                  </a:lnTo>
                  <a:cubicBezTo>
                    <a:pt x="1677" y="2197"/>
                    <a:pt x="1528" y="2186"/>
                    <a:pt x="1443" y="2080"/>
                  </a:cubicBezTo>
                  <a:lnTo>
                    <a:pt x="85" y="414"/>
                  </a:lnTo>
                  <a:cubicBezTo>
                    <a:pt x="0" y="308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2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9"/>
            <p:cNvSpPr/>
            <p:nvPr/>
          </p:nvSpPr>
          <p:spPr>
            <a:xfrm>
              <a:off x="4847375" y="3743925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62" y="0"/>
                  </a:moveTo>
                  <a:lnTo>
                    <a:pt x="0" y="12182"/>
                  </a:lnTo>
                  <a:lnTo>
                    <a:pt x="2961" y="15822"/>
                  </a:lnTo>
                  <a:lnTo>
                    <a:pt x="17933" y="3640"/>
                  </a:lnTo>
                  <a:lnTo>
                    <a:pt x="149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9"/>
            <p:cNvSpPr/>
            <p:nvPr/>
          </p:nvSpPr>
          <p:spPr>
            <a:xfrm>
              <a:off x="5189050" y="3689800"/>
              <a:ext cx="163450" cy="180425"/>
            </a:xfrm>
            <a:custGeom>
              <a:avLst/>
              <a:gdLst/>
              <a:ahLst/>
              <a:cxnLst/>
              <a:rect l="l" t="t" r="r" b="b"/>
              <a:pathLst>
                <a:path w="6538" h="7217" extrusionOk="0">
                  <a:moveTo>
                    <a:pt x="2367" y="308"/>
                  </a:moveTo>
                  <a:lnTo>
                    <a:pt x="6314" y="5158"/>
                  </a:lnTo>
                  <a:cubicBezTo>
                    <a:pt x="6537" y="5434"/>
                    <a:pt x="6495" y="5826"/>
                    <a:pt x="6229" y="6038"/>
                  </a:cubicBezTo>
                  <a:lnTo>
                    <a:pt x="5051" y="6993"/>
                  </a:lnTo>
                  <a:cubicBezTo>
                    <a:pt x="4786" y="7216"/>
                    <a:pt x="4394" y="7174"/>
                    <a:pt x="4171" y="6908"/>
                  </a:cubicBezTo>
                  <a:lnTo>
                    <a:pt x="223" y="2049"/>
                  </a:lnTo>
                  <a:cubicBezTo>
                    <a:pt x="1" y="1783"/>
                    <a:pt x="43" y="1391"/>
                    <a:pt x="308" y="1168"/>
                  </a:cubicBezTo>
                  <a:lnTo>
                    <a:pt x="1486" y="213"/>
                  </a:lnTo>
                  <a:cubicBezTo>
                    <a:pt x="1751" y="1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9"/>
            <p:cNvSpPr/>
            <p:nvPr/>
          </p:nvSpPr>
          <p:spPr>
            <a:xfrm>
              <a:off x="5199125" y="3689800"/>
              <a:ext cx="146200" cy="154425"/>
            </a:xfrm>
            <a:custGeom>
              <a:avLst/>
              <a:gdLst/>
              <a:ahLst/>
              <a:cxnLst/>
              <a:rect l="l" t="t" r="r" b="b"/>
              <a:pathLst>
                <a:path w="5848" h="6177" extrusionOk="0">
                  <a:moveTo>
                    <a:pt x="1964" y="308"/>
                  </a:moveTo>
                  <a:lnTo>
                    <a:pt x="5848" y="5083"/>
                  </a:lnTo>
                  <a:lnTo>
                    <a:pt x="4765" y="5964"/>
                  </a:lnTo>
                  <a:cubicBezTo>
                    <a:pt x="4500" y="6176"/>
                    <a:pt x="4107" y="6134"/>
                    <a:pt x="3884" y="5869"/>
                  </a:cubicBezTo>
                  <a:lnTo>
                    <a:pt x="1" y="1094"/>
                  </a:lnTo>
                  <a:lnTo>
                    <a:pt x="1083" y="213"/>
                  </a:lnTo>
                  <a:cubicBezTo>
                    <a:pt x="1348" y="1"/>
                    <a:pt x="1741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9"/>
            <p:cNvSpPr/>
            <p:nvPr/>
          </p:nvSpPr>
          <p:spPr>
            <a:xfrm>
              <a:off x="4861950" y="3756400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7" y="4287"/>
                  </a:moveTo>
                  <a:lnTo>
                    <a:pt x="3906" y="13052"/>
                  </a:lnTo>
                  <a:cubicBezTo>
                    <a:pt x="3460" y="13413"/>
                    <a:pt x="2813" y="13338"/>
                    <a:pt x="2452" y="12903"/>
                  </a:cubicBezTo>
                  <a:lnTo>
                    <a:pt x="701" y="10749"/>
                  </a:lnTo>
                  <a:cubicBezTo>
                    <a:pt x="680" y="10728"/>
                    <a:pt x="669" y="10707"/>
                    <a:pt x="659" y="10685"/>
                  </a:cubicBezTo>
                  <a:lnTo>
                    <a:pt x="1" y="11216"/>
                  </a:lnTo>
                  <a:lnTo>
                    <a:pt x="2961" y="14866"/>
                  </a:lnTo>
                  <a:lnTo>
                    <a:pt x="16756" y="3640"/>
                  </a:lnTo>
                  <a:lnTo>
                    <a:pt x="13795" y="0"/>
                  </a:lnTo>
                  <a:lnTo>
                    <a:pt x="13042" y="615"/>
                  </a:lnTo>
                  <a:cubicBezTo>
                    <a:pt x="13053" y="637"/>
                    <a:pt x="13074" y="647"/>
                    <a:pt x="13095" y="669"/>
                  </a:cubicBezTo>
                  <a:lnTo>
                    <a:pt x="14835" y="2823"/>
                  </a:lnTo>
                  <a:cubicBezTo>
                    <a:pt x="15196" y="3268"/>
                    <a:pt x="15132" y="3916"/>
                    <a:pt x="14687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9"/>
            <p:cNvSpPr/>
            <p:nvPr/>
          </p:nvSpPr>
          <p:spPr>
            <a:xfrm>
              <a:off x="4907850" y="3797250"/>
              <a:ext cx="277250" cy="228150"/>
            </a:xfrm>
            <a:custGeom>
              <a:avLst/>
              <a:gdLst/>
              <a:ahLst/>
              <a:cxnLst/>
              <a:rect l="l" t="t" r="r" b="b"/>
              <a:pathLst>
                <a:path w="11090" h="912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3"/>
                    <a:pt x="11079" y="372"/>
                    <a:pt x="10973" y="456"/>
                  </a:cubicBezTo>
                  <a:lnTo>
                    <a:pt x="414" y="9041"/>
                  </a:lnTo>
                  <a:cubicBezTo>
                    <a:pt x="308" y="9126"/>
                    <a:pt x="160" y="910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11" y="8754"/>
                    <a:pt x="117" y="8669"/>
                  </a:cubicBezTo>
                  <a:lnTo>
                    <a:pt x="10676" y="85"/>
                  </a:lnTo>
                  <a:cubicBezTo>
                    <a:pt x="10771" y="0"/>
                    <a:pt x="10920" y="2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9"/>
            <p:cNvSpPr/>
            <p:nvPr/>
          </p:nvSpPr>
          <p:spPr>
            <a:xfrm>
              <a:off x="4925900" y="381952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13"/>
                    <a:pt x="11078" y="361"/>
                    <a:pt x="10972" y="446"/>
                  </a:cubicBezTo>
                  <a:lnTo>
                    <a:pt x="414" y="9041"/>
                  </a:lnTo>
                  <a:cubicBezTo>
                    <a:pt x="308" y="9115"/>
                    <a:pt x="159" y="9105"/>
                    <a:pt x="85" y="8999"/>
                  </a:cubicBezTo>
                  <a:lnTo>
                    <a:pt x="85" y="8999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75"/>
                  </a:lnTo>
                  <a:cubicBezTo>
                    <a:pt x="10771" y="0"/>
                    <a:pt x="10919" y="1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9"/>
            <p:cNvSpPr/>
            <p:nvPr/>
          </p:nvSpPr>
          <p:spPr>
            <a:xfrm>
              <a:off x="4943925" y="3841550"/>
              <a:ext cx="277250" cy="228150"/>
            </a:xfrm>
            <a:custGeom>
              <a:avLst/>
              <a:gdLst/>
              <a:ahLst/>
              <a:cxnLst/>
              <a:rect l="l" t="t" r="r" b="b"/>
              <a:pathLst>
                <a:path w="11090" h="9126" extrusionOk="0">
                  <a:moveTo>
                    <a:pt x="11005" y="117"/>
                  </a:moveTo>
                  <a:lnTo>
                    <a:pt x="11005" y="117"/>
                  </a:lnTo>
                  <a:cubicBezTo>
                    <a:pt x="11089" y="223"/>
                    <a:pt x="11079" y="372"/>
                    <a:pt x="10973" y="456"/>
                  </a:cubicBezTo>
                  <a:lnTo>
                    <a:pt x="415" y="9041"/>
                  </a:lnTo>
                  <a:cubicBezTo>
                    <a:pt x="319" y="9126"/>
                    <a:pt x="160" y="910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11" y="8754"/>
                    <a:pt x="117" y="8670"/>
                  </a:cubicBezTo>
                  <a:lnTo>
                    <a:pt x="10676" y="85"/>
                  </a:lnTo>
                  <a:cubicBezTo>
                    <a:pt x="10771" y="0"/>
                    <a:pt x="10920" y="21"/>
                    <a:pt x="1100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9"/>
            <p:cNvSpPr/>
            <p:nvPr/>
          </p:nvSpPr>
          <p:spPr>
            <a:xfrm>
              <a:off x="5228050" y="37081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46" y="118"/>
                  </a:moveTo>
                  <a:lnTo>
                    <a:pt x="457" y="139"/>
                  </a:lnTo>
                  <a:cubicBezTo>
                    <a:pt x="542" y="245"/>
                    <a:pt x="531" y="393"/>
                    <a:pt x="425" y="468"/>
                  </a:cubicBezTo>
                  <a:lnTo>
                    <a:pt x="425" y="468"/>
                  </a:lnTo>
                  <a:cubicBezTo>
                    <a:pt x="329" y="553"/>
                    <a:pt x="181" y="531"/>
                    <a:pt x="96" y="436"/>
                  </a:cubicBezTo>
                  <a:lnTo>
                    <a:pt x="85" y="415"/>
                  </a:lnTo>
                  <a:cubicBezTo>
                    <a:pt x="0" y="319"/>
                    <a:pt x="11" y="171"/>
                    <a:pt x="117" y="86"/>
                  </a:cubicBezTo>
                  <a:lnTo>
                    <a:pt x="117" y="86"/>
                  </a:lnTo>
                  <a:cubicBezTo>
                    <a:pt x="213" y="1"/>
                    <a:pt x="361" y="2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9"/>
            <p:cNvSpPr/>
            <p:nvPr/>
          </p:nvSpPr>
          <p:spPr>
            <a:xfrm>
              <a:off x="5241050" y="37240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6" y="117"/>
                  </a:moveTo>
                  <a:lnTo>
                    <a:pt x="1804" y="1794"/>
                  </a:lnTo>
                  <a:cubicBezTo>
                    <a:pt x="1889" y="1900"/>
                    <a:pt x="1868" y="2048"/>
                    <a:pt x="1772" y="2123"/>
                  </a:cubicBezTo>
                  <a:lnTo>
                    <a:pt x="1772" y="2123"/>
                  </a:lnTo>
                  <a:cubicBezTo>
                    <a:pt x="1666" y="2208"/>
                    <a:pt x="1528" y="2186"/>
                    <a:pt x="1443" y="2091"/>
                  </a:cubicBezTo>
                  <a:lnTo>
                    <a:pt x="75" y="414"/>
                  </a:lnTo>
                  <a:cubicBezTo>
                    <a:pt x="0" y="319"/>
                    <a:pt x="11" y="170"/>
                    <a:pt x="117" y="85"/>
                  </a:cubicBezTo>
                  <a:lnTo>
                    <a:pt x="117" y="85"/>
                  </a:lnTo>
                  <a:cubicBezTo>
                    <a:pt x="213" y="0"/>
                    <a:pt x="361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9"/>
            <p:cNvSpPr/>
            <p:nvPr/>
          </p:nvSpPr>
          <p:spPr>
            <a:xfrm>
              <a:off x="4790600" y="40139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56" y="308"/>
                  </a:moveTo>
                  <a:lnTo>
                    <a:pt x="6314" y="5168"/>
                  </a:lnTo>
                  <a:cubicBezTo>
                    <a:pt x="6526" y="5433"/>
                    <a:pt x="6484" y="5826"/>
                    <a:pt x="6219" y="6049"/>
                  </a:cubicBezTo>
                  <a:lnTo>
                    <a:pt x="5041" y="7004"/>
                  </a:lnTo>
                  <a:cubicBezTo>
                    <a:pt x="4776" y="7216"/>
                    <a:pt x="4383" y="7174"/>
                    <a:pt x="4171" y="6908"/>
                  </a:cubicBezTo>
                  <a:lnTo>
                    <a:pt x="213" y="2048"/>
                  </a:lnTo>
                  <a:cubicBezTo>
                    <a:pt x="0" y="1783"/>
                    <a:pt x="32" y="1391"/>
                    <a:pt x="308" y="1168"/>
                  </a:cubicBezTo>
                  <a:lnTo>
                    <a:pt x="1475" y="213"/>
                  </a:lnTo>
                  <a:cubicBezTo>
                    <a:pt x="1751" y="0"/>
                    <a:pt x="2144" y="43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9"/>
            <p:cNvSpPr/>
            <p:nvPr/>
          </p:nvSpPr>
          <p:spPr>
            <a:xfrm>
              <a:off x="4800425" y="4013975"/>
              <a:ext cx="146175" cy="154425"/>
            </a:xfrm>
            <a:custGeom>
              <a:avLst/>
              <a:gdLst/>
              <a:ahLst/>
              <a:cxnLst/>
              <a:rect l="l" t="t" r="r" b="b"/>
              <a:pathLst>
                <a:path w="5847" h="6177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44"/>
                    <a:pt x="3884" y="5879"/>
                  </a:cubicBezTo>
                  <a:lnTo>
                    <a:pt x="0" y="1104"/>
                  </a:lnTo>
                  <a:lnTo>
                    <a:pt x="1082" y="213"/>
                  </a:lnTo>
                  <a:cubicBezTo>
                    <a:pt x="1358" y="0"/>
                    <a:pt x="1751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9"/>
            <p:cNvSpPr/>
            <p:nvPr/>
          </p:nvSpPr>
          <p:spPr>
            <a:xfrm>
              <a:off x="4829325" y="4032550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8" y="128"/>
                  </a:lnTo>
                  <a:cubicBezTo>
                    <a:pt x="542" y="234"/>
                    <a:pt x="531" y="382"/>
                    <a:pt x="436" y="467"/>
                  </a:cubicBezTo>
                  <a:lnTo>
                    <a:pt x="436" y="467"/>
                  </a:lnTo>
                  <a:cubicBezTo>
                    <a:pt x="330" y="541"/>
                    <a:pt x="181" y="531"/>
                    <a:pt x="96" y="425"/>
                  </a:cubicBezTo>
                  <a:lnTo>
                    <a:pt x="86" y="403"/>
                  </a:lnTo>
                  <a:cubicBezTo>
                    <a:pt x="1" y="308"/>
                    <a:pt x="22" y="159"/>
                    <a:pt x="117" y="75"/>
                  </a:cubicBezTo>
                  <a:lnTo>
                    <a:pt x="117" y="75"/>
                  </a:lnTo>
                  <a:cubicBezTo>
                    <a:pt x="224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9"/>
            <p:cNvSpPr/>
            <p:nvPr/>
          </p:nvSpPr>
          <p:spPr>
            <a:xfrm>
              <a:off x="4842325" y="4048450"/>
              <a:ext cx="47250" cy="54950"/>
            </a:xfrm>
            <a:custGeom>
              <a:avLst/>
              <a:gdLst/>
              <a:ahLst/>
              <a:cxnLst/>
              <a:rect l="l" t="t" r="r" b="b"/>
              <a:pathLst>
                <a:path w="1890" h="2198" extrusionOk="0">
                  <a:moveTo>
                    <a:pt x="446" y="118"/>
                  </a:moveTo>
                  <a:lnTo>
                    <a:pt x="1815" y="1784"/>
                  </a:lnTo>
                  <a:cubicBezTo>
                    <a:pt x="1889" y="1890"/>
                    <a:pt x="1879" y="2038"/>
                    <a:pt x="1773" y="2123"/>
                  </a:cubicBezTo>
                  <a:lnTo>
                    <a:pt x="1773" y="2123"/>
                  </a:lnTo>
                  <a:cubicBezTo>
                    <a:pt x="1677" y="2197"/>
                    <a:pt x="1529" y="2187"/>
                    <a:pt x="1444" y="2081"/>
                  </a:cubicBezTo>
                  <a:lnTo>
                    <a:pt x="86" y="404"/>
                  </a:lnTo>
                  <a:cubicBezTo>
                    <a:pt x="1" y="309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3" y="1"/>
                    <a:pt x="361" y="1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9"/>
            <p:cNvSpPr/>
            <p:nvPr/>
          </p:nvSpPr>
          <p:spPr>
            <a:xfrm>
              <a:off x="4993000" y="3923250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0"/>
                  </a:moveTo>
                  <a:lnTo>
                    <a:pt x="1" y="12182"/>
                  </a:lnTo>
                  <a:lnTo>
                    <a:pt x="2961" y="15822"/>
                  </a:lnTo>
                  <a:lnTo>
                    <a:pt x="17934" y="3651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9"/>
            <p:cNvSpPr/>
            <p:nvPr/>
          </p:nvSpPr>
          <p:spPr>
            <a:xfrm>
              <a:off x="5334700" y="3868875"/>
              <a:ext cx="163425" cy="180400"/>
            </a:xfrm>
            <a:custGeom>
              <a:avLst/>
              <a:gdLst/>
              <a:ahLst/>
              <a:cxnLst/>
              <a:rect l="l" t="t" r="r" b="b"/>
              <a:pathLst>
                <a:path w="6537" h="7216" extrusionOk="0">
                  <a:moveTo>
                    <a:pt x="2366" y="308"/>
                  </a:moveTo>
                  <a:lnTo>
                    <a:pt x="6314" y="5157"/>
                  </a:lnTo>
                  <a:cubicBezTo>
                    <a:pt x="6537" y="5433"/>
                    <a:pt x="6494" y="5826"/>
                    <a:pt x="6229" y="6038"/>
                  </a:cubicBezTo>
                  <a:lnTo>
                    <a:pt x="5051" y="6993"/>
                  </a:lnTo>
                  <a:cubicBezTo>
                    <a:pt x="4786" y="7216"/>
                    <a:pt x="4393" y="7173"/>
                    <a:pt x="4170" y="6908"/>
                  </a:cubicBezTo>
                  <a:lnTo>
                    <a:pt x="223" y="2048"/>
                  </a:lnTo>
                  <a:cubicBezTo>
                    <a:pt x="0" y="1783"/>
                    <a:pt x="43" y="1390"/>
                    <a:pt x="318" y="1167"/>
                  </a:cubicBezTo>
                  <a:lnTo>
                    <a:pt x="1486" y="212"/>
                  </a:lnTo>
                  <a:cubicBezTo>
                    <a:pt x="1751" y="0"/>
                    <a:pt x="2144" y="43"/>
                    <a:pt x="236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9"/>
            <p:cNvSpPr/>
            <p:nvPr/>
          </p:nvSpPr>
          <p:spPr>
            <a:xfrm>
              <a:off x="5344775" y="3868875"/>
              <a:ext cx="146200" cy="154400"/>
            </a:xfrm>
            <a:custGeom>
              <a:avLst/>
              <a:gdLst/>
              <a:ahLst/>
              <a:cxnLst/>
              <a:rect l="l" t="t" r="r" b="b"/>
              <a:pathLst>
                <a:path w="5848" h="6176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33"/>
                    <a:pt x="3884" y="5868"/>
                  </a:cubicBezTo>
                  <a:lnTo>
                    <a:pt x="0" y="1093"/>
                  </a:lnTo>
                  <a:lnTo>
                    <a:pt x="1083" y="212"/>
                  </a:lnTo>
                  <a:cubicBezTo>
                    <a:pt x="1348" y="0"/>
                    <a:pt x="1741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9"/>
            <p:cNvSpPr/>
            <p:nvPr/>
          </p:nvSpPr>
          <p:spPr>
            <a:xfrm>
              <a:off x="5007600" y="3935450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6" y="4287"/>
                  </a:moveTo>
                  <a:lnTo>
                    <a:pt x="3905" y="13052"/>
                  </a:lnTo>
                  <a:cubicBezTo>
                    <a:pt x="3460" y="13403"/>
                    <a:pt x="2812" y="13339"/>
                    <a:pt x="2441" y="12904"/>
                  </a:cubicBezTo>
                  <a:lnTo>
                    <a:pt x="701" y="10750"/>
                  </a:lnTo>
                  <a:lnTo>
                    <a:pt x="648" y="10686"/>
                  </a:lnTo>
                  <a:lnTo>
                    <a:pt x="0" y="11217"/>
                  </a:lnTo>
                  <a:lnTo>
                    <a:pt x="2961" y="14867"/>
                  </a:lnTo>
                  <a:lnTo>
                    <a:pt x="16756" y="3640"/>
                  </a:lnTo>
                  <a:lnTo>
                    <a:pt x="13795" y="1"/>
                  </a:lnTo>
                  <a:lnTo>
                    <a:pt x="13042" y="616"/>
                  </a:lnTo>
                  <a:cubicBezTo>
                    <a:pt x="13052" y="637"/>
                    <a:pt x="13073" y="648"/>
                    <a:pt x="13084" y="669"/>
                  </a:cubicBezTo>
                  <a:lnTo>
                    <a:pt x="14835" y="2823"/>
                  </a:lnTo>
                  <a:cubicBezTo>
                    <a:pt x="15196" y="3269"/>
                    <a:pt x="15121" y="3916"/>
                    <a:pt x="14686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9"/>
            <p:cNvSpPr/>
            <p:nvPr/>
          </p:nvSpPr>
          <p:spPr>
            <a:xfrm>
              <a:off x="5053500" y="3976300"/>
              <a:ext cx="277225" cy="228175"/>
            </a:xfrm>
            <a:custGeom>
              <a:avLst/>
              <a:gdLst/>
              <a:ahLst/>
              <a:cxnLst/>
              <a:rect l="l" t="t" r="r" b="b"/>
              <a:pathLst>
                <a:path w="11089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4"/>
                    <a:pt x="11078" y="372"/>
                    <a:pt x="10972" y="457"/>
                  </a:cubicBezTo>
                  <a:lnTo>
                    <a:pt x="414" y="9041"/>
                  </a:lnTo>
                  <a:cubicBezTo>
                    <a:pt x="308" y="9126"/>
                    <a:pt x="159" y="9105"/>
                    <a:pt x="85" y="9010"/>
                  </a:cubicBezTo>
                  <a:lnTo>
                    <a:pt x="85" y="9010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86"/>
                  </a:lnTo>
                  <a:cubicBezTo>
                    <a:pt x="10771" y="1"/>
                    <a:pt x="10919" y="22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9"/>
            <p:cNvSpPr/>
            <p:nvPr/>
          </p:nvSpPr>
          <p:spPr>
            <a:xfrm>
              <a:off x="5071525" y="399860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05" y="117"/>
                  </a:moveTo>
                  <a:lnTo>
                    <a:pt x="11005" y="117"/>
                  </a:lnTo>
                  <a:cubicBezTo>
                    <a:pt x="11089" y="212"/>
                    <a:pt x="11079" y="361"/>
                    <a:pt x="10973" y="446"/>
                  </a:cubicBezTo>
                  <a:lnTo>
                    <a:pt x="415" y="9041"/>
                  </a:lnTo>
                  <a:cubicBezTo>
                    <a:pt x="319" y="9115"/>
                    <a:pt x="171" y="9104"/>
                    <a:pt x="86" y="8998"/>
                  </a:cubicBezTo>
                  <a:lnTo>
                    <a:pt x="86" y="8998"/>
                  </a:lnTo>
                  <a:cubicBezTo>
                    <a:pt x="1" y="8903"/>
                    <a:pt x="11" y="8754"/>
                    <a:pt x="117" y="8669"/>
                  </a:cubicBezTo>
                  <a:lnTo>
                    <a:pt x="10676" y="85"/>
                  </a:lnTo>
                  <a:cubicBezTo>
                    <a:pt x="10771" y="0"/>
                    <a:pt x="10920" y="11"/>
                    <a:pt x="1100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9"/>
            <p:cNvSpPr/>
            <p:nvPr/>
          </p:nvSpPr>
          <p:spPr>
            <a:xfrm>
              <a:off x="5089300" y="4020600"/>
              <a:ext cx="277525" cy="228175"/>
            </a:xfrm>
            <a:custGeom>
              <a:avLst/>
              <a:gdLst/>
              <a:ahLst/>
              <a:cxnLst/>
              <a:rect l="l" t="t" r="r" b="b"/>
              <a:pathLst>
                <a:path w="11101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4"/>
                    <a:pt x="11079" y="372"/>
                    <a:pt x="10983" y="457"/>
                  </a:cubicBezTo>
                  <a:lnTo>
                    <a:pt x="425" y="9041"/>
                  </a:lnTo>
                  <a:cubicBezTo>
                    <a:pt x="319" y="9126"/>
                    <a:pt x="170" y="9116"/>
                    <a:pt x="86" y="9010"/>
                  </a:cubicBezTo>
                  <a:lnTo>
                    <a:pt x="86" y="9010"/>
                  </a:lnTo>
                  <a:cubicBezTo>
                    <a:pt x="1" y="8904"/>
                    <a:pt x="22" y="8755"/>
                    <a:pt x="128" y="8670"/>
                  </a:cubicBezTo>
                  <a:lnTo>
                    <a:pt x="10676" y="86"/>
                  </a:lnTo>
                  <a:cubicBezTo>
                    <a:pt x="10782" y="1"/>
                    <a:pt x="10930" y="2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9"/>
            <p:cNvSpPr/>
            <p:nvPr/>
          </p:nvSpPr>
          <p:spPr>
            <a:xfrm>
              <a:off x="5373675" y="3887175"/>
              <a:ext cx="13575" cy="13825"/>
            </a:xfrm>
            <a:custGeom>
              <a:avLst/>
              <a:gdLst/>
              <a:ahLst/>
              <a:cxnLst/>
              <a:rect l="l" t="t" r="r" b="b"/>
              <a:pathLst>
                <a:path w="543" h="553" extrusionOk="0">
                  <a:moveTo>
                    <a:pt x="447" y="117"/>
                  </a:moveTo>
                  <a:lnTo>
                    <a:pt x="457" y="138"/>
                  </a:lnTo>
                  <a:cubicBezTo>
                    <a:pt x="542" y="244"/>
                    <a:pt x="532" y="393"/>
                    <a:pt x="425" y="467"/>
                  </a:cubicBezTo>
                  <a:lnTo>
                    <a:pt x="425" y="467"/>
                  </a:lnTo>
                  <a:cubicBezTo>
                    <a:pt x="330" y="552"/>
                    <a:pt x="181" y="531"/>
                    <a:pt x="96" y="435"/>
                  </a:cubicBezTo>
                  <a:lnTo>
                    <a:pt x="86" y="414"/>
                  </a:lnTo>
                  <a:cubicBezTo>
                    <a:pt x="1" y="319"/>
                    <a:pt x="12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2"/>
                    <a:pt x="44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9"/>
            <p:cNvSpPr/>
            <p:nvPr/>
          </p:nvSpPr>
          <p:spPr>
            <a:xfrm>
              <a:off x="5386675" y="39031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7" y="117"/>
                  </a:moveTo>
                  <a:lnTo>
                    <a:pt x="1815" y="1793"/>
                  </a:lnTo>
                  <a:cubicBezTo>
                    <a:pt x="1890" y="1899"/>
                    <a:pt x="1879" y="2037"/>
                    <a:pt x="1773" y="2122"/>
                  </a:cubicBezTo>
                  <a:lnTo>
                    <a:pt x="1773" y="2122"/>
                  </a:lnTo>
                  <a:cubicBezTo>
                    <a:pt x="1677" y="2207"/>
                    <a:pt x="1529" y="2186"/>
                    <a:pt x="1444" y="2090"/>
                  </a:cubicBezTo>
                  <a:lnTo>
                    <a:pt x="86" y="414"/>
                  </a:lnTo>
                  <a:cubicBezTo>
                    <a:pt x="1" y="318"/>
                    <a:pt x="22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1"/>
                    <a:pt x="44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9"/>
            <p:cNvSpPr/>
            <p:nvPr/>
          </p:nvSpPr>
          <p:spPr>
            <a:xfrm>
              <a:off x="4936250" y="4193050"/>
              <a:ext cx="163150" cy="180400"/>
            </a:xfrm>
            <a:custGeom>
              <a:avLst/>
              <a:gdLst/>
              <a:ahLst/>
              <a:cxnLst/>
              <a:rect l="l" t="t" r="r" b="b"/>
              <a:pathLst>
                <a:path w="6526" h="7216" extrusionOk="0">
                  <a:moveTo>
                    <a:pt x="2356" y="308"/>
                  </a:moveTo>
                  <a:lnTo>
                    <a:pt x="6314" y="5168"/>
                  </a:lnTo>
                  <a:cubicBezTo>
                    <a:pt x="6526" y="5433"/>
                    <a:pt x="6483" y="5826"/>
                    <a:pt x="6218" y="6048"/>
                  </a:cubicBezTo>
                  <a:lnTo>
                    <a:pt x="5051" y="7003"/>
                  </a:lnTo>
                  <a:cubicBezTo>
                    <a:pt x="4775" y="7216"/>
                    <a:pt x="4382" y="7173"/>
                    <a:pt x="4160" y="6908"/>
                  </a:cubicBezTo>
                  <a:lnTo>
                    <a:pt x="212" y="2059"/>
                  </a:lnTo>
                  <a:cubicBezTo>
                    <a:pt x="0" y="1783"/>
                    <a:pt x="42" y="1390"/>
                    <a:pt x="308" y="1167"/>
                  </a:cubicBezTo>
                  <a:lnTo>
                    <a:pt x="1475" y="212"/>
                  </a:lnTo>
                  <a:cubicBezTo>
                    <a:pt x="1751" y="0"/>
                    <a:pt x="2143" y="42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9"/>
            <p:cNvSpPr/>
            <p:nvPr/>
          </p:nvSpPr>
          <p:spPr>
            <a:xfrm>
              <a:off x="4946050" y="4193050"/>
              <a:ext cx="146475" cy="154400"/>
            </a:xfrm>
            <a:custGeom>
              <a:avLst/>
              <a:gdLst/>
              <a:ahLst/>
              <a:cxnLst/>
              <a:rect l="l" t="t" r="r" b="b"/>
              <a:pathLst>
                <a:path w="5859" h="6176" extrusionOk="0">
                  <a:moveTo>
                    <a:pt x="1964" y="308"/>
                  </a:moveTo>
                  <a:lnTo>
                    <a:pt x="5858" y="5083"/>
                  </a:lnTo>
                  <a:lnTo>
                    <a:pt x="4765" y="5964"/>
                  </a:lnTo>
                  <a:cubicBezTo>
                    <a:pt x="4500" y="6176"/>
                    <a:pt x="4107" y="6144"/>
                    <a:pt x="3884" y="5868"/>
                  </a:cubicBezTo>
                  <a:lnTo>
                    <a:pt x="1" y="1093"/>
                  </a:lnTo>
                  <a:lnTo>
                    <a:pt x="1083" y="212"/>
                  </a:lnTo>
                  <a:cubicBezTo>
                    <a:pt x="1359" y="0"/>
                    <a:pt x="1751" y="42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9"/>
            <p:cNvSpPr/>
            <p:nvPr/>
          </p:nvSpPr>
          <p:spPr>
            <a:xfrm>
              <a:off x="4974975" y="4211600"/>
              <a:ext cx="13825" cy="13550"/>
            </a:xfrm>
            <a:custGeom>
              <a:avLst/>
              <a:gdLst/>
              <a:ahLst/>
              <a:cxnLst/>
              <a:rect l="l" t="t" r="r" b="b"/>
              <a:pathLst>
                <a:path w="553" h="542" extrusionOk="0">
                  <a:moveTo>
                    <a:pt x="446" y="118"/>
                  </a:moveTo>
                  <a:lnTo>
                    <a:pt x="467" y="128"/>
                  </a:lnTo>
                  <a:cubicBezTo>
                    <a:pt x="552" y="234"/>
                    <a:pt x="531" y="383"/>
                    <a:pt x="435" y="468"/>
                  </a:cubicBezTo>
                  <a:lnTo>
                    <a:pt x="435" y="468"/>
                  </a:lnTo>
                  <a:cubicBezTo>
                    <a:pt x="329" y="542"/>
                    <a:pt x="181" y="531"/>
                    <a:pt x="106" y="425"/>
                  </a:cubicBezTo>
                  <a:lnTo>
                    <a:pt x="85" y="404"/>
                  </a:lnTo>
                  <a:cubicBezTo>
                    <a:pt x="0" y="309"/>
                    <a:pt x="21" y="160"/>
                    <a:pt x="117" y="75"/>
                  </a:cubicBezTo>
                  <a:lnTo>
                    <a:pt x="117" y="75"/>
                  </a:lnTo>
                  <a:cubicBezTo>
                    <a:pt x="223" y="1"/>
                    <a:pt x="372" y="11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9"/>
            <p:cNvSpPr/>
            <p:nvPr/>
          </p:nvSpPr>
          <p:spPr>
            <a:xfrm>
              <a:off x="4987975" y="4227250"/>
              <a:ext cx="47225" cy="55200"/>
            </a:xfrm>
            <a:custGeom>
              <a:avLst/>
              <a:gdLst/>
              <a:ahLst/>
              <a:cxnLst/>
              <a:rect l="l" t="t" r="r" b="b"/>
              <a:pathLst>
                <a:path w="1889" h="2208" extrusionOk="0">
                  <a:moveTo>
                    <a:pt x="446" y="128"/>
                  </a:moveTo>
                  <a:lnTo>
                    <a:pt x="1815" y="1794"/>
                  </a:lnTo>
                  <a:cubicBezTo>
                    <a:pt x="1889" y="1900"/>
                    <a:pt x="1878" y="2049"/>
                    <a:pt x="1772" y="2134"/>
                  </a:cubicBezTo>
                  <a:lnTo>
                    <a:pt x="1772" y="2134"/>
                  </a:lnTo>
                  <a:cubicBezTo>
                    <a:pt x="1677" y="2208"/>
                    <a:pt x="1528" y="2197"/>
                    <a:pt x="1443" y="2091"/>
                  </a:cubicBezTo>
                  <a:lnTo>
                    <a:pt x="85" y="425"/>
                  </a:lnTo>
                  <a:cubicBezTo>
                    <a:pt x="0" y="319"/>
                    <a:pt x="11" y="171"/>
                    <a:pt x="117" y="86"/>
                  </a:cubicBezTo>
                  <a:lnTo>
                    <a:pt x="117" y="86"/>
                  </a:lnTo>
                  <a:cubicBezTo>
                    <a:pt x="212" y="1"/>
                    <a:pt x="361" y="22"/>
                    <a:pt x="446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9"/>
            <p:cNvSpPr/>
            <p:nvPr/>
          </p:nvSpPr>
          <p:spPr>
            <a:xfrm>
              <a:off x="4424250" y="3666450"/>
              <a:ext cx="1254525" cy="1523000"/>
            </a:xfrm>
            <a:custGeom>
              <a:avLst/>
              <a:gdLst/>
              <a:ahLst/>
              <a:cxnLst/>
              <a:rect l="l" t="t" r="r" b="b"/>
              <a:pathLst>
                <a:path w="50181" h="60920" extrusionOk="0">
                  <a:moveTo>
                    <a:pt x="2186" y="255"/>
                  </a:moveTo>
                  <a:lnTo>
                    <a:pt x="50000" y="59031"/>
                  </a:lnTo>
                  <a:cubicBezTo>
                    <a:pt x="50181" y="59254"/>
                    <a:pt x="50149" y="59583"/>
                    <a:pt x="49926" y="59763"/>
                  </a:cubicBezTo>
                  <a:lnTo>
                    <a:pt x="48727" y="60739"/>
                  </a:lnTo>
                  <a:cubicBezTo>
                    <a:pt x="48504" y="60920"/>
                    <a:pt x="48175" y="60888"/>
                    <a:pt x="47995" y="60665"/>
                  </a:cubicBezTo>
                  <a:lnTo>
                    <a:pt x="181" y="1890"/>
                  </a:lnTo>
                  <a:cubicBezTo>
                    <a:pt x="0" y="1667"/>
                    <a:pt x="32" y="1338"/>
                    <a:pt x="255" y="1157"/>
                  </a:cubicBezTo>
                  <a:lnTo>
                    <a:pt x="1454" y="181"/>
                  </a:lnTo>
                  <a:cubicBezTo>
                    <a:pt x="1677" y="1"/>
                    <a:pt x="2006" y="33"/>
                    <a:pt x="2186" y="2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9"/>
            <p:cNvSpPr/>
            <p:nvPr/>
          </p:nvSpPr>
          <p:spPr>
            <a:xfrm>
              <a:off x="4950825" y="3280750"/>
              <a:ext cx="1179725" cy="1450300"/>
            </a:xfrm>
            <a:custGeom>
              <a:avLst/>
              <a:gdLst/>
              <a:ahLst/>
              <a:cxnLst/>
              <a:rect l="l" t="t" r="r" b="b"/>
              <a:pathLst>
                <a:path w="47189" h="58012" extrusionOk="0">
                  <a:moveTo>
                    <a:pt x="1" y="0"/>
                  </a:moveTo>
                  <a:lnTo>
                    <a:pt x="33384" y="21042"/>
                  </a:lnTo>
                  <a:lnTo>
                    <a:pt x="47189" y="58012"/>
                  </a:lnTo>
                  <a:lnTo>
                    <a:pt x="46022" y="57576"/>
                  </a:lnTo>
                  <a:lnTo>
                    <a:pt x="22592" y="29818"/>
                  </a:lnTo>
                  <a:lnTo>
                    <a:pt x="181" y="1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9"/>
            <p:cNvSpPr/>
            <p:nvPr/>
          </p:nvSpPr>
          <p:spPr>
            <a:xfrm>
              <a:off x="4991425" y="3357400"/>
              <a:ext cx="1072275" cy="1318200"/>
            </a:xfrm>
            <a:custGeom>
              <a:avLst/>
              <a:gdLst/>
              <a:ahLst/>
              <a:cxnLst/>
              <a:rect l="l" t="t" r="r" b="b"/>
              <a:pathLst>
                <a:path w="42891" h="52728" extrusionOk="0">
                  <a:moveTo>
                    <a:pt x="42891" y="52728"/>
                  </a:moveTo>
                  <a:lnTo>
                    <a:pt x="20968" y="26752"/>
                  </a:lnTo>
                  <a:lnTo>
                    <a:pt x="0" y="1"/>
                  </a:lnTo>
                  <a:lnTo>
                    <a:pt x="30338" y="19133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9"/>
            <p:cNvSpPr/>
            <p:nvPr/>
          </p:nvSpPr>
          <p:spPr>
            <a:xfrm>
              <a:off x="5346350" y="3793800"/>
              <a:ext cx="403525" cy="445425"/>
            </a:xfrm>
            <a:custGeom>
              <a:avLst/>
              <a:gdLst/>
              <a:ahLst/>
              <a:cxnLst/>
              <a:rect l="l" t="t" r="r" b="b"/>
              <a:pathLst>
                <a:path w="16141" h="17817" extrusionOk="0">
                  <a:moveTo>
                    <a:pt x="14496" y="17816"/>
                  </a:moveTo>
                  <a:lnTo>
                    <a:pt x="6771" y="9296"/>
                  </a:lnTo>
                  <a:lnTo>
                    <a:pt x="1" y="0"/>
                  </a:lnTo>
                  <a:lnTo>
                    <a:pt x="16141" y="1677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9"/>
            <p:cNvSpPr/>
            <p:nvPr/>
          </p:nvSpPr>
          <p:spPr>
            <a:xfrm>
              <a:off x="5597575" y="4667100"/>
              <a:ext cx="448625" cy="395550"/>
            </a:xfrm>
            <a:custGeom>
              <a:avLst/>
              <a:gdLst/>
              <a:ahLst/>
              <a:cxnLst/>
              <a:rect l="l" t="t" r="r" b="b"/>
              <a:pathLst>
                <a:path w="17945" h="15822" extrusionOk="0">
                  <a:moveTo>
                    <a:pt x="14984" y="0"/>
                  </a:moveTo>
                  <a:lnTo>
                    <a:pt x="1" y="12182"/>
                  </a:lnTo>
                  <a:lnTo>
                    <a:pt x="2972" y="15822"/>
                  </a:lnTo>
                  <a:lnTo>
                    <a:pt x="17944" y="3640"/>
                  </a:lnTo>
                  <a:lnTo>
                    <a:pt x="14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9"/>
            <p:cNvSpPr/>
            <p:nvPr/>
          </p:nvSpPr>
          <p:spPr>
            <a:xfrm>
              <a:off x="5939800" y="46121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4" y="43"/>
                    <a:pt x="1741" y="1"/>
                    <a:pt x="1475" y="224"/>
                  </a:cubicBezTo>
                  <a:lnTo>
                    <a:pt x="308" y="1179"/>
                  </a:lnTo>
                  <a:cubicBezTo>
                    <a:pt x="32" y="1391"/>
                    <a:pt x="0" y="1783"/>
                    <a:pt x="213" y="2059"/>
                  </a:cubicBezTo>
                  <a:lnTo>
                    <a:pt x="4160" y="6909"/>
                  </a:lnTo>
                  <a:cubicBezTo>
                    <a:pt x="4383" y="7174"/>
                    <a:pt x="4775" y="7216"/>
                    <a:pt x="5041" y="7004"/>
                  </a:cubicBezTo>
                  <a:lnTo>
                    <a:pt x="6219" y="6049"/>
                  </a:lnTo>
                  <a:cubicBezTo>
                    <a:pt x="6484" y="5826"/>
                    <a:pt x="6526" y="5434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9"/>
            <p:cNvSpPr/>
            <p:nvPr/>
          </p:nvSpPr>
          <p:spPr>
            <a:xfrm>
              <a:off x="5965525" y="4622000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85" y="4775"/>
                  </a:moveTo>
                  <a:lnTo>
                    <a:pt x="1401" y="0"/>
                  </a:lnTo>
                  <a:lnTo>
                    <a:pt x="308" y="881"/>
                  </a:lnTo>
                  <a:cubicBezTo>
                    <a:pt x="43" y="1093"/>
                    <a:pt x="1" y="1486"/>
                    <a:pt x="223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33"/>
                    <a:pt x="5497" y="5041"/>
                    <a:pt x="528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9"/>
            <p:cNvSpPr/>
            <p:nvPr/>
          </p:nvSpPr>
          <p:spPr>
            <a:xfrm>
              <a:off x="5612450" y="4678500"/>
              <a:ext cx="418900" cy="371950"/>
            </a:xfrm>
            <a:custGeom>
              <a:avLst/>
              <a:gdLst/>
              <a:ahLst/>
              <a:cxnLst/>
              <a:rect l="l" t="t" r="r" b="b"/>
              <a:pathLst>
                <a:path w="16756" h="14878" extrusionOk="0">
                  <a:moveTo>
                    <a:pt x="12744" y="1911"/>
                  </a:moveTo>
                  <a:lnTo>
                    <a:pt x="1963" y="10675"/>
                  </a:lnTo>
                  <a:cubicBezTo>
                    <a:pt x="1517" y="11036"/>
                    <a:pt x="1454" y="11694"/>
                    <a:pt x="1815" y="12140"/>
                  </a:cubicBezTo>
                  <a:lnTo>
                    <a:pt x="3555" y="14283"/>
                  </a:lnTo>
                  <a:cubicBezTo>
                    <a:pt x="3576" y="14304"/>
                    <a:pt x="3597" y="14326"/>
                    <a:pt x="3608" y="14347"/>
                  </a:cubicBezTo>
                  <a:lnTo>
                    <a:pt x="2961" y="14877"/>
                  </a:lnTo>
                  <a:lnTo>
                    <a:pt x="0" y="11227"/>
                  </a:lnTo>
                  <a:lnTo>
                    <a:pt x="13795" y="1"/>
                  </a:lnTo>
                  <a:lnTo>
                    <a:pt x="16755" y="3651"/>
                  </a:lnTo>
                  <a:lnTo>
                    <a:pt x="15991" y="4266"/>
                  </a:lnTo>
                  <a:lnTo>
                    <a:pt x="15949" y="4203"/>
                  </a:lnTo>
                  <a:lnTo>
                    <a:pt x="14209" y="2070"/>
                  </a:lnTo>
                  <a:cubicBezTo>
                    <a:pt x="13848" y="1613"/>
                    <a:pt x="13190" y="1550"/>
                    <a:pt x="12744" y="191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9"/>
            <p:cNvSpPr/>
            <p:nvPr/>
          </p:nvSpPr>
          <p:spPr>
            <a:xfrm>
              <a:off x="5708200" y="4781425"/>
              <a:ext cx="277525" cy="227900"/>
            </a:xfrm>
            <a:custGeom>
              <a:avLst/>
              <a:gdLst/>
              <a:ahLst/>
              <a:cxnLst/>
              <a:rect l="l" t="t" r="r" b="b"/>
              <a:pathLst>
                <a:path w="11101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6" y="75"/>
                  </a:cubicBezTo>
                  <a:lnTo>
                    <a:pt x="117" y="8670"/>
                  </a:lnTo>
                  <a:cubicBezTo>
                    <a:pt x="22" y="8744"/>
                    <a:pt x="1" y="8903"/>
                    <a:pt x="86" y="8999"/>
                  </a:cubicBezTo>
                  <a:lnTo>
                    <a:pt x="86" y="8999"/>
                  </a:lnTo>
                  <a:cubicBezTo>
                    <a:pt x="170" y="9105"/>
                    <a:pt x="319" y="9116"/>
                    <a:pt x="425" y="9041"/>
                  </a:cubicBezTo>
                  <a:lnTo>
                    <a:pt x="10983" y="446"/>
                  </a:lnTo>
                  <a:cubicBezTo>
                    <a:pt x="11079" y="361"/>
                    <a:pt x="11100" y="21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9"/>
            <p:cNvSpPr/>
            <p:nvPr/>
          </p:nvSpPr>
          <p:spPr>
            <a:xfrm>
              <a:off x="5690175" y="4759150"/>
              <a:ext cx="277500" cy="228150"/>
            </a:xfrm>
            <a:custGeom>
              <a:avLst/>
              <a:gdLst/>
              <a:ahLst/>
              <a:cxnLst/>
              <a:rect l="l" t="t" r="r" b="b"/>
              <a:pathLst>
                <a:path w="11100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21" y="8755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8" y="9126"/>
                    <a:pt x="425" y="9041"/>
                  </a:cubicBezTo>
                  <a:lnTo>
                    <a:pt x="10983" y="457"/>
                  </a:lnTo>
                  <a:cubicBezTo>
                    <a:pt x="11078" y="372"/>
                    <a:pt x="11100" y="22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9"/>
            <p:cNvSpPr/>
            <p:nvPr/>
          </p:nvSpPr>
          <p:spPr>
            <a:xfrm>
              <a:off x="5672125" y="473712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85"/>
                  </a:cubicBezTo>
                  <a:lnTo>
                    <a:pt x="117" y="8670"/>
                  </a:lnTo>
                  <a:cubicBezTo>
                    <a:pt x="22" y="8755"/>
                    <a:pt x="1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3" y="457"/>
                  </a:lnTo>
                  <a:cubicBezTo>
                    <a:pt x="11079" y="372"/>
                    <a:pt x="11089" y="22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9"/>
            <p:cNvSpPr/>
            <p:nvPr/>
          </p:nvSpPr>
          <p:spPr>
            <a:xfrm>
              <a:off x="6023900" y="4686725"/>
              <a:ext cx="47500" cy="55200"/>
            </a:xfrm>
            <a:custGeom>
              <a:avLst/>
              <a:gdLst/>
              <a:ahLst/>
              <a:cxnLst/>
              <a:rect l="l" t="t" r="r" b="b"/>
              <a:pathLst>
                <a:path w="1900" h="2208" extrusionOk="0">
                  <a:moveTo>
                    <a:pt x="1815" y="1794"/>
                  </a:moveTo>
                  <a:lnTo>
                    <a:pt x="456" y="117"/>
                  </a:lnTo>
                  <a:cubicBezTo>
                    <a:pt x="371" y="22"/>
                    <a:pt x="223" y="0"/>
                    <a:pt x="117" y="85"/>
                  </a:cubicBezTo>
                  <a:lnTo>
                    <a:pt x="117" y="85"/>
                  </a:lnTo>
                  <a:cubicBezTo>
                    <a:pt x="21" y="160"/>
                    <a:pt x="0" y="308"/>
                    <a:pt x="85" y="414"/>
                  </a:cubicBezTo>
                  <a:lnTo>
                    <a:pt x="1454" y="2091"/>
                  </a:lnTo>
                  <a:cubicBezTo>
                    <a:pt x="1528" y="2186"/>
                    <a:pt x="1677" y="2208"/>
                    <a:pt x="1783" y="2123"/>
                  </a:cubicBezTo>
                  <a:lnTo>
                    <a:pt x="1783" y="2123"/>
                  </a:lnTo>
                  <a:cubicBezTo>
                    <a:pt x="1878" y="2038"/>
                    <a:pt x="1899" y="1889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9"/>
            <p:cNvSpPr/>
            <p:nvPr/>
          </p:nvSpPr>
          <p:spPr>
            <a:xfrm>
              <a:off x="5541075" y="4936625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6314" y="5157"/>
                  </a:moveTo>
                  <a:lnTo>
                    <a:pt x="2367" y="308"/>
                  </a:lnTo>
                  <a:cubicBezTo>
                    <a:pt x="2144" y="32"/>
                    <a:pt x="1751" y="0"/>
                    <a:pt x="1486" y="212"/>
                  </a:cubicBezTo>
                  <a:lnTo>
                    <a:pt x="308" y="1167"/>
                  </a:lnTo>
                  <a:cubicBezTo>
                    <a:pt x="43" y="1390"/>
                    <a:pt x="1" y="1783"/>
                    <a:pt x="223" y="2048"/>
                  </a:cubicBezTo>
                  <a:lnTo>
                    <a:pt x="4171" y="6908"/>
                  </a:lnTo>
                  <a:cubicBezTo>
                    <a:pt x="4383" y="7173"/>
                    <a:pt x="4776" y="7216"/>
                    <a:pt x="5052" y="6993"/>
                  </a:cubicBezTo>
                  <a:lnTo>
                    <a:pt x="6219" y="6038"/>
                  </a:lnTo>
                  <a:cubicBezTo>
                    <a:pt x="6484" y="5815"/>
                    <a:pt x="6527" y="5423"/>
                    <a:pt x="6314" y="515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9"/>
            <p:cNvSpPr/>
            <p:nvPr/>
          </p:nvSpPr>
          <p:spPr>
            <a:xfrm>
              <a:off x="5566800" y="4946175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85" y="4775"/>
                  </a:moveTo>
                  <a:lnTo>
                    <a:pt x="1391" y="0"/>
                  </a:lnTo>
                  <a:lnTo>
                    <a:pt x="309" y="881"/>
                  </a:lnTo>
                  <a:cubicBezTo>
                    <a:pt x="43" y="1104"/>
                    <a:pt x="1" y="1496"/>
                    <a:pt x="224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44"/>
                    <a:pt x="5498" y="5051"/>
                    <a:pt x="528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9"/>
            <p:cNvSpPr/>
            <p:nvPr/>
          </p:nvSpPr>
          <p:spPr>
            <a:xfrm>
              <a:off x="5672125" y="50682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57" y="138"/>
                  </a:moveTo>
                  <a:lnTo>
                    <a:pt x="446" y="117"/>
                  </a:lnTo>
                  <a:cubicBezTo>
                    <a:pt x="361" y="22"/>
                    <a:pt x="213" y="0"/>
                    <a:pt x="117" y="85"/>
                  </a:cubicBezTo>
                  <a:lnTo>
                    <a:pt x="117" y="85"/>
                  </a:lnTo>
                  <a:cubicBezTo>
                    <a:pt x="11" y="170"/>
                    <a:pt x="1" y="308"/>
                    <a:pt x="75" y="414"/>
                  </a:cubicBezTo>
                  <a:lnTo>
                    <a:pt x="96" y="435"/>
                  </a:lnTo>
                  <a:cubicBezTo>
                    <a:pt x="170" y="531"/>
                    <a:pt x="319" y="552"/>
                    <a:pt x="425" y="467"/>
                  </a:cubicBezTo>
                  <a:lnTo>
                    <a:pt x="425" y="467"/>
                  </a:lnTo>
                  <a:cubicBezTo>
                    <a:pt x="521" y="382"/>
                    <a:pt x="542" y="234"/>
                    <a:pt x="457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9"/>
            <p:cNvSpPr/>
            <p:nvPr/>
          </p:nvSpPr>
          <p:spPr>
            <a:xfrm>
              <a:off x="5625450" y="5010900"/>
              <a:ext cx="47225" cy="55200"/>
            </a:xfrm>
            <a:custGeom>
              <a:avLst/>
              <a:gdLst/>
              <a:ahLst/>
              <a:cxnLst/>
              <a:rect l="l" t="t" r="r" b="b"/>
              <a:pathLst>
                <a:path w="1889" h="2208" extrusionOk="0">
                  <a:moveTo>
                    <a:pt x="1804" y="1794"/>
                  </a:moveTo>
                  <a:lnTo>
                    <a:pt x="446" y="117"/>
                  </a:lnTo>
                  <a:cubicBezTo>
                    <a:pt x="361" y="22"/>
                    <a:pt x="212" y="0"/>
                    <a:pt x="117" y="85"/>
                  </a:cubicBezTo>
                  <a:lnTo>
                    <a:pt x="117" y="85"/>
                  </a:lnTo>
                  <a:cubicBezTo>
                    <a:pt x="11" y="170"/>
                    <a:pt x="0" y="319"/>
                    <a:pt x="85" y="414"/>
                  </a:cubicBezTo>
                  <a:lnTo>
                    <a:pt x="1443" y="2091"/>
                  </a:lnTo>
                  <a:cubicBezTo>
                    <a:pt x="1528" y="2186"/>
                    <a:pt x="1677" y="2207"/>
                    <a:pt x="1772" y="2123"/>
                  </a:cubicBezTo>
                  <a:lnTo>
                    <a:pt x="1772" y="2123"/>
                  </a:lnTo>
                  <a:cubicBezTo>
                    <a:pt x="1878" y="2048"/>
                    <a:pt x="1889" y="1900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9"/>
            <p:cNvSpPr/>
            <p:nvPr/>
          </p:nvSpPr>
          <p:spPr>
            <a:xfrm>
              <a:off x="5451950" y="4488300"/>
              <a:ext cx="448600" cy="395550"/>
            </a:xfrm>
            <a:custGeom>
              <a:avLst/>
              <a:gdLst/>
              <a:ahLst/>
              <a:cxnLst/>
              <a:rect l="l" t="t" r="r" b="b"/>
              <a:pathLst>
                <a:path w="17944" h="15822" extrusionOk="0">
                  <a:moveTo>
                    <a:pt x="14973" y="0"/>
                  </a:moveTo>
                  <a:lnTo>
                    <a:pt x="0" y="12171"/>
                  </a:lnTo>
                  <a:lnTo>
                    <a:pt x="2961" y="15822"/>
                  </a:lnTo>
                  <a:lnTo>
                    <a:pt x="17944" y="3640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9"/>
            <p:cNvSpPr/>
            <p:nvPr/>
          </p:nvSpPr>
          <p:spPr>
            <a:xfrm>
              <a:off x="5793900" y="4433125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4" y="43"/>
                    <a:pt x="1751" y="0"/>
                    <a:pt x="1475" y="223"/>
                  </a:cubicBezTo>
                  <a:lnTo>
                    <a:pt x="308" y="1178"/>
                  </a:lnTo>
                  <a:cubicBezTo>
                    <a:pt x="43" y="1390"/>
                    <a:pt x="0" y="1783"/>
                    <a:pt x="212" y="2059"/>
                  </a:cubicBezTo>
                  <a:lnTo>
                    <a:pt x="4160" y="6908"/>
                  </a:lnTo>
                  <a:cubicBezTo>
                    <a:pt x="4383" y="7184"/>
                    <a:pt x="4775" y="7216"/>
                    <a:pt x="5040" y="7004"/>
                  </a:cubicBezTo>
                  <a:lnTo>
                    <a:pt x="6218" y="6049"/>
                  </a:lnTo>
                  <a:cubicBezTo>
                    <a:pt x="6484" y="5826"/>
                    <a:pt x="6526" y="5433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9"/>
            <p:cNvSpPr/>
            <p:nvPr/>
          </p:nvSpPr>
          <p:spPr>
            <a:xfrm>
              <a:off x="5819625" y="4442925"/>
              <a:ext cx="137450" cy="163450"/>
            </a:xfrm>
            <a:custGeom>
              <a:avLst/>
              <a:gdLst/>
              <a:ahLst/>
              <a:cxnLst/>
              <a:rect l="l" t="t" r="r" b="b"/>
              <a:pathLst>
                <a:path w="5498" h="6538" extrusionOk="0">
                  <a:moveTo>
                    <a:pt x="5285" y="4776"/>
                  </a:moveTo>
                  <a:lnTo>
                    <a:pt x="1401" y="1"/>
                  </a:lnTo>
                  <a:lnTo>
                    <a:pt x="319" y="882"/>
                  </a:lnTo>
                  <a:cubicBezTo>
                    <a:pt x="43" y="1094"/>
                    <a:pt x="0" y="1486"/>
                    <a:pt x="223" y="1762"/>
                  </a:cubicBezTo>
                  <a:lnTo>
                    <a:pt x="4107" y="6537"/>
                  </a:lnTo>
                  <a:lnTo>
                    <a:pt x="5189" y="5657"/>
                  </a:lnTo>
                  <a:cubicBezTo>
                    <a:pt x="5455" y="5434"/>
                    <a:pt x="5497" y="5041"/>
                    <a:pt x="528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9"/>
            <p:cNvSpPr/>
            <p:nvPr/>
          </p:nvSpPr>
          <p:spPr>
            <a:xfrm>
              <a:off x="5466800" y="4499425"/>
              <a:ext cx="418900" cy="371950"/>
            </a:xfrm>
            <a:custGeom>
              <a:avLst/>
              <a:gdLst/>
              <a:ahLst/>
              <a:cxnLst/>
              <a:rect l="l" t="t" r="r" b="b"/>
              <a:pathLst>
                <a:path w="16756" h="14878" extrusionOk="0">
                  <a:moveTo>
                    <a:pt x="12745" y="1911"/>
                  </a:moveTo>
                  <a:lnTo>
                    <a:pt x="1964" y="10676"/>
                  </a:lnTo>
                  <a:cubicBezTo>
                    <a:pt x="1518" y="11047"/>
                    <a:pt x="1454" y="11694"/>
                    <a:pt x="1815" y="12140"/>
                  </a:cubicBezTo>
                  <a:lnTo>
                    <a:pt x="3555" y="14284"/>
                  </a:lnTo>
                  <a:lnTo>
                    <a:pt x="3608" y="14347"/>
                  </a:lnTo>
                  <a:lnTo>
                    <a:pt x="2961" y="14878"/>
                  </a:lnTo>
                  <a:lnTo>
                    <a:pt x="0" y="11228"/>
                  </a:lnTo>
                  <a:lnTo>
                    <a:pt x="13795" y="1"/>
                  </a:lnTo>
                  <a:lnTo>
                    <a:pt x="16756" y="3651"/>
                  </a:lnTo>
                  <a:lnTo>
                    <a:pt x="15992" y="4267"/>
                  </a:lnTo>
                  <a:cubicBezTo>
                    <a:pt x="15981" y="4245"/>
                    <a:pt x="15960" y="4224"/>
                    <a:pt x="15949" y="4203"/>
                  </a:cubicBezTo>
                  <a:lnTo>
                    <a:pt x="14209" y="2070"/>
                  </a:lnTo>
                  <a:cubicBezTo>
                    <a:pt x="13838" y="1624"/>
                    <a:pt x="13190" y="1550"/>
                    <a:pt x="12745" y="191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9"/>
            <p:cNvSpPr/>
            <p:nvPr/>
          </p:nvSpPr>
          <p:spPr>
            <a:xfrm>
              <a:off x="5562575" y="460237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74"/>
                  </a:cubicBezTo>
                  <a:lnTo>
                    <a:pt x="117" y="8669"/>
                  </a:lnTo>
                  <a:cubicBezTo>
                    <a:pt x="21" y="8744"/>
                    <a:pt x="0" y="8903"/>
                    <a:pt x="85" y="8998"/>
                  </a:cubicBezTo>
                  <a:lnTo>
                    <a:pt x="85" y="8998"/>
                  </a:lnTo>
                  <a:cubicBezTo>
                    <a:pt x="170" y="9105"/>
                    <a:pt x="318" y="9115"/>
                    <a:pt x="425" y="9030"/>
                  </a:cubicBezTo>
                  <a:lnTo>
                    <a:pt x="10983" y="446"/>
                  </a:lnTo>
                  <a:cubicBezTo>
                    <a:pt x="11078" y="361"/>
                    <a:pt x="11089" y="21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9"/>
            <p:cNvSpPr/>
            <p:nvPr/>
          </p:nvSpPr>
          <p:spPr>
            <a:xfrm>
              <a:off x="5544525" y="458007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86"/>
                  </a:cubicBezTo>
                  <a:lnTo>
                    <a:pt x="117" y="8670"/>
                  </a:lnTo>
                  <a:cubicBezTo>
                    <a:pt x="22" y="8755"/>
                    <a:pt x="1" y="8904"/>
                    <a:pt x="85" y="9010"/>
                  </a:cubicBezTo>
                  <a:lnTo>
                    <a:pt x="85" y="9010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3" y="457"/>
                  </a:lnTo>
                  <a:cubicBezTo>
                    <a:pt x="11079" y="372"/>
                    <a:pt x="11089" y="224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9"/>
            <p:cNvSpPr/>
            <p:nvPr/>
          </p:nvSpPr>
          <p:spPr>
            <a:xfrm>
              <a:off x="5526500" y="4558075"/>
              <a:ext cx="277225" cy="228150"/>
            </a:xfrm>
            <a:custGeom>
              <a:avLst/>
              <a:gdLst/>
              <a:ahLst/>
              <a:cxnLst/>
              <a:rect l="l" t="t" r="r" b="b"/>
              <a:pathLst>
                <a:path w="11089" h="9126" extrusionOk="0">
                  <a:moveTo>
                    <a:pt x="11014" y="117"/>
                  </a:moveTo>
                  <a:lnTo>
                    <a:pt x="11014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69"/>
                  </a:lnTo>
                  <a:cubicBezTo>
                    <a:pt x="21" y="8754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4"/>
                    <a:pt x="318" y="9126"/>
                    <a:pt x="424" y="9041"/>
                  </a:cubicBezTo>
                  <a:lnTo>
                    <a:pt x="10972" y="456"/>
                  </a:lnTo>
                  <a:cubicBezTo>
                    <a:pt x="11078" y="371"/>
                    <a:pt x="11089" y="223"/>
                    <a:pt x="1101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9"/>
            <p:cNvSpPr/>
            <p:nvPr/>
          </p:nvSpPr>
          <p:spPr>
            <a:xfrm>
              <a:off x="5924950" y="456495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67" y="139"/>
                  </a:moveTo>
                  <a:lnTo>
                    <a:pt x="446" y="118"/>
                  </a:lnTo>
                  <a:cubicBezTo>
                    <a:pt x="361" y="22"/>
                    <a:pt x="212" y="1"/>
                    <a:pt x="117" y="86"/>
                  </a:cubicBezTo>
                  <a:lnTo>
                    <a:pt x="117" y="86"/>
                  </a:lnTo>
                  <a:cubicBezTo>
                    <a:pt x="11" y="160"/>
                    <a:pt x="0" y="309"/>
                    <a:pt x="85" y="415"/>
                  </a:cubicBezTo>
                  <a:lnTo>
                    <a:pt x="96" y="436"/>
                  </a:lnTo>
                  <a:cubicBezTo>
                    <a:pt x="180" y="531"/>
                    <a:pt x="329" y="553"/>
                    <a:pt x="425" y="468"/>
                  </a:cubicBezTo>
                  <a:lnTo>
                    <a:pt x="425" y="468"/>
                  </a:lnTo>
                  <a:cubicBezTo>
                    <a:pt x="531" y="383"/>
                    <a:pt x="541" y="234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9"/>
            <p:cNvSpPr/>
            <p:nvPr/>
          </p:nvSpPr>
          <p:spPr>
            <a:xfrm>
              <a:off x="5878250" y="4507650"/>
              <a:ext cx="47250" cy="55225"/>
            </a:xfrm>
            <a:custGeom>
              <a:avLst/>
              <a:gdLst/>
              <a:ahLst/>
              <a:cxnLst/>
              <a:rect l="l" t="t" r="r" b="b"/>
              <a:pathLst>
                <a:path w="1890" h="2209" extrusionOk="0">
                  <a:moveTo>
                    <a:pt x="1815" y="1794"/>
                  </a:moveTo>
                  <a:lnTo>
                    <a:pt x="446" y="118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60"/>
                    <a:pt x="1" y="309"/>
                    <a:pt x="85" y="415"/>
                  </a:cubicBezTo>
                  <a:lnTo>
                    <a:pt x="1444" y="2091"/>
                  </a:lnTo>
                  <a:cubicBezTo>
                    <a:pt x="1529" y="2187"/>
                    <a:pt x="1677" y="2208"/>
                    <a:pt x="1783" y="2123"/>
                  </a:cubicBezTo>
                  <a:lnTo>
                    <a:pt x="1783" y="2123"/>
                  </a:lnTo>
                  <a:cubicBezTo>
                    <a:pt x="1879" y="2038"/>
                    <a:pt x="1889" y="1890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9"/>
            <p:cNvSpPr/>
            <p:nvPr/>
          </p:nvSpPr>
          <p:spPr>
            <a:xfrm>
              <a:off x="5395450" y="4757550"/>
              <a:ext cx="163150" cy="180425"/>
            </a:xfrm>
            <a:custGeom>
              <a:avLst/>
              <a:gdLst/>
              <a:ahLst/>
              <a:cxnLst/>
              <a:rect l="l" t="t" r="r" b="b"/>
              <a:pathLst>
                <a:path w="6526" h="7217" extrusionOk="0">
                  <a:moveTo>
                    <a:pt x="6303" y="5158"/>
                  </a:moveTo>
                  <a:lnTo>
                    <a:pt x="2356" y="308"/>
                  </a:lnTo>
                  <a:cubicBezTo>
                    <a:pt x="2133" y="32"/>
                    <a:pt x="1740" y="1"/>
                    <a:pt x="1475" y="213"/>
                  </a:cubicBezTo>
                  <a:lnTo>
                    <a:pt x="297" y="1168"/>
                  </a:lnTo>
                  <a:cubicBezTo>
                    <a:pt x="32" y="1391"/>
                    <a:pt x="0" y="1783"/>
                    <a:pt x="212" y="2049"/>
                  </a:cubicBezTo>
                  <a:lnTo>
                    <a:pt x="4160" y="6909"/>
                  </a:lnTo>
                  <a:cubicBezTo>
                    <a:pt x="4383" y="7174"/>
                    <a:pt x="4775" y="7216"/>
                    <a:pt x="5040" y="6993"/>
                  </a:cubicBezTo>
                  <a:lnTo>
                    <a:pt x="6218" y="6038"/>
                  </a:lnTo>
                  <a:cubicBezTo>
                    <a:pt x="6484" y="5826"/>
                    <a:pt x="6526" y="5434"/>
                    <a:pt x="6303" y="51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9"/>
            <p:cNvSpPr/>
            <p:nvPr/>
          </p:nvSpPr>
          <p:spPr>
            <a:xfrm>
              <a:off x="5421175" y="4767100"/>
              <a:ext cx="137425" cy="163450"/>
            </a:xfrm>
            <a:custGeom>
              <a:avLst/>
              <a:gdLst/>
              <a:ahLst/>
              <a:cxnLst/>
              <a:rect l="l" t="t" r="r" b="b"/>
              <a:pathLst>
                <a:path w="5497" h="6538" extrusionOk="0">
                  <a:moveTo>
                    <a:pt x="5274" y="4776"/>
                  </a:moveTo>
                  <a:lnTo>
                    <a:pt x="1390" y="1"/>
                  </a:lnTo>
                  <a:lnTo>
                    <a:pt x="308" y="881"/>
                  </a:lnTo>
                  <a:cubicBezTo>
                    <a:pt x="43" y="1104"/>
                    <a:pt x="0" y="1497"/>
                    <a:pt x="223" y="1762"/>
                  </a:cubicBezTo>
                  <a:lnTo>
                    <a:pt x="4107" y="6537"/>
                  </a:lnTo>
                  <a:lnTo>
                    <a:pt x="5189" y="5656"/>
                  </a:lnTo>
                  <a:cubicBezTo>
                    <a:pt x="5455" y="5444"/>
                    <a:pt x="5497" y="5052"/>
                    <a:pt x="5274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9"/>
            <p:cNvSpPr/>
            <p:nvPr/>
          </p:nvSpPr>
          <p:spPr>
            <a:xfrm>
              <a:off x="5526225" y="4889125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7" y="139"/>
                  </a:moveTo>
                  <a:lnTo>
                    <a:pt x="457" y="118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71"/>
                    <a:pt x="0" y="309"/>
                    <a:pt x="85" y="415"/>
                  </a:cubicBezTo>
                  <a:lnTo>
                    <a:pt x="107" y="436"/>
                  </a:lnTo>
                  <a:cubicBezTo>
                    <a:pt x="181" y="531"/>
                    <a:pt x="329" y="553"/>
                    <a:pt x="435" y="468"/>
                  </a:cubicBezTo>
                  <a:lnTo>
                    <a:pt x="435" y="468"/>
                  </a:lnTo>
                  <a:cubicBezTo>
                    <a:pt x="531" y="383"/>
                    <a:pt x="552" y="245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9"/>
            <p:cNvSpPr/>
            <p:nvPr/>
          </p:nvSpPr>
          <p:spPr>
            <a:xfrm>
              <a:off x="5479800" y="48318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4" y="1794"/>
                  </a:moveTo>
                  <a:lnTo>
                    <a:pt x="446" y="118"/>
                  </a:lnTo>
                  <a:cubicBezTo>
                    <a:pt x="361" y="22"/>
                    <a:pt x="213" y="1"/>
                    <a:pt x="117" y="86"/>
                  </a:cubicBezTo>
                  <a:lnTo>
                    <a:pt x="117" y="86"/>
                  </a:lnTo>
                  <a:cubicBezTo>
                    <a:pt x="11" y="171"/>
                    <a:pt x="0" y="319"/>
                    <a:pt x="85" y="415"/>
                  </a:cubicBezTo>
                  <a:lnTo>
                    <a:pt x="1444" y="2091"/>
                  </a:lnTo>
                  <a:cubicBezTo>
                    <a:pt x="1528" y="2187"/>
                    <a:pt x="1666" y="2208"/>
                    <a:pt x="1773" y="2123"/>
                  </a:cubicBezTo>
                  <a:lnTo>
                    <a:pt x="1773" y="2123"/>
                  </a:lnTo>
                  <a:cubicBezTo>
                    <a:pt x="1868" y="2038"/>
                    <a:pt x="1889" y="1900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9"/>
            <p:cNvSpPr/>
            <p:nvPr/>
          </p:nvSpPr>
          <p:spPr>
            <a:xfrm>
              <a:off x="5306300" y="4308175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0"/>
                  </a:moveTo>
                  <a:lnTo>
                    <a:pt x="1" y="12182"/>
                  </a:lnTo>
                  <a:lnTo>
                    <a:pt x="2961" y="15822"/>
                  </a:lnTo>
                  <a:lnTo>
                    <a:pt x="17934" y="3640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9"/>
            <p:cNvSpPr/>
            <p:nvPr/>
          </p:nvSpPr>
          <p:spPr>
            <a:xfrm>
              <a:off x="5648250" y="4254050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4" y="5168"/>
                  </a:moveTo>
                  <a:lnTo>
                    <a:pt x="2367" y="308"/>
                  </a:lnTo>
                  <a:cubicBezTo>
                    <a:pt x="2144" y="43"/>
                    <a:pt x="1751" y="1"/>
                    <a:pt x="1476" y="223"/>
                  </a:cubicBezTo>
                  <a:lnTo>
                    <a:pt x="308" y="1178"/>
                  </a:lnTo>
                  <a:cubicBezTo>
                    <a:pt x="43" y="1391"/>
                    <a:pt x="1" y="1783"/>
                    <a:pt x="213" y="2059"/>
                  </a:cubicBezTo>
                  <a:lnTo>
                    <a:pt x="4171" y="6908"/>
                  </a:lnTo>
                  <a:cubicBezTo>
                    <a:pt x="4383" y="7174"/>
                    <a:pt x="4776" y="7216"/>
                    <a:pt x="5052" y="7004"/>
                  </a:cubicBezTo>
                  <a:lnTo>
                    <a:pt x="6219" y="6049"/>
                  </a:lnTo>
                  <a:cubicBezTo>
                    <a:pt x="6484" y="5826"/>
                    <a:pt x="6526" y="5434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9"/>
            <p:cNvSpPr/>
            <p:nvPr/>
          </p:nvSpPr>
          <p:spPr>
            <a:xfrm>
              <a:off x="5674250" y="4263875"/>
              <a:ext cx="137175" cy="163425"/>
            </a:xfrm>
            <a:custGeom>
              <a:avLst/>
              <a:gdLst/>
              <a:ahLst/>
              <a:cxnLst/>
              <a:rect l="l" t="t" r="r" b="b"/>
              <a:pathLst>
                <a:path w="5487" h="6537" extrusionOk="0">
                  <a:moveTo>
                    <a:pt x="5274" y="4775"/>
                  </a:moveTo>
                  <a:lnTo>
                    <a:pt x="1391" y="0"/>
                  </a:lnTo>
                  <a:lnTo>
                    <a:pt x="308" y="881"/>
                  </a:lnTo>
                  <a:cubicBezTo>
                    <a:pt x="43" y="1093"/>
                    <a:pt x="0" y="1486"/>
                    <a:pt x="213" y="1762"/>
                  </a:cubicBezTo>
                  <a:lnTo>
                    <a:pt x="4096" y="6537"/>
                  </a:lnTo>
                  <a:lnTo>
                    <a:pt x="5179" y="5656"/>
                  </a:lnTo>
                  <a:cubicBezTo>
                    <a:pt x="5444" y="5433"/>
                    <a:pt x="5486" y="5041"/>
                    <a:pt x="5274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9"/>
            <p:cNvSpPr/>
            <p:nvPr/>
          </p:nvSpPr>
          <p:spPr>
            <a:xfrm>
              <a:off x="5321150" y="4320375"/>
              <a:ext cx="418925" cy="371950"/>
            </a:xfrm>
            <a:custGeom>
              <a:avLst/>
              <a:gdLst/>
              <a:ahLst/>
              <a:cxnLst/>
              <a:rect l="l" t="t" r="r" b="b"/>
              <a:pathLst>
                <a:path w="16757" h="14878" extrusionOk="0">
                  <a:moveTo>
                    <a:pt x="12745" y="1910"/>
                  </a:moveTo>
                  <a:lnTo>
                    <a:pt x="1964" y="10675"/>
                  </a:lnTo>
                  <a:cubicBezTo>
                    <a:pt x="1518" y="11047"/>
                    <a:pt x="1455" y="11694"/>
                    <a:pt x="1815" y="12140"/>
                  </a:cubicBezTo>
                  <a:lnTo>
                    <a:pt x="3556" y="14283"/>
                  </a:lnTo>
                  <a:lnTo>
                    <a:pt x="3609" y="14347"/>
                  </a:lnTo>
                  <a:lnTo>
                    <a:pt x="2961" y="14877"/>
                  </a:lnTo>
                  <a:lnTo>
                    <a:pt x="1" y="11227"/>
                  </a:lnTo>
                  <a:lnTo>
                    <a:pt x="13796" y="0"/>
                  </a:lnTo>
                  <a:lnTo>
                    <a:pt x="16756" y="3640"/>
                  </a:lnTo>
                  <a:lnTo>
                    <a:pt x="15992" y="4266"/>
                  </a:lnTo>
                  <a:cubicBezTo>
                    <a:pt x="15981" y="4245"/>
                    <a:pt x="15960" y="4224"/>
                    <a:pt x="15950" y="4202"/>
                  </a:cubicBezTo>
                  <a:lnTo>
                    <a:pt x="14209" y="2070"/>
                  </a:lnTo>
                  <a:cubicBezTo>
                    <a:pt x="13849" y="1613"/>
                    <a:pt x="13191" y="1550"/>
                    <a:pt x="12745" y="191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9"/>
            <p:cNvSpPr/>
            <p:nvPr/>
          </p:nvSpPr>
          <p:spPr>
            <a:xfrm>
              <a:off x="5416925" y="442330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75"/>
                  </a:cubicBezTo>
                  <a:lnTo>
                    <a:pt x="117" y="8670"/>
                  </a:lnTo>
                  <a:cubicBezTo>
                    <a:pt x="22" y="8744"/>
                    <a:pt x="1" y="8903"/>
                    <a:pt x="85" y="8999"/>
                  </a:cubicBezTo>
                  <a:lnTo>
                    <a:pt x="85" y="8999"/>
                  </a:lnTo>
                  <a:cubicBezTo>
                    <a:pt x="170" y="9105"/>
                    <a:pt x="319" y="9116"/>
                    <a:pt x="414" y="9031"/>
                  </a:cubicBezTo>
                  <a:lnTo>
                    <a:pt x="10973" y="446"/>
                  </a:lnTo>
                  <a:cubicBezTo>
                    <a:pt x="11079" y="361"/>
                    <a:pt x="11089" y="21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9"/>
            <p:cNvSpPr/>
            <p:nvPr/>
          </p:nvSpPr>
          <p:spPr>
            <a:xfrm>
              <a:off x="5398900" y="4401025"/>
              <a:ext cx="277225" cy="228150"/>
            </a:xfrm>
            <a:custGeom>
              <a:avLst/>
              <a:gdLst/>
              <a:ahLst/>
              <a:cxnLst/>
              <a:rect l="l" t="t" r="r" b="b"/>
              <a:pathLst>
                <a:path w="11089" h="9126" extrusionOk="0">
                  <a:moveTo>
                    <a:pt x="11014" y="117"/>
                  </a:moveTo>
                  <a:lnTo>
                    <a:pt x="11014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21" y="8754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8" y="9126"/>
                    <a:pt x="424" y="9041"/>
                  </a:cubicBezTo>
                  <a:lnTo>
                    <a:pt x="10972" y="456"/>
                  </a:lnTo>
                  <a:cubicBezTo>
                    <a:pt x="11078" y="372"/>
                    <a:pt x="11089" y="223"/>
                    <a:pt x="1101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9"/>
            <p:cNvSpPr/>
            <p:nvPr/>
          </p:nvSpPr>
          <p:spPr>
            <a:xfrm>
              <a:off x="5380850" y="4379000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11" y="8755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2" y="457"/>
                  </a:lnTo>
                  <a:cubicBezTo>
                    <a:pt x="11079" y="372"/>
                    <a:pt x="11089" y="22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9"/>
            <p:cNvSpPr/>
            <p:nvPr/>
          </p:nvSpPr>
          <p:spPr>
            <a:xfrm>
              <a:off x="5779300" y="43859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67" y="138"/>
                  </a:moveTo>
                  <a:lnTo>
                    <a:pt x="446" y="117"/>
                  </a:lnTo>
                  <a:cubicBezTo>
                    <a:pt x="361" y="11"/>
                    <a:pt x="213" y="0"/>
                    <a:pt x="117" y="85"/>
                  </a:cubicBezTo>
                  <a:lnTo>
                    <a:pt x="117" y="85"/>
                  </a:lnTo>
                  <a:cubicBezTo>
                    <a:pt x="11" y="160"/>
                    <a:pt x="1" y="308"/>
                    <a:pt x="85" y="414"/>
                  </a:cubicBezTo>
                  <a:lnTo>
                    <a:pt x="96" y="435"/>
                  </a:lnTo>
                  <a:cubicBezTo>
                    <a:pt x="181" y="531"/>
                    <a:pt x="329" y="552"/>
                    <a:pt x="425" y="467"/>
                  </a:cubicBezTo>
                  <a:lnTo>
                    <a:pt x="425" y="467"/>
                  </a:lnTo>
                  <a:cubicBezTo>
                    <a:pt x="531" y="382"/>
                    <a:pt x="542" y="234"/>
                    <a:pt x="467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9"/>
            <p:cNvSpPr/>
            <p:nvPr/>
          </p:nvSpPr>
          <p:spPr>
            <a:xfrm>
              <a:off x="5732600" y="43286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15" y="1794"/>
                  </a:moveTo>
                  <a:lnTo>
                    <a:pt x="447" y="117"/>
                  </a:lnTo>
                  <a:cubicBezTo>
                    <a:pt x="372" y="22"/>
                    <a:pt x="224" y="0"/>
                    <a:pt x="118" y="85"/>
                  </a:cubicBezTo>
                  <a:lnTo>
                    <a:pt x="118" y="85"/>
                  </a:lnTo>
                  <a:cubicBezTo>
                    <a:pt x="22" y="160"/>
                    <a:pt x="1" y="308"/>
                    <a:pt x="86" y="414"/>
                  </a:cubicBezTo>
                  <a:lnTo>
                    <a:pt x="1444" y="2091"/>
                  </a:lnTo>
                  <a:cubicBezTo>
                    <a:pt x="1529" y="2186"/>
                    <a:pt x="1678" y="2207"/>
                    <a:pt x="1773" y="2123"/>
                  </a:cubicBezTo>
                  <a:lnTo>
                    <a:pt x="1773" y="2123"/>
                  </a:lnTo>
                  <a:cubicBezTo>
                    <a:pt x="1879" y="2038"/>
                    <a:pt x="1890" y="1889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9"/>
            <p:cNvSpPr/>
            <p:nvPr/>
          </p:nvSpPr>
          <p:spPr>
            <a:xfrm>
              <a:off x="5249525" y="4578500"/>
              <a:ext cx="163450" cy="180400"/>
            </a:xfrm>
            <a:custGeom>
              <a:avLst/>
              <a:gdLst/>
              <a:ahLst/>
              <a:cxnLst/>
              <a:rect l="l" t="t" r="r" b="b"/>
              <a:pathLst>
                <a:path w="6538" h="7216" extrusionOk="0">
                  <a:moveTo>
                    <a:pt x="6315" y="5157"/>
                  </a:moveTo>
                  <a:lnTo>
                    <a:pt x="2367" y="308"/>
                  </a:lnTo>
                  <a:cubicBezTo>
                    <a:pt x="2144" y="32"/>
                    <a:pt x="1752" y="0"/>
                    <a:pt x="1486" y="212"/>
                  </a:cubicBezTo>
                  <a:lnTo>
                    <a:pt x="309" y="1167"/>
                  </a:lnTo>
                  <a:cubicBezTo>
                    <a:pt x="43" y="1390"/>
                    <a:pt x="1" y="1783"/>
                    <a:pt x="224" y="2048"/>
                  </a:cubicBezTo>
                  <a:lnTo>
                    <a:pt x="4171" y="6908"/>
                  </a:lnTo>
                  <a:cubicBezTo>
                    <a:pt x="4394" y="7173"/>
                    <a:pt x="4787" y="7216"/>
                    <a:pt x="5052" y="6993"/>
                  </a:cubicBezTo>
                  <a:lnTo>
                    <a:pt x="6230" y="6038"/>
                  </a:lnTo>
                  <a:cubicBezTo>
                    <a:pt x="6495" y="5826"/>
                    <a:pt x="6537" y="5422"/>
                    <a:pt x="6315" y="515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9"/>
            <p:cNvSpPr/>
            <p:nvPr/>
          </p:nvSpPr>
          <p:spPr>
            <a:xfrm>
              <a:off x="5275525" y="4588050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75" y="4775"/>
                  </a:moveTo>
                  <a:lnTo>
                    <a:pt x="1391" y="0"/>
                  </a:lnTo>
                  <a:lnTo>
                    <a:pt x="309" y="881"/>
                  </a:lnTo>
                  <a:cubicBezTo>
                    <a:pt x="43" y="1104"/>
                    <a:pt x="1" y="1496"/>
                    <a:pt x="224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33"/>
                    <a:pt x="5497" y="5040"/>
                    <a:pt x="527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9"/>
            <p:cNvSpPr/>
            <p:nvPr/>
          </p:nvSpPr>
          <p:spPr>
            <a:xfrm>
              <a:off x="5380575" y="4710075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8" y="138"/>
                  </a:moveTo>
                  <a:lnTo>
                    <a:pt x="447" y="117"/>
                  </a:lnTo>
                  <a:cubicBezTo>
                    <a:pt x="372" y="21"/>
                    <a:pt x="224" y="0"/>
                    <a:pt x="118" y="85"/>
                  </a:cubicBezTo>
                  <a:lnTo>
                    <a:pt x="118" y="85"/>
                  </a:lnTo>
                  <a:cubicBezTo>
                    <a:pt x="22" y="170"/>
                    <a:pt x="1" y="319"/>
                    <a:pt x="86" y="414"/>
                  </a:cubicBezTo>
                  <a:lnTo>
                    <a:pt x="107" y="435"/>
                  </a:lnTo>
                  <a:cubicBezTo>
                    <a:pt x="181" y="531"/>
                    <a:pt x="330" y="552"/>
                    <a:pt x="436" y="467"/>
                  </a:cubicBezTo>
                  <a:lnTo>
                    <a:pt x="436" y="467"/>
                  </a:lnTo>
                  <a:cubicBezTo>
                    <a:pt x="531" y="382"/>
                    <a:pt x="553" y="244"/>
                    <a:pt x="468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9"/>
            <p:cNvSpPr/>
            <p:nvPr/>
          </p:nvSpPr>
          <p:spPr>
            <a:xfrm>
              <a:off x="5334150" y="465277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5" y="1794"/>
                  </a:moveTo>
                  <a:lnTo>
                    <a:pt x="447" y="117"/>
                  </a:lnTo>
                  <a:cubicBezTo>
                    <a:pt x="362" y="21"/>
                    <a:pt x="213" y="0"/>
                    <a:pt x="118" y="85"/>
                  </a:cubicBezTo>
                  <a:lnTo>
                    <a:pt x="118" y="85"/>
                  </a:lnTo>
                  <a:cubicBezTo>
                    <a:pt x="11" y="170"/>
                    <a:pt x="1" y="319"/>
                    <a:pt x="75" y="414"/>
                  </a:cubicBezTo>
                  <a:lnTo>
                    <a:pt x="1444" y="2091"/>
                  </a:lnTo>
                  <a:cubicBezTo>
                    <a:pt x="1518" y="2197"/>
                    <a:pt x="1667" y="2207"/>
                    <a:pt x="1773" y="2122"/>
                  </a:cubicBezTo>
                  <a:lnTo>
                    <a:pt x="1773" y="2122"/>
                  </a:lnTo>
                  <a:cubicBezTo>
                    <a:pt x="1868" y="2038"/>
                    <a:pt x="1890" y="1900"/>
                    <a:pt x="180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9"/>
            <p:cNvSpPr/>
            <p:nvPr/>
          </p:nvSpPr>
          <p:spPr>
            <a:xfrm>
              <a:off x="5160675" y="4129900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1"/>
                  </a:moveTo>
                  <a:lnTo>
                    <a:pt x="0" y="12172"/>
                  </a:lnTo>
                  <a:lnTo>
                    <a:pt x="2961" y="15822"/>
                  </a:lnTo>
                  <a:lnTo>
                    <a:pt x="17933" y="3640"/>
                  </a:lnTo>
                  <a:lnTo>
                    <a:pt x="149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9"/>
            <p:cNvSpPr/>
            <p:nvPr/>
          </p:nvSpPr>
          <p:spPr>
            <a:xfrm>
              <a:off x="5502625" y="4075000"/>
              <a:ext cx="163150" cy="180400"/>
            </a:xfrm>
            <a:custGeom>
              <a:avLst/>
              <a:gdLst/>
              <a:ahLst/>
              <a:cxnLst/>
              <a:rect l="l" t="t" r="r" b="b"/>
              <a:pathLst>
                <a:path w="6526" h="7216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3" y="43"/>
                    <a:pt x="1751" y="0"/>
                    <a:pt x="1486" y="223"/>
                  </a:cubicBezTo>
                  <a:lnTo>
                    <a:pt x="308" y="1178"/>
                  </a:lnTo>
                  <a:cubicBezTo>
                    <a:pt x="42" y="1390"/>
                    <a:pt x="0" y="1783"/>
                    <a:pt x="212" y="2059"/>
                  </a:cubicBezTo>
                  <a:lnTo>
                    <a:pt x="4170" y="6908"/>
                  </a:lnTo>
                  <a:cubicBezTo>
                    <a:pt x="4382" y="7184"/>
                    <a:pt x="4775" y="7216"/>
                    <a:pt x="5051" y="7003"/>
                  </a:cubicBezTo>
                  <a:lnTo>
                    <a:pt x="6218" y="6048"/>
                  </a:lnTo>
                  <a:cubicBezTo>
                    <a:pt x="6483" y="5826"/>
                    <a:pt x="6526" y="5433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9"/>
            <p:cNvSpPr/>
            <p:nvPr/>
          </p:nvSpPr>
          <p:spPr>
            <a:xfrm>
              <a:off x="5528600" y="4084800"/>
              <a:ext cx="137175" cy="163450"/>
            </a:xfrm>
            <a:custGeom>
              <a:avLst/>
              <a:gdLst/>
              <a:ahLst/>
              <a:cxnLst/>
              <a:rect l="l" t="t" r="r" b="b"/>
              <a:pathLst>
                <a:path w="5487" h="6538" extrusionOk="0">
                  <a:moveTo>
                    <a:pt x="5275" y="4776"/>
                  </a:moveTo>
                  <a:lnTo>
                    <a:pt x="1391" y="1"/>
                  </a:lnTo>
                  <a:lnTo>
                    <a:pt x="309" y="881"/>
                  </a:lnTo>
                  <a:cubicBezTo>
                    <a:pt x="33" y="1094"/>
                    <a:pt x="1" y="1497"/>
                    <a:pt x="213" y="1762"/>
                  </a:cubicBezTo>
                  <a:lnTo>
                    <a:pt x="4097" y="6537"/>
                  </a:lnTo>
                  <a:lnTo>
                    <a:pt x="5179" y="5656"/>
                  </a:lnTo>
                  <a:cubicBezTo>
                    <a:pt x="5444" y="5434"/>
                    <a:pt x="5487" y="5041"/>
                    <a:pt x="527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9"/>
            <p:cNvSpPr/>
            <p:nvPr/>
          </p:nvSpPr>
          <p:spPr>
            <a:xfrm>
              <a:off x="5175525" y="4141575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2744" y="1900"/>
                  </a:moveTo>
                  <a:lnTo>
                    <a:pt x="1963" y="10665"/>
                  </a:lnTo>
                  <a:cubicBezTo>
                    <a:pt x="1518" y="11025"/>
                    <a:pt x="1454" y="11683"/>
                    <a:pt x="1815" y="12129"/>
                  </a:cubicBezTo>
                  <a:lnTo>
                    <a:pt x="3555" y="14273"/>
                  </a:lnTo>
                  <a:cubicBezTo>
                    <a:pt x="3576" y="14294"/>
                    <a:pt x="3587" y="14315"/>
                    <a:pt x="3608" y="14336"/>
                  </a:cubicBezTo>
                  <a:lnTo>
                    <a:pt x="2961" y="14867"/>
                  </a:lnTo>
                  <a:lnTo>
                    <a:pt x="0" y="11216"/>
                  </a:lnTo>
                  <a:lnTo>
                    <a:pt x="13795" y="0"/>
                  </a:lnTo>
                  <a:lnTo>
                    <a:pt x="16755" y="3640"/>
                  </a:lnTo>
                  <a:lnTo>
                    <a:pt x="15991" y="4256"/>
                  </a:lnTo>
                  <a:cubicBezTo>
                    <a:pt x="15981" y="4234"/>
                    <a:pt x="15960" y="4213"/>
                    <a:pt x="15949" y="4192"/>
                  </a:cubicBezTo>
                  <a:lnTo>
                    <a:pt x="14198" y="2059"/>
                  </a:lnTo>
                  <a:cubicBezTo>
                    <a:pt x="13837" y="1613"/>
                    <a:pt x="13190" y="1539"/>
                    <a:pt x="12744" y="190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9"/>
            <p:cNvSpPr/>
            <p:nvPr/>
          </p:nvSpPr>
          <p:spPr>
            <a:xfrm>
              <a:off x="5271300" y="424422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14" y="118"/>
                  </a:moveTo>
                  <a:lnTo>
                    <a:pt x="11014" y="118"/>
                  </a:lnTo>
                  <a:cubicBezTo>
                    <a:pt x="10930" y="12"/>
                    <a:pt x="10781" y="1"/>
                    <a:pt x="10675" y="75"/>
                  </a:cubicBezTo>
                  <a:lnTo>
                    <a:pt x="117" y="8670"/>
                  </a:lnTo>
                  <a:cubicBezTo>
                    <a:pt x="11" y="8755"/>
                    <a:pt x="0" y="8904"/>
                    <a:pt x="85" y="8999"/>
                  </a:cubicBezTo>
                  <a:lnTo>
                    <a:pt x="85" y="8999"/>
                  </a:lnTo>
                  <a:cubicBezTo>
                    <a:pt x="170" y="9105"/>
                    <a:pt x="318" y="9116"/>
                    <a:pt x="414" y="9031"/>
                  </a:cubicBezTo>
                  <a:lnTo>
                    <a:pt x="10972" y="447"/>
                  </a:lnTo>
                  <a:cubicBezTo>
                    <a:pt x="11078" y="362"/>
                    <a:pt x="11089" y="213"/>
                    <a:pt x="1101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9"/>
            <p:cNvSpPr/>
            <p:nvPr/>
          </p:nvSpPr>
          <p:spPr>
            <a:xfrm>
              <a:off x="5253250" y="4221950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0930" y="11"/>
                    <a:pt x="10771" y="1"/>
                    <a:pt x="10675" y="86"/>
                  </a:cubicBezTo>
                  <a:lnTo>
                    <a:pt x="117" y="8670"/>
                  </a:lnTo>
                  <a:cubicBezTo>
                    <a:pt x="11" y="8755"/>
                    <a:pt x="0" y="8903"/>
                    <a:pt x="85" y="9010"/>
                  </a:cubicBezTo>
                  <a:lnTo>
                    <a:pt x="85" y="9010"/>
                  </a:lnTo>
                  <a:cubicBezTo>
                    <a:pt x="170" y="9105"/>
                    <a:pt x="319" y="9126"/>
                    <a:pt x="414" y="9041"/>
                  </a:cubicBezTo>
                  <a:lnTo>
                    <a:pt x="10972" y="457"/>
                  </a:lnTo>
                  <a:cubicBezTo>
                    <a:pt x="11079" y="372"/>
                    <a:pt x="11089" y="223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9"/>
            <p:cNvSpPr/>
            <p:nvPr/>
          </p:nvSpPr>
          <p:spPr>
            <a:xfrm>
              <a:off x="5235475" y="419992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04" y="118"/>
                  </a:moveTo>
                  <a:lnTo>
                    <a:pt x="11004" y="118"/>
                  </a:lnTo>
                  <a:cubicBezTo>
                    <a:pt x="10919" y="12"/>
                    <a:pt x="10771" y="1"/>
                    <a:pt x="10675" y="86"/>
                  </a:cubicBezTo>
                  <a:lnTo>
                    <a:pt x="117" y="8670"/>
                  </a:lnTo>
                  <a:cubicBezTo>
                    <a:pt x="11" y="8755"/>
                    <a:pt x="0" y="8904"/>
                    <a:pt x="75" y="9010"/>
                  </a:cubicBezTo>
                  <a:lnTo>
                    <a:pt x="75" y="9010"/>
                  </a:lnTo>
                  <a:cubicBezTo>
                    <a:pt x="160" y="9105"/>
                    <a:pt x="308" y="9127"/>
                    <a:pt x="414" y="9042"/>
                  </a:cubicBezTo>
                  <a:lnTo>
                    <a:pt x="10973" y="457"/>
                  </a:lnTo>
                  <a:cubicBezTo>
                    <a:pt x="11068" y="372"/>
                    <a:pt x="11089" y="224"/>
                    <a:pt x="1100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9"/>
            <p:cNvSpPr/>
            <p:nvPr/>
          </p:nvSpPr>
          <p:spPr>
            <a:xfrm>
              <a:off x="5633650" y="4206825"/>
              <a:ext cx="13575" cy="13825"/>
            </a:xfrm>
            <a:custGeom>
              <a:avLst/>
              <a:gdLst/>
              <a:ahLst/>
              <a:cxnLst/>
              <a:rect l="l" t="t" r="r" b="b"/>
              <a:pathLst>
                <a:path w="543" h="553" extrusionOk="0">
                  <a:moveTo>
                    <a:pt x="457" y="139"/>
                  </a:moveTo>
                  <a:lnTo>
                    <a:pt x="447" y="118"/>
                  </a:lnTo>
                  <a:cubicBezTo>
                    <a:pt x="362" y="11"/>
                    <a:pt x="213" y="1"/>
                    <a:pt x="118" y="86"/>
                  </a:cubicBezTo>
                  <a:lnTo>
                    <a:pt x="118" y="86"/>
                  </a:lnTo>
                  <a:cubicBezTo>
                    <a:pt x="12" y="160"/>
                    <a:pt x="1" y="309"/>
                    <a:pt x="86" y="415"/>
                  </a:cubicBezTo>
                  <a:lnTo>
                    <a:pt x="96" y="436"/>
                  </a:lnTo>
                  <a:cubicBezTo>
                    <a:pt x="181" y="531"/>
                    <a:pt x="330" y="553"/>
                    <a:pt x="425" y="468"/>
                  </a:cubicBezTo>
                  <a:lnTo>
                    <a:pt x="425" y="468"/>
                  </a:lnTo>
                  <a:cubicBezTo>
                    <a:pt x="532" y="383"/>
                    <a:pt x="542" y="234"/>
                    <a:pt x="45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9"/>
            <p:cNvSpPr/>
            <p:nvPr/>
          </p:nvSpPr>
          <p:spPr>
            <a:xfrm>
              <a:off x="5586975" y="41495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15" y="1794"/>
                  </a:moveTo>
                  <a:lnTo>
                    <a:pt x="446" y="118"/>
                  </a:lnTo>
                  <a:cubicBezTo>
                    <a:pt x="361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60"/>
                    <a:pt x="0" y="309"/>
                    <a:pt x="85" y="415"/>
                  </a:cubicBezTo>
                  <a:lnTo>
                    <a:pt x="1444" y="2091"/>
                  </a:lnTo>
                  <a:cubicBezTo>
                    <a:pt x="1528" y="2187"/>
                    <a:pt x="1677" y="2208"/>
                    <a:pt x="1772" y="2123"/>
                  </a:cubicBezTo>
                  <a:lnTo>
                    <a:pt x="1772" y="2123"/>
                  </a:lnTo>
                  <a:cubicBezTo>
                    <a:pt x="1879" y="2038"/>
                    <a:pt x="1889" y="1890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9"/>
            <p:cNvSpPr/>
            <p:nvPr/>
          </p:nvSpPr>
          <p:spPr>
            <a:xfrm>
              <a:off x="5104150" y="439942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5" y="5158"/>
                  </a:moveTo>
                  <a:lnTo>
                    <a:pt x="2357" y="308"/>
                  </a:lnTo>
                  <a:cubicBezTo>
                    <a:pt x="2144" y="32"/>
                    <a:pt x="1752" y="1"/>
                    <a:pt x="1476" y="213"/>
                  </a:cubicBezTo>
                  <a:lnTo>
                    <a:pt x="309" y="1168"/>
                  </a:lnTo>
                  <a:cubicBezTo>
                    <a:pt x="33" y="1391"/>
                    <a:pt x="1" y="1783"/>
                    <a:pt x="213" y="2049"/>
                  </a:cubicBezTo>
                  <a:lnTo>
                    <a:pt x="4161" y="6908"/>
                  </a:lnTo>
                  <a:cubicBezTo>
                    <a:pt x="4383" y="7174"/>
                    <a:pt x="4776" y="7216"/>
                    <a:pt x="5041" y="6993"/>
                  </a:cubicBezTo>
                  <a:lnTo>
                    <a:pt x="6219" y="6038"/>
                  </a:lnTo>
                  <a:cubicBezTo>
                    <a:pt x="6484" y="5826"/>
                    <a:pt x="6527" y="5423"/>
                    <a:pt x="6315" y="51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9"/>
            <p:cNvSpPr/>
            <p:nvPr/>
          </p:nvSpPr>
          <p:spPr>
            <a:xfrm>
              <a:off x="5129900" y="4408975"/>
              <a:ext cx="137425" cy="163450"/>
            </a:xfrm>
            <a:custGeom>
              <a:avLst/>
              <a:gdLst/>
              <a:ahLst/>
              <a:cxnLst/>
              <a:rect l="l" t="t" r="r" b="b"/>
              <a:pathLst>
                <a:path w="5497" h="6538" extrusionOk="0">
                  <a:moveTo>
                    <a:pt x="5285" y="4776"/>
                  </a:moveTo>
                  <a:lnTo>
                    <a:pt x="1401" y="1"/>
                  </a:lnTo>
                  <a:lnTo>
                    <a:pt x="308" y="881"/>
                  </a:lnTo>
                  <a:cubicBezTo>
                    <a:pt x="43" y="1104"/>
                    <a:pt x="0" y="1497"/>
                    <a:pt x="223" y="1762"/>
                  </a:cubicBezTo>
                  <a:lnTo>
                    <a:pt x="4107" y="6537"/>
                  </a:lnTo>
                  <a:lnTo>
                    <a:pt x="5189" y="5656"/>
                  </a:lnTo>
                  <a:cubicBezTo>
                    <a:pt x="5454" y="5444"/>
                    <a:pt x="5497" y="5041"/>
                    <a:pt x="528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9"/>
            <p:cNvSpPr/>
            <p:nvPr/>
          </p:nvSpPr>
          <p:spPr>
            <a:xfrm>
              <a:off x="5234950" y="4531000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7" y="139"/>
                  </a:moveTo>
                  <a:lnTo>
                    <a:pt x="446" y="117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1" y="170"/>
                    <a:pt x="0" y="308"/>
                    <a:pt x="85" y="415"/>
                  </a:cubicBezTo>
                  <a:lnTo>
                    <a:pt x="106" y="436"/>
                  </a:lnTo>
                  <a:cubicBezTo>
                    <a:pt x="181" y="531"/>
                    <a:pt x="329" y="552"/>
                    <a:pt x="435" y="468"/>
                  </a:cubicBezTo>
                  <a:lnTo>
                    <a:pt x="435" y="468"/>
                  </a:lnTo>
                  <a:cubicBezTo>
                    <a:pt x="531" y="383"/>
                    <a:pt x="552" y="245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9"/>
            <p:cNvSpPr/>
            <p:nvPr/>
          </p:nvSpPr>
          <p:spPr>
            <a:xfrm>
              <a:off x="5188525" y="44737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4" y="1794"/>
                  </a:moveTo>
                  <a:lnTo>
                    <a:pt x="446" y="117"/>
                  </a:lnTo>
                  <a:cubicBezTo>
                    <a:pt x="361" y="22"/>
                    <a:pt x="213" y="1"/>
                    <a:pt x="117" y="86"/>
                  </a:cubicBezTo>
                  <a:lnTo>
                    <a:pt x="117" y="86"/>
                  </a:lnTo>
                  <a:cubicBezTo>
                    <a:pt x="11" y="170"/>
                    <a:pt x="0" y="319"/>
                    <a:pt x="75" y="415"/>
                  </a:cubicBezTo>
                  <a:lnTo>
                    <a:pt x="1443" y="2091"/>
                  </a:lnTo>
                  <a:cubicBezTo>
                    <a:pt x="1518" y="2187"/>
                    <a:pt x="1666" y="2208"/>
                    <a:pt x="1772" y="2123"/>
                  </a:cubicBezTo>
                  <a:lnTo>
                    <a:pt x="1772" y="2123"/>
                  </a:lnTo>
                  <a:cubicBezTo>
                    <a:pt x="1868" y="2038"/>
                    <a:pt x="1889" y="1889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9"/>
            <p:cNvSpPr/>
            <p:nvPr/>
          </p:nvSpPr>
          <p:spPr>
            <a:xfrm>
              <a:off x="4923500" y="3277300"/>
              <a:ext cx="1233050" cy="1506275"/>
            </a:xfrm>
            <a:custGeom>
              <a:avLst/>
              <a:gdLst/>
              <a:ahLst/>
              <a:cxnLst/>
              <a:rect l="l" t="t" r="r" b="b"/>
              <a:pathLst>
                <a:path w="49322" h="60251" extrusionOk="0">
                  <a:moveTo>
                    <a:pt x="1094" y="138"/>
                  </a:moveTo>
                  <a:lnTo>
                    <a:pt x="49237" y="59306"/>
                  </a:lnTo>
                  <a:cubicBezTo>
                    <a:pt x="49322" y="59423"/>
                    <a:pt x="49300" y="59582"/>
                    <a:pt x="49194" y="59678"/>
                  </a:cubicBezTo>
                  <a:lnTo>
                    <a:pt x="48600" y="60166"/>
                  </a:lnTo>
                  <a:cubicBezTo>
                    <a:pt x="48483" y="60251"/>
                    <a:pt x="48324" y="60229"/>
                    <a:pt x="48229" y="60123"/>
                  </a:cubicBezTo>
                  <a:lnTo>
                    <a:pt x="86" y="945"/>
                  </a:lnTo>
                  <a:cubicBezTo>
                    <a:pt x="1" y="828"/>
                    <a:pt x="22" y="669"/>
                    <a:pt x="128" y="573"/>
                  </a:cubicBezTo>
                  <a:lnTo>
                    <a:pt x="733" y="96"/>
                  </a:lnTo>
                  <a:cubicBezTo>
                    <a:pt x="839" y="0"/>
                    <a:pt x="998" y="21"/>
                    <a:pt x="1094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9"/>
            <p:cNvSpPr/>
            <p:nvPr/>
          </p:nvSpPr>
          <p:spPr>
            <a:xfrm>
              <a:off x="5250850" y="3584475"/>
              <a:ext cx="146475" cy="170350"/>
            </a:xfrm>
            <a:custGeom>
              <a:avLst/>
              <a:gdLst/>
              <a:ahLst/>
              <a:cxnLst/>
              <a:rect l="l" t="t" r="r" b="b"/>
              <a:pathLst>
                <a:path w="5859" h="6814" extrusionOk="0">
                  <a:moveTo>
                    <a:pt x="1391" y="351"/>
                  </a:moveTo>
                  <a:lnTo>
                    <a:pt x="5604" y="5529"/>
                  </a:lnTo>
                  <a:cubicBezTo>
                    <a:pt x="5858" y="5848"/>
                    <a:pt x="5816" y="6304"/>
                    <a:pt x="5498" y="6559"/>
                  </a:cubicBezTo>
                  <a:lnTo>
                    <a:pt x="5498" y="6559"/>
                  </a:lnTo>
                  <a:cubicBezTo>
                    <a:pt x="5190" y="6813"/>
                    <a:pt x="4723" y="6771"/>
                    <a:pt x="4468" y="6453"/>
                  </a:cubicBezTo>
                  <a:lnTo>
                    <a:pt x="256" y="1285"/>
                  </a:lnTo>
                  <a:cubicBezTo>
                    <a:pt x="1" y="967"/>
                    <a:pt x="54" y="510"/>
                    <a:pt x="362" y="256"/>
                  </a:cubicBezTo>
                  <a:lnTo>
                    <a:pt x="362" y="256"/>
                  </a:lnTo>
                  <a:cubicBezTo>
                    <a:pt x="680" y="1"/>
                    <a:pt x="1136" y="43"/>
                    <a:pt x="1391" y="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9"/>
            <p:cNvSpPr/>
            <p:nvPr/>
          </p:nvSpPr>
          <p:spPr>
            <a:xfrm>
              <a:off x="5208675" y="3532225"/>
              <a:ext cx="43525" cy="44075"/>
            </a:xfrm>
            <a:custGeom>
              <a:avLst/>
              <a:gdLst/>
              <a:ahLst/>
              <a:cxnLst/>
              <a:rect l="l" t="t" r="r" b="b"/>
              <a:pathLst>
                <a:path w="1741" h="1763" extrusionOk="0">
                  <a:moveTo>
                    <a:pt x="1380" y="361"/>
                  </a:moveTo>
                  <a:lnTo>
                    <a:pt x="1486" y="478"/>
                  </a:lnTo>
                  <a:cubicBezTo>
                    <a:pt x="1741" y="796"/>
                    <a:pt x="1688" y="1253"/>
                    <a:pt x="1380" y="1507"/>
                  </a:cubicBezTo>
                  <a:lnTo>
                    <a:pt x="1380" y="1507"/>
                  </a:lnTo>
                  <a:cubicBezTo>
                    <a:pt x="1062" y="1762"/>
                    <a:pt x="606" y="1709"/>
                    <a:pt x="351" y="1401"/>
                  </a:cubicBezTo>
                  <a:lnTo>
                    <a:pt x="255" y="1285"/>
                  </a:lnTo>
                  <a:cubicBezTo>
                    <a:pt x="1" y="966"/>
                    <a:pt x="43" y="510"/>
                    <a:pt x="362" y="255"/>
                  </a:cubicBezTo>
                  <a:lnTo>
                    <a:pt x="362" y="255"/>
                  </a:lnTo>
                  <a:cubicBezTo>
                    <a:pt x="669" y="1"/>
                    <a:pt x="1126" y="43"/>
                    <a:pt x="1380" y="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9"/>
            <p:cNvSpPr/>
            <p:nvPr/>
          </p:nvSpPr>
          <p:spPr>
            <a:xfrm>
              <a:off x="4470675" y="2638225"/>
              <a:ext cx="509100" cy="377525"/>
            </a:xfrm>
            <a:custGeom>
              <a:avLst/>
              <a:gdLst/>
              <a:ahLst/>
              <a:cxnLst/>
              <a:rect l="l" t="t" r="r" b="b"/>
              <a:pathLst>
                <a:path w="20364" h="15101" extrusionOk="0">
                  <a:moveTo>
                    <a:pt x="276" y="8012"/>
                  </a:moveTo>
                  <a:lnTo>
                    <a:pt x="16692" y="15026"/>
                  </a:lnTo>
                  <a:cubicBezTo>
                    <a:pt x="16883" y="15101"/>
                    <a:pt x="17106" y="15016"/>
                    <a:pt x="17190" y="14825"/>
                  </a:cubicBezTo>
                  <a:lnTo>
                    <a:pt x="20278" y="7598"/>
                  </a:lnTo>
                  <a:cubicBezTo>
                    <a:pt x="20363" y="7407"/>
                    <a:pt x="20278" y="7174"/>
                    <a:pt x="20077" y="7100"/>
                  </a:cubicBezTo>
                  <a:lnTo>
                    <a:pt x="3672" y="86"/>
                  </a:lnTo>
                  <a:cubicBezTo>
                    <a:pt x="3470" y="1"/>
                    <a:pt x="3247" y="86"/>
                    <a:pt x="3173" y="287"/>
                  </a:cubicBezTo>
                  <a:lnTo>
                    <a:pt x="85" y="7514"/>
                  </a:lnTo>
                  <a:cubicBezTo>
                    <a:pt x="0" y="7705"/>
                    <a:pt x="85" y="7927"/>
                    <a:pt x="276" y="8012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9"/>
            <p:cNvSpPr/>
            <p:nvPr/>
          </p:nvSpPr>
          <p:spPr>
            <a:xfrm>
              <a:off x="4509675" y="2621250"/>
              <a:ext cx="486800" cy="281225"/>
            </a:xfrm>
            <a:custGeom>
              <a:avLst/>
              <a:gdLst/>
              <a:ahLst/>
              <a:cxnLst/>
              <a:rect l="l" t="t" r="r" b="b"/>
              <a:pathLst>
                <a:path w="19472" h="11249" extrusionOk="0">
                  <a:moveTo>
                    <a:pt x="382" y="3821"/>
                  </a:moveTo>
                  <a:lnTo>
                    <a:pt x="17498" y="11132"/>
                  </a:lnTo>
                  <a:cubicBezTo>
                    <a:pt x="17763" y="11249"/>
                    <a:pt x="18082" y="11132"/>
                    <a:pt x="18198" y="10856"/>
                  </a:cubicBezTo>
                  <a:lnTo>
                    <a:pt x="19355" y="8129"/>
                  </a:lnTo>
                  <a:cubicBezTo>
                    <a:pt x="19472" y="7864"/>
                    <a:pt x="19344" y="7545"/>
                    <a:pt x="19079" y="7439"/>
                  </a:cubicBezTo>
                  <a:lnTo>
                    <a:pt x="1974" y="117"/>
                  </a:lnTo>
                  <a:cubicBezTo>
                    <a:pt x="1698" y="1"/>
                    <a:pt x="1390" y="128"/>
                    <a:pt x="1273" y="404"/>
                  </a:cubicBezTo>
                  <a:lnTo>
                    <a:pt x="117" y="3120"/>
                  </a:lnTo>
                  <a:cubicBezTo>
                    <a:pt x="0" y="3396"/>
                    <a:pt x="117" y="3704"/>
                    <a:pt x="382" y="382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9"/>
            <p:cNvSpPr/>
            <p:nvPr/>
          </p:nvSpPr>
          <p:spPr>
            <a:xfrm>
              <a:off x="4530100" y="2773525"/>
              <a:ext cx="112750" cy="128425"/>
            </a:xfrm>
            <a:custGeom>
              <a:avLst/>
              <a:gdLst/>
              <a:ahLst/>
              <a:cxnLst/>
              <a:rect l="l" t="t" r="r" b="b"/>
              <a:pathLst>
                <a:path w="4510" h="5137" extrusionOk="0">
                  <a:moveTo>
                    <a:pt x="520" y="4256"/>
                  </a:moveTo>
                  <a:lnTo>
                    <a:pt x="2229" y="4988"/>
                  </a:lnTo>
                  <a:cubicBezTo>
                    <a:pt x="2589" y="5136"/>
                    <a:pt x="3003" y="4967"/>
                    <a:pt x="3152" y="4616"/>
                  </a:cubicBezTo>
                  <a:lnTo>
                    <a:pt x="4361" y="1804"/>
                  </a:lnTo>
                  <a:cubicBezTo>
                    <a:pt x="4510" y="1444"/>
                    <a:pt x="4340" y="1030"/>
                    <a:pt x="3990" y="881"/>
                  </a:cubicBezTo>
                  <a:lnTo>
                    <a:pt x="2271" y="149"/>
                  </a:lnTo>
                  <a:cubicBezTo>
                    <a:pt x="1921" y="1"/>
                    <a:pt x="1507" y="160"/>
                    <a:pt x="1348" y="521"/>
                  </a:cubicBezTo>
                  <a:lnTo>
                    <a:pt x="149" y="3332"/>
                  </a:lnTo>
                  <a:cubicBezTo>
                    <a:pt x="0" y="3683"/>
                    <a:pt x="159" y="4096"/>
                    <a:pt x="520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9"/>
            <p:cNvSpPr/>
            <p:nvPr/>
          </p:nvSpPr>
          <p:spPr>
            <a:xfrm>
              <a:off x="4643625" y="2821800"/>
              <a:ext cx="112775" cy="128700"/>
            </a:xfrm>
            <a:custGeom>
              <a:avLst/>
              <a:gdLst/>
              <a:ahLst/>
              <a:cxnLst/>
              <a:rect l="l" t="t" r="r" b="b"/>
              <a:pathLst>
                <a:path w="4511" h="5148" extrusionOk="0">
                  <a:moveTo>
                    <a:pt x="521" y="4256"/>
                  </a:moveTo>
                  <a:lnTo>
                    <a:pt x="2229" y="4988"/>
                  </a:lnTo>
                  <a:cubicBezTo>
                    <a:pt x="2590" y="5147"/>
                    <a:pt x="3004" y="4977"/>
                    <a:pt x="3152" y="4627"/>
                  </a:cubicBezTo>
                  <a:lnTo>
                    <a:pt x="4351" y="1815"/>
                  </a:lnTo>
                  <a:cubicBezTo>
                    <a:pt x="4511" y="1455"/>
                    <a:pt x="4341" y="1041"/>
                    <a:pt x="3991" y="892"/>
                  </a:cubicBezTo>
                  <a:lnTo>
                    <a:pt x="2272" y="160"/>
                  </a:lnTo>
                  <a:cubicBezTo>
                    <a:pt x="1911" y="1"/>
                    <a:pt x="1508" y="171"/>
                    <a:pt x="1348" y="521"/>
                  </a:cubicBezTo>
                  <a:lnTo>
                    <a:pt x="149" y="3343"/>
                  </a:lnTo>
                  <a:cubicBezTo>
                    <a:pt x="1" y="3693"/>
                    <a:pt x="160" y="4107"/>
                    <a:pt x="521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9"/>
            <p:cNvSpPr/>
            <p:nvPr/>
          </p:nvSpPr>
          <p:spPr>
            <a:xfrm>
              <a:off x="4756900" y="2870350"/>
              <a:ext cx="112775" cy="128425"/>
            </a:xfrm>
            <a:custGeom>
              <a:avLst/>
              <a:gdLst/>
              <a:ahLst/>
              <a:cxnLst/>
              <a:rect l="l" t="t" r="r" b="b"/>
              <a:pathLst>
                <a:path w="4511" h="5137" extrusionOk="0">
                  <a:moveTo>
                    <a:pt x="531" y="4256"/>
                  </a:moveTo>
                  <a:lnTo>
                    <a:pt x="2240" y="4988"/>
                  </a:lnTo>
                  <a:cubicBezTo>
                    <a:pt x="2601" y="5136"/>
                    <a:pt x="3004" y="4977"/>
                    <a:pt x="3163" y="4617"/>
                  </a:cubicBezTo>
                  <a:lnTo>
                    <a:pt x="4362" y="1805"/>
                  </a:lnTo>
                  <a:cubicBezTo>
                    <a:pt x="4511" y="1454"/>
                    <a:pt x="4351" y="1041"/>
                    <a:pt x="3991" y="881"/>
                  </a:cubicBezTo>
                  <a:lnTo>
                    <a:pt x="2282" y="160"/>
                  </a:lnTo>
                  <a:cubicBezTo>
                    <a:pt x="1921" y="1"/>
                    <a:pt x="1508" y="160"/>
                    <a:pt x="1359" y="521"/>
                  </a:cubicBezTo>
                  <a:lnTo>
                    <a:pt x="149" y="3333"/>
                  </a:lnTo>
                  <a:cubicBezTo>
                    <a:pt x="1" y="3693"/>
                    <a:pt x="171" y="4107"/>
                    <a:pt x="531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9"/>
            <p:cNvSpPr/>
            <p:nvPr/>
          </p:nvSpPr>
          <p:spPr>
            <a:xfrm>
              <a:off x="4376225" y="2807475"/>
              <a:ext cx="563225" cy="354450"/>
            </a:xfrm>
            <a:custGeom>
              <a:avLst/>
              <a:gdLst/>
              <a:ahLst/>
              <a:cxnLst/>
              <a:rect l="l" t="t" r="r" b="b"/>
              <a:pathLst>
                <a:path w="22529" h="14178" extrusionOk="0">
                  <a:moveTo>
                    <a:pt x="12501" y="4192"/>
                  </a:moveTo>
                  <a:lnTo>
                    <a:pt x="21807" y="8171"/>
                  </a:lnTo>
                  <a:cubicBezTo>
                    <a:pt x="22295" y="8384"/>
                    <a:pt x="22528" y="8957"/>
                    <a:pt x="22316" y="9445"/>
                  </a:cubicBezTo>
                  <a:lnTo>
                    <a:pt x="20608" y="13445"/>
                  </a:lnTo>
                  <a:cubicBezTo>
                    <a:pt x="20395" y="13944"/>
                    <a:pt x="19822" y="14177"/>
                    <a:pt x="19324" y="13965"/>
                  </a:cubicBezTo>
                  <a:lnTo>
                    <a:pt x="10028" y="9986"/>
                  </a:lnTo>
                  <a:lnTo>
                    <a:pt x="722" y="6007"/>
                  </a:lnTo>
                  <a:cubicBezTo>
                    <a:pt x="234" y="5795"/>
                    <a:pt x="1" y="5221"/>
                    <a:pt x="213" y="4723"/>
                  </a:cubicBezTo>
                  <a:lnTo>
                    <a:pt x="1921" y="722"/>
                  </a:lnTo>
                  <a:cubicBezTo>
                    <a:pt x="2134" y="224"/>
                    <a:pt x="2707" y="1"/>
                    <a:pt x="3205" y="21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9"/>
            <p:cNvSpPr/>
            <p:nvPr/>
          </p:nvSpPr>
          <p:spPr>
            <a:xfrm>
              <a:off x="4232975" y="2867175"/>
              <a:ext cx="762175" cy="439325"/>
            </a:xfrm>
            <a:custGeom>
              <a:avLst/>
              <a:gdLst/>
              <a:ahLst/>
              <a:cxnLst/>
              <a:rect l="l" t="t" r="r" b="b"/>
              <a:pathLst>
                <a:path w="30487" h="17573" extrusionOk="0">
                  <a:moveTo>
                    <a:pt x="16490" y="5890"/>
                  </a:moveTo>
                  <a:lnTo>
                    <a:pt x="3205" y="213"/>
                  </a:lnTo>
                  <a:cubicBezTo>
                    <a:pt x="2706" y="0"/>
                    <a:pt x="2133" y="234"/>
                    <a:pt x="1921" y="722"/>
                  </a:cubicBezTo>
                  <a:lnTo>
                    <a:pt x="213" y="4722"/>
                  </a:lnTo>
                  <a:cubicBezTo>
                    <a:pt x="1" y="5221"/>
                    <a:pt x="234" y="5794"/>
                    <a:pt x="722" y="6006"/>
                  </a:cubicBezTo>
                  <a:lnTo>
                    <a:pt x="14007" y="11683"/>
                  </a:lnTo>
                  <a:lnTo>
                    <a:pt x="27293" y="17360"/>
                  </a:lnTo>
                  <a:cubicBezTo>
                    <a:pt x="27781" y="17572"/>
                    <a:pt x="28354" y="17339"/>
                    <a:pt x="28566" y="16851"/>
                  </a:cubicBezTo>
                  <a:lnTo>
                    <a:pt x="30285" y="12840"/>
                  </a:lnTo>
                  <a:cubicBezTo>
                    <a:pt x="30487" y="12341"/>
                    <a:pt x="30264" y="11768"/>
                    <a:pt x="29765" y="1155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9"/>
            <p:cNvSpPr/>
            <p:nvPr/>
          </p:nvSpPr>
          <p:spPr>
            <a:xfrm>
              <a:off x="4090000" y="2926850"/>
              <a:ext cx="961125" cy="524225"/>
            </a:xfrm>
            <a:custGeom>
              <a:avLst/>
              <a:gdLst/>
              <a:ahLst/>
              <a:cxnLst/>
              <a:rect l="l" t="t" r="r" b="b"/>
              <a:pathLst>
                <a:path w="38445" h="20969" extrusionOk="0">
                  <a:moveTo>
                    <a:pt x="20459" y="7588"/>
                  </a:moveTo>
                  <a:lnTo>
                    <a:pt x="3194" y="213"/>
                  </a:lnTo>
                  <a:cubicBezTo>
                    <a:pt x="2706" y="1"/>
                    <a:pt x="2133" y="224"/>
                    <a:pt x="1921" y="722"/>
                  </a:cubicBezTo>
                  <a:lnTo>
                    <a:pt x="202" y="4723"/>
                  </a:lnTo>
                  <a:cubicBezTo>
                    <a:pt x="0" y="5222"/>
                    <a:pt x="223" y="5795"/>
                    <a:pt x="722" y="6007"/>
                  </a:cubicBezTo>
                  <a:lnTo>
                    <a:pt x="17976" y="13382"/>
                  </a:lnTo>
                  <a:lnTo>
                    <a:pt x="35240" y="20756"/>
                  </a:lnTo>
                  <a:cubicBezTo>
                    <a:pt x="35739" y="20969"/>
                    <a:pt x="36312" y="20746"/>
                    <a:pt x="36524" y="20247"/>
                  </a:cubicBezTo>
                  <a:lnTo>
                    <a:pt x="38232" y="16247"/>
                  </a:lnTo>
                  <a:cubicBezTo>
                    <a:pt x="38445" y="15748"/>
                    <a:pt x="38211" y="15175"/>
                    <a:pt x="37723" y="1496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9"/>
            <p:cNvSpPr/>
            <p:nvPr/>
          </p:nvSpPr>
          <p:spPr>
            <a:xfrm>
              <a:off x="3946750" y="2986275"/>
              <a:ext cx="1160350" cy="609650"/>
            </a:xfrm>
            <a:custGeom>
              <a:avLst/>
              <a:gdLst/>
              <a:ahLst/>
              <a:cxnLst/>
              <a:rect l="l" t="t" r="r" b="b"/>
              <a:pathLst>
                <a:path w="46414" h="24386" extrusionOk="0">
                  <a:moveTo>
                    <a:pt x="24448" y="9296"/>
                  </a:moveTo>
                  <a:lnTo>
                    <a:pt x="45692" y="18379"/>
                  </a:lnTo>
                  <a:cubicBezTo>
                    <a:pt x="46180" y="18592"/>
                    <a:pt x="46414" y="19154"/>
                    <a:pt x="46201" y="19653"/>
                  </a:cubicBezTo>
                  <a:lnTo>
                    <a:pt x="44493" y="23664"/>
                  </a:lnTo>
                  <a:cubicBezTo>
                    <a:pt x="44281" y="24152"/>
                    <a:pt x="43708" y="24385"/>
                    <a:pt x="43209" y="24173"/>
                  </a:cubicBezTo>
                  <a:lnTo>
                    <a:pt x="21965" y="15090"/>
                  </a:lnTo>
                  <a:lnTo>
                    <a:pt x="722" y="6017"/>
                  </a:lnTo>
                  <a:cubicBezTo>
                    <a:pt x="223" y="5794"/>
                    <a:pt x="0" y="5221"/>
                    <a:pt x="212" y="4733"/>
                  </a:cubicBezTo>
                  <a:lnTo>
                    <a:pt x="1921" y="733"/>
                  </a:lnTo>
                  <a:cubicBezTo>
                    <a:pt x="2133" y="234"/>
                    <a:pt x="2706" y="1"/>
                    <a:pt x="3205" y="21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9"/>
            <p:cNvSpPr/>
            <p:nvPr/>
          </p:nvSpPr>
          <p:spPr>
            <a:xfrm>
              <a:off x="3803500" y="3045975"/>
              <a:ext cx="1291675" cy="659500"/>
            </a:xfrm>
            <a:custGeom>
              <a:avLst/>
              <a:gdLst/>
              <a:ahLst/>
              <a:cxnLst/>
              <a:rect l="l" t="t" r="r" b="b"/>
              <a:pathLst>
                <a:path w="51667" h="26380" extrusionOk="0">
                  <a:moveTo>
                    <a:pt x="28428" y="10993"/>
                  </a:moveTo>
                  <a:lnTo>
                    <a:pt x="3205" y="212"/>
                  </a:lnTo>
                  <a:cubicBezTo>
                    <a:pt x="2706" y="0"/>
                    <a:pt x="2133" y="234"/>
                    <a:pt x="1921" y="722"/>
                  </a:cubicBezTo>
                  <a:lnTo>
                    <a:pt x="212" y="4733"/>
                  </a:lnTo>
                  <a:cubicBezTo>
                    <a:pt x="0" y="5221"/>
                    <a:pt x="233" y="5794"/>
                    <a:pt x="722" y="6006"/>
                  </a:cubicBezTo>
                  <a:lnTo>
                    <a:pt x="25945" y="16787"/>
                  </a:lnTo>
                  <a:lnTo>
                    <a:pt x="48387" y="26380"/>
                  </a:lnTo>
                  <a:lnTo>
                    <a:pt x="51666" y="20926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9"/>
            <p:cNvSpPr/>
            <p:nvPr/>
          </p:nvSpPr>
          <p:spPr>
            <a:xfrm>
              <a:off x="3548550" y="3057900"/>
              <a:ext cx="1488775" cy="743875"/>
            </a:xfrm>
            <a:custGeom>
              <a:avLst/>
              <a:gdLst/>
              <a:ahLst/>
              <a:cxnLst/>
              <a:rect l="l" t="t" r="r" b="b"/>
              <a:pathLst>
                <a:path w="59551" h="29755" extrusionOk="0">
                  <a:moveTo>
                    <a:pt x="36875" y="14602"/>
                  </a:moveTo>
                  <a:lnTo>
                    <a:pt x="3205" y="213"/>
                  </a:lnTo>
                  <a:cubicBezTo>
                    <a:pt x="2706" y="1"/>
                    <a:pt x="2133" y="224"/>
                    <a:pt x="1921" y="722"/>
                  </a:cubicBezTo>
                  <a:lnTo>
                    <a:pt x="213" y="4723"/>
                  </a:lnTo>
                  <a:cubicBezTo>
                    <a:pt x="1" y="5221"/>
                    <a:pt x="234" y="5794"/>
                    <a:pt x="722" y="6007"/>
                  </a:cubicBezTo>
                  <a:lnTo>
                    <a:pt x="34402" y="20395"/>
                  </a:lnTo>
                  <a:lnTo>
                    <a:pt x="56272" y="29755"/>
                  </a:lnTo>
                  <a:lnTo>
                    <a:pt x="59551" y="2429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9"/>
            <p:cNvSpPr/>
            <p:nvPr/>
          </p:nvSpPr>
          <p:spPr>
            <a:xfrm>
              <a:off x="4232175" y="2836675"/>
              <a:ext cx="633000" cy="806475"/>
            </a:xfrm>
            <a:custGeom>
              <a:avLst/>
              <a:gdLst/>
              <a:ahLst/>
              <a:cxnLst/>
              <a:rect l="l" t="t" r="r" b="b"/>
              <a:pathLst>
                <a:path w="25320" h="32259" extrusionOk="0">
                  <a:moveTo>
                    <a:pt x="11206" y="0"/>
                  </a:moveTo>
                  <a:lnTo>
                    <a:pt x="1" y="26231"/>
                  </a:lnTo>
                  <a:lnTo>
                    <a:pt x="14103" y="32258"/>
                  </a:lnTo>
                  <a:lnTo>
                    <a:pt x="25319" y="6027"/>
                  </a:lnTo>
                  <a:lnTo>
                    <a:pt x="1120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9"/>
            <p:cNvSpPr/>
            <p:nvPr/>
          </p:nvSpPr>
          <p:spPr>
            <a:xfrm>
              <a:off x="4254475" y="2846225"/>
              <a:ext cx="301375" cy="664550"/>
            </a:xfrm>
            <a:custGeom>
              <a:avLst/>
              <a:gdLst/>
              <a:ahLst/>
              <a:cxnLst/>
              <a:rect l="l" t="t" r="r" b="b"/>
              <a:pathLst>
                <a:path w="12055" h="26582" extrusionOk="0">
                  <a:moveTo>
                    <a:pt x="11216" y="0"/>
                  </a:moveTo>
                  <a:lnTo>
                    <a:pt x="0" y="26220"/>
                  </a:lnTo>
                  <a:lnTo>
                    <a:pt x="838" y="26581"/>
                  </a:lnTo>
                  <a:lnTo>
                    <a:pt x="12055" y="361"/>
                  </a:lnTo>
                  <a:lnTo>
                    <a:pt x="112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9"/>
            <p:cNvSpPr/>
            <p:nvPr/>
          </p:nvSpPr>
          <p:spPr>
            <a:xfrm>
              <a:off x="4301150" y="2866375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21"/>
                  </a:lnTo>
                  <a:lnTo>
                    <a:pt x="828" y="26582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9"/>
            <p:cNvSpPr/>
            <p:nvPr/>
          </p:nvSpPr>
          <p:spPr>
            <a:xfrm>
              <a:off x="4494800" y="2949150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20"/>
                  </a:lnTo>
                  <a:lnTo>
                    <a:pt x="839" y="26581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9"/>
            <p:cNvSpPr/>
            <p:nvPr/>
          </p:nvSpPr>
          <p:spPr>
            <a:xfrm>
              <a:off x="4541225" y="2969050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31"/>
                  </a:lnTo>
                  <a:lnTo>
                    <a:pt x="839" y="26581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9"/>
            <p:cNvSpPr/>
            <p:nvPr/>
          </p:nvSpPr>
          <p:spPr>
            <a:xfrm>
              <a:off x="4533800" y="2634000"/>
              <a:ext cx="458700" cy="209050"/>
            </a:xfrm>
            <a:custGeom>
              <a:avLst/>
              <a:gdLst/>
              <a:ahLst/>
              <a:cxnLst/>
              <a:rect l="l" t="t" r="r" b="b"/>
              <a:pathLst>
                <a:path w="18348" h="8362" extrusionOk="0">
                  <a:moveTo>
                    <a:pt x="75" y="679"/>
                  </a:moveTo>
                  <a:lnTo>
                    <a:pt x="17987" y="8340"/>
                  </a:lnTo>
                  <a:cubicBezTo>
                    <a:pt x="18029" y="8362"/>
                    <a:pt x="18093" y="8340"/>
                    <a:pt x="18114" y="8287"/>
                  </a:cubicBezTo>
                  <a:lnTo>
                    <a:pt x="18326" y="7799"/>
                  </a:lnTo>
                  <a:cubicBezTo>
                    <a:pt x="18348" y="7757"/>
                    <a:pt x="18326" y="7693"/>
                    <a:pt x="18273" y="7672"/>
                  </a:cubicBezTo>
                  <a:lnTo>
                    <a:pt x="351" y="21"/>
                  </a:lnTo>
                  <a:cubicBezTo>
                    <a:pt x="308" y="0"/>
                    <a:pt x="245" y="21"/>
                    <a:pt x="224" y="64"/>
                  </a:cubicBezTo>
                  <a:lnTo>
                    <a:pt x="22" y="552"/>
                  </a:lnTo>
                  <a:cubicBezTo>
                    <a:pt x="1" y="605"/>
                    <a:pt x="22" y="658"/>
                    <a:pt x="75" y="679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9"/>
            <p:cNvSpPr/>
            <p:nvPr/>
          </p:nvSpPr>
          <p:spPr>
            <a:xfrm>
              <a:off x="4525050" y="2661575"/>
              <a:ext cx="455525" cy="201375"/>
            </a:xfrm>
            <a:custGeom>
              <a:avLst/>
              <a:gdLst/>
              <a:ahLst/>
              <a:cxnLst/>
              <a:rect l="l" t="t" r="r" b="b"/>
              <a:pathLst>
                <a:path w="18221" h="8055" extrusionOk="0">
                  <a:moveTo>
                    <a:pt x="43" y="351"/>
                  </a:moveTo>
                  <a:lnTo>
                    <a:pt x="18040" y="8044"/>
                  </a:lnTo>
                  <a:cubicBezTo>
                    <a:pt x="18072" y="8055"/>
                    <a:pt x="18093" y="8033"/>
                    <a:pt x="18103" y="8012"/>
                  </a:cubicBezTo>
                  <a:lnTo>
                    <a:pt x="18209" y="7768"/>
                  </a:lnTo>
                  <a:cubicBezTo>
                    <a:pt x="18220" y="7747"/>
                    <a:pt x="18209" y="7715"/>
                    <a:pt x="18188" y="7704"/>
                  </a:cubicBezTo>
                  <a:lnTo>
                    <a:pt x="181" y="11"/>
                  </a:lnTo>
                  <a:cubicBezTo>
                    <a:pt x="160" y="1"/>
                    <a:pt x="128" y="11"/>
                    <a:pt x="117" y="43"/>
                  </a:cubicBezTo>
                  <a:lnTo>
                    <a:pt x="11" y="287"/>
                  </a:lnTo>
                  <a:cubicBezTo>
                    <a:pt x="1" y="308"/>
                    <a:pt x="11" y="340"/>
                    <a:pt x="43" y="35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9"/>
            <p:cNvSpPr/>
            <p:nvPr/>
          </p:nvSpPr>
          <p:spPr>
            <a:xfrm>
              <a:off x="4585000" y="3589800"/>
              <a:ext cx="400600" cy="211700"/>
            </a:xfrm>
            <a:custGeom>
              <a:avLst/>
              <a:gdLst/>
              <a:ahLst/>
              <a:cxnLst/>
              <a:rect l="l" t="t" r="r" b="b"/>
              <a:pathLst>
                <a:path w="16024" h="8468" extrusionOk="0">
                  <a:moveTo>
                    <a:pt x="16024" y="6462"/>
                  </a:moveTo>
                  <a:lnTo>
                    <a:pt x="913" y="0"/>
                  </a:lnTo>
                  <a:lnTo>
                    <a:pt x="1" y="2133"/>
                  </a:lnTo>
                  <a:lnTo>
                    <a:pt x="14814" y="8468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9"/>
            <p:cNvSpPr/>
            <p:nvPr/>
          </p:nvSpPr>
          <p:spPr>
            <a:xfrm>
              <a:off x="3548550" y="3145175"/>
              <a:ext cx="706475" cy="347275"/>
            </a:xfrm>
            <a:custGeom>
              <a:avLst/>
              <a:gdLst/>
              <a:ahLst/>
              <a:cxnLst/>
              <a:rect l="l" t="t" r="r" b="b"/>
              <a:pathLst>
                <a:path w="28259" h="13891" extrusionOk="0">
                  <a:moveTo>
                    <a:pt x="27346" y="13891"/>
                  </a:moveTo>
                  <a:lnTo>
                    <a:pt x="28258" y="11747"/>
                  </a:lnTo>
                  <a:lnTo>
                    <a:pt x="743" y="1"/>
                  </a:lnTo>
                  <a:lnTo>
                    <a:pt x="213" y="1242"/>
                  </a:lnTo>
                  <a:cubicBezTo>
                    <a:pt x="1" y="1730"/>
                    <a:pt x="234" y="2303"/>
                    <a:pt x="722" y="2526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9"/>
            <p:cNvSpPr/>
            <p:nvPr/>
          </p:nvSpPr>
          <p:spPr>
            <a:xfrm>
              <a:off x="4646825" y="3472275"/>
              <a:ext cx="405375" cy="192875"/>
            </a:xfrm>
            <a:custGeom>
              <a:avLst/>
              <a:gdLst/>
              <a:ahLst/>
              <a:cxnLst/>
              <a:rect l="l" t="t" r="r" b="b"/>
              <a:pathLst>
                <a:path w="16215" h="7715" extrusionOk="0">
                  <a:moveTo>
                    <a:pt x="16214" y="6728"/>
                  </a:moveTo>
                  <a:lnTo>
                    <a:pt x="446" y="0"/>
                  </a:lnTo>
                  <a:lnTo>
                    <a:pt x="0" y="1040"/>
                  </a:lnTo>
                  <a:lnTo>
                    <a:pt x="15620" y="7715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9"/>
            <p:cNvSpPr/>
            <p:nvPr/>
          </p:nvSpPr>
          <p:spPr>
            <a:xfrm>
              <a:off x="3817550" y="3117850"/>
              <a:ext cx="487875" cy="229775"/>
            </a:xfrm>
            <a:custGeom>
              <a:avLst/>
              <a:gdLst/>
              <a:ahLst/>
              <a:cxnLst/>
              <a:rect l="l" t="t" r="r" b="b"/>
              <a:pathLst>
                <a:path w="19515" h="9191" extrusionOk="0">
                  <a:moveTo>
                    <a:pt x="446" y="1"/>
                  </a:moveTo>
                  <a:lnTo>
                    <a:pt x="0" y="1051"/>
                  </a:lnTo>
                  <a:lnTo>
                    <a:pt x="19069" y="9190"/>
                  </a:lnTo>
                  <a:lnTo>
                    <a:pt x="19514" y="8140"/>
                  </a:lnTo>
                  <a:lnTo>
                    <a:pt x="44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9"/>
            <p:cNvSpPr/>
            <p:nvPr/>
          </p:nvSpPr>
          <p:spPr>
            <a:xfrm>
              <a:off x="4821375" y="3008300"/>
              <a:ext cx="118075" cy="114900"/>
            </a:xfrm>
            <a:custGeom>
              <a:avLst/>
              <a:gdLst/>
              <a:ahLst/>
              <a:cxnLst/>
              <a:rect l="l" t="t" r="r" b="b"/>
              <a:pathLst>
                <a:path w="4723" h="4596" extrusionOk="0">
                  <a:moveTo>
                    <a:pt x="2738" y="2176"/>
                  </a:moveTo>
                  <a:cubicBezTo>
                    <a:pt x="2526" y="2674"/>
                    <a:pt x="1953" y="2908"/>
                    <a:pt x="1454" y="2696"/>
                  </a:cubicBezTo>
                  <a:lnTo>
                    <a:pt x="435" y="2261"/>
                  </a:lnTo>
                  <a:lnTo>
                    <a:pt x="0" y="3258"/>
                  </a:lnTo>
                  <a:lnTo>
                    <a:pt x="3152" y="4595"/>
                  </a:lnTo>
                  <a:lnTo>
                    <a:pt x="4510" y="1412"/>
                  </a:lnTo>
                  <a:cubicBezTo>
                    <a:pt x="4722" y="924"/>
                    <a:pt x="4489" y="351"/>
                    <a:pt x="4001" y="138"/>
                  </a:cubicBezTo>
                  <a:lnTo>
                    <a:pt x="367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9"/>
            <p:cNvSpPr/>
            <p:nvPr/>
          </p:nvSpPr>
          <p:spPr>
            <a:xfrm>
              <a:off x="4390025" y="2880175"/>
              <a:ext cx="89425" cy="58650"/>
            </a:xfrm>
            <a:custGeom>
              <a:avLst/>
              <a:gdLst/>
              <a:ahLst/>
              <a:cxnLst/>
              <a:rect l="l" t="t" r="r" b="b"/>
              <a:pathLst>
                <a:path w="3577" h="2346" extrusionOk="0">
                  <a:moveTo>
                    <a:pt x="425" y="0"/>
                  </a:moveTo>
                  <a:lnTo>
                    <a:pt x="0" y="998"/>
                  </a:lnTo>
                  <a:lnTo>
                    <a:pt x="3141" y="2345"/>
                  </a:lnTo>
                  <a:lnTo>
                    <a:pt x="3576" y="1348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9"/>
            <p:cNvSpPr/>
            <p:nvPr/>
          </p:nvSpPr>
          <p:spPr>
            <a:xfrm>
              <a:off x="4777875" y="3152875"/>
              <a:ext cx="217275" cy="115150"/>
            </a:xfrm>
            <a:custGeom>
              <a:avLst/>
              <a:gdLst/>
              <a:ahLst/>
              <a:cxnLst/>
              <a:rect l="l" t="t" r="r" b="b"/>
              <a:pathLst>
                <a:path w="8691" h="4606" extrusionOk="0">
                  <a:moveTo>
                    <a:pt x="6706" y="2186"/>
                  </a:moveTo>
                  <a:cubicBezTo>
                    <a:pt x="6494" y="2675"/>
                    <a:pt x="5921" y="2908"/>
                    <a:pt x="5433" y="2696"/>
                  </a:cubicBezTo>
                  <a:lnTo>
                    <a:pt x="425" y="563"/>
                  </a:lnTo>
                  <a:lnTo>
                    <a:pt x="0" y="1560"/>
                  </a:lnTo>
                  <a:lnTo>
                    <a:pt x="7120" y="4606"/>
                  </a:lnTo>
                  <a:lnTo>
                    <a:pt x="8489" y="1412"/>
                  </a:lnTo>
                  <a:cubicBezTo>
                    <a:pt x="8691" y="913"/>
                    <a:pt x="8468" y="340"/>
                    <a:pt x="7969" y="128"/>
                  </a:cubicBezTo>
                  <a:lnTo>
                    <a:pt x="76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9"/>
            <p:cNvSpPr/>
            <p:nvPr/>
          </p:nvSpPr>
          <p:spPr>
            <a:xfrm>
              <a:off x="4247050" y="2939850"/>
              <a:ext cx="188625" cy="101375"/>
            </a:xfrm>
            <a:custGeom>
              <a:avLst/>
              <a:gdLst/>
              <a:ahLst/>
              <a:cxnLst/>
              <a:rect l="l" t="t" r="r" b="b"/>
              <a:pathLst>
                <a:path w="7545" h="4055" extrusionOk="0">
                  <a:moveTo>
                    <a:pt x="424" y="1"/>
                  </a:moveTo>
                  <a:lnTo>
                    <a:pt x="0" y="998"/>
                  </a:lnTo>
                  <a:lnTo>
                    <a:pt x="7120" y="4054"/>
                  </a:lnTo>
                  <a:lnTo>
                    <a:pt x="7545" y="3046"/>
                  </a:lnTo>
                  <a:lnTo>
                    <a:pt x="42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9"/>
            <p:cNvSpPr/>
            <p:nvPr/>
          </p:nvSpPr>
          <p:spPr>
            <a:xfrm>
              <a:off x="4734100" y="3269075"/>
              <a:ext cx="317025" cy="143525"/>
            </a:xfrm>
            <a:custGeom>
              <a:avLst/>
              <a:gdLst/>
              <a:ahLst/>
              <a:cxnLst/>
              <a:rect l="l" t="t" r="r" b="b"/>
              <a:pathLst>
                <a:path w="12681" h="5741" extrusionOk="0">
                  <a:moveTo>
                    <a:pt x="11630" y="1146"/>
                  </a:moveTo>
                  <a:lnTo>
                    <a:pt x="10696" y="3332"/>
                  </a:lnTo>
                  <a:cubicBezTo>
                    <a:pt x="10484" y="3820"/>
                    <a:pt x="9911" y="4054"/>
                    <a:pt x="9412" y="3842"/>
                  </a:cubicBezTo>
                  <a:lnTo>
                    <a:pt x="435" y="0"/>
                  </a:lnTo>
                  <a:lnTo>
                    <a:pt x="0" y="998"/>
                  </a:lnTo>
                  <a:lnTo>
                    <a:pt x="11110" y="5741"/>
                  </a:lnTo>
                  <a:lnTo>
                    <a:pt x="12468" y="2558"/>
                  </a:lnTo>
                  <a:cubicBezTo>
                    <a:pt x="12681" y="2059"/>
                    <a:pt x="12458" y="1486"/>
                    <a:pt x="11959" y="1274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9"/>
            <p:cNvSpPr/>
            <p:nvPr/>
          </p:nvSpPr>
          <p:spPr>
            <a:xfrm>
              <a:off x="4103525" y="2999275"/>
              <a:ext cx="288375" cy="143550"/>
            </a:xfrm>
            <a:custGeom>
              <a:avLst/>
              <a:gdLst/>
              <a:ahLst/>
              <a:cxnLst/>
              <a:rect l="l" t="t" r="r" b="b"/>
              <a:pathLst>
                <a:path w="11535" h="5742" extrusionOk="0">
                  <a:moveTo>
                    <a:pt x="425" y="1"/>
                  </a:moveTo>
                  <a:lnTo>
                    <a:pt x="0" y="998"/>
                  </a:lnTo>
                  <a:lnTo>
                    <a:pt x="11110" y="5741"/>
                  </a:lnTo>
                  <a:lnTo>
                    <a:pt x="11535" y="4744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9"/>
            <p:cNvSpPr/>
            <p:nvPr/>
          </p:nvSpPr>
          <p:spPr>
            <a:xfrm>
              <a:off x="4690600" y="3371200"/>
              <a:ext cx="416500" cy="186250"/>
            </a:xfrm>
            <a:custGeom>
              <a:avLst/>
              <a:gdLst/>
              <a:ahLst/>
              <a:cxnLst/>
              <a:rect l="l" t="t" r="r" b="b"/>
              <a:pathLst>
                <a:path w="16660" h="7450" extrusionOk="0">
                  <a:moveTo>
                    <a:pt x="15609" y="2834"/>
                  </a:moveTo>
                  <a:lnTo>
                    <a:pt x="14675" y="5030"/>
                  </a:lnTo>
                  <a:cubicBezTo>
                    <a:pt x="14463" y="5518"/>
                    <a:pt x="13890" y="5752"/>
                    <a:pt x="13391" y="5540"/>
                  </a:cubicBezTo>
                  <a:lnTo>
                    <a:pt x="424" y="1"/>
                  </a:lnTo>
                  <a:lnTo>
                    <a:pt x="0" y="998"/>
                  </a:lnTo>
                  <a:lnTo>
                    <a:pt x="15079" y="7450"/>
                  </a:lnTo>
                  <a:lnTo>
                    <a:pt x="16447" y="4256"/>
                  </a:lnTo>
                  <a:cubicBezTo>
                    <a:pt x="16660" y="3757"/>
                    <a:pt x="16426" y="3195"/>
                    <a:pt x="15938" y="2982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9"/>
            <p:cNvSpPr/>
            <p:nvPr/>
          </p:nvSpPr>
          <p:spPr>
            <a:xfrm>
              <a:off x="3960525" y="3058975"/>
              <a:ext cx="387875" cy="186250"/>
            </a:xfrm>
            <a:custGeom>
              <a:avLst/>
              <a:gdLst/>
              <a:ahLst/>
              <a:cxnLst/>
              <a:rect l="l" t="t" r="r" b="b"/>
              <a:pathLst>
                <a:path w="15515" h="7450" extrusionOk="0">
                  <a:moveTo>
                    <a:pt x="425" y="0"/>
                  </a:moveTo>
                  <a:lnTo>
                    <a:pt x="1" y="1008"/>
                  </a:lnTo>
                  <a:lnTo>
                    <a:pt x="15090" y="7449"/>
                  </a:lnTo>
                  <a:lnTo>
                    <a:pt x="15515" y="6452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9"/>
            <p:cNvSpPr/>
            <p:nvPr/>
          </p:nvSpPr>
          <p:spPr>
            <a:xfrm>
              <a:off x="3708250" y="3138550"/>
              <a:ext cx="259725" cy="132925"/>
            </a:xfrm>
            <a:custGeom>
              <a:avLst/>
              <a:gdLst/>
              <a:ahLst/>
              <a:cxnLst/>
              <a:rect l="l" t="t" r="r" b="b"/>
              <a:pathLst>
                <a:path w="10389" h="5317" extrusionOk="0">
                  <a:moveTo>
                    <a:pt x="1040" y="139"/>
                  </a:moveTo>
                  <a:lnTo>
                    <a:pt x="9880" y="3927"/>
                  </a:lnTo>
                  <a:cubicBezTo>
                    <a:pt x="10230" y="4075"/>
                    <a:pt x="10389" y="4468"/>
                    <a:pt x="10240" y="4818"/>
                  </a:cubicBezTo>
                  <a:lnTo>
                    <a:pt x="10240" y="4818"/>
                  </a:lnTo>
                  <a:cubicBezTo>
                    <a:pt x="10092" y="5158"/>
                    <a:pt x="9699" y="5317"/>
                    <a:pt x="9360" y="5168"/>
                  </a:cubicBezTo>
                  <a:lnTo>
                    <a:pt x="510" y="1391"/>
                  </a:lnTo>
                  <a:cubicBezTo>
                    <a:pt x="160" y="1242"/>
                    <a:pt x="1" y="839"/>
                    <a:pt x="149" y="499"/>
                  </a:cubicBezTo>
                  <a:lnTo>
                    <a:pt x="149" y="499"/>
                  </a:lnTo>
                  <a:cubicBezTo>
                    <a:pt x="298" y="149"/>
                    <a:pt x="690" y="1"/>
                    <a:pt x="1040" y="13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9"/>
            <p:cNvSpPr/>
            <p:nvPr/>
          </p:nvSpPr>
          <p:spPr>
            <a:xfrm>
              <a:off x="3650675" y="3113875"/>
              <a:ext cx="45675" cy="41675"/>
            </a:xfrm>
            <a:custGeom>
              <a:avLst/>
              <a:gdLst/>
              <a:ahLst/>
              <a:cxnLst/>
              <a:rect l="l" t="t" r="r" b="b"/>
              <a:pathLst>
                <a:path w="1827" h="1667" extrusionOk="0">
                  <a:moveTo>
                    <a:pt x="1327" y="266"/>
                  </a:moveTo>
                  <a:lnTo>
                    <a:pt x="1041" y="149"/>
                  </a:lnTo>
                  <a:cubicBezTo>
                    <a:pt x="701" y="1"/>
                    <a:pt x="298" y="160"/>
                    <a:pt x="150" y="510"/>
                  </a:cubicBezTo>
                  <a:lnTo>
                    <a:pt x="150" y="510"/>
                  </a:lnTo>
                  <a:cubicBezTo>
                    <a:pt x="1" y="850"/>
                    <a:pt x="160" y="1253"/>
                    <a:pt x="510" y="1401"/>
                  </a:cubicBezTo>
                  <a:lnTo>
                    <a:pt x="786" y="1518"/>
                  </a:lnTo>
                  <a:cubicBezTo>
                    <a:pt x="1136" y="1667"/>
                    <a:pt x="1529" y="1508"/>
                    <a:pt x="1678" y="1157"/>
                  </a:cubicBezTo>
                  <a:lnTo>
                    <a:pt x="1678" y="1157"/>
                  </a:lnTo>
                  <a:cubicBezTo>
                    <a:pt x="1826" y="818"/>
                    <a:pt x="1667" y="415"/>
                    <a:pt x="1327" y="26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9"/>
            <p:cNvSpPr/>
            <p:nvPr/>
          </p:nvSpPr>
          <p:spPr>
            <a:xfrm>
              <a:off x="3976450" y="3126625"/>
              <a:ext cx="260000" cy="133175"/>
            </a:xfrm>
            <a:custGeom>
              <a:avLst/>
              <a:gdLst/>
              <a:ahLst/>
              <a:cxnLst/>
              <a:rect l="l" t="t" r="r" b="b"/>
              <a:pathLst>
                <a:path w="10400" h="5327" extrusionOk="0">
                  <a:moveTo>
                    <a:pt x="1040" y="149"/>
                  </a:moveTo>
                  <a:lnTo>
                    <a:pt x="9890" y="3926"/>
                  </a:lnTo>
                  <a:cubicBezTo>
                    <a:pt x="10230" y="4075"/>
                    <a:pt x="10400" y="4478"/>
                    <a:pt x="10251" y="4818"/>
                  </a:cubicBezTo>
                  <a:lnTo>
                    <a:pt x="10251" y="4818"/>
                  </a:lnTo>
                  <a:cubicBezTo>
                    <a:pt x="10102" y="5168"/>
                    <a:pt x="9699" y="5327"/>
                    <a:pt x="9360" y="5178"/>
                  </a:cubicBezTo>
                  <a:lnTo>
                    <a:pt x="510" y="1401"/>
                  </a:lnTo>
                  <a:cubicBezTo>
                    <a:pt x="160" y="1252"/>
                    <a:pt x="1" y="849"/>
                    <a:pt x="149" y="509"/>
                  </a:cubicBezTo>
                  <a:lnTo>
                    <a:pt x="149" y="509"/>
                  </a:lnTo>
                  <a:cubicBezTo>
                    <a:pt x="298" y="159"/>
                    <a:pt x="701" y="0"/>
                    <a:pt x="1040" y="14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9"/>
            <p:cNvSpPr/>
            <p:nvPr/>
          </p:nvSpPr>
          <p:spPr>
            <a:xfrm>
              <a:off x="3919150" y="3101950"/>
              <a:ext cx="45650" cy="41675"/>
            </a:xfrm>
            <a:custGeom>
              <a:avLst/>
              <a:gdLst/>
              <a:ahLst/>
              <a:cxnLst/>
              <a:rect l="l" t="t" r="r" b="b"/>
              <a:pathLst>
                <a:path w="1826" h="1667" extrusionOk="0">
                  <a:moveTo>
                    <a:pt x="1316" y="265"/>
                  </a:moveTo>
                  <a:lnTo>
                    <a:pt x="1040" y="149"/>
                  </a:lnTo>
                  <a:cubicBezTo>
                    <a:pt x="690" y="0"/>
                    <a:pt x="298" y="159"/>
                    <a:pt x="149" y="510"/>
                  </a:cubicBezTo>
                  <a:lnTo>
                    <a:pt x="149" y="510"/>
                  </a:lnTo>
                  <a:cubicBezTo>
                    <a:pt x="1" y="849"/>
                    <a:pt x="160" y="1252"/>
                    <a:pt x="510" y="1401"/>
                  </a:cubicBezTo>
                  <a:lnTo>
                    <a:pt x="786" y="1518"/>
                  </a:lnTo>
                  <a:cubicBezTo>
                    <a:pt x="1125" y="1666"/>
                    <a:pt x="1529" y="1507"/>
                    <a:pt x="1677" y="1157"/>
                  </a:cubicBezTo>
                  <a:lnTo>
                    <a:pt x="1677" y="1157"/>
                  </a:lnTo>
                  <a:cubicBezTo>
                    <a:pt x="1826" y="817"/>
                    <a:pt x="1656" y="414"/>
                    <a:pt x="1316" y="26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9"/>
            <p:cNvSpPr/>
            <p:nvPr/>
          </p:nvSpPr>
          <p:spPr>
            <a:xfrm>
              <a:off x="4794850" y="3354225"/>
              <a:ext cx="259725" cy="133200"/>
            </a:xfrm>
            <a:custGeom>
              <a:avLst/>
              <a:gdLst/>
              <a:ahLst/>
              <a:cxnLst/>
              <a:rect l="l" t="t" r="r" b="b"/>
              <a:pathLst>
                <a:path w="10389" h="5328" extrusionOk="0">
                  <a:moveTo>
                    <a:pt x="1040" y="149"/>
                  </a:moveTo>
                  <a:lnTo>
                    <a:pt x="9890" y="3927"/>
                  </a:lnTo>
                  <a:cubicBezTo>
                    <a:pt x="10229" y="4075"/>
                    <a:pt x="10389" y="4478"/>
                    <a:pt x="10251" y="4818"/>
                  </a:cubicBezTo>
                  <a:lnTo>
                    <a:pt x="10251" y="4818"/>
                  </a:lnTo>
                  <a:cubicBezTo>
                    <a:pt x="10092" y="5168"/>
                    <a:pt x="9699" y="5327"/>
                    <a:pt x="9349" y="5179"/>
                  </a:cubicBezTo>
                  <a:lnTo>
                    <a:pt x="510" y="1401"/>
                  </a:lnTo>
                  <a:cubicBezTo>
                    <a:pt x="170" y="1253"/>
                    <a:pt x="0" y="849"/>
                    <a:pt x="149" y="499"/>
                  </a:cubicBezTo>
                  <a:lnTo>
                    <a:pt x="149" y="499"/>
                  </a:lnTo>
                  <a:cubicBezTo>
                    <a:pt x="297" y="160"/>
                    <a:pt x="701" y="0"/>
                    <a:pt x="1040" y="14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9"/>
            <p:cNvSpPr/>
            <p:nvPr/>
          </p:nvSpPr>
          <p:spPr>
            <a:xfrm>
              <a:off x="4737550" y="3329550"/>
              <a:ext cx="45375" cy="41675"/>
            </a:xfrm>
            <a:custGeom>
              <a:avLst/>
              <a:gdLst/>
              <a:ahLst/>
              <a:cxnLst/>
              <a:rect l="l" t="t" r="r" b="b"/>
              <a:pathLst>
                <a:path w="1815" h="1667" extrusionOk="0">
                  <a:moveTo>
                    <a:pt x="1316" y="266"/>
                  </a:moveTo>
                  <a:lnTo>
                    <a:pt x="1040" y="149"/>
                  </a:lnTo>
                  <a:cubicBezTo>
                    <a:pt x="690" y="1"/>
                    <a:pt x="287" y="160"/>
                    <a:pt x="138" y="510"/>
                  </a:cubicBezTo>
                  <a:lnTo>
                    <a:pt x="138" y="510"/>
                  </a:lnTo>
                  <a:cubicBezTo>
                    <a:pt x="0" y="850"/>
                    <a:pt x="159" y="1253"/>
                    <a:pt x="499" y="1401"/>
                  </a:cubicBezTo>
                  <a:lnTo>
                    <a:pt x="775" y="1518"/>
                  </a:lnTo>
                  <a:cubicBezTo>
                    <a:pt x="1125" y="1667"/>
                    <a:pt x="1528" y="1507"/>
                    <a:pt x="1677" y="1168"/>
                  </a:cubicBezTo>
                  <a:lnTo>
                    <a:pt x="1677" y="1168"/>
                  </a:lnTo>
                  <a:cubicBezTo>
                    <a:pt x="1815" y="818"/>
                    <a:pt x="1656" y="414"/>
                    <a:pt x="1316" y="26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9"/>
            <p:cNvSpPr/>
            <p:nvPr/>
          </p:nvSpPr>
          <p:spPr>
            <a:xfrm>
              <a:off x="4356325" y="2925800"/>
              <a:ext cx="79075" cy="56000"/>
            </a:xfrm>
            <a:custGeom>
              <a:avLst/>
              <a:gdLst/>
              <a:ahLst/>
              <a:cxnLst/>
              <a:rect l="l" t="t" r="r" b="b"/>
              <a:pathLst>
                <a:path w="3163" h="2240" extrusionOk="0">
                  <a:moveTo>
                    <a:pt x="1051" y="149"/>
                  </a:moveTo>
                  <a:lnTo>
                    <a:pt x="2664" y="839"/>
                  </a:lnTo>
                  <a:cubicBezTo>
                    <a:pt x="3004" y="987"/>
                    <a:pt x="3163" y="1390"/>
                    <a:pt x="3025" y="1730"/>
                  </a:cubicBezTo>
                  <a:lnTo>
                    <a:pt x="3025" y="1730"/>
                  </a:lnTo>
                  <a:cubicBezTo>
                    <a:pt x="2876" y="2080"/>
                    <a:pt x="2473" y="2239"/>
                    <a:pt x="2134" y="2091"/>
                  </a:cubicBezTo>
                  <a:lnTo>
                    <a:pt x="510" y="1401"/>
                  </a:lnTo>
                  <a:cubicBezTo>
                    <a:pt x="171" y="1253"/>
                    <a:pt x="1" y="849"/>
                    <a:pt x="149" y="510"/>
                  </a:cubicBezTo>
                  <a:lnTo>
                    <a:pt x="149" y="510"/>
                  </a:lnTo>
                  <a:cubicBezTo>
                    <a:pt x="298" y="160"/>
                    <a:pt x="701" y="0"/>
                    <a:pt x="1051" y="14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9"/>
            <p:cNvSpPr/>
            <p:nvPr/>
          </p:nvSpPr>
          <p:spPr>
            <a:xfrm>
              <a:off x="4299025" y="2901400"/>
              <a:ext cx="45650" cy="41675"/>
            </a:xfrm>
            <a:custGeom>
              <a:avLst/>
              <a:gdLst/>
              <a:ahLst/>
              <a:cxnLst/>
              <a:rect l="l" t="t" r="r" b="b"/>
              <a:pathLst>
                <a:path w="1826" h="1667" extrusionOk="0">
                  <a:moveTo>
                    <a:pt x="1317" y="265"/>
                  </a:moveTo>
                  <a:lnTo>
                    <a:pt x="1041" y="149"/>
                  </a:lnTo>
                  <a:cubicBezTo>
                    <a:pt x="701" y="0"/>
                    <a:pt x="298" y="159"/>
                    <a:pt x="149" y="509"/>
                  </a:cubicBezTo>
                  <a:lnTo>
                    <a:pt x="149" y="509"/>
                  </a:lnTo>
                  <a:cubicBezTo>
                    <a:pt x="1" y="849"/>
                    <a:pt x="160" y="1252"/>
                    <a:pt x="510" y="1401"/>
                  </a:cubicBezTo>
                  <a:lnTo>
                    <a:pt x="786" y="1518"/>
                  </a:lnTo>
                  <a:cubicBezTo>
                    <a:pt x="1136" y="1666"/>
                    <a:pt x="1529" y="1507"/>
                    <a:pt x="1677" y="1157"/>
                  </a:cubicBezTo>
                  <a:lnTo>
                    <a:pt x="1677" y="1157"/>
                  </a:lnTo>
                  <a:cubicBezTo>
                    <a:pt x="1826" y="817"/>
                    <a:pt x="1667" y="414"/>
                    <a:pt x="1317" y="26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9"/>
            <p:cNvSpPr/>
            <p:nvPr/>
          </p:nvSpPr>
          <p:spPr>
            <a:xfrm>
              <a:off x="5599700" y="2518600"/>
              <a:ext cx="182025" cy="169800"/>
            </a:xfrm>
            <a:custGeom>
              <a:avLst/>
              <a:gdLst/>
              <a:ahLst/>
              <a:cxnLst/>
              <a:rect l="l" t="t" r="r" b="b"/>
              <a:pathLst>
                <a:path w="7281" h="6792" extrusionOk="0">
                  <a:moveTo>
                    <a:pt x="2303" y="0"/>
                  </a:moveTo>
                  <a:lnTo>
                    <a:pt x="1" y="3597"/>
                  </a:lnTo>
                  <a:lnTo>
                    <a:pt x="4967" y="6791"/>
                  </a:lnTo>
                  <a:lnTo>
                    <a:pt x="7280" y="3194"/>
                  </a:lnTo>
                  <a:lnTo>
                    <a:pt x="230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9"/>
            <p:cNvSpPr/>
            <p:nvPr/>
          </p:nvSpPr>
          <p:spPr>
            <a:xfrm>
              <a:off x="5687775" y="2603475"/>
              <a:ext cx="61850" cy="76700"/>
            </a:xfrm>
            <a:custGeom>
              <a:avLst/>
              <a:gdLst/>
              <a:ahLst/>
              <a:cxnLst/>
              <a:rect l="l" t="t" r="r" b="b"/>
              <a:pathLst>
                <a:path w="2474" h="3068" extrusionOk="0">
                  <a:moveTo>
                    <a:pt x="1" y="2473"/>
                  </a:moveTo>
                  <a:lnTo>
                    <a:pt x="934" y="3067"/>
                  </a:lnTo>
                  <a:lnTo>
                    <a:pt x="2314" y="924"/>
                  </a:lnTo>
                  <a:cubicBezTo>
                    <a:pt x="2473" y="669"/>
                    <a:pt x="2399" y="330"/>
                    <a:pt x="2144" y="160"/>
                  </a:cubicBezTo>
                  <a:lnTo>
                    <a:pt x="2144" y="160"/>
                  </a:lnTo>
                  <a:cubicBezTo>
                    <a:pt x="1889" y="1"/>
                    <a:pt x="1550" y="75"/>
                    <a:pt x="1391" y="33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9"/>
            <p:cNvSpPr/>
            <p:nvPr/>
          </p:nvSpPr>
          <p:spPr>
            <a:xfrm>
              <a:off x="5650375" y="2579350"/>
              <a:ext cx="61825" cy="76675"/>
            </a:xfrm>
            <a:custGeom>
              <a:avLst/>
              <a:gdLst/>
              <a:ahLst/>
              <a:cxnLst/>
              <a:rect l="l" t="t" r="r" b="b"/>
              <a:pathLst>
                <a:path w="2473" h="3067" extrusionOk="0">
                  <a:moveTo>
                    <a:pt x="0" y="2473"/>
                  </a:moveTo>
                  <a:lnTo>
                    <a:pt x="934" y="3067"/>
                  </a:lnTo>
                  <a:lnTo>
                    <a:pt x="2314" y="923"/>
                  </a:lnTo>
                  <a:cubicBezTo>
                    <a:pt x="2473" y="669"/>
                    <a:pt x="2399" y="329"/>
                    <a:pt x="2144" y="170"/>
                  </a:cubicBezTo>
                  <a:lnTo>
                    <a:pt x="2144" y="170"/>
                  </a:lnTo>
                  <a:cubicBezTo>
                    <a:pt x="1889" y="0"/>
                    <a:pt x="1550" y="74"/>
                    <a:pt x="1391" y="329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9"/>
            <p:cNvSpPr/>
            <p:nvPr/>
          </p:nvSpPr>
          <p:spPr>
            <a:xfrm>
              <a:off x="5612975" y="2555200"/>
              <a:ext cx="61825" cy="76700"/>
            </a:xfrm>
            <a:custGeom>
              <a:avLst/>
              <a:gdLst/>
              <a:ahLst/>
              <a:cxnLst/>
              <a:rect l="l" t="t" r="r" b="b"/>
              <a:pathLst>
                <a:path w="2473" h="3068" extrusionOk="0">
                  <a:moveTo>
                    <a:pt x="0" y="2473"/>
                  </a:moveTo>
                  <a:lnTo>
                    <a:pt x="934" y="3067"/>
                  </a:lnTo>
                  <a:lnTo>
                    <a:pt x="2314" y="924"/>
                  </a:lnTo>
                  <a:cubicBezTo>
                    <a:pt x="2473" y="669"/>
                    <a:pt x="2398" y="330"/>
                    <a:pt x="2144" y="170"/>
                  </a:cubicBezTo>
                  <a:lnTo>
                    <a:pt x="2144" y="170"/>
                  </a:lnTo>
                  <a:cubicBezTo>
                    <a:pt x="1889" y="1"/>
                    <a:pt x="1550" y="75"/>
                    <a:pt x="1390" y="33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9"/>
            <p:cNvSpPr/>
            <p:nvPr/>
          </p:nvSpPr>
          <p:spPr>
            <a:xfrm>
              <a:off x="4656625" y="2843550"/>
              <a:ext cx="964850" cy="1236775"/>
            </a:xfrm>
            <a:custGeom>
              <a:avLst/>
              <a:gdLst/>
              <a:ahLst/>
              <a:cxnLst/>
              <a:rect l="l" t="t" r="r" b="b"/>
              <a:pathLst>
                <a:path w="38594" h="49471" extrusionOk="0">
                  <a:moveTo>
                    <a:pt x="38159" y="7004"/>
                  </a:moveTo>
                  <a:lnTo>
                    <a:pt x="27601" y="213"/>
                  </a:lnTo>
                  <a:cubicBezTo>
                    <a:pt x="27261" y="1"/>
                    <a:pt x="26815" y="96"/>
                    <a:pt x="26603" y="436"/>
                  </a:cubicBezTo>
                  <a:lnTo>
                    <a:pt x="224" y="41459"/>
                  </a:lnTo>
                  <a:cubicBezTo>
                    <a:pt x="1" y="41798"/>
                    <a:pt x="96" y="42244"/>
                    <a:pt x="436" y="42467"/>
                  </a:cubicBezTo>
                  <a:lnTo>
                    <a:pt x="10994" y="49258"/>
                  </a:lnTo>
                  <a:cubicBezTo>
                    <a:pt x="11334" y="49470"/>
                    <a:pt x="11779" y="49375"/>
                    <a:pt x="11991" y="49035"/>
                  </a:cubicBezTo>
                  <a:lnTo>
                    <a:pt x="38371" y="8012"/>
                  </a:lnTo>
                  <a:cubicBezTo>
                    <a:pt x="38594" y="7673"/>
                    <a:pt x="38498" y="7217"/>
                    <a:pt x="38159" y="700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9"/>
            <p:cNvSpPr/>
            <p:nvPr/>
          </p:nvSpPr>
          <p:spPr>
            <a:xfrm>
              <a:off x="5167825" y="2886000"/>
              <a:ext cx="417575" cy="413325"/>
            </a:xfrm>
            <a:custGeom>
              <a:avLst/>
              <a:gdLst/>
              <a:ahLst/>
              <a:cxnLst/>
              <a:rect l="l" t="t" r="r" b="b"/>
              <a:pathLst>
                <a:path w="16703" h="16533" extrusionOk="0">
                  <a:moveTo>
                    <a:pt x="160" y="10050"/>
                  </a:moveTo>
                  <a:lnTo>
                    <a:pt x="10134" y="16459"/>
                  </a:lnTo>
                  <a:cubicBezTo>
                    <a:pt x="10251" y="16533"/>
                    <a:pt x="10421" y="16501"/>
                    <a:pt x="10506" y="16374"/>
                  </a:cubicBezTo>
                  <a:lnTo>
                    <a:pt x="16618" y="6856"/>
                  </a:lnTo>
                  <a:cubicBezTo>
                    <a:pt x="16703" y="6739"/>
                    <a:pt x="16671" y="6569"/>
                    <a:pt x="16533" y="6484"/>
                  </a:cubicBezTo>
                  <a:lnTo>
                    <a:pt x="6580" y="75"/>
                  </a:lnTo>
                  <a:cubicBezTo>
                    <a:pt x="6452" y="1"/>
                    <a:pt x="6282" y="33"/>
                    <a:pt x="6198" y="160"/>
                  </a:cubicBezTo>
                  <a:lnTo>
                    <a:pt x="86" y="9678"/>
                  </a:lnTo>
                  <a:cubicBezTo>
                    <a:pt x="1" y="9795"/>
                    <a:pt x="32" y="9965"/>
                    <a:pt x="160" y="1005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9"/>
            <p:cNvSpPr/>
            <p:nvPr/>
          </p:nvSpPr>
          <p:spPr>
            <a:xfrm>
              <a:off x="5261475" y="2969050"/>
              <a:ext cx="229500" cy="239025"/>
            </a:xfrm>
            <a:custGeom>
              <a:avLst/>
              <a:gdLst/>
              <a:ahLst/>
              <a:cxnLst/>
              <a:rect l="l" t="t" r="r" b="b"/>
              <a:pathLst>
                <a:path w="9180" h="9561" extrusionOk="0">
                  <a:moveTo>
                    <a:pt x="6951" y="1295"/>
                  </a:moveTo>
                  <a:cubicBezTo>
                    <a:pt x="8426" y="2250"/>
                    <a:pt x="9179" y="3990"/>
                    <a:pt x="8871" y="5719"/>
                  </a:cubicBezTo>
                  <a:cubicBezTo>
                    <a:pt x="8553" y="7438"/>
                    <a:pt x="7227" y="8807"/>
                    <a:pt x="5518" y="9179"/>
                  </a:cubicBezTo>
                  <a:cubicBezTo>
                    <a:pt x="3799" y="9561"/>
                    <a:pt x="2027" y="8860"/>
                    <a:pt x="1030" y="7417"/>
                  </a:cubicBezTo>
                  <a:cubicBezTo>
                    <a:pt x="32" y="5974"/>
                    <a:pt x="0" y="4075"/>
                    <a:pt x="945" y="2600"/>
                  </a:cubicBezTo>
                  <a:cubicBezTo>
                    <a:pt x="2239" y="584"/>
                    <a:pt x="4935" y="0"/>
                    <a:pt x="6951" y="12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9"/>
            <p:cNvSpPr/>
            <p:nvPr/>
          </p:nvSpPr>
          <p:spPr>
            <a:xfrm>
              <a:off x="5367850" y="3084975"/>
              <a:ext cx="17275" cy="15125"/>
            </a:xfrm>
            <a:custGeom>
              <a:avLst/>
              <a:gdLst/>
              <a:ahLst/>
              <a:cxnLst/>
              <a:rect l="l" t="t" r="r" b="b"/>
              <a:pathLst>
                <a:path w="691" h="605" extrusionOk="0">
                  <a:moveTo>
                    <a:pt x="489" y="85"/>
                  </a:moveTo>
                  <a:cubicBezTo>
                    <a:pt x="690" y="212"/>
                    <a:pt x="627" y="509"/>
                    <a:pt x="404" y="562"/>
                  </a:cubicBezTo>
                  <a:cubicBezTo>
                    <a:pt x="170" y="605"/>
                    <a:pt x="0" y="361"/>
                    <a:pt x="117" y="159"/>
                  </a:cubicBezTo>
                  <a:cubicBezTo>
                    <a:pt x="191" y="32"/>
                    <a:pt x="361" y="0"/>
                    <a:pt x="489" y="8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9"/>
            <p:cNvSpPr/>
            <p:nvPr/>
          </p:nvSpPr>
          <p:spPr>
            <a:xfrm>
              <a:off x="5369450" y="3020225"/>
              <a:ext cx="56250" cy="80150"/>
            </a:xfrm>
            <a:custGeom>
              <a:avLst/>
              <a:gdLst/>
              <a:ahLst/>
              <a:cxnLst/>
              <a:rect l="l" t="t" r="r" b="b"/>
              <a:pathLst>
                <a:path w="2250" h="3206" extrusionOk="0">
                  <a:moveTo>
                    <a:pt x="435" y="3004"/>
                  </a:moveTo>
                  <a:cubicBezTo>
                    <a:pt x="297" y="3206"/>
                    <a:pt x="0" y="3015"/>
                    <a:pt x="127" y="2802"/>
                  </a:cubicBezTo>
                  <a:lnTo>
                    <a:pt x="1783" y="234"/>
                  </a:lnTo>
                  <a:cubicBezTo>
                    <a:pt x="1910" y="1"/>
                    <a:pt x="2250" y="224"/>
                    <a:pt x="2091" y="436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9"/>
            <p:cNvSpPr/>
            <p:nvPr/>
          </p:nvSpPr>
          <p:spPr>
            <a:xfrm>
              <a:off x="5370775" y="3085750"/>
              <a:ext cx="22300" cy="65025"/>
            </a:xfrm>
            <a:custGeom>
              <a:avLst/>
              <a:gdLst/>
              <a:ahLst/>
              <a:cxnLst/>
              <a:rect l="l" t="t" r="r" b="b"/>
              <a:pathLst>
                <a:path w="892" h="2601" extrusionOk="0">
                  <a:moveTo>
                    <a:pt x="53" y="319"/>
                  </a:moveTo>
                  <a:cubicBezTo>
                    <a:pt x="0" y="75"/>
                    <a:pt x="361" y="1"/>
                    <a:pt x="414" y="234"/>
                  </a:cubicBezTo>
                  <a:lnTo>
                    <a:pt x="870" y="2357"/>
                  </a:lnTo>
                  <a:cubicBezTo>
                    <a:pt x="892" y="2463"/>
                    <a:pt x="828" y="2558"/>
                    <a:pt x="732" y="2579"/>
                  </a:cubicBezTo>
                  <a:cubicBezTo>
                    <a:pt x="626" y="2601"/>
                    <a:pt x="531" y="2537"/>
                    <a:pt x="510" y="244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9"/>
            <p:cNvSpPr/>
            <p:nvPr/>
          </p:nvSpPr>
          <p:spPr>
            <a:xfrm>
              <a:off x="5276075" y="2992375"/>
              <a:ext cx="200025" cy="200575"/>
            </a:xfrm>
            <a:custGeom>
              <a:avLst/>
              <a:gdLst/>
              <a:ahLst/>
              <a:cxnLst/>
              <a:rect l="l" t="t" r="r" b="b"/>
              <a:pathLst>
                <a:path w="8001" h="8023" extrusionOk="0">
                  <a:moveTo>
                    <a:pt x="4924" y="7927"/>
                  </a:moveTo>
                  <a:cubicBezTo>
                    <a:pt x="4945" y="8002"/>
                    <a:pt x="4828" y="8023"/>
                    <a:pt x="4818" y="7949"/>
                  </a:cubicBezTo>
                  <a:lnTo>
                    <a:pt x="4733" y="7556"/>
                  </a:lnTo>
                  <a:cubicBezTo>
                    <a:pt x="4722" y="7524"/>
                    <a:pt x="4743" y="7492"/>
                    <a:pt x="4775" y="7492"/>
                  </a:cubicBezTo>
                  <a:cubicBezTo>
                    <a:pt x="4807" y="7482"/>
                    <a:pt x="4828" y="7503"/>
                    <a:pt x="4839" y="7535"/>
                  </a:cubicBezTo>
                  <a:close/>
                  <a:moveTo>
                    <a:pt x="1008" y="2006"/>
                  </a:moveTo>
                  <a:cubicBezTo>
                    <a:pt x="1029" y="2028"/>
                    <a:pt x="1040" y="2059"/>
                    <a:pt x="1019" y="2091"/>
                  </a:cubicBezTo>
                  <a:cubicBezTo>
                    <a:pt x="1008" y="2112"/>
                    <a:pt x="966" y="2123"/>
                    <a:pt x="944" y="2102"/>
                  </a:cubicBezTo>
                  <a:lnTo>
                    <a:pt x="605" y="1890"/>
                  </a:lnTo>
                  <a:cubicBezTo>
                    <a:pt x="541" y="1847"/>
                    <a:pt x="605" y="1752"/>
                    <a:pt x="669" y="1794"/>
                  </a:cubicBezTo>
                  <a:close/>
                  <a:moveTo>
                    <a:pt x="7428" y="6145"/>
                  </a:moveTo>
                  <a:cubicBezTo>
                    <a:pt x="7460" y="6155"/>
                    <a:pt x="7460" y="6187"/>
                    <a:pt x="7449" y="6219"/>
                  </a:cubicBezTo>
                  <a:cubicBezTo>
                    <a:pt x="7428" y="6240"/>
                    <a:pt x="7396" y="6251"/>
                    <a:pt x="7364" y="6230"/>
                  </a:cubicBezTo>
                  <a:lnTo>
                    <a:pt x="7025" y="6017"/>
                  </a:lnTo>
                  <a:cubicBezTo>
                    <a:pt x="6961" y="5975"/>
                    <a:pt x="7025" y="5879"/>
                    <a:pt x="7088" y="5922"/>
                  </a:cubicBezTo>
                  <a:close/>
                  <a:moveTo>
                    <a:pt x="467" y="4723"/>
                  </a:moveTo>
                  <a:cubicBezTo>
                    <a:pt x="541" y="4712"/>
                    <a:pt x="562" y="4818"/>
                    <a:pt x="488" y="4839"/>
                  </a:cubicBezTo>
                  <a:lnTo>
                    <a:pt x="96" y="4924"/>
                  </a:lnTo>
                  <a:cubicBezTo>
                    <a:pt x="21" y="4935"/>
                    <a:pt x="0" y="4829"/>
                    <a:pt x="74" y="4808"/>
                  </a:cubicBezTo>
                  <a:close/>
                  <a:moveTo>
                    <a:pt x="7937" y="3099"/>
                  </a:moveTo>
                  <a:cubicBezTo>
                    <a:pt x="7958" y="3099"/>
                    <a:pt x="7990" y="3120"/>
                    <a:pt x="8001" y="3142"/>
                  </a:cubicBezTo>
                  <a:cubicBezTo>
                    <a:pt x="8001" y="3174"/>
                    <a:pt x="7990" y="3205"/>
                    <a:pt x="7958" y="3216"/>
                  </a:cubicBezTo>
                  <a:lnTo>
                    <a:pt x="7555" y="3301"/>
                  </a:lnTo>
                  <a:cubicBezTo>
                    <a:pt x="7492" y="3311"/>
                    <a:pt x="7470" y="3205"/>
                    <a:pt x="7534" y="3195"/>
                  </a:cubicBezTo>
                  <a:lnTo>
                    <a:pt x="7937" y="3099"/>
                  </a:lnTo>
                  <a:close/>
                  <a:moveTo>
                    <a:pt x="2016" y="7025"/>
                  </a:moveTo>
                  <a:cubicBezTo>
                    <a:pt x="2027" y="7004"/>
                    <a:pt x="2059" y="6994"/>
                    <a:pt x="2090" y="7004"/>
                  </a:cubicBezTo>
                  <a:cubicBezTo>
                    <a:pt x="2112" y="7025"/>
                    <a:pt x="2122" y="7057"/>
                    <a:pt x="2112" y="7089"/>
                  </a:cubicBezTo>
                  <a:lnTo>
                    <a:pt x="1889" y="7429"/>
                  </a:lnTo>
                  <a:cubicBezTo>
                    <a:pt x="1846" y="7482"/>
                    <a:pt x="1751" y="7429"/>
                    <a:pt x="1793" y="7365"/>
                  </a:cubicBezTo>
                  <a:close/>
                  <a:moveTo>
                    <a:pt x="6144" y="606"/>
                  </a:moveTo>
                  <a:cubicBezTo>
                    <a:pt x="6165" y="574"/>
                    <a:pt x="6197" y="563"/>
                    <a:pt x="6218" y="584"/>
                  </a:cubicBezTo>
                  <a:cubicBezTo>
                    <a:pt x="6250" y="595"/>
                    <a:pt x="6250" y="637"/>
                    <a:pt x="6239" y="659"/>
                  </a:cubicBezTo>
                  <a:lnTo>
                    <a:pt x="6017" y="998"/>
                  </a:lnTo>
                  <a:cubicBezTo>
                    <a:pt x="6006" y="1030"/>
                    <a:pt x="5964" y="1030"/>
                    <a:pt x="5942" y="1019"/>
                  </a:cubicBezTo>
                  <a:cubicBezTo>
                    <a:pt x="5921" y="998"/>
                    <a:pt x="5910" y="966"/>
                    <a:pt x="5921" y="935"/>
                  </a:cubicBezTo>
                  <a:close/>
                  <a:moveTo>
                    <a:pt x="3300" y="468"/>
                  </a:moveTo>
                  <a:cubicBezTo>
                    <a:pt x="3321" y="542"/>
                    <a:pt x="3205" y="563"/>
                    <a:pt x="3194" y="489"/>
                  </a:cubicBezTo>
                  <a:lnTo>
                    <a:pt x="3109" y="96"/>
                  </a:lnTo>
                  <a:cubicBezTo>
                    <a:pt x="3088" y="22"/>
                    <a:pt x="3205" y="1"/>
                    <a:pt x="3215" y="7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9"/>
            <p:cNvSpPr/>
            <p:nvPr/>
          </p:nvSpPr>
          <p:spPr>
            <a:xfrm>
              <a:off x="5343450" y="2760275"/>
              <a:ext cx="329775" cy="255475"/>
            </a:xfrm>
            <a:custGeom>
              <a:avLst/>
              <a:gdLst/>
              <a:ahLst/>
              <a:cxnLst/>
              <a:rect l="l" t="t" r="r" b="b"/>
              <a:pathLst>
                <a:path w="13191" h="10219" extrusionOk="0">
                  <a:moveTo>
                    <a:pt x="1910" y="0"/>
                  </a:moveTo>
                  <a:lnTo>
                    <a:pt x="0" y="2971"/>
                  </a:lnTo>
                  <a:lnTo>
                    <a:pt x="11269" y="10219"/>
                  </a:lnTo>
                  <a:lnTo>
                    <a:pt x="13190" y="7247"/>
                  </a:lnTo>
                  <a:lnTo>
                    <a:pt x="19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9"/>
            <p:cNvSpPr/>
            <p:nvPr/>
          </p:nvSpPr>
          <p:spPr>
            <a:xfrm>
              <a:off x="5448500" y="2856550"/>
              <a:ext cx="55200" cy="63175"/>
            </a:xfrm>
            <a:custGeom>
              <a:avLst/>
              <a:gdLst/>
              <a:ahLst/>
              <a:cxnLst/>
              <a:rect l="l" t="t" r="r" b="b"/>
              <a:pathLst>
                <a:path w="2208" h="2527" extrusionOk="0">
                  <a:moveTo>
                    <a:pt x="1104" y="252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14" y="96"/>
                    <a:pt x="1507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9"/>
            <p:cNvSpPr/>
            <p:nvPr/>
          </p:nvSpPr>
          <p:spPr>
            <a:xfrm>
              <a:off x="5403675" y="2827900"/>
              <a:ext cx="55200" cy="63175"/>
            </a:xfrm>
            <a:custGeom>
              <a:avLst/>
              <a:gdLst/>
              <a:ahLst/>
              <a:cxnLst/>
              <a:rect l="l" t="t" r="r" b="b"/>
              <a:pathLst>
                <a:path w="2208" h="2527" extrusionOk="0">
                  <a:moveTo>
                    <a:pt x="1104" y="252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14" y="86"/>
                    <a:pt x="1517" y="1"/>
                    <a:pt x="1825" y="192"/>
                  </a:cubicBezTo>
                  <a:lnTo>
                    <a:pt x="1825" y="192"/>
                  </a:lnTo>
                  <a:cubicBezTo>
                    <a:pt x="2122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9"/>
            <p:cNvSpPr/>
            <p:nvPr/>
          </p:nvSpPr>
          <p:spPr>
            <a:xfrm>
              <a:off x="5359100" y="279925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04" y="86"/>
                    <a:pt x="1507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9"/>
            <p:cNvSpPr/>
            <p:nvPr/>
          </p:nvSpPr>
          <p:spPr>
            <a:xfrm>
              <a:off x="5581925" y="294250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1" y="1815"/>
                  </a:lnTo>
                  <a:lnTo>
                    <a:pt x="913" y="394"/>
                  </a:lnTo>
                  <a:cubicBezTo>
                    <a:pt x="1115" y="9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94"/>
                    <a:pt x="2208" y="797"/>
                    <a:pt x="2017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9"/>
            <p:cNvSpPr/>
            <p:nvPr/>
          </p:nvSpPr>
          <p:spPr>
            <a:xfrm>
              <a:off x="5537100" y="291385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0" y="1805"/>
                  </a:lnTo>
                  <a:lnTo>
                    <a:pt x="913" y="393"/>
                  </a:lnTo>
                  <a:cubicBezTo>
                    <a:pt x="1115" y="8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8" y="797"/>
                    <a:pt x="2017" y="109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9"/>
            <p:cNvSpPr/>
            <p:nvPr/>
          </p:nvSpPr>
          <p:spPr>
            <a:xfrm>
              <a:off x="5492525" y="288520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1" y="1805"/>
                  </a:lnTo>
                  <a:lnTo>
                    <a:pt x="913" y="383"/>
                  </a:lnTo>
                  <a:cubicBezTo>
                    <a:pt x="1115" y="8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83"/>
                    <a:pt x="2208" y="786"/>
                    <a:pt x="2017" y="109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9"/>
            <p:cNvSpPr/>
            <p:nvPr/>
          </p:nvSpPr>
          <p:spPr>
            <a:xfrm>
              <a:off x="5402600" y="2597900"/>
              <a:ext cx="328450" cy="331100"/>
            </a:xfrm>
            <a:custGeom>
              <a:avLst/>
              <a:gdLst/>
              <a:ahLst/>
              <a:cxnLst/>
              <a:rect l="l" t="t" r="r" b="b"/>
              <a:pathLst>
                <a:path w="13138" h="13244" extrusionOk="0">
                  <a:moveTo>
                    <a:pt x="13137" y="3195"/>
                  </a:moveTo>
                  <a:lnTo>
                    <a:pt x="11057" y="12840"/>
                  </a:lnTo>
                  <a:lnTo>
                    <a:pt x="10792" y="13244"/>
                  </a:lnTo>
                  <a:lnTo>
                    <a:pt x="1" y="6304"/>
                  </a:lnTo>
                  <a:lnTo>
                    <a:pt x="255" y="5901"/>
                  </a:lnTo>
                  <a:lnTo>
                    <a:pt x="817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9"/>
            <p:cNvSpPr/>
            <p:nvPr/>
          </p:nvSpPr>
          <p:spPr>
            <a:xfrm>
              <a:off x="5660200" y="2368700"/>
              <a:ext cx="181725" cy="228450"/>
            </a:xfrm>
            <a:custGeom>
              <a:avLst/>
              <a:gdLst/>
              <a:ahLst/>
              <a:cxnLst/>
              <a:rect l="l" t="t" r="r" b="b"/>
              <a:pathLst>
                <a:path w="7269" h="9138" extrusionOk="0">
                  <a:moveTo>
                    <a:pt x="7269" y="1"/>
                  </a:moveTo>
                  <a:lnTo>
                    <a:pt x="5125" y="8798"/>
                  </a:lnTo>
                  <a:lnTo>
                    <a:pt x="4754" y="9137"/>
                  </a:lnTo>
                  <a:lnTo>
                    <a:pt x="2388" y="7598"/>
                  </a:lnTo>
                  <a:lnTo>
                    <a:pt x="0" y="6081"/>
                  </a:lnTo>
                  <a:lnTo>
                    <a:pt x="159" y="5604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9"/>
            <p:cNvSpPr/>
            <p:nvPr/>
          </p:nvSpPr>
          <p:spPr>
            <a:xfrm>
              <a:off x="5662850" y="2368700"/>
              <a:ext cx="179350" cy="222875"/>
            </a:xfrm>
            <a:custGeom>
              <a:avLst/>
              <a:gdLst/>
              <a:ahLst/>
              <a:cxnLst/>
              <a:rect l="l" t="t" r="r" b="b"/>
              <a:pathLst>
                <a:path w="7174" h="8915" extrusionOk="0">
                  <a:moveTo>
                    <a:pt x="7173" y="1"/>
                  </a:moveTo>
                  <a:lnTo>
                    <a:pt x="5030" y="8798"/>
                  </a:lnTo>
                  <a:lnTo>
                    <a:pt x="4892" y="8914"/>
                  </a:lnTo>
                  <a:lnTo>
                    <a:pt x="0" y="5773"/>
                  </a:lnTo>
                  <a:lnTo>
                    <a:pt x="53" y="5604"/>
                  </a:lnTo>
                  <a:lnTo>
                    <a:pt x="1380" y="4553"/>
                  </a:lnTo>
                  <a:lnTo>
                    <a:pt x="2568" y="5317"/>
                  </a:lnTo>
                  <a:cubicBezTo>
                    <a:pt x="4425" y="6506"/>
                    <a:pt x="5115" y="4808"/>
                    <a:pt x="5115" y="4808"/>
                  </a:cubicBezTo>
                  <a:lnTo>
                    <a:pt x="6261" y="712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9"/>
            <p:cNvSpPr/>
            <p:nvPr/>
          </p:nvSpPr>
          <p:spPr>
            <a:xfrm>
              <a:off x="5802650" y="2370025"/>
              <a:ext cx="48825" cy="43275"/>
            </a:xfrm>
            <a:custGeom>
              <a:avLst/>
              <a:gdLst/>
              <a:ahLst/>
              <a:cxnLst/>
              <a:rect l="l" t="t" r="r" b="b"/>
              <a:pathLst>
                <a:path w="1953" h="1731" extrusionOk="0">
                  <a:moveTo>
                    <a:pt x="1390" y="234"/>
                  </a:moveTo>
                  <a:cubicBezTo>
                    <a:pt x="1953" y="595"/>
                    <a:pt x="1794" y="1444"/>
                    <a:pt x="1146" y="1593"/>
                  </a:cubicBezTo>
                  <a:cubicBezTo>
                    <a:pt x="488" y="1731"/>
                    <a:pt x="0" y="1009"/>
                    <a:pt x="361" y="457"/>
                  </a:cubicBezTo>
                  <a:cubicBezTo>
                    <a:pt x="584" y="107"/>
                    <a:pt x="1040" y="1"/>
                    <a:pt x="1390" y="23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9"/>
            <p:cNvSpPr/>
            <p:nvPr/>
          </p:nvSpPr>
          <p:spPr>
            <a:xfrm>
              <a:off x="5815650" y="2360225"/>
              <a:ext cx="42475" cy="33175"/>
            </a:xfrm>
            <a:custGeom>
              <a:avLst/>
              <a:gdLst/>
              <a:ahLst/>
              <a:cxnLst/>
              <a:rect l="l" t="t" r="r" b="b"/>
              <a:pathLst>
                <a:path w="1699" h="1327" extrusionOk="0">
                  <a:moveTo>
                    <a:pt x="478" y="96"/>
                  </a:moveTo>
                  <a:lnTo>
                    <a:pt x="1528" y="764"/>
                  </a:lnTo>
                  <a:cubicBezTo>
                    <a:pt x="1656" y="849"/>
                    <a:pt x="1698" y="1030"/>
                    <a:pt x="1613" y="1157"/>
                  </a:cubicBezTo>
                  <a:lnTo>
                    <a:pt x="1613" y="1157"/>
                  </a:lnTo>
                  <a:cubicBezTo>
                    <a:pt x="1528" y="1284"/>
                    <a:pt x="1359" y="1327"/>
                    <a:pt x="1221" y="1242"/>
                  </a:cubicBezTo>
                  <a:lnTo>
                    <a:pt x="159" y="563"/>
                  </a:lnTo>
                  <a:cubicBezTo>
                    <a:pt x="32" y="478"/>
                    <a:pt x="0" y="308"/>
                    <a:pt x="75" y="170"/>
                  </a:cubicBezTo>
                  <a:lnTo>
                    <a:pt x="75" y="170"/>
                  </a:lnTo>
                  <a:cubicBezTo>
                    <a:pt x="159" y="43"/>
                    <a:pt x="340" y="0"/>
                    <a:pt x="478" y="96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9"/>
            <p:cNvSpPr/>
            <p:nvPr/>
          </p:nvSpPr>
          <p:spPr>
            <a:xfrm>
              <a:off x="5830775" y="2313800"/>
              <a:ext cx="49350" cy="68200"/>
            </a:xfrm>
            <a:custGeom>
              <a:avLst/>
              <a:gdLst/>
              <a:ahLst/>
              <a:cxnLst/>
              <a:rect l="l" t="t" r="r" b="b"/>
              <a:pathLst>
                <a:path w="1974" h="2728" extrusionOk="0">
                  <a:moveTo>
                    <a:pt x="74" y="2250"/>
                  </a:moveTo>
                  <a:lnTo>
                    <a:pt x="1422" y="170"/>
                  </a:lnTo>
                  <a:cubicBezTo>
                    <a:pt x="1496" y="43"/>
                    <a:pt x="1677" y="0"/>
                    <a:pt x="1804" y="85"/>
                  </a:cubicBezTo>
                  <a:lnTo>
                    <a:pt x="1804" y="85"/>
                  </a:lnTo>
                  <a:cubicBezTo>
                    <a:pt x="1931" y="170"/>
                    <a:pt x="1974" y="340"/>
                    <a:pt x="1889" y="478"/>
                  </a:cubicBezTo>
                  <a:lnTo>
                    <a:pt x="552" y="2558"/>
                  </a:lnTo>
                  <a:cubicBezTo>
                    <a:pt x="467" y="2685"/>
                    <a:pt x="297" y="2727"/>
                    <a:pt x="159" y="2643"/>
                  </a:cubicBezTo>
                  <a:lnTo>
                    <a:pt x="159" y="2643"/>
                  </a:lnTo>
                  <a:cubicBezTo>
                    <a:pt x="32" y="2558"/>
                    <a:pt x="0" y="2388"/>
                    <a:pt x="74" y="225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9"/>
            <p:cNvSpPr/>
            <p:nvPr/>
          </p:nvSpPr>
          <p:spPr>
            <a:xfrm>
              <a:off x="5101500" y="3135625"/>
              <a:ext cx="340925" cy="239325"/>
            </a:xfrm>
            <a:custGeom>
              <a:avLst/>
              <a:gdLst/>
              <a:ahLst/>
              <a:cxnLst/>
              <a:rect l="l" t="t" r="r" b="b"/>
              <a:pathLst>
                <a:path w="13637" h="9573" extrusionOk="0">
                  <a:moveTo>
                    <a:pt x="13530" y="8087"/>
                  </a:moveTo>
                  <a:lnTo>
                    <a:pt x="1030" y="54"/>
                  </a:lnTo>
                  <a:cubicBezTo>
                    <a:pt x="945" y="1"/>
                    <a:pt x="839" y="22"/>
                    <a:pt x="786" y="107"/>
                  </a:cubicBezTo>
                  <a:lnTo>
                    <a:pt x="54" y="1232"/>
                  </a:lnTo>
                  <a:cubicBezTo>
                    <a:pt x="1" y="1317"/>
                    <a:pt x="22" y="1433"/>
                    <a:pt x="107" y="1486"/>
                  </a:cubicBezTo>
                  <a:lnTo>
                    <a:pt x="12596" y="9519"/>
                  </a:lnTo>
                  <a:cubicBezTo>
                    <a:pt x="12681" y="9572"/>
                    <a:pt x="12798" y="9551"/>
                    <a:pt x="12851" y="9466"/>
                  </a:cubicBezTo>
                  <a:lnTo>
                    <a:pt x="13583" y="8341"/>
                  </a:lnTo>
                  <a:cubicBezTo>
                    <a:pt x="13636" y="8256"/>
                    <a:pt x="13604" y="8140"/>
                    <a:pt x="13530" y="808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9"/>
            <p:cNvSpPr/>
            <p:nvPr/>
          </p:nvSpPr>
          <p:spPr>
            <a:xfrm>
              <a:off x="5380850" y="2739300"/>
              <a:ext cx="308800" cy="213325"/>
            </a:xfrm>
            <a:custGeom>
              <a:avLst/>
              <a:gdLst/>
              <a:ahLst/>
              <a:cxnLst/>
              <a:rect l="l" t="t" r="r" b="b"/>
              <a:pathLst>
                <a:path w="12352" h="8533" extrusionOk="0">
                  <a:moveTo>
                    <a:pt x="181" y="1200"/>
                  </a:moveTo>
                  <a:lnTo>
                    <a:pt x="11450" y="8447"/>
                  </a:lnTo>
                  <a:cubicBezTo>
                    <a:pt x="11588" y="8532"/>
                    <a:pt x="11768" y="8500"/>
                    <a:pt x="11864" y="8362"/>
                  </a:cubicBezTo>
                  <a:lnTo>
                    <a:pt x="12256" y="7747"/>
                  </a:lnTo>
                  <a:cubicBezTo>
                    <a:pt x="12352" y="7609"/>
                    <a:pt x="12309" y="7429"/>
                    <a:pt x="12172" y="7344"/>
                  </a:cubicBezTo>
                  <a:lnTo>
                    <a:pt x="892" y="96"/>
                  </a:lnTo>
                  <a:cubicBezTo>
                    <a:pt x="754" y="1"/>
                    <a:pt x="573" y="43"/>
                    <a:pt x="489" y="181"/>
                  </a:cubicBezTo>
                  <a:lnTo>
                    <a:pt x="85" y="786"/>
                  </a:lnTo>
                  <a:cubicBezTo>
                    <a:pt x="0" y="924"/>
                    <a:pt x="43" y="1115"/>
                    <a:pt x="181" y="120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9"/>
            <p:cNvSpPr/>
            <p:nvPr/>
          </p:nvSpPr>
          <p:spPr>
            <a:xfrm>
              <a:off x="5308150" y="2814125"/>
              <a:ext cx="341200" cy="239550"/>
            </a:xfrm>
            <a:custGeom>
              <a:avLst/>
              <a:gdLst/>
              <a:ahLst/>
              <a:cxnLst/>
              <a:rect l="l" t="t" r="r" b="b"/>
              <a:pathLst>
                <a:path w="13648" h="9582" extrusionOk="0">
                  <a:moveTo>
                    <a:pt x="13530" y="8086"/>
                  </a:moveTo>
                  <a:lnTo>
                    <a:pt x="1041" y="53"/>
                  </a:lnTo>
                  <a:cubicBezTo>
                    <a:pt x="956" y="0"/>
                    <a:pt x="839" y="21"/>
                    <a:pt x="786" y="106"/>
                  </a:cubicBezTo>
                  <a:lnTo>
                    <a:pt x="65" y="1231"/>
                  </a:lnTo>
                  <a:cubicBezTo>
                    <a:pt x="1" y="1316"/>
                    <a:pt x="33" y="1433"/>
                    <a:pt x="118" y="1486"/>
                  </a:cubicBezTo>
                  <a:lnTo>
                    <a:pt x="12607" y="9529"/>
                  </a:lnTo>
                  <a:cubicBezTo>
                    <a:pt x="12692" y="9582"/>
                    <a:pt x="12809" y="9550"/>
                    <a:pt x="12862" y="9465"/>
                  </a:cubicBezTo>
                  <a:lnTo>
                    <a:pt x="13583" y="8340"/>
                  </a:lnTo>
                  <a:cubicBezTo>
                    <a:pt x="13647" y="8256"/>
                    <a:pt x="13615" y="8139"/>
                    <a:pt x="13530" y="80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9"/>
            <p:cNvSpPr/>
            <p:nvPr/>
          </p:nvSpPr>
          <p:spPr>
            <a:xfrm>
              <a:off x="5644800" y="2505600"/>
              <a:ext cx="149900" cy="106125"/>
            </a:xfrm>
            <a:custGeom>
              <a:avLst/>
              <a:gdLst/>
              <a:ahLst/>
              <a:cxnLst/>
              <a:rect l="l" t="t" r="r" b="b"/>
              <a:pathLst>
                <a:path w="5996" h="4245" extrusionOk="0">
                  <a:moveTo>
                    <a:pt x="266" y="923"/>
                  </a:moveTo>
                  <a:lnTo>
                    <a:pt x="5232" y="4117"/>
                  </a:lnTo>
                  <a:cubicBezTo>
                    <a:pt x="5423" y="4245"/>
                    <a:pt x="5678" y="4192"/>
                    <a:pt x="5805" y="4001"/>
                  </a:cubicBezTo>
                  <a:lnTo>
                    <a:pt x="5869" y="3895"/>
                  </a:lnTo>
                  <a:cubicBezTo>
                    <a:pt x="5996" y="3704"/>
                    <a:pt x="5932" y="3438"/>
                    <a:pt x="5741" y="3322"/>
                  </a:cubicBezTo>
                  <a:lnTo>
                    <a:pt x="765" y="128"/>
                  </a:lnTo>
                  <a:cubicBezTo>
                    <a:pt x="574" y="0"/>
                    <a:pt x="319" y="53"/>
                    <a:pt x="192" y="244"/>
                  </a:cubicBezTo>
                  <a:lnTo>
                    <a:pt x="128" y="350"/>
                  </a:lnTo>
                  <a:cubicBezTo>
                    <a:pt x="1" y="541"/>
                    <a:pt x="64" y="807"/>
                    <a:pt x="266" y="92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9"/>
            <p:cNvSpPr/>
            <p:nvPr/>
          </p:nvSpPr>
          <p:spPr>
            <a:xfrm>
              <a:off x="5009975" y="32223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3"/>
                    <a:pt x="5275" y="797"/>
                    <a:pt x="5084" y="1104"/>
                  </a:cubicBezTo>
                  <a:lnTo>
                    <a:pt x="1296" y="6993"/>
                  </a:lnTo>
                  <a:cubicBezTo>
                    <a:pt x="1094" y="7291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83"/>
                    <a:pt x="1" y="6590"/>
                    <a:pt x="192" y="6283"/>
                  </a:cubicBezTo>
                  <a:lnTo>
                    <a:pt x="3980" y="393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9"/>
            <p:cNvSpPr/>
            <p:nvPr/>
          </p:nvSpPr>
          <p:spPr>
            <a:xfrm>
              <a:off x="5054550" y="3251025"/>
              <a:ext cx="131875" cy="184675"/>
            </a:xfrm>
            <a:custGeom>
              <a:avLst/>
              <a:gdLst/>
              <a:ahLst/>
              <a:cxnLst/>
              <a:rect l="l" t="t" r="r" b="b"/>
              <a:pathLst>
                <a:path w="5275" h="7387" extrusionOk="0">
                  <a:moveTo>
                    <a:pt x="4892" y="202"/>
                  </a:moveTo>
                  <a:lnTo>
                    <a:pt x="4892" y="202"/>
                  </a:lnTo>
                  <a:cubicBezTo>
                    <a:pt x="5190" y="393"/>
                    <a:pt x="5274" y="797"/>
                    <a:pt x="5083" y="1104"/>
                  </a:cubicBezTo>
                  <a:lnTo>
                    <a:pt x="1295" y="6993"/>
                  </a:lnTo>
                  <a:cubicBezTo>
                    <a:pt x="1104" y="7291"/>
                    <a:pt x="701" y="7386"/>
                    <a:pt x="393" y="7184"/>
                  </a:cubicBezTo>
                  <a:lnTo>
                    <a:pt x="393" y="7184"/>
                  </a:lnTo>
                  <a:cubicBezTo>
                    <a:pt x="86" y="6993"/>
                    <a:pt x="1" y="6590"/>
                    <a:pt x="192" y="6283"/>
                  </a:cubicBezTo>
                  <a:lnTo>
                    <a:pt x="3980" y="393"/>
                  </a:lnTo>
                  <a:cubicBezTo>
                    <a:pt x="4181" y="96"/>
                    <a:pt x="4585" y="1"/>
                    <a:pt x="489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9"/>
            <p:cNvSpPr/>
            <p:nvPr/>
          </p:nvSpPr>
          <p:spPr>
            <a:xfrm>
              <a:off x="5099375" y="32799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1"/>
                  </a:moveTo>
                  <a:lnTo>
                    <a:pt x="4882" y="191"/>
                  </a:lnTo>
                  <a:cubicBezTo>
                    <a:pt x="5179" y="382"/>
                    <a:pt x="5275" y="786"/>
                    <a:pt x="5084" y="1093"/>
                  </a:cubicBezTo>
                  <a:lnTo>
                    <a:pt x="1295" y="6982"/>
                  </a:lnTo>
                  <a:cubicBezTo>
                    <a:pt x="1094" y="7280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82"/>
                    <a:pt x="1" y="6579"/>
                    <a:pt x="192" y="6272"/>
                  </a:cubicBezTo>
                  <a:lnTo>
                    <a:pt x="3980" y="382"/>
                  </a:lnTo>
                  <a:cubicBezTo>
                    <a:pt x="4182" y="85"/>
                    <a:pt x="4574" y="0"/>
                    <a:pt x="4882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9"/>
            <p:cNvSpPr/>
            <p:nvPr/>
          </p:nvSpPr>
          <p:spPr>
            <a:xfrm>
              <a:off x="5143950" y="33086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1"/>
                  </a:moveTo>
                  <a:lnTo>
                    <a:pt x="4882" y="191"/>
                  </a:lnTo>
                  <a:cubicBezTo>
                    <a:pt x="5190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86" y="6982"/>
                    <a:pt x="1" y="6579"/>
                    <a:pt x="192" y="6282"/>
                  </a:cubicBezTo>
                  <a:lnTo>
                    <a:pt x="3980" y="393"/>
                  </a:lnTo>
                  <a:cubicBezTo>
                    <a:pt x="4181" y="85"/>
                    <a:pt x="4585" y="0"/>
                    <a:pt x="4882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9"/>
            <p:cNvSpPr/>
            <p:nvPr/>
          </p:nvSpPr>
          <p:spPr>
            <a:xfrm>
              <a:off x="5188775" y="33372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79" y="393"/>
                    <a:pt x="5275" y="796"/>
                    <a:pt x="5084" y="1104"/>
                  </a:cubicBezTo>
                  <a:lnTo>
                    <a:pt x="1295" y="6993"/>
                  </a:lnTo>
                  <a:cubicBezTo>
                    <a:pt x="1094" y="7290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93"/>
                    <a:pt x="1" y="6590"/>
                    <a:pt x="192" y="6282"/>
                  </a:cubicBezTo>
                  <a:lnTo>
                    <a:pt x="3980" y="393"/>
                  </a:lnTo>
                  <a:cubicBezTo>
                    <a:pt x="4171" y="96"/>
                    <a:pt x="4574" y="0"/>
                    <a:pt x="488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9"/>
            <p:cNvSpPr/>
            <p:nvPr/>
          </p:nvSpPr>
          <p:spPr>
            <a:xfrm>
              <a:off x="5233350" y="33661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92" y="192"/>
                  </a:moveTo>
                  <a:lnTo>
                    <a:pt x="4892" y="192"/>
                  </a:lnTo>
                  <a:cubicBezTo>
                    <a:pt x="5189" y="394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104" y="7291"/>
                    <a:pt x="701" y="7376"/>
                    <a:pt x="393" y="7185"/>
                  </a:cubicBezTo>
                  <a:lnTo>
                    <a:pt x="393" y="7185"/>
                  </a:lnTo>
                  <a:cubicBezTo>
                    <a:pt x="96" y="6983"/>
                    <a:pt x="1" y="6580"/>
                    <a:pt x="192" y="6283"/>
                  </a:cubicBezTo>
                  <a:lnTo>
                    <a:pt x="3980" y="394"/>
                  </a:lnTo>
                  <a:cubicBezTo>
                    <a:pt x="4181" y="86"/>
                    <a:pt x="4585" y="1"/>
                    <a:pt x="489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9"/>
            <p:cNvSpPr/>
            <p:nvPr/>
          </p:nvSpPr>
          <p:spPr>
            <a:xfrm>
              <a:off x="4966750" y="3386600"/>
              <a:ext cx="309875" cy="204800"/>
            </a:xfrm>
            <a:custGeom>
              <a:avLst/>
              <a:gdLst/>
              <a:ahLst/>
              <a:cxnLst/>
              <a:rect l="l" t="t" r="r" b="b"/>
              <a:pathLst>
                <a:path w="12395" h="8192" extrusionOk="0">
                  <a:moveTo>
                    <a:pt x="467" y="74"/>
                  </a:moveTo>
                  <a:lnTo>
                    <a:pt x="12235" y="7640"/>
                  </a:lnTo>
                  <a:cubicBezTo>
                    <a:pt x="12352" y="7725"/>
                    <a:pt x="12394" y="7884"/>
                    <a:pt x="12309" y="8011"/>
                  </a:cubicBezTo>
                  <a:lnTo>
                    <a:pt x="12288" y="8043"/>
                  </a:lnTo>
                  <a:cubicBezTo>
                    <a:pt x="12214" y="8160"/>
                    <a:pt x="12055" y="8192"/>
                    <a:pt x="11927" y="8118"/>
                  </a:cubicBezTo>
                  <a:lnTo>
                    <a:pt x="159" y="552"/>
                  </a:lnTo>
                  <a:cubicBezTo>
                    <a:pt x="32" y="478"/>
                    <a:pt x="0" y="308"/>
                    <a:pt x="75" y="191"/>
                  </a:cubicBezTo>
                  <a:lnTo>
                    <a:pt x="96" y="159"/>
                  </a:lnTo>
                  <a:cubicBezTo>
                    <a:pt x="181" y="32"/>
                    <a:pt x="340" y="0"/>
                    <a:pt x="467" y="7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9"/>
            <p:cNvSpPr/>
            <p:nvPr/>
          </p:nvSpPr>
          <p:spPr>
            <a:xfrm>
              <a:off x="4866200" y="34460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90" y="383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104" y="7280"/>
                    <a:pt x="701" y="7376"/>
                    <a:pt x="393" y="7185"/>
                  </a:cubicBezTo>
                  <a:lnTo>
                    <a:pt x="393" y="7185"/>
                  </a:lnTo>
                  <a:cubicBezTo>
                    <a:pt x="86" y="6983"/>
                    <a:pt x="1" y="6580"/>
                    <a:pt x="192" y="6272"/>
                  </a:cubicBezTo>
                  <a:lnTo>
                    <a:pt x="3980" y="383"/>
                  </a:lnTo>
                  <a:cubicBezTo>
                    <a:pt x="418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9"/>
            <p:cNvSpPr/>
            <p:nvPr/>
          </p:nvSpPr>
          <p:spPr>
            <a:xfrm>
              <a:off x="4911025" y="34746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4"/>
                    <a:pt x="5275" y="797"/>
                    <a:pt x="5084" y="1094"/>
                  </a:cubicBezTo>
                  <a:lnTo>
                    <a:pt x="1296" y="6983"/>
                  </a:lnTo>
                  <a:cubicBezTo>
                    <a:pt x="1094" y="7291"/>
                    <a:pt x="691" y="7376"/>
                    <a:pt x="383" y="7185"/>
                  </a:cubicBezTo>
                  <a:lnTo>
                    <a:pt x="383" y="7185"/>
                  </a:lnTo>
                  <a:cubicBezTo>
                    <a:pt x="86" y="6983"/>
                    <a:pt x="1" y="6580"/>
                    <a:pt x="192" y="6283"/>
                  </a:cubicBezTo>
                  <a:lnTo>
                    <a:pt x="3980" y="394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9"/>
            <p:cNvSpPr/>
            <p:nvPr/>
          </p:nvSpPr>
          <p:spPr>
            <a:xfrm>
              <a:off x="4955350" y="3503300"/>
              <a:ext cx="132125" cy="184400"/>
            </a:xfrm>
            <a:custGeom>
              <a:avLst/>
              <a:gdLst/>
              <a:ahLst/>
              <a:cxnLst/>
              <a:rect l="l" t="t" r="r" b="b"/>
              <a:pathLst>
                <a:path w="5285" h="7376" extrusionOk="0">
                  <a:moveTo>
                    <a:pt x="4892" y="203"/>
                  </a:moveTo>
                  <a:lnTo>
                    <a:pt x="4892" y="203"/>
                  </a:lnTo>
                  <a:cubicBezTo>
                    <a:pt x="5189" y="394"/>
                    <a:pt x="5284" y="797"/>
                    <a:pt x="5093" y="1105"/>
                  </a:cubicBezTo>
                  <a:lnTo>
                    <a:pt x="1305" y="6994"/>
                  </a:lnTo>
                  <a:cubicBezTo>
                    <a:pt x="1104" y="7291"/>
                    <a:pt x="700" y="7376"/>
                    <a:pt x="393" y="7185"/>
                  </a:cubicBezTo>
                  <a:lnTo>
                    <a:pt x="393" y="7185"/>
                  </a:lnTo>
                  <a:cubicBezTo>
                    <a:pt x="96" y="6994"/>
                    <a:pt x="0" y="6590"/>
                    <a:pt x="202" y="6283"/>
                  </a:cubicBezTo>
                  <a:lnTo>
                    <a:pt x="3990" y="394"/>
                  </a:lnTo>
                  <a:cubicBezTo>
                    <a:pt x="4181" y="96"/>
                    <a:pt x="4584" y="1"/>
                    <a:pt x="4892" y="203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9"/>
            <p:cNvSpPr/>
            <p:nvPr/>
          </p:nvSpPr>
          <p:spPr>
            <a:xfrm>
              <a:off x="5000175" y="3532225"/>
              <a:ext cx="132125" cy="184400"/>
            </a:xfrm>
            <a:custGeom>
              <a:avLst/>
              <a:gdLst/>
              <a:ahLst/>
              <a:cxnLst/>
              <a:rect l="l" t="t" r="r" b="b"/>
              <a:pathLst>
                <a:path w="5285" h="7376" extrusionOk="0">
                  <a:moveTo>
                    <a:pt x="4892" y="192"/>
                  </a:moveTo>
                  <a:lnTo>
                    <a:pt x="4892" y="192"/>
                  </a:lnTo>
                  <a:cubicBezTo>
                    <a:pt x="5189" y="383"/>
                    <a:pt x="5285" y="786"/>
                    <a:pt x="5083" y="1094"/>
                  </a:cubicBezTo>
                  <a:lnTo>
                    <a:pt x="1295" y="698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85" y="6983"/>
                    <a:pt x="0" y="6580"/>
                    <a:pt x="202" y="6282"/>
                  </a:cubicBezTo>
                  <a:lnTo>
                    <a:pt x="3980" y="393"/>
                  </a:lnTo>
                  <a:cubicBezTo>
                    <a:pt x="4181" y="85"/>
                    <a:pt x="4584" y="1"/>
                    <a:pt x="489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9"/>
            <p:cNvSpPr/>
            <p:nvPr/>
          </p:nvSpPr>
          <p:spPr>
            <a:xfrm>
              <a:off x="5045000" y="35608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90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094" y="7290"/>
                    <a:pt x="690" y="7375"/>
                    <a:pt x="393" y="7184"/>
                  </a:cubicBezTo>
                  <a:lnTo>
                    <a:pt x="393" y="7184"/>
                  </a:lnTo>
                  <a:cubicBezTo>
                    <a:pt x="86" y="6983"/>
                    <a:pt x="1" y="6590"/>
                    <a:pt x="192" y="6282"/>
                  </a:cubicBezTo>
                  <a:lnTo>
                    <a:pt x="3980" y="393"/>
                  </a:lnTo>
                  <a:cubicBezTo>
                    <a:pt x="4171" y="85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9"/>
            <p:cNvSpPr/>
            <p:nvPr/>
          </p:nvSpPr>
          <p:spPr>
            <a:xfrm>
              <a:off x="5089575" y="358952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92" y="202"/>
                  </a:moveTo>
                  <a:lnTo>
                    <a:pt x="4892" y="202"/>
                  </a:lnTo>
                  <a:cubicBezTo>
                    <a:pt x="5189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96" y="6993"/>
                    <a:pt x="0" y="6590"/>
                    <a:pt x="191" y="6282"/>
                  </a:cubicBezTo>
                  <a:lnTo>
                    <a:pt x="3980" y="393"/>
                  </a:lnTo>
                  <a:cubicBezTo>
                    <a:pt x="4181" y="96"/>
                    <a:pt x="4584" y="1"/>
                    <a:pt x="489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9"/>
            <p:cNvSpPr/>
            <p:nvPr/>
          </p:nvSpPr>
          <p:spPr>
            <a:xfrm>
              <a:off x="4822975" y="3609950"/>
              <a:ext cx="309850" cy="205100"/>
            </a:xfrm>
            <a:custGeom>
              <a:avLst/>
              <a:gdLst/>
              <a:ahLst/>
              <a:cxnLst/>
              <a:rect l="l" t="t" r="r" b="b"/>
              <a:pathLst>
                <a:path w="12394" h="8204" extrusionOk="0">
                  <a:moveTo>
                    <a:pt x="467" y="86"/>
                  </a:moveTo>
                  <a:lnTo>
                    <a:pt x="12235" y="7651"/>
                  </a:lnTo>
                  <a:cubicBezTo>
                    <a:pt x="12351" y="7726"/>
                    <a:pt x="12394" y="7895"/>
                    <a:pt x="12320" y="8012"/>
                  </a:cubicBezTo>
                  <a:lnTo>
                    <a:pt x="12298" y="8055"/>
                  </a:lnTo>
                  <a:cubicBezTo>
                    <a:pt x="12214" y="8171"/>
                    <a:pt x="12054" y="8203"/>
                    <a:pt x="11927" y="8129"/>
                  </a:cubicBezTo>
                  <a:lnTo>
                    <a:pt x="159" y="563"/>
                  </a:lnTo>
                  <a:cubicBezTo>
                    <a:pt x="32" y="478"/>
                    <a:pt x="0" y="319"/>
                    <a:pt x="74" y="192"/>
                  </a:cubicBezTo>
                  <a:lnTo>
                    <a:pt x="106" y="160"/>
                  </a:lnTo>
                  <a:cubicBezTo>
                    <a:pt x="180" y="43"/>
                    <a:pt x="340" y="1"/>
                    <a:pt x="467" y="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9"/>
            <p:cNvSpPr/>
            <p:nvPr/>
          </p:nvSpPr>
          <p:spPr>
            <a:xfrm>
              <a:off x="4722425" y="36693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89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093" y="7290"/>
                    <a:pt x="690" y="7375"/>
                    <a:pt x="393" y="7184"/>
                  </a:cubicBezTo>
                  <a:lnTo>
                    <a:pt x="393" y="7184"/>
                  </a:lnTo>
                  <a:cubicBezTo>
                    <a:pt x="85" y="6993"/>
                    <a:pt x="0" y="6590"/>
                    <a:pt x="191" y="6282"/>
                  </a:cubicBezTo>
                  <a:lnTo>
                    <a:pt x="3980" y="393"/>
                  </a:lnTo>
                  <a:cubicBezTo>
                    <a:pt x="4181" y="96"/>
                    <a:pt x="4574" y="1"/>
                    <a:pt x="488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9"/>
            <p:cNvSpPr/>
            <p:nvPr/>
          </p:nvSpPr>
          <p:spPr>
            <a:xfrm>
              <a:off x="4767000" y="3698300"/>
              <a:ext cx="131850" cy="184375"/>
            </a:xfrm>
            <a:custGeom>
              <a:avLst/>
              <a:gdLst/>
              <a:ahLst/>
              <a:cxnLst/>
              <a:rect l="l" t="t" r="r" b="b"/>
              <a:pathLst>
                <a:path w="5274" h="7375" extrusionOk="0">
                  <a:moveTo>
                    <a:pt x="4892" y="191"/>
                  </a:moveTo>
                  <a:lnTo>
                    <a:pt x="4892" y="191"/>
                  </a:lnTo>
                  <a:cubicBezTo>
                    <a:pt x="5189" y="393"/>
                    <a:pt x="5274" y="785"/>
                    <a:pt x="5083" y="1093"/>
                  </a:cubicBezTo>
                  <a:lnTo>
                    <a:pt x="1305" y="6982"/>
                  </a:lnTo>
                  <a:cubicBezTo>
                    <a:pt x="1104" y="7290"/>
                    <a:pt x="700" y="7375"/>
                    <a:pt x="393" y="7184"/>
                  </a:cubicBezTo>
                  <a:lnTo>
                    <a:pt x="393" y="7184"/>
                  </a:lnTo>
                  <a:cubicBezTo>
                    <a:pt x="85" y="6982"/>
                    <a:pt x="0" y="6579"/>
                    <a:pt x="202" y="6271"/>
                  </a:cubicBezTo>
                  <a:lnTo>
                    <a:pt x="3990" y="382"/>
                  </a:lnTo>
                  <a:cubicBezTo>
                    <a:pt x="4181" y="85"/>
                    <a:pt x="4584" y="0"/>
                    <a:pt x="4892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9"/>
            <p:cNvSpPr/>
            <p:nvPr/>
          </p:nvSpPr>
          <p:spPr>
            <a:xfrm>
              <a:off x="4811550" y="3726950"/>
              <a:ext cx="132150" cy="184375"/>
            </a:xfrm>
            <a:custGeom>
              <a:avLst/>
              <a:gdLst/>
              <a:ahLst/>
              <a:cxnLst/>
              <a:rect l="l" t="t" r="r" b="b"/>
              <a:pathLst>
                <a:path w="5286" h="7375" extrusionOk="0">
                  <a:moveTo>
                    <a:pt x="4893" y="191"/>
                  </a:moveTo>
                  <a:lnTo>
                    <a:pt x="4893" y="191"/>
                  </a:lnTo>
                  <a:cubicBezTo>
                    <a:pt x="5200" y="393"/>
                    <a:pt x="5285" y="796"/>
                    <a:pt x="5094" y="1104"/>
                  </a:cubicBezTo>
                  <a:lnTo>
                    <a:pt x="1306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96" y="6993"/>
                    <a:pt x="1" y="6579"/>
                    <a:pt x="202" y="6282"/>
                  </a:cubicBezTo>
                  <a:lnTo>
                    <a:pt x="3991" y="393"/>
                  </a:lnTo>
                  <a:cubicBezTo>
                    <a:pt x="4182" y="85"/>
                    <a:pt x="4585" y="0"/>
                    <a:pt x="4893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9"/>
            <p:cNvSpPr/>
            <p:nvPr/>
          </p:nvSpPr>
          <p:spPr>
            <a:xfrm>
              <a:off x="4856650" y="3755600"/>
              <a:ext cx="131875" cy="184375"/>
            </a:xfrm>
            <a:custGeom>
              <a:avLst/>
              <a:gdLst/>
              <a:ahLst/>
              <a:cxnLst/>
              <a:rect l="l" t="t" r="r" b="b"/>
              <a:pathLst>
                <a:path w="5275" h="7375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79" y="393"/>
                    <a:pt x="5274" y="796"/>
                    <a:pt x="5073" y="1104"/>
                  </a:cubicBezTo>
                  <a:lnTo>
                    <a:pt x="1295" y="6993"/>
                  </a:lnTo>
                  <a:cubicBezTo>
                    <a:pt x="1094" y="7290"/>
                    <a:pt x="690" y="7375"/>
                    <a:pt x="383" y="7184"/>
                  </a:cubicBezTo>
                  <a:lnTo>
                    <a:pt x="383" y="7184"/>
                  </a:lnTo>
                  <a:cubicBezTo>
                    <a:pt x="86" y="6993"/>
                    <a:pt x="1" y="6590"/>
                    <a:pt x="192" y="6282"/>
                  </a:cubicBezTo>
                  <a:lnTo>
                    <a:pt x="3969" y="393"/>
                  </a:lnTo>
                  <a:cubicBezTo>
                    <a:pt x="4171" y="96"/>
                    <a:pt x="4574" y="0"/>
                    <a:pt x="488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9"/>
            <p:cNvSpPr/>
            <p:nvPr/>
          </p:nvSpPr>
          <p:spPr>
            <a:xfrm>
              <a:off x="4901225" y="37845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89" y="393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093" y="7291"/>
                    <a:pt x="690" y="7376"/>
                    <a:pt x="393" y="7185"/>
                  </a:cubicBezTo>
                  <a:lnTo>
                    <a:pt x="393" y="7185"/>
                  </a:lnTo>
                  <a:cubicBezTo>
                    <a:pt x="85" y="6983"/>
                    <a:pt x="0" y="6580"/>
                    <a:pt x="191" y="6272"/>
                  </a:cubicBezTo>
                  <a:lnTo>
                    <a:pt x="3980" y="393"/>
                  </a:lnTo>
                  <a:cubicBezTo>
                    <a:pt x="4171" y="86"/>
                    <a:pt x="458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9"/>
            <p:cNvSpPr/>
            <p:nvPr/>
          </p:nvSpPr>
          <p:spPr>
            <a:xfrm>
              <a:off x="4946050" y="3813150"/>
              <a:ext cx="131600" cy="184400"/>
            </a:xfrm>
            <a:custGeom>
              <a:avLst/>
              <a:gdLst/>
              <a:ahLst/>
              <a:cxnLst/>
              <a:rect l="l" t="t" r="r" b="b"/>
              <a:pathLst>
                <a:path w="5264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3"/>
                    <a:pt x="5264" y="797"/>
                    <a:pt x="5073" y="1104"/>
                  </a:cubicBezTo>
                  <a:lnTo>
                    <a:pt x="1295" y="6994"/>
                  </a:lnTo>
                  <a:cubicBezTo>
                    <a:pt x="1094" y="7291"/>
                    <a:pt x="690" y="7376"/>
                    <a:pt x="383" y="7185"/>
                  </a:cubicBezTo>
                  <a:lnTo>
                    <a:pt x="383" y="7185"/>
                  </a:lnTo>
                  <a:cubicBezTo>
                    <a:pt x="86" y="6983"/>
                    <a:pt x="1" y="6590"/>
                    <a:pt x="192" y="6283"/>
                  </a:cubicBezTo>
                  <a:lnTo>
                    <a:pt x="3969" y="393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9"/>
            <p:cNvSpPr/>
            <p:nvPr/>
          </p:nvSpPr>
          <p:spPr>
            <a:xfrm>
              <a:off x="4679175" y="3833575"/>
              <a:ext cx="309875" cy="205100"/>
            </a:xfrm>
            <a:custGeom>
              <a:avLst/>
              <a:gdLst/>
              <a:ahLst/>
              <a:cxnLst/>
              <a:rect l="l" t="t" r="r" b="b"/>
              <a:pathLst>
                <a:path w="12395" h="8204" extrusionOk="0">
                  <a:moveTo>
                    <a:pt x="468" y="75"/>
                  </a:moveTo>
                  <a:lnTo>
                    <a:pt x="12235" y="7652"/>
                  </a:lnTo>
                  <a:cubicBezTo>
                    <a:pt x="12363" y="7726"/>
                    <a:pt x="12395" y="7885"/>
                    <a:pt x="12320" y="8012"/>
                  </a:cubicBezTo>
                  <a:lnTo>
                    <a:pt x="12299" y="8044"/>
                  </a:lnTo>
                  <a:cubicBezTo>
                    <a:pt x="12214" y="8161"/>
                    <a:pt x="12055" y="8203"/>
                    <a:pt x="11928" y="8118"/>
                  </a:cubicBezTo>
                  <a:lnTo>
                    <a:pt x="160" y="553"/>
                  </a:lnTo>
                  <a:cubicBezTo>
                    <a:pt x="43" y="478"/>
                    <a:pt x="1" y="319"/>
                    <a:pt x="86" y="192"/>
                  </a:cubicBezTo>
                  <a:lnTo>
                    <a:pt x="107" y="160"/>
                  </a:lnTo>
                  <a:cubicBezTo>
                    <a:pt x="181" y="33"/>
                    <a:pt x="340" y="1"/>
                    <a:pt x="468" y="7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9"/>
            <p:cNvSpPr/>
            <p:nvPr/>
          </p:nvSpPr>
          <p:spPr>
            <a:xfrm>
              <a:off x="5408975" y="2652825"/>
              <a:ext cx="322075" cy="266375"/>
            </a:xfrm>
            <a:custGeom>
              <a:avLst/>
              <a:gdLst/>
              <a:ahLst/>
              <a:cxnLst/>
              <a:rect l="l" t="t" r="r" b="b"/>
              <a:pathLst>
                <a:path w="12883" h="10655" extrusionOk="0">
                  <a:moveTo>
                    <a:pt x="7173" y="6208"/>
                  </a:moveTo>
                  <a:lnTo>
                    <a:pt x="1518" y="2579"/>
                  </a:lnTo>
                  <a:lnTo>
                    <a:pt x="0" y="3714"/>
                  </a:lnTo>
                  <a:lnTo>
                    <a:pt x="10792" y="10654"/>
                  </a:lnTo>
                  <a:lnTo>
                    <a:pt x="12882" y="1009"/>
                  </a:lnTo>
                  <a:lnTo>
                    <a:pt x="12352" y="669"/>
                  </a:lnTo>
                  <a:lnTo>
                    <a:pt x="11429" y="75"/>
                  </a:lnTo>
                  <a:lnTo>
                    <a:pt x="11301" y="0"/>
                  </a:lnTo>
                  <a:lnTo>
                    <a:pt x="11174" y="467"/>
                  </a:lnTo>
                  <a:lnTo>
                    <a:pt x="11153" y="510"/>
                  </a:lnTo>
                  <a:lnTo>
                    <a:pt x="9710" y="5709"/>
                  </a:lnTo>
                  <a:cubicBezTo>
                    <a:pt x="9710" y="5709"/>
                    <a:pt x="9030" y="7396"/>
                    <a:pt x="7173" y="6208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9"/>
            <p:cNvSpPr/>
            <p:nvPr/>
          </p:nvSpPr>
          <p:spPr>
            <a:xfrm>
              <a:off x="5431525" y="2776700"/>
              <a:ext cx="112225" cy="78825"/>
            </a:xfrm>
            <a:custGeom>
              <a:avLst/>
              <a:gdLst/>
              <a:ahLst/>
              <a:cxnLst/>
              <a:rect l="l" t="t" r="r" b="b"/>
              <a:pathLst>
                <a:path w="4489" h="3153" extrusionOk="0">
                  <a:moveTo>
                    <a:pt x="573" y="96"/>
                  </a:moveTo>
                  <a:lnTo>
                    <a:pt x="4287" y="2484"/>
                  </a:lnTo>
                  <a:cubicBezTo>
                    <a:pt x="4446" y="2590"/>
                    <a:pt x="4489" y="2792"/>
                    <a:pt x="4393" y="2951"/>
                  </a:cubicBezTo>
                  <a:lnTo>
                    <a:pt x="4393" y="2951"/>
                  </a:lnTo>
                  <a:cubicBezTo>
                    <a:pt x="4287" y="3110"/>
                    <a:pt x="4075" y="3152"/>
                    <a:pt x="3926" y="3057"/>
                  </a:cubicBezTo>
                  <a:lnTo>
                    <a:pt x="212" y="669"/>
                  </a:lnTo>
                  <a:cubicBezTo>
                    <a:pt x="53" y="563"/>
                    <a:pt x="0" y="362"/>
                    <a:pt x="106" y="203"/>
                  </a:cubicBezTo>
                  <a:lnTo>
                    <a:pt x="106" y="203"/>
                  </a:lnTo>
                  <a:cubicBezTo>
                    <a:pt x="202" y="43"/>
                    <a:pt x="414" y="1"/>
                    <a:pt x="573" y="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9"/>
            <p:cNvSpPr/>
            <p:nvPr/>
          </p:nvSpPr>
          <p:spPr>
            <a:xfrm>
              <a:off x="5404450" y="2759200"/>
              <a:ext cx="21000" cy="20200"/>
            </a:xfrm>
            <a:custGeom>
              <a:avLst/>
              <a:gdLst/>
              <a:ahLst/>
              <a:cxnLst/>
              <a:rect l="l" t="t" r="r" b="b"/>
              <a:pathLst>
                <a:path w="840" h="808" extrusionOk="0">
                  <a:moveTo>
                    <a:pt x="638" y="139"/>
                  </a:moveTo>
                  <a:lnTo>
                    <a:pt x="563" y="96"/>
                  </a:lnTo>
                  <a:cubicBezTo>
                    <a:pt x="415" y="1"/>
                    <a:pt x="202" y="43"/>
                    <a:pt x="96" y="202"/>
                  </a:cubicBezTo>
                  <a:lnTo>
                    <a:pt x="96" y="202"/>
                  </a:lnTo>
                  <a:cubicBezTo>
                    <a:pt x="1" y="361"/>
                    <a:pt x="43" y="563"/>
                    <a:pt x="202" y="669"/>
                  </a:cubicBezTo>
                  <a:lnTo>
                    <a:pt x="266" y="712"/>
                  </a:lnTo>
                  <a:cubicBezTo>
                    <a:pt x="425" y="807"/>
                    <a:pt x="638" y="765"/>
                    <a:pt x="733" y="605"/>
                  </a:cubicBezTo>
                  <a:lnTo>
                    <a:pt x="733" y="605"/>
                  </a:lnTo>
                  <a:cubicBezTo>
                    <a:pt x="839" y="457"/>
                    <a:pt x="786" y="245"/>
                    <a:pt x="638" y="13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9"/>
            <p:cNvSpPr/>
            <p:nvPr/>
          </p:nvSpPr>
          <p:spPr>
            <a:xfrm>
              <a:off x="5388275" y="2872200"/>
              <a:ext cx="162900" cy="111450"/>
            </a:xfrm>
            <a:custGeom>
              <a:avLst/>
              <a:gdLst/>
              <a:ahLst/>
              <a:cxnLst/>
              <a:rect l="l" t="t" r="r" b="b"/>
              <a:pathLst>
                <a:path w="6516" h="4458" extrusionOk="0">
                  <a:moveTo>
                    <a:pt x="574" y="96"/>
                  </a:moveTo>
                  <a:lnTo>
                    <a:pt x="6314" y="3789"/>
                  </a:lnTo>
                  <a:cubicBezTo>
                    <a:pt x="6463" y="3895"/>
                    <a:pt x="6516" y="4097"/>
                    <a:pt x="6410" y="4256"/>
                  </a:cubicBezTo>
                  <a:lnTo>
                    <a:pt x="6410" y="4256"/>
                  </a:lnTo>
                  <a:cubicBezTo>
                    <a:pt x="6314" y="4415"/>
                    <a:pt x="6102" y="4458"/>
                    <a:pt x="5943" y="4362"/>
                  </a:cubicBezTo>
                  <a:lnTo>
                    <a:pt x="202" y="669"/>
                  </a:lnTo>
                  <a:cubicBezTo>
                    <a:pt x="54" y="563"/>
                    <a:pt x="1" y="362"/>
                    <a:pt x="107" y="203"/>
                  </a:cubicBezTo>
                  <a:lnTo>
                    <a:pt x="107" y="203"/>
                  </a:lnTo>
                  <a:cubicBezTo>
                    <a:pt x="202" y="43"/>
                    <a:pt x="414" y="1"/>
                    <a:pt x="574" y="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9"/>
            <p:cNvSpPr/>
            <p:nvPr/>
          </p:nvSpPr>
          <p:spPr>
            <a:xfrm>
              <a:off x="5348225" y="2846475"/>
              <a:ext cx="28675" cy="25225"/>
            </a:xfrm>
            <a:custGeom>
              <a:avLst/>
              <a:gdLst/>
              <a:ahLst/>
              <a:cxnLst/>
              <a:rect l="l" t="t" r="r" b="b"/>
              <a:pathLst>
                <a:path w="1147" h="1009" extrusionOk="0">
                  <a:moveTo>
                    <a:pt x="945" y="340"/>
                  </a:moveTo>
                  <a:lnTo>
                    <a:pt x="573" y="96"/>
                  </a:lnTo>
                  <a:cubicBezTo>
                    <a:pt x="414" y="1"/>
                    <a:pt x="202" y="43"/>
                    <a:pt x="106" y="202"/>
                  </a:cubicBezTo>
                  <a:lnTo>
                    <a:pt x="106" y="202"/>
                  </a:lnTo>
                  <a:cubicBezTo>
                    <a:pt x="0" y="361"/>
                    <a:pt x="53" y="563"/>
                    <a:pt x="202" y="669"/>
                  </a:cubicBezTo>
                  <a:lnTo>
                    <a:pt x="573" y="903"/>
                  </a:lnTo>
                  <a:cubicBezTo>
                    <a:pt x="732" y="1009"/>
                    <a:pt x="945" y="956"/>
                    <a:pt x="1040" y="807"/>
                  </a:cubicBezTo>
                  <a:lnTo>
                    <a:pt x="1040" y="807"/>
                  </a:lnTo>
                  <a:cubicBezTo>
                    <a:pt x="1146" y="648"/>
                    <a:pt x="1093" y="436"/>
                    <a:pt x="945" y="34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9"/>
            <p:cNvSpPr/>
            <p:nvPr/>
          </p:nvSpPr>
          <p:spPr>
            <a:xfrm>
              <a:off x="5181625" y="3193725"/>
              <a:ext cx="162650" cy="111450"/>
            </a:xfrm>
            <a:custGeom>
              <a:avLst/>
              <a:gdLst/>
              <a:ahLst/>
              <a:cxnLst/>
              <a:rect l="l" t="t" r="r" b="b"/>
              <a:pathLst>
                <a:path w="6506" h="4458" extrusionOk="0">
                  <a:moveTo>
                    <a:pt x="563" y="107"/>
                  </a:moveTo>
                  <a:lnTo>
                    <a:pt x="6303" y="3789"/>
                  </a:lnTo>
                  <a:cubicBezTo>
                    <a:pt x="6463" y="3895"/>
                    <a:pt x="6505" y="4097"/>
                    <a:pt x="6410" y="4256"/>
                  </a:cubicBezTo>
                  <a:lnTo>
                    <a:pt x="6410" y="4256"/>
                  </a:lnTo>
                  <a:cubicBezTo>
                    <a:pt x="6303" y="4415"/>
                    <a:pt x="6102" y="4457"/>
                    <a:pt x="5943" y="4362"/>
                  </a:cubicBezTo>
                  <a:lnTo>
                    <a:pt x="202" y="669"/>
                  </a:lnTo>
                  <a:cubicBezTo>
                    <a:pt x="43" y="574"/>
                    <a:pt x="0" y="361"/>
                    <a:pt x="96" y="202"/>
                  </a:cubicBezTo>
                  <a:lnTo>
                    <a:pt x="96" y="202"/>
                  </a:lnTo>
                  <a:cubicBezTo>
                    <a:pt x="202" y="43"/>
                    <a:pt x="414" y="1"/>
                    <a:pt x="563" y="10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9"/>
            <p:cNvSpPr/>
            <p:nvPr/>
          </p:nvSpPr>
          <p:spPr>
            <a:xfrm>
              <a:off x="5141575" y="3168000"/>
              <a:ext cx="28400" cy="25225"/>
            </a:xfrm>
            <a:custGeom>
              <a:avLst/>
              <a:gdLst/>
              <a:ahLst/>
              <a:cxnLst/>
              <a:rect l="l" t="t" r="r" b="b"/>
              <a:pathLst>
                <a:path w="1136" h="1009" extrusionOk="0">
                  <a:moveTo>
                    <a:pt x="934" y="340"/>
                  </a:moveTo>
                  <a:lnTo>
                    <a:pt x="573" y="96"/>
                  </a:lnTo>
                  <a:cubicBezTo>
                    <a:pt x="414" y="0"/>
                    <a:pt x="202" y="43"/>
                    <a:pt x="106" y="202"/>
                  </a:cubicBezTo>
                  <a:lnTo>
                    <a:pt x="106" y="202"/>
                  </a:lnTo>
                  <a:cubicBezTo>
                    <a:pt x="0" y="361"/>
                    <a:pt x="43" y="573"/>
                    <a:pt x="202" y="669"/>
                  </a:cubicBezTo>
                  <a:lnTo>
                    <a:pt x="573" y="902"/>
                  </a:lnTo>
                  <a:cubicBezTo>
                    <a:pt x="722" y="1008"/>
                    <a:pt x="934" y="966"/>
                    <a:pt x="1040" y="807"/>
                  </a:cubicBezTo>
                  <a:lnTo>
                    <a:pt x="1040" y="807"/>
                  </a:lnTo>
                  <a:cubicBezTo>
                    <a:pt x="1136" y="648"/>
                    <a:pt x="1093" y="435"/>
                    <a:pt x="934" y="34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9"/>
            <p:cNvSpPr/>
            <p:nvPr/>
          </p:nvSpPr>
          <p:spPr>
            <a:xfrm>
              <a:off x="1419950" y="3850825"/>
              <a:ext cx="996150" cy="803300"/>
            </a:xfrm>
            <a:custGeom>
              <a:avLst/>
              <a:gdLst/>
              <a:ahLst/>
              <a:cxnLst/>
              <a:rect l="l" t="t" r="r" b="b"/>
              <a:pathLst>
                <a:path w="39846" h="32132" extrusionOk="0">
                  <a:moveTo>
                    <a:pt x="26475" y="32131"/>
                  </a:moveTo>
                  <a:lnTo>
                    <a:pt x="1486" y="26582"/>
                  </a:lnTo>
                  <a:cubicBezTo>
                    <a:pt x="1486" y="26582"/>
                    <a:pt x="817" y="25871"/>
                    <a:pt x="1019" y="25414"/>
                  </a:cubicBezTo>
                  <a:lnTo>
                    <a:pt x="1581" y="24152"/>
                  </a:lnTo>
                  <a:cubicBezTo>
                    <a:pt x="1740" y="23791"/>
                    <a:pt x="1783" y="23377"/>
                    <a:pt x="1316" y="22910"/>
                  </a:cubicBezTo>
                  <a:cubicBezTo>
                    <a:pt x="838" y="22454"/>
                    <a:pt x="467" y="22114"/>
                    <a:pt x="382" y="22029"/>
                  </a:cubicBezTo>
                  <a:cubicBezTo>
                    <a:pt x="308" y="21934"/>
                    <a:pt x="0" y="21690"/>
                    <a:pt x="138" y="21361"/>
                  </a:cubicBezTo>
                  <a:cubicBezTo>
                    <a:pt x="287" y="21032"/>
                    <a:pt x="3597" y="13572"/>
                    <a:pt x="3778" y="13190"/>
                  </a:cubicBezTo>
                  <a:cubicBezTo>
                    <a:pt x="3947" y="12798"/>
                    <a:pt x="4276" y="12097"/>
                    <a:pt x="5730" y="12172"/>
                  </a:cubicBezTo>
                  <a:cubicBezTo>
                    <a:pt x="7184" y="12235"/>
                    <a:pt x="15047" y="12490"/>
                    <a:pt x="15408" y="12490"/>
                  </a:cubicBezTo>
                  <a:cubicBezTo>
                    <a:pt x="15768" y="12479"/>
                    <a:pt x="16872" y="12426"/>
                    <a:pt x="17254" y="11567"/>
                  </a:cubicBezTo>
                  <a:cubicBezTo>
                    <a:pt x="17636" y="10707"/>
                    <a:pt x="21445" y="2112"/>
                    <a:pt x="21859" y="1189"/>
                  </a:cubicBezTo>
                  <a:cubicBezTo>
                    <a:pt x="22273" y="266"/>
                    <a:pt x="22867" y="1"/>
                    <a:pt x="24194" y="96"/>
                  </a:cubicBezTo>
                  <a:cubicBezTo>
                    <a:pt x="25520" y="192"/>
                    <a:pt x="39845" y="2027"/>
                    <a:pt x="39845" y="2027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9"/>
            <p:cNvSpPr/>
            <p:nvPr/>
          </p:nvSpPr>
          <p:spPr>
            <a:xfrm>
              <a:off x="1714925" y="3850825"/>
              <a:ext cx="701175" cy="766150"/>
            </a:xfrm>
            <a:custGeom>
              <a:avLst/>
              <a:gdLst/>
              <a:ahLst/>
              <a:cxnLst/>
              <a:rect l="l" t="t" r="r" b="b"/>
              <a:pathLst>
                <a:path w="28047" h="30646" extrusionOk="0">
                  <a:moveTo>
                    <a:pt x="5455" y="11567"/>
                  </a:moveTo>
                  <a:lnTo>
                    <a:pt x="5476" y="11514"/>
                  </a:lnTo>
                  <a:lnTo>
                    <a:pt x="5497" y="11461"/>
                  </a:lnTo>
                  <a:lnTo>
                    <a:pt x="5529" y="11397"/>
                  </a:lnTo>
                  <a:lnTo>
                    <a:pt x="5561" y="11312"/>
                  </a:lnTo>
                  <a:lnTo>
                    <a:pt x="5603" y="11227"/>
                  </a:lnTo>
                  <a:lnTo>
                    <a:pt x="5646" y="11132"/>
                  </a:lnTo>
                  <a:lnTo>
                    <a:pt x="5688" y="11026"/>
                  </a:lnTo>
                  <a:lnTo>
                    <a:pt x="5741" y="10909"/>
                  </a:lnTo>
                  <a:lnTo>
                    <a:pt x="5794" y="10782"/>
                  </a:lnTo>
                  <a:lnTo>
                    <a:pt x="5858" y="10654"/>
                  </a:lnTo>
                  <a:lnTo>
                    <a:pt x="5922" y="10506"/>
                  </a:lnTo>
                  <a:lnTo>
                    <a:pt x="5985" y="10368"/>
                  </a:lnTo>
                  <a:lnTo>
                    <a:pt x="6049" y="10209"/>
                  </a:lnTo>
                  <a:lnTo>
                    <a:pt x="6123" y="10049"/>
                  </a:lnTo>
                  <a:lnTo>
                    <a:pt x="6198" y="9880"/>
                  </a:lnTo>
                  <a:lnTo>
                    <a:pt x="6272" y="9710"/>
                  </a:lnTo>
                  <a:lnTo>
                    <a:pt x="6357" y="9529"/>
                  </a:lnTo>
                  <a:lnTo>
                    <a:pt x="6431" y="9338"/>
                  </a:lnTo>
                  <a:lnTo>
                    <a:pt x="6516" y="9158"/>
                  </a:lnTo>
                  <a:lnTo>
                    <a:pt x="6612" y="8956"/>
                  </a:lnTo>
                  <a:lnTo>
                    <a:pt x="6696" y="8765"/>
                  </a:lnTo>
                  <a:lnTo>
                    <a:pt x="6781" y="8564"/>
                  </a:lnTo>
                  <a:lnTo>
                    <a:pt x="6877" y="8352"/>
                  </a:lnTo>
                  <a:lnTo>
                    <a:pt x="6972" y="8139"/>
                  </a:lnTo>
                  <a:lnTo>
                    <a:pt x="7068" y="7927"/>
                  </a:lnTo>
                  <a:lnTo>
                    <a:pt x="7163" y="7715"/>
                  </a:lnTo>
                  <a:lnTo>
                    <a:pt x="7259" y="7503"/>
                  </a:lnTo>
                  <a:lnTo>
                    <a:pt x="7354" y="7280"/>
                  </a:lnTo>
                  <a:lnTo>
                    <a:pt x="7450" y="7057"/>
                  </a:lnTo>
                  <a:lnTo>
                    <a:pt x="7545" y="6845"/>
                  </a:lnTo>
                  <a:lnTo>
                    <a:pt x="7641" y="6622"/>
                  </a:lnTo>
                  <a:lnTo>
                    <a:pt x="7747" y="6399"/>
                  </a:lnTo>
                  <a:lnTo>
                    <a:pt x="7842" y="6176"/>
                  </a:lnTo>
                  <a:lnTo>
                    <a:pt x="7938" y="5953"/>
                  </a:lnTo>
                  <a:lnTo>
                    <a:pt x="8044" y="5731"/>
                  </a:lnTo>
                  <a:lnTo>
                    <a:pt x="8140" y="5508"/>
                  </a:lnTo>
                  <a:lnTo>
                    <a:pt x="8235" y="5296"/>
                  </a:lnTo>
                  <a:lnTo>
                    <a:pt x="8331" y="5073"/>
                  </a:lnTo>
                  <a:lnTo>
                    <a:pt x="8426" y="4861"/>
                  </a:lnTo>
                  <a:lnTo>
                    <a:pt x="8522" y="4648"/>
                  </a:lnTo>
                  <a:lnTo>
                    <a:pt x="8617" y="4436"/>
                  </a:lnTo>
                  <a:lnTo>
                    <a:pt x="8702" y="4224"/>
                  </a:lnTo>
                  <a:lnTo>
                    <a:pt x="8797" y="4022"/>
                  </a:lnTo>
                  <a:lnTo>
                    <a:pt x="8882" y="3831"/>
                  </a:lnTo>
                  <a:lnTo>
                    <a:pt x="8967" y="3630"/>
                  </a:lnTo>
                  <a:lnTo>
                    <a:pt x="9052" y="3439"/>
                  </a:lnTo>
                  <a:lnTo>
                    <a:pt x="9137" y="3258"/>
                  </a:lnTo>
                  <a:lnTo>
                    <a:pt x="9222" y="3078"/>
                  </a:lnTo>
                  <a:lnTo>
                    <a:pt x="9296" y="2897"/>
                  </a:lnTo>
                  <a:lnTo>
                    <a:pt x="9370" y="2728"/>
                  </a:lnTo>
                  <a:lnTo>
                    <a:pt x="9445" y="2569"/>
                  </a:lnTo>
                  <a:lnTo>
                    <a:pt x="9519" y="2409"/>
                  </a:lnTo>
                  <a:lnTo>
                    <a:pt x="9583" y="2261"/>
                  </a:lnTo>
                  <a:lnTo>
                    <a:pt x="9646" y="2123"/>
                  </a:lnTo>
                  <a:lnTo>
                    <a:pt x="9699" y="1985"/>
                  </a:lnTo>
                  <a:lnTo>
                    <a:pt x="9763" y="1858"/>
                  </a:lnTo>
                  <a:lnTo>
                    <a:pt x="9806" y="1741"/>
                  </a:lnTo>
                  <a:lnTo>
                    <a:pt x="9859" y="1635"/>
                  </a:lnTo>
                  <a:lnTo>
                    <a:pt x="9901" y="1539"/>
                  </a:lnTo>
                  <a:lnTo>
                    <a:pt x="9943" y="1444"/>
                  </a:lnTo>
                  <a:lnTo>
                    <a:pt x="9975" y="1359"/>
                  </a:lnTo>
                  <a:lnTo>
                    <a:pt x="10007" y="1295"/>
                  </a:lnTo>
                  <a:lnTo>
                    <a:pt x="10039" y="1232"/>
                  </a:lnTo>
                  <a:lnTo>
                    <a:pt x="10060" y="1189"/>
                  </a:lnTo>
                  <a:cubicBezTo>
                    <a:pt x="10474" y="255"/>
                    <a:pt x="11068" y="1"/>
                    <a:pt x="12395" y="96"/>
                  </a:cubicBezTo>
                  <a:cubicBezTo>
                    <a:pt x="13721" y="192"/>
                    <a:pt x="28046" y="2027"/>
                    <a:pt x="28046" y="2027"/>
                  </a:cubicBezTo>
                  <a:lnTo>
                    <a:pt x="15345" y="30646"/>
                  </a:lnTo>
                  <a:lnTo>
                    <a:pt x="1" y="23844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9"/>
            <p:cNvSpPr/>
            <p:nvPr/>
          </p:nvSpPr>
          <p:spPr>
            <a:xfrm>
              <a:off x="1408000" y="4265450"/>
              <a:ext cx="824250" cy="803575"/>
            </a:xfrm>
            <a:custGeom>
              <a:avLst/>
              <a:gdLst/>
              <a:ahLst/>
              <a:cxnLst/>
              <a:rect l="l" t="t" r="r" b="b"/>
              <a:pathLst>
                <a:path w="32970" h="32143" extrusionOk="0">
                  <a:moveTo>
                    <a:pt x="19589" y="32142"/>
                  </a:moveTo>
                  <a:lnTo>
                    <a:pt x="1486" y="11100"/>
                  </a:lnTo>
                  <a:cubicBezTo>
                    <a:pt x="1486" y="11100"/>
                    <a:pt x="818" y="10389"/>
                    <a:pt x="1019" y="9933"/>
                  </a:cubicBezTo>
                  <a:lnTo>
                    <a:pt x="1582" y="8670"/>
                  </a:lnTo>
                  <a:cubicBezTo>
                    <a:pt x="1741" y="8309"/>
                    <a:pt x="1783" y="7885"/>
                    <a:pt x="1316" y="7429"/>
                  </a:cubicBezTo>
                  <a:cubicBezTo>
                    <a:pt x="839" y="6962"/>
                    <a:pt x="457" y="6633"/>
                    <a:pt x="383" y="6537"/>
                  </a:cubicBezTo>
                  <a:cubicBezTo>
                    <a:pt x="308" y="6452"/>
                    <a:pt x="1" y="6208"/>
                    <a:pt x="139" y="5879"/>
                  </a:cubicBezTo>
                  <a:cubicBezTo>
                    <a:pt x="287" y="5551"/>
                    <a:pt x="467" y="5147"/>
                    <a:pt x="637" y="4755"/>
                  </a:cubicBezTo>
                  <a:cubicBezTo>
                    <a:pt x="818" y="4362"/>
                    <a:pt x="1147" y="3672"/>
                    <a:pt x="2600" y="3736"/>
                  </a:cubicBezTo>
                  <a:cubicBezTo>
                    <a:pt x="4054" y="3810"/>
                    <a:pt x="11917" y="4065"/>
                    <a:pt x="12278" y="4054"/>
                  </a:cubicBezTo>
                  <a:cubicBezTo>
                    <a:pt x="12628" y="4054"/>
                    <a:pt x="13742" y="3991"/>
                    <a:pt x="14124" y="3131"/>
                  </a:cubicBezTo>
                  <a:cubicBezTo>
                    <a:pt x="14506" y="2261"/>
                    <a:pt x="14580" y="2113"/>
                    <a:pt x="14984" y="1179"/>
                  </a:cubicBezTo>
                  <a:cubicBezTo>
                    <a:pt x="15397" y="256"/>
                    <a:pt x="15992" y="1"/>
                    <a:pt x="17318" y="96"/>
                  </a:cubicBezTo>
                  <a:cubicBezTo>
                    <a:pt x="18645" y="192"/>
                    <a:pt x="32970" y="2017"/>
                    <a:pt x="32970" y="201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9"/>
            <p:cNvSpPr/>
            <p:nvPr/>
          </p:nvSpPr>
          <p:spPr>
            <a:xfrm>
              <a:off x="1493425" y="4390675"/>
              <a:ext cx="83850" cy="160525"/>
            </a:xfrm>
            <a:custGeom>
              <a:avLst/>
              <a:gdLst/>
              <a:ahLst/>
              <a:cxnLst/>
              <a:rect l="l" t="t" r="r" b="b"/>
              <a:pathLst>
                <a:path w="3354" h="6421" extrusionOk="0">
                  <a:moveTo>
                    <a:pt x="43" y="5985"/>
                  </a:moveTo>
                  <a:lnTo>
                    <a:pt x="2643" y="138"/>
                  </a:lnTo>
                  <a:cubicBezTo>
                    <a:pt x="2685" y="43"/>
                    <a:pt x="2791" y="0"/>
                    <a:pt x="2887" y="43"/>
                  </a:cubicBezTo>
                  <a:lnTo>
                    <a:pt x="3226" y="191"/>
                  </a:lnTo>
                  <a:cubicBezTo>
                    <a:pt x="3322" y="234"/>
                    <a:pt x="3354" y="340"/>
                    <a:pt x="3322" y="435"/>
                  </a:cubicBezTo>
                  <a:lnTo>
                    <a:pt x="722" y="6282"/>
                  </a:lnTo>
                  <a:cubicBezTo>
                    <a:pt x="679" y="6378"/>
                    <a:pt x="573" y="6420"/>
                    <a:pt x="478" y="6378"/>
                  </a:cubicBezTo>
                  <a:lnTo>
                    <a:pt x="138" y="6229"/>
                  </a:lnTo>
                  <a:cubicBezTo>
                    <a:pt x="43" y="6187"/>
                    <a:pt x="0" y="6070"/>
                    <a:pt x="43" y="598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9"/>
            <p:cNvSpPr/>
            <p:nvPr/>
          </p:nvSpPr>
          <p:spPr>
            <a:xfrm>
              <a:off x="1856050" y="4273425"/>
              <a:ext cx="52825" cy="84375"/>
            </a:xfrm>
            <a:custGeom>
              <a:avLst/>
              <a:gdLst/>
              <a:ahLst/>
              <a:cxnLst/>
              <a:rect l="l" t="t" r="r" b="b"/>
              <a:pathLst>
                <a:path w="2113" h="3375" extrusionOk="0">
                  <a:moveTo>
                    <a:pt x="1338" y="0"/>
                  </a:moveTo>
                  <a:lnTo>
                    <a:pt x="2113" y="96"/>
                  </a:lnTo>
                  <a:lnTo>
                    <a:pt x="712" y="3237"/>
                  </a:lnTo>
                  <a:cubicBezTo>
                    <a:pt x="669" y="3332"/>
                    <a:pt x="563" y="3375"/>
                    <a:pt x="468" y="3332"/>
                  </a:cubicBezTo>
                  <a:lnTo>
                    <a:pt x="128" y="3184"/>
                  </a:lnTo>
                  <a:cubicBezTo>
                    <a:pt x="43" y="3141"/>
                    <a:pt x="1" y="3035"/>
                    <a:pt x="43" y="294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9"/>
            <p:cNvSpPr/>
            <p:nvPr/>
          </p:nvSpPr>
          <p:spPr>
            <a:xfrm>
              <a:off x="1630575" y="4433125"/>
              <a:ext cx="83850" cy="160500"/>
            </a:xfrm>
            <a:custGeom>
              <a:avLst/>
              <a:gdLst/>
              <a:ahLst/>
              <a:cxnLst/>
              <a:rect l="l" t="t" r="r" b="b"/>
              <a:pathLst>
                <a:path w="3354" h="6420" extrusionOk="0">
                  <a:moveTo>
                    <a:pt x="43" y="5985"/>
                  </a:moveTo>
                  <a:lnTo>
                    <a:pt x="2643" y="138"/>
                  </a:lnTo>
                  <a:cubicBezTo>
                    <a:pt x="2685" y="43"/>
                    <a:pt x="2791" y="0"/>
                    <a:pt x="2887" y="43"/>
                  </a:cubicBezTo>
                  <a:lnTo>
                    <a:pt x="3226" y="191"/>
                  </a:lnTo>
                  <a:cubicBezTo>
                    <a:pt x="3311" y="234"/>
                    <a:pt x="3354" y="340"/>
                    <a:pt x="3311" y="435"/>
                  </a:cubicBezTo>
                  <a:lnTo>
                    <a:pt x="722" y="6282"/>
                  </a:lnTo>
                  <a:cubicBezTo>
                    <a:pt x="680" y="6377"/>
                    <a:pt x="573" y="6420"/>
                    <a:pt x="478" y="6377"/>
                  </a:cubicBezTo>
                  <a:lnTo>
                    <a:pt x="138" y="6218"/>
                  </a:lnTo>
                  <a:cubicBezTo>
                    <a:pt x="43" y="6186"/>
                    <a:pt x="0" y="6070"/>
                    <a:pt x="43" y="598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9"/>
            <p:cNvSpPr/>
            <p:nvPr/>
          </p:nvSpPr>
          <p:spPr>
            <a:xfrm>
              <a:off x="1538775" y="4530750"/>
              <a:ext cx="70075" cy="136375"/>
            </a:xfrm>
            <a:custGeom>
              <a:avLst/>
              <a:gdLst/>
              <a:ahLst/>
              <a:cxnLst/>
              <a:rect l="l" t="t" r="r" b="b"/>
              <a:pathLst>
                <a:path w="2803" h="5455" extrusionOk="0">
                  <a:moveTo>
                    <a:pt x="266" y="5147"/>
                  </a:moveTo>
                  <a:lnTo>
                    <a:pt x="1" y="4839"/>
                  </a:lnTo>
                  <a:lnTo>
                    <a:pt x="2081" y="138"/>
                  </a:lnTo>
                  <a:cubicBezTo>
                    <a:pt x="2123" y="43"/>
                    <a:pt x="2229" y="0"/>
                    <a:pt x="2325" y="43"/>
                  </a:cubicBezTo>
                  <a:lnTo>
                    <a:pt x="2664" y="191"/>
                  </a:lnTo>
                  <a:cubicBezTo>
                    <a:pt x="2760" y="234"/>
                    <a:pt x="2802" y="340"/>
                    <a:pt x="2760" y="435"/>
                  </a:cubicBezTo>
                  <a:lnTo>
                    <a:pt x="531" y="5454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9"/>
            <p:cNvSpPr/>
            <p:nvPr/>
          </p:nvSpPr>
          <p:spPr>
            <a:xfrm>
              <a:off x="1707250" y="4391200"/>
              <a:ext cx="25750" cy="29750"/>
            </a:xfrm>
            <a:custGeom>
              <a:avLst/>
              <a:gdLst/>
              <a:ahLst/>
              <a:cxnLst/>
              <a:rect l="l" t="t" r="r" b="b"/>
              <a:pathLst>
                <a:path w="1030" h="1190" extrusionOk="0">
                  <a:moveTo>
                    <a:pt x="42" y="754"/>
                  </a:moveTo>
                  <a:lnTo>
                    <a:pt x="318" y="139"/>
                  </a:lnTo>
                  <a:cubicBezTo>
                    <a:pt x="361" y="43"/>
                    <a:pt x="467" y="1"/>
                    <a:pt x="562" y="43"/>
                  </a:cubicBezTo>
                  <a:lnTo>
                    <a:pt x="902" y="192"/>
                  </a:lnTo>
                  <a:cubicBezTo>
                    <a:pt x="987" y="234"/>
                    <a:pt x="1029" y="340"/>
                    <a:pt x="997" y="436"/>
                  </a:cubicBezTo>
                  <a:lnTo>
                    <a:pt x="722" y="1062"/>
                  </a:lnTo>
                  <a:cubicBezTo>
                    <a:pt x="679" y="1147"/>
                    <a:pt x="562" y="1189"/>
                    <a:pt x="478" y="1157"/>
                  </a:cubicBezTo>
                  <a:lnTo>
                    <a:pt x="138" y="998"/>
                  </a:lnTo>
                  <a:cubicBezTo>
                    <a:pt x="42" y="956"/>
                    <a:pt x="0" y="849"/>
                    <a:pt x="42" y="75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9"/>
            <p:cNvSpPr/>
            <p:nvPr/>
          </p:nvSpPr>
          <p:spPr>
            <a:xfrm>
              <a:off x="1582300" y="4416400"/>
              <a:ext cx="583100" cy="588950"/>
            </a:xfrm>
            <a:custGeom>
              <a:avLst/>
              <a:gdLst/>
              <a:ahLst/>
              <a:cxnLst/>
              <a:rect l="l" t="t" r="r" b="b"/>
              <a:pathLst>
                <a:path w="23324" h="23558" extrusionOk="0">
                  <a:moveTo>
                    <a:pt x="13752" y="23557"/>
                  </a:moveTo>
                  <a:lnTo>
                    <a:pt x="0" y="11832"/>
                  </a:lnTo>
                  <a:lnTo>
                    <a:pt x="2547" y="6070"/>
                  </a:lnTo>
                  <a:cubicBezTo>
                    <a:pt x="3237" y="4532"/>
                    <a:pt x="3693" y="4457"/>
                    <a:pt x="4743" y="4394"/>
                  </a:cubicBezTo>
                  <a:lnTo>
                    <a:pt x="6685" y="4277"/>
                  </a:lnTo>
                  <a:cubicBezTo>
                    <a:pt x="6685" y="4277"/>
                    <a:pt x="8436" y="4394"/>
                    <a:pt x="9147" y="2770"/>
                  </a:cubicBezTo>
                  <a:lnTo>
                    <a:pt x="9996" y="860"/>
                  </a:lnTo>
                  <a:cubicBezTo>
                    <a:pt x="9996" y="860"/>
                    <a:pt x="10346" y="1"/>
                    <a:pt x="11853" y="245"/>
                  </a:cubicBezTo>
                  <a:cubicBezTo>
                    <a:pt x="13360" y="489"/>
                    <a:pt x="23324" y="1996"/>
                    <a:pt x="23324" y="1996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9"/>
            <p:cNvSpPr/>
            <p:nvPr/>
          </p:nvSpPr>
          <p:spPr>
            <a:xfrm>
              <a:off x="1675400" y="4416675"/>
              <a:ext cx="490000" cy="528975"/>
            </a:xfrm>
            <a:custGeom>
              <a:avLst/>
              <a:gdLst/>
              <a:ahLst/>
              <a:cxnLst/>
              <a:rect l="l" t="t" r="r" b="b"/>
              <a:pathLst>
                <a:path w="19600" h="21159" extrusionOk="0">
                  <a:moveTo>
                    <a:pt x="3057" y="17604"/>
                  </a:moveTo>
                  <a:lnTo>
                    <a:pt x="1" y="14994"/>
                  </a:lnTo>
                  <a:lnTo>
                    <a:pt x="5423" y="2759"/>
                  </a:lnTo>
                  <a:lnTo>
                    <a:pt x="6272" y="849"/>
                  </a:lnTo>
                  <a:lnTo>
                    <a:pt x="6272" y="839"/>
                  </a:lnTo>
                  <a:cubicBezTo>
                    <a:pt x="6314" y="743"/>
                    <a:pt x="6718" y="0"/>
                    <a:pt x="8129" y="234"/>
                  </a:cubicBezTo>
                  <a:cubicBezTo>
                    <a:pt x="9636" y="478"/>
                    <a:pt x="19600" y="1985"/>
                    <a:pt x="19600" y="1985"/>
                  </a:cubicBezTo>
                  <a:lnTo>
                    <a:pt x="11089" y="21159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9"/>
            <p:cNvSpPr/>
            <p:nvPr/>
          </p:nvSpPr>
          <p:spPr>
            <a:xfrm>
              <a:off x="1540375" y="4569725"/>
              <a:ext cx="556850" cy="589225"/>
            </a:xfrm>
            <a:custGeom>
              <a:avLst/>
              <a:gdLst/>
              <a:ahLst/>
              <a:cxnLst/>
              <a:rect l="l" t="t" r="r" b="b"/>
              <a:pathLst>
                <a:path w="22274" h="23569" extrusionOk="0">
                  <a:moveTo>
                    <a:pt x="12702" y="23568"/>
                  </a:moveTo>
                  <a:lnTo>
                    <a:pt x="1200" y="10336"/>
                  </a:lnTo>
                  <a:cubicBezTo>
                    <a:pt x="1" y="8967"/>
                    <a:pt x="319" y="8755"/>
                    <a:pt x="1040" y="7132"/>
                  </a:cubicBezTo>
                  <a:lnTo>
                    <a:pt x="1624" y="5805"/>
                  </a:lnTo>
                  <a:cubicBezTo>
                    <a:pt x="2346" y="4171"/>
                    <a:pt x="2006" y="4489"/>
                    <a:pt x="3821" y="4383"/>
                  </a:cubicBezTo>
                  <a:lnTo>
                    <a:pt x="5646" y="4277"/>
                  </a:lnTo>
                  <a:cubicBezTo>
                    <a:pt x="5646" y="4277"/>
                    <a:pt x="7386" y="4383"/>
                    <a:pt x="8108" y="2770"/>
                  </a:cubicBezTo>
                  <a:lnTo>
                    <a:pt x="8956" y="860"/>
                  </a:lnTo>
                  <a:cubicBezTo>
                    <a:pt x="8956" y="860"/>
                    <a:pt x="9296" y="1"/>
                    <a:pt x="10813" y="245"/>
                  </a:cubicBezTo>
                  <a:cubicBezTo>
                    <a:pt x="12320" y="489"/>
                    <a:pt x="22274" y="1996"/>
                    <a:pt x="22274" y="19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9"/>
            <p:cNvSpPr/>
            <p:nvPr/>
          </p:nvSpPr>
          <p:spPr>
            <a:xfrm>
              <a:off x="1698475" y="4793900"/>
              <a:ext cx="83875" cy="160250"/>
            </a:xfrm>
            <a:custGeom>
              <a:avLst/>
              <a:gdLst/>
              <a:ahLst/>
              <a:cxnLst/>
              <a:rect l="l" t="t" r="r" b="b"/>
              <a:pathLst>
                <a:path w="3355" h="6410" extrusionOk="0">
                  <a:moveTo>
                    <a:pt x="43" y="5974"/>
                  </a:moveTo>
                  <a:lnTo>
                    <a:pt x="2643" y="138"/>
                  </a:lnTo>
                  <a:cubicBezTo>
                    <a:pt x="2686" y="43"/>
                    <a:pt x="2792" y="0"/>
                    <a:pt x="2887" y="43"/>
                  </a:cubicBezTo>
                  <a:lnTo>
                    <a:pt x="3227" y="191"/>
                  </a:lnTo>
                  <a:cubicBezTo>
                    <a:pt x="3312" y="234"/>
                    <a:pt x="3354" y="340"/>
                    <a:pt x="3312" y="435"/>
                  </a:cubicBezTo>
                  <a:lnTo>
                    <a:pt x="722" y="6282"/>
                  </a:lnTo>
                  <a:cubicBezTo>
                    <a:pt x="680" y="6367"/>
                    <a:pt x="574" y="6410"/>
                    <a:pt x="478" y="6367"/>
                  </a:cubicBezTo>
                  <a:lnTo>
                    <a:pt x="139" y="6219"/>
                  </a:lnTo>
                  <a:cubicBezTo>
                    <a:pt x="43" y="6176"/>
                    <a:pt x="1" y="6070"/>
                    <a:pt x="43" y="597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9"/>
            <p:cNvSpPr/>
            <p:nvPr/>
          </p:nvSpPr>
          <p:spPr>
            <a:xfrm>
              <a:off x="1839875" y="4623575"/>
              <a:ext cx="83850" cy="160275"/>
            </a:xfrm>
            <a:custGeom>
              <a:avLst/>
              <a:gdLst/>
              <a:ahLst/>
              <a:cxnLst/>
              <a:rect l="l" t="t" r="r" b="b"/>
              <a:pathLst>
                <a:path w="3354" h="6411" extrusionOk="0">
                  <a:moveTo>
                    <a:pt x="43" y="5975"/>
                  </a:moveTo>
                  <a:lnTo>
                    <a:pt x="2643" y="139"/>
                  </a:lnTo>
                  <a:cubicBezTo>
                    <a:pt x="2675" y="43"/>
                    <a:pt x="2791" y="1"/>
                    <a:pt x="2887" y="43"/>
                  </a:cubicBezTo>
                  <a:lnTo>
                    <a:pt x="3216" y="192"/>
                  </a:lnTo>
                  <a:cubicBezTo>
                    <a:pt x="3311" y="234"/>
                    <a:pt x="3354" y="341"/>
                    <a:pt x="3311" y="436"/>
                  </a:cubicBezTo>
                  <a:lnTo>
                    <a:pt x="722" y="6283"/>
                  </a:lnTo>
                  <a:cubicBezTo>
                    <a:pt x="680" y="6368"/>
                    <a:pt x="574" y="6410"/>
                    <a:pt x="478" y="6368"/>
                  </a:cubicBezTo>
                  <a:lnTo>
                    <a:pt x="139" y="6219"/>
                  </a:lnTo>
                  <a:cubicBezTo>
                    <a:pt x="43" y="6177"/>
                    <a:pt x="1" y="6071"/>
                    <a:pt x="43" y="59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9"/>
            <p:cNvSpPr/>
            <p:nvPr/>
          </p:nvSpPr>
          <p:spPr>
            <a:xfrm>
              <a:off x="1689475" y="4679550"/>
              <a:ext cx="83850" cy="160275"/>
            </a:xfrm>
            <a:custGeom>
              <a:avLst/>
              <a:gdLst/>
              <a:ahLst/>
              <a:cxnLst/>
              <a:rect l="l" t="t" r="r" b="b"/>
              <a:pathLst>
                <a:path w="3354" h="6411" extrusionOk="0">
                  <a:moveTo>
                    <a:pt x="43" y="5975"/>
                  </a:moveTo>
                  <a:lnTo>
                    <a:pt x="2642" y="139"/>
                  </a:lnTo>
                  <a:cubicBezTo>
                    <a:pt x="2674" y="43"/>
                    <a:pt x="2791" y="1"/>
                    <a:pt x="2886" y="43"/>
                  </a:cubicBezTo>
                  <a:lnTo>
                    <a:pt x="3215" y="192"/>
                  </a:lnTo>
                  <a:cubicBezTo>
                    <a:pt x="3311" y="234"/>
                    <a:pt x="3353" y="341"/>
                    <a:pt x="3311" y="436"/>
                  </a:cubicBezTo>
                  <a:lnTo>
                    <a:pt x="722" y="6283"/>
                  </a:lnTo>
                  <a:cubicBezTo>
                    <a:pt x="679" y="6368"/>
                    <a:pt x="573" y="6410"/>
                    <a:pt x="478" y="6378"/>
                  </a:cubicBezTo>
                  <a:lnTo>
                    <a:pt x="138" y="6219"/>
                  </a:lnTo>
                  <a:cubicBezTo>
                    <a:pt x="43" y="6177"/>
                    <a:pt x="0" y="6071"/>
                    <a:pt x="43" y="59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9"/>
            <p:cNvSpPr/>
            <p:nvPr/>
          </p:nvSpPr>
          <p:spPr>
            <a:xfrm>
              <a:off x="1994275" y="4607675"/>
              <a:ext cx="41400" cy="59175"/>
            </a:xfrm>
            <a:custGeom>
              <a:avLst/>
              <a:gdLst/>
              <a:ahLst/>
              <a:cxnLst/>
              <a:rect l="l" t="t" r="r" b="b"/>
              <a:pathLst>
                <a:path w="1656" h="2367" extrusionOk="0">
                  <a:moveTo>
                    <a:pt x="43" y="1932"/>
                  </a:moveTo>
                  <a:lnTo>
                    <a:pt x="902" y="0"/>
                  </a:lnTo>
                  <a:lnTo>
                    <a:pt x="1656" y="106"/>
                  </a:lnTo>
                  <a:lnTo>
                    <a:pt x="711" y="2229"/>
                  </a:lnTo>
                  <a:cubicBezTo>
                    <a:pt x="669" y="2324"/>
                    <a:pt x="563" y="2367"/>
                    <a:pt x="467" y="2324"/>
                  </a:cubicBezTo>
                  <a:lnTo>
                    <a:pt x="128" y="2176"/>
                  </a:lnTo>
                  <a:cubicBezTo>
                    <a:pt x="43" y="2133"/>
                    <a:pt x="0" y="2027"/>
                    <a:pt x="43" y="193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9"/>
            <p:cNvSpPr/>
            <p:nvPr/>
          </p:nvSpPr>
          <p:spPr>
            <a:xfrm>
              <a:off x="1614925" y="4677700"/>
              <a:ext cx="50425" cy="76425"/>
            </a:xfrm>
            <a:custGeom>
              <a:avLst/>
              <a:gdLst/>
              <a:ahLst/>
              <a:cxnLst/>
              <a:rect l="l" t="t" r="r" b="b"/>
              <a:pathLst>
                <a:path w="2017" h="3057" extrusionOk="0">
                  <a:moveTo>
                    <a:pt x="43" y="2622"/>
                  </a:moveTo>
                  <a:lnTo>
                    <a:pt x="1189" y="54"/>
                  </a:lnTo>
                  <a:lnTo>
                    <a:pt x="2016" y="1"/>
                  </a:lnTo>
                  <a:lnTo>
                    <a:pt x="722" y="2919"/>
                  </a:lnTo>
                  <a:cubicBezTo>
                    <a:pt x="679" y="3014"/>
                    <a:pt x="573" y="3057"/>
                    <a:pt x="478" y="3014"/>
                  </a:cubicBezTo>
                  <a:lnTo>
                    <a:pt x="138" y="2866"/>
                  </a:lnTo>
                  <a:cubicBezTo>
                    <a:pt x="43" y="2823"/>
                    <a:pt x="0" y="2717"/>
                    <a:pt x="43" y="26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9"/>
            <p:cNvSpPr/>
            <p:nvPr/>
          </p:nvSpPr>
          <p:spPr>
            <a:xfrm>
              <a:off x="1887625" y="4819900"/>
              <a:ext cx="83850" cy="160525"/>
            </a:xfrm>
            <a:custGeom>
              <a:avLst/>
              <a:gdLst/>
              <a:ahLst/>
              <a:cxnLst/>
              <a:rect l="l" t="t" r="r" b="b"/>
              <a:pathLst>
                <a:path w="3354" h="6421" extrusionOk="0">
                  <a:moveTo>
                    <a:pt x="43" y="5985"/>
                  </a:moveTo>
                  <a:lnTo>
                    <a:pt x="2632" y="138"/>
                  </a:lnTo>
                  <a:cubicBezTo>
                    <a:pt x="2675" y="43"/>
                    <a:pt x="2781" y="0"/>
                    <a:pt x="2876" y="43"/>
                  </a:cubicBezTo>
                  <a:lnTo>
                    <a:pt x="3216" y="202"/>
                  </a:lnTo>
                  <a:cubicBezTo>
                    <a:pt x="3311" y="234"/>
                    <a:pt x="3354" y="350"/>
                    <a:pt x="3311" y="435"/>
                  </a:cubicBezTo>
                  <a:lnTo>
                    <a:pt x="712" y="6282"/>
                  </a:lnTo>
                  <a:cubicBezTo>
                    <a:pt x="669" y="6378"/>
                    <a:pt x="563" y="6420"/>
                    <a:pt x="468" y="6378"/>
                  </a:cubicBezTo>
                  <a:lnTo>
                    <a:pt x="139" y="6229"/>
                  </a:lnTo>
                  <a:cubicBezTo>
                    <a:pt x="43" y="6187"/>
                    <a:pt x="1" y="6080"/>
                    <a:pt x="43" y="598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9"/>
            <p:cNvSpPr/>
            <p:nvPr/>
          </p:nvSpPr>
          <p:spPr>
            <a:xfrm>
              <a:off x="1781250" y="4949625"/>
              <a:ext cx="70325" cy="136625"/>
            </a:xfrm>
            <a:custGeom>
              <a:avLst/>
              <a:gdLst/>
              <a:ahLst/>
              <a:cxnLst/>
              <a:rect l="l" t="t" r="r" b="b"/>
              <a:pathLst>
                <a:path w="2813" h="5465" extrusionOk="0">
                  <a:moveTo>
                    <a:pt x="542" y="5465"/>
                  </a:moveTo>
                  <a:lnTo>
                    <a:pt x="2770" y="435"/>
                  </a:lnTo>
                  <a:cubicBezTo>
                    <a:pt x="2813" y="340"/>
                    <a:pt x="2770" y="234"/>
                    <a:pt x="2675" y="191"/>
                  </a:cubicBezTo>
                  <a:lnTo>
                    <a:pt x="2335" y="43"/>
                  </a:lnTo>
                  <a:cubicBezTo>
                    <a:pt x="2240" y="0"/>
                    <a:pt x="2133" y="43"/>
                    <a:pt x="2091" y="138"/>
                  </a:cubicBezTo>
                  <a:lnTo>
                    <a:pt x="1" y="4849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9"/>
            <p:cNvSpPr/>
            <p:nvPr/>
          </p:nvSpPr>
          <p:spPr>
            <a:xfrm>
              <a:off x="1764275" y="4641625"/>
              <a:ext cx="25750" cy="29725"/>
            </a:xfrm>
            <a:custGeom>
              <a:avLst/>
              <a:gdLst/>
              <a:ahLst/>
              <a:cxnLst/>
              <a:rect l="l" t="t" r="r" b="b"/>
              <a:pathLst>
                <a:path w="1030" h="1189" extrusionOk="0">
                  <a:moveTo>
                    <a:pt x="43" y="754"/>
                  </a:moveTo>
                  <a:lnTo>
                    <a:pt x="319" y="139"/>
                  </a:lnTo>
                  <a:cubicBezTo>
                    <a:pt x="361" y="43"/>
                    <a:pt x="467" y="1"/>
                    <a:pt x="563" y="43"/>
                  </a:cubicBezTo>
                  <a:lnTo>
                    <a:pt x="902" y="192"/>
                  </a:lnTo>
                  <a:cubicBezTo>
                    <a:pt x="998" y="234"/>
                    <a:pt x="1030" y="340"/>
                    <a:pt x="998" y="436"/>
                  </a:cubicBezTo>
                  <a:lnTo>
                    <a:pt x="722" y="1051"/>
                  </a:lnTo>
                  <a:cubicBezTo>
                    <a:pt x="680" y="1147"/>
                    <a:pt x="573" y="1189"/>
                    <a:pt x="478" y="1147"/>
                  </a:cubicBezTo>
                  <a:lnTo>
                    <a:pt x="138" y="998"/>
                  </a:lnTo>
                  <a:cubicBezTo>
                    <a:pt x="43" y="956"/>
                    <a:pt x="0" y="849"/>
                    <a:pt x="43" y="75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9"/>
            <p:cNvSpPr/>
            <p:nvPr/>
          </p:nvSpPr>
          <p:spPr>
            <a:xfrm>
              <a:off x="1961100" y="4784600"/>
              <a:ext cx="26025" cy="30025"/>
            </a:xfrm>
            <a:custGeom>
              <a:avLst/>
              <a:gdLst/>
              <a:ahLst/>
              <a:cxnLst/>
              <a:rect l="l" t="t" r="r" b="b"/>
              <a:pathLst>
                <a:path w="1041" h="1201" extrusionOk="0">
                  <a:moveTo>
                    <a:pt x="43" y="765"/>
                  </a:moveTo>
                  <a:lnTo>
                    <a:pt x="319" y="139"/>
                  </a:lnTo>
                  <a:cubicBezTo>
                    <a:pt x="362" y="43"/>
                    <a:pt x="468" y="1"/>
                    <a:pt x="563" y="43"/>
                  </a:cubicBezTo>
                  <a:lnTo>
                    <a:pt x="903" y="203"/>
                  </a:lnTo>
                  <a:cubicBezTo>
                    <a:pt x="998" y="234"/>
                    <a:pt x="1041" y="351"/>
                    <a:pt x="998" y="447"/>
                  </a:cubicBezTo>
                  <a:lnTo>
                    <a:pt x="723" y="1062"/>
                  </a:lnTo>
                  <a:cubicBezTo>
                    <a:pt x="680" y="1158"/>
                    <a:pt x="574" y="1200"/>
                    <a:pt x="478" y="1158"/>
                  </a:cubicBezTo>
                  <a:lnTo>
                    <a:pt x="139" y="1009"/>
                  </a:lnTo>
                  <a:cubicBezTo>
                    <a:pt x="43" y="967"/>
                    <a:pt x="1" y="850"/>
                    <a:pt x="43" y="76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9"/>
            <p:cNvSpPr/>
            <p:nvPr/>
          </p:nvSpPr>
          <p:spPr>
            <a:xfrm>
              <a:off x="1599000" y="4760475"/>
              <a:ext cx="25750" cy="29725"/>
            </a:xfrm>
            <a:custGeom>
              <a:avLst/>
              <a:gdLst/>
              <a:ahLst/>
              <a:cxnLst/>
              <a:rect l="l" t="t" r="r" b="b"/>
              <a:pathLst>
                <a:path w="1030" h="1189" extrusionOk="0">
                  <a:moveTo>
                    <a:pt x="43" y="754"/>
                  </a:moveTo>
                  <a:lnTo>
                    <a:pt x="319" y="138"/>
                  </a:lnTo>
                  <a:cubicBezTo>
                    <a:pt x="361" y="43"/>
                    <a:pt x="468" y="0"/>
                    <a:pt x="563" y="43"/>
                  </a:cubicBezTo>
                  <a:lnTo>
                    <a:pt x="903" y="191"/>
                  </a:lnTo>
                  <a:cubicBezTo>
                    <a:pt x="987" y="234"/>
                    <a:pt x="1030" y="340"/>
                    <a:pt x="987" y="435"/>
                  </a:cubicBezTo>
                  <a:lnTo>
                    <a:pt x="712" y="1051"/>
                  </a:lnTo>
                  <a:cubicBezTo>
                    <a:pt x="669" y="1146"/>
                    <a:pt x="563" y="1189"/>
                    <a:pt x="468" y="1146"/>
                  </a:cubicBezTo>
                  <a:lnTo>
                    <a:pt x="139" y="998"/>
                  </a:lnTo>
                  <a:cubicBezTo>
                    <a:pt x="43" y="955"/>
                    <a:pt x="1" y="849"/>
                    <a:pt x="43" y="75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9"/>
            <p:cNvSpPr/>
            <p:nvPr/>
          </p:nvSpPr>
          <p:spPr>
            <a:xfrm>
              <a:off x="1608550" y="2574825"/>
              <a:ext cx="1451650" cy="1650600"/>
            </a:xfrm>
            <a:custGeom>
              <a:avLst/>
              <a:gdLst/>
              <a:ahLst/>
              <a:cxnLst/>
              <a:rect l="l" t="t" r="r" b="b"/>
              <a:pathLst>
                <a:path w="58066" h="66024" extrusionOk="0">
                  <a:moveTo>
                    <a:pt x="1" y="1614"/>
                  </a:moveTo>
                  <a:lnTo>
                    <a:pt x="2123" y="1"/>
                  </a:lnTo>
                  <a:lnTo>
                    <a:pt x="2484" y="500"/>
                  </a:lnTo>
                  <a:cubicBezTo>
                    <a:pt x="3163" y="1433"/>
                    <a:pt x="3874" y="2335"/>
                    <a:pt x="4585" y="3237"/>
                  </a:cubicBezTo>
                  <a:cubicBezTo>
                    <a:pt x="6399" y="5529"/>
                    <a:pt x="8288" y="7779"/>
                    <a:pt x="10230" y="9975"/>
                  </a:cubicBezTo>
                  <a:cubicBezTo>
                    <a:pt x="15939" y="16427"/>
                    <a:pt x="22263" y="22656"/>
                    <a:pt x="29118" y="27876"/>
                  </a:cubicBezTo>
                  <a:cubicBezTo>
                    <a:pt x="36631" y="33596"/>
                    <a:pt x="46499" y="39347"/>
                    <a:pt x="56230" y="39220"/>
                  </a:cubicBezTo>
                  <a:lnTo>
                    <a:pt x="58065" y="39199"/>
                  </a:lnTo>
                  <a:lnTo>
                    <a:pt x="48876" y="46181"/>
                  </a:lnTo>
                  <a:lnTo>
                    <a:pt x="48515" y="45693"/>
                  </a:lnTo>
                  <a:cubicBezTo>
                    <a:pt x="44960" y="40992"/>
                    <a:pt x="38275" y="40069"/>
                    <a:pt x="33585" y="43623"/>
                  </a:cubicBezTo>
                  <a:cubicBezTo>
                    <a:pt x="28895" y="47189"/>
                    <a:pt x="27993" y="53884"/>
                    <a:pt x="31569" y="58564"/>
                  </a:cubicBezTo>
                  <a:lnTo>
                    <a:pt x="31940" y="59041"/>
                  </a:lnTo>
                  <a:lnTo>
                    <a:pt x="22751" y="66024"/>
                  </a:lnTo>
                  <a:lnTo>
                    <a:pt x="23260" y="64262"/>
                  </a:lnTo>
                  <a:cubicBezTo>
                    <a:pt x="25998" y="54914"/>
                    <a:pt x="23112" y="43878"/>
                    <a:pt x="19610" y="35103"/>
                  </a:cubicBezTo>
                  <a:cubicBezTo>
                    <a:pt x="16416" y="27091"/>
                    <a:pt x="12119" y="19324"/>
                    <a:pt x="7429" y="12098"/>
                  </a:cubicBezTo>
                  <a:cubicBezTo>
                    <a:pt x="5837" y="9646"/>
                    <a:pt x="4181" y="7227"/>
                    <a:pt x="2452" y="4850"/>
                  </a:cubicBezTo>
                  <a:cubicBezTo>
                    <a:pt x="1783" y="3916"/>
                    <a:pt x="1094" y="2993"/>
                    <a:pt x="383" y="2102"/>
                  </a:cubicBezTo>
                  <a:lnTo>
                    <a:pt x="1" y="1614"/>
                  </a:lnTo>
                  <a:close/>
                  <a:moveTo>
                    <a:pt x="16427" y="21043"/>
                  </a:moveTo>
                  <a:lnTo>
                    <a:pt x="16947" y="21902"/>
                  </a:lnTo>
                  <a:cubicBezTo>
                    <a:pt x="17615" y="23038"/>
                    <a:pt x="18273" y="24173"/>
                    <a:pt x="18899" y="25330"/>
                  </a:cubicBezTo>
                  <a:cubicBezTo>
                    <a:pt x="19377" y="26189"/>
                    <a:pt x="19801" y="27081"/>
                    <a:pt x="20162" y="28004"/>
                  </a:cubicBezTo>
                  <a:cubicBezTo>
                    <a:pt x="20459" y="28014"/>
                    <a:pt x="21106" y="27600"/>
                    <a:pt x="21297" y="27452"/>
                  </a:cubicBezTo>
                  <a:cubicBezTo>
                    <a:pt x="21488" y="27314"/>
                    <a:pt x="22072" y="26794"/>
                    <a:pt x="22136" y="26497"/>
                  </a:cubicBezTo>
                  <a:cubicBezTo>
                    <a:pt x="21350" y="25945"/>
                    <a:pt x="20586" y="25224"/>
                    <a:pt x="19897" y="24566"/>
                  </a:cubicBezTo>
                  <a:cubicBezTo>
                    <a:pt x="18952" y="23664"/>
                    <a:pt x="18029" y="22719"/>
                    <a:pt x="17127" y="21775"/>
                  </a:cubicBezTo>
                  <a:cubicBezTo>
                    <a:pt x="16894" y="21531"/>
                    <a:pt x="16660" y="21287"/>
                    <a:pt x="16427" y="21043"/>
                  </a:cubicBezTo>
                  <a:close/>
                  <a:moveTo>
                    <a:pt x="30020" y="38933"/>
                  </a:moveTo>
                  <a:cubicBezTo>
                    <a:pt x="30932" y="38244"/>
                    <a:pt x="31845" y="37543"/>
                    <a:pt x="32768" y="36843"/>
                  </a:cubicBezTo>
                  <a:cubicBezTo>
                    <a:pt x="33086" y="36599"/>
                    <a:pt x="33182" y="36429"/>
                    <a:pt x="32853" y="36142"/>
                  </a:cubicBezTo>
                  <a:cubicBezTo>
                    <a:pt x="31792" y="35219"/>
                    <a:pt x="30710" y="34296"/>
                    <a:pt x="29648" y="33384"/>
                  </a:cubicBezTo>
                  <a:lnTo>
                    <a:pt x="26773" y="30932"/>
                  </a:lnTo>
                  <a:cubicBezTo>
                    <a:pt x="26465" y="30667"/>
                    <a:pt x="25903" y="30285"/>
                    <a:pt x="25510" y="30593"/>
                  </a:cubicBezTo>
                  <a:lnTo>
                    <a:pt x="24353" y="31474"/>
                  </a:lnTo>
                  <a:lnTo>
                    <a:pt x="23186" y="32344"/>
                  </a:lnTo>
                  <a:cubicBezTo>
                    <a:pt x="22794" y="32651"/>
                    <a:pt x="23006" y="33288"/>
                    <a:pt x="23186" y="33659"/>
                  </a:cubicBezTo>
                  <a:cubicBezTo>
                    <a:pt x="23717" y="34795"/>
                    <a:pt x="24247" y="35941"/>
                    <a:pt x="24778" y="37087"/>
                  </a:cubicBezTo>
                  <a:cubicBezTo>
                    <a:pt x="25372" y="38360"/>
                    <a:pt x="25956" y="39655"/>
                    <a:pt x="26571" y="40918"/>
                  </a:cubicBezTo>
                  <a:cubicBezTo>
                    <a:pt x="26762" y="41310"/>
                    <a:pt x="26953" y="41257"/>
                    <a:pt x="27272" y="41013"/>
                  </a:cubicBezTo>
                  <a:cubicBezTo>
                    <a:pt x="28184" y="40323"/>
                    <a:pt x="29107" y="39634"/>
                    <a:pt x="30020" y="38933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9"/>
            <p:cNvSpPr/>
            <p:nvPr/>
          </p:nvSpPr>
          <p:spPr>
            <a:xfrm>
              <a:off x="1575400" y="2600025"/>
              <a:ext cx="1451625" cy="1650600"/>
            </a:xfrm>
            <a:custGeom>
              <a:avLst/>
              <a:gdLst/>
              <a:ahLst/>
              <a:cxnLst/>
              <a:rect l="l" t="t" r="r" b="b"/>
              <a:pathLst>
                <a:path w="58065" h="66024" extrusionOk="0">
                  <a:moveTo>
                    <a:pt x="0" y="1614"/>
                  </a:moveTo>
                  <a:lnTo>
                    <a:pt x="2112" y="1"/>
                  </a:lnTo>
                  <a:lnTo>
                    <a:pt x="2483" y="500"/>
                  </a:lnTo>
                  <a:cubicBezTo>
                    <a:pt x="3152" y="1433"/>
                    <a:pt x="3873" y="2335"/>
                    <a:pt x="4584" y="3237"/>
                  </a:cubicBezTo>
                  <a:cubicBezTo>
                    <a:pt x="6399" y="5529"/>
                    <a:pt x="8298" y="7779"/>
                    <a:pt x="10229" y="9975"/>
                  </a:cubicBezTo>
                  <a:cubicBezTo>
                    <a:pt x="15928" y="16427"/>
                    <a:pt x="22263" y="22656"/>
                    <a:pt x="29117" y="27876"/>
                  </a:cubicBezTo>
                  <a:cubicBezTo>
                    <a:pt x="36630" y="33596"/>
                    <a:pt x="46499" y="39347"/>
                    <a:pt x="56229" y="39220"/>
                  </a:cubicBezTo>
                  <a:lnTo>
                    <a:pt x="58065" y="39199"/>
                  </a:lnTo>
                  <a:lnTo>
                    <a:pt x="48876" y="46181"/>
                  </a:lnTo>
                  <a:lnTo>
                    <a:pt x="48515" y="45693"/>
                  </a:lnTo>
                  <a:cubicBezTo>
                    <a:pt x="44928" y="41109"/>
                    <a:pt x="38328" y="40249"/>
                    <a:pt x="33691" y="43761"/>
                  </a:cubicBezTo>
                  <a:cubicBezTo>
                    <a:pt x="29054" y="47284"/>
                    <a:pt x="28109" y="53884"/>
                    <a:pt x="31569" y="58564"/>
                  </a:cubicBezTo>
                  <a:lnTo>
                    <a:pt x="31940" y="59042"/>
                  </a:lnTo>
                  <a:lnTo>
                    <a:pt x="22740" y="66024"/>
                  </a:lnTo>
                  <a:lnTo>
                    <a:pt x="23260" y="64262"/>
                  </a:lnTo>
                  <a:cubicBezTo>
                    <a:pt x="25998" y="54914"/>
                    <a:pt x="23101" y="43868"/>
                    <a:pt x="19610" y="35103"/>
                  </a:cubicBezTo>
                  <a:cubicBezTo>
                    <a:pt x="16416" y="27091"/>
                    <a:pt x="12108" y="19324"/>
                    <a:pt x="7428" y="12098"/>
                  </a:cubicBezTo>
                  <a:cubicBezTo>
                    <a:pt x="5836" y="9636"/>
                    <a:pt x="4181" y="7227"/>
                    <a:pt x="2451" y="4850"/>
                  </a:cubicBezTo>
                  <a:cubicBezTo>
                    <a:pt x="1783" y="3916"/>
                    <a:pt x="1093" y="2993"/>
                    <a:pt x="382" y="2091"/>
                  </a:cubicBezTo>
                  <a:lnTo>
                    <a:pt x="0" y="1614"/>
                  </a:lnTo>
                  <a:close/>
                  <a:moveTo>
                    <a:pt x="16426" y="21043"/>
                  </a:moveTo>
                  <a:cubicBezTo>
                    <a:pt x="16607" y="21329"/>
                    <a:pt x="16777" y="21616"/>
                    <a:pt x="16946" y="21902"/>
                  </a:cubicBezTo>
                  <a:cubicBezTo>
                    <a:pt x="17615" y="23038"/>
                    <a:pt x="18273" y="24173"/>
                    <a:pt x="18899" y="25330"/>
                  </a:cubicBezTo>
                  <a:cubicBezTo>
                    <a:pt x="19376" y="26189"/>
                    <a:pt x="19801" y="27081"/>
                    <a:pt x="20162" y="28004"/>
                  </a:cubicBezTo>
                  <a:cubicBezTo>
                    <a:pt x="20448" y="28014"/>
                    <a:pt x="21106" y="27601"/>
                    <a:pt x="21297" y="27452"/>
                  </a:cubicBezTo>
                  <a:cubicBezTo>
                    <a:pt x="21488" y="27314"/>
                    <a:pt x="22072" y="26794"/>
                    <a:pt x="22125" y="26508"/>
                  </a:cubicBezTo>
                  <a:cubicBezTo>
                    <a:pt x="21339" y="25913"/>
                    <a:pt x="20597" y="25266"/>
                    <a:pt x="19896" y="24566"/>
                  </a:cubicBezTo>
                  <a:cubicBezTo>
                    <a:pt x="18952" y="23664"/>
                    <a:pt x="18029" y="22719"/>
                    <a:pt x="17127" y="21775"/>
                  </a:cubicBezTo>
                  <a:cubicBezTo>
                    <a:pt x="16893" y="21531"/>
                    <a:pt x="16660" y="21287"/>
                    <a:pt x="16426" y="21043"/>
                  </a:cubicBezTo>
                  <a:close/>
                  <a:moveTo>
                    <a:pt x="30019" y="38933"/>
                  </a:moveTo>
                  <a:cubicBezTo>
                    <a:pt x="30932" y="38244"/>
                    <a:pt x="31845" y="37543"/>
                    <a:pt x="32757" y="36854"/>
                  </a:cubicBezTo>
                  <a:cubicBezTo>
                    <a:pt x="33086" y="36609"/>
                    <a:pt x="33182" y="36429"/>
                    <a:pt x="32853" y="36143"/>
                  </a:cubicBezTo>
                  <a:cubicBezTo>
                    <a:pt x="31792" y="35219"/>
                    <a:pt x="30709" y="34296"/>
                    <a:pt x="29637" y="33384"/>
                  </a:cubicBezTo>
                  <a:lnTo>
                    <a:pt x="26772" y="30932"/>
                  </a:lnTo>
                  <a:cubicBezTo>
                    <a:pt x="26454" y="30667"/>
                    <a:pt x="25902" y="30285"/>
                    <a:pt x="25510" y="30593"/>
                  </a:cubicBezTo>
                  <a:lnTo>
                    <a:pt x="24342" y="31474"/>
                  </a:lnTo>
                  <a:lnTo>
                    <a:pt x="23186" y="32344"/>
                  </a:lnTo>
                  <a:cubicBezTo>
                    <a:pt x="22793" y="32651"/>
                    <a:pt x="23005" y="33288"/>
                    <a:pt x="23186" y="33660"/>
                  </a:cubicBezTo>
                  <a:lnTo>
                    <a:pt x="24777" y="37087"/>
                  </a:lnTo>
                  <a:cubicBezTo>
                    <a:pt x="25372" y="38360"/>
                    <a:pt x="25955" y="39655"/>
                    <a:pt x="26571" y="40918"/>
                  </a:cubicBezTo>
                  <a:cubicBezTo>
                    <a:pt x="26762" y="41310"/>
                    <a:pt x="26953" y="41257"/>
                    <a:pt x="27271" y="4101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9"/>
            <p:cNvSpPr/>
            <p:nvPr/>
          </p:nvSpPr>
          <p:spPr>
            <a:xfrm>
              <a:off x="2064300" y="3385525"/>
              <a:ext cx="586025" cy="464800"/>
            </a:xfrm>
            <a:custGeom>
              <a:avLst/>
              <a:gdLst/>
              <a:ahLst/>
              <a:cxnLst/>
              <a:rect l="l" t="t" r="r" b="b"/>
              <a:pathLst>
                <a:path w="23441" h="18592" extrusionOk="0">
                  <a:moveTo>
                    <a:pt x="22497" y="1"/>
                  </a:moveTo>
                  <a:lnTo>
                    <a:pt x="22497" y="1"/>
                  </a:lnTo>
                  <a:cubicBezTo>
                    <a:pt x="23441" y="1263"/>
                    <a:pt x="23208" y="3046"/>
                    <a:pt x="21955" y="4001"/>
                  </a:cubicBezTo>
                  <a:lnTo>
                    <a:pt x="3991" y="17636"/>
                  </a:lnTo>
                  <a:cubicBezTo>
                    <a:pt x="2738" y="18591"/>
                    <a:pt x="956" y="18347"/>
                    <a:pt x="1" y="17095"/>
                  </a:cubicBezTo>
                  <a:lnTo>
                    <a:pt x="1" y="17095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9"/>
            <p:cNvSpPr/>
            <p:nvPr/>
          </p:nvSpPr>
          <p:spPr>
            <a:xfrm>
              <a:off x="2029825" y="3354750"/>
              <a:ext cx="631125" cy="488950"/>
            </a:xfrm>
            <a:custGeom>
              <a:avLst/>
              <a:gdLst/>
              <a:ahLst/>
              <a:cxnLst/>
              <a:rect l="l" t="t" r="r" b="b"/>
              <a:pathLst>
                <a:path w="25245" h="19558" extrusionOk="0">
                  <a:moveTo>
                    <a:pt x="372" y="18220"/>
                  </a:moveTo>
                  <a:lnTo>
                    <a:pt x="24045" y="234"/>
                  </a:lnTo>
                  <a:cubicBezTo>
                    <a:pt x="24353" y="1"/>
                    <a:pt x="24788" y="64"/>
                    <a:pt x="25022" y="372"/>
                  </a:cubicBezTo>
                  <a:lnTo>
                    <a:pt x="25022" y="372"/>
                  </a:lnTo>
                  <a:cubicBezTo>
                    <a:pt x="25244" y="669"/>
                    <a:pt x="25191" y="1104"/>
                    <a:pt x="24884" y="1338"/>
                  </a:cubicBezTo>
                  <a:lnTo>
                    <a:pt x="1210" y="19324"/>
                  </a:lnTo>
                  <a:cubicBezTo>
                    <a:pt x="902" y="19557"/>
                    <a:pt x="467" y="19493"/>
                    <a:pt x="234" y="19196"/>
                  </a:cubicBezTo>
                  <a:lnTo>
                    <a:pt x="234" y="19196"/>
                  </a:lnTo>
                  <a:cubicBezTo>
                    <a:pt x="0" y="18889"/>
                    <a:pt x="64" y="18454"/>
                    <a:pt x="372" y="1822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9"/>
            <p:cNvSpPr/>
            <p:nvPr/>
          </p:nvSpPr>
          <p:spPr>
            <a:xfrm>
              <a:off x="1539050" y="2536100"/>
              <a:ext cx="160250" cy="161850"/>
            </a:xfrm>
            <a:custGeom>
              <a:avLst/>
              <a:gdLst/>
              <a:ahLst/>
              <a:cxnLst/>
              <a:rect l="l" t="t" r="r" b="b"/>
              <a:pathLst>
                <a:path w="6410" h="6474" extrusionOk="0">
                  <a:moveTo>
                    <a:pt x="871" y="1465"/>
                  </a:moveTo>
                  <a:lnTo>
                    <a:pt x="2123" y="520"/>
                  </a:lnTo>
                  <a:cubicBezTo>
                    <a:pt x="2812" y="1"/>
                    <a:pt x="3736" y="64"/>
                    <a:pt x="4192" y="658"/>
                  </a:cubicBezTo>
                  <a:lnTo>
                    <a:pt x="5953" y="2972"/>
                  </a:lnTo>
                  <a:cubicBezTo>
                    <a:pt x="6410" y="3577"/>
                    <a:pt x="6219" y="4489"/>
                    <a:pt x="5529" y="5009"/>
                  </a:cubicBezTo>
                  <a:lnTo>
                    <a:pt x="4287" y="5953"/>
                  </a:lnTo>
                  <a:cubicBezTo>
                    <a:pt x="3598" y="6473"/>
                    <a:pt x="2664" y="6410"/>
                    <a:pt x="2218" y="5826"/>
                  </a:cubicBezTo>
                  <a:lnTo>
                    <a:pt x="457" y="3502"/>
                  </a:lnTo>
                  <a:cubicBezTo>
                    <a:pt x="1" y="2908"/>
                    <a:pt x="192" y="1995"/>
                    <a:pt x="871" y="146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9"/>
            <p:cNvSpPr/>
            <p:nvPr/>
          </p:nvSpPr>
          <p:spPr>
            <a:xfrm>
              <a:off x="1593425" y="2616750"/>
              <a:ext cx="143025" cy="121775"/>
            </a:xfrm>
            <a:custGeom>
              <a:avLst/>
              <a:gdLst/>
              <a:ahLst/>
              <a:cxnLst/>
              <a:rect l="l" t="t" r="r" b="b"/>
              <a:pathLst>
                <a:path w="5721" h="4871" extrusionOk="0">
                  <a:moveTo>
                    <a:pt x="680" y="2653"/>
                  </a:moveTo>
                  <a:lnTo>
                    <a:pt x="3662" y="393"/>
                  </a:lnTo>
                  <a:cubicBezTo>
                    <a:pt x="4139" y="22"/>
                    <a:pt x="4755" y="0"/>
                    <a:pt x="4999" y="329"/>
                  </a:cubicBezTo>
                  <a:lnTo>
                    <a:pt x="5466" y="934"/>
                  </a:lnTo>
                  <a:cubicBezTo>
                    <a:pt x="5720" y="1274"/>
                    <a:pt x="5529" y="1847"/>
                    <a:pt x="5041" y="2218"/>
                  </a:cubicBezTo>
                  <a:lnTo>
                    <a:pt x="2070" y="4468"/>
                  </a:lnTo>
                  <a:cubicBezTo>
                    <a:pt x="1582" y="4839"/>
                    <a:pt x="977" y="4871"/>
                    <a:pt x="722" y="4531"/>
                  </a:cubicBezTo>
                  <a:lnTo>
                    <a:pt x="255" y="3926"/>
                  </a:lnTo>
                  <a:cubicBezTo>
                    <a:pt x="1" y="3598"/>
                    <a:pt x="192" y="3014"/>
                    <a:pt x="680" y="2653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9"/>
            <p:cNvSpPr/>
            <p:nvPr/>
          </p:nvSpPr>
          <p:spPr>
            <a:xfrm>
              <a:off x="1426300" y="2370300"/>
              <a:ext cx="172200" cy="212250"/>
            </a:xfrm>
            <a:custGeom>
              <a:avLst/>
              <a:gdLst/>
              <a:ahLst/>
              <a:cxnLst/>
              <a:rect l="l" t="t" r="r" b="b"/>
              <a:pathLst>
                <a:path w="6888" h="8490" extrusionOk="0">
                  <a:moveTo>
                    <a:pt x="255" y="467"/>
                  </a:moveTo>
                  <a:lnTo>
                    <a:pt x="659" y="170"/>
                  </a:lnTo>
                  <a:cubicBezTo>
                    <a:pt x="881" y="1"/>
                    <a:pt x="1189" y="54"/>
                    <a:pt x="1359" y="276"/>
                  </a:cubicBezTo>
                  <a:lnTo>
                    <a:pt x="6718" y="7322"/>
                  </a:lnTo>
                  <a:cubicBezTo>
                    <a:pt x="6887" y="7545"/>
                    <a:pt x="6845" y="7863"/>
                    <a:pt x="6633" y="8033"/>
                  </a:cubicBezTo>
                  <a:lnTo>
                    <a:pt x="6230" y="8330"/>
                  </a:lnTo>
                  <a:cubicBezTo>
                    <a:pt x="6007" y="8490"/>
                    <a:pt x="5699" y="8447"/>
                    <a:pt x="5529" y="8224"/>
                  </a:cubicBezTo>
                  <a:lnTo>
                    <a:pt x="171" y="1168"/>
                  </a:lnTo>
                  <a:cubicBezTo>
                    <a:pt x="1" y="956"/>
                    <a:pt x="43" y="637"/>
                    <a:pt x="255" y="467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9"/>
            <p:cNvSpPr/>
            <p:nvPr/>
          </p:nvSpPr>
          <p:spPr>
            <a:xfrm>
              <a:off x="1957400" y="3174625"/>
              <a:ext cx="333750" cy="273000"/>
            </a:xfrm>
            <a:custGeom>
              <a:avLst/>
              <a:gdLst/>
              <a:ahLst/>
              <a:cxnLst/>
              <a:rect l="l" t="t" r="r" b="b"/>
              <a:pathLst>
                <a:path w="13350" h="10920" extrusionOk="0">
                  <a:moveTo>
                    <a:pt x="12405" y="1"/>
                  </a:moveTo>
                  <a:lnTo>
                    <a:pt x="12405" y="1"/>
                  </a:lnTo>
                  <a:cubicBezTo>
                    <a:pt x="13349" y="1253"/>
                    <a:pt x="13105" y="3035"/>
                    <a:pt x="11864" y="3990"/>
                  </a:cubicBezTo>
                  <a:lnTo>
                    <a:pt x="3990" y="9965"/>
                  </a:lnTo>
                  <a:cubicBezTo>
                    <a:pt x="2738" y="10920"/>
                    <a:pt x="955" y="10676"/>
                    <a:pt x="0" y="9434"/>
                  </a:cubicBezTo>
                  <a:lnTo>
                    <a:pt x="0" y="9434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9"/>
            <p:cNvSpPr/>
            <p:nvPr/>
          </p:nvSpPr>
          <p:spPr>
            <a:xfrm>
              <a:off x="1922900" y="3143850"/>
              <a:ext cx="378850" cy="297150"/>
            </a:xfrm>
            <a:custGeom>
              <a:avLst/>
              <a:gdLst/>
              <a:ahLst/>
              <a:cxnLst/>
              <a:rect l="l" t="t" r="r" b="b"/>
              <a:pathLst>
                <a:path w="15154" h="11886" extrusionOk="0">
                  <a:moveTo>
                    <a:pt x="372" y="10548"/>
                  </a:moveTo>
                  <a:lnTo>
                    <a:pt x="13955" y="234"/>
                  </a:lnTo>
                  <a:cubicBezTo>
                    <a:pt x="14252" y="1"/>
                    <a:pt x="14687" y="54"/>
                    <a:pt x="14920" y="362"/>
                  </a:cubicBezTo>
                  <a:lnTo>
                    <a:pt x="14920" y="362"/>
                  </a:lnTo>
                  <a:cubicBezTo>
                    <a:pt x="15154" y="669"/>
                    <a:pt x="15101" y="1104"/>
                    <a:pt x="14793" y="1338"/>
                  </a:cubicBezTo>
                  <a:lnTo>
                    <a:pt x="1211" y="11652"/>
                  </a:lnTo>
                  <a:cubicBezTo>
                    <a:pt x="903" y="11885"/>
                    <a:pt x="468" y="11822"/>
                    <a:pt x="234" y="11525"/>
                  </a:cubicBezTo>
                  <a:lnTo>
                    <a:pt x="234" y="11525"/>
                  </a:lnTo>
                  <a:cubicBezTo>
                    <a:pt x="1" y="11217"/>
                    <a:pt x="65" y="10782"/>
                    <a:pt x="372" y="10548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9"/>
            <p:cNvSpPr/>
            <p:nvPr/>
          </p:nvSpPr>
          <p:spPr>
            <a:xfrm>
              <a:off x="2270700" y="2357575"/>
              <a:ext cx="1042850" cy="629525"/>
            </a:xfrm>
            <a:custGeom>
              <a:avLst/>
              <a:gdLst/>
              <a:ahLst/>
              <a:cxnLst/>
              <a:rect l="l" t="t" r="r" b="b"/>
              <a:pathLst>
                <a:path w="41714" h="25181" extrusionOk="0">
                  <a:moveTo>
                    <a:pt x="4234" y="24915"/>
                  </a:moveTo>
                  <a:lnTo>
                    <a:pt x="40907" y="7460"/>
                  </a:lnTo>
                  <a:cubicBezTo>
                    <a:pt x="41469" y="7195"/>
                    <a:pt x="41713" y="6515"/>
                    <a:pt x="41437" y="5953"/>
                  </a:cubicBezTo>
                  <a:lnTo>
                    <a:pt x="38986" y="796"/>
                  </a:lnTo>
                  <a:cubicBezTo>
                    <a:pt x="38710" y="234"/>
                    <a:pt x="38042" y="0"/>
                    <a:pt x="37479" y="265"/>
                  </a:cubicBezTo>
                  <a:lnTo>
                    <a:pt x="807" y="17721"/>
                  </a:lnTo>
                  <a:cubicBezTo>
                    <a:pt x="244" y="17986"/>
                    <a:pt x="0" y="18655"/>
                    <a:pt x="276" y="19228"/>
                  </a:cubicBezTo>
                  <a:lnTo>
                    <a:pt x="2727" y="24385"/>
                  </a:lnTo>
                  <a:cubicBezTo>
                    <a:pt x="2993" y="24947"/>
                    <a:pt x="3672" y="25181"/>
                    <a:pt x="4234" y="2491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9"/>
            <p:cNvSpPr/>
            <p:nvPr/>
          </p:nvSpPr>
          <p:spPr>
            <a:xfrm>
              <a:off x="2351075" y="2532125"/>
              <a:ext cx="1334400" cy="1230400"/>
            </a:xfrm>
            <a:custGeom>
              <a:avLst/>
              <a:gdLst/>
              <a:ahLst/>
              <a:cxnLst/>
              <a:rect l="l" t="t" r="r" b="b"/>
              <a:pathLst>
                <a:path w="53376" h="49216" extrusionOk="0">
                  <a:moveTo>
                    <a:pt x="1" y="18421"/>
                  </a:moveTo>
                  <a:lnTo>
                    <a:pt x="38721" y="0"/>
                  </a:lnTo>
                  <a:lnTo>
                    <a:pt x="53375" y="30794"/>
                  </a:lnTo>
                  <a:lnTo>
                    <a:pt x="40270" y="37023"/>
                  </a:lnTo>
                  <a:lnTo>
                    <a:pt x="32089" y="19833"/>
                  </a:lnTo>
                  <a:cubicBezTo>
                    <a:pt x="30444" y="16384"/>
                    <a:pt x="26306" y="14909"/>
                    <a:pt x="22857" y="16554"/>
                  </a:cubicBezTo>
                  <a:cubicBezTo>
                    <a:pt x="19398" y="18199"/>
                    <a:pt x="17933" y="22337"/>
                    <a:pt x="19578" y="25796"/>
                  </a:cubicBezTo>
                  <a:lnTo>
                    <a:pt x="27760" y="42986"/>
                  </a:lnTo>
                  <a:lnTo>
                    <a:pt x="14655" y="49215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2351075" y="2557050"/>
              <a:ext cx="1281850" cy="1205475"/>
            </a:xfrm>
            <a:custGeom>
              <a:avLst/>
              <a:gdLst/>
              <a:ahLst/>
              <a:cxnLst/>
              <a:rect l="l" t="t" r="r" b="b"/>
              <a:pathLst>
                <a:path w="51274" h="48219" extrusionOk="0">
                  <a:moveTo>
                    <a:pt x="1" y="17424"/>
                  </a:moveTo>
                  <a:lnTo>
                    <a:pt x="117" y="17371"/>
                  </a:lnTo>
                  <a:lnTo>
                    <a:pt x="743" y="17064"/>
                  </a:lnTo>
                  <a:lnTo>
                    <a:pt x="828" y="17032"/>
                  </a:lnTo>
                  <a:lnTo>
                    <a:pt x="1486" y="16713"/>
                  </a:lnTo>
                  <a:lnTo>
                    <a:pt x="1529" y="16703"/>
                  </a:lnTo>
                  <a:lnTo>
                    <a:pt x="2208" y="16374"/>
                  </a:lnTo>
                  <a:lnTo>
                    <a:pt x="2208" y="16374"/>
                  </a:lnTo>
                  <a:lnTo>
                    <a:pt x="2887" y="16056"/>
                  </a:lnTo>
                  <a:lnTo>
                    <a:pt x="2919" y="16034"/>
                  </a:lnTo>
                  <a:lnTo>
                    <a:pt x="3545" y="15737"/>
                  </a:lnTo>
                  <a:lnTo>
                    <a:pt x="3619" y="15705"/>
                  </a:lnTo>
                  <a:lnTo>
                    <a:pt x="4203" y="15430"/>
                  </a:lnTo>
                  <a:lnTo>
                    <a:pt x="4309" y="15376"/>
                  </a:lnTo>
                  <a:lnTo>
                    <a:pt x="4839" y="15122"/>
                  </a:lnTo>
                  <a:lnTo>
                    <a:pt x="4967" y="15058"/>
                  </a:lnTo>
                  <a:lnTo>
                    <a:pt x="5465" y="14825"/>
                  </a:lnTo>
                  <a:lnTo>
                    <a:pt x="5635" y="14740"/>
                  </a:lnTo>
                  <a:lnTo>
                    <a:pt x="6081" y="14528"/>
                  </a:lnTo>
                  <a:lnTo>
                    <a:pt x="6282" y="14432"/>
                  </a:lnTo>
                  <a:lnTo>
                    <a:pt x="6696" y="14230"/>
                  </a:lnTo>
                  <a:lnTo>
                    <a:pt x="6930" y="14124"/>
                  </a:lnTo>
                  <a:lnTo>
                    <a:pt x="7301" y="13944"/>
                  </a:lnTo>
                  <a:lnTo>
                    <a:pt x="7556" y="13827"/>
                  </a:lnTo>
                  <a:lnTo>
                    <a:pt x="7906" y="13657"/>
                  </a:lnTo>
                  <a:lnTo>
                    <a:pt x="8182" y="13530"/>
                  </a:lnTo>
                  <a:lnTo>
                    <a:pt x="8489" y="13382"/>
                  </a:lnTo>
                  <a:lnTo>
                    <a:pt x="8797" y="13233"/>
                  </a:lnTo>
                  <a:lnTo>
                    <a:pt x="9073" y="13106"/>
                  </a:lnTo>
                  <a:lnTo>
                    <a:pt x="9402" y="12946"/>
                  </a:lnTo>
                  <a:lnTo>
                    <a:pt x="9646" y="12830"/>
                  </a:lnTo>
                  <a:lnTo>
                    <a:pt x="9996" y="12660"/>
                  </a:lnTo>
                  <a:lnTo>
                    <a:pt x="10219" y="12564"/>
                  </a:lnTo>
                  <a:lnTo>
                    <a:pt x="10580" y="12384"/>
                  </a:lnTo>
                  <a:lnTo>
                    <a:pt x="10782" y="12289"/>
                  </a:lnTo>
                  <a:lnTo>
                    <a:pt x="11164" y="12108"/>
                  </a:lnTo>
                  <a:lnTo>
                    <a:pt x="11344" y="12023"/>
                  </a:lnTo>
                  <a:lnTo>
                    <a:pt x="11737" y="11832"/>
                  </a:lnTo>
                  <a:lnTo>
                    <a:pt x="11885" y="11758"/>
                  </a:lnTo>
                  <a:lnTo>
                    <a:pt x="12310" y="11567"/>
                  </a:lnTo>
                  <a:lnTo>
                    <a:pt x="12437" y="11503"/>
                  </a:lnTo>
                  <a:lnTo>
                    <a:pt x="12872" y="11291"/>
                  </a:lnTo>
                  <a:lnTo>
                    <a:pt x="12989" y="11238"/>
                  </a:lnTo>
                  <a:lnTo>
                    <a:pt x="13434" y="11026"/>
                  </a:lnTo>
                  <a:lnTo>
                    <a:pt x="13530" y="10983"/>
                  </a:lnTo>
                  <a:lnTo>
                    <a:pt x="13986" y="10761"/>
                  </a:lnTo>
                  <a:lnTo>
                    <a:pt x="14071" y="10729"/>
                  </a:lnTo>
                  <a:lnTo>
                    <a:pt x="14538" y="10506"/>
                  </a:lnTo>
                  <a:lnTo>
                    <a:pt x="14602" y="10474"/>
                  </a:lnTo>
                  <a:lnTo>
                    <a:pt x="15079" y="10241"/>
                  </a:lnTo>
                  <a:lnTo>
                    <a:pt x="15132" y="10219"/>
                  </a:lnTo>
                  <a:lnTo>
                    <a:pt x="15631" y="9997"/>
                  </a:lnTo>
                  <a:lnTo>
                    <a:pt x="15673" y="9975"/>
                  </a:lnTo>
                  <a:lnTo>
                    <a:pt x="16172" y="9731"/>
                  </a:lnTo>
                  <a:lnTo>
                    <a:pt x="16204" y="9710"/>
                  </a:lnTo>
                  <a:lnTo>
                    <a:pt x="16703" y="9477"/>
                  </a:lnTo>
                  <a:lnTo>
                    <a:pt x="16734" y="9455"/>
                  </a:lnTo>
                  <a:lnTo>
                    <a:pt x="17233" y="9222"/>
                  </a:lnTo>
                  <a:lnTo>
                    <a:pt x="17265" y="9211"/>
                  </a:lnTo>
                  <a:lnTo>
                    <a:pt x="17774" y="8967"/>
                  </a:lnTo>
                  <a:lnTo>
                    <a:pt x="17796" y="8957"/>
                  </a:lnTo>
                  <a:lnTo>
                    <a:pt x="18294" y="8713"/>
                  </a:lnTo>
                  <a:lnTo>
                    <a:pt x="18326" y="8702"/>
                  </a:lnTo>
                  <a:lnTo>
                    <a:pt x="18825" y="8458"/>
                  </a:lnTo>
                  <a:lnTo>
                    <a:pt x="18846" y="8447"/>
                  </a:lnTo>
                  <a:lnTo>
                    <a:pt x="19355" y="8203"/>
                  </a:lnTo>
                  <a:lnTo>
                    <a:pt x="19387" y="8193"/>
                  </a:lnTo>
                  <a:lnTo>
                    <a:pt x="19886" y="7959"/>
                  </a:lnTo>
                  <a:lnTo>
                    <a:pt x="19918" y="7938"/>
                  </a:lnTo>
                  <a:lnTo>
                    <a:pt x="20417" y="7705"/>
                  </a:lnTo>
                  <a:lnTo>
                    <a:pt x="20448" y="7683"/>
                  </a:lnTo>
                  <a:lnTo>
                    <a:pt x="20947" y="7450"/>
                  </a:lnTo>
                  <a:lnTo>
                    <a:pt x="20990" y="7429"/>
                  </a:lnTo>
                  <a:lnTo>
                    <a:pt x="21478" y="7206"/>
                  </a:lnTo>
                  <a:lnTo>
                    <a:pt x="21531" y="7185"/>
                  </a:lnTo>
                  <a:lnTo>
                    <a:pt x="22008" y="6951"/>
                  </a:lnTo>
                  <a:lnTo>
                    <a:pt x="22072" y="6919"/>
                  </a:lnTo>
                  <a:lnTo>
                    <a:pt x="22549" y="6696"/>
                  </a:lnTo>
                  <a:lnTo>
                    <a:pt x="22624" y="6665"/>
                  </a:lnTo>
                  <a:lnTo>
                    <a:pt x="23080" y="6442"/>
                  </a:lnTo>
                  <a:lnTo>
                    <a:pt x="23175" y="6399"/>
                  </a:lnTo>
                  <a:lnTo>
                    <a:pt x="23621" y="6187"/>
                  </a:lnTo>
                  <a:lnTo>
                    <a:pt x="23738" y="6134"/>
                  </a:lnTo>
                  <a:lnTo>
                    <a:pt x="24173" y="5922"/>
                  </a:lnTo>
                  <a:lnTo>
                    <a:pt x="24300" y="5869"/>
                  </a:lnTo>
                  <a:lnTo>
                    <a:pt x="24725" y="5667"/>
                  </a:lnTo>
                  <a:lnTo>
                    <a:pt x="24873" y="5593"/>
                  </a:lnTo>
                  <a:lnTo>
                    <a:pt x="25266" y="5402"/>
                  </a:lnTo>
                  <a:lnTo>
                    <a:pt x="25446" y="5317"/>
                  </a:lnTo>
                  <a:lnTo>
                    <a:pt x="25828" y="5137"/>
                  </a:lnTo>
                  <a:lnTo>
                    <a:pt x="26019" y="5041"/>
                  </a:lnTo>
                  <a:lnTo>
                    <a:pt x="26391" y="4861"/>
                  </a:lnTo>
                  <a:lnTo>
                    <a:pt x="26613" y="4765"/>
                  </a:lnTo>
                  <a:lnTo>
                    <a:pt x="26964" y="4595"/>
                  </a:lnTo>
                  <a:lnTo>
                    <a:pt x="27208" y="4479"/>
                  </a:lnTo>
                  <a:lnTo>
                    <a:pt x="27537" y="4320"/>
                  </a:lnTo>
                  <a:lnTo>
                    <a:pt x="27813" y="4192"/>
                  </a:lnTo>
                  <a:lnTo>
                    <a:pt x="28120" y="4044"/>
                  </a:lnTo>
                  <a:lnTo>
                    <a:pt x="28428" y="3895"/>
                  </a:lnTo>
                  <a:lnTo>
                    <a:pt x="28704" y="3768"/>
                  </a:lnTo>
                  <a:lnTo>
                    <a:pt x="29054" y="3598"/>
                  </a:lnTo>
                  <a:lnTo>
                    <a:pt x="29309" y="3481"/>
                  </a:lnTo>
                  <a:lnTo>
                    <a:pt x="29680" y="3301"/>
                  </a:lnTo>
                  <a:lnTo>
                    <a:pt x="29914" y="3195"/>
                  </a:lnTo>
                  <a:lnTo>
                    <a:pt x="30327" y="2993"/>
                  </a:lnTo>
                  <a:lnTo>
                    <a:pt x="30518" y="2898"/>
                  </a:lnTo>
                  <a:lnTo>
                    <a:pt x="30975" y="2685"/>
                  </a:lnTo>
                  <a:lnTo>
                    <a:pt x="31144" y="2601"/>
                  </a:lnTo>
                  <a:lnTo>
                    <a:pt x="31643" y="2367"/>
                  </a:lnTo>
                  <a:lnTo>
                    <a:pt x="31771" y="2303"/>
                  </a:lnTo>
                  <a:lnTo>
                    <a:pt x="32312" y="2049"/>
                  </a:lnTo>
                  <a:lnTo>
                    <a:pt x="32418" y="1996"/>
                  </a:lnTo>
                  <a:lnTo>
                    <a:pt x="33001" y="1720"/>
                  </a:lnTo>
                  <a:lnTo>
                    <a:pt x="33065" y="1688"/>
                  </a:lnTo>
                  <a:lnTo>
                    <a:pt x="33691" y="1391"/>
                  </a:lnTo>
                  <a:lnTo>
                    <a:pt x="33734" y="1370"/>
                  </a:lnTo>
                  <a:lnTo>
                    <a:pt x="34402" y="1051"/>
                  </a:lnTo>
                  <a:lnTo>
                    <a:pt x="34402" y="1051"/>
                  </a:lnTo>
                  <a:lnTo>
                    <a:pt x="35092" y="722"/>
                  </a:lnTo>
                  <a:lnTo>
                    <a:pt x="35124" y="701"/>
                  </a:lnTo>
                  <a:lnTo>
                    <a:pt x="35792" y="393"/>
                  </a:lnTo>
                  <a:lnTo>
                    <a:pt x="35866" y="351"/>
                  </a:lnTo>
                  <a:lnTo>
                    <a:pt x="36503" y="54"/>
                  </a:lnTo>
                  <a:lnTo>
                    <a:pt x="36620" y="1"/>
                  </a:lnTo>
                  <a:lnTo>
                    <a:pt x="51274" y="30795"/>
                  </a:lnTo>
                  <a:lnTo>
                    <a:pt x="40270" y="36036"/>
                  </a:lnTo>
                  <a:lnTo>
                    <a:pt x="32089" y="18836"/>
                  </a:lnTo>
                  <a:cubicBezTo>
                    <a:pt x="30434" y="15398"/>
                    <a:pt x="26306" y="13933"/>
                    <a:pt x="22857" y="15567"/>
                  </a:cubicBezTo>
                  <a:cubicBezTo>
                    <a:pt x="22507" y="15727"/>
                    <a:pt x="22167" y="15928"/>
                    <a:pt x="21849" y="16151"/>
                  </a:cubicBezTo>
                  <a:cubicBezTo>
                    <a:pt x="17721" y="17318"/>
                    <a:pt x="15631" y="21913"/>
                    <a:pt x="17488" y="25786"/>
                  </a:cubicBezTo>
                  <a:lnTo>
                    <a:pt x="25669" y="42987"/>
                  </a:lnTo>
                  <a:lnTo>
                    <a:pt x="14655" y="48218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9"/>
            <p:cNvSpPr/>
            <p:nvPr/>
          </p:nvSpPr>
          <p:spPr>
            <a:xfrm>
              <a:off x="2481600" y="3147825"/>
              <a:ext cx="396875" cy="222600"/>
            </a:xfrm>
            <a:custGeom>
              <a:avLst/>
              <a:gdLst/>
              <a:ahLst/>
              <a:cxnLst/>
              <a:rect l="l" t="t" r="r" b="b"/>
              <a:pathLst>
                <a:path w="15875" h="8904" extrusionOk="0">
                  <a:moveTo>
                    <a:pt x="807" y="6591"/>
                  </a:moveTo>
                  <a:lnTo>
                    <a:pt x="14103" y="266"/>
                  </a:lnTo>
                  <a:cubicBezTo>
                    <a:pt x="14665" y="1"/>
                    <a:pt x="15344" y="234"/>
                    <a:pt x="15609" y="797"/>
                  </a:cubicBezTo>
                  <a:lnTo>
                    <a:pt x="15609" y="797"/>
                  </a:lnTo>
                  <a:cubicBezTo>
                    <a:pt x="15875" y="1359"/>
                    <a:pt x="15641" y="2028"/>
                    <a:pt x="15079" y="2304"/>
                  </a:cubicBezTo>
                  <a:lnTo>
                    <a:pt x="1783" y="8638"/>
                  </a:lnTo>
                  <a:cubicBezTo>
                    <a:pt x="1221" y="8904"/>
                    <a:pt x="541" y="8660"/>
                    <a:pt x="276" y="8108"/>
                  </a:cubicBezTo>
                  <a:lnTo>
                    <a:pt x="276" y="8108"/>
                  </a:lnTo>
                  <a:cubicBezTo>
                    <a:pt x="0" y="7546"/>
                    <a:pt x="244" y="6866"/>
                    <a:pt x="807" y="659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9"/>
            <p:cNvSpPr/>
            <p:nvPr/>
          </p:nvSpPr>
          <p:spPr>
            <a:xfrm>
              <a:off x="2314200" y="2518850"/>
              <a:ext cx="1079450" cy="566675"/>
            </a:xfrm>
            <a:custGeom>
              <a:avLst/>
              <a:gdLst/>
              <a:ahLst/>
              <a:cxnLst/>
              <a:rect l="l" t="t" r="r" b="b"/>
              <a:pathLst>
                <a:path w="43178" h="22667" extrusionOk="0">
                  <a:moveTo>
                    <a:pt x="2770" y="22252"/>
                  </a:moveTo>
                  <a:lnTo>
                    <a:pt x="23738" y="12267"/>
                  </a:lnTo>
                  <a:lnTo>
                    <a:pt x="41936" y="3609"/>
                  </a:lnTo>
                  <a:cubicBezTo>
                    <a:pt x="42806" y="3184"/>
                    <a:pt x="43178" y="2134"/>
                    <a:pt x="42764" y="1253"/>
                  </a:cubicBezTo>
                  <a:lnTo>
                    <a:pt x="42764" y="1253"/>
                  </a:lnTo>
                  <a:cubicBezTo>
                    <a:pt x="42339" y="383"/>
                    <a:pt x="41289" y="1"/>
                    <a:pt x="40408" y="415"/>
                  </a:cubicBezTo>
                  <a:lnTo>
                    <a:pt x="22210" y="9084"/>
                  </a:lnTo>
                  <a:lnTo>
                    <a:pt x="1253" y="19059"/>
                  </a:lnTo>
                  <a:cubicBezTo>
                    <a:pt x="372" y="19483"/>
                    <a:pt x="1" y="20533"/>
                    <a:pt x="414" y="21414"/>
                  </a:cubicBezTo>
                  <a:lnTo>
                    <a:pt x="414" y="21414"/>
                  </a:lnTo>
                  <a:cubicBezTo>
                    <a:pt x="839" y="22295"/>
                    <a:pt x="1889" y="22666"/>
                    <a:pt x="2770" y="22252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9"/>
            <p:cNvSpPr/>
            <p:nvPr/>
          </p:nvSpPr>
          <p:spPr>
            <a:xfrm>
              <a:off x="2200925" y="2434775"/>
              <a:ext cx="1242075" cy="640400"/>
            </a:xfrm>
            <a:custGeom>
              <a:avLst/>
              <a:gdLst/>
              <a:ahLst/>
              <a:cxnLst/>
              <a:rect l="l" t="t" r="r" b="b"/>
              <a:pathLst>
                <a:path w="49683" h="25616" extrusionOk="0">
                  <a:moveTo>
                    <a:pt x="49088" y="170"/>
                  </a:moveTo>
                  <a:lnTo>
                    <a:pt x="24735" y="11757"/>
                  </a:lnTo>
                  <a:lnTo>
                    <a:pt x="361" y="23355"/>
                  </a:lnTo>
                  <a:cubicBezTo>
                    <a:pt x="1" y="23525"/>
                    <a:pt x="160" y="23960"/>
                    <a:pt x="711" y="24321"/>
                  </a:cubicBezTo>
                  <a:lnTo>
                    <a:pt x="1889" y="25096"/>
                  </a:lnTo>
                  <a:cubicBezTo>
                    <a:pt x="2441" y="25467"/>
                    <a:pt x="3184" y="25615"/>
                    <a:pt x="3545" y="25446"/>
                  </a:cubicBezTo>
                  <a:lnTo>
                    <a:pt x="26125" y="14707"/>
                  </a:lnTo>
                  <a:lnTo>
                    <a:pt x="48706" y="3958"/>
                  </a:lnTo>
                  <a:cubicBezTo>
                    <a:pt x="49067" y="3788"/>
                    <a:pt x="49417" y="3109"/>
                    <a:pt x="49481" y="2462"/>
                  </a:cubicBezTo>
                  <a:lnTo>
                    <a:pt x="49619" y="1040"/>
                  </a:lnTo>
                  <a:cubicBezTo>
                    <a:pt x="49682" y="393"/>
                    <a:pt x="49438" y="0"/>
                    <a:pt x="49088" y="17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9"/>
            <p:cNvSpPr/>
            <p:nvPr/>
          </p:nvSpPr>
          <p:spPr>
            <a:xfrm>
              <a:off x="2248400" y="2363400"/>
              <a:ext cx="1038350" cy="514400"/>
            </a:xfrm>
            <a:custGeom>
              <a:avLst/>
              <a:gdLst/>
              <a:ahLst/>
              <a:cxnLst/>
              <a:rect l="l" t="t" r="r" b="b"/>
              <a:pathLst>
                <a:path w="41534" h="20576" extrusionOk="0">
                  <a:moveTo>
                    <a:pt x="489" y="19186"/>
                  </a:moveTo>
                  <a:lnTo>
                    <a:pt x="40462" y="160"/>
                  </a:lnTo>
                  <a:cubicBezTo>
                    <a:pt x="40801" y="1"/>
                    <a:pt x="41204" y="139"/>
                    <a:pt x="41364" y="478"/>
                  </a:cubicBezTo>
                  <a:lnTo>
                    <a:pt x="41364" y="478"/>
                  </a:lnTo>
                  <a:cubicBezTo>
                    <a:pt x="41533" y="818"/>
                    <a:pt x="41385" y="1232"/>
                    <a:pt x="41045" y="1391"/>
                  </a:cubicBezTo>
                  <a:lnTo>
                    <a:pt x="1073" y="20417"/>
                  </a:lnTo>
                  <a:cubicBezTo>
                    <a:pt x="733" y="20576"/>
                    <a:pt x="319" y="20427"/>
                    <a:pt x="160" y="20088"/>
                  </a:cubicBezTo>
                  <a:lnTo>
                    <a:pt x="160" y="20088"/>
                  </a:lnTo>
                  <a:cubicBezTo>
                    <a:pt x="1" y="19748"/>
                    <a:pt x="150" y="19345"/>
                    <a:pt x="489" y="191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9"/>
            <p:cNvSpPr/>
            <p:nvPr/>
          </p:nvSpPr>
          <p:spPr>
            <a:xfrm>
              <a:off x="2435700" y="2961350"/>
              <a:ext cx="344625" cy="297925"/>
            </a:xfrm>
            <a:custGeom>
              <a:avLst/>
              <a:gdLst/>
              <a:ahLst/>
              <a:cxnLst/>
              <a:rect l="l" t="t" r="r" b="b"/>
              <a:pathLst>
                <a:path w="13785" h="11917" extrusionOk="0">
                  <a:moveTo>
                    <a:pt x="382" y="4722"/>
                  </a:moveTo>
                  <a:lnTo>
                    <a:pt x="10028" y="128"/>
                  </a:lnTo>
                  <a:cubicBezTo>
                    <a:pt x="10304" y="0"/>
                    <a:pt x="10622" y="117"/>
                    <a:pt x="10750" y="382"/>
                  </a:cubicBezTo>
                  <a:lnTo>
                    <a:pt x="13647" y="6473"/>
                  </a:lnTo>
                  <a:cubicBezTo>
                    <a:pt x="13784" y="6749"/>
                    <a:pt x="13668" y="7067"/>
                    <a:pt x="13392" y="7195"/>
                  </a:cubicBezTo>
                  <a:lnTo>
                    <a:pt x="3757" y="11789"/>
                  </a:lnTo>
                  <a:cubicBezTo>
                    <a:pt x="3481" y="11917"/>
                    <a:pt x="3152" y="11800"/>
                    <a:pt x="3025" y="11535"/>
                  </a:cubicBezTo>
                  <a:lnTo>
                    <a:pt x="128" y="5444"/>
                  </a:lnTo>
                  <a:cubicBezTo>
                    <a:pt x="0" y="5179"/>
                    <a:pt x="117" y="4850"/>
                    <a:pt x="382" y="47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9"/>
            <p:cNvSpPr/>
            <p:nvPr/>
          </p:nvSpPr>
          <p:spPr>
            <a:xfrm>
              <a:off x="2485850" y="3011750"/>
              <a:ext cx="244075" cy="197400"/>
            </a:xfrm>
            <a:custGeom>
              <a:avLst/>
              <a:gdLst/>
              <a:ahLst/>
              <a:cxnLst/>
              <a:rect l="l" t="t" r="r" b="b"/>
              <a:pathLst>
                <a:path w="9763" h="7896" extrusionOk="0">
                  <a:moveTo>
                    <a:pt x="7767" y="0"/>
                  </a:moveTo>
                  <a:lnTo>
                    <a:pt x="0" y="3693"/>
                  </a:lnTo>
                  <a:lnTo>
                    <a:pt x="1995" y="7895"/>
                  </a:lnTo>
                  <a:lnTo>
                    <a:pt x="9762" y="4202"/>
                  </a:lnTo>
                  <a:lnTo>
                    <a:pt x="776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9"/>
            <p:cNvSpPr/>
            <p:nvPr/>
          </p:nvSpPr>
          <p:spPr>
            <a:xfrm>
              <a:off x="2578950" y="3262425"/>
              <a:ext cx="407500" cy="430050"/>
            </a:xfrm>
            <a:custGeom>
              <a:avLst/>
              <a:gdLst/>
              <a:ahLst/>
              <a:cxnLst/>
              <a:rect l="l" t="t" r="r" b="b"/>
              <a:pathLst>
                <a:path w="16300" h="17202" extrusionOk="0">
                  <a:moveTo>
                    <a:pt x="383" y="4723"/>
                  </a:moveTo>
                  <a:lnTo>
                    <a:pt x="10028" y="128"/>
                  </a:lnTo>
                  <a:cubicBezTo>
                    <a:pt x="10304" y="1"/>
                    <a:pt x="10622" y="118"/>
                    <a:pt x="10760" y="383"/>
                  </a:cubicBezTo>
                  <a:lnTo>
                    <a:pt x="16172" y="11758"/>
                  </a:lnTo>
                  <a:cubicBezTo>
                    <a:pt x="16299" y="12034"/>
                    <a:pt x="16183" y="12352"/>
                    <a:pt x="15907" y="12490"/>
                  </a:cubicBezTo>
                  <a:lnTo>
                    <a:pt x="6261" y="17074"/>
                  </a:lnTo>
                  <a:cubicBezTo>
                    <a:pt x="5996" y="17202"/>
                    <a:pt x="5667" y="17085"/>
                    <a:pt x="5540" y="16820"/>
                  </a:cubicBezTo>
                  <a:lnTo>
                    <a:pt x="128" y="5445"/>
                  </a:lnTo>
                  <a:cubicBezTo>
                    <a:pt x="1" y="5179"/>
                    <a:pt x="117" y="4850"/>
                    <a:pt x="383" y="4723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9"/>
            <p:cNvSpPr/>
            <p:nvPr/>
          </p:nvSpPr>
          <p:spPr>
            <a:xfrm>
              <a:off x="2629100" y="3312575"/>
              <a:ext cx="306950" cy="329775"/>
            </a:xfrm>
            <a:custGeom>
              <a:avLst/>
              <a:gdLst/>
              <a:ahLst/>
              <a:cxnLst/>
              <a:rect l="l" t="t" r="r" b="b"/>
              <a:pathLst>
                <a:path w="12278" h="13191" extrusionOk="0">
                  <a:moveTo>
                    <a:pt x="7768" y="1"/>
                  </a:moveTo>
                  <a:lnTo>
                    <a:pt x="0" y="3693"/>
                  </a:lnTo>
                  <a:lnTo>
                    <a:pt x="4520" y="13190"/>
                  </a:lnTo>
                  <a:lnTo>
                    <a:pt x="12277" y="9498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9"/>
            <p:cNvSpPr/>
            <p:nvPr/>
          </p:nvSpPr>
          <p:spPr>
            <a:xfrm>
              <a:off x="3121975" y="2843025"/>
              <a:ext cx="396900" cy="222600"/>
            </a:xfrm>
            <a:custGeom>
              <a:avLst/>
              <a:gdLst/>
              <a:ahLst/>
              <a:cxnLst/>
              <a:rect l="l" t="t" r="r" b="b"/>
              <a:pathLst>
                <a:path w="15876" h="8904" extrusionOk="0">
                  <a:moveTo>
                    <a:pt x="807" y="6590"/>
                  </a:moveTo>
                  <a:lnTo>
                    <a:pt x="14103" y="266"/>
                  </a:lnTo>
                  <a:cubicBezTo>
                    <a:pt x="14665" y="1"/>
                    <a:pt x="15334" y="234"/>
                    <a:pt x="15610" y="797"/>
                  </a:cubicBezTo>
                  <a:lnTo>
                    <a:pt x="15610" y="797"/>
                  </a:lnTo>
                  <a:cubicBezTo>
                    <a:pt x="15875" y="1359"/>
                    <a:pt x="15642" y="2027"/>
                    <a:pt x="15079" y="2303"/>
                  </a:cubicBezTo>
                  <a:lnTo>
                    <a:pt x="1773" y="8638"/>
                  </a:lnTo>
                  <a:cubicBezTo>
                    <a:pt x="1210" y="8903"/>
                    <a:pt x="542" y="8659"/>
                    <a:pt x="266" y="8108"/>
                  </a:cubicBezTo>
                  <a:lnTo>
                    <a:pt x="266" y="8108"/>
                  </a:lnTo>
                  <a:cubicBezTo>
                    <a:pt x="1" y="7535"/>
                    <a:pt x="245" y="6866"/>
                    <a:pt x="807" y="659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9"/>
            <p:cNvSpPr/>
            <p:nvPr/>
          </p:nvSpPr>
          <p:spPr>
            <a:xfrm>
              <a:off x="3076100" y="2656550"/>
              <a:ext cx="344350" cy="297925"/>
            </a:xfrm>
            <a:custGeom>
              <a:avLst/>
              <a:gdLst/>
              <a:ahLst/>
              <a:cxnLst/>
              <a:rect l="l" t="t" r="r" b="b"/>
              <a:pathLst>
                <a:path w="13774" h="11917" extrusionOk="0">
                  <a:moveTo>
                    <a:pt x="382" y="4722"/>
                  </a:moveTo>
                  <a:lnTo>
                    <a:pt x="10028" y="127"/>
                  </a:lnTo>
                  <a:cubicBezTo>
                    <a:pt x="10304" y="0"/>
                    <a:pt x="10622" y="117"/>
                    <a:pt x="10749" y="393"/>
                  </a:cubicBezTo>
                  <a:lnTo>
                    <a:pt x="13646" y="6473"/>
                  </a:lnTo>
                  <a:cubicBezTo>
                    <a:pt x="13773" y="6749"/>
                    <a:pt x="13667" y="7067"/>
                    <a:pt x="13391" y="7194"/>
                  </a:cubicBezTo>
                  <a:lnTo>
                    <a:pt x="3746" y="11789"/>
                  </a:lnTo>
                  <a:cubicBezTo>
                    <a:pt x="3470" y="11916"/>
                    <a:pt x="3152" y="11800"/>
                    <a:pt x="3024" y="11534"/>
                  </a:cubicBezTo>
                  <a:lnTo>
                    <a:pt x="127" y="5444"/>
                  </a:lnTo>
                  <a:cubicBezTo>
                    <a:pt x="0" y="5178"/>
                    <a:pt x="106" y="4849"/>
                    <a:pt x="382" y="47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9"/>
            <p:cNvSpPr/>
            <p:nvPr/>
          </p:nvSpPr>
          <p:spPr>
            <a:xfrm>
              <a:off x="3126225" y="2706950"/>
              <a:ext cx="244075" cy="197375"/>
            </a:xfrm>
            <a:custGeom>
              <a:avLst/>
              <a:gdLst/>
              <a:ahLst/>
              <a:cxnLst/>
              <a:rect l="l" t="t" r="r" b="b"/>
              <a:pathLst>
                <a:path w="9763" h="7895" extrusionOk="0">
                  <a:moveTo>
                    <a:pt x="7757" y="0"/>
                  </a:moveTo>
                  <a:lnTo>
                    <a:pt x="1" y="3693"/>
                  </a:lnTo>
                  <a:lnTo>
                    <a:pt x="1995" y="7895"/>
                  </a:lnTo>
                  <a:lnTo>
                    <a:pt x="9763" y="4202"/>
                  </a:lnTo>
                  <a:lnTo>
                    <a:pt x="77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9"/>
            <p:cNvSpPr/>
            <p:nvPr/>
          </p:nvSpPr>
          <p:spPr>
            <a:xfrm>
              <a:off x="3219350" y="2957625"/>
              <a:ext cx="407475" cy="430050"/>
            </a:xfrm>
            <a:custGeom>
              <a:avLst/>
              <a:gdLst/>
              <a:ahLst/>
              <a:cxnLst/>
              <a:rect l="l" t="t" r="r" b="b"/>
              <a:pathLst>
                <a:path w="16299" h="17202" extrusionOk="0">
                  <a:moveTo>
                    <a:pt x="382" y="4723"/>
                  </a:moveTo>
                  <a:lnTo>
                    <a:pt x="10028" y="128"/>
                  </a:lnTo>
                  <a:cubicBezTo>
                    <a:pt x="10304" y="1"/>
                    <a:pt x="10622" y="117"/>
                    <a:pt x="10760" y="383"/>
                  </a:cubicBezTo>
                  <a:lnTo>
                    <a:pt x="16172" y="11769"/>
                  </a:lnTo>
                  <a:cubicBezTo>
                    <a:pt x="16299" y="12034"/>
                    <a:pt x="16182" y="12352"/>
                    <a:pt x="15917" y="12490"/>
                  </a:cubicBezTo>
                  <a:lnTo>
                    <a:pt x="6261" y="17074"/>
                  </a:lnTo>
                  <a:cubicBezTo>
                    <a:pt x="5995" y="17201"/>
                    <a:pt x="5666" y="17095"/>
                    <a:pt x="5539" y="16819"/>
                  </a:cubicBezTo>
                  <a:lnTo>
                    <a:pt x="127" y="5444"/>
                  </a:lnTo>
                  <a:cubicBezTo>
                    <a:pt x="0" y="5179"/>
                    <a:pt x="117" y="4850"/>
                    <a:pt x="382" y="4723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9"/>
            <p:cNvSpPr/>
            <p:nvPr/>
          </p:nvSpPr>
          <p:spPr>
            <a:xfrm>
              <a:off x="3269475" y="3008025"/>
              <a:ext cx="306950" cy="329775"/>
            </a:xfrm>
            <a:custGeom>
              <a:avLst/>
              <a:gdLst/>
              <a:ahLst/>
              <a:cxnLst/>
              <a:rect l="l" t="t" r="r" b="b"/>
              <a:pathLst>
                <a:path w="12278" h="13191" extrusionOk="0">
                  <a:moveTo>
                    <a:pt x="7768" y="1"/>
                  </a:moveTo>
                  <a:lnTo>
                    <a:pt x="1" y="3694"/>
                  </a:lnTo>
                  <a:lnTo>
                    <a:pt x="4521" y="13191"/>
                  </a:lnTo>
                  <a:lnTo>
                    <a:pt x="12278" y="9487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9"/>
            <p:cNvSpPr/>
            <p:nvPr/>
          </p:nvSpPr>
          <p:spPr>
            <a:xfrm>
              <a:off x="2320025" y="2405575"/>
              <a:ext cx="982900" cy="553675"/>
            </a:xfrm>
            <a:custGeom>
              <a:avLst/>
              <a:gdLst/>
              <a:ahLst/>
              <a:cxnLst/>
              <a:rect l="l" t="t" r="r" b="b"/>
              <a:pathLst>
                <a:path w="39316" h="22147" extrusionOk="0">
                  <a:moveTo>
                    <a:pt x="36143" y="669"/>
                  </a:moveTo>
                  <a:lnTo>
                    <a:pt x="36822" y="2102"/>
                  </a:lnTo>
                  <a:cubicBezTo>
                    <a:pt x="37087" y="2664"/>
                    <a:pt x="36854" y="3343"/>
                    <a:pt x="36291" y="3609"/>
                  </a:cubicBezTo>
                  <a:lnTo>
                    <a:pt x="1" y="20884"/>
                  </a:lnTo>
                  <a:lnTo>
                    <a:pt x="606" y="22146"/>
                  </a:lnTo>
                  <a:lnTo>
                    <a:pt x="19971" y="12925"/>
                  </a:lnTo>
                  <a:lnTo>
                    <a:pt x="39316" y="3715"/>
                  </a:lnTo>
                  <a:lnTo>
                    <a:pt x="3755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9"/>
            <p:cNvSpPr/>
            <p:nvPr/>
          </p:nvSpPr>
          <p:spPr>
            <a:xfrm>
              <a:off x="3197575" y="2357825"/>
              <a:ext cx="46450" cy="33725"/>
            </a:xfrm>
            <a:custGeom>
              <a:avLst/>
              <a:gdLst/>
              <a:ahLst/>
              <a:cxnLst/>
              <a:rect l="l" t="t" r="r" b="b"/>
              <a:pathLst>
                <a:path w="1858" h="1349" extrusionOk="0">
                  <a:moveTo>
                    <a:pt x="447" y="1348"/>
                  </a:moveTo>
                  <a:lnTo>
                    <a:pt x="1858" y="680"/>
                  </a:lnTo>
                  <a:cubicBezTo>
                    <a:pt x="1561" y="181"/>
                    <a:pt x="924" y="1"/>
                    <a:pt x="404" y="255"/>
                  </a:cubicBezTo>
                  <a:lnTo>
                    <a:pt x="1" y="436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9"/>
            <p:cNvSpPr/>
            <p:nvPr/>
          </p:nvSpPr>
          <p:spPr>
            <a:xfrm>
              <a:off x="2294575" y="2974075"/>
              <a:ext cx="70575" cy="56000"/>
            </a:xfrm>
            <a:custGeom>
              <a:avLst/>
              <a:gdLst/>
              <a:ahLst/>
              <a:cxnLst/>
              <a:rect l="l" t="t" r="r" b="b"/>
              <a:pathLst>
                <a:path w="2823" h="2240" extrusionOk="0">
                  <a:moveTo>
                    <a:pt x="541" y="701"/>
                  </a:moveTo>
                  <a:lnTo>
                    <a:pt x="1634" y="170"/>
                  </a:lnTo>
                  <a:cubicBezTo>
                    <a:pt x="2016" y="1"/>
                    <a:pt x="2462" y="160"/>
                    <a:pt x="2643" y="531"/>
                  </a:cubicBezTo>
                  <a:lnTo>
                    <a:pt x="2643" y="531"/>
                  </a:lnTo>
                  <a:cubicBezTo>
                    <a:pt x="2823" y="903"/>
                    <a:pt x="2664" y="1359"/>
                    <a:pt x="2292" y="1539"/>
                  </a:cubicBezTo>
                  <a:lnTo>
                    <a:pt x="1189" y="2070"/>
                  </a:lnTo>
                  <a:cubicBezTo>
                    <a:pt x="807" y="2240"/>
                    <a:pt x="361" y="2080"/>
                    <a:pt x="181" y="1709"/>
                  </a:cubicBezTo>
                  <a:lnTo>
                    <a:pt x="181" y="1709"/>
                  </a:lnTo>
                  <a:cubicBezTo>
                    <a:pt x="0" y="1338"/>
                    <a:pt x="159" y="881"/>
                    <a:pt x="541" y="70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9"/>
            <p:cNvSpPr/>
            <p:nvPr/>
          </p:nvSpPr>
          <p:spPr>
            <a:xfrm>
              <a:off x="2383975" y="2826850"/>
              <a:ext cx="290775" cy="161050"/>
            </a:xfrm>
            <a:custGeom>
              <a:avLst/>
              <a:gdLst/>
              <a:ahLst/>
              <a:cxnLst/>
              <a:rect l="l" t="t" r="r" b="b"/>
              <a:pathLst>
                <a:path w="11631" h="6442" extrusionOk="0">
                  <a:moveTo>
                    <a:pt x="520" y="4903"/>
                  </a:moveTo>
                  <a:lnTo>
                    <a:pt x="10452" y="181"/>
                  </a:lnTo>
                  <a:cubicBezTo>
                    <a:pt x="10824" y="0"/>
                    <a:pt x="11269" y="160"/>
                    <a:pt x="11450" y="542"/>
                  </a:cubicBezTo>
                  <a:lnTo>
                    <a:pt x="11450" y="542"/>
                  </a:lnTo>
                  <a:cubicBezTo>
                    <a:pt x="11630" y="913"/>
                    <a:pt x="11471" y="1359"/>
                    <a:pt x="11100" y="1539"/>
                  </a:cubicBezTo>
                  <a:lnTo>
                    <a:pt x="1178" y="6261"/>
                  </a:lnTo>
                  <a:cubicBezTo>
                    <a:pt x="807" y="6441"/>
                    <a:pt x="350" y="6282"/>
                    <a:pt x="170" y="5900"/>
                  </a:cubicBezTo>
                  <a:lnTo>
                    <a:pt x="170" y="5900"/>
                  </a:lnTo>
                  <a:cubicBezTo>
                    <a:pt x="0" y="5529"/>
                    <a:pt x="159" y="5083"/>
                    <a:pt x="520" y="4903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9"/>
            <p:cNvSpPr/>
            <p:nvPr/>
          </p:nvSpPr>
          <p:spPr>
            <a:xfrm>
              <a:off x="3535825" y="2542475"/>
              <a:ext cx="395825" cy="250175"/>
            </a:xfrm>
            <a:custGeom>
              <a:avLst/>
              <a:gdLst/>
              <a:ahLst/>
              <a:cxnLst/>
              <a:rect l="l" t="t" r="r" b="b"/>
              <a:pathLst>
                <a:path w="15833" h="10007" extrusionOk="0">
                  <a:moveTo>
                    <a:pt x="0" y="976"/>
                  </a:moveTo>
                  <a:lnTo>
                    <a:pt x="0" y="1221"/>
                  </a:lnTo>
                  <a:cubicBezTo>
                    <a:pt x="0" y="1316"/>
                    <a:pt x="117" y="1687"/>
                    <a:pt x="626" y="1931"/>
                  </a:cubicBezTo>
                  <a:cubicBezTo>
                    <a:pt x="1136" y="2186"/>
                    <a:pt x="14028" y="9094"/>
                    <a:pt x="14028" y="9094"/>
                  </a:cubicBezTo>
                  <a:lnTo>
                    <a:pt x="14262" y="10007"/>
                  </a:lnTo>
                  <a:lnTo>
                    <a:pt x="15005" y="10007"/>
                  </a:lnTo>
                  <a:cubicBezTo>
                    <a:pt x="15238" y="10007"/>
                    <a:pt x="15832" y="9699"/>
                    <a:pt x="15832" y="9158"/>
                  </a:cubicBezTo>
                  <a:lnTo>
                    <a:pt x="15832" y="8362"/>
                  </a:lnTo>
                  <a:lnTo>
                    <a:pt x="14983" y="7736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9"/>
            <p:cNvSpPr/>
            <p:nvPr/>
          </p:nvSpPr>
          <p:spPr>
            <a:xfrm>
              <a:off x="3547750" y="2534775"/>
              <a:ext cx="356050" cy="580200"/>
            </a:xfrm>
            <a:custGeom>
              <a:avLst/>
              <a:gdLst/>
              <a:ahLst/>
              <a:cxnLst/>
              <a:rect l="l" t="t" r="r" b="b"/>
              <a:pathLst>
                <a:path w="14242" h="23208" extrusionOk="0">
                  <a:moveTo>
                    <a:pt x="1" y="0"/>
                  </a:moveTo>
                  <a:lnTo>
                    <a:pt x="1" y="23207"/>
                  </a:lnTo>
                  <a:lnTo>
                    <a:pt x="14241" y="23207"/>
                  </a:lnTo>
                  <a:lnTo>
                    <a:pt x="142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9"/>
            <p:cNvSpPr/>
            <p:nvPr/>
          </p:nvSpPr>
          <p:spPr>
            <a:xfrm>
              <a:off x="3573750" y="2567400"/>
              <a:ext cx="303775" cy="547575"/>
            </a:xfrm>
            <a:custGeom>
              <a:avLst/>
              <a:gdLst/>
              <a:ahLst/>
              <a:cxnLst/>
              <a:rect l="l" t="t" r="r" b="b"/>
              <a:pathLst>
                <a:path w="12151" h="21903" extrusionOk="0">
                  <a:moveTo>
                    <a:pt x="12151" y="21902"/>
                  </a:moveTo>
                  <a:lnTo>
                    <a:pt x="10442" y="21902"/>
                  </a:lnTo>
                  <a:lnTo>
                    <a:pt x="10442" y="1"/>
                  </a:lnTo>
                  <a:lnTo>
                    <a:pt x="12151" y="1"/>
                  </a:lnTo>
                  <a:close/>
                  <a:moveTo>
                    <a:pt x="9381" y="21902"/>
                  </a:moveTo>
                  <a:lnTo>
                    <a:pt x="8606" y="21902"/>
                  </a:lnTo>
                  <a:lnTo>
                    <a:pt x="8606" y="1"/>
                  </a:lnTo>
                  <a:lnTo>
                    <a:pt x="9381" y="1"/>
                  </a:lnTo>
                  <a:close/>
                  <a:moveTo>
                    <a:pt x="5497" y="21902"/>
                  </a:moveTo>
                  <a:lnTo>
                    <a:pt x="3959" y="21902"/>
                  </a:lnTo>
                  <a:lnTo>
                    <a:pt x="3959" y="1"/>
                  </a:lnTo>
                  <a:lnTo>
                    <a:pt x="5497" y="1"/>
                  </a:lnTo>
                  <a:close/>
                  <a:moveTo>
                    <a:pt x="690" y="21902"/>
                  </a:moveTo>
                  <a:lnTo>
                    <a:pt x="1" y="21902"/>
                  </a:lnTo>
                  <a:lnTo>
                    <a:pt x="1" y="1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9"/>
            <p:cNvSpPr/>
            <p:nvPr/>
          </p:nvSpPr>
          <p:spPr>
            <a:xfrm>
              <a:off x="3547500" y="2535050"/>
              <a:ext cx="356300" cy="224450"/>
            </a:xfrm>
            <a:custGeom>
              <a:avLst/>
              <a:gdLst/>
              <a:ahLst/>
              <a:cxnLst/>
              <a:rect l="l" t="t" r="r" b="b"/>
              <a:pathLst>
                <a:path w="14252" h="8978" extrusionOk="0">
                  <a:moveTo>
                    <a:pt x="11" y="0"/>
                  </a:moveTo>
                  <a:lnTo>
                    <a:pt x="14251" y="0"/>
                  </a:lnTo>
                  <a:lnTo>
                    <a:pt x="14251" y="8977"/>
                  </a:lnTo>
                  <a:cubicBezTo>
                    <a:pt x="13657" y="8542"/>
                    <a:pt x="13031" y="8149"/>
                    <a:pt x="12394" y="7789"/>
                  </a:cubicBezTo>
                  <a:cubicBezTo>
                    <a:pt x="10728" y="6823"/>
                    <a:pt x="4998" y="3523"/>
                    <a:pt x="3619" y="2759"/>
                  </a:cubicBezTo>
                  <a:cubicBezTo>
                    <a:pt x="2229" y="1984"/>
                    <a:pt x="679" y="2048"/>
                    <a:pt x="265" y="2048"/>
                  </a:cubicBezTo>
                  <a:lnTo>
                    <a:pt x="0" y="2048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9"/>
            <p:cNvSpPr/>
            <p:nvPr/>
          </p:nvSpPr>
          <p:spPr>
            <a:xfrm>
              <a:off x="2960950" y="1807650"/>
              <a:ext cx="1519025" cy="963525"/>
            </a:xfrm>
            <a:custGeom>
              <a:avLst/>
              <a:gdLst/>
              <a:ahLst/>
              <a:cxnLst/>
              <a:rect l="l" t="t" r="r" b="b"/>
              <a:pathLst>
                <a:path w="60761" h="38541" extrusionOk="0">
                  <a:moveTo>
                    <a:pt x="30381" y="0"/>
                  </a:moveTo>
                  <a:lnTo>
                    <a:pt x="27654" y="117"/>
                  </a:lnTo>
                  <a:lnTo>
                    <a:pt x="27654" y="2409"/>
                  </a:lnTo>
                  <a:cubicBezTo>
                    <a:pt x="27654" y="2876"/>
                    <a:pt x="27760" y="4383"/>
                    <a:pt x="25627" y="4383"/>
                  </a:cubicBezTo>
                  <a:lnTo>
                    <a:pt x="19313" y="4383"/>
                  </a:lnTo>
                  <a:cubicBezTo>
                    <a:pt x="17870" y="4383"/>
                    <a:pt x="17849" y="5603"/>
                    <a:pt x="15801" y="5603"/>
                  </a:cubicBezTo>
                  <a:lnTo>
                    <a:pt x="6962" y="5603"/>
                  </a:lnTo>
                  <a:cubicBezTo>
                    <a:pt x="5901" y="5603"/>
                    <a:pt x="6092" y="4807"/>
                    <a:pt x="4988" y="4807"/>
                  </a:cubicBezTo>
                  <a:lnTo>
                    <a:pt x="1019" y="4807"/>
                  </a:lnTo>
                  <a:cubicBezTo>
                    <a:pt x="160" y="4807"/>
                    <a:pt x="1" y="5741"/>
                    <a:pt x="1423" y="6653"/>
                  </a:cubicBezTo>
                  <a:cubicBezTo>
                    <a:pt x="2845" y="7555"/>
                    <a:pt x="3375" y="7916"/>
                    <a:pt x="4022" y="8192"/>
                  </a:cubicBezTo>
                  <a:cubicBezTo>
                    <a:pt x="4659" y="8479"/>
                    <a:pt x="5805" y="8426"/>
                    <a:pt x="6442" y="8426"/>
                  </a:cubicBezTo>
                  <a:cubicBezTo>
                    <a:pt x="7068" y="8426"/>
                    <a:pt x="7089" y="7842"/>
                    <a:pt x="7874" y="7842"/>
                  </a:cubicBezTo>
                  <a:lnTo>
                    <a:pt x="8744" y="7842"/>
                  </a:lnTo>
                  <a:lnTo>
                    <a:pt x="8744" y="9731"/>
                  </a:lnTo>
                  <a:cubicBezTo>
                    <a:pt x="8744" y="10495"/>
                    <a:pt x="9233" y="11195"/>
                    <a:pt x="9848" y="11757"/>
                  </a:cubicBezTo>
                  <a:cubicBezTo>
                    <a:pt x="10463" y="12320"/>
                    <a:pt x="11705" y="13264"/>
                    <a:pt x="12426" y="13583"/>
                  </a:cubicBezTo>
                  <a:cubicBezTo>
                    <a:pt x="13137" y="13911"/>
                    <a:pt x="14591" y="13583"/>
                    <a:pt x="15589" y="13402"/>
                  </a:cubicBezTo>
                  <a:cubicBezTo>
                    <a:pt x="16119" y="13296"/>
                    <a:pt x="16724" y="13179"/>
                    <a:pt x="17170" y="13084"/>
                  </a:cubicBezTo>
                  <a:cubicBezTo>
                    <a:pt x="17828" y="12946"/>
                    <a:pt x="18507" y="12872"/>
                    <a:pt x="19186" y="12882"/>
                  </a:cubicBezTo>
                  <a:lnTo>
                    <a:pt x="20608" y="12882"/>
                  </a:lnTo>
                  <a:cubicBezTo>
                    <a:pt x="20852" y="12882"/>
                    <a:pt x="21945" y="12925"/>
                    <a:pt x="21945" y="14060"/>
                  </a:cubicBezTo>
                  <a:lnTo>
                    <a:pt x="21945" y="22209"/>
                  </a:lnTo>
                  <a:cubicBezTo>
                    <a:pt x="21945" y="22867"/>
                    <a:pt x="22995" y="23058"/>
                    <a:pt x="22995" y="24353"/>
                  </a:cubicBezTo>
                  <a:lnTo>
                    <a:pt x="22995" y="30369"/>
                  </a:lnTo>
                  <a:lnTo>
                    <a:pt x="23727" y="30369"/>
                  </a:lnTo>
                  <a:cubicBezTo>
                    <a:pt x="24141" y="30369"/>
                    <a:pt x="25691" y="30316"/>
                    <a:pt x="27081" y="31080"/>
                  </a:cubicBezTo>
                  <a:cubicBezTo>
                    <a:pt x="28471" y="31844"/>
                    <a:pt x="34201" y="35144"/>
                    <a:pt x="35856" y="36110"/>
                  </a:cubicBezTo>
                  <a:cubicBezTo>
                    <a:pt x="37522" y="37065"/>
                    <a:pt x="38053" y="37553"/>
                    <a:pt x="38413" y="37882"/>
                  </a:cubicBezTo>
                  <a:cubicBezTo>
                    <a:pt x="38626" y="38052"/>
                    <a:pt x="38764" y="38275"/>
                    <a:pt x="38827" y="38540"/>
                  </a:cubicBezTo>
                  <a:lnTo>
                    <a:pt x="38827" y="20352"/>
                  </a:lnTo>
                  <a:lnTo>
                    <a:pt x="38806" y="20352"/>
                  </a:lnTo>
                  <a:lnTo>
                    <a:pt x="38806" y="14071"/>
                  </a:lnTo>
                  <a:cubicBezTo>
                    <a:pt x="38806" y="12935"/>
                    <a:pt x="39910" y="12882"/>
                    <a:pt x="40154" y="12882"/>
                  </a:cubicBezTo>
                  <a:lnTo>
                    <a:pt x="41576" y="12882"/>
                  </a:lnTo>
                  <a:cubicBezTo>
                    <a:pt x="42244" y="12882"/>
                    <a:pt x="42923" y="12946"/>
                    <a:pt x="43592" y="13094"/>
                  </a:cubicBezTo>
                  <a:cubicBezTo>
                    <a:pt x="44037" y="13179"/>
                    <a:pt x="44632" y="13307"/>
                    <a:pt x="45162" y="13402"/>
                  </a:cubicBezTo>
                  <a:cubicBezTo>
                    <a:pt x="46170" y="13593"/>
                    <a:pt x="47624" y="13911"/>
                    <a:pt x="48335" y="13593"/>
                  </a:cubicBezTo>
                  <a:cubicBezTo>
                    <a:pt x="49056" y="13264"/>
                    <a:pt x="50298" y="12330"/>
                    <a:pt x="50913" y="11768"/>
                  </a:cubicBezTo>
                  <a:cubicBezTo>
                    <a:pt x="51529" y="11206"/>
                    <a:pt x="52017" y="10505"/>
                    <a:pt x="52017" y="9741"/>
                  </a:cubicBezTo>
                  <a:lnTo>
                    <a:pt x="52017" y="7842"/>
                  </a:lnTo>
                  <a:lnTo>
                    <a:pt x="52887" y="7842"/>
                  </a:lnTo>
                  <a:cubicBezTo>
                    <a:pt x="53672" y="7842"/>
                    <a:pt x="53683" y="8426"/>
                    <a:pt x="54320" y="8426"/>
                  </a:cubicBezTo>
                  <a:cubicBezTo>
                    <a:pt x="54956" y="8426"/>
                    <a:pt x="56102" y="8489"/>
                    <a:pt x="56739" y="8203"/>
                  </a:cubicBezTo>
                  <a:cubicBezTo>
                    <a:pt x="57386" y="7916"/>
                    <a:pt x="57917" y="7566"/>
                    <a:pt x="59339" y="6653"/>
                  </a:cubicBezTo>
                  <a:cubicBezTo>
                    <a:pt x="60761" y="5751"/>
                    <a:pt x="60602" y="4807"/>
                    <a:pt x="59742" y="4807"/>
                  </a:cubicBezTo>
                  <a:lnTo>
                    <a:pt x="55773" y="4807"/>
                  </a:lnTo>
                  <a:cubicBezTo>
                    <a:pt x="54670" y="4807"/>
                    <a:pt x="54861" y="5603"/>
                    <a:pt x="53800" y="5603"/>
                  </a:cubicBezTo>
                  <a:lnTo>
                    <a:pt x="44961" y="5603"/>
                  </a:lnTo>
                  <a:cubicBezTo>
                    <a:pt x="42913" y="5603"/>
                    <a:pt x="42881" y="4393"/>
                    <a:pt x="41448" y="4393"/>
                  </a:cubicBezTo>
                  <a:lnTo>
                    <a:pt x="35135" y="4393"/>
                  </a:lnTo>
                  <a:cubicBezTo>
                    <a:pt x="33002" y="4393"/>
                    <a:pt x="33108" y="2876"/>
                    <a:pt x="33108" y="2409"/>
                  </a:cubicBezTo>
                  <a:lnTo>
                    <a:pt x="33108" y="117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9"/>
            <p:cNvSpPr/>
            <p:nvPr/>
          </p:nvSpPr>
          <p:spPr>
            <a:xfrm>
              <a:off x="3535825" y="2055425"/>
              <a:ext cx="395825" cy="715750"/>
            </a:xfrm>
            <a:custGeom>
              <a:avLst/>
              <a:gdLst/>
              <a:ahLst/>
              <a:cxnLst/>
              <a:rect l="l" t="t" r="r" b="b"/>
              <a:pathLst>
                <a:path w="15833" h="28630" extrusionOk="0">
                  <a:moveTo>
                    <a:pt x="0" y="19631"/>
                  </a:moveTo>
                  <a:lnTo>
                    <a:pt x="0" y="20458"/>
                  </a:lnTo>
                  <a:lnTo>
                    <a:pt x="732" y="20458"/>
                  </a:lnTo>
                  <a:cubicBezTo>
                    <a:pt x="1146" y="20458"/>
                    <a:pt x="2696" y="20405"/>
                    <a:pt x="4086" y="21169"/>
                  </a:cubicBezTo>
                  <a:cubicBezTo>
                    <a:pt x="5476" y="21933"/>
                    <a:pt x="11206" y="25244"/>
                    <a:pt x="12861" y="26199"/>
                  </a:cubicBezTo>
                  <a:cubicBezTo>
                    <a:pt x="14527" y="27165"/>
                    <a:pt x="15058" y="27653"/>
                    <a:pt x="15418" y="27971"/>
                  </a:cubicBezTo>
                  <a:cubicBezTo>
                    <a:pt x="15631" y="28141"/>
                    <a:pt x="15769" y="28374"/>
                    <a:pt x="15832" y="28629"/>
                  </a:cubicBezTo>
                  <a:lnTo>
                    <a:pt x="15832" y="24087"/>
                  </a:lnTo>
                  <a:cubicBezTo>
                    <a:pt x="15567" y="24395"/>
                    <a:pt x="15132" y="24597"/>
                    <a:pt x="14410" y="24406"/>
                  </a:cubicBezTo>
                  <a:cubicBezTo>
                    <a:pt x="12649" y="23928"/>
                    <a:pt x="12405" y="21244"/>
                    <a:pt x="12405" y="19174"/>
                  </a:cubicBezTo>
                  <a:lnTo>
                    <a:pt x="12405" y="3449"/>
                  </a:lnTo>
                  <a:cubicBezTo>
                    <a:pt x="12405" y="0"/>
                    <a:pt x="11450" y="2950"/>
                    <a:pt x="11450" y="4414"/>
                  </a:cubicBezTo>
                  <a:lnTo>
                    <a:pt x="11450" y="15599"/>
                  </a:lnTo>
                  <a:cubicBezTo>
                    <a:pt x="11450" y="18103"/>
                    <a:pt x="10272" y="19641"/>
                    <a:pt x="6898" y="1964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9"/>
            <p:cNvSpPr/>
            <p:nvPr/>
          </p:nvSpPr>
          <p:spPr>
            <a:xfrm>
              <a:off x="3644050" y="1807650"/>
              <a:ext cx="184925" cy="203475"/>
            </a:xfrm>
            <a:custGeom>
              <a:avLst/>
              <a:gdLst/>
              <a:ahLst/>
              <a:cxnLst/>
              <a:rect l="l" t="t" r="r" b="b"/>
              <a:pathLst>
                <a:path w="7397" h="8139" extrusionOk="0">
                  <a:moveTo>
                    <a:pt x="3057" y="0"/>
                  </a:moveTo>
                  <a:lnTo>
                    <a:pt x="330" y="117"/>
                  </a:lnTo>
                  <a:lnTo>
                    <a:pt x="330" y="2292"/>
                  </a:lnTo>
                  <a:cubicBezTo>
                    <a:pt x="828" y="2642"/>
                    <a:pt x="1412" y="3035"/>
                    <a:pt x="1815" y="3268"/>
                  </a:cubicBezTo>
                  <a:cubicBezTo>
                    <a:pt x="2685" y="3757"/>
                    <a:pt x="2664" y="4542"/>
                    <a:pt x="1879" y="5539"/>
                  </a:cubicBezTo>
                  <a:cubicBezTo>
                    <a:pt x="1094" y="6547"/>
                    <a:pt x="393" y="7269"/>
                    <a:pt x="192" y="7587"/>
                  </a:cubicBezTo>
                  <a:cubicBezTo>
                    <a:pt x="1" y="7906"/>
                    <a:pt x="478" y="8139"/>
                    <a:pt x="1253" y="7460"/>
                  </a:cubicBezTo>
                  <a:cubicBezTo>
                    <a:pt x="2038" y="6770"/>
                    <a:pt x="3173" y="4796"/>
                    <a:pt x="4500" y="4796"/>
                  </a:cubicBezTo>
                  <a:lnTo>
                    <a:pt x="6357" y="4796"/>
                  </a:lnTo>
                  <a:cubicBezTo>
                    <a:pt x="6686" y="4796"/>
                    <a:pt x="7078" y="4595"/>
                    <a:pt x="7397" y="4361"/>
                  </a:cubicBezTo>
                  <a:cubicBezTo>
                    <a:pt x="5688" y="4181"/>
                    <a:pt x="5784" y="2833"/>
                    <a:pt x="5784" y="2398"/>
                  </a:cubicBezTo>
                  <a:lnTo>
                    <a:pt x="5784" y="117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9"/>
            <p:cNvSpPr/>
            <p:nvPr/>
          </p:nvSpPr>
          <p:spPr>
            <a:xfrm>
              <a:off x="3893675" y="1966800"/>
              <a:ext cx="367450" cy="381500"/>
            </a:xfrm>
            <a:custGeom>
              <a:avLst/>
              <a:gdLst/>
              <a:ahLst/>
              <a:cxnLst/>
              <a:rect l="l" t="t" r="r" b="b"/>
              <a:pathLst>
                <a:path w="14698" h="15260" extrusionOk="0">
                  <a:moveTo>
                    <a:pt x="1518" y="15260"/>
                  </a:moveTo>
                  <a:lnTo>
                    <a:pt x="1518" y="13986"/>
                  </a:lnTo>
                  <a:lnTo>
                    <a:pt x="1497" y="13986"/>
                  </a:lnTo>
                  <a:lnTo>
                    <a:pt x="1497" y="7705"/>
                  </a:lnTo>
                  <a:cubicBezTo>
                    <a:pt x="1497" y="6569"/>
                    <a:pt x="2601" y="6516"/>
                    <a:pt x="2845" y="6516"/>
                  </a:cubicBezTo>
                  <a:lnTo>
                    <a:pt x="4267" y="6516"/>
                  </a:lnTo>
                  <a:cubicBezTo>
                    <a:pt x="4935" y="6516"/>
                    <a:pt x="5614" y="6580"/>
                    <a:pt x="6283" y="6728"/>
                  </a:cubicBezTo>
                  <a:cubicBezTo>
                    <a:pt x="6728" y="6813"/>
                    <a:pt x="7323" y="6941"/>
                    <a:pt x="7853" y="7036"/>
                  </a:cubicBezTo>
                  <a:cubicBezTo>
                    <a:pt x="8861" y="7227"/>
                    <a:pt x="10315" y="7545"/>
                    <a:pt x="11026" y="7227"/>
                  </a:cubicBezTo>
                  <a:cubicBezTo>
                    <a:pt x="11747" y="6898"/>
                    <a:pt x="12989" y="5964"/>
                    <a:pt x="13604" y="5402"/>
                  </a:cubicBezTo>
                  <a:cubicBezTo>
                    <a:pt x="13668" y="5338"/>
                    <a:pt x="13742" y="5275"/>
                    <a:pt x="13806" y="5211"/>
                  </a:cubicBezTo>
                  <a:lnTo>
                    <a:pt x="13806" y="5200"/>
                  </a:lnTo>
                  <a:cubicBezTo>
                    <a:pt x="14315" y="4670"/>
                    <a:pt x="14697" y="4054"/>
                    <a:pt x="14697" y="3375"/>
                  </a:cubicBezTo>
                  <a:lnTo>
                    <a:pt x="14697" y="1476"/>
                  </a:lnTo>
                  <a:cubicBezTo>
                    <a:pt x="14697" y="1476"/>
                    <a:pt x="12872" y="3906"/>
                    <a:pt x="12045" y="4871"/>
                  </a:cubicBezTo>
                  <a:lnTo>
                    <a:pt x="11907" y="5031"/>
                  </a:lnTo>
                  <a:cubicBezTo>
                    <a:pt x="11854" y="5084"/>
                    <a:pt x="11801" y="5158"/>
                    <a:pt x="11737" y="5222"/>
                  </a:cubicBezTo>
                  <a:lnTo>
                    <a:pt x="11726" y="5243"/>
                  </a:lnTo>
                  <a:lnTo>
                    <a:pt x="11694" y="5275"/>
                  </a:lnTo>
                  <a:lnTo>
                    <a:pt x="11673" y="5307"/>
                  </a:lnTo>
                  <a:cubicBezTo>
                    <a:pt x="10379" y="6781"/>
                    <a:pt x="9646" y="4893"/>
                    <a:pt x="10230" y="4076"/>
                  </a:cubicBezTo>
                  <a:cubicBezTo>
                    <a:pt x="10814" y="3269"/>
                    <a:pt x="11100" y="2611"/>
                    <a:pt x="10294" y="3121"/>
                  </a:cubicBezTo>
                  <a:cubicBezTo>
                    <a:pt x="9487" y="3630"/>
                    <a:pt x="5858" y="5826"/>
                    <a:pt x="5009" y="5826"/>
                  </a:cubicBezTo>
                  <a:cubicBezTo>
                    <a:pt x="4160" y="5826"/>
                    <a:pt x="3619" y="5296"/>
                    <a:pt x="3969" y="4850"/>
                  </a:cubicBezTo>
                  <a:cubicBezTo>
                    <a:pt x="4309" y="4394"/>
                    <a:pt x="5413" y="2866"/>
                    <a:pt x="6007" y="2251"/>
                  </a:cubicBezTo>
                  <a:cubicBezTo>
                    <a:pt x="6612" y="1635"/>
                    <a:pt x="6484" y="1221"/>
                    <a:pt x="6007" y="1561"/>
                  </a:cubicBezTo>
                  <a:cubicBezTo>
                    <a:pt x="5540" y="1900"/>
                    <a:pt x="3683" y="3439"/>
                    <a:pt x="2813" y="4033"/>
                  </a:cubicBezTo>
                  <a:cubicBezTo>
                    <a:pt x="1943" y="4638"/>
                    <a:pt x="1476" y="4458"/>
                    <a:pt x="1327" y="4001"/>
                  </a:cubicBezTo>
                  <a:cubicBezTo>
                    <a:pt x="1189" y="3556"/>
                    <a:pt x="807" y="1784"/>
                    <a:pt x="638" y="1115"/>
                  </a:cubicBezTo>
                  <a:cubicBezTo>
                    <a:pt x="468" y="457"/>
                    <a:pt x="1" y="1"/>
                    <a:pt x="128" y="807"/>
                  </a:cubicBezTo>
                  <a:cubicBezTo>
                    <a:pt x="256" y="1614"/>
                    <a:pt x="1518" y="15260"/>
                    <a:pt x="1518" y="1526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9"/>
            <p:cNvSpPr/>
            <p:nvPr/>
          </p:nvSpPr>
          <p:spPr>
            <a:xfrm>
              <a:off x="3509825" y="2362875"/>
              <a:ext cx="115950" cy="87575"/>
            </a:xfrm>
            <a:custGeom>
              <a:avLst/>
              <a:gdLst/>
              <a:ahLst/>
              <a:cxnLst/>
              <a:rect l="l" t="t" r="r" b="b"/>
              <a:pathLst>
                <a:path w="4638" h="3503" extrusionOk="0">
                  <a:moveTo>
                    <a:pt x="0" y="0"/>
                  </a:moveTo>
                  <a:cubicBezTo>
                    <a:pt x="0" y="669"/>
                    <a:pt x="1040" y="849"/>
                    <a:pt x="1040" y="2155"/>
                  </a:cubicBezTo>
                  <a:lnTo>
                    <a:pt x="1040" y="3502"/>
                  </a:lnTo>
                  <a:cubicBezTo>
                    <a:pt x="1040" y="1974"/>
                    <a:pt x="2812" y="1836"/>
                    <a:pt x="3534" y="1836"/>
                  </a:cubicBezTo>
                  <a:cubicBezTo>
                    <a:pt x="4245" y="1836"/>
                    <a:pt x="4638" y="1072"/>
                    <a:pt x="4234" y="1072"/>
                  </a:cubicBezTo>
                  <a:lnTo>
                    <a:pt x="2834" y="1072"/>
                  </a:lnTo>
                  <a:cubicBezTo>
                    <a:pt x="1751" y="1072"/>
                    <a:pt x="1507" y="0"/>
                    <a:pt x="95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9"/>
            <p:cNvSpPr/>
            <p:nvPr/>
          </p:nvSpPr>
          <p:spPr>
            <a:xfrm>
              <a:off x="3303425" y="1917725"/>
              <a:ext cx="346225" cy="182800"/>
            </a:xfrm>
            <a:custGeom>
              <a:avLst/>
              <a:gdLst/>
              <a:ahLst/>
              <a:cxnLst/>
              <a:rect l="l" t="t" r="r" b="b"/>
              <a:pathLst>
                <a:path w="13849" h="7312" extrusionOk="0">
                  <a:moveTo>
                    <a:pt x="5349" y="1"/>
                  </a:moveTo>
                  <a:cubicBezTo>
                    <a:pt x="4160" y="139"/>
                    <a:pt x="4023" y="1200"/>
                    <a:pt x="2102" y="1200"/>
                  </a:cubicBezTo>
                  <a:lnTo>
                    <a:pt x="1" y="1200"/>
                  </a:lnTo>
                  <a:cubicBezTo>
                    <a:pt x="1327" y="1200"/>
                    <a:pt x="1879" y="1518"/>
                    <a:pt x="3036" y="2134"/>
                  </a:cubicBezTo>
                  <a:cubicBezTo>
                    <a:pt x="4203" y="2739"/>
                    <a:pt x="10676" y="6675"/>
                    <a:pt x="11641" y="6972"/>
                  </a:cubicBezTo>
                  <a:cubicBezTo>
                    <a:pt x="12596" y="7259"/>
                    <a:pt x="13583" y="7312"/>
                    <a:pt x="13721" y="7163"/>
                  </a:cubicBezTo>
                  <a:cubicBezTo>
                    <a:pt x="13849" y="7015"/>
                    <a:pt x="13647" y="6813"/>
                    <a:pt x="13647" y="6813"/>
                  </a:cubicBezTo>
                  <a:cubicBezTo>
                    <a:pt x="13647" y="6813"/>
                    <a:pt x="10559" y="5041"/>
                    <a:pt x="8150" y="3450"/>
                  </a:cubicBezTo>
                  <a:cubicBezTo>
                    <a:pt x="5742" y="1847"/>
                    <a:pt x="5084" y="1168"/>
                    <a:pt x="4978" y="701"/>
                  </a:cubicBezTo>
                  <a:cubicBezTo>
                    <a:pt x="4871" y="234"/>
                    <a:pt x="5328" y="11"/>
                    <a:pt x="53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9"/>
            <p:cNvSpPr/>
            <p:nvPr/>
          </p:nvSpPr>
          <p:spPr>
            <a:xfrm>
              <a:off x="2967600" y="1928075"/>
              <a:ext cx="122050" cy="45400"/>
            </a:xfrm>
            <a:custGeom>
              <a:avLst/>
              <a:gdLst/>
              <a:ahLst/>
              <a:cxnLst/>
              <a:rect l="l" t="t" r="r" b="b"/>
              <a:pathLst>
                <a:path w="4882" h="1816" extrusionOk="0">
                  <a:moveTo>
                    <a:pt x="3756" y="1"/>
                  </a:moveTo>
                  <a:lnTo>
                    <a:pt x="753" y="1"/>
                  </a:lnTo>
                  <a:cubicBezTo>
                    <a:pt x="255" y="1"/>
                    <a:pt x="0" y="319"/>
                    <a:pt x="138" y="754"/>
                  </a:cubicBezTo>
                  <a:lnTo>
                    <a:pt x="1454" y="754"/>
                  </a:lnTo>
                  <a:cubicBezTo>
                    <a:pt x="2080" y="754"/>
                    <a:pt x="2663" y="606"/>
                    <a:pt x="3226" y="1157"/>
                  </a:cubicBezTo>
                  <a:cubicBezTo>
                    <a:pt x="3778" y="1698"/>
                    <a:pt x="3852" y="1815"/>
                    <a:pt x="4361" y="1815"/>
                  </a:cubicBezTo>
                  <a:cubicBezTo>
                    <a:pt x="4871" y="1815"/>
                    <a:pt x="4881" y="1486"/>
                    <a:pt x="4743" y="1370"/>
                  </a:cubicBezTo>
                  <a:cubicBezTo>
                    <a:pt x="4605" y="1253"/>
                    <a:pt x="3937" y="627"/>
                    <a:pt x="3714" y="425"/>
                  </a:cubicBezTo>
                  <a:cubicBezTo>
                    <a:pt x="3502" y="234"/>
                    <a:pt x="3756" y="1"/>
                    <a:pt x="375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9"/>
            <p:cNvSpPr/>
            <p:nvPr/>
          </p:nvSpPr>
          <p:spPr>
            <a:xfrm>
              <a:off x="3254100" y="2012450"/>
              <a:ext cx="255750" cy="146975"/>
            </a:xfrm>
            <a:custGeom>
              <a:avLst/>
              <a:gdLst/>
              <a:ahLst/>
              <a:cxnLst/>
              <a:rect l="l" t="t" r="r" b="b"/>
              <a:pathLst>
                <a:path w="10230" h="5879" extrusionOk="0">
                  <a:moveTo>
                    <a:pt x="5730" y="4849"/>
                  </a:moveTo>
                  <a:cubicBezTo>
                    <a:pt x="6303" y="4743"/>
                    <a:pt x="6876" y="4690"/>
                    <a:pt x="7460" y="4690"/>
                  </a:cubicBezTo>
                  <a:lnTo>
                    <a:pt x="8882" y="4690"/>
                  </a:lnTo>
                  <a:cubicBezTo>
                    <a:pt x="9126" y="4690"/>
                    <a:pt x="10229" y="4743"/>
                    <a:pt x="10229" y="5879"/>
                  </a:cubicBezTo>
                  <a:cubicBezTo>
                    <a:pt x="10229" y="4573"/>
                    <a:pt x="9030" y="3990"/>
                    <a:pt x="8118" y="3597"/>
                  </a:cubicBezTo>
                  <a:cubicBezTo>
                    <a:pt x="7205" y="3215"/>
                    <a:pt x="1751" y="637"/>
                    <a:pt x="1231" y="403"/>
                  </a:cubicBezTo>
                  <a:cubicBezTo>
                    <a:pt x="722" y="170"/>
                    <a:pt x="0" y="0"/>
                    <a:pt x="616" y="573"/>
                  </a:cubicBezTo>
                  <a:cubicBezTo>
                    <a:pt x="1231" y="1146"/>
                    <a:pt x="5730" y="4849"/>
                    <a:pt x="5730" y="484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9"/>
            <p:cNvSpPr/>
            <p:nvPr/>
          </p:nvSpPr>
          <p:spPr>
            <a:xfrm>
              <a:off x="3179550" y="2003675"/>
              <a:ext cx="95800" cy="145150"/>
            </a:xfrm>
            <a:custGeom>
              <a:avLst/>
              <a:gdLst/>
              <a:ahLst/>
              <a:cxnLst/>
              <a:rect l="l" t="t" r="r" b="b"/>
              <a:pathLst>
                <a:path w="3832" h="5806" extrusionOk="0">
                  <a:moveTo>
                    <a:pt x="0" y="1"/>
                  </a:moveTo>
                  <a:lnTo>
                    <a:pt x="0" y="1900"/>
                  </a:lnTo>
                  <a:cubicBezTo>
                    <a:pt x="0" y="2664"/>
                    <a:pt x="489" y="3365"/>
                    <a:pt x="1104" y="3927"/>
                  </a:cubicBezTo>
                  <a:cubicBezTo>
                    <a:pt x="1719" y="4489"/>
                    <a:pt x="2961" y="5423"/>
                    <a:pt x="3682" y="5752"/>
                  </a:cubicBezTo>
                  <a:cubicBezTo>
                    <a:pt x="3725" y="5773"/>
                    <a:pt x="3778" y="5784"/>
                    <a:pt x="3831" y="5805"/>
                  </a:cubicBezTo>
                  <a:cubicBezTo>
                    <a:pt x="3831" y="4702"/>
                    <a:pt x="3481" y="4351"/>
                    <a:pt x="2653" y="3396"/>
                  </a:cubicBezTo>
                  <a:cubicBezTo>
                    <a:pt x="1815" y="24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9"/>
            <p:cNvSpPr/>
            <p:nvPr/>
          </p:nvSpPr>
          <p:spPr>
            <a:xfrm>
              <a:off x="4351025" y="1928075"/>
              <a:ext cx="122050" cy="45400"/>
            </a:xfrm>
            <a:custGeom>
              <a:avLst/>
              <a:gdLst/>
              <a:ahLst/>
              <a:cxnLst/>
              <a:rect l="l" t="t" r="r" b="b"/>
              <a:pathLst>
                <a:path w="4882" h="1816" extrusionOk="0">
                  <a:moveTo>
                    <a:pt x="1125" y="1"/>
                  </a:moveTo>
                  <a:lnTo>
                    <a:pt x="4128" y="1"/>
                  </a:lnTo>
                  <a:cubicBezTo>
                    <a:pt x="4617" y="1"/>
                    <a:pt x="4882" y="319"/>
                    <a:pt x="4744" y="754"/>
                  </a:cubicBezTo>
                  <a:lnTo>
                    <a:pt x="3417" y="754"/>
                  </a:lnTo>
                  <a:cubicBezTo>
                    <a:pt x="2791" y="754"/>
                    <a:pt x="2218" y="606"/>
                    <a:pt x="1656" y="1157"/>
                  </a:cubicBezTo>
                  <a:cubicBezTo>
                    <a:pt x="1094" y="1698"/>
                    <a:pt x="1030" y="1815"/>
                    <a:pt x="510" y="1815"/>
                  </a:cubicBezTo>
                  <a:cubicBezTo>
                    <a:pt x="1" y="1815"/>
                    <a:pt x="1" y="1486"/>
                    <a:pt x="139" y="1370"/>
                  </a:cubicBezTo>
                  <a:cubicBezTo>
                    <a:pt x="277" y="1253"/>
                    <a:pt x="945" y="627"/>
                    <a:pt x="1157" y="425"/>
                  </a:cubicBezTo>
                  <a:cubicBezTo>
                    <a:pt x="1369" y="234"/>
                    <a:pt x="1125" y="1"/>
                    <a:pt x="11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9"/>
            <p:cNvSpPr/>
            <p:nvPr/>
          </p:nvSpPr>
          <p:spPr>
            <a:xfrm>
              <a:off x="3651750" y="1699950"/>
              <a:ext cx="137450" cy="170600"/>
            </a:xfrm>
            <a:custGeom>
              <a:avLst/>
              <a:gdLst/>
              <a:ahLst/>
              <a:cxnLst/>
              <a:rect l="l" t="t" r="r" b="b"/>
              <a:pathLst>
                <a:path w="5498" h="6824" extrusionOk="0">
                  <a:moveTo>
                    <a:pt x="2749" y="0"/>
                  </a:moveTo>
                  <a:lnTo>
                    <a:pt x="2749" y="0"/>
                  </a:lnTo>
                  <a:cubicBezTo>
                    <a:pt x="4266" y="0"/>
                    <a:pt x="5497" y="1231"/>
                    <a:pt x="5497" y="2748"/>
                  </a:cubicBezTo>
                  <a:lnTo>
                    <a:pt x="5497" y="4075"/>
                  </a:lnTo>
                  <a:cubicBezTo>
                    <a:pt x="5497" y="5592"/>
                    <a:pt x="4266" y="6812"/>
                    <a:pt x="2749" y="6823"/>
                  </a:cubicBezTo>
                  <a:lnTo>
                    <a:pt x="2749" y="6823"/>
                  </a:lnTo>
                  <a:cubicBezTo>
                    <a:pt x="1231" y="6812"/>
                    <a:pt x="0" y="5592"/>
                    <a:pt x="0" y="4075"/>
                  </a:cubicBezTo>
                  <a:lnTo>
                    <a:pt x="0" y="2748"/>
                  </a:lnTo>
                  <a:cubicBezTo>
                    <a:pt x="0" y="1231"/>
                    <a:pt x="1231" y="0"/>
                    <a:pt x="274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9"/>
            <p:cNvSpPr/>
            <p:nvPr/>
          </p:nvSpPr>
          <p:spPr>
            <a:xfrm>
              <a:off x="3706125" y="1741050"/>
              <a:ext cx="68200" cy="75375"/>
            </a:xfrm>
            <a:custGeom>
              <a:avLst/>
              <a:gdLst/>
              <a:ahLst/>
              <a:cxnLst/>
              <a:rect l="l" t="t" r="r" b="b"/>
              <a:pathLst>
                <a:path w="2728" h="3015" extrusionOk="0">
                  <a:moveTo>
                    <a:pt x="1815" y="648"/>
                  </a:moveTo>
                  <a:cubicBezTo>
                    <a:pt x="1465" y="648"/>
                    <a:pt x="1157" y="415"/>
                    <a:pt x="1072" y="75"/>
                  </a:cubicBezTo>
                  <a:lnTo>
                    <a:pt x="1072" y="75"/>
                  </a:lnTo>
                  <a:cubicBezTo>
                    <a:pt x="1051" y="33"/>
                    <a:pt x="1019" y="11"/>
                    <a:pt x="977" y="11"/>
                  </a:cubicBezTo>
                  <a:cubicBezTo>
                    <a:pt x="924" y="1"/>
                    <a:pt x="881" y="43"/>
                    <a:pt x="871" y="96"/>
                  </a:cubicBezTo>
                  <a:lnTo>
                    <a:pt x="828" y="945"/>
                  </a:lnTo>
                  <a:lnTo>
                    <a:pt x="754" y="2356"/>
                  </a:lnTo>
                  <a:cubicBezTo>
                    <a:pt x="680" y="2484"/>
                    <a:pt x="542" y="2558"/>
                    <a:pt x="393" y="2548"/>
                  </a:cubicBezTo>
                  <a:lnTo>
                    <a:pt x="1" y="2548"/>
                  </a:lnTo>
                  <a:cubicBezTo>
                    <a:pt x="1" y="2548"/>
                    <a:pt x="202" y="2781"/>
                    <a:pt x="319" y="2887"/>
                  </a:cubicBezTo>
                  <a:cubicBezTo>
                    <a:pt x="436" y="2993"/>
                    <a:pt x="521" y="3014"/>
                    <a:pt x="765" y="3014"/>
                  </a:cubicBezTo>
                  <a:cubicBezTo>
                    <a:pt x="1019" y="3014"/>
                    <a:pt x="1136" y="2739"/>
                    <a:pt x="1136" y="2431"/>
                  </a:cubicBezTo>
                  <a:lnTo>
                    <a:pt x="1136" y="1508"/>
                  </a:lnTo>
                  <a:cubicBezTo>
                    <a:pt x="1136" y="1508"/>
                    <a:pt x="1104" y="1200"/>
                    <a:pt x="1508" y="1200"/>
                  </a:cubicBezTo>
                  <a:lnTo>
                    <a:pt x="2632" y="1200"/>
                  </a:lnTo>
                  <a:cubicBezTo>
                    <a:pt x="2685" y="1200"/>
                    <a:pt x="2728" y="1157"/>
                    <a:pt x="2728" y="1104"/>
                  </a:cubicBezTo>
                  <a:lnTo>
                    <a:pt x="2728" y="744"/>
                  </a:lnTo>
                  <a:cubicBezTo>
                    <a:pt x="2728" y="691"/>
                    <a:pt x="2685" y="637"/>
                    <a:pt x="2632" y="63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9"/>
            <p:cNvSpPr/>
            <p:nvPr/>
          </p:nvSpPr>
          <p:spPr>
            <a:xfrm>
              <a:off x="3715425" y="1820100"/>
              <a:ext cx="26550" cy="5075"/>
            </a:xfrm>
            <a:custGeom>
              <a:avLst/>
              <a:gdLst/>
              <a:ahLst/>
              <a:cxnLst/>
              <a:rect l="l" t="t" r="r" b="b"/>
              <a:pathLst>
                <a:path w="1062" h="203" extrusionOk="0">
                  <a:moveTo>
                    <a:pt x="96" y="1"/>
                  </a:moveTo>
                  <a:lnTo>
                    <a:pt x="955" y="1"/>
                  </a:lnTo>
                  <a:cubicBezTo>
                    <a:pt x="1019" y="1"/>
                    <a:pt x="1061" y="43"/>
                    <a:pt x="1061" y="96"/>
                  </a:cubicBezTo>
                  <a:lnTo>
                    <a:pt x="1061" y="96"/>
                  </a:lnTo>
                  <a:cubicBezTo>
                    <a:pt x="1061" y="160"/>
                    <a:pt x="1019" y="203"/>
                    <a:pt x="955" y="203"/>
                  </a:cubicBezTo>
                  <a:lnTo>
                    <a:pt x="96" y="203"/>
                  </a:lnTo>
                  <a:cubicBezTo>
                    <a:pt x="43" y="203"/>
                    <a:pt x="0" y="160"/>
                    <a:pt x="0" y="96"/>
                  </a:cubicBezTo>
                  <a:lnTo>
                    <a:pt x="0" y="96"/>
                  </a:lnTo>
                  <a:cubicBezTo>
                    <a:pt x="0" y="43"/>
                    <a:pt x="43" y="1"/>
                    <a:pt x="9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9"/>
            <p:cNvSpPr/>
            <p:nvPr/>
          </p:nvSpPr>
          <p:spPr>
            <a:xfrm>
              <a:off x="3698975" y="1827550"/>
              <a:ext cx="43000" cy="8250"/>
            </a:xfrm>
            <a:custGeom>
              <a:avLst/>
              <a:gdLst/>
              <a:ahLst/>
              <a:cxnLst/>
              <a:rect l="l" t="t" r="r" b="b"/>
              <a:pathLst>
                <a:path w="1720" h="330" extrusionOk="0">
                  <a:moveTo>
                    <a:pt x="159" y="0"/>
                  </a:moveTo>
                  <a:lnTo>
                    <a:pt x="1560" y="0"/>
                  </a:lnTo>
                  <a:cubicBezTo>
                    <a:pt x="1645" y="0"/>
                    <a:pt x="1719" y="74"/>
                    <a:pt x="1719" y="170"/>
                  </a:cubicBezTo>
                  <a:lnTo>
                    <a:pt x="1719" y="170"/>
                  </a:lnTo>
                  <a:cubicBezTo>
                    <a:pt x="1719" y="255"/>
                    <a:pt x="1645" y="329"/>
                    <a:pt x="1560" y="329"/>
                  </a:cubicBezTo>
                  <a:lnTo>
                    <a:pt x="159" y="329"/>
                  </a:lnTo>
                  <a:cubicBezTo>
                    <a:pt x="74" y="329"/>
                    <a:pt x="0" y="255"/>
                    <a:pt x="0" y="170"/>
                  </a:cubicBezTo>
                  <a:lnTo>
                    <a:pt x="0" y="170"/>
                  </a:lnTo>
                  <a:cubicBezTo>
                    <a:pt x="0" y="74"/>
                    <a:pt x="74" y="0"/>
                    <a:pt x="15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9"/>
            <p:cNvSpPr/>
            <p:nvPr/>
          </p:nvSpPr>
          <p:spPr>
            <a:xfrm>
              <a:off x="3674550" y="1705775"/>
              <a:ext cx="114650" cy="184125"/>
            </a:xfrm>
            <a:custGeom>
              <a:avLst/>
              <a:gdLst/>
              <a:ahLst/>
              <a:cxnLst/>
              <a:rect l="l" t="t" r="r" b="b"/>
              <a:pathLst>
                <a:path w="4586" h="7365" extrusionOk="0">
                  <a:moveTo>
                    <a:pt x="2940" y="1"/>
                  </a:moveTo>
                  <a:cubicBezTo>
                    <a:pt x="3524" y="520"/>
                    <a:pt x="3863" y="1263"/>
                    <a:pt x="3863" y="2048"/>
                  </a:cubicBezTo>
                  <a:lnTo>
                    <a:pt x="3863" y="2059"/>
                  </a:lnTo>
                  <a:lnTo>
                    <a:pt x="3895" y="2059"/>
                  </a:lnTo>
                  <a:cubicBezTo>
                    <a:pt x="3948" y="2059"/>
                    <a:pt x="3991" y="2102"/>
                    <a:pt x="3991" y="2155"/>
                  </a:cubicBezTo>
                  <a:lnTo>
                    <a:pt x="3991" y="2526"/>
                  </a:lnTo>
                  <a:cubicBezTo>
                    <a:pt x="3991" y="2579"/>
                    <a:pt x="3948" y="2621"/>
                    <a:pt x="3895" y="2621"/>
                  </a:cubicBezTo>
                  <a:lnTo>
                    <a:pt x="3863" y="2621"/>
                  </a:lnTo>
                  <a:lnTo>
                    <a:pt x="3863" y="3375"/>
                  </a:lnTo>
                  <a:cubicBezTo>
                    <a:pt x="3863" y="4892"/>
                    <a:pt x="2633" y="6123"/>
                    <a:pt x="1115" y="6123"/>
                  </a:cubicBezTo>
                  <a:cubicBezTo>
                    <a:pt x="733" y="6123"/>
                    <a:pt x="351" y="6038"/>
                    <a:pt x="1" y="5890"/>
                  </a:cubicBezTo>
                  <a:cubicBezTo>
                    <a:pt x="1646" y="7365"/>
                    <a:pt x="4277" y="6388"/>
                    <a:pt x="4564" y="4192"/>
                  </a:cubicBezTo>
                  <a:cubicBezTo>
                    <a:pt x="4574" y="4075"/>
                    <a:pt x="4585" y="3959"/>
                    <a:pt x="4585" y="3842"/>
                  </a:cubicBezTo>
                  <a:lnTo>
                    <a:pt x="4585" y="2515"/>
                  </a:lnTo>
                  <a:cubicBezTo>
                    <a:pt x="4585" y="1422"/>
                    <a:pt x="3938" y="436"/>
                    <a:pt x="294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9"/>
            <p:cNvSpPr/>
            <p:nvPr/>
          </p:nvSpPr>
          <p:spPr>
            <a:xfrm>
              <a:off x="3422275" y="3107525"/>
              <a:ext cx="607000" cy="541975"/>
            </a:xfrm>
            <a:custGeom>
              <a:avLst/>
              <a:gdLst/>
              <a:ahLst/>
              <a:cxnLst/>
              <a:rect l="l" t="t" r="r" b="b"/>
              <a:pathLst>
                <a:path w="24280" h="21679" extrusionOk="0">
                  <a:moveTo>
                    <a:pt x="616" y="0"/>
                  </a:moveTo>
                  <a:lnTo>
                    <a:pt x="23664" y="0"/>
                  </a:lnTo>
                  <a:cubicBezTo>
                    <a:pt x="24003" y="0"/>
                    <a:pt x="24279" y="276"/>
                    <a:pt x="24279" y="615"/>
                  </a:cubicBezTo>
                  <a:lnTo>
                    <a:pt x="24279" y="21074"/>
                  </a:lnTo>
                  <a:cubicBezTo>
                    <a:pt x="24279" y="21403"/>
                    <a:pt x="24003" y="21679"/>
                    <a:pt x="23664" y="21679"/>
                  </a:cubicBezTo>
                  <a:lnTo>
                    <a:pt x="616" y="21679"/>
                  </a:lnTo>
                  <a:cubicBezTo>
                    <a:pt x="277" y="21679"/>
                    <a:pt x="1" y="21403"/>
                    <a:pt x="1" y="21074"/>
                  </a:cubicBezTo>
                  <a:lnTo>
                    <a:pt x="1" y="615"/>
                  </a:lnTo>
                  <a:cubicBezTo>
                    <a:pt x="1" y="276"/>
                    <a:pt x="277" y="11"/>
                    <a:pt x="616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9"/>
            <p:cNvSpPr/>
            <p:nvPr/>
          </p:nvSpPr>
          <p:spPr>
            <a:xfrm>
              <a:off x="3394150" y="3047825"/>
              <a:ext cx="663225" cy="88100"/>
            </a:xfrm>
            <a:custGeom>
              <a:avLst/>
              <a:gdLst/>
              <a:ahLst/>
              <a:cxnLst/>
              <a:rect l="l" t="t" r="r" b="b"/>
              <a:pathLst>
                <a:path w="26529" h="3524" extrusionOk="0">
                  <a:moveTo>
                    <a:pt x="510" y="1"/>
                  </a:moveTo>
                  <a:lnTo>
                    <a:pt x="26020" y="1"/>
                  </a:lnTo>
                  <a:cubicBezTo>
                    <a:pt x="26296" y="1"/>
                    <a:pt x="26518" y="223"/>
                    <a:pt x="26529" y="499"/>
                  </a:cubicBezTo>
                  <a:lnTo>
                    <a:pt x="26529" y="3025"/>
                  </a:lnTo>
                  <a:cubicBezTo>
                    <a:pt x="26529" y="3301"/>
                    <a:pt x="26296" y="3523"/>
                    <a:pt x="26020" y="3523"/>
                  </a:cubicBezTo>
                  <a:lnTo>
                    <a:pt x="510" y="3523"/>
                  </a:lnTo>
                  <a:cubicBezTo>
                    <a:pt x="234" y="3523"/>
                    <a:pt x="1" y="3301"/>
                    <a:pt x="1" y="3025"/>
                  </a:cubicBezTo>
                  <a:lnTo>
                    <a:pt x="1" y="499"/>
                  </a:lnTo>
                  <a:cubicBezTo>
                    <a:pt x="1" y="223"/>
                    <a:pt x="234" y="1"/>
                    <a:pt x="51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9"/>
            <p:cNvSpPr/>
            <p:nvPr/>
          </p:nvSpPr>
          <p:spPr>
            <a:xfrm>
              <a:off x="3394150" y="3047825"/>
              <a:ext cx="663225" cy="88100"/>
            </a:xfrm>
            <a:custGeom>
              <a:avLst/>
              <a:gdLst/>
              <a:ahLst/>
              <a:cxnLst/>
              <a:rect l="l" t="t" r="r" b="b"/>
              <a:pathLst>
                <a:path w="26529" h="3524" extrusionOk="0">
                  <a:moveTo>
                    <a:pt x="24842" y="2399"/>
                  </a:moveTo>
                  <a:lnTo>
                    <a:pt x="6145" y="2399"/>
                  </a:lnTo>
                  <a:lnTo>
                    <a:pt x="1731" y="2399"/>
                  </a:lnTo>
                  <a:lnTo>
                    <a:pt x="1688" y="2399"/>
                  </a:lnTo>
                  <a:lnTo>
                    <a:pt x="1" y="2399"/>
                  </a:lnTo>
                  <a:lnTo>
                    <a:pt x="1" y="3025"/>
                  </a:lnTo>
                  <a:cubicBezTo>
                    <a:pt x="1" y="3301"/>
                    <a:pt x="234" y="3523"/>
                    <a:pt x="510" y="3523"/>
                  </a:cubicBezTo>
                  <a:lnTo>
                    <a:pt x="26020" y="3523"/>
                  </a:lnTo>
                  <a:cubicBezTo>
                    <a:pt x="26296" y="3523"/>
                    <a:pt x="26529" y="3301"/>
                    <a:pt x="26518" y="3025"/>
                  </a:cubicBezTo>
                  <a:lnTo>
                    <a:pt x="26518" y="499"/>
                  </a:lnTo>
                  <a:cubicBezTo>
                    <a:pt x="26518" y="223"/>
                    <a:pt x="26296" y="1"/>
                    <a:pt x="26020" y="1"/>
                  </a:cubicBezTo>
                  <a:lnTo>
                    <a:pt x="25341" y="1"/>
                  </a:lnTo>
                  <a:lnTo>
                    <a:pt x="25341" y="1900"/>
                  </a:lnTo>
                  <a:cubicBezTo>
                    <a:pt x="25341" y="2176"/>
                    <a:pt x="25118" y="2388"/>
                    <a:pt x="24842" y="2399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9"/>
            <p:cNvSpPr/>
            <p:nvPr/>
          </p:nvSpPr>
          <p:spPr>
            <a:xfrm>
              <a:off x="3422275" y="3135900"/>
              <a:ext cx="607000" cy="513600"/>
            </a:xfrm>
            <a:custGeom>
              <a:avLst/>
              <a:gdLst/>
              <a:ahLst/>
              <a:cxnLst/>
              <a:rect l="l" t="t" r="r" b="b"/>
              <a:pathLst>
                <a:path w="24280" h="20544" extrusionOk="0">
                  <a:moveTo>
                    <a:pt x="1" y="2834"/>
                  </a:moveTo>
                  <a:lnTo>
                    <a:pt x="20353" y="2834"/>
                  </a:lnTo>
                  <a:cubicBezTo>
                    <a:pt x="20693" y="2834"/>
                    <a:pt x="20958" y="3110"/>
                    <a:pt x="20958" y="3449"/>
                  </a:cubicBezTo>
                  <a:lnTo>
                    <a:pt x="20958" y="20544"/>
                  </a:lnTo>
                  <a:lnTo>
                    <a:pt x="23664" y="20544"/>
                  </a:lnTo>
                  <a:cubicBezTo>
                    <a:pt x="24003" y="20544"/>
                    <a:pt x="24279" y="20268"/>
                    <a:pt x="24279" y="19939"/>
                  </a:cubicBezTo>
                  <a:lnTo>
                    <a:pt x="2427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9"/>
            <p:cNvSpPr/>
            <p:nvPr/>
          </p:nvSpPr>
          <p:spPr>
            <a:xfrm>
              <a:off x="3561025" y="3232725"/>
              <a:ext cx="308000" cy="64500"/>
            </a:xfrm>
            <a:custGeom>
              <a:avLst/>
              <a:gdLst/>
              <a:ahLst/>
              <a:cxnLst/>
              <a:rect l="l" t="t" r="r" b="b"/>
              <a:pathLst>
                <a:path w="12320" h="2580" extrusionOk="0">
                  <a:moveTo>
                    <a:pt x="1295" y="1"/>
                  </a:moveTo>
                  <a:lnTo>
                    <a:pt x="11036" y="1"/>
                  </a:lnTo>
                  <a:cubicBezTo>
                    <a:pt x="11747" y="1"/>
                    <a:pt x="12320" y="574"/>
                    <a:pt x="12320" y="1284"/>
                  </a:cubicBezTo>
                  <a:lnTo>
                    <a:pt x="12320" y="1284"/>
                  </a:lnTo>
                  <a:cubicBezTo>
                    <a:pt x="12320" y="1995"/>
                    <a:pt x="11747" y="2568"/>
                    <a:pt x="11036" y="2579"/>
                  </a:cubicBezTo>
                  <a:lnTo>
                    <a:pt x="1295" y="2579"/>
                  </a:lnTo>
                  <a:cubicBezTo>
                    <a:pt x="584" y="2568"/>
                    <a:pt x="0" y="1995"/>
                    <a:pt x="0" y="1284"/>
                  </a:cubicBezTo>
                  <a:lnTo>
                    <a:pt x="0" y="1284"/>
                  </a:lnTo>
                  <a:cubicBezTo>
                    <a:pt x="0" y="574"/>
                    <a:pt x="584" y="1"/>
                    <a:pt x="12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9"/>
            <p:cNvSpPr/>
            <p:nvPr/>
          </p:nvSpPr>
          <p:spPr>
            <a:xfrm>
              <a:off x="3459675" y="3232725"/>
              <a:ext cx="66100" cy="64500"/>
            </a:xfrm>
            <a:custGeom>
              <a:avLst/>
              <a:gdLst/>
              <a:ahLst/>
              <a:cxnLst/>
              <a:rect l="l" t="t" r="r" b="b"/>
              <a:pathLst>
                <a:path w="2644" h="2580" extrusionOk="0">
                  <a:moveTo>
                    <a:pt x="1285" y="1"/>
                  </a:moveTo>
                  <a:cubicBezTo>
                    <a:pt x="574" y="1"/>
                    <a:pt x="1" y="574"/>
                    <a:pt x="1" y="1284"/>
                  </a:cubicBezTo>
                  <a:cubicBezTo>
                    <a:pt x="1" y="2006"/>
                    <a:pt x="574" y="2579"/>
                    <a:pt x="1285" y="2579"/>
                  </a:cubicBezTo>
                  <a:lnTo>
                    <a:pt x="1359" y="2579"/>
                  </a:lnTo>
                  <a:cubicBezTo>
                    <a:pt x="2070" y="2579"/>
                    <a:pt x="2643" y="2006"/>
                    <a:pt x="2643" y="1284"/>
                  </a:cubicBezTo>
                  <a:cubicBezTo>
                    <a:pt x="2643" y="574"/>
                    <a:pt x="2070" y="1"/>
                    <a:pt x="135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9"/>
            <p:cNvSpPr/>
            <p:nvPr/>
          </p:nvSpPr>
          <p:spPr>
            <a:xfrm>
              <a:off x="1842275" y="3339900"/>
              <a:ext cx="3756400" cy="1878200"/>
            </a:xfrm>
            <a:custGeom>
              <a:avLst/>
              <a:gdLst/>
              <a:ahLst/>
              <a:cxnLst/>
              <a:rect l="l" t="t" r="r" b="b"/>
              <a:pathLst>
                <a:path w="150256" h="75128" extrusionOk="0">
                  <a:moveTo>
                    <a:pt x="75128" y="0"/>
                  </a:moveTo>
                  <a:cubicBezTo>
                    <a:pt x="116618" y="0"/>
                    <a:pt x="150255" y="33638"/>
                    <a:pt x="150255" y="75128"/>
                  </a:cubicBezTo>
                  <a:lnTo>
                    <a:pt x="0" y="75128"/>
                  </a:lnTo>
                  <a:cubicBezTo>
                    <a:pt x="0" y="33638"/>
                    <a:pt x="33638" y="0"/>
                    <a:pt x="7512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9"/>
            <p:cNvSpPr/>
            <p:nvPr/>
          </p:nvSpPr>
          <p:spPr>
            <a:xfrm>
              <a:off x="2262200" y="3348650"/>
              <a:ext cx="3336475" cy="1869450"/>
            </a:xfrm>
            <a:custGeom>
              <a:avLst/>
              <a:gdLst/>
              <a:ahLst/>
              <a:cxnLst/>
              <a:rect l="l" t="t" r="r" b="b"/>
              <a:pathLst>
                <a:path w="133459" h="74778" extrusionOk="0">
                  <a:moveTo>
                    <a:pt x="55116" y="64389"/>
                  </a:moveTo>
                  <a:cubicBezTo>
                    <a:pt x="55116" y="64389"/>
                    <a:pt x="52441" y="65620"/>
                    <a:pt x="51136" y="65143"/>
                  </a:cubicBezTo>
                  <a:cubicBezTo>
                    <a:pt x="49821" y="64665"/>
                    <a:pt x="48590" y="63158"/>
                    <a:pt x="47762" y="63975"/>
                  </a:cubicBezTo>
                  <a:cubicBezTo>
                    <a:pt x="46934" y="64793"/>
                    <a:pt x="44738" y="65355"/>
                    <a:pt x="43921" y="64591"/>
                  </a:cubicBezTo>
                  <a:cubicBezTo>
                    <a:pt x="43093" y="63838"/>
                    <a:pt x="41714" y="63084"/>
                    <a:pt x="39655" y="64251"/>
                  </a:cubicBezTo>
                  <a:cubicBezTo>
                    <a:pt x="37586" y="65419"/>
                    <a:pt x="34774" y="64113"/>
                    <a:pt x="33055" y="63700"/>
                  </a:cubicBezTo>
                  <a:cubicBezTo>
                    <a:pt x="31336" y="63286"/>
                    <a:pt x="29617" y="60877"/>
                    <a:pt x="29065" y="60262"/>
                  </a:cubicBezTo>
                  <a:cubicBezTo>
                    <a:pt x="28513" y="59646"/>
                    <a:pt x="27760" y="59986"/>
                    <a:pt x="25691" y="60134"/>
                  </a:cubicBezTo>
                  <a:cubicBezTo>
                    <a:pt x="23632" y="60272"/>
                    <a:pt x="22666" y="58341"/>
                    <a:pt x="21022" y="58203"/>
                  </a:cubicBezTo>
                  <a:cubicBezTo>
                    <a:pt x="19366" y="58065"/>
                    <a:pt x="16968" y="58139"/>
                    <a:pt x="15928" y="58277"/>
                  </a:cubicBezTo>
                  <a:cubicBezTo>
                    <a:pt x="14899" y="58415"/>
                    <a:pt x="13626" y="61057"/>
                    <a:pt x="12628" y="62331"/>
                  </a:cubicBezTo>
                  <a:cubicBezTo>
                    <a:pt x="11641" y="63604"/>
                    <a:pt x="1359" y="73228"/>
                    <a:pt x="255" y="74470"/>
                  </a:cubicBezTo>
                  <a:cubicBezTo>
                    <a:pt x="171" y="74565"/>
                    <a:pt x="86" y="74672"/>
                    <a:pt x="1" y="74778"/>
                  </a:cubicBezTo>
                  <a:lnTo>
                    <a:pt x="59519" y="74778"/>
                  </a:lnTo>
                  <a:cubicBezTo>
                    <a:pt x="59052" y="73579"/>
                    <a:pt x="58617" y="72210"/>
                    <a:pt x="58320" y="71403"/>
                  </a:cubicBezTo>
                  <a:cubicBezTo>
                    <a:pt x="57768" y="69886"/>
                    <a:pt x="58872" y="67891"/>
                    <a:pt x="59010" y="67212"/>
                  </a:cubicBezTo>
                  <a:cubicBezTo>
                    <a:pt x="59148" y="66522"/>
                    <a:pt x="59838" y="66798"/>
                    <a:pt x="61068" y="66862"/>
                  </a:cubicBezTo>
                  <a:cubicBezTo>
                    <a:pt x="62310" y="66936"/>
                    <a:pt x="63413" y="70852"/>
                    <a:pt x="63955" y="72369"/>
                  </a:cubicBezTo>
                  <a:cubicBezTo>
                    <a:pt x="64379" y="73526"/>
                    <a:pt x="65493" y="74046"/>
                    <a:pt x="66554" y="74778"/>
                  </a:cubicBezTo>
                  <a:lnTo>
                    <a:pt x="80498" y="74778"/>
                  </a:lnTo>
                  <a:cubicBezTo>
                    <a:pt x="79330" y="73791"/>
                    <a:pt x="77516" y="71011"/>
                    <a:pt x="77197" y="70544"/>
                  </a:cubicBezTo>
                  <a:cubicBezTo>
                    <a:pt x="76815" y="69992"/>
                    <a:pt x="77993" y="69101"/>
                    <a:pt x="78917" y="68655"/>
                  </a:cubicBezTo>
                  <a:cubicBezTo>
                    <a:pt x="79850" y="68209"/>
                    <a:pt x="80742" y="68517"/>
                    <a:pt x="81495" y="68623"/>
                  </a:cubicBezTo>
                  <a:cubicBezTo>
                    <a:pt x="82259" y="68719"/>
                    <a:pt x="85007" y="69239"/>
                    <a:pt x="85559" y="69345"/>
                  </a:cubicBezTo>
                  <a:cubicBezTo>
                    <a:pt x="86100" y="69440"/>
                    <a:pt x="86175" y="70883"/>
                    <a:pt x="89538" y="71297"/>
                  </a:cubicBezTo>
                  <a:cubicBezTo>
                    <a:pt x="92913" y="71711"/>
                    <a:pt x="93878" y="71923"/>
                    <a:pt x="95417" y="72125"/>
                  </a:cubicBezTo>
                  <a:cubicBezTo>
                    <a:pt x="96966" y="72326"/>
                    <a:pt x="97826" y="71573"/>
                    <a:pt x="99513" y="71647"/>
                  </a:cubicBezTo>
                  <a:cubicBezTo>
                    <a:pt x="101190" y="71711"/>
                    <a:pt x="101709" y="72740"/>
                    <a:pt x="102367" y="73632"/>
                  </a:cubicBezTo>
                  <a:cubicBezTo>
                    <a:pt x="102590" y="73939"/>
                    <a:pt x="102548" y="74343"/>
                    <a:pt x="102367" y="74778"/>
                  </a:cubicBezTo>
                  <a:lnTo>
                    <a:pt x="120895" y="74778"/>
                  </a:lnTo>
                  <a:cubicBezTo>
                    <a:pt x="121011" y="73515"/>
                    <a:pt x="121107" y="72284"/>
                    <a:pt x="121298" y="71679"/>
                  </a:cubicBezTo>
                  <a:cubicBezTo>
                    <a:pt x="121712" y="70363"/>
                    <a:pt x="124120" y="70915"/>
                    <a:pt x="125086" y="71265"/>
                  </a:cubicBezTo>
                  <a:cubicBezTo>
                    <a:pt x="125532" y="71425"/>
                    <a:pt x="125914" y="72984"/>
                    <a:pt x="126253" y="74778"/>
                  </a:cubicBezTo>
                  <a:lnTo>
                    <a:pt x="133458" y="74778"/>
                  </a:lnTo>
                  <a:cubicBezTo>
                    <a:pt x="133458" y="42849"/>
                    <a:pt x="113541" y="15578"/>
                    <a:pt x="85442" y="4701"/>
                  </a:cubicBezTo>
                  <a:cubicBezTo>
                    <a:pt x="84084" y="4701"/>
                    <a:pt x="81400" y="4765"/>
                    <a:pt x="80933" y="5327"/>
                  </a:cubicBezTo>
                  <a:cubicBezTo>
                    <a:pt x="80317" y="6081"/>
                    <a:pt x="79214" y="7800"/>
                    <a:pt x="77845" y="8352"/>
                  </a:cubicBezTo>
                  <a:cubicBezTo>
                    <a:pt x="76465" y="8903"/>
                    <a:pt x="75160" y="8214"/>
                    <a:pt x="74057" y="9105"/>
                  </a:cubicBezTo>
                  <a:cubicBezTo>
                    <a:pt x="72964" y="9996"/>
                    <a:pt x="71510" y="11439"/>
                    <a:pt x="71510" y="11439"/>
                  </a:cubicBezTo>
                  <a:cubicBezTo>
                    <a:pt x="71510" y="11439"/>
                    <a:pt x="71308" y="12267"/>
                    <a:pt x="70555" y="13923"/>
                  </a:cubicBezTo>
                  <a:cubicBezTo>
                    <a:pt x="69801" y="15567"/>
                    <a:pt x="67637" y="16257"/>
                    <a:pt x="66809" y="16257"/>
                  </a:cubicBezTo>
                  <a:cubicBezTo>
                    <a:pt x="65981" y="16257"/>
                    <a:pt x="64952" y="15397"/>
                    <a:pt x="64326" y="15334"/>
                  </a:cubicBezTo>
                  <a:cubicBezTo>
                    <a:pt x="63711" y="15260"/>
                    <a:pt x="61514" y="15504"/>
                    <a:pt x="60824" y="15397"/>
                  </a:cubicBezTo>
                  <a:cubicBezTo>
                    <a:pt x="60135" y="15291"/>
                    <a:pt x="59169" y="13880"/>
                    <a:pt x="59137" y="13095"/>
                  </a:cubicBezTo>
                  <a:cubicBezTo>
                    <a:pt x="59105" y="12299"/>
                    <a:pt x="58140" y="12182"/>
                    <a:pt x="57079" y="12182"/>
                  </a:cubicBezTo>
                  <a:cubicBezTo>
                    <a:pt x="56007" y="12182"/>
                    <a:pt x="55349" y="10219"/>
                    <a:pt x="57185" y="10219"/>
                  </a:cubicBezTo>
                  <a:lnTo>
                    <a:pt x="59583" y="10219"/>
                  </a:lnTo>
                  <a:cubicBezTo>
                    <a:pt x="60485" y="10219"/>
                    <a:pt x="60761" y="8850"/>
                    <a:pt x="61960" y="8850"/>
                  </a:cubicBezTo>
                  <a:lnTo>
                    <a:pt x="64369" y="8850"/>
                  </a:lnTo>
                  <a:cubicBezTo>
                    <a:pt x="65366" y="8850"/>
                    <a:pt x="67287" y="8956"/>
                    <a:pt x="67287" y="6240"/>
                  </a:cubicBezTo>
                  <a:cubicBezTo>
                    <a:pt x="67287" y="3524"/>
                    <a:pt x="64984" y="3619"/>
                    <a:pt x="61334" y="3619"/>
                  </a:cubicBezTo>
                  <a:cubicBezTo>
                    <a:pt x="57694" y="3619"/>
                    <a:pt x="58861" y="2144"/>
                    <a:pt x="56559" y="2144"/>
                  </a:cubicBezTo>
                  <a:lnTo>
                    <a:pt x="53333" y="2144"/>
                  </a:lnTo>
                  <a:cubicBezTo>
                    <a:pt x="52229" y="2144"/>
                    <a:pt x="51402" y="871"/>
                    <a:pt x="51168" y="86"/>
                  </a:cubicBezTo>
                  <a:cubicBezTo>
                    <a:pt x="51158" y="54"/>
                    <a:pt x="51136" y="22"/>
                    <a:pt x="51104" y="1"/>
                  </a:cubicBezTo>
                  <a:cubicBezTo>
                    <a:pt x="45194" y="552"/>
                    <a:pt x="39358" y="1826"/>
                    <a:pt x="33744" y="3768"/>
                  </a:cubicBezTo>
                  <a:cubicBezTo>
                    <a:pt x="33914" y="4415"/>
                    <a:pt x="34095" y="5603"/>
                    <a:pt x="33394" y="6378"/>
                  </a:cubicBezTo>
                  <a:cubicBezTo>
                    <a:pt x="32397" y="7471"/>
                    <a:pt x="31813" y="7853"/>
                    <a:pt x="30646" y="8808"/>
                  </a:cubicBezTo>
                  <a:cubicBezTo>
                    <a:pt x="29479" y="9774"/>
                    <a:pt x="30434" y="10877"/>
                    <a:pt x="29267" y="12426"/>
                  </a:cubicBezTo>
                  <a:cubicBezTo>
                    <a:pt x="28099" y="13976"/>
                    <a:pt x="26444" y="16172"/>
                    <a:pt x="26041" y="16724"/>
                  </a:cubicBezTo>
                  <a:cubicBezTo>
                    <a:pt x="25627" y="17276"/>
                    <a:pt x="25553" y="17445"/>
                    <a:pt x="25627" y="18507"/>
                  </a:cubicBezTo>
                  <a:cubicBezTo>
                    <a:pt x="25691" y="19568"/>
                    <a:pt x="24969" y="20979"/>
                    <a:pt x="24629" y="21669"/>
                  </a:cubicBezTo>
                  <a:cubicBezTo>
                    <a:pt x="24279" y="22358"/>
                    <a:pt x="25446" y="24184"/>
                    <a:pt x="25998" y="24725"/>
                  </a:cubicBezTo>
                  <a:cubicBezTo>
                    <a:pt x="26550" y="25276"/>
                    <a:pt x="28269" y="24417"/>
                    <a:pt x="28853" y="24385"/>
                  </a:cubicBezTo>
                  <a:cubicBezTo>
                    <a:pt x="29436" y="24353"/>
                    <a:pt x="30922" y="26316"/>
                    <a:pt x="31261" y="26656"/>
                  </a:cubicBezTo>
                  <a:cubicBezTo>
                    <a:pt x="31612" y="26995"/>
                    <a:pt x="32927" y="27017"/>
                    <a:pt x="33946" y="27017"/>
                  </a:cubicBezTo>
                  <a:cubicBezTo>
                    <a:pt x="34954" y="27017"/>
                    <a:pt x="36121" y="26741"/>
                    <a:pt x="36779" y="25849"/>
                  </a:cubicBezTo>
                  <a:cubicBezTo>
                    <a:pt x="37437" y="24958"/>
                    <a:pt x="38583" y="22836"/>
                    <a:pt x="38838" y="22263"/>
                  </a:cubicBezTo>
                  <a:cubicBezTo>
                    <a:pt x="39103" y="21690"/>
                    <a:pt x="38466" y="18199"/>
                    <a:pt x="38392" y="17509"/>
                  </a:cubicBezTo>
                  <a:cubicBezTo>
                    <a:pt x="38329" y="16819"/>
                    <a:pt x="38604" y="15928"/>
                    <a:pt x="39740" y="14411"/>
                  </a:cubicBezTo>
                  <a:cubicBezTo>
                    <a:pt x="40875" y="12904"/>
                    <a:pt x="41353" y="12384"/>
                    <a:pt x="41660" y="11906"/>
                  </a:cubicBezTo>
                  <a:cubicBezTo>
                    <a:pt x="41968" y="11418"/>
                    <a:pt x="43072" y="11386"/>
                    <a:pt x="43687" y="11768"/>
                  </a:cubicBezTo>
                  <a:cubicBezTo>
                    <a:pt x="44303" y="12150"/>
                    <a:pt x="45481" y="12904"/>
                    <a:pt x="44515" y="14655"/>
                  </a:cubicBezTo>
                  <a:cubicBezTo>
                    <a:pt x="43549" y="16416"/>
                    <a:pt x="42997" y="17414"/>
                    <a:pt x="42828" y="17817"/>
                  </a:cubicBezTo>
                  <a:cubicBezTo>
                    <a:pt x="42658" y="18231"/>
                    <a:pt x="42244" y="19748"/>
                    <a:pt x="43486" y="20639"/>
                  </a:cubicBezTo>
                  <a:cubicBezTo>
                    <a:pt x="44716" y="21531"/>
                    <a:pt x="45576" y="20745"/>
                    <a:pt x="46711" y="19780"/>
                  </a:cubicBezTo>
                  <a:cubicBezTo>
                    <a:pt x="47847" y="18814"/>
                    <a:pt x="50638" y="15514"/>
                    <a:pt x="51083" y="14962"/>
                  </a:cubicBezTo>
                  <a:cubicBezTo>
                    <a:pt x="51529" y="14421"/>
                    <a:pt x="52357" y="14591"/>
                    <a:pt x="53036" y="14655"/>
                  </a:cubicBezTo>
                  <a:cubicBezTo>
                    <a:pt x="53725" y="14729"/>
                    <a:pt x="53450" y="16002"/>
                    <a:pt x="53418" y="16819"/>
                  </a:cubicBezTo>
                  <a:cubicBezTo>
                    <a:pt x="53386" y="17647"/>
                    <a:pt x="54107" y="18443"/>
                    <a:pt x="54585" y="18857"/>
                  </a:cubicBezTo>
                  <a:cubicBezTo>
                    <a:pt x="55073" y="19260"/>
                    <a:pt x="56134" y="18369"/>
                    <a:pt x="57163" y="18644"/>
                  </a:cubicBezTo>
                  <a:cubicBezTo>
                    <a:pt x="58203" y="18920"/>
                    <a:pt x="59371" y="20470"/>
                    <a:pt x="59604" y="20809"/>
                  </a:cubicBezTo>
                  <a:cubicBezTo>
                    <a:pt x="59848" y="21149"/>
                    <a:pt x="60506" y="23324"/>
                    <a:pt x="57683" y="23324"/>
                  </a:cubicBezTo>
                  <a:lnTo>
                    <a:pt x="48887" y="23324"/>
                  </a:lnTo>
                  <a:cubicBezTo>
                    <a:pt x="46000" y="23324"/>
                    <a:pt x="45756" y="30571"/>
                    <a:pt x="40812" y="30571"/>
                  </a:cubicBezTo>
                  <a:lnTo>
                    <a:pt x="31039" y="30571"/>
                  </a:lnTo>
                  <a:cubicBezTo>
                    <a:pt x="27876" y="30571"/>
                    <a:pt x="25340" y="35453"/>
                    <a:pt x="21796" y="35453"/>
                  </a:cubicBezTo>
                  <a:cubicBezTo>
                    <a:pt x="18252" y="35453"/>
                    <a:pt x="17806" y="36662"/>
                    <a:pt x="16639" y="38105"/>
                  </a:cubicBezTo>
                  <a:cubicBezTo>
                    <a:pt x="15472" y="39559"/>
                    <a:pt x="13986" y="41756"/>
                    <a:pt x="14262" y="43231"/>
                  </a:cubicBezTo>
                  <a:cubicBezTo>
                    <a:pt x="14549" y="44706"/>
                    <a:pt x="15260" y="46255"/>
                    <a:pt x="13403" y="48282"/>
                  </a:cubicBezTo>
                  <a:cubicBezTo>
                    <a:pt x="11556" y="50308"/>
                    <a:pt x="10686" y="49778"/>
                    <a:pt x="9116" y="49884"/>
                  </a:cubicBezTo>
                  <a:cubicBezTo>
                    <a:pt x="7535" y="49990"/>
                    <a:pt x="6569" y="51571"/>
                    <a:pt x="6049" y="52982"/>
                  </a:cubicBezTo>
                  <a:cubicBezTo>
                    <a:pt x="5529" y="54383"/>
                    <a:pt x="5879" y="57142"/>
                    <a:pt x="7938" y="57142"/>
                  </a:cubicBezTo>
                  <a:lnTo>
                    <a:pt x="11493" y="57142"/>
                  </a:lnTo>
                  <a:cubicBezTo>
                    <a:pt x="12692" y="57142"/>
                    <a:pt x="15514" y="56346"/>
                    <a:pt x="15514" y="53768"/>
                  </a:cubicBezTo>
                  <a:lnTo>
                    <a:pt x="15514" y="50319"/>
                  </a:lnTo>
                  <a:cubicBezTo>
                    <a:pt x="15514" y="49565"/>
                    <a:pt x="15292" y="48568"/>
                    <a:pt x="16979" y="46499"/>
                  </a:cubicBezTo>
                  <a:cubicBezTo>
                    <a:pt x="18666" y="44440"/>
                    <a:pt x="19727" y="44546"/>
                    <a:pt x="21998" y="44546"/>
                  </a:cubicBezTo>
                  <a:lnTo>
                    <a:pt x="25330" y="44546"/>
                  </a:lnTo>
                  <a:cubicBezTo>
                    <a:pt x="26868" y="44546"/>
                    <a:pt x="28513" y="45448"/>
                    <a:pt x="30115" y="47868"/>
                  </a:cubicBezTo>
                  <a:cubicBezTo>
                    <a:pt x="31707" y="50287"/>
                    <a:pt x="31601" y="49799"/>
                    <a:pt x="33299" y="49799"/>
                  </a:cubicBezTo>
                  <a:cubicBezTo>
                    <a:pt x="35007" y="49799"/>
                    <a:pt x="37331" y="49629"/>
                    <a:pt x="37978" y="49799"/>
                  </a:cubicBezTo>
                  <a:cubicBezTo>
                    <a:pt x="38615" y="49969"/>
                    <a:pt x="41056" y="50510"/>
                    <a:pt x="41056" y="54256"/>
                  </a:cubicBezTo>
                  <a:cubicBezTo>
                    <a:pt x="41056" y="54256"/>
                    <a:pt x="41098" y="56463"/>
                    <a:pt x="42902" y="56463"/>
                  </a:cubicBezTo>
                  <a:lnTo>
                    <a:pt x="45693" y="56463"/>
                  </a:lnTo>
                  <a:cubicBezTo>
                    <a:pt x="46924" y="56463"/>
                    <a:pt x="46871" y="54585"/>
                    <a:pt x="48292" y="54585"/>
                  </a:cubicBezTo>
                  <a:lnTo>
                    <a:pt x="50818" y="54585"/>
                  </a:lnTo>
                  <a:cubicBezTo>
                    <a:pt x="51614" y="54585"/>
                    <a:pt x="52028" y="57991"/>
                    <a:pt x="53057" y="58967"/>
                  </a:cubicBezTo>
                  <a:cubicBezTo>
                    <a:pt x="54086" y="59943"/>
                    <a:pt x="54914" y="59795"/>
                    <a:pt x="56357" y="59795"/>
                  </a:cubicBezTo>
                  <a:cubicBezTo>
                    <a:pt x="57800" y="59795"/>
                    <a:pt x="59095" y="60463"/>
                    <a:pt x="59095" y="61747"/>
                  </a:cubicBezTo>
                  <a:cubicBezTo>
                    <a:pt x="59095" y="63042"/>
                    <a:pt x="59243" y="64283"/>
                    <a:pt x="57747" y="64283"/>
                  </a:cubicBezTo>
                  <a:cubicBezTo>
                    <a:pt x="56251" y="64283"/>
                    <a:pt x="55763" y="64230"/>
                    <a:pt x="55116" y="64400"/>
                  </a:cubicBezTo>
                  <a:close/>
                  <a:moveTo>
                    <a:pt x="20003" y="23939"/>
                  </a:moveTo>
                  <a:cubicBezTo>
                    <a:pt x="20003" y="23939"/>
                    <a:pt x="21690" y="26868"/>
                    <a:pt x="22189" y="27452"/>
                  </a:cubicBezTo>
                  <a:cubicBezTo>
                    <a:pt x="22677" y="28025"/>
                    <a:pt x="23091" y="28067"/>
                    <a:pt x="23961" y="28067"/>
                  </a:cubicBezTo>
                  <a:lnTo>
                    <a:pt x="26455" y="28067"/>
                  </a:lnTo>
                  <a:cubicBezTo>
                    <a:pt x="27006" y="28067"/>
                    <a:pt x="27611" y="28587"/>
                    <a:pt x="27611" y="29394"/>
                  </a:cubicBezTo>
                  <a:cubicBezTo>
                    <a:pt x="27611" y="30200"/>
                    <a:pt x="27134" y="30943"/>
                    <a:pt x="25319" y="30943"/>
                  </a:cubicBezTo>
                  <a:lnTo>
                    <a:pt x="19547" y="30943"/>
                  </a:lnTo>
                  <a:cubicBezTo>
                    <a:pt x="18539" y="30943"/>
                    <a:pt x="17531" y="28428"/>
                    <a:pt x="15058" y="28428"/>
                  </a:cubicBezTo>
                  <a:cubicBezTo>
                    <a:pt x="12586" y="28428"/>
                    <a:pt x="11991" y="25903"/>
                    <a:pt x="13721" y="25903"/>
                  </a:cubicBezTo>
                  <a:lnTo>
                    <a:pt x="17297" y="25903"/>
                  </a:lnTo>
                  <a:cubicBezTo>
                    <a:pt x="18178" y="25903"/>
                    <a:pt x="18146" y="24438"/>
                    <a:pt x="18146" y="24035"/>
                  </a:cubicBezTo>
                  <a:cubicBezTo>
                    <a:pt x="18146" y="23621"/>
                    <a:pt x="19610" y="23197"/>
                    <a:pt x="19992" y="23950"/>
                  </a:cubicBezTo>
                  <a:close/>
                  <a:moveTo>
                    <a:pt x="90695" y="46945"/>
                  </a:moveTo>
                  <a:cubicBezTo>
                    <a:pt x="92711" y="46945"/>
                    <a:pt x="93719" y="49396"/>
                    <a:pt x="92287" y="50818"/>
                  </a:cubicBezTo>
                  <a:cubicBezTo>
                    <a:pt x="90865" y="52240"/>
                    <a:pt x="88424" y="51231"/>
                    <a:pt x="88424" y="49215"/>
                  </a:cubicBezTo>
                  <a:cubicBezTo>
                    <a:pt x="88424" y="47953"/>
                    <a:pt x="89432" y="46945"/>
                    <a:pt x="90684" y="46945"/>
                  </a:cubicBezTo>
                  <a:close/>
                  <a:moveTo>
                    <a:pt x="50574" y="45501"/>
                  </a:moveTo>
                  <a:cubicBezTo>
                    <a:pt x="51720" y="44164"/>
                    <a:pt x="53269" y="42403"/>
                    <a:pt x="53863" y="41968"/>
                  </a:cubicBezTo>
                  <a:cubicBezTo>
                    <a:pt x="54840" y="41246"/>
                    <a:pt x="55200" y="41395"/>
                    <a:pt x="56124" y="41395"/>
                  </a:cubicBezTo>
                  <a:lnTo>
                    <a:pt x="57715" y="41395"/>
                  </a:lnTo>
                  <a:cubicBezTo>
                    <a:pt x="58002" y="41395"/>
                    <a:pt x="58235" y="42265"/>
                    <a:pt x="58819" y="42265"/>
                  </a:cubicBezTo>
                  <a:lnTo>
                    <a:pt x="60304" y="42265"/>
                  </a:lnTo>
                  <a:cubicBezTo>
                    <a:pt x="61037" y="42265"/>
                    <a:pt x="62352" y="42191"/>
                    <a:pt x="63063" y="42891"/>
                  </a:cubicBezTo>
                  <a:cubicBezTo>
                    <a:pt x="63764" y="43602"/>
                    <a:pt x="66066" y="46403"/>
                    <a:pt x="66448" y="46998"/>
                  </a:cubicBezTo>
                  <a:cubicBezTo>
                    <a:pt x="66841" y="47592"/>
                    <a:pt x="67064" y="47921"/>
                    <a:pt x="67064" y="49237"/>
                  </a:cubicBezTo>
                  <a:cubicBezTo>
                    <a:pt x="67064" y="50552"/>
                    <a:pt x="66448" y="50775"/>
                    <a:pt x="65536" y="50775"/>
                  </a:cubicBezTo>
                  <a:lnTo>
                    <a:pt x="58713" y="50775"/>
                  </a:lnTo>
                  <a:cubicBezTo>
                    <a:pt x="57291" y="50775"/>
                    <a:pt x="57142" y="49873"/>
                    <a:pt x="54840" y="49873"/>
                  </a:cubicBezTo>
                  <a:lnTo>
                    <a:pt x="52049" y="49873"/>
                  </a:lnTo>
                  <a:cubicBezTo>
                    <a:pt x="49375" y="49873"/>
                    <a:pt x="49630" y="46616"/>
                    <a:pt x="50574" y="45501"/>
                  </a:cubicBezTo>
                  <a:close/>
                  <a:moveTo>
                    <a:pt x="80922" y="44260"/>
                  </a:moveTo>
                  <a:cubicBezTo>
                    <a:pt x="82132" y="44239"/>
                    <a:pt x="82206" y="46064"/>
                    <a:pt x="82206" y="46064"/>
                  </a:cubicBezTo>
                  <a:lnTo>
                    <a:pt x="82206" y="51688"/>
                  </a:lnTo>
                  <a:cubicBezTo>
                    <a:pt x="82206" y="54521"/>
                    <a:pt x="83798" y="54627"/>
                    <a:pt x="86493" y="54627"/>
                  </a:cubicBezTo>
                  <a:cubicBezTo>
                    <a:pt x="89178" y="54627"/>
                    <a:pt x="88445" y="58903"/>
                    <a:pt x="86949" y="58903"/>
                  </a:cubicBezTo>
                  <a:lnTo>
                    <a:pt x="80922" y="58903"/>
                  </a:lnTo>
                  <a:cubicBezTo>
                    <a:pt x="79214" y="58903"/>
                    <a:pt x="78598" y="57980"/>
                    <a:pt x="78598" y="55815"/>
                  </a:cubicBezTo>
                  <a:lnTo>
                    <a:pt x="78598" y="47571"/>
                  </a:lnTo>
                  <a:cubicBezTo>
                    <a:pt x="78609" y="44419"/>
                    <a:pt x="80922" y="44260"/>
                    <a:pt x="80922" y="4426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1775150" y="3861975"/>
              <a:ext cx="54675" cy="54925"/>
            </a:xfrm>
            <a:custGeom>
              <a:avLst/>
              <a:gdLst/>
              <a:ahLst/>
              <a:cxnLst/>
              <a:rect l="l" t="t" r="r" b="b"/>
              <a:pathLst>
                <a:path w="2187" h="2197" extrusionOk="0">
                  <a:moveTo>
                    <a:pt x="1794" y="807"/>
                  </a:moveTo>
                  <a:cubicBezTo>
                    <a:pt x="2186" y="807"/>
                    <a:pt x="2186" y="1401"/>
                    <a:pt x="1794" y="1401"/>
                  </a:cubicBezTo>
                  <a:lnTo>
                    <a:pt x="1391" y="1401"/>
                  </a:lnTo>
                  <a:lnTo>
                    <a:pt x="1391" y="1804"/>
                  </a:lnTo>
                  <a:cubicBezTo>
                    <a:pt x="1391" y="2197"/>
                    <a:pt x="796" y="2197"/>
                    <a:pt x="796" y="1804"/>
                  </a:cubicBezTo>
                  <a:lnTo>
                    <a:pt x="796" y="1401"/>
                  </a:lnTo>
                  <a:lnTo>
                    <a:pt x="393" y="1401"/>
                  </a:lnTo>
                  <a:cubicBezTo>
                    <a:pt x="1" y="1401"/>
                    <a:pt x="1" y="807"/>
                    <a:pt x="393" y="807"/>
                  </a:cubicBezTo>
                  <a:lnTo>
                    <a:pt x="796" y="807"/>
                  </a:lnTo>
                  <a:lnTo>
                    <a:pt x="796" y="403"/>
                  </a:lnTo>
                  <a:cubicBezTo>
                    <a:pt x="796" y="0"/>
                    <a:pt x="1391" y="0"/>
                    <a:pt x="1391" y="403"/>
                  </a:cubicBezTo>
                  <a:lnTo>
                    <a:pt x="1391" y="8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3993950" y="4188525"/>
              <a:ext cx="54950" cy="54950"/>
            </a:xfrm>
            <a:custGeom>
              <a:avLst/>
              <a:gdLst/>
              <a:ahLst/>
              <a:cxnLst/>
              <a:rect l="l" t="t" r="r" b="b"/>
              <a:pathLst>
                <a:path w="2198" h="2198" extrusionOk="0">
                  <a:moveTo>
                    <a:pt x="1805" y="828"/>
                  </a:moveTo>
                  <a:cubicBezTo>
                    <a:pt x="2197" y="828"/>
                    <a:pt x="2197" y="1423"/>
                    <a:pt x="1805" y="1423"/>
                  </a:cubicBezTo>
                  <a:lnTo>
                    <a:pt x="1402" y="1423"/>
                  </a:lnTo>
                  <a:lnTo>
                    <a:pt x="1402" y="1826"/>
                  </a:lnTo>
                  <a:cubicBezTo>
                    <a:pt x="1370" y="2197"/>
                    <a:pt x="829" y="2197"/>
                    <a:pt x="807" y="1826"/>
                  </a:cubicBezTo>
                  <a:lnTo>
                    <a:pt x="807" y="1423"/>
                  </a:lnTo>
                  <a:lnTo>
                    <a:pt x="404" y="1423"/>
                  </a:lnTo>
                  <a:cubicBezTo>
                    <a:pt x="1" y="1423"/>
                    <a:pt x="1" y="828"/>
                    <a:pt x="404" y="828"/>
                  </a:cubicBezTo>
                  <a:lnTo>
                    <a:pt x="807" y="828"/>
                  </a:lnTo>
                  <a:lnTo>
                    <a:pt x="807" y="425"/>
                  </a:lnTo>
                  <a:cubicBezTo>
                    <a:pt x="776" y="1"/>
                    <a:pt x="1423" y="1"/>
                    <a:pt x="1402" y="425"/>
                  </a:cubicBezTo>
                  <a:lnTo>
                    <a:pt x="1402" y="8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5993650" y="4949075"/>
              <a:ext cx="56250" cy="56275"/>
            </a:xfrm>
            <a:custGeom>
              <a:avLst/>
              <a:gdLst/>
              <a:ahLst/>
              <a:cxnLst/>
              <a:rect l="l" t="t" r="r" b="b"/>
              <a:pathLst>
                <a:path w="2250" h="2251" extrusionOk="0">
                  <a:moveTo>
                    <a:pt x="1836" y="829"/>
                  </a:moveTo>
                  <a:cubicBezTo>
                    <a:pt x="2250" y="797"/>
                    <a:pt x="2250" y="1444"/>
                    <a:pt x="1836" y="1423"/>
                  </a:cubicBezTo>
                  <a:lnTo>
                    <a:pt x="1422" y="1423"/>
                  </a:lnTo>
                  <a:lnTo>
                    <a:pt x="1422" y="1826"/>
                  </a:lnTo>
                  <a:cubicBezTo>
                    <a:pt x="1454" y="2250"/>
                    <a:pt x="807" y="2250"/>
                    <a:pt x="839" y="1826"/>
                  </a:cubicBezTo>
                  <a:lnTo>
                    <a:pt x="839" y="1423"/>
                  </a:lnTo>
                  <a:lnTo>
                    <a:pt x="425" y="1423"/>
                  </a:lnTo>
                  <a:cubicBezTo>
                    <a:pt x="0" y="1444"/>
                    <a:pt x="0" y="797"/>
                    <a:pt x="425" y="829"/>
                  </a:cubicBezTo>
                  <a:lnTo>
                    <a:pt x="839" y="829"/>
                  </a:lnTo>
                  <a:lnTo>
                    <a:pt x="839" y="425"/>
                  </a:lnTo>
                  <a:cubicBezTo>
                    <a:pt x="807" y="1"/>
                    <a:pt x="1454" y="1"/>
                    <a:pt x="1433" y="425"/>
                  </a:cubicBezTo>
                  <a:lnTo>
                    <a:pt x="1433" y="8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4818650" y="1861825"/>
              <a:ext cx="98975" cy="356900"/>
            </a:xfrm>
            <a:custGeom>
              <a:avLst/>
              <a:gdLst/>
              <a:ahLst/>
              <a:cxnLst/>
              <a:rect l="l" t="t" r="r" b="b"/>
              <a:pathLst>
                <a:path w="3959" h="14276" extrusionOk="0">
                  <a:moveTo>
                    <a:pt x="83" y="1"/>
                  </a:moveTo>
                  <a:cubicBezTo>
                    <a:pt x="38" y="1"/>
                    <a:pt x="0" y="51"/>
                    <a:pt x="24" y="136"/>
                  </a:cubicBezTo>
                  <a:cubicBezTo>
                    <a:pt x="24" y="136"/>
                    <a:pt x="1096" y="4433"/>
                    <a:pt x="1828" y="7182"/>
                  </a:cubicBezTo>
                  <a:cubicBezTo>
                    <a:pt x="2571" y="9941"/>
                    <a:pt x="3791" y="14196"/>
                    <a:pt x="3791" y="14196"/>
                  </a:cubicBezTo>
                  <a:cubicBezTo>
                    <a:pt x="3809" y="14250"/>
                    <a:pt x="3845" y="14275"/>
                    <a:pt x="3877" y="14275"/>
                  </a:cubicBezTo>
                  <a:cubicBezTo>
                    <a:pt x="3920" y="14275"/>
                    <a:pt x="3958" y="14228"/>
                    <a:pt x="3940" y="14143"/>
                  </a:cubicBezTo>
                  <a:cubicBezTo>
                    <a:pt x="3940" y="14143"/>
                    <a:pt x="2868" y="9845"/>
                    <a:pt x="2136" y="7097"/>
                  </a:cubicBezTo>
                  <a:cubicBezTo>
                    <a:pt x="1393" y="4348"/>
                    <a:pt x="173" y="93"/>
                    <a:pt x="173" y="93"/>
                  </a:cubicBezTo>
                  <a:cubicBezTo>
                    <a:pt x="155" y="30"/>
                    <a:pt x="117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4883500" y="1959200"/>
              <a:ext cx="52175" cy="259425"/>
            </a:xfrm>
            <a:custGeom>
              <a:avLst/>
              <a:gdLst/>
              <a:ahLst/>
              <a:cxnLst/>
              <a:rect l="l" t="t" r="r" b="b"/>
              <a:pathLst>
                <a:path w="2087" h="10377" extrusionOk="0">
                  <a:moveTo>
                    <a:pt x="104" y="0"/>
                  </a:moveTo>
                  <a:cubicBezTo>
                    <a:pt x="56" y="0"/>
                    <a:pt x="1" y="32"/>
                    <a:pt x="20" y="82"/>
                  </a:cubicBezTo>
                  <a:cubicBezTo>
                    <a:pt x="20" y="82"/>
                    <a:pt x="518" y="3212"/>
                    <a:pt x="890" y="5218"/>
                  </a:cubicBezTo>
                  <a:cubicBezTo>
                    <a:pt x="1261" y="7223"/>
                    <a:pt x="1908" y="10322"/>
                    <a:pt x="1908" y="10322"/>
                  </a:cubicBezTo>
                  <a:cubicBezTo>
                    <a:pt x="1913" y="10360"/>
                    <a:pt x="1944" y="10376"/>
                    <a:pt x="1979" y="10376"/>
                  </a:cubicBezTo>
                  <a:cubicBezTo>
                    <a:pt x="2030" y="10376"/>
                    <a:pt x="2087" y="10341"/>
                    <a:pt x="2068" y="10290"/>
                  </a:cubicBezTo>
                  <a:cubicBezTo>
                    <a:pt x="2068" y="10290"/>
                    <a:pt x="1569" y="7160"/>
                    <a:pt x="1197" y="5154"/>
                  </a:cubicBezTo>
                  <a:cubicBezTo>
                    <a:pt x="815" y="3149"/>
                    <a:pt x="168" y="50"/>
                    <a:pt x="168" y="50"/>
                  </a:cubicBezTo>
                  <a:cubicBezTo>
                    <a:pt x="168" y="16"/>
                    <a:pt x="138" y="0"/>
                    <a:pt x="10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5109700" y="1909450"/>
              <a:ext cx="81800" cy="310950"/>
            </a:xfrm>
            <a:custGeom>
              <a:avLst/>
              <a:gdLst/>
              <a:ahLst/>
              <a:cxnLst/>
              <a:rect l="l" t="t" r="r" b="b"/>
              <a:pathLst>
                <a:path w="3272" h="12438" extrusionOk="0">
                  <a:moveTo>
                    <a:pt x="3185" y="0"/>
                  </a:moveTo>
                  <a:cubicBezTo>
                    <a:pt x="3153" y="0"/>
                    <a:pt x="3118" y="24"/>
                    <a:pt x="3100" y="77"/>
                  </a:cubicBezTo>
                  <a:cubicBezTo>
                    <a:pt x="3100" y="77"/>
                    <a:pt x="2092" y="3781"/>
                    <a:pt x="1487" y="6179"/>
                  </a:cubicBezTo>
                  <a:cubicBezTo>
                    <a:pt x="882" y="8577"/>
                    <a:pt x="12" y="12323"/>
                    <a:pt x="12" y="12323"/>
                  </a:cubicBezTo>
                  <a:cubicBezTo>
                    <a:pt x="0" y="12396"/>
                    <a:pt x="37" y="12437"/>
                    <a:pt x="79" y="12437"/>
                  </a:cubicBezTo>
                  <a:cubicBezTo>
                    <a:pt x="109" y="12437"/>
                    <a:pt x="143" y="12415"/>
                    <a:pt x="161" y="12365"/>
                  </a:cubicBezTo>
                  <a:cubicBezTo>
                    <a:pt x="161" y="12365"/>
                    <a:pt x="1180" y="8662"/>
                    <a:pt x="1784" y="6264"/>
                  </a:cubicBezTo>
                  <a:cubicBezTo>
                    <a:pt x="2389" y="3865"/>
                    <a:pt x="3259" y="120"/>
                    <a:pt x="3259" y="120"/>
                  </a:cubicBezTo>
                  <a:cubicBezTo>
                    <a:pt x="3272" y="46"/>
                    <a:pt x="3230" y="0"/>
                    <a:pt x="318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5091675" y="1974775"/>
              <a:ext cx="47525" cy="245550"/>
            </a:xfrm>
            <a:custGeom>
              <a:avLst/>
              <a:gdLst/>
              <a:ahLst/>
              <a:cxnLst/>
              <a:rect l="l" t="t" r="r" b="b"/>
              <a:pathLst>
                <a:path w="1901" h="9822" extrusionOk="0">
                  <a:moveTo>
                    <a:pt x="1813" y="0"/>
                  </a:moveTo>
                  <a:cubicBezTo>
                    <a:pt x="1781" y="0"/>
                    <a:pt x="1751" y="17"/>
                    <a:pt x="1741" y="53"/>
                  </a:cubicBezTo>
                  <a:cubicBezTo>
                    <a:pt x="1741" y="53"/>
                    <a:pt x="1137" y="2982"/>
                    <a:pt x="797" y="4881"/>
                  </a:cubicBezTo>
                  <a:cubicBezTo>
                    <a:pt x="468" y="6770"/>
                    <a:pt x="12" y="9731"/>
                    <a:pt x="12" y="9731"/>
                  </a:cubicBezTo>
                  <a:cubicBezTo>
                    <a:pt x="0" y="9789"/>
                    <a:pt x="43" y="9822"/>
                    <a:pt x="87" y="9822"/>
                  </a:cubicBezTo>
                  <a:cubicBezTo>
                    <a:pt x="124" y="9822"/>
                    <a:pt x="161" y="9800"/>
                    <a:pt x="171" y="9752"/>
                  </a:cubicBezTo>
                  <a:cubicBezTo>
                    <a:pt x="171" y="9752"/>
                    <a:pt x="755" y="6823"/>
                    <a:pt x="1105" y="4934"/>
                  </a:cubicBezTo>
                  <a:cubicBezTo>
                    <a:pt x="1444" y="3035"/>
                    <a:pt x="1901" y="85"/>
                    <a:pt x="1901" y="85"/>
                  </a:cubicBezTo>
                  <a:cubicBezTo>
                    <a:pt x="1901" y="30"/>
                    <a:pt x="1855" y="0"/>
                    <a:pt x="18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4786875" y="1558650"/>
              <a:ext cx="458975" cy="536850"/>
            </a:xfrm>
            <a:custGeom>
              <a:avLst/>
              <a:gdLst/>
              <a:ahLst/>
              <a:cxnLst/>
              <a:rect l="l" t="t" r="r" b="b"/>
              <a:pathLst>
                <a:path w="18359" h="21474" extrusionOk="0">
                  <a:moveTo>
                    <a:pt x="9060" y="1"/>
                  </a:moveTo>
                  <a:cubicBezTo>
                    <a:pt x="8904" y="1"/>
                    <a:pt x="8747" y="8"/>
                    <a:pt x="8585" y="28"/>
                  </a:cubicBezTo>
                  <a:cubicBezTo>
                    <a:pt x="8288" y="60"/>
                    <a:pt x="8002" y="113"/>
                    <a:pt x="7715" y="177"/>
                  </a:cubicBezTo>
                  <a:cubicBezTo>
                    <a:pt x="6972" y="378"/>
                    <a:pt x="6251" y="665"/>
                    <a:pt x="5593" y="1047"/>
                  </a:cubicBezTo>
                  <a:cubicBezTo>
                    <a:pt x="4383" y="1715"/>
                    <a:pt x="3301" y="2596"/>
                    <a:pt x="2410" y="3647"/>
                  </a:cubicBezTo>
                  <a:cubicBezTo>
                    <a:pt x="1975" y="4145"/>
                    <a:pt x="1614" y="4697"/>
                    <a:pt x="1317" y="5291"/>
                  </a:cubicBezTo>
                  <a:cubicBezTo>
                    <a:pt x="1" y="8103"/>
                    <a:pt x="383" y="10873"/>
                    <a:pt x="1656" y="13324"/>
                  </a:cubicBezTo>
                  <a:cubicBezTo>
                    <a:pt x="2293" y="14523"/>
                    <a:pt x="3099" y="15637"/>
                    <a:pt x="4044" y="16624"/>
                  </a:cubicBezTo>
                  <a:lnTo>
                    <a:pt x="4054" y="16635"/>
                  </a:lnTo>
                  <a:lnTo>
                    <a:pt x="4171" y="16751"/>
                  </a:lnTo>
                  <a:cubicBezTo>
                    <a:pt x="4893" y="17505"/>
                    <a:pt x="5678" y="18205"/>
                    <a:pt x="6453" y="18916"/>
                  </a:cubicBezTo>
                  <a:cubicBezTo>
                    <a:pt x="7015" y="19425"/>
                    <a:pt x="7577" y="19935"/>
                    <a:pt x="8129" y="20455"/>
                  </a:cubicBezTo>
                  <a:cubicBezTo>
                    <a:pt x="8426" y="20731"/>
                    <a:pt x="8713" y="21017"/>
                    <a:pt x="8989" y="21304"/>
                  </a:cubicBezTo>
                  <a:cubicBezTo>
                    <a:pt x="9042" y="21367"/>
                    <a:pt x="9105" y="21420"/>
                    <a:pt x="9158" y="21473"/>
                  </a:cubicBezTo>
                  <a:cubicBezTo>
                    <a:pt x="9286" y="21335"/>
                    <a:pt x="9424" y="21187"/>
                    <a:pt x="9562" y="21060"/>
                  </a:cubicBezTo>
                  <a:cubicBezTo>
                    <a:pt x="9869" y="20762"/>
                    <a:pt x="10188" y="20465"/>
                    <a:pt x="10527" y="20179"/>
                  </a:cubicBezTo>
                  <a:cubicBezTo>
                    <a:pt x="11079" y="19701"/>
                    <a:pt x="11663" y="19234"/>
                    <a:pt x="12236" y="18757"/>
                  </a:cubicBezTo>
                  <a:lnTo>
                    <a:pt x="12278" y="18725"/>
                  </a:lnTo>
                  <a:cubicBezTo>
                    <a:pt x="12374" y="18640"/>
                    <a:pt x="12469" y="18566"/>
                    <a:pt x="12565" y="18481"/>
                  </a:cubicBezTo>
                  <a:cubicBezTo>
                    <a:pt x="13021" y="18099"/>
                    <a:pt x="13477" y="17717"/>
                    <a:pt x="13902" y="17314"/>
                  </a:cubicBezTo>
                  <a:cubicBezTo>
                    <a:pt x="14093" y="17133"/>
                    <a:pt x="14294" y="16942"/>
                    <a:pt x="14475" y="16751"/>
                  </a:cubicBezTo>
                  <a:cubicBezTo>
                    <a:pt x="14528" y="16709"/>
                    <a:pt x="14570" y="16656"/>
                    <a:pt x="14613" y="16613"/>
                  </a:cubicBezTo>
                  <a:cubicBezTo>
                    <a:pt x="14719" y="16507"/>
                    <a:pt x="14825" y="16391"/>
                    <a:pt x="14931" y="16274"/>
                  </a:cubicBezTo>
                  <a:cubicBezTo>
                    <a:pt x="15239" y="15924"/>
                    <a:pt x="15546" y="15552"/>
                    <a:pt x="15833" y="15181"/>
                  </a:cubicBezTo>
                  <a:cubicBezTo>
                    <a:pt x="16862" y="13791"/>
                    <a:pt x="17637" y="12263"/>
                    <a:pt x="17976" y="10639"/>
                  </a:cubicBezTo>
                  <a:cubicBezTo>
                    <a:pt x="18358" y="8835"/>
                    <a:pt x="18146" y="6957"/>
                    <a:pt x="17340" y="5291"/>
                  </a:cubicBezTo>
                  <a:cubicBezTo>
                    <a:pt x="17053" y="4697"/>
                    <a:pt x="16692" y="4145"/>
                    <a:pt x="16257" y="3647"/>
                  </a:cubicBezTo>
                  <a:cubicBezTo>
                    <a:pt x="16003" y="3349"/>
                    <a:pt x="15727" y="3063"/>
                    <a:pt x="15440" y="2787"/>
                  </a:cubicBezTo>
                  <a:cubicBezTo>
                    <a:pt x="14729" y="2108"/>
                    <a:pt x="13933" y="1524"/>
                    <a:pt x="13074" y="1047"/>
                  </a:cubicBezTo>
                  <a:cubicBezTo>
                    <a:pt x="12395" y="665"/>
                    <a:pt x="11673" y="368"/>
                    <a:pt x="10920" y="177"/>
                  </a:cubicBezTo>
                  <a:cubicBezTo>
                    <a:pt x="10473" y="58"/>
                    <a:pt x="10019" y="2"/>
                    <a:pt x="9557" y="2"/>
                  </a:cubicBezTo>
                  <a:cubicBezTo>
                    <a:pt x="9481" y="2"/>
                    <a:pt x="9405" y="4"/>
                    <a:pt x="9328" y="7"/>
                  </a:cubicBezTo>
                  <a:cubicBezTo>
                    <a:pt x="9239" y="3"/>
                    <a:pt x="9150" y="1"/>
                    <a:pt x="906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4899375" y="2220425"/>
              <a:ext cx="241675" cy="124425"/>
            </a:xfrm>
            <a:custGeom>
              <a:avLst/>
              <a:gdLst/>
              <a:ahLst/>
              <a:cxnLst/>
              <a:rect l="l" t="t" r="r" b="b"/>
              <a:pathLst>
                <a:path w="9667" h="4977" extrusionOk="0">
                  <a:moveTo>
                    <a:pt x="0" y="0"/>
                  </a:moveTo>
                  <a:cubicBezTo>
                    <a:pt x="0" y="21"/>
                    <a:pt x="0" y="43"/>
                    <a:pt x="0" y="64"/>
                  </a:cubicBezTo>
                  <a:cubicBezTo>
                    <a:pt x="11" y="435"/>
                    <a:pt x="32" y="860"/>
                    <a:pt x="74" y="1305"/>
                  </a:cubicBezTo>
                  <a:cubicBezTo>
                    <a:pt x="191" y="2791"/>
                    <a:pt x="509" y="4414"/>
                    <a:pt x="1634" y="4818"/>
                  </a:cubicBezTo>
                  <a:cubicBezTo>
                    <a:pt x="2059" y="4977"/>
                    <a:pt x="2472" y="4977"/>
                    <a:pt x="2897" y="4977"/>
                  </a:cubicBezTo>
                  <a:lnTo>
                    <a:pt x="6759" y="4977"/>
                  </a:lnTo>
                  <a:cubicBezTo>
                    <a:pt x="7184" y="4977"/>
                    <a:pt x="7608" y="4977"/>
                    <a:pt x="8022" y="4818"/>
                  </a:cubicBezTo>
                  <a:cubicBezTo>
                    <a:pt x="8765" y="4552"/>
                    <a:pt x="9158" y="3757"/>
                    <a:pt x="9370" y="2823"/>
                  </a:cubicBezTo>
                  <a:cubicBezTo>
                    <a:pt x="9582" y="1900"/>
                    <a:pt x="9624" y="828"/>
                    <a:pt x="96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4956400" y="1558650"/>
              <a:ext cx="127100" cy="536850"/>
            </a:xfrm>
            <a:custGeom>
              <a:avLst/>
              <a:gdLst/>
              <a:ahLst/>
              <a:cxnLst/>
              <a:rect l="l" t="t" r="r" b="b"/>
              <a:pathLst>
                <a:path w="5084" h="21474" extrusionOk="0">
                  <a:moveTo>
                    <a:pt x="2279" y="1"/>
                  </a:moveTo>
                  <a:cubicBezTo>
                    <a:pt x="2123" y="1"/>
                    <a:pt x="1966" y="8"/>
                    <a:pt x="1804" y="28"/>
                  </a:cubicBezTo>
                  <a:cubicBezTo>
                    <a:pt x="1507" y="49"/>
                    <a:pt x="1221" y="102"/>
                    <a:pt x="934" y="177"/>
                  </a:cubicBezTo>
                  <a:cubicBezTo>
                    <a:pt x="807" y="495"/>
                    <a:pt x="701" y="824"/>
                    <a:pt x="616" y="1153"/>
                  </a:cubicBezTo>
                  <a:cubicBezTo>
                    <a:pt x="287" y="2437"/>
                    <a:pt x="191" y="3848"/>
                    <a:pt x="96" y="5249"/>
                  </a:cubicBezTo>
                  <a:cubicBezTo>
                    <a:pt x="0" y="7350"/>
                    <a:pt x="393" y="11849"/>
                    <a:pt x="828" y="15881"/>
                  </a:cubicBezTo>
                  <a:cubicBezTo>
                    <a:pt x="1009" y="17547"/>
                    <a:pt x="1200" y="19139"/>
                    <a:pt x="1359" y="20455"/>
                  </a:cubicBezTo>
                  <a:cubicBezTo>
                    <a:pt x="1645" y="20731"/>
                    <a:pt x="1932" y="21017"/>
                    <a:pt x="2218" y="21304"/>
                  </a:cubicBezTo>
                  <a:cubicBezTo>
                    <a:pt x="2271" y="21357"/>
                    <a:pt x="2324" y="21420"/>
                    <a:pt x="2377" y="21473"/>
                  </a:cubicBezTo>
                  <a:cubicBezTo>
                    <a:pt x="2505" y="21335"/>
                    <a:pt x="2643" y="21187"/>
                    <a:pt x="2791" y="21060"/>
                  </a:cubicBezTo>
                  <a:cubicBezTo>
                    <a:pt x="3088" y="20762"/>
                    <a:pt x="3417" y="20465"/>
                    <a:pt x="3746" y="20179"/>
                  </a:cubicBezTo>
                  <a:cubicBezTo>
                    <a:pt x="3831" y="19510"/>
                    <a:pt x="3916" y="18768"/>
                    <a:pt x="4001" y="17982"/>
                  </a:cubicBezTo>
                  <a:cubicBezTo>
                    <a:pt x="4510" y="13526"/>
                    <a:pt x="5083" y="7721"/>
                    <a:pt x="4977" y="5249"/>
                  </a:cubicBezTo>
                  <a:cubicBezTo>
                    <a:pt x="4860" y="3487"/>
                    <a:pt x="4744" y="1705"/>
                    <a:pt x="4139" y="166"/>
                  </a:cubicBezTo>
                  <a:cubicBezTo>
                    <a:pt x="3693" y="57"/>
                    <a:pt x="3240" y="2"/>
                    <a:pt x="2778" y="2"/>
                  </a:cubicBezTo>
                  <a:cubicBezTo>
                    <a:pt x="2702" y="2"/>
                    <a:pt x="2624" y="4"/>
                    <a:pt x="2547" y="7"/>
                  </a:cubicBezTo>
                  <a:cubicBezTo>
                    <a:pt x="2458" y="3"/>
                    <a:pt x="2369" y="1"/>
                    <a:pt x="227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4824550" y="1584800"/>
              <a:ext cx="123650" cy="446775"/>
            </a:xfrm>
            <a:custGeom>
              <a:avLst/>
              <a:gdLst/>
              <a:ahLst/>
              <a:cxnLst/>
              <a:rect l="l" t="t" r="r" b="b"/>
              <a:pathLst>
                <a:path w="4946" h="17871" extrusionOk="0">
                  <a:moveTo>
                    <a:pt x="4086" y="1"/>
                  </a:moveTo>
                  <a:lnTo>
                    <a:pt x="4086" y="1"/>
                  </a:lnTo>
                  <a:cubicBezTo>
                    <a:pt x="2876" y="669"/>
                    <a:pt x="1794" y="1550"/>
                    <a:pt x="903" y="2601"/>
                  </a:cubicBezTo>
                  <a:cubicBezTo>
                    <a:pt x="499" y="3704"/>
                    <a:pt x="266" y="4861"/>
                    <a:pt x="224" y="6039"/>
                  </a:cubicBezTo>
                  <a:cubicBezTo>
                    <a:pt x="1" y="9328"/>
                    <a:pt x="1529" y="12660"/>
                    <a:pt x="2675" y="15705"/>
                  </a:cubicBezTo>
                  <a:cubicBezTo>
                    <a:pt x="3396" y="16459"/>
                    <a:pt x="4171" y="17159"/>
                    <a:pt x="4946" y="17870"/>
                  </a:cubicBezTo>
                  <a:cubicBezTo>
                    <a:pt x="4213" y="13944"/>
                    <a:pt x="2590" y="10209"/>
                    <a:pt x="2643" y="6102"/>
                  </a:cubicBezTo>
                  <a:cubicBezTo>
                    <a:pt x="2643" y="3895"/>
                    <a:pt x="3025" y="1762"/>
                    <a:pt x="408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5093825" y="1584800"/>
              <a:ext cx="118600" cy="442000"/>
            </a:xfrm>
            <a:custGeom>
              <a:avLst/>
              <a:gdLst/>
              <a:ahLst/>
              <a:cxnLst/>
              <a:rect l="l" t="t" r="r" b="b"/>
              <a:pathLst>
                <a:path w="4744" h="17680" extrusionOk="0">
                  <a:moveTo>
                    <a:pt x="785" y="1"/>
                  </a:moveTo>
                  <a:cubicBezTo>
                    <a:pt x="1104" y="521"/>
                    <a:pt x="1358" y="1083"/>
                    <a:pt x="1560" y="1667"/>
                  </a:cubicBezTo>
                  <a:cubicBezTo>
                    <a:pt x="2037" y="3036"/>
                    <a:pt x="2218" y="4553"/>
                    <a:pt x="2218" y="6102"/>
                  </a:cubicBezTo>
                  <a:cubicBezTo>
                    <a:pt x="2228" y="7344"/>
                    <a:pt x="2112" y="8575"/>
                    <a:pt x="1878" y="9784"/>
                  </a:cubicBezTo>
                  <a:cubicBezTo>
                    <a:pt x="1401" y="12352"/>
                    <a:pt x="541" y="14825"/>
                    <a:pt x="21" y="17382"/>
                  </a:cubicBezTo>
                  <a:cubicBezTo>
                    <a:pt x="11" y="17414"/>
                    <a:pt x="11" y="17531"/>
                    <a:pt x="0" y="17679"/>
                  </a:cubicBezTo>
                  <a:cubicBezTo>
                    <a:pt x="96" y="17594"/>
                    <a:pt x="191" y="17520"/>
                    <a:pt x="287" y="17435"/>
                  </a:cubicBezTo>
                  <a:cubicBezTo>
                    <a:pt x="743" y="17064"/>
                    <a:pt x="1199" y="16671"/>
                    <a:pt x="1624" y="16268"/>
                  </a:cubicBezTo>
                  <a:cubicBezTo>
                    <a:pt x="1815" y="16087"/>
                    <a:pt x="2016" y="15896"/>
                    <a:pt x="2197" y="15705"/>
                  </a:cubicBezTo>
                  <a:cubicBezTo>
                    <a:pt x="2250" y="15663"/>
                    <a:pt x="2292" y="15620"/>
                    <a:pt x="2335" y="15567"/>
                  </a:cubicBezTo>
                  <a:cubicBezTo>
                    <a:pt x="2441" y="15461"/>
                    <a:pt x="2547" y="15345"/>
                    <a:pt x="2653" y="15228"/>
                  </a:cubicBezTo>
                  <a:cubicBezTo>
                    <a:pt x="3237" y="13530"/>
                    <a:pt x="3831" y="11514"/>
                    <a:pt x="4245" y="9880"/>
                  </a:cubicBezTo>
                  <a:cubicBezTo>
                    <a:pt x="4563" y="8606"/>
                    <a:pt x="4743" y="7323"/>
                    <a:pt x="4658" y="6039"/>
                  </a:cubicBezTo>
                  <a:cubicBezTo>
                    <a:pt x="4605" y="4861"/>
                    <a:pt x="4372" y="3704"/>
                    <a:pt x="3969" y="2601"/>
                  </a:cubicBezTo>
                  <a:cubicBezTo>
                    <a:pt x="3714" y="2303"/>
                    <a:pt x="3438" y="2017"/>
                    <a:pt x="3152" y="1741"/>
                  </a:cubicBezTo>
                  <a:cubicBezTo>
                    <a:pt x="2441" y="1062"/>
                    <a:pt x="1645" y="478"/>
                    <a:pt x="78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4896175" y="2219950"/>
              <a:ext cx="245425" cy="56225"/>
            </a:xfrm>
            <a:custGeom>
              <a:avLst/>
              <a:gdLst/>
              <a:ahLst/>
              <a:cxnLst/>
              <a:rect l="l" t="t" r="r" b="b"/>
              <a:pathLst>
                <a:path w="9817" h="2249" extrusionOk="0">
                  <a:moveTo>
                    <a:pt x="9752" y="1"/>
                  </a:moveTo>
                  <a:cubicBezTo>
                    <a:pt x="9750" y="1"/>
                    <a:pt x="9747" y="3"/>
                    <a:pt x="9742" y="9"/>
                  </a:cubicBezTo>
                  <a:lnTo>
                    <a:pt x="9721" y="9"/>
                  </a:lnTo>
                  <a:cubicBezTo>
                    <a:pt x="9711" y="6"/>
                    <a:pt x="9702" y="4"/>
                    <a:pt x="9693" y="4"/>
                  </a:cubicBezTo>
                  <a:cubicBezTo>
                    <a:pt x="9671" y="4"/>
                    <a:pt x="9651" y="12"/>
                    <a:pt x="9636" y="19"/>
                  </a:cubicBezTo>
                  <a:cubicBezTo>
                    <a:pt x="9323" y="771"/>
                    <a:pt x="8737" y="1130"/>
                    <a:pt x="8140" y="1130"/>
                  </a:cubicBezTo>
                  <a:cubicBezTo>
                    <a:pt x="7523" y="1130"/>
                    <a:pt x="6893" y="747"/>
                    <a:pt x="6537" y="19"/>
                  </a:cubicBezTo>
                  <a:lnTo>
                    <a:pt x="6431" y="19"/>
                  </a:lnTo>
                  <a:cubicBezTo>
                    <a:pt x="6100" y="759"/>
                    <a:pt x="5482" y="1111"/>
                    <a:pt x="4852" y="1111"/>
                  </a:cubicBezTo>
                  <a:cubicBezTo>
                    <a:pt x="4290" y="1111"/>
                    <a:pt x="3718" y="831"/>
                    <a:pt x="3333" y="295"/>
                  </a:cubicBezTo>
                  <a:cubicBezTo>
                    <a:pt x="3269" y="210"/>
                    <a:pt x="3205" y="115"/>
                    <a:pt x="3163" y="19"/>
                  </a:cubicBezTo>
                  <a:lnTo>
                    <a:pt x="3046" y="19"/>
                  </a:lnTo>
                  <a:cubicBezTo>
                    <a:pt x="2769" y="712"/>
                    <a:pt x="2228" y="1052"/>
                    <a:pt x="1665" y="1052"/>
                  </a:cubicBezTo>
                  <a:cubicBezTo>
                    <a:pt x="1149" y="1052"/>
                    <a:pt x="615" y="768"/>
                    <a:pt x="245" y="210"/>
                  </a:cubicBezTo>
                  <a:cubicBezTo>
                    <a:pt x="202" y="147"/>
                    <a:pt x="170" y="83"/>
                    <a:pt x="139" y="19"/>
                  </a:cubicBezTo>
                  <a:cubicBezTo>
                    <a:pt x="128" y="40"/>
                    <a:pt x="128" y="51"/>
                    <a:pt x="117" y="72"/>
                  </a:cubicBezTo>
                  <a:cubicBezTo>
                    <a:pt x="1" y="486"/>
                    <a:pt x="33" y="921"/>
                    <a:pt x="192" y="1314"/>
                  </a:cubicBezTo>
                  <a:cubicBezTo>
                    <a:pt x="439" y="1860"/>
                    <a:pt x="971" y="2153"/>
                    <a:pt x="1517" y="2153"/>
                  </a:cubicBezTo>
                  <a:cubicBezTo>
                    <a:pt x="2116" y="2153"/>
                    <a:pt x="2731" y="1799"/>
                    <a:pt x="3004" y="1038"/>
                  </a:cubicBezTo>
                  <a:cubicBezTo>
                    <a:pt x="3036" y="1208"/>
                    <a:pt x="3110" y="1367"/>
                    <a:pt x="3205" y="1505"/>
                  </a:cubicBezTo>
                  <a:cubicBezTo>
                    <a:pt x="3498" y="1953"/>
                    <a:pt x="4039" y="2203"/>
                    <a:pt x="4597" y="2203"/>
                  </a:cubicBezTo>
                  <a:cubicBezTo>
                    <a:pt x="5214" y="2203"/>
                    <a:pt x="5852" y="1898"/>
                    <a:pt x="6198" y="1218"/>
                  </a:cubicBezTo>
                  <a:cubicBezTo>
                    <a:pt x="6251" y="1123"/>
                    <a:pt x="6304" y="1027"/>
                    <a:pt x="6336" y="921"/>
                  </a:cubicBezTo>
                  <a:cubicBezTo>
                    <a:pt x="6346" y="868"/>
                    <a:pt x="6367" y="826"/>
                    <a:pt x="6378" y="773"/>
                  </a:cubicBezTo>
                  <a:cubicBezTo>
                    <a:pt x="6410" y="1324"/>
                    <a:pt x="6739" y="1823"/>
                    <a:pt x="7248" y="2046"/>
                  </a:cubicBezTo>
                  <a:cubicBezTo>
                    <a:pt x="7517" y="2177"/>
                    <a:pt x="7821" y="2248"/>
                    <a:pt x="8122" y="2248"/>
                  </a:cubicBezTo>
                  <a:cubicBezTo>
                    <a:pt x="8867" y="2248"/>
                    <a:pt x="9600" y="1817"/>
                    <a:pt x="9774" y="804"/>
                  </a:cubicBezTo>
                  <a:cubicBezTo>
                    <a:pt x="9806" y="550"/>
                    <a:pt x="9816" y="285"/>
                    <a:pt x="9784" y="30"/>
                  </a:cubicBezTo>
                  <a:lnTo>
                    <a:pt x="9784" y="9"/>
                  </a:lnTo>
                  <a:lnTo>
                    <a:pt x="9763" y="9"/>
                  </a:lnTo>
                  <a:cubicBezTo>
                    <a:pt x="9758" y="3"/>
                    <a:pt x="9755" y="1"/>
                    <a:pt x="975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5137325" y="2217225"/>
              <a:ext cx="2400" cy="2425"/>
            </a:xfrm>
            <a:custGeom>
              <a:avLst/>
              <a:gdLst/>
              <a:ahLst/>
              <a:cxnLst/>
              <a:rect l="l" t="t" r="r" b="b"/>
              <a:pathLst>
                <a:path w="96" h="97" extrusionOk="0">
                  <a:moveTo>
                    <a:pt x="0" y="1"/>
                  </a:moveTo>
                  <a:lnTo>
                    <a:pt x="96" y="96"/>
                  </a:lnTo>
                  <a:cubicBezTo>
                    <a:pt x="96" y="65"/>
                    <a:pt x="96" y="33"/>
                    <a:pt x="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5057475" y="2220050"/>
              <a:ext cx="84375" cy="36200"/>
            </a:xfrm>
            <a:custGeom>
              <a:avLst/>
              <a:gdLst/>
              <a:ahLst/>
              <a:cxnLst/>
              <a:rect l="l" t="t" r="r" b="b"/>
              <a:pathLst>
                <a:path w="3375" h="1448" extrusionOk="0">
                  <a:moveTo>
                    <a:pt x="3258" y="0"/>
                  </a:moveTo>
                  <a:cubicBezTo>
                    <a:pt x="3240" y="0"/>
                    <a:pt x="3220" y="8"/>
                    <a:pt x="3205" y="15"/>
                  </a:cubicBezTo>
                  <a:cubicBezTo>
                    <a:pt x="2887" y="771"/>
                    <a:pt x="2301" y="1130"/>
                    <a:pt x="1704" y="1130"/>
                  </a:cubicBezTo>
                  <a:cubicBezTo>
                    <a:pt x="1086" y="1130"/>
                    <a:pt x="457" y="744"/>
                    <a:pt x="106" y="15"/>
                  </a:cubicBezTo>
                  <a:lnTo>
                    <a:pt x="0" y="15"/>
                  </a:lnTo>
                  <a:cubicBezTo>
                    <a:pt x="32" y="631"/>
                    <a:pt x="510" y="1236"/>
                    <a:pt x="1061" y="1352"/>
                  </a:cubicBezTo>
                  <a:cubicBezTo>
                    <a:pt x="1352" y="1407"/>
                    <a:pt x="1641" y="1447"/>
                    <a:pt x="1918" y="1447"/>
                  </a:cubicBezTo>
                  <a:cubicBezTo>
                    <a:pt x="2453" y="1447"/>
                    <a:pt x="2945" y="1296"/>
                    <a:pt x="3322" y="800"/>
                  </a:cubicBezTo>
                  <a:cubicBezTo>
                    <a:pt x="3364" y="546"/>
                    <a:pt x="3375" y="291"/>
                    <a:pt x="3354" y="26"/>
                  </a:cubicBezTo>
                  <a:lnTo>
                    <a:pt x="3354" y="5"/>
                  </a:lnTo>
                  <a:lnTo>
                    <a:pt x="3279" y="5"/>
                  </a:lnTo>
                  <a:cubicBezTo>
                    <a:pt x="3273" y="2"/>
                    <a:pt x="3266" y="0"/>
                    <a:pt x="3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3" name="Google Shape;883;p29"/>
          <p:cNvSpPr txBox="1">
            <a:spLocks noGrp="1"/>
          </p:cNvSpPr>
          <p:nvPr>
            <p:ph type="ctrTitle"/>
          </p:nvPr>
        </p:nvSpPr>
        <p:spPr>
          <a:xfrm>
            <a:off x="799000" y="300625"/>
            <a:ext cx="7545900" cy="106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Elementary Geography</a:t>
            </a:r>
            <a:endParaRPr/>
          </a:p>
        </p:txBody>
      </p:sp>
      <p:sp>
        <p:nvSpPr>
          <p:cNvPr id="884" name="Google Shape;884;p29"/>
          <p:cNvSpPr txBox="1">
            <a:spLocks noGrp="1"/>
          </p:cNvSpPr>
          <p:nvPr>
            <p:ph type="subTitle" idx="1"/>
          </p:nvPr>
        </p:nvSpPr>
        <p:spPr>
          <a:xfrm>
            <a:off x="2519725" y="1275325"/>
            <a:ext cx="3790200" cy="37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presentation begins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3" name="Google Shape;2313;p39"/>
          <p:cNvSpPr txBox="1">
            <a:spLocks noGrp="1"/>
          </p:cNvSpPr>
          <p:nvPr>
            <p:ph type="title"/>
          </p:nvPr>
        </p:nvSpPr>
        <p:spPr>
          <a:xfrm>
            <a:off x="1178400" y="832150"/>
            <a:ext cx="4547100" cy="62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333,000.000</a:t>
            </a:r>
            <a:endParaRPr/>
          </a:p>
        </p:txBody>
      </p:sp>
      <p:sp>
        <p:nvSpPr>
          <p:cNvPr id="2314" name="Google Shape;2314;p39"/>
          <p:cNvSpPr txBox="1">
            <a:spLocks noGrp="1"/>
          </p:cNvSpPr>
          <p:nvPr>
            <p:ph type="subTitle" idx="1"/>
          </p:nvPr>
        </p:nvSpPr>
        <p:spPr>
          <a:xfrm>
            <a:off x="1178400" y="1391100"/>
            <a:ext cx="24315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Earths is the Sun’s mass</a:t>
            </a:r>
            <a:endParaRPr/>
          </a:p>
        </p:txBody>
      </p:sp>
      <p:sp>
        <p:nvSpPr>
          <p:cNvPr id="2315" name="Google Shape;2315;p39"/>
          <p:cNvSpPr txBox="1">
            <a:spLocks noGrp="1"/>
          </p:cNvSpPr>
          <p:nvPr>
            <p:ph type="subTitle" idx="2"/>
          </p:nvPr>
        </p:nvSpPr>
        <p:spPr>
          <a:xfrm>
            <a:off x="5850300" y="2723980"/>
            <a:ext cx="2115300" cy="73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is Jupiter’s rotation period</a:t>
            </a:r>
            <a:endParaRPr/>
          </a:p>
        </p:txBody>
      </p:sp>
      <p:sp>
        <p:nvSpPr>
          <p:cNvPr id="2316" name="Google Shape;2316;p39"/>
          <p:cNvSpPr txBox="1">
            <a:spLocks noGrp="1"/>
          </p:cNvSpPr>
          <p:nvPr>
            <p:ph type="title" idx="3"/>
          </p:nvPr>
        </p:nvSpPr>
        <p:spPr>
          <a:xfrm>
            <a:off x="2287050" y="2060925"/>
            <a:ext cx="5678400" cy="5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24h 37m 23s</a:t>
            </a:r>
            <a:endParaRPr/>
          </a:p>
        </p:txBody>
      </p:sp>
      <p:sp>
        <p:nvSpPr>
          <p:cNvPr id="2317" name="Google Shape;2317;p39"/>
          <p:cNvSpPr txBox="1">
            <a:spLocks noGrp="1"/>
          </p:cNvSpPr>
          <p:nvPr>
            <p:ph type="subTitle" idx="4"/>
          </p:nvPr>
        </p:nvSpPr>
        <p:spPr>
          <a:xfrm>
            <a:off x="1178400" y="3872250"/>
            <a:ext cx="33021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the distance between the Earth and the Moon</a:t>
            </a:r>
            <a:endParaRPr/>
          </a:p>
        </p:txBody>
      </p:sp>
      <p:sp>
        <p:nvSpPr>
          <p:cNvPr id="2318" name="Google Shape;2318;p39"/>
          <p:cNvSpPr txBox="1">
            <a:spLocks noGrp="1"/>
          </p:cNvSpPr>
          <p:nvPr>
            <p:ph type="title" idx="5"/>
          </p:nvPr>
        </p:nvSpPr>
        <p:spPr>
          <a:xfrm>
            <a:off x="1178400" y="3313300"/>
            <a:ext cx="4547100" cy="62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386,000 km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40"/>
          <p:cNvSpPr txBox="1">
            <a:spLocks noGrp="1"/>
          </p:cNvSpPr>
          <p:nvPr>
            <p:ph type="subTitle" idx="1"/>
          </p:nvPr>
        </p:nvSpPr>
        <p:spPr>
          <a:xfrm>
            <a:off x="3356250" y="2819113"/>
            <a:ext cx="24315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  <p:sp>
        <p:nvSpPr>
          <p:cNvPr id="2324" name="Google Shape;2324;p40"/>
          <p:cNvSpPr txBox="1">
            <a:spLocks noGrp="1"/>
          </p:cNvSpPr>
          <p:nvPr>
            <p:ph type="title"/>
          </p:nvPr>
        </p:nvSpPr>
        <p:spPr>
          <a:xfrm>
            <a:off x="1744100" y="2080725"/>
            <a:ext cx="5655900" cy="62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4,498,300,000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9" name="Google Shape;2329;p41"/>
          <p:cNvGrpSpPr/>
          <p:nvPr/>
        </p:nvGrpSpPr>
        <p:grpSpPr>
          <a:xfrm>
            <a:off x="3671591" y="-232564"/>
            <a:ext cx="5675992" cy="5608630"/>
            <a:chOff x="4222400" y="3199525"/>
            <a:chExt cx="1493525" cy="1475800"/>
          </a:xfrm>
        </p:grpSpPr>
        <p:sp>
          <p:nvSpPr>
            <p:cNvPr id="2330" name="Google Shape;2330;p41"/>
            <p:cNvSpPr/>
            <p:nvPr/>
          </p:nvSpPr>
          <p:spPr>
            <a:xfrm>
              <a:off x="4404200" y="4014400"/>
              <a:ext cx="685300" cy="475925"/>
            </a:xfrm>
            <a:custGeom>
              <a:avLst/>
              <a:gdLst/>
              <a:ahLst/>
              <a:cxnLst/>
              <a:rect l="l" t="t" r="r" b="b"/>
              <a:pathLst>
                <a:path w="27412" h="19037" extrusionOk="0">
                  <a:moveTo>
                    <a:pt x="0" y="0"/>
                  </a:moveTo>
                  <a:lnTo>
                    <a:pt x="0" y="19037"/>
                  </a:lnTo>
                  <a:lnTo>
                    <a:pt x="27411" y="19037"/>
                  </a:lnTo>
                  <a:lnTo>
                    <a:pt x="2741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1"/>
            <p:cNvSpPr/>
            <p:nvPr/>
          </p:nvSpPr>
          <p:spPr>
            <a:xfrm>
              <a:off x="5049975" y="4076350"/>
              <a:ext cx="121250" cy="414075"/>
            </a:xfrm>
            <a:custGeom>
              <a:avLst/>
              <a:gdLst/>
              <a:ahLst/>
              <a:cxnLst/>
              <a:rect l="l" t="t" r="r" b="b"/>
              <a:pathLst>
                <a:path w="4850" h="16563" extrusionOk="0">
                  <a:moveTo>
                    <a:pt x="1" y="0"/>
                  </a:moveTo>
                  <a:lnTo>
                    <a:pt x="1" y="16562"/>
                  </a:lnTo>
                  <a:lnTo>
                    <a:pt x="4850" y="16562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41"/>
            <p:cNvSpPr/>
            <p:nvPr/>
          </p:nvSpPr>
          <p:spPr>
            <a:xfrm>
              <a:off x="5078150" y="4112125"/>
              <a:ext cx="121250" cy="378300"/>
            </a:xfrm>
            <a:custGeom>
              <a:avLst/>
              <a:gdLst/>
              <a:ahLst/>
              <a:cxnLst/>
              <a:rect l="l" t="t" r="r" b="b"/>
              <a:pathLst>
                <a:path w="4850" h="15132" extrusionOk="0">
                  <a:moveTo>
                    <a:pt x="0" y="0"/>
                  </a:moveTo>
                  <a:lnTo>
                    <a:pt x="0" y="15131"/>
                  </a:lnTo>
                  <a:lnTo>
                    <a:pt x="4849" y="15131"/>
                  </a:lnTo>
                  <a:lnTo>
                    <a:pt x="484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41"/>
            <p:cNvSpPr/>
            <p:nvPr/>
          </p:nvSpPr>
          <p:spPr>
            <a:xfrm>
              <a:off x="5106225" y="4144525"/>
              <a:ext cx="121350" cy="345900"/>
            </a:xfrm>
            <a:custGeom>
              <a:avLst/>
              <a:gdLst/>
              <a:ahLst/>
              <a:cxnLst/>
              <a:rect l="l" t="t" r="r" b="b"/>
              <a:pathLst>
                <a:path w="4854" h="13836" extrusionOk="0">
                  <a:moveTo>
                    <a:pt x="1" y="0"/>
                  </a:moveTo>
                  <a:lnTo>
                    <a:pt x="1" y="13835"/>
                  </a:lnTo>
                  <a:lnTo>
                    <a:pt x="4853" y="13835"/>
                  </a:lnTo>
                  <a:lnTo>
                    <a:pt x="48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41"/>
            <p:cNvSpPr/>
            <p:nvPr/>
          </p:nvSpPr>
          <p:spPr>
            <a:xfrm>
              <a:off x="5106225" y="4175200"/>
              <a:ext cx="191325" cy="315225"/>
            </a:xfrm>
            <a:custGeom>
              <a:avLst/>
              <a:gdLst/>
              <a:ahLst/>
              <a:cxnLst/>
              <a:rect l="l" t="t" r="r" b="b"/>
              <a:pathLst>
                <a:path w="7653" h="12609" extrusionOk="0">
                  <a:moveTo>
                    <a:pt x="1" y="0"/>
                  </a:moveTo>
                  <a:lnTo>
                    <a:pt x="1" y="12608"/>
                  </a:lnTo>
                  <a:lnTo>
                    <a:pt x="7653" y="12608"/>
                  </a:lnTo>
                  <a:lnTo>
                    <a:pt x="76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41"/>
            <p:cNvSpPr/>
            <p:nvPr/>
          </p:nvSpPr>
          <p:spPr>
            <a:xfrm>
              <a:off x="4348625" y="4076350"/>
              <a:ext cx="121350" cy="413975"/>
            </a:xfrm>
            <a:custGeom>
              <a:avLst/>
              <a:gdLst/>
              <a:ahLst/>
              <a:cxnLst/>
              <a:rect l="l" t="t" r="r" b="b"/>
              <a:pathLst>
                <a:path w="4854" h="16559" extrusionOk="0">
                  <a:moveTo>
                    <a:pt x="1" y="0"/>
                  </a:moveTo>
                  <a:lnTo>
                    <a:pt x="1" y="16559"/>
                  </a:lnTo>
                  <a:lnTo>
                    <a:pt x="4853" y="16559"/>
                  </a:lnTo>
                  <a:lnTo>
                    <a:pt x="48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41"/>
            <p:cNvSpPr/>
            <p:nvPr/>
          </p:nvSpPr>
          <p:spPr>
            <a:xfrm>
              <a:off x="4320550" y="4112125"/>
              <a:ext cx="121250" cy="378300"/>
            </a:xfrm>
            <a:custGeom>
              <a:avLst/>
              <a:gdLst/>
              <a:ahLst/>
              <a:cxnLst/>
              <a:rect l="l" t="t" r="r" b="b"/>
              <a:pathLst>
                <a:path w="4850" h="15132" extrusionOk="0">
                  <a:moveTo>
                    <a:pt x="1" y="0"/>
                  </a:moveTo>
                  <a:lnTo>
                    <a:pt x="1" y="15131"/>
                  </a:lnTo>
                  <a:lnTo>
                    <a:pt x="4850" y="15131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41"/>
            <p:cNvSpPr/>
            <p:nvPr/>
          </p:nvSpPr>
          <p:spPr>
            <a:xfrm>
              <a:off x="4292375" y="4144525"/>
              <a:ext cx="121250" cy="345900"/>
            </a:xfrm>
            <a:custGeom>
              <a:avLst/>
              <a:gdLst/>
              <a:ahLst/>
              <a:cxnLst/>
              <a:rect l="l" t="t" r="r" b="b"/>
              <a:pathLst>
                <a:path w="4850" h="13836" extrusionOk="0">
                  <a:moveTo>
                    <a:pt x="1" y="0"/>
                  </a:moveTo>
                  <a:lnTo>
                    <a:pt x="1" y="13835"/>
                  </a:lnTo>
                  <a:lnTo>
                    <a:pt x="4850" y="13835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41"/>
            <p:cNvSpPr/>
            <p:nvPr/>
          </p:nvSpPr>
          <p:spPr>
            <a:xfrm>
              <a:off x="4222400" y="4175200"/>
              <a:ext cx="191225" cy="315125"/>
            </a:xfrm>
            <a:custGeom>
              <a:avLst/>
              <a:gdLst/>
              <a:ahLst/>
              <a:cxnLst/>
              <a:rect l="l" t="t" r="r" b="b"/>
              <a:pathLst>
                <a:path w="7649" h="12605" extrusionOk="0">
                  <a:moveTo>
                    <a:pt x="0" y="0"/>
                  </a:moveTo>
                  <a:lnTo>
                    <a:pt x="0" y="12605"/>
                  </a:lnTo>
                  <a:lnTo>
                    <a:pt x="7649" y="12605"/>
                  </a:lnTo>
                  <a:lnTo>
                    <a:pt x="764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41"/>
            <p:cNvSpPr/>
            <p:nvPr/>
          </p:nvSpPr>
          <p:spPr>
            <a:xfrm>
              <a:off x="4274575" y="4392675"/>
              <a:ext cx="56275" cy="97750"/>
            </a:xfrm>
            <a:custGeom>
              <a:avLst/>
              <a:gdLst/>
              <a:ahLst/>
              <a:cxnLst/>
              <a:rect l="l" t="t" r="r" b="b"/>
              <a:pathLst>
                <a:path w="2251" h="3910" extrusionOk="0">
                  <a:moveTo>
                    <a:pt x="1121" y="0"/>
                  </a:moveTo>
                  <a:cubicBezTo>
                    <a:pt x="502" y="0"/>
                    <a:pt x="4" y="504"/>
                    <a:pt x="4" y="1124"/>
                  </a:cubicBezTo>
                  <a:lnTo>
                    <a:pt x="1" y="3909"/>
                  </a:lnTo>
                  <a:lnTo>
                    <a:pt x="2251" y="3909"/>
                  </a:lnTo>
                  <a:lnTo>
                    <a:pt x="2251" y="1124"/>
                  </a:lnTo>
                  <a:cubicBezTo>
                    <a:pt x="2251" y="505"/>
                    <a:pt x="1750" y="0"/>
                    <a:pt x="1128" y="0"/>
                  </a:cubicBezTo>
                  <a:cubicBezTo>
                    <a:pt x="1125" y="0"/>
                    <a:pt x="1123" y="0"/>
                    <a:pt x="1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41"/>
            <p:cNvSpPr/>
            <p:nvPr/>
          </p:nvSpPr>
          <p:spPr>
            <a:xfrm>
              <a:off x="4288675" y="4304975"/>
              <a:ext cx="28100" cy="48850"/>
            </a:xfrm>
            <a:custGeom>
              <a:avLst/>
              <a:gdLst/>
              <a:ahLst/>
              <a:cxnLst/>
              <a:rect l="l" t="t" r="r" b="b"/>
              <a:pathLst>
                <a:path w="1124" h="1954" extrusionOk="0">
                  <a:moveTo>
                    <a:pt x="564" y="0"/>
                  </a:moveTo>
                  <a:cubicBezTo>
                    <a:pt x="253" y="0"/>
                    <a:pt x="0" y="249"/>
                    <a:pt x="0" y="560"/>
                  </a:cubicBezTo>
                  <a:lnTo>
                    <a:pt x="0" y="1953"/>
                  </a:lnTo>
                  <a:lnTo>
                    <a:pt x="1123" y="1953"/>
                  </a:lnTo>
                  <a:lnTo>
                    <a:pt x="1123" y="560"/>
                  </a:lnTo>
                  <a:cubicBezTo>
                    <a:pt x="1123" y="249"/>
                    <a:pt x="871" y="0"/>
                    <a:pt x="5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41"/>
            <p:cNvSpPr/>
            <p:nvPr/>
          </p:nvSpPr>
          <p:spPr>
            <a:xfrm>
              <a:off x="4380950" y="3906050"/>
              <a:ext cx="758125" cy="584375"/>
            </a:xfrm>
            <a:custGeom>
              <a:avLst/>
              <a:gdLst/>
              <a:ahLst/>
              <a:cxnLst/>
              <a:rect l="l" t="t" r="r" b="b"/>
              <a:pathLst>
                <a:path w="30325" h="23375" extrusionOk="0">
                  <a:moveTo>
                    <a:pt x="0" y="0"/>
                  </a:moveTo>
                  <a:lnTo>
                    <a:pt x="0" y="23374"/>
                  </a:lnTo>
                  <a:lnTo>
                    <a:pt x="4455" y="23374"/>
                  </a:lnTo>
                  <a:lnTo>
                    <a:pt x="4455" y="17323"/>
                  </a:lnTo>
                  <a:lnTo>
                    <a:pt x="4317" y="17323"/>
                  </a:lnTo>
                  <a:cubicBezTo>
                    <a:pt x="4103" y="16970"/>
                    <a:pt x="3992" y="16566"/>
                    <a:pt x="3992" y="16154"/>
                  </a:cubicBezTo>
                  <a:cubicBezTo>
                    <a:pt x="3992" y="14900"/>
                    <a:pt x="5714" y="13725"/>
                    <a:pt x="6266" y="13725"/>
                  </a:cubicBezTo>
                  <a:cubicBezTo>
                    <a:pt x="6819" y="13725"/>
                    <a:pt x="8541" y="14900"/>
                    <a:pt x="8541" y="16154"/>
                  </a:cubicBezTo>
                  <a:cubicBezTo>
                    <a:pt x="8541" y="16566"/>
                    <a:pt x="8430" y="16970"/>
                    <a:pt x="8216" y="17323"/>
                  </a:cubicBezTo>
                  <a:lnTo>
                    <a:pt x="8001" y="17323"/>
                  </a:lnTo>
                  <a:lnTo>
                    <a:pt x="8001" y="23374"/>
                  </a:lnTo>
                  <a:lnTo>
                    <a:pt x="9716" y="23374"/>
                  </a:lnTo>
                  <a:lnTo>
                    <a:pt x="9716" y="16721"/>
                  </a:lnTo>
                  <a:lnTo>
                    <a:pt x="9792" y="16721"/>
                  </a:lnTo>
                  <a:cubicBezTo>
                    <a:pt x="9522" y="16044"/>
                    <a:pt x="9384" y="15318"/>
                    <a:pt x="9384" y="14589"/>
                  </a:cubicBezTo>
                  <a:cubicBezTo>
                    <a:pt x="9384" y="11399"/>
                    <a:pt x="13753" y="8413"/>
                    <a:pt x="15163" y="8413"/>
                  </a:cubicBezTo>
                  <a:cubicBezTo>
                    <a:pt x="16569" y="8413"/>
                    <a:pt x="20941" y="11395"/>
                    <a:pt x="20941" y="14589"/>
                  </a:cubicBezTo>
                  <a:cubicBezTo>
                    <a:pt x="20941" y="15318"/>
                    <a:pt x="20803" y="16044"/>
                    <a:pt x="20534" y="16721"/>
                  </a:cubicBezTo>
                  <a:lnTo>
                    <a:pt x="20606" y="16721"/>
                  </a:lnTo>
                  <a:lnTo>
                    <a:pt x="20606" y="23374"/>
                  </a:lnTo>
                  <a:lnTo>
                    <a:pt x="22269" y="23374"/>
                  </a:lnTo>
                  <a:lnTo>
                    <a:pt x="22269" y="17323"/>
                  </a:lnTo>
                  <a:lnTo>
                    <a:pt x="22106" y="17323"/>
                  </a:lnTo>
                  <a:cubicBezTo>
                    <a:pt x="21892" y="16970"/>
                    <a:pt x="21781" y="16566"/>
                    <a:pt x="21781" y="16154"/>
                  </a:cubicBezTo>
                  <a:cubicBezTo>
                    <a:pt x="21781" y="14900"/>
                    <a:pt x="23502" y="13725"/>
                    <a:pt x="24055" y="13725"/>
                  </a:cubicBezTo>
                  <a:cubicBezTo>
                    <a:pt x="24608" y="13725"/>
                    <a:pt x="26330" y="14900"/>
                    <a:pt x="26330" y="16154"/>
                  </a:cubicBezTo>
                  <a:cubicBezTo>
                    <a:pt x="26330" y="16566"/>
                    <a:pt x="26219" y="16970"/>
                    <a:pt x="26005" y="17323"/>
                  </a:cubicBezTo>
                  <a:lnTo>
                    <a:pt x="25811" y="17323"/>
                  </a:lnTo>
                  <a:lnTo>
                    <a:pt x="25811" y="23374"/>
                  </a:lnTo>
                  <a:lnTo>
                    <a:pt x="30325" y="23374"/>
                  </a:lnTo>
                  <a:lnTo>
                    <a:pt x="303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41"/>
            <p:cNvSpPr/>
            <p:nvPr/>
          </p:nvSpPr>
          <p:spPr>
            <a:xfrm>
              <a:off x="4427525" y="4014750"/>
              <a:ext cx="664900" cy="324300"/>
            </a:xfrm>
            <a:custGeom>
              <a:avLst/>
              <a:gdLst/>
              <a:ahLst/>
              <a:cxnLst/>
              <a:rect l="l" t="t" r="r" b="b"/>
              <a:pathLst>
                <a:path w="26596" h="12972" extrusionOk="0">
                  <a:moveTo>
                    <a:pt x="0" y="0"/>
                  </a:moveTo>
                  <a:lnTo>
                    <a:pt x="0" y="12971"/>
                  </a:lnTo>
                  <a:lnTo>
                    <a:pt x="2454" y="12971"/>
                  </a:lnTo>
                  <a:cubicBezTo>
                    <a:pt x="2240" y="12619"/>
                    <a:pt x="2129" y="12218"/>
                    <a:pt x="2129" y="11806"/>
                  </a:cubicBezTo>
                  <a:cubicBezTo>
                    <a:pt x="2129" y="10552"/>
                    <a:pt x="3851" y="9377"/>
                    <a:pt x="4403" y="9377"/>
                  </a:cubicBezTo>
                  <a:cubicBezTo>
                    <a:pt x="4956" y="9377"/>
                    <a:pt x="6678" y="10552"/>
                    <a:pt x="6678" y="11806"/>
                  </a:cubicBezTo>
                  <a:cubicBezTo>
                    <a:pt x="6678" y="12218"/>
                    <a:pt x="6567" y="12619"/>
                    <a:pt x="6353" y="12971"/>
                  </a:cubicBezTo>
                  <a:lnTo>
                    <a:pt x="7791" y="12971"/>
                  </a:lnTo>
                  <a:cubicBezTo>
                    <a:pt x="7300" y="12062"/>
                    <a:pt x="7044" y="11046"/>
                    <a:pt x="7047" y="10016"/>
                  </a:cubicBezTo>
                  <a:cubicBezTo>
                    <a:pt x="7047" y="6563"/>
                    <a:pt x="11776" y="3335"/>
                    <a:pt x="13296" y="3335"/>
                  </a:cubicBezTo>
                  <a:cubicBezTo>
                    <a:pt x="14820" y="3335"/>
                    <a:pt x="19548" y="6563"/>
                    <a:pt x="19548" y="10016"/>
                  </a:cubicBezTo>
                  <a:cubicBezTo>
                    <a:pt x="19548" y="11046"/>
                    <a:pt x="19293" y="12062"/>
                    <a:pt x="18805" y="12971"/>
                  </a:cubicBezTo>
                  <a:lnTo>
                    <a:pt x="20240" y="12971"/>
                  </a:lnTo>
                  <a:cubicBezTo>
                    <a:pt x="20029" y="12619"/>
                    <a:pt x="19918" y="12218"/>
                    <a:pt x="19918" y="11806"/>
                  </a:cubicBezTo>
                  <a:cubicBezTo>
                    <a:pt x="19918" y="10552"/>
                    <a:pt x="21636" y="9377"/>
                    <a:pt x="22192" y="9377"/>
                  </a:cubicBezTo>
                  <a:cubicBezTo>
                    <a:pt x="22745" y="9377"/>
                    <a:pt x="24467" y="10552"/>
                    <a:pt x="24467" y="11806"/>
                  </a:cubicBezTo>
                  <a:cubicBezTo>
                    <a:pt x="24467" y="12218"/>
                    <a:pt x="24353" y="12619"/>
                    <a:pt x="24142" y="12971"/>
                  </a:cubicBezTo>
                  <a:lnTo>
                    <a:pt x="26596" y="12971"/>
                  </a:lnTo>
                  <a:lnTo>
                    <a:pt x="2659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4977825" y="4240950"/>
              <a:ext cx="8925" cy="12475"/>
            </a:xfrm>
            <a:custGeom>
              <a:avLst/>
              <a:gdLst/>
              <a:ahLst/>
              <a:cxnLst/>
              <a:rect l="l" t="t" r="r" b="b"/>
              <a:pathLst>
                <a:path w="357" h="499" extrusionOk="0">
                  <a:moveTo>
                    <a:pt x="180" y="0"/>
                  </a:moveTo>
                  <a:cubicBezTo>
                    <a:pt x="80" y="0"/>
                    <a:pt x="1" y="80"/>
                    <a:pt x="1" y="177"/>
                  </a:cubicBezTo>
                  <a:lnTo>
                    <a:pt x="1" y="498"/>
                  </a:lnTo>
                  <a:lnTo>
                    <a:pt x="357" y="498"/>
                  </a:lnTo>
                  <a:lnTo>
                    <a:pt x="357" y="177"/>
                  </a:lnTo>
                  <a:cubicBezTo>
                    <a:pt x="357" y="80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41"/>
            <p:cNvSpPr/>
            <p:nvPr/>
          </p:nvSpPr>
          <p:spPr>
            <a:xfrm>
              <a:off x="4533200" y="4240950"/>
              <a:ext cx="8825" cy="12475"/>
            </a:xfrm>
            <a:custGeom>
              <a:avLst/>
              <a:gdLst/>
              <a:ahLst/>
              <a:cxnLst/>
              <a:rect l="l" t="t" r="r" b="b"/>
              <a:pathLst>
                <a:path w="353" h="499" extrusionOk="0">
                  <a:moveTo>
                    <a:pt x="176" y="0"/>
                  </a:moveTo>
                  <a:cubicBezTo>
                    <a:pt x="80" y="0"/>
                    <a:pt x="0" y="80"/>
                    <a:pt x="0" y="177"/>
                  </a:cubicBezTo>
                  <a:lnTo>
                    <a:pt x="0" y="498"/>
                  </a:lnTo>
                  <a:lnTo>
                    <a:pt x="353" y="498"/>
                  </a:lnTo>
                  <a:lnTo>
                    <a:pt x="353" y="177"/>
                  </a:lnTo>
                  <a:cubicBezTo>
                    <a:pt x="353" y="80"/>
                    <a:pt x="273" y="0"/>
                    <a:pt x="1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41"/>
            <p:cNvSpPr/>
            <p:nvPr/>
          </p:nvSpPr>
          <p:spPr>
            <a:xfrm>
              <a:off x="5058800" y="4357850"/>
              <a:ext cx="46150" cy="80900"/>
            </a:xfrm>
            <a:custGeom>
              <a:avLst/>
              <a:gdLst/>
              <a:ahLst/>
              <a:cxnLst/>
              <a:rect l="l" t="t" r="r" b="b"/>
              <a:pathLst>
                <a:path w="1846" h="3236" extrusionOk="0">
                  <a:moveTo>
                    <a:pt x="923" y="1"/>
                  </a:moveTo>
                  <a:cubicBezTo>
                    <a:pt x="415" y="1"/>
                    <a:pt x="0" y="412"/>
                    <a:pt x="0" y="923"/>
                  </a:cubicBezTo>
                  <a:lnTo>
                    <a:pt x="0" y="3236"/>
                  </a:lnTo>
                  <a:lnTo>
                    <a:pt x="1846" y="3236"/>
                  </a:lnTo>
                  <a:lnTo>
                    <a:pt x="1846" y="923"/>
                  </a:lnTo>
                  <a:cubicBezTo>
                    <a:pt x="1846" y="412"/>
                    <a:pt x="1434" y="1"/>
                    <a:pt x="92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41"/>
            <p:cNvSpPr/>
            <p:nvPr/>
          </p:nvSpPr>
          <p:spPr>
            <a:xfrm>
              <a:off x="4415000" y="4357850"/>
              <a:ext cx="46075" cy="80900"/>
            </a:xfrm>
            <a:custGeom>
              <a:avLst/>
              <a:gdLst/>
              <a:ahLst/>
              <a:cxnLst/>
              <a:rect l="l" t="t" r="r" b="b"/>
              <a:pathLst>
                <a:path w="1843" h="3236" extrusionOk="0">
                  <a:moveTo>
                    <a:pt x="920" y="1"/>
                  </a:moveTo>
                  <a:cubicBezTo>
                    <a:pt x="411" y="1"/>
                    <a:pt x="0" y="412"/>
                    <a:pt x="0" y="923"/>
                  </a:cubicBezTo>
                  <a:lnTo>
                    <a:pt x="0" y="3236"/>
                  </a:lnTo>
                  <a:lnTo>
                    <a:pt x="1842" y="3236"/>
                  </a:lnTo>
                  <a:lnTo>
                    <a:pt x="1842" y="923"/>
                  </a:lnTo>
                  <a:cubicBezTo>
                    <a:pt x="1842" y="412"/>
                    <a:pt x="1431" y="1"/>
                    <a:pt x="92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41"/>
            <p:cNvSpPr/>
            <p:nvPr/>
          </p:nvSpPr>
          <p:spPr>
            <a:xfrm>
              <a:off x="4400900" y="3938625"/>
              <a:ext cx="718150" cy="396700"/>
            </a:xfrm>
            <a:custGeom>
              <a:avLst/>
              <a:gdLst/>
              <a:ahLst/>
              <a:cxnLst/>
              <a:rect l="l" t="t" r="r" b="b"/>
              <a:pathLst>
                <a:path w="28726" h="15868" extrusionOk="0">
                  <a:moveTo>
                    <a:pt x="1" y="0"/>
                  </a:moveTo>
                  <a:lnTo>
                    <a:pt x="1" y="15868"/>
                  </a:lnTo>
                  <a:lnTo>
                    <a:pt x="263" y="15868"/>
                  </a:lnTo>
                  <a:lnTo>
                    <a:pt x="263" y="266"/>
                  </a:lnTo>
                  <a:lnTo>
                    <a:pt x="28459" y="266"/>
                  </a:lnTo>
                  <a:lnTo>
                    <a:pt x="28459" y="15868"/>
                  </a:lnTo>
                  <a:lnTo>
                    <a:pt x="28725" y="15868"/>
                  </a:lnTo>
                  <a:lnTo>
                    <a:pt x="2872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41"/>
            <p:cNvSpPr/>
            <p:nvPr/>
          </p:nvSpPr>
          <p:spPr>
            <a:xfrm>
              <a:off x="4602325" y="4326500"/>
              <a:ext cx="44700" cy="163925"/>
            </a:xfrm>
            <a:custGeom>
              <a:avLst/>
              <a:gdLst/>
              <a:ahLst/>
              <a:cxnLst/>
              <a:rect l="l" t="t" r="r" b="b"/>
              <a:pathLst>
                <a:path w="1788" h="6557" extrusionOk="0">
                  <a:moveTo>
                    <a:pt x="208" y="0"/>
                  </a:moveTo>
                  <a:cubicBezTo>
                    <a:pt x="93" y="0"/>
                    <a:pt x="0" y="93"/>
                    <a:pt x="0" y="211"/>
                  </a:cubicBezTo>
                  <a:lnTo>
                    <a:pt x="0" y="6556"/>
                  </a:lnTo>
                  <a:lnTo>
                    <a:pt x="1787" y="6556"/>
                  </a:lnTo>
                  <a:lnTo>
                    <a:pt x="178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41"/>
            <p:cNvSpPr/>
            <p:nvPr/>
          </p:nvSpPr>
          <p:spPr>
            <a:xfrm>
              <a:off x="4872925" y="4326500"/>
              <a:ext cx="44700" cy="163925"/>
            </a:xfrm>
            <a:custGeom>
              <a:avLst/>
              <a:gdLst/>
              <a:ahLst/>
              <a:cxnLst/>
              <a:rect l="l" t="t" r="r" b="b"/>
              <a:pathLst>
                <a:path w="1788" h="6557" extrusionOk="0">
                  <a:moveTo>
                    <a:pt x="1" y="0"/>
                  </a:moveTo>
                  <a:lnTo>
                    <a:pt x="1" y="6556"/>
                  </a:lnTo>
                  <a:lnTo>
                    <a:pt x="1788" y="6556"/>
                  </a:lnTo>
                  <a:lnTo>
                    <a:pt x="1788" y="211"/>
                  </a:lnTo>
                  <a:cubicBezTo>
                    <a:pt x="1788" y="93"/>
                    <a:pt x="1694" y="0"/>
                    <a:pt x="157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41"/>
            <p:cNvSpPr/>
            <p:nvPr/>
          </p:nvSpPr>
          <p:spPr>
            <a:xfrm>
              <a:off x="4514525" y="4084050"/>
              <a:ext cx="46425" cy="118375"/>
            </a:xfrm>
            <a:custGeom>
              <a:avLst/>
              <a:gdLst/>
              <a:ahLst/>
              <a:cxnLst/>
              <a:rect l="l" t="t" r="r" b="b"/>
              <a:pathLst>
                <a:path w="1857" h="4735" extrusionOk="0">
                  <a:moveTo>
                    <a:pt x="930" y="0"/>
                  </a:moveTo>
                  <a:cubicBezTo>
                    <a:pt x="415" y="0"/>
                    <a:pt x="1" y="415"/>
                    <a:pt x="1" y="930"/>
                  </a:cubicBezTo>
                  <a:lnTo>
                    <a:pt x="1" y="4735"/>
                  </a:lnTo>
                  <a:lnTo>
                    <a:pt x="1857" y="4735"/>
                  </a:lnTo>
                  <a:lnTo>
                    <a:pt x="1857" y="930"/>
                  </a:lnTo>
                  <a:cubicBezTo>
                    <a:pt x="1857" y="415"/>
                    <a:pt x="1442" y="0"/>
                    <a:pt x="93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41"/>
            <p:cNvSpPr/>
            <p:nvPr/>
          </p:nvSpPr>
          <p:spPr>
            <a:xfrm>
              <a:off x="4959075" y="4084050"/>
              <a:ext cx="46350" cy="118375"/>
            </a:xfrm>
            <a:custGeom>
              <a:avLst/>
              <a:gdLst/>
              <a:ahLst/>
              <a:cxnLst/>
              <a:rect l="l" t="t" r="r" b="b"/>
              <a:pathLst>
                <a:path w="1854" h="4735" extrusionOk="0">
                  <a:moveTo>
                    <a:pt x="927" y="0"/>
                  </a:moveTo>
                  <a:cubicBezTo>
                    <a:pt x="415" y="0"/>
                    <a:pt x="1" y="415"/>
                    <a:pt x="1" y="930"/>
                  </a:cubicBezTo>
                  <a:lnTo>
                    <a:pt x="1" y="4735"/>
                  </a:lnTo>
                  <a:lnTo>
                    <a:pt x="1850" y="4735"/>
                  </a:lnTo>
                  <a:lnTo>
                    <a:pt x="1853" y="930"/>
                  </a:lnTo>
                  <a:cubicBezTo>
                    <a:pt x="1853" y="415"/>
                    <a:pt x="1439" y="0"/>
                    <a:pt x="92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41"/>
            <p:cNvSpPr/>
            <p:nvPr/>
          </p:nvSpPr>
          <p:spPr>
            <a:xfrm>
              <a:off x="44328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41"/>
            <p:cNvSpPr/>
            <p:nvPr/>
          </p:nvSpPr>
          <p:spPr>
            <a:xfrm>
              <a:off x="44498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41"/>
            <p:cNvSpPr/>
            <p:nvPr/>
          </p:nvSpPr>
          <p:spPr>
            <a:xfrm>
              <a:off x="44665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41"/>
            <p:cNvSpPr/>
            <p:nvPr/>
          </p:nvSpPr>
          <p:spPr>
            <a:xfrm>
              <a:off x="44836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41"/>
            <p:cNvSpPr/>
            <p:nvPr/>
          </p:nvSpPr>
          <p:spPr>
            <a:xfrm>
              <a:off x="45003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41"/>
            <p:cNvSpPr/>
            <p:nvPr/>
          </p:nvSpPr>
          <p:spPr>
            <a:xfrm>
              <a:off x="45173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41"/>
            <p:cNvSpPr/>
            <p:nvPr/>
          </p:nvSpPr>
          <p:spPr>
            <a:xfrm>
              <a:off x="45343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41"/>
            <p:cNvSpPr/>
            <p:nvPr/>
          </p:nvSpPr>
          <p:spPr>
            <a:xfrm>
              <a:off x="45510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41"/>
            <p:cNvSpPr/>
            <p:nvPr/>
          </p:nvSpPr>
          <p:spPr>
            <a:xfrm>
              <a:off x="45681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41"/>
            <p:cNvSpPr/>
            <p:nvPr/>
          </p:nvSpPr>
          <p:spPr>
            <a:xfrm>
              <a:off x="45848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5" y="1"/>
                  </a:moveTo>
                  <a:lnTo>
                    <a:pt x="0" y="250"/>
                  </a:lnTo>
                  <a:lnTo>
                    <a:pt x="245" y="495"/>
                  </a:lnTo>
                  <a:lnTo>
                    <a:pt x="494" y="250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41"/>
            <p:cNvSpPr/>
            <p:nvPr/>
          </p:nvSpPr>
          <p:spPr>
            <a:xfrm>
              <a:off x="460187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1"/>
            <p:cNvSpPr/>
            <p:nvPr/>
          </p:nvSpPr>
          <p:spPr>
            <a:xfrm>
              <a:off x="46186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1"/>
            <p:cNvSpPr/>
            <p:nvPr/>
          </p:nvSpPr>
          <p:spPr>
            <a:xfrm>
              <a:off x="46356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1"/>
            <p:cNvSpPr/>
            <p:nvPr/>
          </p:nvSpPr>
          <p:spPr>
            <a:xfrm>
              <a:off x="46524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41"/>
            <p:cNvSpPr/>
            <p:nvPr/>
          </p:nvSpPr>
          <p:spPr>
            <a:xfrm>
              <a:off x="46692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41"/>
            <p:cNvSpPr/>
            <p:nvPr/>
          </p:nvSpPr>
          <p:spPr>
            <a:xfrm>
              <a:off x="46863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41"/>
            <p:cNvSpPr/>
            <p:nvPr/>
          </p:nvSpPr>
          <p:spPr>
            <a:xfrm>
              <a:off x="47030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41"/>
            <p:cNvSpPr/>
            <p:nvPr/>
          </p:nvSpPr>
          <p:spPr>
            <a:xfrm>
              <a:off x="472007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1"/>
            <p:cNvSpPr/>
            <p:nvPr/>
          </p:nvSpPr>
          <p:spPr>
            <a:xfrm>
              <a:off x="47368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1"/>
            <p:cNvSpPr/>
            <p:nvPr/>
          </p:nvSpPr>
          <p:spPr>
            <a:xfrm>
              <a:off x="4753875" y="4019050"/>
              <a:ext cx="12450" cy="12400"/>
            </a:xfrm>
            <a:custGeom>
              <a:avLst/>
              <a:gdLst/>
              <a:ahLst/>
              <a:cxnLst/>
              <a:rect l="l" t="t" r="r" b="b"/>
              <a:pathLst>
                <a:path w="498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8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1"/>
            <p:cNvSpPr/>
            <p:nvPr/>
          </p:nvSpPr>
          <p:spPr>
            <a:xfrm>
              <a:off x="477062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1"/>
            <p:cNvSpPr/>
            <p:nvPr/>
          </p:nvSpPr>
          <p:spPr>
            <a:xfrm>
              <a:off x="47875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1"/>
            <p:cNvSpPr/>
            <p:nvPr/>
          </p:nvSpPr>
          <p:spPr>
            <a:xfrm>
              <a:off x="48046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1"/>
            <p:cNvSpPr/>
            <p:nvPr/>
          </p:nvSpPr>
          <p:spPr>
            <a:xfrm>
              <a:off x="48213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41"/>
            <p:cNvSpPr/>
            <p:nvPr/>
          </p:nvSpPr>
          <p:spPr>
            <a:xfrm>
              <a:off x="48383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1"/>
            <p:cNvSpPr/>
            <p:nvPr/>
          </p:nvSpPr>
          <p:spPr>
            <a:xfrm>
              <a:off x="485512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1"/>
            <p:cNvSpPr/>
            <p:nvPr/>
          </p:nvSpPr>
          <p:spPr>
            <a:xfrm>
              <a:off x="48721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46"/>
                  </a:lnTo>
                  <a:lnTo>
                    <a:pt x="250" y="495"/>
                  </a:lnTo>
                  <a:lnTo>
                    <a:pt x="495" y="246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1"/>
            <p:cNvSpPr/>
            <p:nvPr/>
          </p:nvSpPr>
          <p:spPr>
            <a:xfrm>
              <a:off x="48889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1"/>
            <p:cNvSpPr/>
            <p:nvPr/>
          </p:nvSpPr>
          <p:spPr>
            <a:xfrm>
              <a:off x="49059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1"/>
            <p:cNvSpPr/>
            <p:nvPr/>
          </p:nvSpPr>
          <p:spPr>
            <a:xfrm>
              <a:off x="4922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1"/>
            <p:cNvSpPr/>
            <p:nvPr/>
          </p:nvSpPr>
          <p:spPr>
            <a:xfrm>
              <a:off x="49395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1"/>
            <p:cNvSpPr/>
            <p:nvPr/>
          </p:nvSpPr>
          <p:spPr>
            <a:xfrm>
              <a:off x="49566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1"/>
            <p:cNvSpPr/>
            <p:nvPr/>
          </p:nvSpPr>
          <p:spPr>
            <a:xfrm>
              <a:off x="49734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1"/>
            <p:cNvSpPr/>
            <p:nvPr/>
          </p:nvSpPr>
          <p:spPr>
            <a:xfrm>
              <a:off x="49904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1"/>
            <p:cNvSpPr/>
            <p:nvPr/>
          </p:nvSpPr>
          <p:spPr>
            <a:xfrm>
              <a:off x="500720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1"/>
            <p:cNvSpPr/>
            <p:nvPr/>
          </p:nvSpPr>
          <p:spPr>
            <a:xfrm>
              <a:off x="50242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1"/>
            <p:cNvSpPr/>
            <p:nvPr/>
          </p:nvSpPr>
          <p:spPr>
            <a:xfrm>
              <a:off x="50409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1"/>
            <p:cNvSpPr/>
            <p:nvPr/>
          </p:nvSpPr>
          <p:spPr>
            <a:xfrm>
              <a:off x="50580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5"/>
                  </a:lnTo>
                  <a:lnTo>
                    <a:pt x="494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1"/>
            <p:cNvSpPr/>
            <p:nvPr/>
          </p:nvSpPr>
          <p:spPr>
            <a:xfrm>
              <a:off x="5074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5074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1"/>
            <p:cNvSpPr/>
            <p:nvPr/>
          </p:nvSpPr>
          <p:spPr>
            <a:xfrm>
              <a:off x="5074600" y="4037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1"/>
            <p:cNvSpPr/>
            <p:nvPr/>
          </p:nvSpPr>
          <p:spPr>
            <a:xfrm>
              <a:off x="5074775" y="40564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4"/>
                  </a:lnTo>
                  <a:lnTo>
                    <a:pt x="495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5074600" y="4075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5074775" y="4093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4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5074600" y="41123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5074700" y="4130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5074700" y="41496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9"/>
                  </a:lnTo>
                  <a:lnTo>
                    <a:pt x="249" y="494"/>
                  </a:lnTo>
                  <a:lnTo>
                    <a:pt x="494" y="249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5074775" y="41682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5074775" y="4186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5074775" y="4205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5074775" y="42242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1"/>
            <p:cNvSpPr/>
            <p:nvPr/>
          </p:nvSpPr>
          <p:spPr>
            <a:xfrm>
              <a:off x="5074600" y="42429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1"/>
            <p:cNvSpPr/>
            <p:nvPr/>
          </p:nvSpPr>
          <p:spPr>
            <a:xfrm>
              <a:off x="5074775" y="42615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74600" y="42802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1"/>
            <p:cNvSpPr/>
            <p:nvPr/>
          </p:nvSpPr>
          <p:spPr>
            <a:xfrm>
              <a:off x="5074775" y="42988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9"/>
                  </a:lnTo>
                  <a:lnTo>
                    <a:pt x="246" y="494"/>
                  </a:lnTo>
                  <a:lnTo>
                    <a:pt x="495" y="249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1"/>
            <p:cNvSpPr/>
            <p:nvPr/>
          </p:nvSpPr>
          <p:spPr>
            <a:xfrm>
              <a:off x="5074600" y="43175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1"/>
            <p:cNvSpPr/>
            <p:nvPr/>
          </p:nvSpPr>
          <p:spPr>
            <a:xfrm>
              <a:off x="44328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1"/>
            <p:cNvSpPr/>
            <p:nvPr/>
          </p:nvSpPr>
          <p:spPr>
            <a:xfrm>
              <a:off x="4432625" y="4037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4432800" y="40564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4"/>
                  </a:lnTo>
                  <a:lnTo>
                    <a:pt x="494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1"/>
            <p:cNvSpPr/>
            <p:nvPr/>
          </p:nvSpPr>
          <p:spPr>
            <a:xfrm>
              <a:off x="4432625" y="4075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1"/>
            <p:cNvSpPr/>
            <p:nvPr/>
          </p:nvSpPr>
          <p:spPr>
            <a:xfrm>
              <a:off x="4432800" y="4093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4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1"/>
            <p:cNvSpPr/>
            <p:nvPr/>
          </p:nvSpPr>
          <p:spPr>
            <a:xfrm>
              <a:off x="4432625" y="41123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1"/>
            <p:cNvSpPr/>
            <p:nvPr/>
          </p:nvSpPr>
          <p:spPr>
            <a:xfrm>
              <a:off x="4432800" y="4130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1"/>
            <p:cNvSpPr/>
            <p:nvPr/>
          </p:nvSpPr>
          <p:spPr>
            <a:xfrm>
              <a:off x="4432800" y="41496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0" y="249"/>
                  </a:lnTo>
                  <a:lnTo>
                    <a:pt x="246" y="494"/>
                  </a:lnTo>
                  <a:lnTo>
                    <a:pt x="494" y="249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4432800" y="41682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4432800" y="4186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4432800" y="4205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4432800" y="42242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4432625" y="42429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432800" y="42615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4432625" y="428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4432800" y="42988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9"/>
                  </a:lnTo>
                  <a:lnTo>
                    <a:pt x="249" y="494"/>
                  </a:lnTo>
                  <a:lnTo>
                    <a:pt x="494" y="249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4432625" y="43175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44780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44958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45136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4531300" y="4063050"/>
              <a:ext cx="12275" cy="12200"/>
            </a:xfrm>
            <a:custGeom>
              <a:avLst/>
              <a:gdLst/>
              <a:ahLst/>
              <a:cxnLst/>
              <a:rect l="l" t="t" r="r" b="b"/>
              <a:pathLst>
                <a:path w="491" h="488" extrusionOk="0">
                  <a:moveTo>
                    <a:pt x="246" y="0"/>
                  </a:moveTo>
                  <a:lnTo>
                    <a:pt x="0" y="242"/>
                  </a:lnTo>
                  <a:lnTo>
                    <a:pt x="246" y="487"/>
                  </a:lnTo>
                  <a:lnTo>
                    <a:pt x="491" y="242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45492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45670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45848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46025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46203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4638100" y="4063050"/>
              <a:ext cx="12200" cy="12200"/>
            </a:xfrm>
            <a:custGeom>
              <a:avLst/>
              <a:gdLst/>
              <a:ahLst/>
              <a:cxnLst/>
              <a:rect l="l" t="t" r="r" b="b"/>
              <a:pathLst>
                <a:path w="488" h="488" extrusionOk="0">
                  <a:moveTo>
                    <a:pt x="242" y="0"/>
                  </a:moveTo>
                  <a:lnTo>
                    <a:pt x="0" y="242"/>
                  </a:lnTo>
                  <a:lnTo>
                    <a:pt x="242" y="487"/>
                  </a:lnTo>
                  <a:lnTo>
                    <a:pt x="487" y="242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46559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46737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46915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47093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4727175" y="4062950"/>
              <a:ext cx="12200" cy="12300"/>
            </a:xfrm>
            <a:custGeom>
              <a:avLst/>
              <a:gdLst/>
              <a:ahLst/>
              <a:cxnLst/>
              <a:rect l="l" t="t" r="r" b="b"/>
              <a:pathLst>
                <a:path w="488" h="492" extrusionOk="0">
                  <a:moveTo>
                    <a:pt x="242" y="1"/>
                  </a:moveTo>
                  <a:lnTo>
                    <a:pt x="0" y="246"/>
                  </a:lnTo>
                  <a:lnTo>
                    <a:pt x="242" y="491"/>
                  </a:lnTo>
                  <a:lnTo>
                    <a:pt x="488" y="246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4744800" y="40630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4762600" y="4063050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7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47804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47982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8160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48338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4851500" y="40630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4869300" y="4063050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87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48872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9050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9228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9406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4958225" y="4063050"/>
              <a:ext cx="12275" cy="12200"/>
            </a:xfrm>
            <a:custGeom>
              <a:avLst/>
              <a:gdLst/>
              <a:ahLst/>
              <a:cxnLst/>
              <a:rect l="l" t="t" r="r" b="b"/>
              <a:pathLst>
                <a:path w="491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7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4976025" y="40630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49939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50117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50295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47825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449605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45671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45849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46027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46205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6381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6561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6739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46916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47094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47272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47806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47984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48162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48339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48516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486940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48873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49051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49229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41"/>
            <p:cNvSpPr/>
            <p:nvPr/>
          </p:nvSpPr>
          <p:spPr>
            <a:xfrm>
              <a:off x="49407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1"/>
            <p:cNvSpPr/>
            <p:nvPr/>
          </p:nvSpPr>
          <p:spPr>
            <a:xfrm>
              <a:off x="5011875" y="4085425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8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1"/>
            <p:cNvSpPr/>
            <p:nvPr/>
          </p:nvSpPr>
          <p:spPr>
            <a:xfrm>
              <a:off x="50296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44780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44958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45670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45848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46025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46203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4638100" y="4107800"/>
              <a:ext cx="12200" cy="12300"/>
            </a:xfrm>
            <a:custGeom>
              <a:avLst/>
              <a:gdLst/>
              <a:ahLst/>
              <a:cxnLst/>
              <a:rect l="l" t="t" r="r" b="b"/>
              <a:pathLst>
                <a:path w="488" h="492" extrusionOk="0">
                  <a:moveTo>
                    <a:pt x="242" y="0"/>
                  </a:moveTo>
                  <a:lnTo>
                    <a:pt x="0" y="246"/>
                  </a:lnTo>
                  <a:lnTo>
                    <a:pt x="242" y="491"/>
                  </a:lnTo>
                  <a:lnTo>
                    <a:pt x="487" y="24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46559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46737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46915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48160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48338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4851500" y="41078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4869300" y="4107875"/>
              <a:ext cx="12300" cy="12225"/>
            </a:xfrm>
            <a:custGeom>
              <a:avLst/>
              <a:gdLst/>
              <a:ahLst/>
              <a:cxnLst/>
              <a:rect l="l" t="t" r="r" b="b"/>
              <a:pathLst>
                <a:path w="492" h="489" extrusionOk="0">
                  <a:moveTo>
                    <a:pt x="246" y="1"/>
                  </a:moveTo>
                  <a:lnTo>
                    <a:pt x="1" y="243"/>
                  </a:lnTo>
                  <a:lnTo>
                    <a:pt x="246" y="488"/>
                  </a:lnTo>
                  <a:lnTo>
                    <a:pt x="492" y="243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48872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49050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49228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49406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5011700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5029500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447825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449605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45671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45849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46027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46205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46381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46561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48516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486940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48873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49051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49229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49407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50118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50296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44780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44958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45670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45848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1"/>
            <p:cNvSpPr/>
            <p:nvPr/>
          </p:nvSpPr>
          <p:spPr>
            <a:xfrm>
              <a:off x="4602575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1"/>
            <p:cNvSpPr/>
            <p:nvPr/>
          </p:nvSpPr>
          <p:spPr>
            <a:xfrm>
              <a:off x="4620375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1"/>
            <p:cNvSpPr/>
            <p:nvPr/>
          </p:nvSpPr>
          <p:spPr>
            <a:xfrm>
              <a:off x="4638100" y="4152650"/>
              <a:ext cx="12200" cy="12275"/>
            </a:xfrm>
            <a:custGeom>
              <a:avLst/>
              <a:gdLst/>
              <a:ahLst/>
              <a:cxnLst/>
              <a:rect l="l" t="t" r="r" b="b"/>
              <a:pathLst>
                <a:path w="488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87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1"/>
            <p:cNvSpPr/>
            <p:nvPr/>
          </p:nvSpPr>
          <p:spPr>
            <a:xfrm>
              <a:off x="4869300" y="4152725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1"/>
                  </a:moveTo>
                  <a:lnTo>
                    <a:pt x="1" y="243"/>
                  </a:lnTo>
                  <a:lnTo>
                    <a:pt x="246" y="488"/>
                  </a:lnTo>
                  <a:lnTo>
                    <a:pt x="492" y="243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1"/>
            <p:cNvSpPr/>
            <p:nvPr/>
          </p:nvSpPr>
          <p:spPr>
            <a:xfrm>
              <a:off x="48872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1"/>
            <p:cNvSpPr/>
            <p:nvPr/>
          </p:nvSpPr>
          <p:spPr>
            <a:xfrm>
              <a:off x="49050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1"/>
            <p:cNvSpPr/>
            <p:nvPr/>
          </p:nvSpPr>
          <p:spPr>
            <a:xfrm>
              <a:off x="49228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1"/>
            <p:cNvSpPr/>
            <p:nvPr/>
          </p:nvSpPr>
          <p:spPr>
            <a:xfrm>
              <a:off x="49406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1"/>
            <p:cNvSpPr/>
            <p:nvPr/>
          </p:nvSpPr>
          <p:spPr>
            <a:xfrm>
              <a:off x="5011700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1"/>
            <p:cNvSpPr/>
            <p:nvPr/>
          </p:nvSpPr>
          <p:spPr>
            <a:xfrm>
              <a:off x="5029500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1"/>
            <p:cNvSpPr/>
            <p:nvPr/>
          </p:nvSpPr>
          <p:spPr>
            <a:xfrm>
              <a:off x="4478250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1"/>
            <p:cNvSpPr/>
            <p:nvPr/>
          </p:nvSpPr>
          <p:spPr>
            <a:xfrm>
              <a:off x="4496050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1"/>
            <p:cNvSpPr/>
            <p:nvPr/>
          </p:nvSpPr>
          <p:spPr>
            <a:xfrm>
              <a:off x="45671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1"/>
            <p:cNvSpPr/>
            <p:nvPr/>
          </p:nvSpPr>
          <p:spPr>
            <a:xfrm>
              <a:off x="45849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1"/>
            <p:cNvSpPr/>
            <p:nvPr/>
          </p:nvSpPr>
          <p:spPr>
            <a:xfrm>
              <a:off x="46027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1"/>
            <p:cNvSpPr/>
            <p:nvPr/>
          </p:nvSpPr>
          <p:spPr>
            <a:xfrm>
              <a:off x="46205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1"/>
            <p:cNvSpPr/>
            <p:nvPr/>
          </p:nvSpPr>
          <p:spPr>
            <a:xfrm>
              <a:off x="48873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1"/>
            <p:cNvSpPr/>
            <p:nvPr/>
          </p:nvSpPr>
          <p:spPr>
            <a:xfrm>
              <a:off x="49051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1"/>
            <p:cNvSpPr/>
            <p:nvPr/>
          </p:nvSpPr>
          <p:spPr>
            <a:xfrm>
              <a:off x="49229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1"/>
            <p:cNvSpPr/>
            <p:nvPr/>
          </p:nvSpPr>
          <p:spPr>
            <a:xfrm>
              <a:off x="49407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1"/>
            <p:cNvSpPr/>
            <p:nvPr/>
          </p:nvSpPr>
          <p:spPr>
            <a:xfrm>
              <a:off x="5011875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1"/>
            <p:cNvSpPr/>
            <p:nvPr/>
          </p:nvSpPr>
          <p:spPr>
            <a:xfrm>
              <a:off x="5029675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1"/>
            <p:cNvSpPr/>
            <p:nvPr/>
          </p:nvSpPr>
          <p:spPr>
            <a:xfrm>
              <a:off x="44780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1"/>
            <p:cNvSpPr/>
            <p:nvPr/>
          </p:nvSpPr>
          <p:spPr>
            <a:xfrm>
              <a:off x="44958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41"/>
            <p:cNvSpPr/>
            <p:nvPr/>
          </p:nvSpPr>
          <p:spPr>
            <a:xfrm>
              <a:off x="45670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41"/>
            <p:cNvSpPr/>
            <p:nvPr/>
          </p:nvSpPr>
          <p:spPr>
            <a:xfrm>
              <a:off x="45848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41"/>
            <p:cNvSpPr/>
            <p:nvPr/>
          </p:nvSpPr>
          <p:spPr>
            <a:xfrm>
              <a:off x="4602575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41"/>
            <p:cNvSpPr/>
            <p:nvPr/>
          </p:nvSpPr>
          <p:spPr>
            <a:xfrm>
              <a:off x="49050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41"/>
            <p:cNvSpPr/>
            <p:nvPr/>
          </p:nvSpPr>
          <p:spPr>
            <a:xfrm>
              <a:off x="49228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41"/>
            <p:cNvSpPr/>
            <p:nvPr/>
          </p:nvSpPr>
          <p:spPr>
            <a:xfrm>
              <a:off x="49406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41"/>
            <p:cNvSpPr/>
            <p:nvPr/>
          </p:nvSpPr>
          <p:spPr>
            <a:xfrm>
              <a:off x="5011700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41"/>
            <p:cNvSpPr/>
            <p:nvPr/>
          </p:nvSpPr>
          <p:spPr>
            <a:xfrm>
              <a:off x="5029500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41"/>
            <p:cNvSpPr/>
            <p:nvPr/>
          </p:nvSpPr>
          <p:spPr>
            <a:xfrm>
              <a:off x="44782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1"/>
            <p:cNvSpPr/>
            <p:nvPr/>
          </p:nvSpPr>
          <p:spPr>
            <a:xfrm>
              <a:off x="44960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1"/>
            <p:cNvSpPr/>
            <p:nvPr/>
          </p:nvSpPr>
          <p:spPr>
            <a:xfrm>
              <a:off x="45138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1"/>
            <p:cNvSpPr/>
            <p:nvPr/>
          </p:nvSpPr>
          <p:spPr>
            <a:xfrm>
              <a:off x="45314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1"/>
            <p:cNvSpPr/>
            <p:nvPr/>
          </p:nvSpPr>
          <p:spPr>
            <a:xfrm>
              <a:off x="454942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1"/>
            <p:cNvSpPr/>
            <p:nvPr/>
          </p:nvSpPr>
          <p:spPr>
            <a:xfrm>
              <a:off x="4567150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41"/>
            <p:cNvSpPr/>
            <p:nvPr/>
          </p:nvSpPr>
          <p:spPr>
            <a:xfrm>
              <a:off x="4584950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1"/>
            <p:cNvSpPr/>
            <p:nvPr/>
          </p:nvSpPr>
          <p:spPr>
            <a:xfrm>
              <a:off x="49229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1"/>
            <p:cNvSpPr/>
            <p:nvPr/>
          </p:nvSpPr>
          <p:spPr>
            <a:xfrm>
              <a:off x="49407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1"/>
            <p:cNvSpPr/>
            <p:nvPr/>
          </p:nvSpPr>
          <p:spPr>
            <a:xfrm>
              <a:off x="495840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1"/>
            <p:cNvSpPr/>
            <p:nvPr/>
          </p:nvSpPr>
          <p:spPr>
            <a:xfrm>
              <a:off x="497620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1"/>
            <p:cNvSpPr/>
            <p:nvPr/>
          </p:nvSpPr>
          <p:spPr>
            <a:xfrm>
              <a:off x="49940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1"/>
            <p:cNvSpPr/>
            <p:nvPr/>
          </p:nvSpPr>
          <p:spPr>
            <a:xfrm>
              <a:off x="50118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1"/>
            <p:cNvSpPr/>
            <p:nvPr/>
          </p:nvSpPr>
          <p:spPr>
            <a:xfrm>
              <a:off x="50296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41"/>
            <p:cNvSpPr/>
            <p:nvPr/>
          </p:nvSpPr>
          <p:spPr>
            <a:xfrm>
              <a:off x="44780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41"/>
            <p:cNvSpPr/>
            <p:nvPr/>
          </p:nvSpPr>
          <p:spPr>
            <a:xfrm>
              <a:off x="44958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1"/>
            <p:cNvSpPr/>
            <p:nvPr/>
          </p:nvSpPr>
          <p:spPr>
            <a:xfrm>
              <a:off x="45136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1"/>
            <p:cNvSpPr/>
            <p:nvPr/>
          </p:nvSpPr>
          <p:spPr>
            <a:xfrm>
              <a:off x="45492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1"/>
            <p:cNvSpPr/>
            <p:nvPr/>
          </p:nvSpPr>
          <p:spPr>
            <a:xfrm>
              <a:off x="45670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1"/>
            <p:cNvSpPr/>
            <p:nvPr/>
          </p:nvSpPr>
          <p:spPr>
            <a:xfrm>
              <a:off x="45848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1"/>
            <p:cNvSpPr/>
            <p:nvPr/>
          </p:nvSpPr>
          <p:spPr>
            <a:xfrm>
              <a:off x="4922800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41"/>
            <p:cNvSpPr/>
            <p:nvPr/>
          </p:nvSpPr>
          <p:spPr>
            <a:xfrm>
              <a:off x="4940600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1"/>
            <p:cNvSpPr/>
            <p:nvPr/>
          </p:nvSpPr>
          <p:spPr>
            <a:xfrm>
              <a:off x="495822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1"/>
            <p:cNvSpPr/>
            <p:nvPr/>
          </p:nvSpPr>
          <p:spPr>
            <a:xfrm>
              <a:off x="49939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1"/>
            <p:cNvSpPr/>
            <p:nvPr/>
          </p:nvSpPr>
          <p:spPr>
            <a:xfrm>
              <a:off x="50117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1"/>
            <p:cNvSpPr/>
            <p:nvPr/>
          </p:nvSpPr>
          <p:spPr>
            <a:xfrm>
              <a:off x="50295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1"/>
            <p:cNvSpPr/>
            <p:nvPr/>
          </p:nvSpPr>
          <p:spPr>
            <a:xfrm>
              <a:off x="4478250" y="4264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1"/>
            <p:cNvSpPr/>
            <p:nvPr/>
          </p:nvSpPr>
          <p:spPr>
            <a:xfrm>
              <a:off x="4584950" y="4264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1"/>
            <p:cNvSpPr/>
            <p:nvPr/>
          </p:nvSpPr>
          <p:spPr>
            <a:xfrm>
              <a:off x="4922975" y="4264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1"/>
            <p:cNvSpPr/>
            <p:nvPr/>
          </p:nvSpPr>
          <p:spPr>
            <a:xfrm>
              <a:off x="5029675" y="4264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41"/>
            <p:cNvSpPr/>
            <p:nvPr/>
          </p:nvSpPr>
          <p:spPr>
            <a:xfrm>
              <a:off x="4747825" y="4075475"/>
              <a:ext cx="24300" cy="34250"/>
            </a:xfrm>
            <a:custGeom>
              <a:avLst/>
              <a:gdLst/>
              <a:ahLst/>
              <a:cxnLst/>
              <a:rect l="l" t="t" r="r" b="b"/>
              <a:pathLst>
                <a:path w="972" h="1370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lnTo>
                    <a:pt x="0" y="1370"/>
                  </a:lnTo>
                  <a:lnTo>
                    <a:pt x="972" y="1370"/>
                  </a:lnTo>
                  <a:lnTo>
                    <a:pt x="972" y="485"/>
                  </a:lnTo>
                  <a:cubicBezTo>
                    <a:pt x="972" y="219"/>
                    <a:pt x="754" y="1"/>
                    <a:pt x="48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1"/>
            <p:cNvSpPr/>
            <p:nvPr/>
          </p:nvSpPr>
          <p:spPr>
            <a:xfrm>
              <a:off x="4603700" y="4098125"/>
              <a:ext cx="312475" cy="240925"/>
            </a:xfrm>
            <a:custGeom>
              <a:avLst/>
              <a:gdLst/>
              <a:ahLst/>
              <a:cxnLst/>
              <a:rect l="l" t="t" r="r" b="b"/>
              <a:pathLst>
                <a:path w="12499" h="9637" extrusionOk="0">
                  <a:moveTo>
                    <a:pt x="6246" y="0"/>
                  </a:moveTo>
                  <a:cubicBezTo>
                    <a:pt x="4725" y="0"/>
                    <a:pt x="0" y="3228"/>
                    <a:pt x="0" y="6681"/>
                  </a:cubicBezTo>
                  <a:cubicBezTo>
                    <a:pt x="0" y="7711"/>
                    <a:pt x="253" y="8727"/>
                    <a:pt x="744" y="9636"/>
                  </a:cubicBezTo>
                  <a:lnTo>
                    <a:pt x="1932" y="9636"/>
                  </a:lnTo>
                  <a:cubicBezTo>
                    <a:pt x="2178" y="9636"/>
                    <a:pt x="2326" y="9363"/>
                    <a:pt x="2192" y="9156"/>
                  </a:cubicBezTo>
                  <a:cubicBezTo>
                    <a:pt x="1718" y="8399"/>
                    <a:pt x="1469" y="7524"/>
                    <a:pt x="1469" y="6629"/>
                  </a:cubicBezTo>
                  <a:cubicBezTo>
                    <a:pt x="1469" y="3992"/>
                    <a:pt x="5085" y="1521"/>
                    <a:pt x="6249" y="1521"/>
                  </a:cubicBezTo>
                  <a:cubicBezTo>
                    <a:pt x="7414" y="1521"/>
                    <a:pt x="11029" y="3992"/>
                    <a:pt x="11029" y="6629"/>
                  </a:cubicBezTo>
                  <a:cubicBezTo>
                    <a:pt x="11029" y="7524"/>
                    <a:pt x="10777" y="8399"/>
                    <a:pt x="10303" y="9156"/>
                  </a:cubicBezTo>
                  <a:cubicBezTo>
                    <a:pt x="10172" y="9363"/>
                    <a:pt x="10317" y="9636"/>
                    <a:pt x="10563" y="9636"/>
                  </a:cubicBezTo>
                  <a:lnTo>
                    <a:pt x="11755" y="9636"/>
                  </a:lnTo>
                  <a:cubicBezTo>
                    <a:pt x="12242" y="8727"/>
                    <a:pt x="12498" y="7711"/>
                    <a:pt x="12498" y="6681"/>
                  </a:cubicBezTo>
                  <a:cubicBezTo>
                    <a:pt x="12498" y="3228"/>
                    <a:pt x="7770" y="0"/>
                    <a:pt x="62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1"/>
            <p:cNvSpPr/>
            <p:nvPr/>
          </p:nvSpPr>
          <p:spPr>
            <a:xfrm>
              <a:off x="44214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1"/>
            <p:cNvSpPr/>
            <p:nvPr/>
          </p:nvSpPr>
          <p:spPr>
            <a:xfrm>
              <a:off x="44363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1"/>
            <p:cNvSpPr/>
            <p:nvPr/>
          </p:nvSpPr>
          <p:spPr>
            <a:xfrm>
              <a:off x="44512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1"/>
            <p:cNvSpPr/>
            <p:nvPr/>
          </p:nvSpPr>
          <p:spPr>
            <a:xfrm>
              <a:off x="44661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1"/>
            <p:cNvSpPr/>
            <p:nvPr/>
          </p:nvSpPr>
          <p:spPr>
            <a:xfrm>
              <a:off x="44810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3" y="1"/>
                    <a:pt x="1" y="63"/>
                    <a:pt x="4" y="136"/>
                  </a:cubicBezTo>
                  <a:lnTo>
                    <a:pt x="4" y="1107"/>
                  </a:lnTo>
                  <a:cubicBezTo>
                    <a:pt x="1" y="1179"/>
                    <a:pt x="63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1"/>
            <p:cNvSpPr/>
            <p:nvPr/>
          </p:nvSpPr>
          <p:spPr>
            <a:xfrm>
              <a:off x="44959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1"/>
            <p:cNvSpPr/>
            <p:nvPr/>
          </p:nvSpPr>
          <p:spPr>
            <a:xfrm>
              <a:off x="45108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7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7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1"/>
            <p:cNvSpPr/>
            <p:nvPr/>
          </p:nvSpPr>
          <p:spPr>
            <a:xfrm>
              <a:off x="452575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1"/>
            <p:cNvSpPr/>
            <p:nvPr/>
          </p:nvSpPr>
          <p:spPr>
            <a:xfrm>
              <a:off x="45406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1"/>
            <p:cNvSpPr/>
            <p:nvPr/>
          </p:nvSpPr>
          <p:spPr>
            <a:xfrm>
              <a:off x="455547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3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3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1"/>
            <p:cNvSpPr/>
            <p:nvPr/>
          </p:nvSpPr>
          <p:spPr>
            <a:xfrm>
              <a:off x="45704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1"/>
            <p:cNvSpPr/>
            <p:nvPr/>
          </p:nvSpPr>
          <p:spPr>
            <a:xfrm>
              <a:off x="45853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1"/>
            <p:cNvSpPr/>
            <p:nvPr/>
          </p:nvSpPr>
          <p:spPr>
            <a:xfrm>
              <a:off x="460025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1"/>
            <p:cNvSpPr/>
            <p:nvPr/>
          </p:nvSpPr>
          <p:spPr>
            <a:xfrm>
              <a:off x="46151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1"/>
            <p:cNvSpPr/>
            <p:nvPr/>
          </p:nvSpPr>
          <p:spPr>
            <a:xfrm>
              <a:off x="46299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2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62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41"/>
            <p:cNvSpPr/>
            <p:nvPr/>
          </p:nvSpPr>
          <p:spPr>
            <a:xfrm>
              <a:off x="46449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41"/>
            <p:cNvSpPr/>
            <p:nvPr/>
          </p:nvSpPr>
          <p:spPr>
            <a:xfrm>
              <a:off x="46597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1"/>
            <p:cNvSpPr/>
            <p:nvPr/>
          </p:nvSpPr>
          <p:spPr>
            <a:xfrm>
              <a:off x="46747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1"/>
            <p:cNvSpPr/>
            <p:nvPr/>
          </p:nvSpPr>
          <p:spPr>
            <a:xfrm>
              <a:off x="468957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1"/>
            <p:cNvSpPr/>
            <p:nvPr/>
          </p:nvSpPr>
          <p:spPr>
            <a:xfrm>
              <a:off x="47045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1"/>
            <p:cNvSpPr/>
            <p:nvPr/>
          </p:nvSpPr>
          <p:spPr>
            <a:xfrm>
              <a:off x="47194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1"/>
            <p:cNvSpPr/>
            <p:nvPr/>
          </p:nvSpPr>
          <p:spPr>
            <a:xfrm>
              <a:off x="473435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1"/>
            <p:cNvSpPr/>
            <p:nvPr/>
          </p:nvSpPr>
          <p:spPr>
            <a:xfrm>
              <a:off x="474920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1"/>
            <p:cNvSpPr/>
            <p:nvPr/>
          </p:nvSpPr>
          <p:spPr>
            <a:xfrm>
              <a:off x="47640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1"/>
            <p:cNvSpPr/>
            <p:nvPr/>
          </p:nvSpPr>
          <p:spPr>
            <a:xfrm>
              <a:off x="477902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1"/>
            <p:cNvSpPr/>
            <p:nvPr/>
          </p:nvSpPr>
          <p:spPr>
            <a:xfrm>
              <a:off x="47938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1"/>
            <p:cNvSpPr/>
            <p:nvPr/>
          </p:nvSpPr>
          <p:spPr>
            <a:xfrm>
              <a:off x="480872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3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3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1"/>
            <p:cNvSpPr/>
            <p:nvPr/>
          </p:nvSpPr>
          <p:spPr>
            <a:xfrm>
              <a:off x="48236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41"/>
            <p:cNvSpPr/>
            <p:nvPr/>
          </p:nvSpPr>
          <p:spPr>
            <a:xfrm>
              <a:off x="48385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1"/>
            <p:cNvSpPr/>
            <p:nvPr/>
          </p:nvSpPr>
          <p:spPr>
            <a:xfrm>
              <a:off x="485350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1"/>
            <p:cNvSpPr/>
            <p:nvPr/>
          </p:nvSpPr>
          <p:spPr>
            <a:xfrm>
              <a:off x="48683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1"/>
            <p:cNvSpPr/>
            <p:nvPr/>
          </p:nvSpPr>
          <p:spPr>
            <a:xfrm>
              <a:off x="48832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2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62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1"/>
            <p:cNvSpPr/>
            <p:nvPr/>
          </p:nvSpPr>
          <p:spPr>
            <a:xfrm>
              <a:off x="48981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6" y="1179"/>
                    <a:pt x="263" y="1107"/>
                  </a:cubicBezTo>
                  <a:lnTo>
                    <a:pt x="263" y="136"/>
                  </a:lnTo>
                  <a:cubicBezTo>
                    <a:pt x="266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1"/>
            <p:cNvSpPr/>
            <p:nvPr/>
          </p:nvSpPr>
          <p:spPr>
            <a:xfrm>
              <a:off x="49130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1"/>
            <p:cNvSpPr/>
            <p:nvPr/>
          </p:nvSpPr>
          <p:spPr>
            <a:xfrm>
              <a:off x="49279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1"/>
            <p:cNvSpPr/>
            <p:nvPr/>
          </p:nvSpPr>
          <p:spPr>
            <a:xfrm>
              <a:off x="494282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1"/>
            <p:cNvSpPr/>
            <p:nvPr/>
          </p:nvSpPr>
          <p:spPr>
            <a:xfrm>
              <a:off x="49577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3" y="1"/>
                    <a:pt x="0" y="63"/>
                    <a:pt x="4" y="136"/>
                  </a:cubicBezTo>
                  <a:lnTo>
                    <a:pt x="4" y="1107"/>
                  </a:lnTo>
                  <a:cubicBezTo>
                    <a:pt x="0" y="1179"/>
                    <a:pt x="63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1"/>
            <p:cNvSpPr/>
            <p:nvPr/>
          </p:nvSpPr>
          <p:spPr>
            <a:xfrm>
              <a:off x="49726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1"/>
            <p:cNvSpPr/>
            <p:nvPr/>
          </p:nvSpPr>
          <p:spPr>
            <a:xfrm>
              <a:off x="49875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1"/>
            <p:cNvSpPr/>
            <p:nvPr/>
          </p:nvSpPr>
          <p:spPr>
            <a:xfrm>
              <a:off x="500245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1"/>
            <p:cNvSpPr/>
            <p:nvPr/>
          </p:nvSpPr>
          <p:spPr>
            <a:xfrm>
              <a:off x="501732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1"/>
            <p:cNvSpPr/>
            <p:nvPr/>
          </p:nvSpPr>
          <p:spPr>
            <a:xfrm>
              <a:off x="503227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1"/>
            <p:cNvSpPr/>
            <p:nvPr/>
          </p:nvSpPr>
          <p:spPr>
            <a:xfrm>
              <a:off x="50471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4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1"/>
            <p:cNvSpPr/>
            <p:nvPr/>
          </p:nvSpPr>
          <p:spPr>
            <a:xfrm>
              <a:off x="50620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7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7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1"/>
            <p:cNvSpPr/>
            <p:nvPr/>
          </p:nvSpPr>
          <p:spPr>
            <a:xfrm>
              <a:off x="50769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1"/>
            <p:cNvSpPr/>
            <p:nvPr/>
          </p:nvSpPr>
          <p:spPr>
            <a:xfrm>
              <a:off x="50918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1"/>
            <p:cNvSpPr/>
            <p:nvPr/>
          </p:nvSpPr>
          <p:spPr>
            <a:xfrm>
              <a:off x="4388375" y="3875200"/>
              <a:ext cx="20950" cy="34250"/>
            </a:xfrm>
            <a:custGeom>
              <a:avLst/>
              <a:gdLst/>
              <a:ahLst/>
              <a:cxnLst/>
              <a:rect l="l" t="t" r="r" b="b"/>
              <a:pathLst>
                <a:path w="838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1"/>
            <p:cNvSpPr/>
            <p:nvPr/>
          </p:nvSpPr>
          <p:spPr>
            <a:xfrm>
              <a:off x="438277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3" y="0"/>
                  </a:moveTo>
                  <a:cubicBezTo>
                    <a:pt x="515" y="0"/>
                    <a:pt x="387" y="50"/>
                    <a:pt x="290" y="148"/>
                  </a:cubicBezTo>
                  <a:lnTo>
                    <a:pt x="66" y="373"/>
                  </a:lnTo>
                  <a:cubicBezTo>
                    <a:pt x="0" y="435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0" y="50"/>
                    <a:pt x="772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1"/>
            <p:cNvSpPr/>
            <p:nvPr/>
          </p:nvSpPr>
          <p:spPr>
            <a:xfrm>
              <a:off x="44308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1"/>
            <p:cNvSpPr/>
            <p:nvPr/>
          </p:nvSpPr>
          <p:spPr>
            <a:xfrm>
              <a:off x="4425275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5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1"/>
            <p:cNvSpPr/>
            <p:nvPr/>
          </p:nvSpPr>
          <p:spPr>
            <a:xfrm>
              <a:off x="4473325" y="3875200"/>
              <a:ext cx="21000" cy="34250"/>
            </a:xfrm>
            <a:custGeom>
              <a:avLst/>
              <a:gdLst/>
              <a:ahLst/>
              <a:cxnLst/>
              <a:rect l="l" t="t" r="r" b="b"/>
              <a:pathLst>
                <a:path w="840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1"/>
            <p:cNvSpPr/>
            <p:nvPr/>
          </p:nvSpPr>
          <p:spPr>
            <a:xfrm>
              <a:off x="4467775" y="3864075"/>
              <a:ext cx="32100" cy="13650"/>
            </a:xfrm>
            <a:custGeom>
              <a:avLst/>
              <a:gdLst/>
              <a:ahLst/>
              <a:cxnLst/>
              <a:rect l="l" t="t" r="r" b="b"/>
              <a:pathLst>
                <a:path w="1284" h="546" extrusionOk="0">
                  <a:moveTo>
                    <a:pt x="642" y="0"/>
                  </a:moveTo>
                  <a:cubicBezTo>
                    <a:pt x="514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1"/>
            <p:cNvSpPr/>
            <p:nvPr/>
          </p:nvSpPr>
          <p:spPr>
            <a:xfrm>
              <a:off x="45158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1"/>
            <p:cNvSpPr/>
            <p:nvPr/>
          </p:nvSpPr>
          <p:spPr>
            <a:xfrm>
              <a:off x="45102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7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7" y="435"/>
                    <a:pt x="1224" y="373"/>
                  </a:cubicBezTo>
                  <a:lnTo>
                    <a:pt x="1000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1"/>
            <p:cNvSpPr/>
            <p:nvPr/>
          </p:nvSpPr>
          <p:spPr>
            <a:xfrm>
              <a:off x="45582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1"/>
            <p:cNvSpPr/>
            <p:nvPr/>
          </p:nvSpPr>
          <p:spPr>
            <a:xfrm>
              <a:off x="4552725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1"/>
            <p:cNvSpPr/>
            <p:nvPr/>
          </p:nvSpPr>
          <p:spPr>
            <a:xfrm>
              <a:off x="46007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1"/>
            <p:cNvSpPr/>
            <p:nvPr/>
          </p:nvSpPr>
          <p:spPr>
            <a:xfrm>
              <a:off x="45952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1"/>
            <p:cNvSpPr/>
            <p:nvPr/>
          </p:nvSpPr>
          <p:spPr>
            <a:xfrm>
              <a:off x="464327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1"/>
            <p:cNvSpPr/>
            <p:nvPr/>
          </p:nvSpPr>
          <p:spPr>
            <a:xfrm>
              <a:off x="46376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6" y="439"/>
                    <a:pt x="1224" y="373"/>
                  </a:cubicBezTo>
                  <a:lnTo>
                    <a:pt x="1000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1"/>
            <p:cNvSpPr/>
            <p:nvPr/>
          </p:nvSpPr>
          <p:spPr>
            <a:xfrm>
              <a:off x="46857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1"/>
            <p:cNvSpPr/>
            <p:nvPr/>
          </p:nvSpPr>
          <p:spPr>
            <a:xfrm>
              <a:off x="468017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3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1"/>
            <p:cNvSpPr/>
            <p:nvPr/>
          </p:nvSpPr>
          <p:spPr>
            <a:xfrm>
              <a:off x="47282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1"/>
            <p:cNvSpPr/>
            <p:nvPr/>
          </p:nvSpPr>
          <p:spPr>
            <a:xfrm>
              <a:off x="472267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1"/>
            <p:cNvSpPr/>
            <p:nvPr/>
          </p:nvSpPr>
          <p:spPr>
            <a:xfrm>
              <a:off x="47707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1"/>
            <p:cNvSpPr/>
            <p:nvPr/>
          </p:nvSpPr>
          <p:spPr>
            <a:xfrm>
              <a:off x="47651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1" y="435"/>
                    <a:pt x="46" y="546"/>
                    <a:pt x="135" y="546"/>
                  </a:cubicBezTo>
                  <a:lnTo>
                    <a:pt x="1152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1"/>
            <p:cNvSpPr/>
            <p:nvPr/>
          </p:nvSpPr>
          <p:spPr>
            <a:xfrm>
              <a:off x="48131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1"/>
            <p:cNvSpPr/>
            <p:nvPr/>
          </p:nvSpPr>
          <p:spPr>
            <a:xfrm>
              <a:off x="480762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2" y="0"/>
                  </a:moveTo>
                  <a:cubicBezTo>
                    <a:pt x="514" y="0"/>
                    <a:pt x="385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5"/>
                    <a:pt x="1220" y="373"/>
                  </a:cubicBezTo>
                  <a:lnTo>
                    <a:pt x="995" y="148"/>
                  </a:lnTo>
                  <a:cubicBezTo>
                    <a:pt x="899" y="50"/>
                    <a:pt x="771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1"/>
            <p:cNvSpPr/>
            <p:nvPr/>
          </p:nvSpPr>
          <p:spPr>
            <a:xfrm>
              <a:off x="48556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1"/>
            <p:cNvSpPr/>
            <p:nvPr/>
          </p:nvSpPr>
          <p:spPr>
            <a:xfrm>
              <a:off x="48501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1"/>
            <p:cNvSpPr/>
            <p:nvPr/>
          </p:nvSpPr>
          <p:spPr>
            <a:xfrm>
              <a:off x="489817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1"/>
            <p:cNvSpPr/>
            <p:nvPr/>
          </p:nvSpPr>
          <p:spPr>
            <a:xfrm>
              <a:off x="48925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5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1"/>
            <p:cNvSpPr/>
            <p:nvPr/>
          </p:nvSpPr>
          <p:spPr>
            <a:xfrm>
              <a:off x="4940600" y="3875200"/>
              <a:ext cx="21000" cy="34250"/>
            </a:xfrm>
            <a:custGeom>
              <a:avLst/>
              <a:gdLst/>
              <a:ahLst/>
              <a:cxnLst/>
              <a:rect l="l" t="t" r="r" b="b"/>
              <a:pathLst>
                <a:path w="840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1"/>
            <p:cNvSpPr/>
            <p:nvPr/>
          </p:nvSpPr>
          <p:spPr>
            <a:xfrm>
              <a:off x="49350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5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7" y="439"/>
                    <a:pt x="1224" y="373"/>
                  </a:cubicBezTo>
                  <a:lnTo>
                    <a:pt x="996" y="148"/>
                  </a:lnTo>
                  <a:cubicBezTo>
                    <a:pt x="900" y="50"/>
                    <a:pt x="772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1"/>
            <p:cNvSpPr/>
            <p:nvPr/>
          </p:nvSpPr>
          <p:spPr>
            <a:xfrm>
              <a:off x="49831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1"/>
            <p:cNvSpPr/>
            <p:nvPr/>
          </p:nvSpPr>
          <p:spPr>
            <a:xfrm>
              <a:off x="497757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1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0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1"/>
            <p:cNvSpPr/>
            <p:nvPr/>
          </p:nvSpPr>
          <p:spPr>
            <a:xfrm>
              <a:off x="5025600" y="3875200"/>
              <a:ext cx="20950" cy="34250"/>
            </a:xfrm>
            <a:custGeom>
              <a:avLst/>
              <a:gdLst/>
              <a:ahLst/>
              <a:cxnLst/>
              <a:rect l="l" t="t" r="r" b="b"/>
              <a:pathLst>
                <a:path w="838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1"/>
            <p:cNvSpPr/>
            <p:nvPr/>
          </p:nvSpPr>
          <p:spPr>
            <a:xfrm>
              <a:off x="50200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5" y="0"/>
                    <a:pt x="387" y="50"/>
                    <a:pt x="291" y="148"/>
                  </a:cubicBezTo>
                  <a:lnTo>
                    <a:pt x="66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1"/>
            <p:cNvSpPr/>
            <p:nvPr/>
          </p:nvSpPr>
          <p:spPr>
            <a:xfrm>
              <a:off x="50681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1"/>
            <p:cNvSpPr/>
            <p:nvPr/>
          </p:nvSpPr>
          <p:spPr>
            <a:xfrm>
              <a:off x="50625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3" y="373"/>
                  </a:lnTo>
                  <a:cubicBezTo>
                    <a:pt x="1" y="435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6" y="439"/>
                    <a:pt x="1224" y="373"/>
                  </a:cubicBezTo>
                  <a:lnTo>
                    <a:pt x="996" y="148"/>
                  </a:lnTo>
                  <a:cubicBezTo>
                    <a:pt x="899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1"/>
            <p:cNvSpPr/>
            <p:nvPr/>
          </p:nvSpPr>
          <p:spPr>
            <a:xfrm>
              <a:off x="51105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1"/>
            <p:cNvSpPr/>
            <p:nvPr/>
          </p:nvSpPr>
          <p:spPr>
            <a:xfrm>
              <a:off x="51050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1" y="0"/>
                  </a:moveTo>
                  <a:cubicBezTo>
                    <a:pt x="513" y="0"/>
                    <a:pt x="386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38" y="546"/>
                    <a:pt x="1282" y="439"/>
                    <a:pt x="1220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1"/>
            <p:cNvSpPr/>
            <p:nvPr/>
          </p:nvSpPr>
          <p:spPr>
            <a:xfrm>
              <a:off x="4449300" y="4035900"/>
              <a:ext cx="621350" cy="306500"/>
            </a:xfrm>
            <a:custGeom>
              <a:avLst/>
              <a:gdLst/>
              <a:ahLst/>
              <a:cxnLst/>
              <a:rect l="l" t="t" r="r" b="b"/>
              <a:pathLst>
                <a:path w="24854" h="12260" extrusionOk="0">
                  <a:moveTo>
                    <a:pt x="0" y="1"/>
                  </a:moveTo>
                  <a:lnTo>
                    <a:pt x="0" y="12260"/>
                  </a:lnTo>
                  <a:lnTo>
                    <a:pt x="909" y="12260"/>
                  </a:lnTo>
                  <a:lnTo>
                    <a:pt x="909" y="889"/>
                  </a:lnTo>
                  <a:lnTo>
                    <a:pt x="23945" y="889"/>
                  </a:lnTo>
                  <a:lnTo>
                    <a:pt x="23945" y="12260"/>
                  </a:lnTo>
                  <a:lnTo>
                    <a:pt x="24854" y="12260"/>
                  </a:lnTo>
                  <a:lnTo>
                    <a:pt x="2485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1"/>
            <p:cNvSpPr/>
            <p:nvPr/>
          </p:nvSpPr>
          <p:spPr>
            <a:xfrm>
              <a:off x="4364350" y="3935850"/>
              <a:ext cx="791150" cy="22325"/>
            </a:xfrm>
            <a:custGeom>
              <a:avLst/>
              <a:gdLst/>
              <a:ahLst/>
              <a:cxnLst/>
              <a:rect l="l" t="t" r="r" b="b"/>
              <a:pathLst>
                <a:path w="31646" h="893" extrusionOk="0">
                  <a:moveTo>
                    <a:pt x="1" y="1"/>
                  </a:moveTo>
                  <a:lnTo>
                    <a:pt x="1" y="892"/>
                  </a:lnTo>
                  <a:lnTo>
                    <a:pt x="31646" y="892"/>
                  </a:lnTo>
                  <a:lnTo>
                    <a:pt x="3164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1"/>
            <p:cNvSpPr/>
            <p:nvPr/>
          </p:nvSpPr>
          <p:spPr>
            <a:xfrm>
              <a:off x="4364350" y="3906050"/>
              <a:ext cx="791150" cy="22300"/>
            </a:xfrm>
            <a:custGeom>
              <a:avLst/>
              <a:gdLst/>
              <a:ahLst/>
              <a:cxnLst/>
              <a:rect l="l" t="t" r="r" b="b"/>
              <a:pathLst>
                <a:path w="31646" h="892" extrusionOk="0">
                  <a:moveTo>
                    <a:pt x="1" y="0"/>
                  </a:moveTo>
                  <a:lnTo>
                    <a:pt x="1" y="892"/>
                  </a:lnTo>
                  <a:lnTo>
                    <a:pt x="31646" y="892"/>
                  </a:lnTo>
                  <a:lnTo>
                    <a:pt x="3164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1"/>
            <p:cNvSpPr/>
            <p:nvPr/>
          </p:nvSpPr>
          <p:spPr>
            <a:xfrm>
              <a:off x="4480750" y="4249150"/>
              <a:ext cx="113725" cy="89900"/>
            </a:xfrm>
            <a:custGeom>
              <a:avLst/>
              <a:gdLst/>
              <a:ahLst/>
              <a:cxnLst/>
              <a:rect l="l" t="t" r="r" b="b"/>
              <a:pathLst>
                <a:path w="4549" h="3596" extrusionOk="0">
                  <a:moveTo>
                    <a:pt x="2274" y="1"/>
                  </a:moveTo>
                  <a:cubicBezTo>
                    <a:pt x="2212" y="4"/>
                    <a:pt x="2150" y="15"/>
                    <a:pt x="2091" y="32"/>
                  </a:cubicBezTo>
                  <a:cubicBezTo>
                    <a:pt x="2071" y="39"/>
                    <a:pt x="2050" y="42"/>
                    <a:pt x="2029" y="49"/>
                  </a:cubicBezTo>
                  <a:lnTo>
                    <a:pt x="2019" y="56"/>
                  </a:lnTo>
                  <a:cubicBezTo>
                    <a:pt x="1317" y="298"/>
                    <a:pt x="0" y="1335"/>
                    <a:pt x="0" y="2430"/>
                  </a:cubicBezTo>
                  <a:cubicBezTo>
                    <a:pt x="0" y="2500"/>
                    <a:pt x="4" y="2569"/>
                    <a:pt x="11" y="2634"/>
                  </a:cubicBezTo>
                  <a:cubicBezTo>
                    <a:pt x="14" y="2655"/>
                    <a:pt x="14" y="2676"/>
                    <a:pt x="18" y="2697"/>
                  </a:cubicBezTo>
                  <a:cubicBezTo>
                    <a:pt x="25" y="2745"/>
                    <a:pt x="31" y="2797"/>
                    <a:pt x="42" y="2845"/>
                  </a:cubicBezTo>
                  <a:cubicBezTo>
                    <a:pt x="45" y="2876"/>
                    <a:pt x="52" y="2904"/>
                    <a:pt x="59" y="2935"/>
                  </a:cubicBezTo>
                  <a:cubicBezTo>
                    <a:pt x="69" y="2980"/>
                    <a:pt x="80" y="3021"/>
                    <a:pt x="90" y="3063"/>
                  </a:cubicBezTo>
                  <a:cubicBezTo>
                    <a:pt x="104" y="3104"/>
                    <a:pt x="114" y="3132"/>
                    <a:pt x="125" y="3167"/>
                  </a:cubicBezTo>
                  <a:cubicBezTo>
                    <a:pt x="132" y="3187"/>
                    <a:pt x="139" y="3205"/>
                    <a:pt x="145" y="3222"/>
                  </a:cubicBezTo>
                  <a:cubicBezTo>
                    <a:pt x="194" y="3350"/>
                    <a:pt x="253" y="3478"/>
                    <a:pt x="325" y="3595"/>
                  </a:cubicBezTo>
                  <a:lnTo>
                    <a:pt x="882" y="3595"/>
                  </a:lnTo>
                  <a:cubicBezTo>
                    <a:pt x="927" y="3595"/>
                    <a:pt x="954" y="3540"/>
                    <a:pt x="923" y="3505"/>
                  </a:cubicBezTo>
                  <a:cubicBezTo>
                    <a:pt x="674" y="3198"/>
                    <a:pt x="536" y="2811"/>
                    <a:pt x="536" y="2410"/>
                  </a:cubicBezTo>
                  <a:cubicBezTo>
                    <a:pt x="536" y="1452"/>
                    <a:pt x="1849" y="554"/>
                    <a:pt x="2274" y="554"/>
                  </a:cubicBezTo>
                  <a:cubicBezTo>
                    <a:pt x="2696" y="554"/>
                    <a:pt x="4013" y="1452"/>
                    <a:pt x="4013" y="2410"/>
                  </a:cubicBezTo>
                  <a:cubicBezTo>
                    <a:pt x="4013" y="2811"/>
                    <a:pt x="3875" y="3198"/>
                    <a:pt x="3622" y="3505"/>
                  </a:cubicBezTo>
                  <a:cubicBezTo>
                    <a:pt x="3595" y="3540"/>
                    <a:pt x="3622" y="3595"/>
                    <a:pt x="3667" y="3595"/>
                  </a:cubicBezTo>
                  <a:lnTo>
                    <a:pt x="4224" y="3595"/>
                  </a:lnTo>
                  <a:cubicBezTo>
                    <a:pt x="4296" y="3478"/>
                    <a:pt x="4355" y="3350"/>
                    <a:pt x="4404" y="3222"/>
                  </a:cubicBezTo>
                  <a:cubicBezTo>
                    <a:pt x="4410" y="3205"/>
                    <a:pt x="4417" y="3184"/>
                    <a:pt x="4424" y="3167"/>
                  </a:cubicBezTo>
                  <a:cubicBezTo>
                    <a:pt x="4435" y="3132"/>
                    <a:pt x="4448" y="3097"/>
                    <a:pt x="4459" y="3063"/>
                  </a:cubicBezTo>
                  <a:cubicBezTo>
                    <a:pt x="4469" y="3025"/>
                    <a:pt x="4480" y="2977"/>
                    <a:pt x="4490" y="2935"/>
                  </a:cubicBezTo>
                  <a:cubicBezTo>
                    <a:pt x="4497" y="2904"/>
                    <a:pt x="4504" y="2873"/>
                    <a:pt x="4507" y="2845"/>
                  </a:cubicBezTo>
                  <a:cubicBezTo>
                    <a:pt x="4518" y="2793"/>
                    <a:pt x="4524" y="2745"/>
                    <a:pt x="4531" y="2697"/>
                  </a:cubicBezTo>
                  <a:cubicBezTo>
                    <a:pt x="4535" y="2676"/>
                    <a:pt x="4535" y="2655"/>
                    <a:pt x="4538" y="2634"/>
                  </a:cubicBezTo>
                  <a:cubicBezTo>
                    <a:pt x="4545" y="2565"/>
                    <a:pt x="4549" y="2500"/>
                    <a:pt x="4549" y="2430"/>
                  </a:cubicBezTo>
                  <a:cubicBezTo>
                    <a:pt x="4549" y="1960"/>
                    <a:pt x="4307" y="1501"/>
                    <a:pt x="3975" y="1110"/>
                  </a:cubicBezTo>
                  <a:cubicBezTo>
                    <a:pt x="3920" y="1045"/>
                    <a:pt x="3861" y="979"/>
                    <a:pt x="3802" y="920"/>
                  </a:cubicBezTo>
                  <a:cubicBezTo>
                    <a:pt x="3266" y="371"/>
                    <a:pt x="2586" y="1"/>
                    <a:pt x="227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1"/>
            <p:cNvSpPr/>
            <p:nvPr/>
          </p:nvSpPr>
          <p:spPr>
            <a:xfrm>
              <a:off x="4925475" y="4249150"/>
              <a:ext cx="113725" cy="89900"/>
            </a:xfrm>
            <a:custGeom>
              <a:avLst/>
              <a:gdLst/>
              <a:ahLst/>
              <a:cxnLst/>
              <a:rect l="l" t="t" r="r" b="b"/>
              <a:pathLst>
                <a:path w="4549" h="3596" extrusionOk="0">
                  <a:moveTo>
                    <a:pt x="2274" y="1"/>
                  </a:moveTo>
                  <a:cubicBezTo>
                    <a:pt x="2233" y="1"/>
                    <a:pt x="2195" y="8"/>
                    <a:pt x="2157" y="15"/>
                  </a:cubicBezTo>
                  <a:cubicBezTo>
                    <a:pt x="1511" y="149"/>
                    <a:pt x="0" y="1255"/>
                    <a:pt x="0" y="2434"/>
                  </a:cubicBezTo>
                  <a:cubicBezTo>
                    <a:pt x="0" y="2503"/>
                    <a:pt x="4" y="2569"/>
                    <a:pt x="11" y="2634"/>
                  </a:cubicBezTo>
                  <a:cubicBezTo>
                    <a:pt x="11" y="2659"/>
                    <a:pt x="14" y="2679"/>
                    <a:pt x="18" y="2700"/>
                  </a:cubicBezTo>
                  <a:cubicBezTo>
                    <a:pt x="21" y="2748"/>
                    <a:pt x="28" y="2797"/>
                    <a:pt x="38" y="2845"/>
                  </a:cubicBezTo>
                  <a:cubicBezTo>
                    <a:pt x="45" y="2876"/>
                    <a:pt x="52" y="2907"/>
                    <a:pt x="59" y="2939"/>
                  </a:cubicBezTo>
                  <a:cubicBezTo>
                    <a:pt x="66" y="2983"/>
                    <a:pt x="80" y="3021"/>
                    <a:pt x="90" y="3063"/>
                  </a:cubicBezTo>
                  <a:cubicBezTo>
                    <a:pt x="101" y="3104"/>
                    <a:pt x="111" y="3136"/>
                    <a:pt x="125" y="3170"/>
                  </a:cubicBezTo>
                  <a:cubicBezTo>
                    <a:pt x="132" y="3187"/>
                    <a:pt x="139" y="3205"/>
                    <a:pt x="142" y="3222"/>
                  </a:cubicBezTo>
                  <a:cubicBezTo>
                    <a:pt x="187" y="3343"/>
                    <a:pt x="242" y="3457"/>
                    <a:pt x="308" y="3568"/>
                  </a:cubicBezTo>
                  <a:cubicBezTo>
                    <a:pt x="317" y="3583"/>
                    <a:pt x="332" y="3596"/>
                    <a:pt x="350" y="3596"/>
                  </a:cubicBezTo>
                  <a:cubicBezTo>
                    <a:pt x="352" y="3596"/>
                    <a:pt x="354" y="3596"/>
                    <a:pt x="356" y="3595"/>
                  </a:cubicBezTo>
                  <a:lnTo>
                    <a:pt x="882" y="3595"/>
                  </a:lnTo>
                  <a:cubicBezTo>
                    <a:pt x="927" y="3595"/>
                    <a:pt x="951" y="3543"/>
                    <a:pt x="923" y="3505"/>
                  </a:cubicBezTo>
                  <a:cubicBezTo>
                    <a:pt x="671" y="3198"/>
                    <a:pt x="536" y="2811"/>
                    <a:pt x="536" y="2413"/>
                  </a:cubicBezTo>
                  <a:cubicBezTo>
                    <a:pt x="536" y="1452"/>
                    <a:pt x="1849" y="557"/>
                    <a:pt x="2271" y="557"/>
                  </a:cubicBezTo>
                  <a:cubicBezTo>
                    <a:pt x="2696" y="557"/>
                    <a:pt x="4009" y="1452"/>
                    <a:pt x="4009" y="2413"/>
                  </a:cubicBezTo>
                  <a:cubicBezTo>
                    <a:pt x="4013" y="2811"/>
                    <a:pt x="3875" y="3198"/>
                    <a:pt x="3622" y="3505"/>
                  </a:cubicBezTo>
                  <a:cubicBezTo>
                    <a:pt x="3596" y="3542"/>
                    <a:pt x="3617" y="3595"/>
                    <a:pt x="3660" y="3595"/>
                  </a:cubicBezTo>
                  <a:cubicBezTo>
                    <a:pt x="3661" y="3595"/>
                    <a:pt x="3662" y="3595"/>
                    <a:pt x="3664" y="3595"/>
                  </a:cubicBezTo>
                  <a:lnTo>
                    <a:pt x="4189" y="3595"/>
                  </a:lnTo>
                  <a:lnTo>
                    <a:pt x="4241" y="3568"/>
                  </a:lnTo>
                  <a:cubicBezTo>
                    <a:pt x="4303" y="3457"/>
                    <a:pt x="4359" y="3343"/>
                    <a:pt x="4400" y="3222"/>
                  </a:cubicBezTo>
                  <a:cubicBezTo>
                    <a:pt x="4407" y="3205"/>
                    <a:pt x="4414" y="3187"/>
                    <a:pt x="4421" y="3167"/>
                  </a:cubicBezTo>
                  <a:cubicBezTo>
                    <a:pt x="4435" y="3132"/>
                    <a:pt x="4445" y="3097"/>
                    <a:pt x="4455" y="3063"/>
                  </a:cubicBezTo>
                  <a:cubicBezTo>
                    <a:pt x="4469" y="3018"/>
                    <a:pt x="4479" y="2977"/>
                    <a:pt x="4490" y="2932"/>
                  </a:cubicBezTo>
                  <a:cubicBezTo>
                    <a:pt x="4497" y="2904"/>
                    <a:pt x="4500" y="2876"/>
                    <a:pt x="4507" y="2845"/>
                  </a:cubicBezTo>
                  <a:cubicBezTo>
                    <a:pt x="4518" y="2797"/>
                    <a:pt x="4524" y="2748"/>
                    <a:pt x="4531" y="2697"/>
                  </a:cubicBezTo>
                  <a:cubicBezTo>
                    <a:pt x="4531" y="2676"/>
                    <a:pt x="4535" y="2655"/>
                    <a:pt x="4535" y="2634"/>
                  </a:cubicBezTo>
                  <a:cubicBezTo>
                    <a:pt x="4542" y="2569"/>
                    <a:pt x="4545" y="2500"/>
                    <a:pt x="4545" y="2430"/>
                  </a:cubicBezTo>
                  <a:cubicBezTo>
                    <a:pt x="4549" y="1176"/>
                    <a:pt x="2827" y="1"/>
                    <a:pt x="227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1"/>
            <p:cNvSpPr/>
            <p:nvPr/>
          </p:nvSpPr>
          <p:spPr>
            <a:xfrm>
              <a:off x="5443975" y="3228125"/>
              <a:ext cx="8500" cy="87900"/>
            </a:xfrm>
            <a:custGeom>
              <a:avLst/>
              <a:gdLst/>
              <a:ahLst/>
              <a:cxnLst/>
              <a:rect l="l" t="t" r="r" b="b"/>
              <a:pathLst>
                <a:path w="340" h="3516" extrusionOk="0">
                  <a:moveTo>
                    <a:pt x="1" y="0"/>
                  </a:moveTo>
                  <a:lnTo>
                    <a:pt x="1" y="3515"/>
                  </a:lnTo>
                  <a:lnTo>
                    <a:pt x="340" y="351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1"/>
            <p:cNvSpPr/>
            <p:nvPr/>
          </p:nvSpPr>
          <p:spPr>
            <a:xfrm>
              <a:off x="5429125" y="3249025"/>
              <a:ext cx="33450" cy="28675"/>
            </a:xfrm>
            <a:custGeom>
              <a:avLst/>
              <a:gdLst/>
              <a:ahLst/>
              <a:cxnLst/>
              <a:rect l="l" t="t" r="r" b="b"/>
              <a:pathLst>
                <a:path w="1338" h="1147" extrusionOk="0">
                  <a:moveTo>
                    <a:pt x="764" y="1"/>
                  </a:moveTo>
                  <a:cubicBezTo>
                    <a:pt x="253" y="1"/>
                    <a:pt x="0" y="616"/>
                    <a:pt x="360" y="979"/>
                  </a:cubicBezTo>
                  <a:cubicBezTo>
                    <a:pt x="476" y="1095"/>
                    <a:pt x="619" y="1147"/>
                    <a:pt x="759" y="1147"/>
                  </a:cubicBezTo>
                  <a:cubicBezTo>
                    <a:pt x="1054" y="1147"/>
                    <a:pt x="1338" y="918"/>
                    <a:pt x="1338" y="574"/>
                  </a:cubicBezTo>
                  <a:cubicBezTo>
                    <a:pt x="1338" y="256"/>
                    <a:pt x="1079" y="1"/>
                    <a:pt x="7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1"/>
            <p:cNvSpPr/>
            <p:nvPr/>
          </p:nvSpPr>
          <p:spPr>
            <a:xfrm>
              <a:off x="5440275" y="3199525"/>
              <a:ext cx="15925" cy="37175"/>
            </a:xfrm>
            <a:custGeom>
              <a:avLst/>
              <a:gdLst/>
              <a:ahLst/>
              <a:cxnLst/>
              <a:rect l="l" t="t" r="r" b="b"/>
              <a:pathLst>
                <a:path w="637" h="1487" extrusionOk="0">
                  <a:moveTo>
                    <a:pt x="318" y="0"/>
                  </a:moveTo>
                  <a:lnTo>
                    <a:pt x="0" y="1486"/>
                  </a:lnTo>
                  <a:lnTo>
                    <a:pt x="636" y="1486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1"/>
            <p:cNvSpPr/>
            <p:nvPr/>
          </p:nvSpPr>
          <p:spPr>
            <a:xfrm>
              <a:off x="5439575" y="3287225"/>
              <a:ext cx="17300" cy="58850"/>
            </a:xfrm>
            <a:custGeom>
              <a:avLst/>
              <a:gdLst/>
              <a:ahLst/>
              <a:cxnLst/>
              <a:rect l="l" t="t" r="r" b="b"/>
              <a:pathLst>
                <a:path w="692" h="2354" extrusionOk="0">
                  <a:moveTo>
                    <a:pt x="1" y="0"/>
                  </a:moveTo>
                  <a:lnTo>
                    <a:pt x="1" y="2354"/>
                  </a:lnTo>
                  <a:lnTo>
                    <a:pt x="692" y="2354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1"/>
            <p:cNvSpPr/>
            <p:nvPr/>
          </p:nvSpPr>
          <p:spPr>
            <a:xfrm>
              <a:off x="5406650" y="3303300"/>
              <a:ext cx="83150" cy="356950"/>
            </a:xfrm>
            <a:custGeom>
              <a:avLst/>
              <a:gdLst/>
              <a:ahLst/>
              <a:cxnLst/>
              <a:rect l="l" t="t" r="r" b="b"/>
              <a:pathLst>
                <a:path w="3326" h="14278" extrusionOk="0">
                  <a:moveTo>
                    <a:pt x="1657" y="0"/>
                  </a:moveTo>
                  <a:cubicBezTo>
                    <a:pt x="744" y="0"/>
                    <a:pt x="1" y="745"/>
                    <a:pt x="1" y="1659"/>
                  </a:cubicBezTo>
                  <a:lnTo>
                    <a:pt x="1" y="14278"/>
                  </a:lnTo>
                  <a:lnTo>
                    <a:pt x="3326" y="14278"/>
                  </a:lnTo>
                  <a:lnTo>
                    <a:pt x="3326" y="1659"/>
                  </a:lnTo>
                  <a:cubicBezTo>
                    <a:pt x="3326" y="745"/>
                    <a:pt x="2582" y="0"/>
                    <a:pt x="1670" y="0"/>
                  </a:cubicBezTo>
                  <a:cubicBezTo>
                    <a:pt x="1667" y="0"/>
                    <a:pt x="1665" y="0"/>
                    <a:pt x="1663" y="0"/>
                  </a:cubicBezTo>
                  <a:cubicBezTo>
                    <a:pt x="1661" y="0"/>
                    <a:pt x="1659" y="0"/>
                    <a:pt x="165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1"/>
            <p:cNvSpPr/>
            <p:nvPr/>
          </p:nvSpPr>
          <p:spPr>
            <a:xfrm>
              <a:off x="5402250" y="3346400"/>
              <a:ext cx="91950" cy="313850"/>
            </a:xfrm>
            <a:custGeom>
              <a:avLst/>
              <a:gdLst/>
              <a:ahLst/>
              <a:cxnLst/>
              <a:rect l="l" t="t" r="r" b="b"/>
              <a:pathLst>
                <a:path w="3678" h="12554" extrusionOk="0">
                  <a:moveTo>
                    <a:pt x="0" y="1"/>
                  </a:moveTo>
                  <a:lnTo>
                    <a:pt x="0" y="12554"/>
                  </a:lnTo>
                  <a:lnTo>
                    <a:pt x="3678" y="12554"/>
                  </a:lnTo>
                  <a:lnTo>
                    <a:pt x="367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1"/>
            <p:cNvSpPr/>
            <p:nvPr/>
          </p:nvSpPr>
          <p:spPr>
            <a:xfrm>
              <a:off x="5378500" y="3378125"/>
              <a:ext cx="139375" cy="599050"/>
            </a:xfrm>
            <a:custGeom>
              <a:avLst/>
              <a:gdLst/>
              <a:ahLst/>
              <a:cxnLst/>
              <a:rect l="l" t="t" r="r" b="b"/>
              <a:pathLst>
                <a:path w="5575" h="23962" extrusionOk="0">
                  <a:moveTo>
                    <a:pt x="0" y="0"/>
                  </a:moveTo>
                  <a:lnTo>
                    <a:pt x="0" y="23962"/>
                  </a:lnTo>
                  <a:lnTo>
                    <a:pt x="5575" y="23962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1"/>
            <p:cNvSpPr/>
            <p:nvPr/>
          </p:nvSpPr>
          <p:spPr>
            <a:xfrm>
              <a:off x="5417025" y="3415800"/>
              <a:ext cx="62400" cy="247550"/>
            </a:xfrm>
            <a:custGeom>
              <a:avLst/>
              <a:gdLst/>
              <a:ahLst/>
              <a:cxnLst/>
              <a:rect l="l" t="t" r="r" b="b"/>
              <a:pathLst>
                <a:path w="2496" h="9902" extrusionOk="0">
                  <a:moveTo>
                    <a:pt x="2247" y="249"/>
                  </a:moveTo>
                  <a:lnTo>
                    <a:pt x="2247" y="9653"/>
                  </a:lnTo>
                  <a:lnTo>
                    <a:pt x="249" y="9653"/>
                  </a:lnTo>
                  <a:lnTo>
                    <a:pt x="246" y="249"/>
                  </a:lnTo>
                  <a:close/>
                  <a:moveTo>
                    <a:pt x="0" y="0"/>
                  </a:moveTo>
                  <a:lnTo>
                    <a:pt x="0" y="9902"/>
                  </a:lnTo>
                  <a:lnTo>
                    <a:pt x="2496" y="9902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1"/>
            <p:cNvSpPr/>
            <p:nvPr/>
          </p:nvSpPr>
          <p:spPr>
            <a:xfrm>
              <a:off x="5358175" y="3378125"/>
              <a:ext cx="180100" cy="27150"/>
            </a:xfrm>
            <a:custGeom>
              <a:avLst/>
              <a:gdLst/>
              <a:ahLst/>
              <a:cxnLst/>
              <a:rect l="l" t="t" r="r" b="b"/>
              <a:pathLst>
                <a:path w="7204" h="1086" extrusionOk="0">
                  <a:moveTo>
                    <a:pt x="543" y="0"/>
                  </a:moveTo>
                  <a:cubicBezTo>
                    <a:pt x="243" y="0"/>
                    <a:pt x="1" y="242"/>
                    <a:pt x="1" y="543"/>
                  </a:cubicBezTo>
                  <a:cubicBezTo>
                    <a:pt x="1" y="843"/>
                    <a:pt x="243" y="1085"/>
                    <a:pt x="543" y="1085"/>
                  </a:cubicBezTo>
                  <a:lnTo>
                    <a:pt x="6661" y="1085"/>
                  </a:lnTo>
                  <a:cubicBezTo>
                    <a:pt x="6962" y="1085"/>
                    <a:pt x="7204" y="843"/>
                    <a:pt x="7204" y="543"/>
                  </a:cubicBezTo>
                  <a:cubicBezTo>
                    <a:pt x="7204" y="242"/>
                    <a:pt x="6962" y="0"/>
                    <a:pt x="666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1"/>
            <p:cNvSpPr/>
            <p:nvPr/>
          </p:nvSpPr>
          <p:spPr>
            <a:xfrm>
              <a:off x="5405875" y="3522250"/>
              <a:ext cx="31825" cy="847375"/>
            </a:xfrm>
            <a:custGeom>
              <a:avLst/>
              <a:gdLst/>
              <a:ahLst/>
              <a:cxnLst/>
              <a:rect l="l" t="t" r="r" b="b"/>
              <a:pathLst>
                <a:path w="1273" h="33895" extrusionOk="0">
                  <a:moveTo>
                    <a:pt x="637" y="0"/>
                  </a:moveTo>
                  <a:cubicBezTo>
                    <a:pt x="288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73" y="33895"/>
                  </a:lnTo>
                  <a:lnTo>
                    <a:pt x="1273" y="636"/>
                  </a:lnTo>
                  <a:cubicBezTo>
                    <a:pt x="1273" y="283"/>
                    <a:pt x="986" y="0"/>
                    <a:pt x="6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1"/>
            <p:cNvSpPr/>
            <p:nvPr/>
          </p:nvSpPr>
          <p:spPr>
            <a:xfrm>
              <a:off x="5458750" y="3522250"/>
              <a:ext cx="31825" cy="847375"/>
            </a:xfrm>
            <a:custGeom>
              <a:avLst/>
              <a:gdLst/>
              <a:ahLst/>
              <a:cxnLst/>
              <a:rect l="l" t="t" r="r" b="b"/>
              <a:pathLst>
                <a:path w="1273" h="33895" extrusionOk="0">
                  <a:moveTo>
                    <a:pt x="637" y="0"/>
                  </a:moveTo>
                  <a:cubicBezTo>
                    <a:pt x="284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73" y="33895"/>
                  </a:lnTo>
                  <a:lnTo>
                    <a:pt x="1273" y="636"/>
                  </a:lnTo>
                  <a:cubicBezTo>
                    <a:pt x="1273" y="283"/>
                    <a:pt x="986" y="0"/>
                    <a:pt x="6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1"/>
            <p:cNvSpPr/>
            <p:nvPr/>
          </p:nvSpPr>
          <p:spPr>
            <a:xfrm>
              <a:off x="5353000" y="3551350"/>
              <a:ext cx="190450" cy="818275"/>
            </a:xfrm>
            <a:custGeom>
              <a:avLst/>
              <a:gdLst/>
              <a:ahLst/>
              <a:cxnLst/>
              <a:rect l="l" t="t" r="r" b="b"/>
              <a:pathLst>
                <a:path w="7618" h="32731" extrusionOk="0">
                  <a:moveTo>
                    <a:pt x="0" y="1"/>
                  </a:moveTo>
                  <a:lnTo>
                    <a:pt x="0" y="32731"/>
                  </a:lnTo>
                  <a:lnTo>
                    <a:pt x="7618" y="32731"/>
                  </a:lnTo>
                  <a:lnTo>
                    <a:pt x="761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1"/>
            <p:cNvSpPr/>
            <p:nvPr/>
          </p:nvSpPr>
          <p:spPr>
            <a:xfrm>
              <a:off x="5353000" y="3551350"/>
              <a:ext cx="190375" cy="37100"/>
            </a:xfrm>
            <a:custGeom>
              <a:avLst/>
              <a:gdLst/>
              <a:ahLst/>
              <a:cxnLst/>
              <a:rect l="l" t="t" r="r" b="b"/>
              <a:pathLst>
                <a:path w="7615" h="1484" extrusionOk="0">
                  <a:moveTo>
                    <a:pt x="0" y="1"/>
                  </a:moveTo>
                  <a:lnTo>
                    <a:pt x="0" y="1483"/>
                  </a:lnTo>
                  <a:lnTo>
                    <a:pt x="7614" y="1483"/>
                  </a:lnTo>
                  <a:lnTo>
                    <a:pt x="761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1"/>
            <p:cNvSpPr/>
            <p:nvPr/>
          </p:nvSpPr>
          <p:spPr>
            <a:xfrm>
              <a:off x="5408125" y="3738850"/>
              <a:ext cx="80200" cy="58275"/>
            </a:xfrm>
            <a:custGeom>
              <a:avLst/>
              <a:gdLst/>
              <a:ahLst/>
              <a:cxnLst/>
              <a:rect l="l" t="t" r="r" b="b"/>
              <a:pathLst>
                <a:path w="3208" h="2331" extrusionOk="0">
                  <a:moveTo>
                    <a:pt x="1604" y="1"/>
                  </a:moveTo>
                  <a:cubicBezTo>
                    <a:pt x="719" y="1"/>
                    <a:pt x="1" y="716"/>
                    <a:pt x="1" y="1604"/>
                  </a:cubicBezTo>
                  <a:lnTo>
                    <a:pt x="1" y="2330"/>
                  </a:lnTo>
                  <a:lnTo>
                    <a:pt x="3208" y="2330"/>
                  </a:lnTo>
                  <a:lnTo>
                    <a:pt x="3208" y="1604"/>
                  </a:lnTo>
                  <a:cubicBezTo>
                    <a:pt x="3208" y="716"/>
                    <a:pt x="2489" y="1"/>
                    <a:pt x="160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1"/>
            <p:cNvSpPr/>
            <p:nvPr/>
          </p:nvSpPr>
          <p:spPr>
            <a:xfrm>
              <a:off x="5381500" y="3790425"/>
              <a:ext cx="133450" cy="473525"/>
            </a:xfrm>
            <a:custGeom>
              <a:avLst/>
              <a:gdLst/>
              <a:ahLst/>
              <a:cxnLst/>
              <a:rect l="l" t="t" r="r" b="b"/>
              <a:pathLst>
                <a:path w="5338" h="18941" extrusionOk="0">
                  <a:moveTo>
                    <a:pt x="1" y="1"/>
                  </a:moveTo>
                  <a:lnTo>
                    <a:pt x="1" y="18941"/>
                  </a:lnTo>
                  <a:lnTo>
                    <a:pt x="5337" y="18941"/>
                  </a:lnTo>
                  <a:lnTo>
                    <a:pt x="533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1"/>
            <p:cNvSpPr/>
            <p:nvPr/>
          </p:nvSpPr>
          <p:spPr>
            <a:xfrm>
              <a:off x="5419700" y="4161625"/>
              <a:ext cx="57050" cy="102425"/>
            </a:xfrm>
            <a:custGeom>
              <a:avLst/>
              <a:gdLst/>
              <a:ahLst/>
              <a:cxnLst/>
              <a:rect l="l" t="t" r="r" b="b"/>
              <a:pathLst>
                <a:path w="2282" h="4097" extrusionOk="0">
                  <a:moveTo>
                    <a:pt x="1141" y="1"/>
                  </a:moveTo>
                  <a:cubicBezTo>
                    <a:pt x="512" y="1"/>
                    <a:pt x="1" y="509"/>
                    <a:pt x="1" y="1138"/>
                  </a:cubicBezTo>
                  <a:lnTo>
                    <a:pt x="1" y="4096"/>
                  </a:lnTo>
                  <a:lnTo>
                    <a:pt x="2282" y="4096"/>
                  </a:lnTo>
                  <a:lnTo>
                    <a:pt x="2282" y="1138"/>
                  </a:lnTo>
                  <a:cubicBezTo>
                    <a:pt x="2282" y="509"/>
                    <a:pt x="1770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1"/>
            <p:cNvSpPr/>
            <p:nvPr/>
          </p:nvSpPr>
          <p:spPr>
            <a:xfrm>
              <a:off x="5390925" y="4220475"/>
              <a:ext cx="24300" cy="43575"/>
            </a:xfrm>
            <a:custGeom>
              <a:avLst/>
              <a:gdLst/>
              <a:ahLst/>
              <a:cxnLst/>
              <a:rect l="l" t="t" r="r" b="b"/>
              <a:pathLst>
                <a:path w="972" h="1743" extrusionOk="0">
                  <a:moveTo>
                    <a:pt x="488" y="0"/>
                  </a:moveTo>
                  <a:cubicBezTo>
                    <a:pt x="218" y="0"/>
                    <a:pt x="1" y="218"/>
                    <a:pt x="4" y="484"/>
                  </a:cubicBezTo>
                  <a:lnTo>
                    <a:pt x="4" y="1742"/>
                  </a:lnTo>
                  <a:lnTo>
                    <a:pt x="972" y="1742"/>
                  </a:ln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1"/>
            <p:cNvSpPr/>
            <p:nvPr/>
          </p:nvSpPr>
          <p:spPr>
            <a:xfrm>
              <a:off x="5481300" y="4220375"/>
              <a:ext cx="24225" cy="43575"/>
            </a:xfrm>
            <a:custGeom>
              <a:avLst/>
              <a:gdLst/>
              <a:ahLst/>
              <a:cxnLst/>
              <a:rect l="l" t="t" r="r" b="b"/>
              <a:pathLst>
                <a:path w="969" h="1743" extrusionOk="0">
                  <a:moveTo>
                    <a:pt x="170" y="1"/>
                  </a:moveTo>
                  <a:cubicBezTo>
                    <a:pt x="73" y="1"/>
                    <a:pt x="1" y="77"/>
                    <a:pt x="1" y="170"/>
                  </a:cubicBezTo>
                  <a:lnTo>
                    <a:pt x="1" y="1743"/>
                  </a:lnTo>
                  <a:lnTo>
                    <a:pt x="969" y="1743"/>
                  </a:lnTo>
                  <a:lnTo>
                    <a:pt x="969" y="170"/>
                  </a:lnTo>
                  <a:cubicBezTo>
                    <a:pt x="969" y="77"/>
                    <a:pt x="893" y="1"/>
                    <a:pt x="79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1"/>
            <p:cNvSpPr/>
            <p:nvPr/>
          </p:nvSpPr>
          <p:spPr>
            <a:xfrm>
              <a:off x="5353075" y="3522250"/>
              <a:ext cx="31750" cy="847375"/>
            </a:xfrm>
            <a:custGeom>
              <a:avLst/>
              <a:gdLst/>
              <a:ahLst/>
              <a:cxnLst/>
              <a:rect l="l" t="t" r="r" b="b"/>
              <a:pathLst>
                <a:path w="1270" h="33895" extrusionOk="0">
                  <a:moveTo>
                    <a:pt x="633" y="0"/>
                  </a:moveTo>
                  <a:cubicBezTo>
                    <a:pt x="284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69" y="33895"/>
                  </a:lnTo>
                  <a:lnTo>
                    <a:pt x="1269" y="636"/>
                  </a:lnTo>
                  <a:cubicBezTo>
                    <a:pt x="1269" y="283"/>
                    <a:pt x="986" y="0"/>
                    <a:pt x="6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1"/>
            <p:cNvSpPr/>
            <p:nvPr/>
          </p:nvSpPr>
          <p:spPr>
            <a:xfrm>
              <a:off x="5511650" y="3522250"/>
              <a:ext cx="31725" cy="847375"/>
            </a:xfrm>
            <a:custGeom>
              <a:avLst/>
              <a:gdLst/>
              <a:ahLst/>
              <a:cxnLst/>
              <a:rect l="l" t="t" r="r" b="b"/>
              <a:pathLst>
                <a:path w="1269" h="33895" extrusionOk="0">
                  <a:moveTo>
                    <a:pt x="636" y="0"/>
                  </a:moveTo>
                  <a:cubicBezTo>
                    <a:pt x="283" y="0"/>
                    <a:pt x="0" y="283"/>
                    <a:pt x="0" y="636"/>
                  </a:cubicBezTo>
                  <a:lnTo>
                    <a:pt x="0" y="33895"/>
                  </a:lnTo>
                  <a:lnTo>
                    <a:pt x="1268" y="33895"/>
                  </a:lnTo>
                  <a:lnTo>
                    <a:pt x="1268" y="636"/>
                  </a:lnTo>
                  <a:cubicBezTo>
                    <a:pt x="1268" y="283"/>
                    <a:pt x="985" y="0"/>
                    <a:pt x="6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1"/>
            <p:cNvSpPr/>
            <p:nvPr/>
          </p:nvSpPr>
          <p:spPr>
            <a:xfrm>
              <a:off x="5353075" y="3580900"/>
              <a:ext cx="190375" cy="104400"/>
            </a:xfrm>
            <a:custGeom>
              <a:avLst/>
              <a:gdLst/>
              <a:ahLst/>
              <a:cxnLst/>
              <a:rect l="l" t="t" r="r" b="b"/>
              <a:pathLst>
                <a:path w="7615" h="4176" extrusionOk="0">
                  <a:moveTo>
                    <a:pt x="1" y="1"/>
                  </a:moveTo>
                  <a:lnTo>
                    <a:pt x="1" y="4176"/>
                  </a:lnTo>
                  <a:lnTo>
                    <a:pt x="7615" y="4176"/>
                  </a:lnTo>
                  <a:lnTo>
                    <a:pt x="761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1"/>
            <p:cNvSpPr/>
            <p:nvPr/>
          </p:nvSpPr>
          <p:spPr>
            <a:xfrm>
              <a:off x="5367700" y="3707925"/>
              <a:ext cx="43375" cy="37150"/>
            </a:xfrm>
            <a:custGeom>
              <a:avLst/>
              <a:gdLst/>
              <a:ahLst/>
              <a:cxnLst/>
              <a:rect l="l" t="t" r="r" b="b"/>
              <a:pathLst>
                <a:path w="1735" h="1486" extrusionOk="0">
                  <a:moveTo>
                    <a:pt x="992" y="0"/>
                  </a:moveTo>
                  <a:cubicBezTo>
                    <a:pt x="332" y="0"/>
                    <a:pt x="0" y="799"/>
                    <a:pt x="467" y="1265"/>
                  </a:cubicBezTo>
                  <a:cubicBezTo>
                    <a:pt x="619" y="1418"/>
                    <a:pt x="806" y="1486"/>
                    <a:pt x="989" y="1486"/>
                  </a:cubicBezTo>
                  <a:cubicBezTo>
                    <a:pt x="1370" y="1486"/>
                    <a:pt x="1735" y="1190"/>
                    <a:pt x="1735" y="743"/>
                  </a:cubicBezTo>
                  <a:cubicBezTo>
                    <a:pt x="1735" y="332"/>
                    <a:pt x="1403" y="0"/>
                    <a:pt x="9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1"/>
            <p:cNvSpPr/>
            <p:nvPr/>
          </p:nvSpPr>
          <p:spPr>
            <a:xfrm>
              <a:off x="5479075" y="3707925"/>
              <a:ext cx="43475" cy="37150"/>
            </a:xfrm>
            <a:custGeom>
              <a:avLst/>
              <a:gdLst/>
              <a:ahLst/>
              <a:cxnLst/>
              <a:rect l="l" t="t" r="r" b="b"/>
              <a:pathLst>
                <a:path w="1739" h="1486" extrusionOk="0">
                  <a:moveTo>
                    <a:pt x="995" y="0"/>
                  </a:moveTo>
                  <a:cubicBezTo>
                    <a:pt x="332" y="0"/>
                    <a:pt x="0" y="799"/>
                    <a:pt x="470" y="1265"/>
                  </a:cubicBezTo>
                  <a:cubicBezTo>
                    <a:pt x="621" y="1418"/>
                    <a:pt x="808" y="1486"/>
                    <a:pt x="991" y="1486"/>
                  </a:cubicBezTo>
                  <a:cubicBezTo>
                    <a:pt x="1372" y="1486"/>
                    <a:pt x="1738" y="1190"/>
                    <a:pt x="1738" y="743"/>
                  </a:cubicBezTo>
                  <a:cubicBezTo>
                    <a:pt x="1738" y="332"/>
                    <a:pt x="1403" y="0"/>
                    <a:pt x="99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1"/>
            <p:cNvSpPr/>
            <p:nvPr/>
          </p:nvSpPr>
          <p:spPr>
            <a:xfrm>
              <a:off x="5419350" y="3970925"/>
              <a:ext cx="15500" cy="45925"/>
            </a:xfrm>
            <a:custGeom>
              <a:avLst/>
              <a:gdLst/>
              <a:ahLst/>
              <a:cxnLst/>
              <a:rect l="l" t="t" r="r" b="b"/>
              <a:pathLst>
                <a:path w="620" h="1837" extrusionOk="0">
                  <a:moveTo>
                    <a:pt x="308" y="1"/>
                  </a:moveTo>
                  <a:cubicBezTo>
                    <a:pt x="139" y="1"/>
                    <a:pt x="1" y="139"/>
                    <a:pt x="1" y="309"/>
                  </a:cubicBezTo>
                  <a:lnTo>
                    <a:pt x="1" y="1836"/>
                  </a:lnTo>
                  <a:lnTo>
                    <a:pt x="619" y="1836"/>
                  </a:lnTo>
                  <a:lnTo>
                    <a:pt x="619" y="309"/>
                  </a:lnTo>
                  <a:cubicBezTo>
                    <a:pt x="619" y="139"/>
                    <a:pt x="481" y="1"/>
                    <a:pt x="3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1"/>
            <p:cNvSpPr/>
            <p:nvPr/>
          </p:nvSpPr>
          <p:spPr>
            <a:xfrm>
              <a:off x="5461600" y="3970925"/>
              <a:ext cx="15500" cy="45925"/>
            </a:xfrm>
            <a:custGeom>
              <a:avLst/>
              <a:gdLst/>
              <a:ahLst/>
              <a:cxnLst/>
              <a:rect l="l" t="t" r="r" b="b"/>
              <a:pathLst>
                <a:path w="620" h="1837" extrusionOk="0">
                  <a:moveTo>
                    <a:pt x="111" y="1"/>
                  </a:moveTo>
                  <a:cubicBezTo>
                    <a:pt x="49" y="1"/>
                    <a:pt x="1" y="49"/>
                    <a:pt x="1" y="108"/>
                  </a:cubicBezTo>
                  <a:lnTo>
                    <a:pt x="1" y="1836"/>
                  </a:lnTo>
                  <a:lnTo>
                    <a:pt x="620" y="1836"/>
                  </a:lnTo>
                  <a:lnTo>
                    <a:pt x="620" y="108"/>
                  </a:lnTo>
                  <a:cubicBezTo>
                    <a:pt x="620" y="49"/>
                    <a:pt x="571" y="1"/>
                    <a:pt x="51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1"/>
            <p:cNvSpPr/>
            <p:nvPr/>
          </p:nvSpPr>
          <p:spPr>
            <a:xfrm>
              <a:off x="5389725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14" y="0"/>
                  </a:moveTo>
                  <a:cubicBezTo>
                    <a:pt x="312" y="0"/>
                    <a:pt x="310" y="0"/>
                    <a:pt x="308" y="0"/>
                  </a:cubicBezTo>
                  <a:cubicBezTo>
                    <a:pt x="139" y="0"/>
                    <a:pt x="0" y="139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41"/>
                    <a:pt x="481" y="0"/>
                    <a:pt x="31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1"/>
            <p:cNvSpPr/>
            <p:nvPr/>
          </p:nvSpPr>
          <p:spPr>
            <a:xfrm>
              <a:off x="5419625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02" y="0"/>
                  </a:moveTo>
                  <a:cubicBezTo>
                    <a:pt x="135" y="0"/>
                    <a:pt x="0" y="141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39"/>
                    <a:pt x="481" y="0"/>
                    <a:pt x="308" y="0"/>
                  </a:cubicBezTo>
                  <a:cubicBezTo>
                    <a:pt x="306" y="0"/>
                    <a:pt x="304" y="0"/>
                    <a:pt x="30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1"/>
            <p:cNvSpPr/>
            <p:nvPr/>
          </p:nvSpPr>
          <p:spPr>
            <a:xfrm>
              <a:off x="5461350" y="3810575"/>
              <a:ext cx="15500" cy="45900"/>
            </a:xfrm>
            <a:custGeom>
              <a:avLst/>
              <a:gdLst/>
              <a:ahLst/>
              <a:cxnLst/>
              <a:rect l="l" t="t" r="r" b="b"/>
              <a:pathLst>
                <a:path w="620" h="1836" extrusionOk="0">
                  <a:moveTo>
                    <a:pt x="305" y="0"/>
                  </a:moveTo>
                  <a:cubicBezTo>
                    <a:pt x="135" y="0"/>
                    <a:pt x="1" y="141"/>
                    <a:pt x="1" y="308"/>
                  </a:cubicBezTo>
                  <a:lnTo>
                    <a:pt x="1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39"/>
                    <a:pt x="481" y="0"/>
                    <a:pt x="312" y="0"/>
                  </a:cubicBezTo>
                  <a:cubicBezTo>
                    <a:pt x="309" y="0"/>
                    <a:pt x="307" y="0"/>
                    <a:pt x="30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1"/>
            <p:cNvSpPr/>
            <p:nvPr/>
          </p:nvSpPr>
          <p:spPr>
            <a:xfrm>
              <a:off x="5491250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17" y="0"/>
                  </a:moveTo>
                  <a:cubicBezTo>
                    <a:pt x="315" y="0"/>
                    <a:pt x="313" y="0"/>
                    <a:pt x="311" y="0"/>
                  </a:cubicBezTo>
                  <a:cubicBezTo>
                    <a:pt x="139" y="0"/>
                    <a:pt x="0" y="139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41"/>
                    <a:pt x="484" y="0"/>
                    <a:pt x="31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1"/>
            <p:cNvSpPr/>
            <p:nvPr/>
          </p:nvSpPr>
          <p:spPr>
            <a:xfrm>
              <a:off x="5414250" y="3600575"/>
              <a:ext cx="67950" cy="59900"/>
            </a:xfrm>
            <a:custGeom>
              <a:avLst/>
              <a:gdLst/>
              <a:ahLst/>
              <a:cxnLst/>
              <a:rect l="l" t="t" r="r" b="b"/>
              <a:pathLst>
                <a:path w="2718" h="2396" extrusionOk="0">
                  <a:moveTo>
                    <a:pt x="1358" y="1"/>
                  </a:moveTo>
                  <a:cubicBezTo>
                    <a:pt x="1206" y="1"/>
                    <a:pt x="1052" y="30"/>
                    <a:pt x="903" y="92"/>
                  </a:cubicBezTo>
                  <a:cubicBezTo>
                    <a:pt x="291" y="347"/>
                    <a:pt x="1" y="1046"/>
                    <a:pt x="253" y="1657"/>
                  </a:cubicBezTo>
                  <a:cubicBezTo>
                    <a:pt x="443" y="2119"/>
                    <a:pt x="889" y="2395"/>
                    <a:pt x="1359" y="2395"/>
                  </a:cubicBezTo>
                  <a:cubicBezTo>
                    <a:pt x="1512" y="2395"/>
                    <a:pt x="1668" y="2366"/>
                    <a:pt x="1819" y="2304"/>
                  </a:cubicBezTo>
                  <a:cubicBezTo>
                    <a:pt x="2427" y="2051"/>
                    <a:pt x="2717" y="1353"/>
                    <a:pt x="2465" y="741"/>
                  </a:cubicBezTo>
                  <a:cubicBezTo>
                    <a:pt x="2275" y="279"/>
                    <a:pt x="1828" y="1"/>
                    <a:pt x="135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41"/>
            <p:cNvSpPr/>
            <p:nvPr/>
          </p:nvSpPr>
          <p:spPr>
            <a:xfrm>
              <a:off x="5515000" y="3601125"/>
              <a:ext cx="28450" cy="56800"/>
            </a:xfrm>
            <a:custGeom>
              <a:avLst/>
              <a:gdLst/>
              <a:ahLst/>
              <a:cxnLst/>
              <a:rect l="l" t="t" r="r" b="b"/>
              <a:pathLst>
                <a:path w="1138" h="2272" extrusionOk="0">
                  <a:moveTo>
                    <a:pt x="1138" y="1"/>
                  </a:moveTo>
                  <a:lnTo>
                    <a:pt x="1" y="1134"/>
                  </a:lnTo>
                  <a:lnTo>
                    <a:pt x="1138" y="2271"/>
                  </a:lnTo>
                  <a:lnTo>
                    <a:pt x="113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41"/>
            <p:cNvSpPr/>
            <p:nvPr/>
          </p:nvSpPr>
          <p:spPr>
            <a:xfrm>
              <a:off x="5470000" y="3580900"/>
              <a:ext cx="58600" cy="29325"/>
            </a:xfrm>
            <a:custGeom>
              <a:avLst/>
              <a:gdLst/>
              <a:ahLst/>
              <a:cxnLst/>
              <a:rect l="l" t="t" r="r" b="b"/>
              <a:pathLst>
                <a:path w="2344" h="1173" extrusionOk="0">
                  <a:moveTo>
                    <a:pt x="0" y="1"/>
                  </a:moveTo>
                  <a:lnTo>
                    <a:pt x="1172" y="1172"/>
                  </a:lnTo>
                  <a:lnTo>
                    <a:pt x="234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1"/>
            <p:cNvSpPr/>
            <p:nvPr/>
          </p:nvSpPr>
          <p:spPr>
            <a:xfrm>
              <a:off x="5367850" y="3580900"/>
              <a:ext cx="58625" cy="29325"/>
            </a:xfrm>
            <a:custGeom>
              <a:avLst/>
              <a:gdLst/>
              <a:ahLst/>
              <a:cxnLst/>
              <a:rect l="l" t="t" r="r" b="b"/>
              <a:pathLst>
                <a:path w="2345" h="1173" extrusionOk="0">
                  <a:moveTo>
                    <a:pt x="1" y="1"/>
                  </a:moveTo>
                  <a:lnTo>
                    <a:pt x="1173" y="1172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41"/>
            <p:cNvSpPr/>
            <p:nvPr/>
          </p:nvSpPr>
          <p:spPr>
            <a:xfrm>
              <a:off x="5353075" y="3601125"/>
              <a:ext cx="28375" cy="56800"/>
            </a:xfrm>
            <a:custGeom>
              <a:avLst/>
              <a:gdLst/>
              <a:ahLst/>
              <a:cxnLst/>
              <a:rect l="l" t="t" r="r" b="b"/>
              <a:pathLst>
                <a:path w="1135" h="2272" extrusionOk="0">
                  <a:moveTo>
                    <a:pt x="1" y="1"/>
                  </a:moveTo>
                  <a:lnTo>
                    <a:pt x="1" y="2271"/>
                  </a:lnTo>
                  <a:lnTo>
                    <a:pt x="1135" y="11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41"/>
            <p:cNvSpPr/>
            <p:nvPr/>
          </p:nvSpPr>
          <p:spPr>
            <a:xfrm>
              <a:off x="5365625" y="3653750"/>
              <a:ext cx="63100" cy="31550"/>
            </a:xfrm>
            <a:custGeom>
              <a:avLst/>
              <a:gdLst/>
              <a:ahLst/>
              <a:cxnLst/>
              <a:rect l="l" t="t" r="r" b="b"/>
              <a:pathLst>
                <a:path w="2524" h="1262" extrusionOk="0">
                  <a:moveTo>
                    <a:pt x="1262" y="0"/>
                  </a:moveTo>
                  <a:lnTo>
                    <a:pt x="0" y="1262"/>
                  </a:lnTo>
                  <a:lnTo>
                    <a:pt x="2523" y="1262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1"/>
            <p:cNvSpPr/>
            <p:nvPr/>
          </p:nvSpPr>
          <p:spPr>
            <a:xfrm>
              <a:off x="5467750" y="3653750"/>
              <a:ext cx="63100" cy="31550"/>
            </a:xfrm>
            <a:custGeom>
              <a:avLst/>
              <a:gdLst/>
              <a:ahLst/>
              <a:cxnLst/>
              <a:rect l="l" t="t" r="r" b="b"/>
              <a:pathLst>
                <a:path w="2524" h="1262" extrusionOk="0">
                  <a:moveTo>
                    <a:pt x="1262" y="0"/>
                  </a:moveTo>
                  <a:lnTo>
                    <a:pt x="0" y="1262"/>
                  </a:lnTo>
                  <a:lnTo>
                    <a:pt x="2523" y="1262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1"/>
            <p:cNvSpPr/>
            <p:nvPr/>
          </p:nvSpPr>
          <p:spPr>
            <a:xfrm>
              <a:off x="5368300" y="3868800"/>
              <a:ext cx="159875" cy="17575"/>
            </a:xfrm>
            <a:custGeom>
              <a:avLst/>
              <a:gdLst/>
              <a:ahLst/>
              <a:cxnLst/>
              <a:rect l="l" t="t" r="r" b="b"/>
              <a:pathLst>
                <a:path w="6395" h="703" extrusionOk="0">
                  <a:moveTo>
                    <a:pt x="353" y="1"/>
                  </a:moveTo>
                  <a:cubicBezTo>
                    <a:pt x="159" y="1"/>
                    <a:pt x="0" y="156"/>
                    <a:pt x="0" y="353"/>
                  </a:cubicBezTo>
                  <a:cubicBezTo>
                    <a:pt x="0" y="543"/>
                    <a:pt x="159" y="702"/>
                    <a:pt x="353" y="702"/>
                  </a:cubicBezTo>
                  <a:lnTo>
                    <a:pt x="6042" y="702"/>
                  </a:lnTo>
                  <a:cubicBezTo>
                    <a:pt x="6235" y="702"/>
                    <a:pt x="6394" y="543"/>
                    <a:pt x="6394" y="353"/>
                  </a:cubicBezTo>
                  <a:cubicBezTo>
                    <a:pt x="6394" y="156"/>
                    <a:pt x="6235" y="1"/>
                    <a:pt x="6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1"/>
            <p:cNvSpPr/>
            <p:nvPr/>
          </p:nvSpPr>
          <p:spPr>
            <a:xfrm>
              <a:off x="5368300" y="3785250"/>
              <a:ext cx="159875" cy="17575"/>
            </a:xfrm>
            <a:custGeom>
              <a:avLst/>
              <a:gdLst/>
              <a:ahLst/>
              <a:cxnLst/>
              <a:rect l="l" t="t" r="r" b="b"/>
              <a:pathLst>
                <a:path w="6395" h="703" extrusionOk="0">
                  <a:moveTo>
                    <a:pt x="353" y="1"/>
                  </a:moveTo>
                  <a:cubicBezTo>
                    <a:pt x="159" y="1"/>
                    <a:pt x="0" y="160"/>
                    <a:pt x="0" y="353"/>
                  </a:cubicBezTo>
                  <a:cubicBezTo>
                    <a:pt x="0" y="547"/>
                    <a:pt x="159" y="702"/>
                    <a:pt x="353" y="702"/>
                  </a:cubicBezTo>
                  <a:lnTo>
                    <a:pt x="6042" y="702"/>
                  </a:lnTo>
                  <a:cubicBezTo>
                    <a:pt x="6235" y="702"/>
                    <a:pt x="6394" y="547"/>
                    <a:pt x="6394" y="353"/>
                  </a:cubicBezTo>
                  <a:cubicBezTo>
                    <a:pt x="6394" y="160"/>
                    <a:pt x="6235" y="1"/>
                    <a:pt x="6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1"/>
            <p:cNvSpPr/>
            <p:nvPr/>
          </p:nvSpPr>
          <p:spPr>
            <a:xfrm>
              <a:off x="5199125" y="4324675"/>
              <a:ext cx="498225" cy="161000"/>
            </a:xfrm>
            <a:custGeom>
              <a:avLst/>
              <a:gdLst/>
              <a:ahLst/>
              <a:cxnLst/>
              <a:rect l="l" t="t" r="r" b="b"/>
              <a:pathLst>
                <a:path w="19929" h="6440" extrusionOk="0">
                  <a:moveTo>
                    <a:pt x="0" y="0"/>
                  </a:moveTo>
                  <a:lnTo>
                    <a:pt x="0" y="6439"/>
                  </a:lnTo>
                  <a:lnTo>
                    <a:pt x="19928" y="6439"/>
                  </a:lnTo>
                  <a:lnTo>
                    <a:pt x="1992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1"/>
            <p:cNvSpPr/>
            <p:nvPr/>
          </p:nvSpPr>
          <p:spPr>
            <a:xfrm>
              <a:off x="52460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72" y="1"/>
                  </a:moveTo>
                  <a:cubicBezTo>
                    <a:pt x="436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8" y="1"/>
                    <a:pt x="97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1"/>
            <p:cNvSpPr/>
            <p:nvPr/>
          </p:nvSpPr>
          <p:spPr>
            <a:xfrm>
              <a:off x="53172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1"/>
            <p:cNvSpPr/>
            <p:nvPr/>
          </p:nvSpPr>
          <p:spPr>
            <a:xfrm>
              <a:off x="53884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0" y="436"/>
                    <a:pt x="0" y="972"/>
                  </a:cubicBezTo>
                  <a:lnTo>
                    <a:pt x="0" y="3961"/>
                  </a:lnTo>
                  <a:lnTo>
                    <a:pt x="1939" y="3961"/>
                  </a:lnTo>
                  <a:lnTo>
                    <a:pt x="1939" y="972"/>
                  </a:lnTo>
                  <a:cubicBezTo>
                    <a:pt x="1939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1"/>
            <p:cNvSpPr/>
            <p:nvPr/>
          </p:nvSpPr>
          <p:spPr>
            <a:xfrm>
              <a:off x="54595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340" y="1"/>
                  </a:moveTo>
                  <a:cubicBezTo>
                    <a:pt x="153" y="1"/>
                    <a:pt x="1" y="153"/>
                    <a:pt x="1" y="339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339"/>
                  </a:lnTo>
                  <a:cubicBezTo>
                    <a:pt x="1940" y="153"/>
                    <a:pt x="1788" y="1"/>
                    <a:pt x="16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1"/>
            <p:cNvSpPr/>
            <p:nvPr/>
          </p:nvSpPr>
          <p:spPr>
            <a:xfrm>
              <a:off x="55307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9" y="1"/>
                  </a:moveTo>
                  <a:cubicBezTo>
                    <a:pt x="436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1"/>
            <p:cNvSpPr/>
            <p:nvPr/>
          </p:nvSpPr>
          <p:spPr>
            <a:xfrm>
              <a:off x="56019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1"/>
            <p:cNvSpPr/>
            <p:nvPr/>
          </p:nvSpPr>
          <p:spPr>
            <a:xfrm>
              <a:off x="5180625" y="4324750"/>
              <a:ext cx="535300" cy="25700"/>
            </a:xfrm>
            <a:custGeom>
              <a:avLst/>
              <a:gdLst/>
              <a:ahLst/>
              <a:cxnLst/>
              <a:rect l="l" t="t" r="r" b="b"/>
              <a:pathLst>
                <a:path w="21412" h="1028" extrusionOk="0">
                  <a:moveTo>
                    <a:pt x="512" y="1"/>
                  </a:moveTo>
                  <a:cubicBezTo>
                    <a:pt x="228" y="1"/>
                    <a:pt x="0" y="229"/>
                    <a:pt x="0" y="512"/>
                  </a:cubicBezTo>
                  <a:cubicBezTo>
                    <a:pt x="0" y="796"/>
                    <a:pt x="228" y="1027"/>
                    <a:pt x="512" y="1027"/>
                  </a:cubicBezTo>
                  <a:lnTo>
                    <a:pt x="20900" y="1027"/>
                  </a:lnTo>
                  <a:cubicBezTo>
                    <a:pt x="21183" y="1027"/>
                    <a:pt x="21411" y="796"/>
                    <a:pt x="21411" y="512"/>
                  </a:cubicBezTo>
                  <a:cubicBezTo>
                    <a:pt x="21411" y="229"/>
                    <a:pt x="21183" y="1"/>
                    <a:pt x="2090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1"/>
            <p:cNvSpPr/>
            <p:nvPr/>
          </p:nvSpPr>
          <p:spPr>
            <a:xfrm>
              <a:off x="5577050" y="4200950"/>
              <a:ext cx="7550" cy="65500"/>
            </a:xfrm>
            <a:custGeom>
              <a:avLst/>
              <a:gdLst/>
              <a:ahLst/>
              <a:cxnLst/>
              <a:rect l="l" t="t" r="r" b="b"/>
              <a:pathLst>
                <a:path w="302" h="2620" extrusionOk="0">
                  <a:moveTo>
                    <a:pt x="0" y="0"/>
                  </a:moveTo>
                  <a:lnTo>
                    <a:pt x="0" y="2620"/>
                  </a:lnTo>
                  <a:lnTo>
                    <a:pt x="301" y="2620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41"/>
            <p:cNvSpPr/>
            <p:nvPr/>
          </p:nvSpPr>
          <p:spPr>
            <a:xfrm>
              <a:off x="5554325" y="4190225"/>
              <a:ext cx="117875" cy="121075"/>
            </a:xfrm>
            <a:custGeom>
              <a:avLst/>
              <a:gdLst/>
              <a:ahLst/>
              <a:cxnLst/>
              <a:rect l="l" t="t" r="r" b="b"/>
              <a:pathLst>
                <a:path w="4715" h="4843" extrusionOk="0">
                  <a:moveTo>
                    <a:pt x="90" y="1"/>
                  </a:moveTo>
                  <a:cubicBezTo>
                    <a:pt x="0" y="8"/>
                    <a:pt x="0" y="139"/>
                    <a:pt x="90" y="146"/>
                  </a:cubicBezTo>
                  <a:lnTo>
                    <a:pt x="1455" y="146"/>
                  </a:lnTo>
                  <a:lnTo>
                    <a:pt x="1455" y="4075"/>
                  </a:lnTo>
                  <a:lnTo>
                    <a:pt x="3429" y="4075"/>
                  </a:lnTo>
                  <a:lnTo>
                    <a:pt x="3429" y="3308"/>
                  </a:lnTo>
                  <a:lnTo>
                    <a:pt x="4569" y="3308"/>
                  </a:lnTo>
                  <a:lnTo>
                    <a:pt x="4569" y="4770"/>
                  </a:lnTo>
                  <a:cubicBezTo>
                    <a:pt x="4566" y="4808"/>
                    <a:pt x="4597" y="4843"/>
                    <a:pt x="4639" y="4843"/>
                  </a:cubicBezTo>
                  <a:cubicBezTo>
                    <a:pt x="4680" y="4843"/>
                    <a:pt x="4715" y="4812"/>
                    <a:pt x="4711" y="4770"/>
                  </a:cubicBezTo>
                  <a:lnTo>
                    <a:pt x="4711" y="3167"/>
                  </a:lnTo>
                  <a:lnTo>
                    <a:pt x="3284" y="3167"/>
                  </a:lnTo>
                  <a:lnTo>
                    <a:pt x="3284" y="3930"/>
                  </a:lnTo>
                  <a:lnTo>
                    <a:pt x="1601" y="3930"/>
                  </a:lnTo>
                  <a:lnTo>
                    <a:pt x="16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41"/>
            <p:cNvSpPr/>
            <p:nvPr/>
          </p:nvSpPr>
          <p:spPr>
            <a:xfrm>
              <a:off x="5155875" y="3930075"/>
              <a:ext cx="111875" cy="225950"/>
            </a:xfrm>
            <a:custGeom>
              <a:avLst/>
              <a:gdLst/>
              <a:ahLst/>
              <a:cxnLst/>
              <a:rect l="l" t="t" r="r" b="b"/>
              <a:pathLst>
                <a:path w="4475" h="9038" extrusionOk="0">
                  <a:moveTo>
                    <a:pt x="873" y="0"/>
                  </a:moveTo>
                  <a:lnTo>
                    <a:pt x="873" y="4327"/>
                  </a:lnTo>
                  <a:lnTo>
                    <a:pt x="99" y="4327"/>
                  </a:lnTo>
                  <a:cubicBezTo>
                    <a:pt x="97" y="4327"/>
                    <a:pt x="94" y="4327"/>
                    <a:pt x="92" y="4327"/>
                  </a:cubicBezTo>
                  <a:cubicBezTo>
                    <a:pt x="1" y="4327"/>
                    <a:pt x="1" y="4469"/>
                    <a:pt x="92" y="4469"/>
                  </a:cubicBezTo>
                  <a:cubicBezTo>
                    <a:pt x="94" y="4469"/>
                    <a:pt x="97" y="4469"/>
                    <a:pt x="99" y="4469"/>
                  </a:cubicBezTo>
                  <a:lnTo>
                    <a:pt x="1011" y="4469"/>
                  </a:lnTo>
                  <a:lnTo>
                    <a:pt x="1011" y="138"/>
                  </a:lnTo>
                  <a:lnTo>
                    <a:pt x="2280" y="138"/>
                  </a:lnTo>
                  <a:lnTo>
                    <a:pt x="2280" y="2599"/>
                  </a:lnTo>
                  <a:lnTo>
                    <a:pt x="3327" y="3646"/>
                  </a:lnTo>
                  <a:lnTo>
                    <a:pt x="3327" y="4936"/>
                  </a:lnTo>
                  <a:lnTo>
                    <a:pt x="4333" y="4936"/>
                  </a:lnTo>
                  <a:lnTo>
                    <a:pt x="4333" y="8962"/>
                  </a:lnTo>
                  <a:cubicBezTo>
                    <a:pt x="4329" y="9003"/>
                    <a:pt x="4364" y="9035"/>
                    <a:pt x="4402" y="9038"/>
                  </a:cubicBezTo>
                  <a:cubicBezTo>
                    <a:pt x="4440" y="9038"/>
                    <a:pt x="4474" y="9003"/>
                    <a:pt x="4474" y="8965"/>
                  </a:cubicBezTo>
                  <a:lnTo>
                    <a:pt x="4474" y="4797"/>
                  </a:lnTo>
                  <a:lnTo>
                    <a:pt x="3468" y="4797"/>
                  </a:lnTo>
                  <a:lnTo>
                    <a:pt x="3468" y="3595"/>
                  </a:lnTo>
                  <a:lnTo>
                    <a:pt x="2421" y="2544"/>
                  </a:lnTo>
                  <a:lnTo>
                    <a:pt x="242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41"/>
            <p:cNvSpPr/>
            <p:nvPr/>
          </p:nvSpPr>
          <p:spPr>
            <a:xfrm>
              <a:off x="5252350" y="3989250"/>
              <a:ext cx="89450" cy="85050"/>
            </a:xfrm>
            <a:custGeom>
              <a:avLst/>
              <a:gdLst/>
              <a:ahLst/>
              <a:cxnLst/>
              <a:rect l="l" t="t" r="r" b="b"/>
              <a:pathLst>
                <a:path w="3578" h="3402" extrusionOk="0">
                  <a:moveTo>
                    <a:pt x="1773" y="1"/>
                  </a:moveTo>
                  <a:lnTo>
                    <a:pt x="1773" y="1632"/>
                  </a:lnTo>
                  <a:lnTo>
                    <a:pt x="3" y="1632"/>
                  </a:lnTo>
                  <a:lnTo>
                    <a:pt x="3" y="2181"/>
                  </a:lnTo>
                  <a:cubicBezTo>
                    <a:pt x="0" y="2232"/>
                    <a:pt x="37" y="2257"/>
                    <a:pt x="74" y="2257"/>
                  </a:cubicBezTo>
                  <a:cubicBezTo>
                    <a:pt x="111" y="2257"/>
                    <a:pt x="149" y="2232"/>
                    <a:pt x="145" y="2181"/>
                  </a:cubicBezTo>
                  <a:lnTo>
                    <a:pt x="145" y="1774"/>
                  </a:lnTo>
                  <a:lnTo>
                    <a:pt x="1911" y="1774"/>
                  </a:lnTo>
                  <a:lnTo>
                    <a:pt x="1911" y="142"/>
                  </a:lnTo>
                  <a:lnTo>
                    <a:pt x="2654" y="142"/>
                  </a:lnTo>
                  <a:lnTo>
                    <a:pt x="2654" y="3401"/>
                  </a:lnTo>
                  <a:lnTo>
                    <a:pt x="3491" y="3401"/>
                  </a:lnTo>
                  <a:cubicBezTo>
                    <a:pt x="3577" y="3395"/>
                    <a:pt x="3577" y="3267"/>
                    <a:pt x="3491" y="3263"/>
                  </a:cubicBezTo>
                  <a:lnTo>
                    <a:pt x="2796" y="3263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41"/>
            <p:cNvSpPr/>
            <p:nvPr/>
          </p:nvSpPr>
          <p:spPr>
            <a:xfrm>
              <a:off x="5232725" y="3950900"/>
              <a:ext cx="35025" cy="75525"/>
            </a:xfrm>
            <a:custGeom>
              <a:avLst/>
              <a:gdLst/>
              <a:ahLst/>
              <a:cxnLst/>
              <a:rect l="l" t="t" r="r" b="b"/>
              <a:pathLst>
                <a:path w="1401" h="3021" extrusionOk="0">
                  <a:moveTo>
                    <a:pt x="0" y="0"/>
                  </a:moveTo>
                  <a:lnTo>
                    <a:pt x="0" y="2036"/>
                  </a:lnTo>
                  <a:cubicBezTo>
                    <a:pt x="4" y="2079"/>
                    <a:pt x="38" y="2101"/>
                    <a:pt x="71" y="2101"/>
                  </a:cubicBezTo>
                  <a:cubicBezTo>
                    <a:pt x="105" y="2101"/>
                    <a:pt x="139" y="2079"/>
                    <a:pt x="142" y="2036"/>
                  </a:cubicBezTo>
                  <a:lnTo>
                    <a:pt x="142" y="142"/>
                  </a:lnTo>
                  <a:lnTo>
                    <a:pt x="1259" y="142"/>
                  </a:lnTo>
                  <a:lnTo>
                    <a:pt x="1259" y="2948"/>
                  </a:lnTo>
                  <a:cubicBezTo>
                    <a:pt x="1259" y="2986"/>
                    <a:pt x="1290" y="3021"/>
                    <a:pt x="1328" y="3021"/>
                  </a:cubicBezTo>
                  <a:cubicBezTo>
                    <a:pt x="1369" y="3017"/>
                    <a:pt x="1400" y="2986"/>
                    <a:pt x="1400" y="2948"/>
                  </a:cubicBezTo>
                  <a:lnTo>
                    <a:pt x="14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41"/>
            <p:cNvSpPr/>
            <p:nvPr/>
          </p:nvSpPr>
          <p:spPr>
            <a:xfrm>
              <a:off x="5215100" y="4526175"/>
              <a:ext cx="262350" cy="51350"/>
            </a:xfrm>
            <a:custGeom>
              <a:avLst/>
              <a:gdLst/>
              <a:ahLst/>
              <a:cxnLst/>
              <a:rect l="l" t="t" r="r" b="b"/>
              <a:pathLst>
                <a:path w="10494" h="2054" extrusionOk="0">
                  <a:moveTo>
                    <a:pt x="5247" y="0"/>
                  </a:moveTo>
                  <a:cubicBezTo>
                    <a:pt x="2347" y="0"/>
                    <a:pt x="0" y="460"/>
                    <a:pt x="0" y="1027"/>
                  </a:cubicBezTo>
                  <a:cubicBezTo>
                    <a:pt x="0" y="1594"/>
                    <a:pt x="2347" y="2053"/>
                    <a:pt x="5247" y="2053"/>
                  </a:cubicBezTo>
                  <a:cubicBezTo>
                    <a:pt x="8143" y="2053"/>
                    <a:pt x="10493" y="1594"/>
                    <a:pt x="10493" y="1027"/>
                  </a:cubicBezTo>
                  <a:cubicBezTo>
                    <a:pt x="10493" y="460"/>
                    <a:pt x="8143" y="0"/>
                    <a:pt x="52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1"/>
            <p:cNvSpPr/>
            <p:nvPr/>
          </p:nvSpPr>
          <p:spPr>
            <a:xfrm>
              <a:off x="5199125" y="4465250"/>
              <a:ext cx="85975" cy="57150"/>
            </a:xfrm>
            <a:custGeom>
              <a:avLst/>
              <a:gdLst/>
              <a:ahLst/>
              <a:cxnLst/>
              <a:rect l="l" t="t" r="r" b="b"/>
              <a:pathLst>
                <a:path w="3439" h="2286" extrusionOk="0">
                  <a:moveTo>
                    <a:pt x="1141" y="1"/>
                  </a:moveTo>
                  <a:cubicBezTo>
                    <a:pt x="508" y="1"/>
                    <a:pt x="0" y="512"/>
                    <a:pt x="0" y="1145"/>
                  </a:cubicBezTo>
                  <a:cubicBezTo>
                    <a:pt x="0" y="1774"/>
                    <a:pt x="508" y="2285"/>
                    <a:pt x="1141" y="2285"/>
                  </a:cubicBezTo>
                  <a:lnTo>
                    <a:pt x="2295" y="2285"/>
                  </a:lnTo>
                  <a:cubicBezTo>
                    <a:pt x="2927" y="2285"/>
                    <a:pt x="3439" y="1774"/>
                    <a:pt x="3439" y="1145"/>
                  </a:cubicBezTo>
                  <a:cubicBezTo>
                    <a:pt x="3439" y="512"/>
                    <a:pt x="2927" y="1"/>
                    <a:pt x="22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41"/>
            <p:cNvSpPr/>
            <p:nvPr/>
          </p:nvSpPr>
          <p:spPr>
            <a:xfrm>
              <a:off x="5176125" y="4413375"/>
              <a:ext cx="70800" cy="103625"/>
            </a:xfrm>
            <a:custGeom>
              <a:avLst/>
              <a:gdLst/>
              <a:ahLst/>
              <a:cxnLst/>
              <a:rect l="l" t="t" r="r" b="b"/>
              <a:pathLst>
                <a:path w="2832" h="4145" extrusionOk="0">
                  <a:moveTo>
                    <a:pt x="1002" y="0"/>
                  </a:moveTo>
                  <a:cubicBezTo>
                    <a:pt x="905" y="0"/>
                    <a:pt x="806" y="16"/>
                    <a:pt x="709" y="50"/>
                  </a:cubicBezTo>
                  <a:cubicBezTo>
                    <a:pt x="246" y="213"/>
                    <a:pt x="1" y="721"/>
                    <a:pt x="163" y="1184"/>
                  </a:cubicBezTo>
                  <a:lnTo>
                    <a:pt x="989" y="3548"/>
                  </a:lnTo>
                  <a:cubicBezTo>
                    <a:pt x="1118" y="3914"/>
                    <a:pt x="1462" y="4144"/>
                    <a:pt x="1830" y="4144"/>
                  </a:cubicBezTo>
                  <a:cubicBezTo>
                    <a:pt x="1927" y="4144"/>
                    <a:pt x="2026" y="4128"/>
                    <a:pt x="2123" y="4094"/>
                  </a:cubicBezTo>
                  <a:cubicBezTo>
                    <a:pt x="2586" y="3932"/>
                    <a:pt x="2831" y="3424"/>
                    <a:pt x="2669" y="2960"/>
                  </a:cubicBezTo>
                  <a:lnTo>
                    <a:pt x="1843" y="596"/>
                  </a:lnTo>
                  <a:cubicBezTo>
                    <a:pt x="1714" y="230"/>
                    <a:pt x="1370" y="0"/>
                    <a:pt x="100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41"/>
            <p:cNvSpPr/>
            <p:nvPr/>
          </p:nvSpPr>
          <p:spPr>
            <a:xfrm>
              <a:off x="5196175" y="4395875"/>
              <a:ext cx="34325" cy="35875"/>
            </a:xfrm>
            <a:custGeom>
              <a:avLst/>
              <a:gdLst/>
              <a:ahLst/>
              <a:cxnLst/>
              <a:rect l="l" t="t" r="r" b="b"/>
              <a:pathLst>
                <a:path w="1373" h="1435" extrusionOk="0">
                  <a:moveTo>
                    <a:pt x="496" y="1"/>
                  </a:moveTo>
                  <a:cubicBezTo>
                    <a:pt x="463" y="1"/>
                    <a:pt x="432" y="19"/>
                    <a:pt x="419" y="52"/>
                  </a:cubicBezTo>
                  <a:lnTo>
                    <a:pt x="0" y="1037"/>
                  </a:lnTo>
                  <a:lnTo>
                    <a:pt x="937" y="1435"/>
                  </a:lnTo>
                  <a:lnTo>
                    <a:pt x="1355" y="450"/>
                  </a:lnTo>
                  <a:cubicBezTo>
                    <a:pt x="1373" y="405"/>
                    <a:pt x="1352" y="356"/>
                    <a:pt x="1310" y="336"/>
                  </a:cubicBezTo>
                  <a:lnTo>
                    <a:pt x="529" y="7"/>
                  </a:lnTo>
                  <a:cubicBezTo>
                    <a:pt x="519" y="3"/>
                    <a:pt x="507" y="1"/>
                    <a:pt x="49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41"/>
            <p:cNvSpPr/>
            <p:nvPr/>
          </p:nvSpPr>
          <p:spPr>
            <a:xfrm>
              <a:off x="5154350" y="4380500"/>
              <a:ext cx="53775" cy="40375"/>
            </a:xfrm>
            <a:custGeom>
              <a:avLst/>
              <a:gdLst/>
              <a:ahLst/>
              <a:cxnLst/>
              <a:rect l="l" t="t" r="r" b="b"/>
              <a:pathLst>
                <a:path w="2151" h="1615" extrusionOk="0">
                  <a:moveTo>
                    <a:pt x="482" y="1"/>
                  </a:moveTo>
                  <a:cubicBezTo>
                    <a:pt x="405" y="1"/>
                    <a:pt x="332" y="46"/>
                    <a:pt x="301" y="121"/>
                  </a:cubicBezTo>
                  <a:lnTo>
                    <a:pt x="18" y="788"/>
                  </a:lnTo>
                  <a:cubicBezTo>
                    <a:pt x="1" y="830"/>
                    <a:pt x="21" y="878"/>
                    <a:pt x="63" y="899"/>
                  </a:cubicBezTo>
                  <a:lnTo>
                    <a:pt x="1760" y="1614"/>
                  </a:lnTo>
                  <a:lnTo>
                    <a:pt x="2150" y="691"/>
                  </a:lnTo>
                  <a:lnTo>
                    <a:pt x="561" y="17"/>
                  </a:lnTo>
                  <a:cubicBezTo>
                    <a:pt x="535" y="6"/>
                    <a:pt x="508" y="1"/>
                    <a:pt x="48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41"/>
            <p:cNvSpPr/>
            <p:nvPr/>
          </p:nvSpPr>
          <p:spPr>
            <a:xfrm>
              <a:off x="5152100" y="4396700"/>
              <a:ext cx="20675" cy="12600"/>
            </a:xfrm>
            <a:custGeom>
              <a:avLst/>
              <a:gdLst/>
              <a:ahLst/>
              <a:cxnLst/>
              <a:rect l="l" t="t" r="r" b="b"/>
              <a:pathLst>
                <a:path w="827" h="504" extrusionOk="0">
                  <a:moveTo>
                    <a:pt x="123" y="1"/>
                  </a:moveTo>
                  <a:cubicBezTo>
                    <a:pt x="84" y="1"/>
                    <a:pt x="52" y="30"/>
                    <a:pt x="46" y="68"/>
                  </a:cubicBezTo>
                  <a:lnTo>
                    <a:pt x="4" y="358"/>
                  </a:lnTo>
                  <a:cubicBezTo>
                    <a:pt x="1" y="375"/>
                    <a:pt x="15" y="392"/>
                    <a:pt x="32" y="396"/>
                  </a:cubicBezTo>
                  <a:lnTo>
                    <a:pt x="768" y="503"/>
                  </a:lnTo>
                  <a:lnTo>
                    <a:pt x="827" y="102"/>
                  </a:lnTo>
                  <a:lnTo>
                    <a:pt x="136" y="2"/>
                  </a:lnTo>
                  <a:cubicBezTo>
                    <a:pt x="131" y="1"/>
                    <a:pt x="127" y="1"/>
                    <a:pt x="12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41"/>
            <p:cNvSpPr/>
            <p:nvPr/>
          </p:nvSpPr>
          <p:spPr>
            <a:xfrm>
              <a:off x="5166875" y="4387325"/>
              <a:ext cx="59750" cy="53325"/>
            </a:xfrm>
            <a:custGeom>
              <a:avLst/>
              <a:gdLst/>
              <a:ahLst/>
              <a:cxnLst/>
              <a:rect l="l" t="t" r="r" b="b"/>
              <a:pathLst>
                <a:path w="2390" h="2133" extrusionOk="0">
                  <a:moveTo>
                    <a:pt x="340" y="0"/>
                  </a:moveTo>
                  <a:cubicBezTo>
                    <a:pt x="1" y="802"/>
                    <a:pt x="374" y="1728"/>
                    <a:pt x="1176" y="2067"/>
                  </a:cubicBezTo>
                  <a:lnTo>
                    <a:pt x="1183" y="2070"/>
                  </a:lnTo>
                  <a:cubicBezTo>
                    <a:pt x="1282" y="2112"/>
                    <a:pt x="1386" y="2132"/>
                    <a:pt x="1488" y="2132"/>
                  </a:cubicBezTo>
                  <a:cubicBezTo>
                    <a:pt x="1796" y="2132"/>
                    <a:pt x="2089" y="1950"/>
                    <a:pt x="2216" y="1649"/>
                  </a:cubicBezTo>
                  <a:cubicBezTo>
                    <a:pt x="2389" y="1248"/>
                    <a:pt x="2199" y="785"/>
                    <a:pt x="1798" y="615"/>
                  </a:cubicBez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41"/>
            <p:cNvSpPr/>
            <p:nvPr/>
          </p:nvSpPr>
          <p:spPr>
            <a:xfrm>
              <a:off x="5223125" y="4398725"/>
              <a:ext cx="16450" cy="12800"/>
            </a:xfrm>
            <a:custGeom>
              <a:avLst/>
              <a:gdLst/>
              <a:ahLst/>
              <a:cxnLst/>
              <a:rect l="l" t="t" r="r" b="b"/>
              <a:pathLst>
                <a:path w="658" h="512" extrusionOk="0">
                  <a:moveTo>
                    <a:pt x="448" y="1"/>
                  </a:moveTo>
                  <a:cubicBezTo>
                    <a:pt x="425" y="1"/>
                    <a:pt x="401" y="5"/>
                    <a:pt x="378" y="14"/>
                  </a:cubicBezTo>
                  <a:lnTo>
                    <a:pt x="1" y="166"/>
                  </a:lnTo>
                  <a:lnTo>
                    <a:pt x="143" y="512"/>
                  </a:lnTo>
                  <a:lnTo>
                    <a:pt x="516" y="360"/>
                  </a:lnTo>
                  <a:cubicBezTo>
                    <a:pt x="613" y="322"/>
                    <a:pt x="657" y="211"/>
                    <a:pt x="619" y="118"/>
                  </a:cubicBezTo>
                  <a:cubicBezTo>
                    <a:pt x="591" y="44"/>
                    <a:pt x="522" y="1"/>
                    <a:pt x="44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41"/>
            <p:cNvSpPr/>
            <p:nvPr/>
          </p:nvSpPr>
          <p:spPr>
            <a:xfrm>
              <a:off x="5226675" y="4401350"/>
              <a:ext cx="9175" cy="6650"/>
            </a:xfrm>
            <a:custGeom>
              <a:avLst/>
              <a:gdLst/>
              <a:ahLst/>
              <a:cxnLst/>
              <a:rect l="l" t="t" r="r" b="b"/>
              <a:pathLst>
                <a:path w="367" h="266" extrusionOk="0">
                  <a:moveTo>
                    <a:pt x="243" y="1"/>
                  </a:moveTo>
                  <a:cubicBezTo>
                    <a:pt x="229" y="1"/>
                    <a:pt x="215" y="3"/>
                    <a:pt x="201" y="9"/>
                  </a:cubicBezTo>
                  <a:lnTo>
                    <a:pt x="83" y="58"/>
                  </a:lnTo>
                  <a:cubicBezTo>
                    <a:pt x="28" y="79"/>
                    <a:pt x="1" y="141"/>
                    <a:pt x="21" y="200"/>
                  </a:cubicBezTo>
                  <a:cubicBezTo>
                    <a:pt x="40" y="242"/>
                    <a:pt x="80" y="266"/>
                    <a:pt x="123" y="266"/>
                  </a:cubicBezTo>
                  <a:cubicBezTo>
                    <a:pt x="136" y="266"/>
                    <a:pt x="150" y="263"/>
                    <a:pt x="163" y="258"/>
                  </a:cubicBezTo>
                  <a:lnTo>
                    <a:pt x="284" y="210"/>
                  </a:lnTo>
                  <a:cubicBezTo>
                    <a:pt x="339" y="186"/>
                    <a:pt x="367" y="123"/>
                    <a:pt x="343" y="68"/>
                  </a:cubicBezTo>
                  <a:cubicBezTo>
                    <a:pt x="324" y="27"/>
                    <a:pt x="285" y="1"/>
                    <a:pt x="2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41"/>
            <p:cNvSpPr/>
            <p:nvPr/>
          </p:nvSpPr>
          <p:spPr>
            <a:xfrm>
              <a:off x="5206025" y="4409775"/>
              <a:ext cx="8575" cy="6475"/>
            </a:xfrm>
            <a:custGeom>
              <a:avLst/>
              <a:gdLst/>
              <a:ahLst/>
              <a:cxnLst/>
              <a:rect l="l" t="t" r="r" b="b"/>
              <a:pathLst>
                <a:path w="343" h="259" extrusionOk="0">
                  <a:moveTo>
                    <a:pt x="49" y="1"/>
                  </a:moveTo>
                  <a:lnTo>
                    <a:pt x="35" y="39"/>
                  </a:lnTo>
                  <a:cubicBezTo>
                    <a:pt x="0" y="122"/>
                    <a:pt x="39" y="212"/>
                    <a:pt x="118" y="246"/>
                  </a:cubicBezTo>
                  <a:cubicBezTo>
                    <a:pt x="138" y="255"/>
                    <a:pt x="159" y="259"/>
                    <a:pt x="179" y="259"/>
                  </a:cubicBezTo>
                  <a:cubicBezTo>
                    <a:pt x="241" y="259"/>
                    <a:pt x="300" y="223"/>
                    <a:pt x="325" y="163"/>
                  </a:cubicBezTo>
                  <a:lnTo>
                    <a:pt x="343" y="1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41"/>
            <p:cNvSpPr/>
            <p:nvPr/>
          </p:nvSpPr>
          <p:spPr>
            <a:xfrm>
              <a:off x="5248450" y="4520900"/>
              <a:ext cx="66125" cy="18350"/>
            </a:xfrm>
            <a:custGeom>
              <a:avLst/>
              <a:gdLst/>
              <a:ahLst/>
              <a:cxnLst/>
              <a:rect l="l" t="t" r="r" b="b"/>
              <a:pathLst>
                <a:path w="2645" h="734" extrusionOk="0">
                  <a:moveTo>
                    <a:pt x="0" y="0"/>
                  </a:moveTo>
                  <a:lnTo>
                    <a:pt x="0" y="733"/>
                  </a:lnTo>
                  <a:lnTo>
                    <a:pt x="2644" y="733"/>
                  </a:lnTo>
                  <a:lnTo>
                    <a:pt x="264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41"/>
            <p:cNvSpPr/>
            <p:nvPr/>
          </p:nvSpPr>
          <p:spPr>
            <a:xfrm>
              <a:off x="5232900" y="4517175"/>
              <a:ext cx="25250" cy="25250"/>
            </a:xfrm>
            <a:custGeom>
              <a:avLst/>
              <a:gdLst/>
              <a:ahLst/>
              <a:cxnLst/>
              <a:rect l="l" t="t" r="r" b="b"/>
              <a:pathLst>
                <a:path w="1010" h="1010" extrusionOk="0">
                  <a:moveTo>
                    <a:pt x="505" y="1"/>
                  </a:moveTo>
                  <a:cubicBezTo>
                    <a:pt x="225" y="1"/>
                    <a:pt x="0" y="229"/>
                    <a:pt x="0" y="505"/>
                  </a:cubicBezTo>
                  <a:cubicBezTo>
                    <a:pt x="0" y="785"/>
                    <a:pt x="225" y="1010"/>
                    <a:pt x="505" y="1010"/>
                  </a:cubicBezTo>
                  <a:cubicBezTo>
                    <a:pt x="781" y="1010"/>
                    <a:pt x="1010" y="785"/>
                    <a:pt x="1010" y="505"/>
                  </a:cubicBezTo>
                  <a:cubicBezTo>
                    <a:pt x="1010" y="229"/>
                    <a:pt x="781" y="1"/>
                    <a:pt x="5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41"/>
            <p:cNvSpPr/>
            <p:nvPr/>
          </p:nvSpPr>
          <p:spPr>
            <a:xfrm>
              <a:off x="5451575" y="4475550"/>
              <a:ext cx="28125" cy="27575"/>
            </a:xfrm>
            <a:custGeom>
              <a:avLst/>
              <a:gdLst/>
              <a:ahLst/>
              <a:cxnLst/>
              <a:rect l="l" t="t" r="r" b="b"/>
              <a:pathLst>
                <a:path w="1125" h="1103" extrusionOk="0">
                  <a:moveTo>
                    <a:pt x="120" y="1"/>
                  </a:moveTo>
                  <a:cubicBezTo>
                    <a:pt x="92" y="1"/>
                    <a:pt x="63" y="12"/>
                    <a:pt x="42" y="34"/>
                  </a:cubicBezTo>
                  <a:cubicBezTo>
                    <a:pt x="1" y="76"/>
                    <a:pt x="1" y="145"/>
                    <a:pt x="42" y="190"/>
                  </a:cubicBezTo>
                  <a:lnTo>
                    <a:pt x="924" y="1071"/>
                  </a:lnTo>
                  <a:cubicBezTo>
                    <a:pt x="944" y="1092"/>
                    <a:pt x="973" y="1102"/>
                    <a:pt x="1002" y="1102"/>
                  </a:cubicBezTo>
                  <a:cubicBezTo>
                    <a:pt x="1030" y="1102"/>
                    <a:pt x="1059" y="1092"/>
                    <a:pt x="1079" y="1071"/>
                  </a:cubicBezTo>
                  <a:cubicBezTo>
                    <a:pt x="1121" y="1030"/>
                    <a:pt x="1124" y="957"/>
                    <a:pt x="1079" y="916"/>
                  </a:cubicBezTo>
                  <a:lnTo>
                    <a:pt x="198" y="34"/>
                  </a:lnTo>
                  <a:cubicBezTo>
                    <a:pt x="177" y="12"/>
                    <a:pt x="149" y="1"/>
                    <a:pt x="12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41"/>
            <p:cNvSpPr/>
            <p:nvPr/>
          </p:nvSpPr>
          <p:spPr>
            <a:xfrm>
              <a:off x="5470025" y="4496425"/>
              <a:ext cx="19525" cy="16900"/>
            </a:xfrm>
            <a:custGeom>
              <a:avLst/>
              <a:gdLst/>
              <a:ahLst/>
              <a:cxnLst/>
              <a:rect l="l" t="t" r="r" b="b"/>
              <a:pathLst>
                <a:path w="781" h="676" extrusionOk="0">
                  <a:moveTo>
                    <a:pt x="389" y="1"/>
                  </a:moveTo>
                  <a:cubicBezTo>
                    <a:pt x="179" y="1"/>
                    <a:pt x="0" y="267"/>
                    <a:pt x="182" y="468"/>
                  </a:cubicBezTo>
                  <a:cubicBezTo>
                    <a:pt x="293" y="575"/>
                    <a:pt x="780" y="675"/>
                    <a:pt x="780" y="675"/>
                  </a:cubicBezTo>
                  <a:cubicBezTo>
                    <a:pt x="780" y="675"/>
                    <a:pt x="680" y="184"/>
                    <a:pt x="573" y="77"/>
                  </a:cubicBezTo>
                  <a:cubicBezTo>
                    <a:pt x="514" y="23"/>
                    <a:pt x="450" y="1"/>
                    <a:pt x="38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41"/>
            <p:cNvSpPr/>
            <p:nvPr/>
          </p:nvSpPr>
          <p:spPr>
            <a:xfrm>
              <a:off x="5245850" y="4435700"/>
              <a:ext cx="214750" cy="104575"/>
            </a:xfrm>
            <a:custGeom>
              <a:avLst/>
              <a:gdLst/>
              <a:ahLst/>
              <a:cxnLst/>
              <a:rect l="l" t="t" r="r" b="b"/>
              <a:pathLst>
                <a:path w="8590" h="4183" extrusionOk="0">
                  <a:moveTo>
                    <a:pt x="2095" y="1"/>
                  </a:moveTo>
                  <a:cubicBezTo>
                    <a:pt x="937" y="1"/>
                    <a:pt x="4" y="937"/>
                    <a:pt x="1" y="2092"/>
                  </a:cubicBezTo>
                  <a:cubicBezTo>
                    <a:pt x="1" y="3246"/>
                    <a:pt x="937" y="4183"/>
                    <a:pt x="2095" y="4183"/>
                  </a:cubicBezTo>
                  <a:lnTo>
                    <a:pt x="6495" y="4183"/>
                  </a:lnTo>
                  <a:cubicBezTo>
                    <a:pt x="7649" y="4183"/>
                    <a:pt x="8586" y="3246"/>
                    <a:pt x="8589" y="2092"/>
                  </a:cubicBezTo>
                  <a:cubicBezTo>
                    <a:pt x="8589" y="937"/>
                    <a:pt x="7653" y="1"/>
                    <a:pt x="649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41"/>
            <p:cNvSpPr/>
            <p:nvPr/>
          </p:nvSpPr>
          <p:spPr>
            <a:xfrm>
              <a:off x="5297275" y="4492125"/>
              <a:ext cx="105250" cy="63975"/>
            </a:xfrm>
            <a:custGeom>
              <a:avLst/>
              <a:gdLst/>
              <a:ahLst/>
              <a:cxnLst/>
              <a:rect l="l" t="t" r="r" b="b"/>
              <a:pathLst>
                <a:path w="4210" h="2559" extrusionOk="0">
                  <a:moveTo>
                    <a:pt x="2105" y="1"/>
                  </a:moveTo>
                  <a:cubicBezTo>
                    <a:pt x="940" y="1"/>
                    <a:pt x="0" y="571"/>
                    <a:pt x="0" y="1279"/>
                  </a:cubicBezTo>
                  <a:cubicBezTo>
                    <a:pt x="0" y="1984"/>
                    <a:pt x="940" y="2558"/>
                    <a:pt x="2105" y="2558"/>
                  </a:cubicBezTo>
                  <a:cubicBezTo>
                    <a:pt x="3266" y="2558"/>
                    <a:pt x="4210" y="1984"/>
                    <a:pt x="4210" y="1279"/>
                  </a:cubicBezTo>
                  <a:cubicBezTo>
                    <a:pt x="4210" y="571"/>
                    <a:pt x="3266" y="1"/>
                    <a:pt x="21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41"/>
            <p:cNvSpPr/>
            <p:nvPr/>
          </p:nvSpPr>
          <p:spPr>
            <a:xfrm>
              <a:off x="5286300" y="4432250"/>
              <a:ext cx="131350" cy="63950"/>
            </a:xfrm>
            <a:custGeom>
              <a:avLst/>
              <a:gdLst/>
              <a:ahLst/>
              <a:cxnLst/>
              <a:rect l="l" t="t" r="r" b="b"/>
              <a:pathLst>
                <a:path w="5254" h="2558" extrusionOk="0">
                  <a:moveTo>
                    <a:pt x="101" y="0"/>
                  </a:moveTo>
                  <a:cubicBezTo>
                    <a:pt x="45" y="0"/>
                    <a:pt x="0" y="45"/>
                    <a:pt x="0" y="101"/>
                  </a:cubicBezTo>
                  <a:lnTo>
                    <a:pt x="0" y="2461"/>
                  </a:lnTo>
                  <a:cubicBezTo>
                    <a:pt x="0" y="2513"/>
                    <a:pt x="45" y="2558"/>
                    <a:pt x="101" y="2558"/>
                  </a:cubicBezTo>
                  <a:lnTo>
                    <a:pt x="5153" y="2558"/>
                  </a:lnTo>
                  <a:cubicBezTo>
                    <a:pt x="5209" y="2558"/>
                    <a:pt x="5254" y="2513"/>
                    <a:pt x="5254" y="2461"/>
                  </a:cubicBezTo>
                  <a:lnTo>
                    <a:pt x="5254" y="101"/>
                  </a:lnTo>
                  <a:cubicBezTo>
                    <a:pt x="5254" y="45"/>
                    <a:pt x="5209" y="0"/>
                    <a:pt x="515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41"/>
            <p:cNvSpPr/>
            <p:nvPr/>
          </p:nvSpPr>
          <p:spPr>
            <a:xfrm>
              <a:off x="5290450" y="44863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41"/>
            <p:cNvSpPr/>
            <p:nvPr/>
          </p:nvSpPr>
          <p:spPr>
            <a:xfrm>
              <a:off x="5290450" y="4478125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0" y="1"/>
                  </a:moveTo>
                  <a:lnTo>
                    <a:pt x="0" y="101"/>
                  </a:lnTo>
                  <a:lnTo>
                    <a:pt x="100" y="201"/>
                  </a:lnTo>
                  <a:lnTo>
                    <a:pt x="204" y="10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41"/>
            <p:cNvSpPr/>
            <p:nvPr/>
          </p:nvSpPr>
          <p:spPr>
            <a:xfrm>
              <a:off x="5290450" y="4469925"/>
              <a:ext cx="5125" cy="502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04" y="0"/>
                  </a:moveTo>
                  <a:lnTo>
                    <a:pt x="0" y="100"/>
                  </a:lnTo>
                  <a:lnTo>
                    <a:pt x="104" y="201"/>
                  </a:lnTo>
                  <a:lnTo>
                    <a:pt x="204" y="10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1"/>
            <p:cNvSpPr/>
            <p:nvPr/>
          </p:nvSpPr>
          <p:spPr>
            <a:xfrm>
              <a:off x="5290525" y="44620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1"/>
            <p:cNvSpPr/>
            <p:nvPr/>
          </p:nvSpPr>
          <p:spPr>
            <a:xfrm>
              <a:off x="5290525" y="44538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0"/>
                  </a:moveTo>
                  <a:lnTo>
                    <a:pt x="1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1"/>
            <p:cNvSpPr/>
            <p:nvPr/>
          </p:nvSpPr>
          <p:spPr>
            <a:xfrm>
              <a:off x="5290450" y="4445300"/>
              <a:ext cx="5125" cy="502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04" y="0"/>
                  </a:moveTo>
                  <a:lnTo>
                    <a:pt x="0" y="100"/>
                  </a:lnTo>
                  <a:lnTo>
                    <a:pt x="104" y="201"/>
                  </a:lnTo>
                  <a:lnTo>
                    <a:pt x="204" y="10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1"/>
            <p:cNvSpPr/>
            <p:nvPr/>
          </p:nvSpPr>
          <p:spPr>
            <a:xfrm>
              <a:off x="5290450" y="4437075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0" y="1"/>
                  </a:moveTo>
                  <a:lnTo>
                    <a:pt x="0" y="101"/>
                  </a:lnTo>
                  <a:lnTo>
                    <a:pt x="100" y="201"/>
                  </a:lnTo>
                  <a:lnTo>
                    <a:pt x="204" y="10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1"/>
            <p:cNvSpPr/>
            <p:nvPr/>
          </p:nvSpPr>
          <p:spPr>
            <a:xfrm>
              <a:off x="5408550" y="448590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1"/>
            <p:cNvSpPr/>
            <p:nvPr/>
          </p:nvSpPr>
          <p:spPr>
            <a:xfrm>
              <a:off x="5408475" y="447770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0" y="101"/>
                  </a:lnTo>
                  <a:lnTo>
                    <a:pt x="104" y="204"/>
                  </a:lnTo>
                  <a:lnTo>
                    <a:pt x="204" y="10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1"/>
            <p:cNvSpPr/>
            <p:nvPr/>
          </p:nvSpPr>
          <p:spPr>
            <a:xfrm>
              <a:off x="5408475" y="446947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1"/>
            <p:cNvSpPr/>
            <p:nvPr/>
          </p:nvSpPr>
          <p:spPr>
            <a:xfrm>
              <a:off x="5408550" y="4461700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1"/>
                  </a:lnTo>
                  <a:lnTo>
                    <a:pt x="205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1"/>
            <p:cNvSpPr/>
            <p:nvPr/>
          </p:nvSpPr>
          <p:spPr>
            <a:xfrm>
              <a:off x="5408550" y="4453500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1"/>
                  </a:lnTo>
                  <a:lnTo>
                    <a:pt x="205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1"/>
            <p:cNvSpPr/>
            <p:nvPr/>
          </p:nvSpPr>
          <p:spPr>
            <a:xfrm>
              <a:off x="5408550" y="44448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5"/>
                  </a:lnTo>
                  <a:lnTo>
                    <a:pt x="20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41"/>
            <p:cNvSpPr/>
            <p:nvPr/>
          </p:nvSpPr>
          <p:spPr>
            <a:xfrm>
              <a:off x="5408475" y="44366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41"/>
            <p:cNvSpPr/>
            <p:nvPr/>
          </p:nvSpPr>
          <p:spPr>
            <a:xfrm>
              <a:off x="5299675" y="4380675"/>
              <a:ext cx="104675" cy="133425"/>
            </a:xfrm>
            <a:custGeom>
              <a:avLst/>
              <a:gdLst/>
              <a:ahLst/>
              <a:cxnLst/>
              <a:rect l="l" t="t" r="r" b="b"/>
              <a:pathLst>
                <a:path w="4187" h="5337" extrusionOk="0">
                  <a:moveTo>
                    <a:pt x="2092" y="0"/>
                  </a:moveTo>
                  <a:cubicBezTo>
                    <a:pt x="938" y="0"/>
                    <a:pt x="1" y="937"/>
                    <a:pt x="1" y="2091"/>
                  </a:cubicBezTo>
                  <a:lnTo>
                    <a:pt x="1" y="5022"/>
                  </a:lnTo>
                  <a:cubicBezTo>
                    <a:pt x="1" y="5195"/>
                    <a:pt x="143" y="5336"/>
                    <a:pt x="319" y="5336"/>
                  </a:cubicBezTo>
                  <a:lnTo>
                    <a:pt x="3868" y="5336"/>
                  </a:lnTo>
                  <a:cubicBezTo>
                    <a:pt x="4045" y="5336"/>
                    <a:pt x="4186" y="5198"/>
                    <a:pt x="4186" y="5022"/>
                  </a:cubicBezTo>
                  <a:lnTo>
                    <a:pt x="4186" y="2091"/>
                  </a:lnTo>
                  <a:cubicBezTo>
                    <a:pt x="4186" y="937"/>
                    <a:pt x="3250" y="0"/>
                    <a:pt x="2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41"/>
            <p:cNvSpPr/>
            <p:nvPr/>
          </p:nvSpPr>
          <p:spPr>
            <a:xfrm>
              <a:off x="5308325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6" y="156"/>
                  </a:moveTo>
                  <a:lnTo>
                    <a:pt x="312" y="236"/>
                  </a:lnTo>
                  <a:lnTo>
                    <a:pt x="236" y="312"/>
                  </a:lnTo>
                  <a:lnTo>
                    <a:pt x="156" y="236"/>
                  </a:lnTo>
                  <a:lnTo>
                    <a:pt x="236" y="156"/>
                  </a:lnTo>
                  <a:close/>
                  <a:moveTo>
                    <a:pt x="236" y="1"/>
                  </a:moveTo>
                  <a:lnTo>
                    <a:pt x="1" y="236"/>
                  </a:lnTo>
                  <a:lnTo>
                    <a:pt x="236" y="467"/>
                  </a:lnTo>
                  <a:lnTo>
                    <a:pt x="467" y="236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41"/>
            <p:cNvSpPr/>
            <p:nvPr/>
          </p:nvSpPr>
          <p:spPr>
            <a:xfrm>
              <a:off x="5320950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41"/>
            <p:cNvSpPr/>
            <p:nvPr/>
          </p:nvSpPr>
          <p:spPr>
            <a:xfrm>
              <a:off x="5333550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6" y="156"/>
                  </a:moveTo>
                  <a:lnTo>
                    <a:pt x="312" y="236"/>
                  </a:lnTo>
                  <a:lnTo>
                    <a:pt x="236" y="312"/>
                  </a:lnTo>
                  <a:lnTo>
                    <a:pt x="156" y="236"/>
                  </a:lnTo>
                  <a:lnTo>
                    <a:pt x="236" y="156"/>
                  </a:lnTo>
                  <a:close/>
                  <a:moveTo>
                    <a:pt x="236" y="1"/>
                  </a:moveTo>
                  <a:lnTo>
                    <a:pt x="1" y="236"/>
                  </a:lnTo>
                  <a:lnTo>
                    <a:pt x="236" y="467"/>
                  </a:lnTo>
                  <a:lnTo>
                    <a:pt x="467" y="236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41"/>
            <p:cNvSpPr/>
            <p:nvPr/>
          </p:nvSpPr>
          <p:spPr>
            <a:xfrm>
              <a:off x="5346175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41"/>
            <p:cNvSpPr/>
            <p:nvPr/>
          </p:nvSpPr>
          <p:spPr>
            <a:xfrm>
              <a:off x="5358800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41"/>
            <p:cNvSpPr/>
            <p:nvPr/>
          </p:nvSpPr>
          <p:spPr>
            <a:xfrm>
              <a:off x="5371400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2" y="156"/>
                  </a:moveTo>
                  <a:lnTo>
                    <a:pt x="312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1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41"/>
            <p:cNvSpPr/>
            <p:nvPr/>
          </p:nvSpPr>
          <p:spPr>
            <a:xfrm>
              <a:off x="5384025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41"/>
            <p:cNvSpPr/>
            <p:nvPr/>
          </p:nvSpPr>
          <p:spPr>
            <a:xfrm>
              <a:off x="5241800" y="4532300"/>
              <a:ext cx="66125" cy="17250"/>
            </a:xfrm>
            <a:custGeom>
              <a:avLst/>
              <a:gdLst/>
              <a:ahLst/>
              <a:cxnLst/>
              <a:rect l="l" t="t" r="r" b="b"/>
              <a:pathLst>
                <a:path w="2645" h="690" extrusionOk="0">
                  <a:moveTo>
                    <a:pt x="0" y="1"/>
                  </a:moveTo>
                  <a:cubicBezTo>
                    <a:pt x="0" y="384"/>
                    <a:pt x="315" y="690"/>
                    <a:pt x="694" y="690"/>
                  </a:cubicBezTo>
                  <a:cubicBezTo>
                    <a:pt x="708" y="690"/>
                    <a:pt x="722" y="689"/>
                    <a:pt x="737" y="688"/>
                  </a:cubicBezTo>
                  <a:lnTo>
                    <a:pt x="2644" y="571"/>
                  </a:lnTo>
                  <a:lnTo>
                    <a:pt x="2644" y="1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41"/>
            <p:cNvSpPr/>
            <p:nvPr/>
          </p:nvSpPr>
          <p:spPr>
            <a:xfrm>
              <a:off x="5290875" y="4542575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0" y="1"/>
                  </a:moveTo>
                  <a:cubicBezTo>
                    <a:pt x="0" y="250"/>
                    <a:pt x="201" y="454"/>
                    <a:pt x="453" y="454"/>
                  </a:cubicBezTo>
                  <a:cubicBezTo>
                    <a:pt x="702" y="454"/>
                    <a:pt x="906" y="250"/>
                    <a:pt x="9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41"/>
            <p:cNvSpPr/>
            <p:nvPr/>
          </p:nvSpPr>
          <p:spPr>
            <a:xfrm>
              <a:off x="5348675" y="4527025"/>
              <a:ext cx="66125" cy="18425"/>
            </a:xfrm>
            <a:custGeom>
              <a:avLst/>
              <a:gdLst/>
              <a:ahLst/>
              <a:cxnLst/>
              <a:rect l="l" t="t" r="r" b="b"/>
              <a:pathLst>
                <a:path w="2645" h="737" extrusionOk="0">
                  <a:moveTo>
                    <a:pt x="1" y="1"/>
                  </a:moveTo>
                  <a:lnTo>
                    <a:pt x="1" y="737"/>
                  </a:lnTo>
                  <a:lnTo>
                    <a:pt x="2645" y="737"/>
                  </a:lnTo>
                  <a:lnTo>
                    <a:pt x="264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41"/>
            <p:cNvSpPr/>
            <p:nvPr/>
          </p:nvSpPr>
          <p:spPr>
            <a:xfrm>
              <a:off x="5328800" y="4523400"/>
              <a:ext cx="29575" cy="25250"/>
            </a:xfrm>
            <a:custGeom>
              <a:avLst/>
              <a:gdLst/>
              <a:ahLst/>
              <a:cxnLst/>
              <a:rect l="l" t="t" r="r" b="b"/>
              <a:pathLst>
                <a:path w="1183" h="1010" extrusionOk="0">
                  <a:moveTo>
                    <a:pt x="673" y="0"/>
                  </a:moveTo>
                  <a:cubicBezTo>
                    <a:pt x="548" y="0"/>
                    <a:pt x="422" y="46"/>
                    <a:pt x="319" y="149"/>
                  </a:cubicBezTo>
                  <a:cubicBezTo>
                    <a:pt x="1" y="467"/>
                    <a:pt x="225" y="1010"/>
                    <a:pt x="678" y="1010"/>
                  </a:cubicBezTo>
                  <a:cubicBezTo>
                    <a:pt x="955" y="1010"/>
                    <a:pt x="1179" y="785"/>
                    <a:pt x="1183" y="505"/>
                  </a:cubicBezTo>
                  <a:cubicBezTo>
                    <a:pt x="1183" y="201"/>
                    <a:pt x="933" y="0"/>
                    <a:pt x="67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41"/>
            <p:cNvSpPr/>
            <p:nvPr/>
          </p:nvSpPr>
          <p:spPr>
            <a:xfrm>
              <a:off x="5392325" y="4509150"/>
              <a:ext cx="65600" cy="53250"/>
            </a:xfrm>
            <a:custGeom>
              <a:avLst/>
              <a:gdLst/>
              <a:ahLst/>
              <a:cxnLst/>
              <a:rect l="l" t="t" r="r" b="b"/>
              <a:pathLst>
                <a:path w="2624" h="2130" extrusionOk="0">
                  <a:moveTo>
                    <a:pt x="1065" y="0"/>
                  </a:moveTo>
                  <a:cubicBezTo>
                    <a:pt x="477" y="0"/>
                    <a:pt x="0" y="477"/>
                    <a:pt x="0" y="1065"/>
                  </a:cubicBezTo>
                  <a:cubicBezTo>
                    <a:pt x="0" y="1652"/>
                    <a:pt x="477" y="2129"/>
                    <a:pt x="1065" y="2129"/>
                  </a:cubicBezTo>
                  <a:lnTo>
                    <a:pt x="1559" y="2129"/>
                  </a:lnTo>
                  <a:cubicBezTo>
                    <a:pt x="2146" y="2129"/>
                    <a:pt x="2623" y="1652"/>
                    <a:pt x="2623" y="1065"/>
                  </a:cubicBezTo>
                  <a:cubicBezTo>
                    <a:pt x="2623" y="477"/>
                    <a:pt x="2146" y="0"/>
                    <a:pt x="155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41"/>
            <p:cNvSpPr/>
            <p:nvPr/>
          </p:nvSpPr>
          <p:spPr>
            <a:xfrm>
              <a:off x="5342450" y="4539225"/>
              <a:ext cx="66125" cy="17250"/>
            </a:xfrm>
            <a:custGeom>
              <a:avLst/>
              <a:gdLst/>
              <a:ahLst/>
              <a:cxnLst/>
              <a:rect l="l" t="t" r="r" b="b"/>
              <a:pathLst>
                <a:path w="2645" h="690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383"/>
                    <a:pt x="312" y="689"/>
                    <a:pt x="691" y="689"/>
                  </a:cubicBezTo>
                  <a:cubicBezTo>
                    <a:pt x="705" y="689"/>
                    <a:pt x="719" y="689"/>
                    <a:pt x="734" y="688"/>
                  </a:cubicBezTo>
                  <a:lnTo>
                    <a:pt x="2645" y="570"/>
                  </a:lnTo>
                  <a:lnTo>
                    <a:pt x="2645" y="1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41"/>
            <p:cNvSpPr/>
            <p:nvPr/>
          </p:nvSpPr>
          <p:spPr>
            <a:xfrm>
              <a:off x="5391450" y="4549500"/>
              <a:ext cx="22750" cy="11350"/>
            </a:xfrm>
            <a:custGeom>
              <a:avLst/>
              <a:gdLst/>
              <a:ahLst/>
              <a:cxnLst/>
              <a:rect l="l" t="t" r="r" b="b"/>
              <a:pathLst>
                <a:path w="910" h="454" extrusionOk="0">
                  <a:moveTo>
                    <a:pt x="0" y="0"/>
                  </a:moveTo>
                  <a:cubicBezTo>
                    <a:pt x="0" y="249"/>
                    <a:pt x="204" y="453"/>
                    <a:pt x="457" y="453"/>
                  </a:cubicBezTo>
                  <a:cubicBezTo>
                    <a:pt x="706" y="453"/>
                    <a:pt x="909" y="249"/>
                    <a:pt x="9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1"/>
            <p:cNvSpPr/>
            <p:nvPr/>
          </p:nvSpPr>
          <p:spPr>
            <a:xfrm>
              <a:off x="4506675" y="4623975"/>
              <a:ext cx="262350" cy="51350"/>
            </a:xfrm>
            <a:custGeom>
              <a:avLst/>
              <a:gdLst/>
              <a:ahLst/>
              <a:cxnLst/>
              <a:rect l="l" t="t" r="r" b="b"/>
              <a:pathLst>
                <a:path w="10494" h="2054" extrusionOk="0">
                  <a:moveTo>
                    <a:pt x="5247" y="1"/>
                  </a:moveTo>
                  <a:cubicBezTo>
                    <a:pt x="2350" y="1"/>
                    <a:pt x="0" y="460"/>
                    <a:pt x="0" y="1027"/>
                  </a:cubicBezTo>
                  <a:cubicBezTo>
                    <a:pt x="0" y="1594"/>
                    <a:pt x="2350" y="2054"/>
                    <a:pt x="5247" y="2054"/>
                  </a:cubicBezTo>
                  <a:cubicBezTo>
                    <a:pt x="8146" y="2054"/>
                    <a:pt x="10493" y="1594"/>
                    <a:pt x="10493" y="1027"/>
                  </a:cubicBezTo>
                  <a:cubicBezTo>
                    <a:pt x="10493" y="460"/>
                    <a:pt x="8146" y="1"/>
                    <a:pt x="524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1"/>
            <p:cNvSpPr/>
            <p:nvPr/>
          </p:nvSpPr>
          <p:spPr>
            <a:xfrm>
              <a:off x="4688025" y="4451175"/>
              <a:ext cx="86100" cy="57125"/>
            </a:xfrm>
            <a:custGeom>
              <a:avLst/>
              <a:gdLst/>
              <a:ahLst/>
              <a:cxnLst/>
              <a:rect l="l" t="t" r="r" b="b"/>
              <a:pathLst>
                <a:path w="3444" h="2285" extrusionOk="0">
                  <a:moveTo>
                    <a:pt x="1145" y="0"/>
                  </a:moveTo>
                  <a:cubicBezTo>
                    <a:pt x="512" y="0"/>
                    <a:pt x="4" y="512"/>
                    <a:pt x="4" y="1141"/>
                  </a:cubicBezTo>
                  <a:cubicBezTo>
                    <a:pt x="1" y="1773"/>
                    <a:pt x="512" y="2285"/>
                    <a:pt x="1145" y="2285"/>
                  </a:cubicBezTo>
                  <a:lnTo>
                    <a:pt x="2299" y="2285"/>
                  </a:lnTo>
                  <a:cubicBezTo>
                    <a:pt x="2932" y="2285"/>
                    <a:pt x="3443" y="1773"/>
                    <a:pt x="3443" y="1141"/>
                  </a:cubicBezTo>
                  <a:cubicBezTo>
                    <a:pt x="3443" y="512"/>
                    <a:pt x="2932" y="0"/>
                    <a:pt x="229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1"/>
            <p:cNvSpPr/>
            <p:nvPr/>
          </p:nvSpPr>
          <p:spPr>
            <a:xfrm>
              <a:off x="4726300" y="4399275"/>
              <a:ext cx="70700" cy="103600"/>
            </a:xfrm>
            <a:custGeom>
              <a:avLst/>
              <a:gdLst/>
              <a:ahLst/>
              <a:cxnLst/>
              <a:rect l="l" t="t" r="r" b="b"/>
              <a:pathLst>
                <a:path w="2828" h="4144" extrusionOk="0">
                  <a:moveTo>
                    <a:pt x="1827" y="1"/>
                  </a:moveTo>
                  <a:cubicBezTo>
                    <a:pt x="1460" y="1"/>
                    <a:pt x="1118" y="231"/>
                    <a:pt x="989" y="597"/>
                  </a:cubicBezTo>
                  <a:lnTo>
                    <a:pt x="163" y="2961"/>
                  </a:lnTo>
                  <a:cubicBezTo>
                    <a:pt x="1" y="3424"/>
                    <a:pt x="243" y="3932"/>
                    <a:pt x="706" y="4095"/>
                  </a:cubicBezTo>
                  <a:cubicBezTo>
                    <a:pt x="802" y="4128"/>
                    <a:pt x="900" y="4143"/>
                    <a:pt x="997" y="4143"/>
                  </a:cubicBezTo>
                  <a:cubicBezTo>
                    <a:pt x="1365" y="4143"/>
                    <a:pt x="1711" y="3915"/>
                    <a:pt x="1839" y="3549"/>
                  </a:cubicBezTo>
                  <a:lnTo>
                    <a:pt x="2666" y="1185"/>
                  </a:lnTo>
                  <a:cubicBezTo>
                    <a:pt x="2828" y="718"/>
                    <a:pt x="2583" y="213"/>
                    <a:pt x="2119" y="51"/>
                  </a:cubicBezTo>
                  <a:cubicBezTo>
                    <a:pt x="2022" y="17"/>
                    <a:pt x="1924" y="1"/>
                    <a:pt x="182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1"/>
            <p:cNvSpPr/>
            <p:nvPr/>
          </p:nvSpPr>
          <p:spPr>
            <a:xfrm>
              <a:off x="4753450" y="4389225"/>
              <a:ext cx="25500" cy="28875"/>
            </a:xfrm>
            <a:custGeom>
              <a:avLst/>
              <a:gdLst/>
              <a:ahLst/>
              <a:cxnLst/>
              <a:rect l="l" t="t" r="r" b="b"/>
              <a:pathLst>
                <a:path w="1020" h="1155" extrusionOk="0">
                  <a:moveTo>
                    <a:pt x="86" y="0"/>
                  </a:moveTo>
                  <a:cubicBezTo>
                    <a:pt x="38" y="0"/>
                    <a:pt x="0" y="38"/>
                    <a:pt x="0" y="87"/>
                  </a:cubicBezTo>
                  <a:lnTo>
                    <a:pt x="0" y="1155"/>
                  </a:lnTo>
                  <a:lnTo>
                    <a:pt x="1020" y="1155"/>
                  </a:lnTo>
                  <a:lnTo>
                    <a:pt x="1020" y="87"/>
                  </a:lnTo>
                  <a:cubicBezTo>
                    <a:pt x="1020" y="38"/>
                    <a:pt x="978" y="0"/>
                    <a:pt x="93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1"/>
            <p:cNvSpPr/>
            <p:nvPr/>
          </p:nvSpPr>
          <p:spPr>
            <a:xfrm>
              <a:off x="4777125" y="4391300"/>
              <a:ext cx="48150" cy="25150"/>
            </a:xfrm>
            <a:custGeom>
              <a:avLst/>
              <a:gdLst/>
              <a:ahLst/>
              <a:cxnLst/>
              <a:rect l="l" t="t" r="r" b="b"/>
              <a:pathLst>
                <a:path w="1926" h="1006" extrusionOk="0">
                  <a:moveTo>
                    <a:pt x="0" y="0"/>
                  </a:moveTo>
                  <a:lnTo>
                    <a:pt x="0" y="1006"/>
                  </a:lnTo>
                  <a:lnTo>
                    <a:pt x="1846" y="1006"/>
                  </a:lnTo>
                  <a:cubicBezTo>
                    <a:pt x="1891" y="1002"/>
                    <a:pt x="1925" y="964"/>
                    <a:pt x="1925" y="923"/>
                  </a:cubicBezTo>
                  <a:lnTo>
                    <a:pt x="1925" y="197"/>
                  </a:lnTo>
                  <a:cubicBezTo>
                    <a:pt x="1925" y="87"/>
                    <a:pt x="1839" y="0"/>
                    <a:pt x="172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41"/>
            <p:cNvSpPr/>
            <p:nvPr/>
          </p:nvSpPr>
          <p:spPr>
            <a:xfrm>
              <a:off x="4806925" y="4406500"/>
              <a:ext cx="21200" cy="14550"/>
            </a:xfrm>
            <a:custGeom>
              <a:avLst/>
              <a:gdLst/>
              <a:ahLst/>
              <a:cxnLst/>
              <a:rect l="l" t="t" r="r" b="b"/>
              <a:pathLst>
                <a:path w="848" h="582" extrusionOk="0">
                  <a:moveTo>
                    <a:pt x="104" y="0"/>
                  </a:moveTo>
                  <a:lnTo>
                    <a:pt x="0" y="391"/>
                  </a:lnTo>
                  <a:lnTo>
                    <a:pt x="719" y="581"/>
                  </a:lnTo>
                  <a:cubicBezTo>
                    <a:pt x="722" y="582"/>
                    <a:pt x="725" y="582"/>
                    <a:pt x="727" y="582"/>
                  </a:cubicBezTo>
                  <a:cubicBezTo>
                    <a:pt x="744" y="582"/>
                    <a:pt x="758" y="572"/>
                    <a:pt x="761" y="557"/>
                  </a:cubicBezTo>
                  <a:lnTo>
                    <a:pt x="837" y="273"/>
                  </a:lnTo>
                  <a:cubicBezTo>
                    <a:pt x="847" y="232"/>
                    <a:pt x="823" y="187"/>
                    <a:pt x="782" y="177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41"/>
            <p:cNvSpPr/>
            <p:nvPr/>
          </p:nvSpPr>
          <p:spPr>
            <a:xfrm>
              <a:off x="4752225" y="4394500"/>
              <a:ext cx="59400" cy="39500"/>
            </a:xfrm>
            <a:custGeom>
              <a:avLst/>
              <a:gdLst/>
              <a:ahLst/>
              <a:cxnLst/>
              <a:rect l="l" t="t" r="r" b="b"/>
              <a:pathLst>
                <a:path w="2376" h="1580" extrusionOk="0">
                  <a:moveTo>
                    <a:pt x="789" y="0"/>
                  </a:moveTo>
                  <a:cubicBezTo>
                    <a:pt x="353" y="0"/>
                    <a:pt x="1" y="353"/>
                    <a:pt x="1" y="788"/>
                  </a:cubicBezTo>
                  <a:cubicBezTo>
                    <a:pt x="1" y="1224"/>
                    <a:pt x="353" y="1580"/>
                    <a:pt x="789" y="1580"/>
                  </a:cubicBezTo>
                  <a:lnTo>
                    <a:pt x="796" y="1580"/>
                  </a:lnTo>
                  <a:cubicBezTo>
                    <a:pt x="1667" y="1580"/>
                    <a:pt x="2375" y="871"/>
                    <a:pt x="237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1"/>
            <p:cNvSpPr/>
            <p:nvPr/>
          </p:nvSpPr>
          <p:spPr>
            <a:xfrm>
              <a:off x="4745925" y="4381725"/>
              <a:ext cx="15575" cy="15125"/>
            </a:xfrm>
            <a:custGeom>
              <a:avLst/>
              <a:gdLst/>
              <a:ahLst/>
              <a:cxnLst/>
              <a:rect l="l" t="t" r="r" b="b"/>
              <a:pathLst>
                <a:path w="623" h="605" extrusionOk="0">
                  <a:moveTo>
                    <a:pt x="204" y="0"/>
                  </a:moveTo>
                  <a:cubicBezTo>
                    <a:pt x="157" y="0"/>
                    <a:pt x="109" y="19"/>
                    <a:pt x="73" y="55"/>
                  </a:cubicBezTo>
                  <a:cubicBezTo>
                    <a:pt x="0" y="127"/>
                    <a:pt x="0" y="245"/>
                    <a:pt x="73" y="317"/>
                  </a:cubicBezTo>
                  <a:lnTo>
                    <a:pt x="360" y="604"/>
                  </a:lnTo>
                  <a:lnTo>
                    <a:pt x="622" y="342"/>
                  </a:lnTo>
                  <a:lnTo>
                    <a:pt x="336" y="55"/>
                  </a:lnTo>
                  <a:cubicBezTo>
                    <a:pt x="299" y="19"/>
                    <a:pt x="252" y="0"/>
                    <a:pt x="20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1"/>
            <p:cNvSpPr/>
            <p:nvPr/>
          </p:nvSpPr>
          <p:spPr>
            <a:xfrm>
              <a:off x="4749200" y="4384900"/>
              <a:ext cx="8225" cy="7700"/>
            </a:xfrm>
            <a:custGeom>
              <a:avLst/>
              <a:gdLst/>
              <a:ahLst/>
              <a:cxnLst/>
              <a:rect l="l" t="t" r="r" b="b"/>
              <a:pathLst>
                <a:path w="329" h="308" extrusionOk="0">
                  <a:moveTo>
                    <a:pt x="119" y="0"/>
                  </a:moveTo>
                  <a:cubicBezTo>
                    <a:pt x="91" y="0"/>
                    <a:pt x="63" y="11"/>
                    <a:pt x="42" y="32"/>
                  </a:cubicBezTo>
                  <a:cubicBezTo>
                    <a:pt x="1" y="73"/>
                    <a:pt x="1" y="142"/>
                    <a:pt x="42" y="187"/>
                  </a:cubicBezTo>
                  <a:lnTo>
                    <a:pt x="135" y="277"/>
                  </a:lnTo>
                  <a:cubicBezTo>
                    <a:pt x="156" y="298"/>
                    <a:pt x="184" y="308"/>
                    <a:pt x="212" y="308"/>
                  </a:cubicBezTo>
                  <a:cubicBezTo>
                    <a:pt x="239" y="308"/>
                    <a:pt x="267" y="298"/>
                    <a:pt x="288" y="277"/>
                  </a:cubicBezTo>
                  <a:cubicBezTo>
                    <a:pt x="329" y="232"/>
                    <a:pt x="329" y="166"/>
                    <a:pt x="288" y="121"/>
                  </a:cubicBezTo>
                  <a:lnTo>
                    <a:pt x="198" y="32"/>
                  </a:lnTo>
                  <a:cubicBezTo>
                    <a:pt x="175" y="11"/>
                    <a:pt x="147" y="0"/>
                    <a:pt x="11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41"/>
            <p:cNvSpPr/>
            <p:nvPr/>
          </p:nvSpPr>
          <p:spPr>
            <a:xfrm>
              <a:off x="4765450" y="4402775"/>
              <a:ext cx="7975" cy="5050"/>
            </a:xfrm>
            <a:custGeom>
              <a:avLst/>
              <a:gdLst/>
              <a:ahLst/>
              <a:cxnLst/>
              <a:rect l="l" t="t" r="r" b="b"/>
              <a:pathLst>
                <a:path w="319" h="202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132"/>
                    <a:pt x="73" y="201"/>
                    <a:pt x="159" y="201"/>
                  </a:cubicBezTo>
                  <a:cubicBezTo>
                    <a:pt x="246" y="201"/>
                    <a:pt x="318" y="132"/>
                    <a:pt x="318" y="42"/>
                  </a:cubicBezTo>
                  <a:lnTo>
                    <a:pt x="31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41"/>
            <p:cNvSpPr/>
            <p:nvPr/>
          </p:nvSpPr>
          <p:spPr>
            <a:xfrm>
              <a:off x="4684925" y="4494100"/>
              <a:ext cx="55575" cy="63100"/>
            </a:xfrm>
            <a:custGeom>
              <a:avLst/>
              <a:gdLst/>
              <a:ahLst/>
              <a:cxnLst/>
              <a:rect l="l" t="t" r="r" b="b"/>
              <a:pathLst>
                <a:path w="2223" h="2524" extrusionOk="0">
                  <a:moveTo>
                    <a:pt x="571" y="1"/>
                  </a:moveTo>
                  <a:lnTo>
                    <a:pt x="0" y="461"/>
                  </a:lnTo>
                  <a:lnTo>
                    <a:pt x="1652" y="2524"/>
                  </a:lnTo>
                  <a:lnTo>
                    <a:pt x="2223" y="2064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41"/>
            <p:cNvSpPr/>
            <p:nvPr/>
          </p:nvSpPr>
          <p:spPr>
            <a:xfrm>
              <a:off x="4721200" y="4540825"/>
              <a:ext cx="27675" cy="25325"/>
            </a:xfrm>
            <a:custGeom>
              <a:avLst/>
              <a:gdLst/>
              <a:ahLst/>
              <a:cxnLst/>
              <a:rect l="l" t="t" r="r" b="b"/>
              <a:pathLst>
                <a:path w="1107" h="1013" extrusionOk="0">
                  <a:moveTo>
                    <a:pt x="565" y="1"/>
                  </a:moveTo>
                  <a:cubicBezTo>
                    <a:pt x="458" y="1"/>
                    <a:pt x="349" y="35"/>
                    <a:pt x="253" y="112"/>
                  </a:cubicBezTo>
                  <a:cubicBezTo>
                    <a:pt x="35" y="289"/>
                    <a:pt x="1" y="607"/>
                    <a:pt x="174" y="824"/>
                  </a:cubicBezTo>
                  <a:cubicBezTo>
                    <a:pt x="279" y="954"/>
                    <a:pt x="422" y="1012"/>
                    <a:pt x="563" y="1012"/>
                  </a:cubicBezTo>
                  <a:cubicBezTo>
                    <a:pt x="804" y="1012"/>
                    <a:pt x="1038" y="842"/>
                    <a:pt x="1069" y="562"/>
                  </a:cubicBezTo>
                  <a:cubicBezTo>
                    <a:pt x="1106" y="239"/>
                    <a:pt x="845" y="1"/>
                    <a:pt x="56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41"/>
            <p:cNvSpPr/>
            <p:nvPr/>
          </p:nvSpPr>
          <p:spPr>
            <a:xfrm>
              <a:off x="4687175" y="4541725"/>
              <a:ext cx="55150" cy="52375"/>
            </a:xfrm>
            <a:custGeom>
              <a:avLst/>
              <a:gdLst/>
              <a:ahLst/>
              <a:cxnLst/>
              <a:rect l="l" t="t" r="r" b="b"/>
              <a:pathLst>
                <a:path w="2206" h="2095" extrusionOk="0">
                  <a:moveTo>
                    <a:pt x="1960" y="0"/>
                  </a:moveTo>
                  <a:lnTo>
                    <a:pt x="0" y="1780"/>
                  </a:lnTo>
                  <a:lnTo>
                    <a:pt x="252" y="2095"/>
                  </a:lnTo>
                  <a:lnTo>
                    <a:pt x="1818" y="996"/>
                  </a:lnTo>
                  <a:cubicBezTo>
                    <a:pt x="2140" y="764"/>
                    <a:pt x="2205" y="311"/>
                    <a:pt x="196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41"/>
            <p:cNvSpPr/>
            <p:nvPr/>
          </p:nvSpPr>
          <p:spPr>
            <a:xfrm>
              <a:off x="4685950" y="4585350"/>
              <a:ext cx="12475" cy="22775"/>
            </a:xfrm>
            <a:custGeom>
              <a:avLst/>
              <a:gdLst/>
              <a:ahLst/>
              <a:cxnLst/>
              <a:rect l="l" t="t" r="r" b="b"/>
              <a:pathLst>
                <a:path w="499" h="911" extrusionOk="0">
                  <a:moveTo>
                    <a:pt x="56" y="1"/>
                  </a:moveTo>
                  <a:lnTo>
                    <a:pt x="1" y="910"/>
                  </a:lnTo>
                  <a:cubicBezTo>
                    <a:pt x="9" y="910"/>
                    <a:pt x="18" y="910"/>
                    <a:pt x="26" y="910"/>
                  </a:cubicBezTo>
                  <a:cubicBezTo>
                    <a:pt x="264" y="910"/>
                    <a:pt x="464" y="725"/>
                    <a:pt x="481" y="485"/>
                  </a:cubicBezTo>
                  <a:cubicBezTo>
                    <a:pt x="498" y="232"/>
                    <a:pt x="308" y="18"/>
                    <a:pt x="56" y="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41"/>
            <p:cNvSpPr/>
            <p:nvPr/>
          </p:nvSpPr>
          <p:spPr>
            <a:xfrm>
              <a:off x="4676800" y="4514675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0" y="1"/>
                  </a:moveTo>
                  <a:lnTo>
                    <a:pt x="0" y="2641"/>
                  </a:lnTo>
                  <a:lnTo>
                    <a:pt x="737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1"/>
            <p:cNvSpPr/>
            <p:nvPr/>
          </p:nvSpPr>
          <p:spPr>
            <a:xfrm>
              <a:off x="4676800" y="4587600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0" y="1"/>
                  </a:moveTo>
                  <a:lnTo>
                    <a:pt x="166" y="2641"/>
                  </a:lnTo>
                  <a:lnTo>
                    <a:pt x="571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1"/>
            <p:cNvSpPr/>
            <p:nvPr/>
          </p:nvSpPr>
          <p:spPr>
            <a:xfrm>
              <a:off x="4673600" y="4571100"/>
              <a:ext cx="29500" cy="25275"/>
            </a:xfrm>
            <a:custGeom>
              <a:avLst/>
              <a:gdLst/>
              <a:ahLst/>
              <a:cxnLst/>
              <a:rect l="l" t="t" r="r" b="b"/>
              <a:pathLst>
                <a:path w="1180" h="1011" extrusionOk="0">
                  <a:moveTo>
                    <a:pt x="505" y="0"/>
                  </a:moveTo>
                  <a:cubicBezTo>
                    <a:pt x="229" y="0"/>
                    <a:pt x="1" y="225"/>
                    <a:pt x="1" y="505"/>
                  </a:cubicBezTo>
                  <a:cubicBezTo>
                    <a:pt x="1" y="809"/>
                    <a:pt x="250" y="1010"/>
                    <a:pt x="509" y="1010"/>
                  </a:cubicBezTo>
                  <a:cubicBezTo>
                    <a:pt x="633" y="1010"/>
                    <a:pt x="759" y="964"/>
                    <a:pt x="861" y="861"/>
                  </a:cubicBezTo>
                  <a:cubicBezTo>
                    <a:pt x="1179" y="543"/>
                    <a:pt x="954" y="0"/>
                    <a:pt x="50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41"/>
            <p:cNvSpPr/>
            <p:nvPr/>
          </p:nvSpPr>
          <p:spPr>
            <a:xfrm>
              <a:off x="4681475" y="4642300"/>
              <a:ext cx="22725" cy="11350"/>
            </a:xfrm>
            <a:custGeom>
              <a:avLst/>
              <a:gdLst/>
              <a:ahLst/>
              <a:cxnLst/>
              <a:rect l="l" t="t" r="r" b="b"/>
              <a:pathLst>
                <a:path w="909" h="454" extrusionOk="0">
                  <a:moveTo>
                    <a:pt x="453" y="0"/>
                  </a:moveTo>
                  <a:cubicBezTo>
                    <a:pt x="204" y="0"/>
                    <a:pt x="0" y="204"/>
                    <a:pt x="0" y="453"/>
                  </a:cubicBezTo>
                  <a:lnTo>
                    <a:pt x="909" y="453"/>
                  </a:lnTo>
                  <a:cubicBezTo>
                    <a:pt x="906" y="204"/>
                    <a:pt x="705" y="0"/>
                    <a:pt x="45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41"/>
            <p:cNvSpPr/>
            <p:nvPr/>
          </p:nvSpPr>
          <p:spPr>
            <a:xfrm>
              <a:off x="4575700" y="4514675"/>
              <a:ext cx="18350" cy="66050"/>
            </a:xfrm>
            <a:custGeom>
              <a:avLst/>
              <a:gdLst/>
              <a:ahLst/>
              <a:cxnLst/>
              <a:rect l="l" t="t" r="r" b="b"/>
              <a:pathLst>
                <a:path w="734" h="2642" extrusionOk="0">
                  <a:moveTo>
                    <a:pt x="1" y="1"/>
                  </a:moveTo>
                  <a:lnTo>
                    <a:pt x="1" y="2641"/>
                  </a:lnTo>
                  <a:lnTo>
                    <a:pt x="733" y="2641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41"/>
            <p:cNvSpPr/>
            <p:nvPr/>
          </p:nvSpPr>
          <p:spPr>
            <a:xfrm>
              <a:off x="4575700" y="4587600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1" y="1"/>
                  </a:moveTo>
                  <a:lnTo>
                    <a:pt x="167" y="2641"/>
                  </a:lnTo>
                  <a:lnTo>
                    <a:pt x="571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41"/>
            <p:cNvSpPr/>
            <p:nvPr/>
          </p:nvSpPr>
          <p:spPr>
            <a:xfrm>
              <a:off x="4572500" y="4571100"/>
              <a:ext cx="29500" cy="25275"/>
            </a:xfrm>
            <a:custGeom>
              <a:avLst/>
              <a:gdLst/>
              <a:ahLst/>
              <a:cxnLst/>
              <a:rect l="l" t="t" r="r" b="b"/>
              <a:pathLst>
                <a:path w="1180" h="1011" extrusionOk="0">
                  <a:moveTo>
                    <a:pt x="505" y="0"/>
                  </a:moveTo>
                  <a:cubicBezTo>
                    <a:pt x="225" y="0"/>
                    <a:pt x="1" y="225"/>
                    <a:pt x="1" y="505"/>
                  </a:cubicBezTo>
                  <a:cubicBezTo>
                    <a:pt x="1" y="809"/>
                    <a:pt x="249" y="1010"/>
                    <a:pt x="508" y="1010"/>
                  </a:cubicBezTo>
                  <a:cubicBezTo>
                    <a:pt x="632" y="1010"/>
                    <a:pt x="758" y="964"/>
                    <a:pt x="861" y="861"/>
                  </a:cubicBezTo>
                  <a:cubicBezTo>
                    <a:pt x="1179" y="543"/>
                    <a:pt x="955" y="0"/>
                    <a:pt x="50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41"/>
            <p:cNvSpPr/>
            <p:nvPr/>
          </p:nvSpPr>
          <p:spPr>
            <a:xfrm>
              <a:off x="4580275" y="4642300"/>
              <a:ext cx="22750" cy="11350"/>
            </a:xfrm>
            <a:custGeom>
              <a:avLst/>
              <a:gdLst/>
              <a:ahLst/>
              <a:cxnLst/>
              <a:rect l="l" t="t" r="r" b="b"/>
              <a:pathLst>
                <a:path w="910" h="454" extrusionOk="0">
                  <a:moveTo>
                    <a:pt x="457" y="0"/>
                  </a:moveTo>
                  <a:cubicBezTo>
                    <a:pt x="205" y="0"/>
                    <a:pt x="1" y="204"/>
                    <a:pt x="1" y="453"/>
                  </a:cubicBezTo>
                  <a:lnTo>
                    <a:pt x="910" y="453"/>
                  </a:lnTo>
                  <a:cubicBezTo>
                    <a:pt x="910" y="204"/>
                    <a:pt x="706" y="0"/>
                    <a:pt x="45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41"/>
            <p:cNvSpPr/>
            <p:nvPr/>
          </p:nvSpPr>
          <p:spPr>
            <a:xfrm>
              <a:off x="4558775" y="4471550"/>
              <a:ext cx="53150" cy="65625"/>
            </a:xfrm>
            <a:custGeom>
              <a:avLst/>
              <a:gdLst/>
              <a:ahLst/>
              <a:cxnLst/>
              <a:rect l="l" t="t" r="r" b="b"/>
              <a:pathLst>
                <a:path w="2126" h="2625" extrusionOk="0">
                  <a:moveTo>
                    <a:pt x="0" y="1"/>
                  </a:moveTo>
                  <a:lnTo>
                    <a:pt x="0" y="1560"/>
                  </a:lnTo>
                  <a:cubicBezTo>
                    <a:pt x="0" y="2147"/>
                    <a:pt x="474" y="2624"/>
                    <a:pt x="1065" y="2624"/>
                  </a:cubicBezTo>
                  <a:cubicBezTo>
                    <a:pt x="1652" y="2624"/>
                    <a:pt x="2126" y="2147"/>
                    <a:pt x="2126" y="1560"/>
                  </a:cubicBezTo>
                  <a:lnTo>
                    <a:pt x="212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1"/>
            <p:cNvSpPr/>
            <p:nvPr/>
          </p:nvSpPr>
          <p:spPr>
            <a:xfrm>
              <a:off x="4493525" y="4461450"/>
              <a:ext cx="28125" cy="27600"/>
            </a:xfrm>
            <a:custGeom>
              <a:avLst/>
              <a:gdLst/>
              <a:ahLst/>
              <a:cxnLst/>
              <a:rect l="l" t="t" r="r" b="b"/>
              <a:pathLst>
                <a:path w="1125" h="1104" extrusionOk="0">
                  <a:moveTo>
                    <a:pt x="1004" y="1"/>
                  </a:moveTo>
                  <a:cubicBezTo>
                    <a:pt x="975" y="1"/>
                    <a:pt x="948" y="11"/>
                    <a:pt x="927" y="32"/>
                  </a:cubicBezTo>
                  <a:lnTo>
                    <a:pt x="46" y="916"/>
                  </a:lnTo>
                  <a:cubicBezTo>
                    <a:pt x="1" y="958"/>
                    <a:pt x="1" y="1027"/>
                    <a:pt x="46" y="1072"/>
                  </a:cubicBezTo>
                  <a:cubicBezTo>
                    <a:pt x="67" y="1093"/>
                    <a:pt x="94" y="1103"/>
                    <a:pt x="122" y="1103"/>
                  </a:cubicBezTo>
                  <a:cubicBezTo>
                    <a:pt x="150" y="1103"/>
                    <a:pt x="179" y="1093"/>
                    <a:pt x="201" y="1072"/>
                  </a:cubicBezTo>
                  <a:lnTo>
                    <a:pt x="1083" y="187"/>
                  </a:lnTo>
                  <a:cubicBezTo>
                    <a:pt x="1124" y="146"/>
                    <a:pt x="1124" y="77"/>
                    <a:pt x="1083" y="32"/>
                  </a:cubicBezTo>
                  <a:cubicBezTo>
                    <a:pt x="1060" y="11"/>
                    <a:pt x="1032" y="1"/>
                    <a:pt x="100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1"/>
            <p:cNvSpPr/>
            <p:nvPr/>
          </p:nvSpPr>
          <p:spPr>
            <a:xfrm>
              <a:off x="4483600" y="4482425"/>
              <a:ext cx="19575" cy="16800"/>
            </a:xfrm>
            <a:custGeom>
              <a:avLst/>
              <a:gdLst/>
              <a:ahLst/>
              <a:cxnLst/>
              <a:rect l="l" t="t" r="r" b="b"/>
              <a:pathLst>
                <a:path w="783" h="672" extrusionOk="0">
                  <a:moveTo>
                    <a:pt x="393" y="0"/>
                  </a:moveTo>
                  <a:cubicBezTo>
                    <a:pt x="332" y="0"/>
                    <a:pt x="267" y="23"/>
                    <a:pt x="208" y="77"/>
                  </a:cubicBezTo>
                  <a:cubicBezTo>
                    <a:pt x="101" y="185"/>
                    <a:pt x="0" y="672"/>
                    <a:pt x="0" y="672"/>
                  </a:cubicBezTo>
                  <a:cubicBezTo>
                    <a:pt x="0" y="672"/>
                    <a:pt x="491" y="572"/>
                    <a:pt x="598" y="465"/>
                  </a:cubicBezTo>
                  <a:cubicBezTo>
                    <a:pt x="782" y="264"/>
                    <a:pt x="604" y="0"/>
                    <a:pt x="3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1"/>
            <p:cNvSpPr/>
            <p:nvPr/>
          </p:nvSpPr>
          <p:spPr>
            <a:xfrm>
              <a:off x="4512625" y="4421525"/>
              <a:ext cx="214650" cy="104675"/>
            </a:xfrm>
            <a:custGeom>
              <a:avLst/>
              <a:gdLst/>
              <a:ahLst/>
              <a:cxnLst/>
              <a:rect l="l" t="t" r="r" b="b"/>
              <a:pathLst>
                <a:path w="8586" h="4187" extrusionOk="0">
                  <a:moveTo>
                    <a:pt x="2092" y="1"/>
                  </a:moveTo>
                  <a:cubicBezTo>
                    <a:pt x="937" y="1"/>
                    <a:pt x="1" y="937"/>
                    <a:pt x="1" y="2095"/>
                  </a:cubicBezTo>
                  <a:cubicBezTo>
                    <a:pt x="1" y="3250"/>
                    <a:pt x="937" y="4186"/>
                    <a:pt x="2092" y="4186"/>
                  </a:cubicBezTo>
                  <a:lnTo>
                    <a:pt x="6495" y="4186"/>
                  </a:lnTo>
                  <a:cubicBezTo>
                    <a:pt x="7649" y="4186"/>
                    <a:pt x="8586" y="3250"/>
                    <a:pt x="8586" y="2095"/>
                  </a:cubicBezTo>
                  <a:cubicBezTo>
                    <a:pt x="8586" y="937"/>
                    <a:pt x="7649" y="1"/>
                    <a:pt x="64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41"/>
            <p:cNvSpPr/>
            <p:nvPr/>
          </p:nvSpPr>
          <p:spPr>
            <a:xfrm>
              <a:off x="4570600" y="4477950"/>
              <a:ext cx="105350" cy="64050"/>
            </a:xfrm>
            <a:custGeom>
              <a:avLst/>
              <a:gdLst/>
              <a:ahLst/>
              <a:cxnLst/>
              <a:rect l="l" t="t" r="r" b="b"/>
              <a:pathLst>
                <a:path w="4214" h="2562" extrusionOk="0">
                  <a:moveTo>
                    <a:pt x="2109" y="1"/>
                  </a:moveTo>
                  <a:cubicBezTo>
                    <a:pt x="944" y="1"/>
                    <a:pt x="1" y="574"/>
                    <a:pt x="1" y="1283"/>
                  </a:cubicBezTo>
                  <a:cubicBezTo>
                    <a:pt x="1" y="1988"/>
                    <a:pt x="944" y="2562"/>
                    <a:pt x="2109" y="2562"/>
                  </a:cubicBezTo>
                  <a:cubicBezTo>
                    <a:pt x="3270" y="2562"/>
                    <a:pt x="4214" y="1988"/>
                    <a:pt x="4214" y="1283"/>
                  </a:cubicBezTo>
                  <a:cubicBezTo>
                    <a:pt x="4214" y="574"/>
                    <a:pt x="3270" y="1"/>
                    <a:pt x="210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1"/>
            <p:cNvSpPr/>
            <p:nvPr/>
          </p:nvSpPr>
          <p:spPr>
            <a:xfrm>
              <a:off x="4555475" y="4418175"/>
              <a:ext cx="131375" cy="63950"/>
            </a:xfrm>
            <a:custGeom>
              <a:avLst/>
              <a:gdLst/>
              <a:ahLst/>
              <a:cxnLst/>
              <a:rect l="l" t="t" r="r" b="b"/>
              <a:pathLst>
                <a:path w="5255" h="2558" extrusionOk="0">
                  <a:moveTo>
                    <a:pt x="101" y="0"/>
                  </a:moveTo>
                  <a:cubicBezTo>
                    <a:pt x="46" y="0"/>
                    <a:pt x="1" y="41"/>
                    <a:pt x="1" y="97"/>
                  </a:cubicBezTo>
                  <a:lnTo>
                    <a:pt x="1" y="2457"/>
                  </a:lnTo>
                  <a:cubicBezTo>
                    <a:pt x="1" y="2513"/>
                    <a:pt x="46" y="2558"/>
                    <a:pt x="101" y="2558"/>
                  </a:cubicBezTo>
                  <a:lnTo>
                    <a:pt x="5154" y="2558"/>
                  </a:lnTo>
                  <a:cubicBezTo>
                    <a:pt x="5209" y="2558"/>
                    <a:pt x="5254" y="2513"/>
                    <a:pt x="5254" y="2457"/>
                  </a:cubicBezTo>
                  <a:lnTo>
                    <a:pt x="5254" y="97"/>
                  </a:lnTo>
                  <a:cubicBezTo>
                    <a:pt x="5254" y="41"/>
                    <a:pt x="5209" y="0"/>
                    <a:pt x="51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1"/>
            <p:cNvSpPr/>
            <p:nvPr/>
          </p:nvSpPr>
          <p:spPr>
            <a:xfrm>
              <a:off x="4677225" y="447217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5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1"/>
            <p:cNvSpPr/>
            <p:nvPr/>
          </p:nvSpPr>
          <p:spPr>
            <a:xfrm>
              <a:off x="4677575" y="44639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1" y="104"/>
                  </a:lnTo>
                  <a:lnTo>
                    <a:pt x="104" y="205"/>
                  </a:lnTo>
                  <a:lnTo>
                    <a:pt x="204" y="104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1"/>
            <p:cNvSpPr/>
            <p:nvPr/>
          </p:nvSpPr>
          <p:spPr>
            <a:xfrm>
              <a:off x="4677575" y="44557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4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1"/>
            <p:cNvSpPr/>
            <p:nvPr/>
          </p:nvSpPr>
          <p:spPr>
            <a:xfrm>
              <a:off x="4677575" y="44475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4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1"/>
            <p:cNvSpPr/>
            <p:nvPr/>
          </p:nvSpPr>
          <p:spPr>
            <a:xfrm>
              <a:off x="4677225" y="44393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1" y="104"/>
                  </a:lnTo>
                  <a:lnTo>
                    <a:pt x="104" y="205"/>
                  </a:lnTo>
                  <a:lnTo>
                    <a:pt x="205" y="104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1"/>
            <p:cNvSpPr/>
            <p:nvPr/>
          </p:nvSpPr>
          <p:spPr>
            <a:xfrm>
              <a:off x="4677225" y="44311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5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1"/>
            <p:cNvSpPr/>
            <p:nvPr/>
          </p:nvSpPr>
          <p:spPr>
            <a:xfrm>
              <a:off x="4677650" y="4422925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0"/>
                  </a:moveTo>
                  <a:lnTo>
                    <a:pt x="1" y="100"/>
                  </a:lnTo>
                  <a:lnTo>
                    <a:pt x="101" y="204"/>
                  </a:lnTo>
                  <a:lnTo>
                    <a:pt x="2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1"/>
            <p:cNvSpPr/>
            <p:nvPr/>
          </p:nvSpPr>
          <p:spPr>
            <a:xfrm>
              <a:off x="4559550" y="447217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0"/>
                  </a:moveTo>
                  <a:lnTo>
                    <a:pt x="0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1"/>
            <p:cNvSpPr/>
            <p:nvPr/>
          </p:nvSpPr>
          <p:spPr>
            <a:xfrm>
              <a:off x="4559900" y="44639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0" y="1"/>
                  </a:moveTo>
                  <a:lnTo>
                    <a:pt x="0" y="104"/>
                  </a:lnTo>
                  <a:lnTo>
                    <a:pt x="100" y="205"/>
                  </a:lnTo>
                  <a:lnTo>
                    <a:pt x="204" y="104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1"/>
            <p:cNvSpPr/>
            <p:nvPr/>
          </p:nvSpPr>
          <p:spPr>
            <a:xfrm>
              <a:off x="4559900" y="445575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0" y="0"/>
                  </a:moveTo>
                  <a:lnTo>
                    <a:pt x="0" y="104"/>
                  </a:lnTo>
                  <a:lnTo>
                    <a:pt x="100" y="204"/>
                  </a:lnTo>
                  <a:lnTo>
                    <a:pt x="201" y="10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1"/>
            <p:cNvSpPr/>
            <p:nvPr/>
          </p:nvSpPr>
          <p:spPr>
            <a:xfrm>
              <a:off x="4559900" y="44475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0" y="0"/>
                  </a:moveTo>
                  <a:lnTo>
                    <a:pt x="0" y="100"/>
                  </a:lnTo>
                  <a:lnTo>
                    <a:pt x="100" y="204"/>
                  </a:lnTo>
                  <a:lnTo>
                    <a:pt x="204" y="1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1"/>
            <p:cNvSpPr/>
            <p:nvPr/>
          </p:nvSpPr>
          <p:spPr>
            <a:xfrm>
              <a:off x="4559550" y="44393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1"/>
                  </a:moveTo>
                  <a:lnTo>
                    <a:pt x="0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1"/>
            <p:cNvSpPr/>
            <p:nvPr/>
          </p:nvSpPr>
          <p:spPr>
            <a:xfrm>
              <a:off x="4559550" y="44311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0"/>
                  </a:moveTo>
                  <a:lnTo>
                    <a:pt x="0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1"/>
            <p:cNvSpPr/>
            <p:nvPr/>
          </p:nvSpPr>
          <p:spPr>
            <a:xfrm>
              <a:off x="4559900" y="44229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0" y="0"/>
                  </a:moveTo>
                  <a:lnTo>
                    <a:pt x="0" y="100"/>
                  </a:lnTo>
                  <a:lnTo>
                    <a:pt x="100" y="204"/>
                  </a:lnTo>
                  <a:lnTo>
                    <a:pt x="201" y="1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1"/>
            <p:cNvSpPr/>
            <p:nvPr/>
          </p:nvSpPr>
          <p:spPr>
            <a:xfrm>
              <a:off x="4568875" y="4366500"/>
              <a:ext cx="104575" cy="133525"/>
            </a:xfrm>
            <a:custGeom>
              <a:avLst/>
              <a:gdLst/>
              <a:ahLst/>
              <a:cxnLst/>
              <a:rect l="l" t="t" r="r" b="b"/>
              <a:pathLst>
                <a:path w="4183" h="5341" extrusionOk="0">
                  <a:moveTo>
                    <a:pt x="2092" y="0"/>
                  </a:moveTo>
                  <a:cubicBezTo>
                    <a:pt x="937" y="0"/>
                    <a:pt x="1" y="937"/>
                    <a:pt x="1" y="2095"/>
                  </a:cubicBezTo>
                  <a:lnTo>
                    <a:pt x="1" y="5026"/>
                  </a:lnTo>
                  <a:cubicBezTo>
                    <a:pt x="1" y="5198"/>
                    <a:pt x="142" y="5340"/>
                    <a:pt x="315" y="5340"/>
                  </a:cubicBezTo>
                  <a:lnTo>
                    <a:pt x="3868" y="5340"/>
                  </a:lnTo>
                  <a:cubicBezTo>
                    <a:pt x="4041" y="5340"/>
                    <a:pt x="4183" y="5198"/>
                    <a:pt x="4183" y="5026"/>
                  </a:cubicBezTo>
                  <a:lnTo>
                    <a:pt x="4183" y="2095"/>
                  </a:lnTo>
                  <a:cubicBezTo>
                    <a:pt x="4183" y="937"/>
                    <a:pt x="3246" y="0"/>
                    <a:pt x="2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1"/>
            <p:cNvSpPr/>
            <p:nvPr/>
          </p:nvSpPr>
          <p:spPr>
            <a:xfrm>
              <a:off x="4653125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5" y="156"/>
                  </a:moveTo>
                  <a:lnTo>
                    <a:pt x="311" y="232"/>
                  </a:lnTo>
                  <a:lnTo>
                    <a:pt x="235" y="311"/>
                  </a:lnTo>
                  <a:lnTo>
                    <a:pt x="156" y="232"/>
                  </a:lnTo>
                  <a:lnTo>
                    <a:pt x="235" y="156"/>
                  </a:lnTo>
                  <a:close/>
                  <a:moveTo>
                    <a:pt x="235" y="0"/>
                  </a:moveTo>
                  <a:lnTo>
                    <a:pt x="0" y="232"/>
                  </a:lnTo>
                  <a:lnTo>
                    <a:pt x="235" y="467"/>
                  </a:lnTo>
                  <a:lnTo>
                    <a:pt x="467" y="232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1"/>
            <p:cNvSpPr/>
            <p:nvPr/>
          </p:nvSpPr>
          <p:spPr>
            <a:xfrm>
              <a:off x="4640500" y="4483750"/>
              <a:ext cx="11700" cy="11675"/>
            </a:xfrm>
            <a:custGeom>
              <a:avLst/>
              <a:gdLst/>
              <a:ahLst/>
              <a:cxnLst/>
              <a:rect l="l" t="t" r="r" b="b"/>
              <a:pathLst>
                <a:path w="468" h="467" extrusionOk="0">
                  <a:moveTo>
                    <a:pt x="236" y="156"/>
                  </a:moveTo>
                  <a:lnTo>
                    <a:pt x="312" y="232"/>
                  </a:lnTo>
                  <a:lnTo>
                    <a:pt x="236" y="311"/>
                  </a:lnTo>
                  <a:lnTo>
                    <a:pt x="156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67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1"/>
            <p:cNvSpPr/>
            <p:nvPr/>
          </p:nvSpPr>
          <p:spPr>
            <a:xfrm>
              <a:off x="4627900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5" y="156"/>
                  </a:moveTo>
                  <a:lnTo>
                    <a:pt x="311" y="232"/>
                  </a:lnTo>
                  <a:lnTo>
                    <a:pt x="235" y="311"/>
                  </a:lnTo>
                  <a:lnTo>
                    <a:pt x="156" y="232"/>
                  </a:lnTo>
                  <a:lnTo>
                    <a:pt x="235" y="156"/>
                  </a:lnTo>
                  <a:close/>
                  <a:moveTo>
                    <a:pt x="235" y="0"/>
                  </a:moveTo>
                  <a:lnTo>
                    <a:pt x="0" y="232"/>
                  </a:lnTo>
                  <a:lnTo>
                    <a:pt x="235" y="467"/>
                  </a:lnTo>
                  <a:lnTo>
                    <a:pt x="467" y="232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1"/>
            <p:cNvSpPr/>
            <p:nvPr/>
          </p:nvSpPr>
          <p:spPr>
            <a:xfrm>
              <a:off x="4615275" y="4483750"/>
              <a:ext cx="11775" cy="11675"/>
            </a:xfrm>
            <a:custGeom>
              <a:avLst/>
              <a:gdLst/>
              <a:ahLst/>
              <a:cxnLst/>
              <a:rect l="l" t="t" r="r" b="b"/>
              <a:pathLst>
                <a:path w="471" h="467" extrusionOk="0">
                  <a:moveTo>
                    <a:pt x="236" y="156"/>
                  </a:moveTo>
                  <a:lnTo>
                    <a:pt x="312" y="232"/>
                  </a:lnTo>
                  <a:lnTo>
                    <a:pt x="236" y="311"/>
                  </a:lnTo>
                  <a:lnTo>
                    <a:pt x="156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71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1"/>
            <p:cNvSpPr/>
            <p:nvPr/>
          </p:nvSpPr>
          <p:spPr>
            <a:xfrm>
              <a:off x="4602650" y="4483750"/>
              <a:ext cx="11800" cy="11675"/>
            </a:xfrm>
            <a:custGeom>
              <a:avLst/>
              <a:gdLst/>
              <a:ahLst/>
              <a:cxnLst/>
              <a:rect l="l" t="t" r="r" b="b"/>
              <a:pathLst>
                <a:path w="472" h="467" extrusionOk="0">
                  <a:moveTo>
                    <a:pt x="236" y="156"/>
                  </a:moveTo>
                  <a:lnTo>
                    <a:pt x="316" y="232"/>
                  </a:lnTo>
                  <a:lnTo>
                    <a:pt x="236" y="311"/>
                  </a:lnTo>
                  <a:lnTo>
                    <a:pt x="160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71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41"/>
            <p:cNvSpPr/>
            <p:nvPr/>
          </p:nvSpPr>
          <p:spPr>
            <a:xfrm>
              <a:off x="4590125" y="4483750"/>
              <a:ext cx="11700" cy="11675"/>
            </a:xfrm>
            <a:custGeom>
              <a:avLst/>
              <a:gdLst/>
              <a:ahLst/>
              <a:cxnLst/>
              <a:rect l="l" t="t" r="r" b="b"/>
              <a:pathLst>
                <a:path w="468" h="467" extrusionOk="0">
                  <a:moveTo>
                    <a:pt x="232" y="156"/>
                  </a:moveTo>
                  <a:lnTo>
                    <a:pt x="312" y="232"/>
                  </a:lnTo>
                  <a:lnTo>
                    <a:pt x="232" y="311"/>
                  </a:lnTo>
                  <a:lnTo>
                    <a:pt x="156" y="232"/>
                  </a:lnTo>
                  <a:lnTo>
                    <a:pt x="232" y="156"/>
                  </a:lnTo>
                  <a:close/>
                  <a:moveTo>
                    <a:pt x="232" y="0"/>
                  </a:moveTo>
                  <a:lnTo>
                    <a:pt x="1" y="232"/>
                  </a:lnTo>
                  <a:lnTo>
                    <a:pt x="232" y="467"/>
                  </a:lnTo>
                  <a:lnTo>
                    <a:pt x="467" y="23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41"/>
            <p:cNvSpPr/>
            <p:nvPr/>
          </p:nvSpPr>
          <p:spPr>
            <a:xfrm>
              <a:off x="4577525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2" y="156"/>
                  </a:moveTo>
                  <a:lnTo>
                    <a:pt x="311" y="232"/>
                  </a:lnTo>
                  <a:lnTo>
                    <a:pt x="232" y="311"/>
                  </a:lnTo>
                  <a:lnTo>
                    <a:pt x="156" y="232"/>
                  </a:lnTo>
                  <a:lnTo>
                    <a:pt x="232" y="156"/>
                  </a:lnTo>
                  <a:close/>
                  <a:moveTo>
                    <a:pt x="232" y="0"/>
                  </a:moveTo>
                  <a:lnTo>
                    <a:pt x="0" y="232"/>
                  </a:lnTo>
                  <a:lnTo>
                    <a:pt x="232" y="467"/>
                  </a:lnTo>
                  <a:lnTo>
                    <a:pt x="467" y="23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41"/>
            <p:cNvSpPr/>
            <p:nvPr/>
          </p:nvSpPr>
          <p:spPr>
            <a:xfrm>
              <a:off x="4549425" y="4516150"/>
              <a:ext cx="59750" cy="59650"/>
            </a:xfrm>
            <a:custGeom>
              <a:avLst/>
              <a:gdLst/>
              <a:ahLst/>
              <a:cxnLst/>
              <a:rect l="l" t="t" r="r" b="b"/>
              <a:pathLst>
                <a:path w="2390" h="2386" extrusionOk="0">
                  <a:moveTo>
                    <a:pt x="519" y="0"/>
                  </a:moveTo>
                  <a:lnTo>
                    <a:pt x="1" y="519"/>
                  </a:lnTo>
                  <a:lnTo>
                    <a:pt x="1867" y="2385"/>
                  </a:lnTo>
                  <a:lnTo>
                    <a:pt x="2389" y="186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1"/>
            <p:cNvSpPr/>
            <p:nvPr/>
          </p:nvSpPr>
          <p:spPr>
            <a:xfrm>
              <a:off x="4591075" y="4558650"/>
              <a:ext cx="26475" cy="25275"/>
            </a:xfrm>
            <a:custGeom>
              <a:avLst/>
              <a:gdLst/>
              <a:ahLst/>
              <a:cxnLst/>
              <a:rect l="l" t="t" r="r" b="b"/>
              <a:pathLst>
                <a:path w="1059" h="1011" extrusionOk="0">
                  <a:moveTo>
                    <a:pt x="551" y="0"/>
                  </a:moveTo>
                  <a:cubicBezTo>
                    <a:pt x="427" y="0"/>
                    <a:pt x="301" y="46"/>
                    <a:pt x="198" y="149"/>
                  </a:cubicBezTo>
                  <a:cubicBezTo>
                    <a:pt x="1" y="346"/>
                    <a:pt x="1" y="664"/>
                    <a:pt x="198" y="861"/>
                  </a:cubicBezTo>
                  <a:cubicBezTo>
                    <a:pt x="301" y="964"/>
                    <a:pt x="427" y="1010"/>
                    <a:pt x="551" y="1010"/>
                  </a:cubicBezTo>
                  <a:cubicBezTo>
                    <a:pt x="810" y="1010"/>
                    <a:pt x="1058" y="809"/>
                    <a:pt x="1058" y="505"/>
                  </a:cubicBezTo>
                  <a:cubicBezTo>
                    <a:pt x="1058" y="201"/>
                    <a:pt x="810" y="0"/>
                    <a:pt x="5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1"/>
            <p:cNvSpPr/>
            <p:nvPr/>
          </p:nvSpPr>
          <p:spPr>
            <a:xfrm>
              <a:off x="4549000" y="4563675"/>
              <a:ext cx="63100" cy="47975"/>
            </a:xfrm>
            <a:custGeom>
              <a:avLst/>
              <a:gdLst/>
              <a:ahLst/>
              <a:cxnLst/>
              <a:rect l="l" t="t" r="r" b="b"/>
              <a:pathLst>
                <a:path w="2524" h="1919" extrusionOk="0">
                  <a:moveTo>
                    <a:pt x="2123" y="0"/>
                  </a:moveTo>
                  <a:lnTo>
                    <a:pt x="1" y="1580"/>
                  </a:lnTo>
                  <a:lnTo>
                    <a:pt x="222" y="1918"/>
                  </a:lnTo>
                  <a:lnTo>
                    <a:pt x="2524" y="615"/>
                  </a:lnTo>
                  <a:lnTo>
                    <a:pt x="212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1"/>
            <p:cNvSpPr/>
            <p:nvPr/>
          </p:nvSpPr>
          <p:spPr>
            <a:xfrm>
              <a:off x="4549775" y="4602200"/>
              <a:ext cx="11450" cy="22675"/>
            </a:xfrm>
            <a:custGeom>
              <a:avLst/>
              <a:gdLst/>
              <a:ahLst/>
              <a:cxnLst/>
              <a:rect l="l" t="t" r="r" b="b"/>
              <a:pathLst>
                <a:path w="458" h="907" extrusionOk="0">
                  <a:moveTo>
                    <a:pt x="7" y="1"/>
                  </a:moveTo>
                  <a:cubicBezTo>
                    <a:pt x="5" y="1"/>
                    <a:pt x="3" y="1"/>
                    <a:pt x="1" y="1"/>
                  </a:cubicBezTo>
                  <a:lnTo>
                    <a:pt x="4" y="906"/>
                  </a:lnTo>
                  <a:cubicBezTo>
                    <a:pt x="257" y="906"/>
                    <a:pt x="457" y="702"/>
                    <a:pt x="457" y="450"/>
                  </a:cubicBezTo>
                  <a:cubicBezTo>
                    <a:pt x="457" y="203"/>
                    <a:pt x="253" y="1"/>
                    <a:pt x="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1"/>
            <p:cNvSpPr/>
            <p:nvPr/>
          </p:nvSpPr>
          <p:spPr>
            <a:xfrm>
              <a:off x="4515400" y="4484000"/>
              <a:ext cx="67150" cy="61975"/>
            </a:xfrm>
            <a:custGeom>
              <a:avLst/>
              <a:gdLst/>
              <a:ahLst/>
              <a:cxnLst/>
              <a:rect l="l" t="t" r="r" b="b"/>
              <a:pathLst>
                <a:path w="2686" h="2479" extrusionOk="0">
                  <a:moveTo>
                    <a:pt x="1167" y="1"/>
                  </a:moveTo>
                  <a:cubicBezTo>
                    <a:pt x="895" y="1"/>
                    <a:pt x="622" y="104"/>
                    <a:pt x="415" y="312"/>
                  </a:cubicBezTo>
                  <a:cubicBezTo>
                    <a:pt x="0" y="726"/>
                    <a:pt x="0" y="1400"/>
                    <a:pt x="415" y="1819"/>
                  </a:cubicBezTo>
                  <a:lnTo>
                    <a:pt x="764" y="2168"/>
                  </a:lnTo>
                  <a:cubicBezTo>
                    <a:pt x="973" y="2375"/>
                    <a:pt x="1246" y="2479"/>
                    <a:pt x="1519" y="2479"/>
                  </a:cubicBezTo>
                  <a:cubicBezTo>
                    <a:pt x="1791" y="2479"/>
                    <a:pt x="2064" y="2375"/>
                    <a:pt x="2271" y="2168"/>
                  </a:cubicBezTo>
                  <a:cubicBezTo>
                    <a:pt x="2686" y="1753"/>
                    <a:pt x="2686" y="1079"/>
                    <a:pt x="2271" y="664"/>
                  </a:cubicBezTo>
                  <a:lnTo>
                    <a:pt x="1922" y="312"/>
                  </a:lnTo>
                  <a:cubicBezTo>
                    <a:pt x="1713" y="104"/>
                    <a:pt x="1440" y="1"/>
                    <a:pt x="11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1"/>
            <p:cNvSpPr/>
            <p:nvPr/>
          </p:nvSpPr>
          <p:spPr>
            <a:xfrm>
              <a:off x="4460525" y="4606175"/>
              <a:ext cx="49100" cy="49100"/>
            </a:xfrm>
            <a:custGeom>
              <a:avLst/>
              <a:gdLst/>
              <a:ahLst/>
              <a:cxnLst/>
              <a:rect l="l" t="t" r="r" b="b"/>
              <a:pathLst>
                <a:path w="1964" h="1964" extrusionOk="0">
                  <a:moveTo>
                    <a:pt x="982" y="1"/>
                  </a:moveTo>
                  <a:cubicBezTo>
                    <a:pt x="443" y="1"/>
                    <a:pt x="1" y="440"/>
                    <a:pt x="1" y="982"/>
                  </a:cubicBezTo>
                  <a:cubicBezTo>
                    <a:pt x="1" y="1525"/>
                    <a:pt x="443" y="1964"/>
                    <a:pt x="982" y="1964"/>
                  </a:cubicBezTo>
                  <a:cubicBezTo>
                    <a:pt x="1525" y="1964"/>
                    <a:pt x="1964" y="1525"/>
                    <a:pt x="1964" y="982"/>
                  </a:cubicBezTo>
                  <a:cubicBezTo>
                    <a:pt x="1964" y="440"/>
                    <a:pt x="1525" y="1"/>
                    <a:pt x="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1"/>
            <p:cNvSpPr/>
            <p:nvPr/>
          </p:nvSpPr>
          <p:spPr>
            <a:xfrm>
              <a:off x="4526725" y="4642475"/>
              <a:ext cx="30425" cy="15400"/>
            </a:xfrm>
            <a:custGeom>
              <a:avLst/>
              <a:gdLst/>
              <a:ahLst/>
              <a:cxnLst/>
              <a:rect l="l" t="t" r="r" b="b"/>
              <a:pathLst>
                <a:path w="1217" h="616" extrusionOk="0">
                  <a:moveTo>
                    <a:pt x="608" y="0"/>
                  </a:moveTo>
                  <a:cubicBezTo>
                    <a:pt x="273" y="0"/>
                    <a:pt x="0" y="273"/>
                    <a:pt x="0" y="609"/>
                  </a:cubicBezTo>
                  <a:lnTo>
                    <a:pt x="0" y="615"/>
                  </a:lnTo>
                  <a:lnTo>
                    <a:pt x="1217" y="615"/>
                  </a:lnTo>
                  <a:lnTo>
                    <a:pt x="1217" y="609"/>
                  </a:lnTo>
                  <a:cubicBezTo>
                    <a:pt x="1217" y="273"/>
                    <a:pt x="944" y="0"/>
                    <a:pt x="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1"/>
            <p:cNvSpPr/>
            <p:nvPr/>
          </p:nvSpPr>
          <p:spPr>
            <a:xfrm>
              <a:off x="4445675" y="4645925"/>
              <a:ext cx="103700" cy="11950"/>
            </a:xfrm>
            <a:custGeom>
              <a:avLst/>
              <a:gdLst/>
              <a:ahLst/>
              <a:cxnLst/>
              <a:rect l="l" t="t" r="r" b="b"/>
              <a:pathLst>
                <a:path w="4148" h="478" extrusionOk="0">
                  <a:moveTo>
                    <a:pt x="0" y="0"/>
                  </a:moveTo>
                  <a:lnTo>
                    <a:pt x="0" y="477"/>
                  </a:lnTo>
                  <a:lnTo>
                    <a:pt x="4148" y="477"/>
                  </a:lnTo>
                  <a:lnTo>
                    <a:pt x="4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1"/>
            <p:cNvSpPr/>
            <p:nvPr/>
          </p:nvSpPr>
          <p:spPr>
            <a:xfrm>
              <a:off x="4497325" y="4634600"/>
              <a:ext cx="38750" cy="23275"/>
            </a:xfrm>
            <a:custGeom>
              <a:avLst/>
              <a:gdLst/>
              <a:ahLst/>
              <a:cxnLst/>
              <a:rect l="l" t="t" r="r" b="b"/>
              <a:pathLst>
                <a:path w="1550" h="931" extrusionOk="0">
                  <a:moveTo>
                    <a:pt x="775" y="1"/>
                  </a:moveTo>
                  <a:cubicBezTo>
                    <a:pt x="298" y="1"/>
                    <a:pt x="1" y="519"/>
                    <a:pt x="243" y="930"/>
                  </a:cubicBezTo>
                  <a:lnTo>
                    <a:pt x="1311" y="930"/>
                  </a:lnTo>
                  <a:cubicBezTo>
                    <a:pt x="1549" y="519"/>
                    <a:pt x="1252" y="1"/>
                    <a:pt x="7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1"/>
            <p:cNvSpPr/>
            <p:nvPr/>
          </p:nvSpPr>
          <p:spPr>
            <a:xfrm>
              <a:off x="4434950" y="4631200"/>
              <a:ext cx="37950" cy="26675"/>
            </a:xfrm>
            <a:custGeom>
              <a:avLst/>
              <a:gdLst/>
              <a:ahLst/>
              <a:cxnLst/>
              <a:rect l="l" t="t" r="r" b="b"/>
              <a:pathLst>
                <a:path w="1518" h="1067" extrusionOk="0">
                  <a:moveTo>
                    <a:pt x="829" y="0"/>
                  </a:moveTo>
                  <a:cubicBezTo>
                    <a:pt x="763" y="0"/>
                    <a:pt x="696" y="10"/>
                    <a:pt x="630" y="30"/>
                  </a:cubicBezTo>
                  <a:cubicBezTo>
                    <a:pt x="187" y="161"/>
                    <a:pt x="1" y="683"/>
                    <a:pt x="253" y="1066"/>
                  </a:cubicBezTo>
                  <a:lnTo>
                    <a:pt x="1400" y="1066"/>
                  </a:lnTo>
                  <a:cubicBezTo>
                    <a:pt x="1476" y="956"/>
                    <a:pt x="1514" y="825"/>
                    <a:pt x="1514" y="690"/>
                  </a:cubicBezTo>
                  <a:cubicBezTo>
                    <a:pt x="1517" y="296"/>
                    <a:pt x="1196" y="0"/>
                    <a:pt x="8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1"/>
            <p:cNvSpPr/>
            <p:nvPr/>
          </p:nvSpPr>
          <p:spPr>
            <a:xfrm>
              <a:off x="4231375" y="4652325"/>
              <a:ext cx="261500" cy="5550"/>
            </a:xfrm>
            <a:custGeom>
              <a:avLst/>
              <a:gdLst/>
              <a:ahLst/>
              <a:cxnLst/>
              <a:rect l="l" t="t" r="r" b="b"/>
              <a:pathLst>
                <a:path w="10460" h="222" extrusionOk="0">
                  <a:moveTo>
                    <a:pt x="111" y="0"/>
                  </a:moveTo>
                  <a:cubicBezTo>
                    <a:pt x="53" y="0"/>
                    <a:pt x="1" y="52"/>
                    <a:pt x="1" y="111"/>
                  </a:cubicBezTo>
                  <a:cubicBezTo>
                    <a:pt x="1" y="173"/>
                    <a:pt x="53" y="221"/>
                    <a:pt x="111" y="221"/>
                  </a:cubicBezTo>
                  <a:lnTo>
                    <a:pt x="10352" y="221"/>
                  </a:lnTo>
                  <a:cubicBezTo>
                    <a:pt x="10411" y="221"/>
                    <a:pt x="10459" y="173"/>
                    <a:pt x="10459" y="111"/>
                  </a:cubicBezTo>
                  <a:cubicBezTo>
                    <a:pt x="10459" y="52"/>
                    <a:pt x="10411" y="0"/>
                    <a:pt x="10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30" name="Google Shape;2830;p41"/>
          <p:cNvSpPr txBox="1">
            <a:spLocks noGrp="1"/>
          </p:cNvSpPr>
          <p:nvPr>
            <p:ph type="title"/>
          </p:nvPr>
        </p:nvSpPr>
        <p:spPr>
          <a:xfrm>
            <a:off x="831675" y="1710000"/>
            <a:ext cx="2229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First Section</a:t>
            </a:r>
            <a:endParaRPr/>
          </a:p>
        </p:txBody>
      </p:sp>
      <p:sp>
        <p:nvSpPr>
          <p:cNvPr id="2831" name="Google Shape;2831;p41"/>
          <p:cNvSpPr txBox="1">
            <a:spLocks noGrp="1"/>
          </p:cNvSpPr>
          <p:nvPr>
            <p:ph type="subTitle" idx="1"/>
          </p:nvPr>
        </p:nvSpPr>
        <p:spPr>
          <a:xfrm>
            <a:off x="1118500" y="2935988"/>
            <a:ext cx="19422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2832" name="Google Shape;2832;p41"/>
          <p:cNvSpPr txBox="1">
            <a:spLocks noGrp="1"/>
          </p:cNvSpPr>
          <p:nvPr>
            <p:ph type="title" idx="2"/>
          </p:nvPr>
        </p:nvSpPr>
        <p:spPr>
          <a:xfrm>
            <a:off x="4735352" y="1213825"/>
            <a:ext cx="2093400" cy="5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833" name="Google Shape;2833;p41"/>
          <p:cNvSpPr/>
          <p:nvPr/>
        </p:nvSpPr>
        <p:spPr>
          <a:xfrm>
            <a:off x="2107800" y="27666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8" name="Google Shape;2838;p42"/>
          <p:cNvSpPr txBox="1">
            <a:spLocks noGrp="1"/>
          </p:cNvSpPr>
          <p:nvPr>
            <p:ph type="title"/>
          </p:nvPr>
        </p:nvSpPr>
        <p:spPr>
          <a:xfrm>
            <a:off x="866375" y="3264500"/>
            <a:ext cx="2038200" cy="9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  <p:grpSp>
        <p:nvGrpSpPr>
          <p:cNvPr id="2839" name="Google Shape;2839;p42"/>
          <p:cNvGrpSpPr/>
          <p:nvPr/>
        </p:nvGrpSpPr>
        <p:grpSpPr>
          <a:xfrm>
            <a:off x="7993106" y="2132566"/>
            <a:ext cx="1483317" cy="577807"/>
            <a:chOff x="651200" y="238075"/>
            <a:chExt cx="880725" cy="343075"/>
          </a:xfrm>
        </p:grpSpPr>
        <p:sp>
          <p:nvSpPr>
            <p:cNvPr id="2840" name="Google Shape;2840;p42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2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2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2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2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5" name="Google Shape;2845;p42"/>
          <p:cNvGrpSpPr/>
          <p:nvPr/>
        </p:nvGrpSpPr>
        <p:grpSpPr>
          <a:xfrm>
            <a:off x="341495" y="495293"/>
            <a:ext cx="1295601" cy="577830"/>
            <a:chOff x="8042384" y="2038616"/>
            <a:chExt cx="1720815" cy="767473"/>
          </a:xfrm>
        </p:grpSpPr>
        <p:sp>
          <p:nvSpPr>
            <p:cNvPr id="2846" name="Google Shape;2846;p42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2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2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2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2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5" name="Google Shape;2855;p43"/>
          <p:cNvSpPr txBox="1">
            <a:spLocks noGrp="1"/>
          </p:cNvSpPr>
          <p:nvPr>
            <p:ph type="ctrTitle" idx="2"/>
          </p:nvPr>
        </p:nvSpPr>
        <p:spPr>
          <a:xfrm>
            <a:off x="3999699" y="2695050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01</a:t>
            </a:r>
            <a:endParaRPr sz="3000">
              <a:solidFill>
                <a:schemeClr val="accent1"/>
              </a:solidFill>
              <a:latin typeface="Life Savers ExtraBold"/>
              <a:ea typeface="Life Savers ExtraBold"/>
              <a:cs typeface="Life Savers ExtraBold"/>
              <a:sym typeface="Life Savers ExtraBold"/>
            </a:endParaRPr>
          </a:p>
        </p:txBody>
      </p:sp>
      <p:sp>
        <p:nvSpPr>
          <p:cNvPr id="2856" name="Google Shape;2856;p43"/>
          <p:cNvSpPr txBox="1">
            <a:spLocks noGrp="1"/>
          </p:cNvSpPr>
          <p:nvPr>
            <p:ph type="subTitle" idx="3"/>
          </p:nvPr>
        </p:nvSpPr>
        <p:spPr>
          <a:xfrm>
            <a:off x="3519100" y="1748674"/>
            <a:ext cx="2121600" cy="6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2857" name="Google Shape;2857;p43"/>
          <p:cNvSpPr txBox="1">
            <a:spLocks noGrp="1"/>
          </p:cNvSpPr>
          <p:nvPr>
            <p:ph type="ctrTitle" idx="2"/>
          </p:nvPr>
        </p:nvSpPr>
        <p:spPr>
          <a:xfrm>
            <a:off x="3787275" y="2247102"/>
            <a:ext cx="1585200" cy="41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858" name="Google Shape;2858;p43"/>
          <p:cNvSpPr/>
          <p:nvPr/>
        </p:nvSpPr>
        <p:spPr>
          <a:xfrm>
            <a:off x="457212" y="1042369"/>
            <a:ext cx="3980699" cy="3731899"/>
          </a:xfrm>
          <a:custGeom>
            <a:avLst/>
            <a:gdLst/>
            <a:ahLst/>
            <a:cxnLst/>
            <a:rect l="l" t="t" r="r" b="b"/>
            <a:pathLst>
              <a:path w="220629" h="206868" extrusionOk="0">
                <a:moveTo>
                  <a:pt x="1793" y="0"/>
                </a:moveTo>
                <a:cubicBezTo>
                  <a:pt x="1334" y="0"/>
                  <a:pt x="930" y="93"/>
                  <a:pt x="658" y="352"/>
                </a:cubicBezTo>
                <a:cubicBezTo>
                  <a:pt x="128" y="861"/>
                  <a:pt x="0" y="1667"/>
                  <a:pt x="106" y="2410"/>
                </a:cubicBezTo>
                <a:cubicBezTo>
                  <a:pt x="1125" y="9669"/>
                  <a:pt x="2441" y="16992"/>
                  <a:pt x="3481" y="24314"/>
                </a:cubicBezTo>
                <a:cubicBezTo>
                  <a:pt x="3927" y="27349"/>
                  <a:pt x="4457" y="30618"/>
                  <a:pt x="6622" y="32804"/>
                </a:cubicBezTo>
                <a:cubicBezTo>
                  <a:pt x="7450" y="33632"/>
                  <a:pt x="8448" y="34268"/>
                  <a:pt x="9191" y="35181"/>
                </a:cubicBezTo>
                <a:cubicBezTo>
                  <a:pt x="10082" y="36327"/>
                  <a:pt x="10443" y="37770"/>
                  <a:pt x="10782" y="39192"/>
                </a:cubicBezTo>
                <a:cubicBezTo>
                  <a:pt x="11080" y="40551"/>
                  <a:pt x="11737" y="41888"/>
                  <a:pt x="11631" y="43310"/>
                </a:cubicBezTo>
                <a:cubicBezTo>
                  <a:pt x="11546" y="44435"/>
                  <a:pt x="10973" y="45560"/>
                  <a:pt x="9976" y="46069"/>
                </a:cubicBezTo>
                <a:cubicBezTo>
                  <a:pt x="9509" y="46303"/>
                  <a:pt x="8997" y="46384"/>
                  <a:pt x="8469" y="46384"/>
                </a:cubicBezTo>
                <a:cubicBezTo>
                  <a:pt x="7796" y="46384"/>
                  <a:pt x="7097" y="46252"/>
                  <a:pt x="6431" y="46133"/>
                </a:cubicBezTo>
                <a:cubicBezTo>
                  <a:pt x="6165" y="46080"/>
                  <a:pt x="5881" y="46038"/>
                  <a:pt x="5605" y="46038"/>
                </a:cubicBezTo>
                <a:cubicBezTo>
                  <a:pt x="5222" y="46038"/>
                  <a:pt x="4857" y="46119"/>
                  <a:pt x="4585" y="46366"/>
                </a:cubicBezTo>
                <a:cubicBezTo>
                  <a:pt x="4160" y="46748"/>
                  <a:pt x="4097" y="47385"/>
                  <a:pt x="4118" y="47958"/>
                </a:cubicBezTo>
                <a:cubicBezTo>
                  <a:pt x="4203" y="49550"/>
                  <a:pt x="4861" y="50972"/>
                  <a:pt x="5688" y="52309"/>
                </a:cubicBezTo>
                <a:cubicBezTo>
                  <a:pt x="6516" y="53646"/>
                  <a:pt x="6941" y="55153"/>
                  <a:pt x="7811" y="56406"/>
                </a:cubicBezTo>
                <a:cubicBezTo>
                  <a:pt x="8575" y="57530"/>
                  <a:pt x="9742" y="58337"/>
                  <a:pt x="11080" y="58655"/>
                </a:cubicBezTo>
                <a:cubicBezTo>
                  <a:pt x="11992" y="58868"/>
                  <a:pt x="13032" y="58889"/>
                  <a:pt x="13733" y="59526"/>
                </a:cubicBezTo>
                <a:cubicBezTo>
                  <a:pt x="14666" y="60375"/>
                  <a:pt x="14454" y="61882"/>
                  <a:pt x="14836" y="63070"/>
                </a:cubicBezTo>
                <a:cubicBezTo>
                  <a:pt x="15643" y="65702"/>
                  <a:pt x="19124" y="66742"/>
                  <a:pt x="20057" y="69331"/>
                </a:cubicBezTo>
                <a:cubicBezTo>
                  <a:pt x="20503" y="70541"/>
                  <a:pt x="20270" y="71921"/>
                  <a:pt x="19760" y="73109"/>
                </a:cubicBezTo>
                <a:cubicBezTo>
                  <a:pt x="19230" y="74277"/>
                  <a:pt x="18423" y="75317"/>
                  <a:pt x="17680" y="76357"/>
                </a:cubicBezTo>
                <a:cubicBezTo>
                  <a:pt x="17341" y="76760"/>
                  <a:pt x="17065" y="77227"/>
                  <a:pt x="16895" y="77736"/>
                </a:cubicBezTo>
                <a:cubicBezTo>
                  <a:pt x="16513" y="79073"/>
                  <a:pt x="17404" y="80432"/>
                  <a:pt x="18360" y="81472"/>
                </a:cubicBezTo>
                <a:cubicBezTo>
                  <a:pt x="19718" y="82979"/>
                  <a:pt x="21288" y="84019"/>
                  <a:pt x="22265" y="85865"/>
                </a:cubicBezTo>
                <a:cubicBezTo>
                  <a:pt x="23114" y="87478"/>
                  <a:pt x="23708" y="89282"/>
                  <a:pt x="24982" y="90641"/>
                </a:cubicBezTo>
                <a:cubicBezTo>
                  <a:pt x="25682" y="91426"/>
                  <a:pt x="26595" y="91999"/>
                  <a:pt x="27274" y="92784"/>
                </a:cubicBezTo>
                <a:cubicBezTo>
                  <a:pt x="28080" y="93718"/>
                  <a:pt x="28547" y="94886"/>
                  <a:pt x="28632" y="96095"/>
                </a:cubicBezTo>
                <a:cubicBezTo>
                  <a:pt x="28717" y="97157"/>
                  <a:pt x="28484" y="98239"/>
                  <a:pt x="28781" y="99258"/>
                </a:cubicBezTo>
                <a:cubicBezTo>
                  <a:pt x="29163" y="100616"/>
                  <a:pt x="30521" y="101593"/>
                  <a:pt x="31922" y="101741"/>
                </a:cubicBezTo>
                <a:cubicBezTo>
                  <a:pt x="32022" y="101747"/>
                  <a:pt x="32122" y="101750"/>
                  <a:pt x="32222" y="101750"/>
                </a:cubicBezTo>
                <a:cubicBezTo>
                  <a:pt x="33558" y="101750"/>
                  <a:pt x="34835" y="101223"/>
                  <a:pt x="35764" y="100256"/>
                </a:cubicBezTo>
                <a:cubicBezTo>
                  <a:pt x="36103" y="99937"/>
                  <a:pt x="36358" y="99534"/>
                  <a:pt x="36506" y="99109"/>
                </a:cubicBezTo>
                <a:cubicBezTo>
                  <a:pt x="36655" y="98558"/>
                  <a:pt x="36549" y="97963"/>
                  <a:pt x="36422" y="97390"/>
                </a:cubicBezTo>
                <a:cubicBezTo>
                  <a:pt x="36231" y="96499"/>
                  <a:pt x="36018" y="95586"/>
                  <a:pt x="35827" y="94695"/>
                </a:cubicBezTo>
                <a:cubicBezTo>
                  <a:pt x="35488" y="93145"/>
                  <a:pt x="35127" y="91638"/>
                  <a:pt x="34151" y="90365"/>
                </a:cubicBezTo>
                <a:cubicBezTo>
                  <a:pt x="33280" y="89219"/>
                  <a:pt x="32049" y="88879"/>
                  <a:pt x="30839" y="88179"/>
                </a:cubicBezTo>
                <a:cubicBezTo>
                  <a:pt x="29630" y="87457"/>
                  <a:pt x="28653" y="86184"/>
                  <a:pt x="28611" y="84762"/>
                </a:cubicBezTo>
                <a:cubicBezTo>
                  <a:pt x="28568" y="83679"/>
                  <a:pt x="29014" y="82639"/>
                  <a:pt x="29099" y="81557"/>
                </a:cubicBezTo>
                <a:cubicBezTo>
                  <a:pt x="29184" y="80241"/>
                  <a:pt x="28696" y="78925"/>
                  <a:pt x="28271" y="77651"/>
                </a:cubicBezTo>
                <a:cubicBezTo>
                  <a:pt x="27889" y="76548"/>
                  <a:pt x="27571" y="75402"/>
                  <a:pt x="27316" y="74255"/>
                </a:cubicBezTo>
                <a:cubicBezTo>
                  <a:pt x="26913" y="72494"/>
                  <a:pt x="26658" y="70668"/>
                  <a:pt x="26871" y="68864"/>
                </a:cubicBezTo>
                <a:cubicBezTo>
                  <a:pt x="27062" y="67315"/>
                  <a:pt x="28017" y="65872"/>
                  <a:pt x="27168" y="64365"/>
                </a:cubicBezTo>
                <a:cubicBezTo>
                  <a:pt x="26573" y="63304"/>
                  <a:pt x="25342" y="62731"/>
                  <a:pt x="24578" y="61775"/>
                </a:cubicBezTo>
                <a:cubicBezTo>
                  <a:pt x="24026" y="61075"/>
                  <a:pt x="23751" y="60184"/>
                  <a:pt x="23517" y="59335"/>
                </a:cubicBezTo>
                <a:cubicBezTo>
                  <a:pt x="22350" y="54771"/>
                  <a:pt x="22307" y="50038"/>
                  <a:pt x="21395" y="45454"/>
                </a:cubicBezTo>
                <a:cubicBezTo>
                  <a:pt x="20970" y="43289"/>
                  <a:pt x="20397" y="41018"/>
                  <a:pt x="19315" y="39086"/>
                </a:cubicBezTo>
                <a:cubicBezTo>
                  <a:pt x="18211" y="37134"/>
                  <a:pt x="16704" y="35563"/>
                  <a:pt x="15367" y="33823"/>
                </a:cubicBezTo>
                <a:cubicBezTo>
                  <a:pt x="13605" y="31637"/>
                  <a:pt x="12098" y="28962"/>
                  <a:pt x="12480" y="26182"/>
                </a:cubicBezTo>
                <a:cubicBezTo>
                  <a:pt x="12735" y="24399"/>
                  <a:pt x="13754" y="22680"/>
                  <a:pt x="13499" y="20876"/>
                </a:cubicBezTo>
                <a:cubicBezTo>
                  <a:pt x="13329" y="19687"/>
                  <a:pt x="12947" y="18859"/>
                  <a:pt x="13287" y="17671"/>
                </a:cubicBezTo>
                <a:cubicBezTo>
                  <a:pt x="13584" y="16610"/>
                  <a:pt x="13945" y="15591"/>
                  <a:pt x="14730" y="14784"/>
                </a:cubicBezTo>
                <a:cubicBezTo>
                  <a:pt x="15146" y="14368"/>
                  <a:pt x="15737" y="14088"/>
                  <a:pt x="16306" y="14088"/>
                </a:cubicBezTo>
                <a:cubicBezTo>
                  <a:pt x="16578" y="14088"/>
                  <a:pt x="16846" y="14152"/>
                  <a:pt x="17086" y="14296"/>
                </a:cubicBezTo>
                <a:cubicBezTo>
                  <a:pt x="17765" y="14699"/>
                  <a:pt x="17999" y="15570"/>
                  <a:pt x="18487" y="16206"/>
                </a:cubicBezTo>
                <a:cubicBezTo>
                  <a:pt x="19015" y="16848"/>
                  <a:pt x="19796" y="17221"/>
                  <a:pt x="20619" y="17221"/>
                </a:cubicBezTo>
                <a:cubicBezTo>
                  <a:pt x="20721" y="17221"/>
                  <a:pt x="20824" y="17216"/>
                  <a:pt x="20928" y="17204"/>
                </a:cubicBezTo>
                <a:cubicBezTo>
                  <a:pt x="21225" y="17140"/>
                  <a:pt x="21501" y="17098"/>
                  <a:pt x="21798" y="17098"/>
                </a:cubicBezTo>
                <a:cubicBezTo>
                  <a:pt x="22413" y="17140"/>
                  <a:pt x="22902" y="17650"/>
                  <a:pt x="23241" y="18201"/>
                </a:cubicBezTo>
                <a:cubicBezTo>
                  <a:pt x="23581" y="18732"/>
                  <a:pt x="23835" y="19326"/>
                  <a:pt x="24302" y="19730"/>
                </a:cubicBezTo>
                <a:cubicBezTo>
                  <a:pt x="24897" y="20218"/>
                  <a:pt x="25724" y="20366"/>
                  <a:pt x="26234" y="20939"/>
                </a:cubicBezTo>
                <a:cubicBezTo>
                  <a:pt x="27062" y="21810"/>
                  <a:pt x="26722" y="23189"/>
                  <a:pt x="26446" y="24378"/>
                </a:cubicBezTo>
                <a:cubicBezTo>
                  <a:pt x="25597" y="27986"/>
                  <a:pt x="25852" y="31912"/>
                  <a:pt x="26361" y="35542"/>
                </a:cubicBezTo>
                <a:cubicBezTo>
                  <a:pt x="26913" y="39511"/>
                  <a:pt x="27762" y="43416"/>
                  <a:pt x="28908" y="47258"/>
                </a:cubicBezTo>
                <a:cubicBezTo>
                  <a:pt x="29799" y="50166"/>
                  <a:pt x="31200" y="54899"/>
                  <a:pt x="34533" y="55811"/>
                </a:cubicBezTo>
                <a:cubicBezTo>
                  <a:pt x="35424" y="56066"/>
                  <a:pt x="36570" y="56151"/>
                  <a:pt x="36973" y="57000"/>
                </a:cubicBezTo>
                <a:cubicBezTo>
                  <a:pt x="37504" y="58104"/>
                  <a:pt x="36252" y="59271"/>
                  <a:pt x="36252" y="60481"/>
                </a:cubicBezTo>
                <a:cubicBezTo>
                  <a:pt x="36252" y="61330"/>
                  <a:pt x="36867" y="62073"/>
                  <a:pt x="37610" y="62497"/>
                </a:cubicBezTo>
                <a:cubicBezTo>
                  <a:pt x="38332" y="62943"/>
                  <a:pt x="39181" y="63134"/>
                  <a:pt x="39987" y="63431"/>
                </a:cubicBezTo>
                <a:cubicBezTo>
                  <a:pt x="40369" y="63579"/>
                  <a:pt x="40794" y="63771"/>
                  <a:pt x="40985" y="64174"/>
                </a:cubicBezTo>
                <a:cubicBezTo>
                  <a:pt x="41176" y="64598"/>
                  <a:pt x="41006" y="65108"/>
                  <a:pt x="40921" y="65596"/>
                </a:cubicBezTo>
                <a:cubicBezTo>
                  <a:pt x="40773" y="66742"/>
                  <a:pt x="41261" y="67888"/>
                  <a:pt x="42195" y="68567"/>
                </a:cubicBezTo>
                <a:cubicBezTo>
                  <a:pt x="43150" y="69246"/>
                  <a:pt x="44508" y="69416"/>
                  <a:pt x="45060" y="70435"/>
                </a:cubicBezTo>
                <a:cubicBezTo>
                  <a:pt x="45973" y="72112"/>
                  <a:pt x="43744" y="73322"/>
                  <a:pt x="42831" y="74340"/>
                </a:cubicBezTo>
                <a:cubicBezTo>
                  <a:pt x="41112" y="76314"/>
                  <a:pt x="42683" y="79434"/>
                  <a:pt x="44699" y="81111"/>
                </a:cubicBezTo>
                <a:cubicBezTo>
                  <a:pt x="46142" y="82300"/>
                  <a:pt x="47671" y="83446"/>
                  <a:pt x="49114" y="84613"/>
                </a:cubicBezTo>
                <a:cubicBezTo>
                  <a:pt x="50515" y="85717"/>
                  <a:pt x="50324" y="87287"/>
                  <a:pt x="50557" y="88943"/>
                </a:cubicBezTo>
                <a:cubicBezTo>
                  <a:pt x="50875" y="91193"/>
                  <a:pt x="52297" y="93124"/>
                  <a:pt x="53592" y="94971"/>
                </a:cubicBezTo>
                <a:cubicBezTo>
                  <a:pt x="56585" y="99258"/>
                  <a:pt x="59195" y="103779"/>
                  <a:pt x="61424" y="108491"/>
                </a:cubicBezTo>
                <a:cubicBezTo>
                  <a:pt x="62103" y="109891"/>
                  <a:pt x="62740" y="111356"/>
                  <a:pt x="62867" y="112905"/>
                </a:cubicBezTo>
                <a:cubicBezTo>
                  <a:pt x="62995" y="114476"/>
                  <a:pt x="62613" y="116110"/>
                  <a:pt x="62995" y="117660"/>
                </a:cubicBezTo>
                <a:cubicBezTo>
                  <a:pt x="63292" y="118827"/>
                  <a:pt x="64035" y="119846"/>
                  <a:pt x="64714" y="120843"/>
                </a:cubicBezTo>
                <a:cubicBezTo>
                  <a:pt x="65393" y="121841"/>
                  <a:pt x="66030" y="122923"/>
                  <a:pt x="66157" y="124133"/>
                </a:cubicBezTo>
                <a:cubicBezTo>
                  <a:pt x="66284" y="125343"/>
                  <a:pt x="65669" y="126701"/>
                  <a:pt x="64502" y="127062"/>
                </a:cubicBezTo>
                <a:cubicBezTo>
                  <a:pt x="64035" y="127211"/>
                  <a:pt x="63504" y="127189"/>
                  <a:pt x="63016" y="127317"/>
                </a:cubicBezTo>
                <a:cubicBezTo>
                  <a:pt x="62528" y="127444"/>
                  <a:pt x="62018" y="127805"/>
                  <a:pt x="62018" y="128314"/>
                </a:cubicBezTo>
                <a:cubicBezTo>
                  <a:pt x="61997" y="129503"/>
                  <a:pt x="64417" y="129609"/>
                  <a:pt x="64268" y="130776"/>
                </a:cubicBezTo>
                <a:cubicBezTo>
                  <a:pt x="64218" y="131342"/>
                  <a:pt x="63595" y="131569"/>
                  <a:pt x="63000" y="131569"/>
                </a:cubicBezTo>
                <a:cubicBezTo>
                  <a:pt x="62836" y="131569"/>
                  <a:pt x="62674" y="131551"/>
                  <a:pt x="62528" y="131519"/>
                </a:cubicBezTo>
                <a:cubicBezTo>
                  <a:pt x="62091" y="131410"/>
                  <a:pt x="61601" y="131248"/>
                  <a:pt x="61150" y="131248"/>
                </a:cubicBezTo>
                <a:cubicBezTo>
                  <a:pt x="60899" y="131248"/>
                  <a:pt x="60660" y="131298"/>
                  <a:pt x="60448" y="131434"/>
                </a:cubicBezTo>
                <a:cubicBezTo>
                  <a:pt x="59726" y="131901"/>
                  <a:pt x="59853" y="133005"/>
                  <a:pt x="60172" y="133833"/>
                </a:cubicBezTo>
                <a:cubicBezTo>
                  <a:pt x="61212" y="136422"/>
                  <a:pt x="62528" y="138884"/>
                  <a:pt x="64098" y="141198"/>
                </a:cubicBezTo>
                <a:cubicBezTo>
                  <a:pt x="65584" y="143426"/>
                  <a:pt x="66985" y="145527"/>
                  <a:pt x="69277" y="147013"/>
                </a:cubicBezTo>
                <a:cubicBezTo>
                  <a:pt x="70614" y="147862"/>
                  <a:pt x="72185" y="148605"/>
                  <a:pt x="72737" y="150070"/>
                </a:cubicBezTo>
                <a:cubicBezTo>
                  <a:pt x="72970" y="150749"/>
                  <a:pt x="72949" y="151492"/>
                  <a:pt x="73097" y="152192"/>
                </a:cubicBezTo>
                <a:cubicBezTo>
                  <a:pt x="73395" y="153614"/>
                  <a:pt x="74371" y="154824"/>
                  <a:pt x="75538" y="155694"/>
                </a:cubicBezTo>
                <a:cubicBezTo>
                  <a:pt x="76706" y="156564"/>
                  <a:pt x="78064" y="157137"/>
                  <a:pt x="79401" y="157710"/>
                </a:cubicBezTo>
                <a:cubicBezTo>
                  <a:pt x="80781" y="158283"/>
                  <a:pt x="82139" y="158878"/>
                  <a:pt x="83561" y="159387"/>
                </a:cubicBezTo>
                <a:cubicBezTo>
                  <a:pt x="84346" y="159663"/>
                  <a:pt x="85110" y="159981"/>
                  <a:pt x="85832" y="160385"/>
                </a:cubicBezTo>
                <a:cubicBezTo>
                  <a:pt x="88124" y="161722"/>
                  <a:pt x="89419" y="164226"/>
                  <a:pt x="91053" y="166306"/>
                </a:cubicBezTo>
                <a:cubicBezTo>
                  <a:pt x="93473" y="169363"/>
                  <a:pt x="96784" y="171612"/>
                  <a:pt x="100371" y="173162"/>
                </a:cubicBezTo>
                <a:cubicBezTo>
                  <a:pt x="101666" y="173714"/>
                  <a:pt x="102982" y="174181"/>
                  <a:pt x="104234" y="174839"/>
                </a:cubicBezTo>
                <a:cubicBezTo>
                  <a:pt x="106208" y="175900"/>
                  <a:pt x="107566" y="177555"/>
                  <a:pt x="109306" y="178829"/>
                </a:cubicBezTo>
                <a:cubicBezTo>
                  <a:pt x="111344" y="180336"/>
                  <a:pt x="113297" y="181949"/>
                  <a:pt x="115355" y="183435"/>
                </a:cubicBezTo>
                <a:cubicBezTo>
                  <a:pt x="119953" y="186729"/>
                  <a:pt x="125215" y="190193"/>
                  <a:pt x="130680" y="190193"/>
                </a:cubicBezTo>
                <a:cubicBezTo>
                  <a:pt x="131622" y="190193"/>
                  <a:pt x="132571" y="190090"/>
                  <a:pt x="133524" y="189866"/>
                </a:cubicBezTo>
                <a:cubicBezTo>
                  <a:pt x="136028" y="189293"/>
                  <a:pt x="138320" y="187870"/>
                  <a:pt x="140867" y="187488"/>
                </a:cubicBezTo>
                <a:cubicBezTo>
                  <a:pt x="141348" y="187417"/>
                  <a:pt x="141824" y="187383"/>
                  <a:pt x="142294" y="187383"/>
                </a:cubicBezTo>
                <a:cubicBezTo>
                  <a:pt x="147573" y="187383"/>
                  <a:pt x="152174" y="191661"/>
                  <a:pt x="155915" y="195617"/>
                </a:cubicBezTo>
                <a:cubicBezTo>
                  <a:pt x="156446" y="196148"/>
                  <a:pt x="157061" y="196657"/>
                  <a:pt x="157550" y="197209"/>
                </a:cubicBezTo>
                <a:cubicBezTo>
                  <a:pt x="158165" y="197888"/>
                  <a:pt x="158568" y="198844"/>
                  <a:pt x="159035" y="199629"/>
                </a:cubicBezTo>
                <a:lnTo>
                  <a:pt x="162007" y="204680"/>
                </a:lnTo>
                <a:cubicBezTo>
                  <a:pt x="162632" y="205702"/>
                  <a:pt x="163463" y="206868"/>
                  <a:pt x="164639" y="206868"/>
                </a:cubicBezTo>
                <a:cubicBezTo>
                  <a:pt x="164660" y="206868"/>
                  <a:pt x="164681" y="206867"/>
                  <a:pt x="164702" y="206866"/>
                </a:cubicBezTo>
                <a:cubicBezTo>
                  <a:pt x="165403" y="206845"/>
                  <a:pt x="166039" y="206378"/>
                  <a:pt x="166464" y="205848"/>
                </a:cubicBezTo>
                <a:cubicBezTo>
                  <a:pt x="166910" y="205296"/>
                  <a:pt x="167228" y="204659"/>
                  <a:pt x="167610" y="204086"/>
                </a:cubicBezTo>
                <a:cubicBezTo>
                  <a:pt x="168056" y="203407"/>
                  <a:pt x="168650" y="202749"/>
                  <a:pt x="168692" y="201964"/>
                </a:cubicBezTo>
                <a:cubicBezTo>
                  <a:pt x="168756" y="201072"/>
                  <a:pt x="168141" y="200287"/>
                  <a:pt x="167822" y="199459"/>
                </a:cubicBezTo>
                <a:cubicBezTo>
                  <a:pt x="167737" y="199268"/>
                  <a:pt x="167695" y="199056"/>
                  <a:pt x="167695" y="198822"/>
                </a:cubicBezTo>
                <a:cubicBezTo>
                  <a:pt x="167759" y="197973"/>
                  <a:pt x="168841" y="197697"/>
                  <a:pt x="169414" y="197061"/>
                </a:cubicBezTo>
                <a:cubicBezTo>
                  <a:pt x="170284" y="196127"/>
                  <a:pt x="170008" y="194302"/>
                  <a:pt x="171155" y="193750"/>
                </a:cubicBezTo>
                <a:cubicBezTo>
                  <a:pt x="171404" y="193631"/>
                  <a:pt x="171674" y="193592"/>
                  <a:pt x="171946" y="193592"/>
                </a:cubicBezTo>
                <a:cubicBezTo>
                  <a:pt x="172158" y="193592"/>
                  <a:pt x="172371" y="193616"/>
                  <a:pt x="172577" y="193644"/>
                </a:cubicBezTo>
                <a:cubicBezTo>
                  <a:pt x="174905" y="193938"/>
                  <a:pt x="177202" y="194224"/>
                  <a:pt x="179506" y="194224"/>
                </a:cubicBezTo>
                <a:cubicBezTo>
                  <a:pt x="181024" y="194224"/>
                  <a:pt x="182546" y="194100"/>
                  <a:pt x="184080" y="193771"/>
                </a:cubicBezTo>
                <a:cubicBezTo>
                  <a:pt x="184059" y="193771"/>
                  <a:pt x="181639" y="189420"/>
                  <a:pt x="181172" y="189038"/>
                </a:cubicBezTo>
                <a:cubicBezTo>
                  <a:pt x="179729" y="187807"/>
                  <a:pt x="178689" y="186300"/>
                  <a:pt x="177755" y="184666"/>
                </a:cubicBezTo>
                <a:cubicBezTo>
                  <a:pt x="177522" y="184284"/>
                  <a:pt x="177310" y="183774"/>
                  <a:pt x="177543" y="183392"/>
                </a:cubicBezTo>
                <a:cubicBezTo>
                  <a:pt x="177798" y="182946"/>
                  <a:pt x="178477" y="182989"/>
                  <a:pt x="178923" y="182713"/>
                </a:cubicBezTo>
                <a:cubicBezTo>
                  <a:pt x="179538" y="182352"/>
                  <a:pt x="179644" y="181524"/>
                  <a:pt x="179581" y="180803"/>
                </a:cubicBezTo>
                <a:cubicBezTo>
                  <a:pt x="179517" y="180102"/>
                  <a:pt x="179390" y="179338"/>
                  <a:pt x="179729" y="178723"/>
                </a:cubicBezTo>
                <a:cubicBezTo>
                  <a:pt x="180092" y="178072"/>
                  <a:pt x="180855" y="177831"/>
                  <a:pt x="181632" y="177831"/>
                </a:cubicBezTo>
                <a:cubicBezTo>
                  <a:pt x="181944" y="177831"/>
                  <a:pt x="182260" y="177870"/>
                  <a:pt x="182552" y="177937"/>
                </a:cubicBezTo>
                <a:cubicBezTo>
                  <a:pt x="184547" y="178383"/>
                  <a:pt x="186563" y="178701"/>
                  <a:pt x="188601" y="178871"/>
                </a:cubicBezTo>
                <a:cubicBezTo>
                  <a:pt x="190554" y="179020"/>
                  <a:pt x="192528" y="178829"/>
                  <a:pt x="194438" y="179190"/>
                </a:cubicBezTo>
                <a:cubicBezTo>
                  <a:pt x="194715" y="179250"/>
                  <a:pt x="195006" y="179303"/>
                  <a:pt x="195291" y="179303"/>
                </a:cubicBezTo>
                <a:cubicBezTo>
                  <a:pt x="195508" y="179303"/>
                  <a:pt x="195722" y="179272"/>
                  <a:pt x="195923" y="179190"/>
                </a:cubicBezTo>
                <a:cubicBezTo>
                  <a:pt x="196836" y="178829"/>
                  <a:pt x="197155" y="177470"/>
                  <a:pt x="198152" y="177279"/>
                </a:cubicBezTo>
                <a:cubicBezTo>
                  <a:pt x="198240" y="177260"/>
                  <a:pt x="198328" y="177252"/>
                  <a:pt x="198417" y="177252"/>
                </a:cubicBezTo>
                <a:cubicBezTo>
                  <a:pt x="198850" y="177252"/>
                  <a:pt x="199300" y="177441"/>
                  <a:pt x="199743" y="177441"/>
                </a:cubicBezTo>
                <a:cubicBezTo>
                  <a:pt x="199807" y="177441"/>
                  <a:pt x="199871" y="177437"/>
                  <a:pt x="199935" y="177428"/>
                </a:cubicBezTo>
                <a:cubicBezTo>
                  <a:pt x="200529" y="177343"/>
                  <a:pt x="200996" y="176770"/>
                  <a:pt x="201315" y="176218"/>
                </a:cubicBezTo>
                <a:cubicBezTo>
                  <a:pt x="201612" y="175666"/>
                  <a:pt x="201845" y="175030"/>
                  <a:pt x="202333" y="174626"/>
                </a:cubicBezTo>
                <a:cubicBezTo>
                  <a:pt x="202733" y="174320"/>
                  <a:pt x="203217" y="174164"/>
                  <a:pt x="203710" y="174164"/>
                </a:cubicBezTo>
                <a:cubicBezTo>
                  <a:pt x="204003" y="174164"/>
                  <a:pt x="204299" y="174219"/>
                  <a:pt x="204583" y="174329"/>
                </a:cubicBezTo>
                <a:cubicBezTo>
                  <a:pt x="205305" y="174626"/>
                  <a:pt x="205963" y="175093"/>
                  <a:pt x="206472" y="175688"/>
                </a:cubicBezTo>
                <a:cubicBezTo>
                  <a:pt x="206897" y="176133"/>
                  <a:pt x="207342" y="176664"/>
                  <a:pt x="207937" y="176706"/>
                </a:cubicBezTo>
                <a:cubicBezTo>
                  <a:pt x="207980" y="176711"/>
                  <a:pt x="208023" y="176713"/>
                  <a:pt x="208066" y="176713"/>
                </a:cubicBezTo>
                <a:cubicBezTo>
                  <a:pt x="208809" y="176713"/>
                  <a:pt x="209383" y="176034"/>
                  <a:pt x="209804" y="175412"/>
                </a:cubicBezTo>
                <a:cubicBezTo>
                  <a:pt x="211396" y="173119"/>
                  <a:pt x="212903" y="170679"/>
                  <a:pt x="213328" y="167919"/>
                </a:cubicBezTo>
                <a:cubicBezTo>
                  <a:pt x="213519" y="166561"/>
                  <a:pt x="213455" y="165181"/>
                  <a:pt x="213582" y="163823"/>
                </a:cubicBezTo>
                <a:cubicBezTo>
                  <a:pt x="213710" y="162507"/>
                  <a:pt x="214007" y="161191"/>
                  <a:pt x="214431" y="159918"/>
                </a:cubicBezTo>
                <a:cubicBezTo>
                  <a:pt x="214877" y="158581"/>
                  <a:pt x="216363" y="157434"/>
                  <a:pt x="217318" y="156458"/>
                </a:cubicBezTo>
                <a:cubicBezTo>
                  <a:pt x="218443" y="155312"/>
                  <a:pt x="219525" y="154081"/>
                  <a:pt x="220077" y="152574"/>
                </a:cubicBezTo>
                <a:cubicBezTo>
                  <a:pt x="220629" y="151088"/>
                  <a:pt x="220480" y="149242"/>
                  <a:pt x="219377" y="148096"/>
                </a:cubicBezTo>
                <a:cubicBezTo>
                  <a:pt x="218506" y="147197"/>
                  <a:pt x="217271" y="146912"/>
                  <a:pt x="216001" y="146912"/>
                </a:cubicBezTo>
                <a:cubicBezTo>
                  <a:pt x="215381" y="146912"/>
                  <a:pt x="214754" y="146979"/>
                  <a:pt x="214155" y="147077"/>
                </a:cubicBezTo>
                <a:cubicBezTo>
                  <a:pt x="213520" y="147166"/>
                  <a:pt x="212885" y="147285"/>
                  <a:pt x="212249" y="147285"/>
                </a:cubicBezTo>
                <a:cubicBezTo>
                  <a:pt x="211972" y="147285"/>
                  <a:pt x="211695" y="147262"/>
                  <a:pt x="211417" y="147204"/>
                </a:cubicBezTo>
                <a:cubicBezTo>
                  <a:pt x="210887" y="147034"/>
                  <a:pt x="210356" y="146843"/>
                  <a:pt x="209847" y="146589"/>
                </a:cubicBezTo>
                <a:cubicBezTo>
                  <a:pt x="208913" y="146207"/>
                  <a:pt x="207915" y="145931"/>
                  <a:pt x="206897" y="145803"/>
                </a:cubicBezTo>
                <a:cubicBezTo>
                  <a:pt x="206569" y="145749"/>
                  <a:pt x="206238" y="145722"/>
                  <a:pt x="205906" y="145722"/>
                </a:cubicBezTo>
                <a:cubicBezTo>
                  <a:pt x="205463" y="145722"/>
                  <a:pt x="205020" y="145770"/>
                  <a:pt x="204583" y="145867"/>
                </a:cubicBezTo>
                <a:cubicBezTo>
                  <a:pt x="203416" y="146185"/>
                  <a:pt x="202439" y="147013"/>
                  <a:pt x="201336" y="147565"/>
                </a:cubicBezTo>
                <a:cubicBezTo>
                  <a:pt x="200466" y="148011"/>
                  <a:pt x="199510" y="148287"/>
                  <a:pt x="198534" y="148372"/>
                </a:cubicBezTo>
                <a:cubicBezTo>
                  <a:pt x="198290" y="148391"/>
                  <a:pt x="198045" y="148398"/>
                  <a:pt x="197800" y="148398"/>
                </a:cubicBezTo>
                <a:cubicBezTo>
                  <a:pt x="197035" y="148398"/>
                  <a:pt x="196268" y="148327"/>
                  <a:pt x="195490" y="148327"/>
                </a:cubicBezTo>
                <a:cubicBezTo>
                  <a:pt x="195416" y="148327"/>
                  <a:pt x="195341" y="148328"/>
                  <a:pt x="195266" y="148329"/>
                </a:cubicBezTo>
                <a:cubicBezTo>
                  <a:pt x="191594" y="148372"/>
                  <a:pt x="187412" y="149730"/>
                  <a:pt x="186776" y="153932"/>
                </a:cubicBezTo>
                <a:cubicBezTo>
                  <a:pt x="186606" y="155100"/>
                  <a:pt x="186755" y="156373"/>
                  <a:pt x="186097" y="157350"/>
                </a:cubicBezTo>
                <a:cubicBezTo>
                  <a:pt x="185630" y="158050"/>
                  <a:pt x="184844" y="158474"/>
                  <a:pt x="184271" y="159069"/>
                </a:cubicBezTo>
                <a:cubicBezTo>
                  <a:pt x="183635" y="159727"/>
                  <a:pt x="183252" y="160554"/>
                  <a:pt x="183168" y="161467"/>
                </a:cubicBezTo>
                <a:cubicBezTo>
                  <a:pt x="183061" y="162634"/>
                  <a:pt x="183465" y="163908"/>
                  <a:pt x="182849" y="164905"/>
                </a:cubicBezTo>
                <a:cubicBezTo>
                  <a:pt x="182297" y="165839"/>
                  <a:pt x="181236" y="165946"/>
                  <a:pt x="180408" y="166497"/>
                </a:cubicBezTo>
                <a:cubicBezTo>
                  <a:pt x="179602" y="167070"/>
                  <a:pt x="178817" y="167728"/>
                  <a:pt x="177968" y="168259"/>
                </a:cubicBezTo>
                <a:cubicBezTo>
                  <a:pt x="175994" y="169469"/>
                  <a:pt x="173892" y="170551"/>
                  <a:pt x="171600" y="170933"/>
                </a:cubicBezTo>
                <a:cubicBezTo>
                  <a:pt x="170696" y="171092"/>
                  <a:pt x="169785" y="171135"/>
                  <a:pt x="168872" y="171135"/>
                </a:cubicBezTo>
                <a:cubicBezTo>
                  <a:pt x="168071" y="171135"/>
                  <a:pt x="167267" y="171102"/>
                  <a:pt x="166464" y="171082"/>
                </a:cubicBezTo>
                <a:cubicBezTo>
                  <a:pt x="165814" y="171066"/>
                  <a:pt x="165164" y="171059"/>
                  <a:pt x="164514" y="171059"/>
                </a:cubicBezTo>
                <a:cubicBezTo>
                  <a:pt x="161620" y="171059"/>
                  <a:pt x="158729" y="171212"/>
                  <a:pt x="155852" y="171506"/>
                </a:cubicBezTo>
                <a:cubicBezTo>
                  <a:pt x="155279" y="171569"/>
                  <a:pt x="154673" y="171625"/>
                  <a:pt x="154075" y="171625"/>
                </a:cubicBezTo>
                <a:cubicBezTo>
                  <a:pt x="152856" y="171625"/>
                  <a:pt x="151676" y="171392"/>
                  <a:pt x="150906" y="170509"/>
                </a:cubicBezTo>
                <a:cubicBezTo>
                  <a:pt x="150142" y="169617"/>
                  <a:pt x="150015" y="168344"/>
                  <a:pt x="149421" y="167346"/>
                </a:cubicBezTo>
                <a:cubicBezTo>
                  <a:pt x="148487" y="165754"/>
                  <a:pt x="146555" y="165075"/>
                  <a:pt x="144751" y="164651"/>
                </a:cubicBezTo>
                <a:cubicBezTo>
                  <a:pt x="142947" y="164248"/>
                  <a:pt x="140995" y="163929"/>
                  <a:pt x="139636" y="162677"/>
                </a:cubicBezTo>
                <a:cubicBezTo>
                  <a:pt x="138363" y="161510"/>
                  <a:pt x="137832" y="159748"/>
                  <a:pt x="137577" y="158050"/>
                </a:cubicBezTo>
                <a:cubicBezTo>
                  <a:pt x="137195" y="155397"/>
                  <a:pt x="137026" y="152850"/>
                  <a:pt x="135858" y="150409"/>
                </a:cubicBezTo>
                <a:cubicBezTo>
                  <a:pt x="134245" y="146971"/>
                  <a:pt x="130319" y="144084"/>
                  <a:pt x="131189" y="140391"/>
                </a:cubicBezTo>
                <a:cubicBezTo>
                  <a:pt x="131507" y="138948"/>
                  <a:pt x="132950" y="137207"/>
                  <a:pt x="132144" y="135764"/>
                </a:cubicBezTo>
                <a:cubicBezTo>
                  <a:pt x="131804" y="135127"/>
                  <a:pt x="131231" y="134682"/>
                  <a:pt x="130743" y="134172"/>
                </a:cubicBezTo>
                <a:cubicBezTo>
                  <a:pt x="129194" y="132538"/>
                  <a:pt x="128324" y="130394"/>
                  <a:pt x="128302" y="128166"/>
                </a:cubicBezTo>
                <a:cubicBezTo>
                  <a:pt x="128302" y="126659"/>
                  <a:pt x="128706" y="125173"/>
                  <a:pt x="129088" y="123709"/>
                </a:cubicBezTo>
                <a:cubicBezTo>
                  <a:pt x="130213" y="119464"/>
                  <a:pt x="131337" y="115219"/>
                  <a:pt x="132484" y="110974"/>
                </a:cubicBezTo>
                <a:cubicBezTo>
                  <a:pt x="133184" y="108300"/>
                  <a:pt x="133906" y="105625"/>
                  <a:pt x="135009" y="103078"/>
                </a:cubicBezTo>
                <a:cubicBezTo>
                  <a:pt x="135115" y="102781"/>
                  <a:pt x="135306" y="102484"/>
                  <a:pt x="135519" y="102251"/>
                </a:cubicBezTo>
                <a:cubicBezTo>
                  <a:pt x="135879" y="101975"/>
                  <a:pt x="136325" y="101784"/>
                  <a:pt x="136771" y="101720"/>
                </a:cubicBezTo>
                <a:cubicBezTo>
                  <a:pt x="137684" y="101508"/>
                  <a:pt x="138639" y="101274"/>
                  <a:pt x="139381" y="100722"/>
                </a:cubicBezTo>
                <a:cubicBezTo>
                  <a:pt x="140124" y="100149"/>
                  <a:pt x="140655" y="99194"/>
                  <a:pt x="140421" y="98282"/>
                </a:cubicBezTo>
                <a:cubicBezTo>
                  <a:pt x="140167" y="97369"/>
                  <a:pt x="139318" y="96838"/>
                  <a:pt x="138469" y="96478"/>
                </a:cubicBezTo>
                <a:cubicBezTo>
                  <a:pt x="136537" y="95692"/>
                  <a:pt x="135052" y="94461"/>
                  <a:pt x="133205" y="93442"/>
                </a:cubicBezTo>
                <a:cubicBezTo>
                  <a:pt x="128939" y="91087"/>
                  <a:pt x="124482" y="87521"/>
                  <a:pt x="124397" y="82639"/>
                </a:cubicBezTo>
                <a:cubicBezTo>
                  <a:pt x="124355" y="79859"/>
                  <a:pt x="125777" y="76887"/>
                  <a:pt x="124524" y="74404"/>
                </a:cubicBezTo>
                <a:cubicBezTo>
                  <a:pt x="123739" y="72791"/>
                  <a:pt x="122020" y="71878"/>
                  <a:pt x="120768" y="70584"/>
                </a:cubicBezTo>
                <a:cubicBezTo>
                  <a:pt x="117902" y="67718"/>
                  <a:pt x="117499" y="63304"/>
                  <a:pt x="116289" y="59441"/>
                </a:cubicBezTo>
                <a:cubicBezTo>
                  <a:pt x="115166" y="55856"/>
                  <a:pt x="112362" y="52069"/>
                  <a:pt x="108757" y="52069"/>
                </a:cubicBezTo>
                <a:cubicBezTo>
                  <a:pt x="108478" y="52069"/>
                  <a:pt x="108194" y="52092"/>
                  <a:pt x="107906" y="52139"/>
                </a:cubicBezTo>
                <a:cubicBezTo>
                  <a:pt x="104658" y="52670"/>
                  <a:pt x="102642" y="56108"/>
                  <a:pt x="99543" y="57212"/>
                </a:cubicBezTo>
                <a:cubicBezTo>
                  <a:pt x="98864" y="57451"/>
                  <a:pt x="98170" y="57561"/>
                  <a:pt x="97476" y="57561"/>
                </a:cubicBezTo>
                <a:cubicBezTo>
                  <a:pt x="94533" y="57561"/>
                  <a:pt x="91608" y="55578"/>
                  <a:pt x="89907" y="53052"/>
                </a:cubicBezTo>
                <a:cubicBezTo>
                  <a:pt x="87806" y="49911"/>
                  <a:pt x="87084" y="46112"/>
                  <a:pt x="86044" y="42482"/>
                </a:cubicBezTo>
                <a:cubicBezTo>
                  <a:pt x="84049" y="35606"/>
                  <a:pt x="80293" y="28644"/>
                  <a:pt x="73777" y="25630"/>
                </a:cubicBezTo>
                <a:cubicBezTo>
                  <a:pt x="72787" y="25164"/>
                  <a:pt x="71605" y="24930"/>
                  <a:pt x="70443" y="24930"/>
                </a:cubicBezTo>
                <a:cubicBezTo>
                  <a:pt x="67743" y="24930"/>
                  <a:pt x="65151" y="26191"/>
                  <a:pt x="65329" y="28729"/>
                </a:cubicBezTo>
                <a:cubicBezTo>
                  <a:pt x="64978" y="28736"/>
                  <a:pt x="64626" y="28739"/>
                  <a:pt x="64275" y="28739"/>
                </a:cubicBezTo>
                <a:cubicBezTo>
                  <a:pt x="57309" y="28739"/>
                  <a:pt x="50403" y="27339"/>
                  <a:pt x="43977" y="24611"/>
                </a:cubicBezTo>
                <a:cubicBezTo>
                  <a:pt x="39308" y="22637"/>
                  <a:pt x="34915" y="20027"/>
                  <a:pt x="30967" y="16843"/>
                </a:cubicBezTo>
                <a:cubicBezTo>
                  <a:pt x="29991" y="16036"/>
                  <a:pt x="29014" y="15230"/>
                  <a:pt x="28102" y="14339"/>
                </a:cubicBezTo>
                <a:cubicBezTo>
                  <a:pt x="27295" y="13532"/>
                  <a:pt x="26828" y="12598"/>
                  <a:pt x="25915" y="11834"/>
                </a:cubicBezTo>
                <a:cubicBezTo>
                  <a:pt x="23793" y="10051"/>
                  <a:pt x="19612" y="8565"/>
                  <a:pt x="18933" y="5573"/>
                </a:cubicBezTo>
                <a:cubicBezTo>
                  <a:pt x="18869" y="5233"/>
                  <a:pt x="18784" y="4894"/>
                  <a:pt x="18678" y="4575"/>
                </a:cubicBezTo>
                <a:cubicBezTo>
                  <a:pt x="18147" y="3344"/>
                  <a:pt x="15791" y="3387"/>
                  <a:pt x="14666" y="3090"/>
                </a:cubicBezTo>
                <a:cubicBezTo>
                  <a:pt x="12947" y="2644"/>
                  <a:pt x="11228" y="2177"/>
                  <a:pt x="9509" y="1710"/>
                </a:cubicBezTo>
                <a:cubicBezTo>
                  <a:pt x="7917" y="1264"/>
                  <a:pt x="6304" y="882"/>
                  <a:pt x="4691" y="564"/>
                </a:cubicBezTo>
                <a:cubicBezTo>
                  <a:pt x="3984" y="419"/>
                  <a:pt x="2767" y="0"/>
                  <a:pt x="1793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9" name="Google Shape;2859;p43"/>
          <p:cNvGrpSpPr/>
          <p:nvPr/>
        </p:nvGrpSpPr>
        <p:grpSpPr>
          <a:xfrm>
            <a:off x="457591" y="1578626"/>
            <a:ext cx="356538" cy="450296"/>
            <a:chOff x="457591" y="1578626"/>
            <a:chExt cx="356538" cy="450296"/>
          </a:xfrm>
        </p:grpSpPr>
        <p:sp>
          <p:nvSpPr>
            <p:cNvPr id="2860" name="Google Shape;2860;p43"/>
            <p:cNvSpPr/>
            <p:nvPr/>
          </p:nvSpPr>
          <p:spPr>
            <a:xfrm>
              <a:off x="457591" y="1594989"/>
              <a:ext cx="356538" cy="383675"/>
            </a:xfrm>
            <a:custGeom>
              <a:avLst/>
              <a:gdLst/>
              <a:ahLst/>
              <a:cxnLst/>
              <a:rect l="l" t="t" r="r" b="b"/>
              <a:pathLst>
                <a:path w="19761" h="21268" extrusionOk="0">
                  <a:moveTo>
                    <a:pt x="8978" y="0"/>
                  </a:moveTo>
                  <a:cubicBezTo>
                    <a:pt x="7686" y="0"/>
                    <a:pt x="6415" y="788"/>
                    <a:pt x="5667" y="1874"/>
                  </a:cubicBezTo>
                  <a:cubicBezTo>
                    <a:pt x="4776" y="3190"/>
                    <a:pt x="4500" y="4803"/>
                    <a:pt x="4436" y="6373"/>
                  </a:cubicBezTo>
                  <a:cubicBezTo>
                    <a:pt x="4436" y="7498"/>
                    <a:pt x="4479" y="8644"/>
                    <a:pt x="4606" y="9769"/>
                  </a:cubicBezTo>
                  <a:cubicBezTo>
                    <a:pt x="4670" y="10555"/>
                    <a:pt x="5073" y="11531"/>
                    <a:pt x="4861" y="12337"/>
                  </a:cubicBezTo>
                  <a:cubicBezTo>
                    <a:pt x="4776" y="12719"/>
                    <a:pt x="4458" y="12995"/>
                    <a:pt x="4076" y="13059"/>
                  </a:cubicBezTo>
                  <a:cubicBezTo>
                    <a:pt x="3630" y="13059"/>
                    <a:pt x="3290" y="12656"/>
                    <a:pt x="3057" y="12253"/>
                  </a:cubicBezTo>
                  <a:cubicBezTo>
                    <a:pt x="2739" y="11658"/>
                    <a:pt x="2526" y="11000"/>
                    <a:pt x="2144" y="10427"/>
                  </a:cubicBezTo>
                  <a:cubicBezTo>
                    <a:pt x="1876" y="10034"/>
                    <a:pt x="1442" y="9641"/>
                    <a:pt x="995" y="9641"/>
                  </a:cubicBezTo>
                  <a:cubicBezTo>
                    <a:pt x="911" y="9641"/>
                    <a:pt x="827" y="9654"/>
                    <a:pt x="743" y="9684"/>
                  </a:cubicBezTo>
                  <a:cubicBezTo>
                    <a:pt x="85" y="9897"/>
                    <a:pt x="1" y="10767"/>
                    <a:pt x="43" y="11446"/>
                  </a:cubicBezTo>
                  <a:cubicBezTo>
                    <a:pt x="64" y="11998"/>
                    <a:pt x="107" y="12528"/>
                    <a:pt x="213" y="13080"/>
                  </a:cubicBezTo>
                  <a:cubicBezTo>
                    <a:pt x="319" y="13866"/>
                    <a:pt x="701" y="14608"/>
                    <a:pt x="1274" y="15160"/>
                  </a:cubicBezTo>
                  <a:cubicBezTo>
                    <a:pt x="1640" y="15463"/>
                    <a:pt x="2127" y="15646"/>
                    <a:pt x="2599" y="15646"/>
                  </a:cubicBezTo>
                  <a:cubicBezTo>
                    <a:pt x="2921" y="15646"/>
                    <a:pt x="3236" y="15562"/>
                    <a:pt x="3503" y="15373"/>
                  </a:cubicBezTo>
                  <a:cubicBezTo>
                    <a:pt x="4012" y="14991"/>
                    <a:pt x="4352" y="14311"/>
                    <a:pt x="4967" y="14311"/>
                  </a:cubicBezTo>
                  <a:cubicBezTo>
                    <a:pt x="5307" y="14333"/>
                    <a:pt x="5604" y="14524"/>
                    <a:pt x="5774" y="14821"/>
                  </a:cubicBezTo>
                  <a:cubicBezTo>
                    <a:pt x="5943" y="15118"/>
                    <a:pt x="6028" y="15436"/>
                    <a:pt x="6071" y="15776"/>
                  </a:cubicBezTo>
                  <a:cubicBezTo>
                    <a:pt x="6389" y="17431"/>
                    <a:pt x="6453" y="20594"/>
                    <a:pt x="8512" y="21188"/>
                  </a:cubicBezTo>
                  <a:cubicBezTo>
                    <a:pt x="8743" y="21239"/>
                    <a:pt x="8982" y="21268"/>
                    <a:pt x="9220" y="21268"/>
                  </a:cubicBezTo>
                  <a:cubicBezTo>
                    <a:pt x="9374" y="21268"/>
                    <a:pt x="9528" y="21256"/>
                    <a:pt x="9679" y="21231"/>
                  </a:cubicBezTo>
                  <a:cubicBezTo>
                    <a:pt x="12969" y="20827"/>
                    <a:pt x="12863" y="18259"/>
                    <a:pt x="13287" y="15394"/>
                  </a:cubicBezTo>
                  <a:cubicBezTo>
                    <a:pt x="13457" y="14142"/>
                    <a:pt x="13499" y="12889"/>
                    <a:pt x="13457" y="11637"/>
                  </a:cubicBezTo>
                  <a:cubicBezTo>
                    <a:pt x="13457" y="11446"/>
                    <a:pt x="13436" y="11234"/>
                    <a:pt x="13627" y="11106"/>
                  </a:cubicBezTo>
                  <a:cubicBezTo>
                    <a:pt x="13684" y="11068"/>
                    <a:pt x="13746" y="11053"/>
                    <a:pt x="13812" y="11053"/>
                  </a:cubicBezTo>
                  <a:cubicBezTo>
                    <a:pt x="13966" y="11053"/>
                    <a:pt x="14136" y="11138"/>
                    <a:pt x="14285" y="11213"/>
                  </a:cubicBezTo>
                  <a:cubicBezTo>
                    <a:pt x="14930" y="11565"/>
                    <a:pt x="15688" y="11763"/>
                    <a:pt x="16426" y="11763"/>
                  </a:cubicBezTo>
                  <a:cubicBezTo>
                    <a:pt x="17289" y="11763"/>
                    <a:pt x="18125" y="11491"/>
                    <a:pt x="18721" y="10873"/>
                  </a:cubicBezTo>
                  <a:cubicBezTo>
                    <a:pt x="19463" y="10088"/>
                    <a:pt x="19697" y="8920"/>
                    <a:pt x="19739" y="7838"/>
                  </a:cubicBezTo>
                  <a:cubicBezTo>
                    <a:pt x="19761" y="7074"/>
                    <a:pt x="19718" y="6310"/>
                    <a:pt x="19591" y="5567"/>
                  </a:cubicBezTo>
                  <a:cubicBezTo>
                    <a:pt x="19527" y="4951"/>
                    <a:pt x="19315" y="4357"/>
                    <a:pt x="18975" y="3848"/>
                  </a:cubicBezTo>
                  <a:cubicBezTo>
                    <a:pt x="18669" y="3415"/>
                    <a:pt x="18178" y="3166"/>
                    <a:pt x="17660" y="3166"/>
                  </a:cubicBezTo>
                  <a:cubicBezTo>
                    <a:pt x="17569" y="3166"/>
                    <a:pt x="17476" y="3174"/>
                    <a:pt x="17383" y="3190"/>
                  </a:cubicBezTo>
                  <a:cubicBezTo>
                    <a:pt x="16471" y="3423"/>
                    <a:pt x="16174" y="4527"/>
                    <a:pt x="16025" y="5461"/>
                  </a:cubicBezTo>
                  <a:lnTo>
                    <a:pt x="15579" y="8262"/>
                  </a:lnTo>
                  <a:cubicBezTo>
                    <a:pt x="15558" y="8496"/>
                    <a:pt x="15494" y="8729"/>
                    <a:pt x="15367" y="8920"/>
                  </a:cubicBezTo>
                  <a:cubicBezTo>
                    <a:pt x="15218" y="9135"/>
                    <a:pt x="14974" y="9231"/>
                    <a:pt x="14715" y="9231"/>
                  </a:cubicBezTo>
                  <a:cubicBezTo>
                    <a:pt x="14385" y="9231"/>
                    <a:pt x="14032" y="9076"/>
                    <a:pt x="13818" y="8814"/>
                  </a:cubicBezTo>
                  <a:cubicBezTo>
                    <a:pt x="13054" y="7944"/>
                    <a:pt x="13308" y="6204"/>
                    <a:pt x="13096" y="5121"/>
                  </a:cubicBezTo>
                  <a:cubicBezTo>
                    <a:pt x="12714" y="3020"/>
                    <a:pt x="11801" y="600"/>
                    <a:pt x="9721" y="91"/>
                  </a:cubicBezTo>
                  <a:cubicBezTo>
                    <a:pt x="9475" y="29"/>
                    <a:pt x="9226" y="0"/>
                    <a:pt x="897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567884" y="1592409"/>
              <a:ext cx="53243" cy="432293"/>
            </a:xfrm>
            <a:custGeom>
              <a:avLst/>
              <a:gdLst/>
              <a:ahLst/>
              <a:cxnLst/>
              <a:rect l="l" t="t" r="r" b="b"/>
              <a:pathLst>
                <a:path w="2951" h="23963" fill="none" extrusionOk="0">
                  <a:moveTo>
                    <a:pt x="977" y="0"/>
                  </a:moveTo>
                  <a:cubicBezTo>
                    <a:pt x="0" y="8045"/>
                    <a:pt x="658" y="16195"/>
                    <a:pt x="2950" y="23963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609238" y="1578626"/>
              <a:ext cx="39080" cy="449142"/>
            </a:xfrm>
            <a:custGeom>
              <a:avLst/>
              <a:gdLst/>
              <a:ahLst/>
              <a:cxnLst/>
              <a:rect l="l" t="t" r="r" b="b"/>
              <a:pathLst>
                <a:path w="2166" h="24897" fill="none" extrusionOk="0">
                  <a:moveTo>
                    <a:pt x="191" y="0"/>
                  </a:moveTo>
                  <a:cubicBezTo>
                    <a:pt x="22" y="3311"/>
                    <a:pt x="0" y="6644"/>
                    <a:pt x="170" y="9955"/>
                  </a:cubicBezTo>
                  <a:cubicBezTo>
                    <a:pt x="467" y="14985"/>
                    <a:pt x="1316" y="19951"/>
                    <a:pt x="2165" y="24897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642941" y="1581296"/>
              <a:ext cx="37150" cy="447627"/>
            </a:xfrm>
            <a:custGeom>
              <a:avLst/>
              <a:gdLst/>
              <a:ahLst/>
              <a:cxnLst/>
              <a:rect l="l" t="t" r="r" b="b"/>
              <a:pathLst>
                <a:path w="2059" h="24813" fill="none" extrusionOk="0">
                  <a:moveTo>
                    <a:pt x="0" y="1"/>
                  </a:moveTo>
                  <a:cubicBezTo>
                    <a:pt x="934" y="8257"/>
                    <a:pt x="1613" y="16514"/>
                    <a:pt x="2059" y="24812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4" name="Google Shape;2864;p43"/>
          <p:cNvGrpSpPr/>
          <p:nvPr/>
        </p:nvGrpSpPr>
        <p:grpSpPr>
          <a:xfrm>
            <a:off x="2170112" y="2734575"/>
            <a:ext cx="373390" cy="454500"/>
            <a:chOff x="2170112" y="2734575"/>
            <a:chExt cx="373390" cy="454500"/>
          </a:xfrm>
        </p:grpSpPr>
        <p:sp>
          <p:nvSpPr>
            <p:cNvPr id="2865" name="Google Shape;2865;p43"/>
            <p:cNvSpPr/>
            <p:nvPr/>
          </p:nvSpPr>
          <p:spPr>
            <a:xfrm>
              <a:off x="2170112" y="2750595"/>
              <a:ext cx="373390" cy="378858"/>
            </a:xfrm>
            <a:custGeom>
              <a:avLst/>
              <a:gdLst/>
              <a:ahLst/>
              <a:cxnLst/>
              <a:rect l="l" t="t" r="r" b="b"/>
              <a:pathLst>
                <a:path w="20695" h="21001" extrusionOk="0">
                  <a:moveTo>
                    <a:pt x="10753" y="0"/>
                  </a:moveTo>
                  <a:cubicBezTo>
                    <a:pt x="9699" y="0"/>
                    <a:pt x="8617" y="473"/>
                    <a:pt x="7832" y="1213"/>
                  </a:cubicBezTo>
                  <a:cubicBezTo>
                    <a:pt x="6665" y="2275"/>
                    <a:pt x="6049" y="3803"/>
                    <a:pt x="5667" y="5331"/>
                  </a:cubicBezTo>
                  <a:cubicBezTo>
                    <a:pt x="5413" y="6435"/>
                    <a:pt x="5222" y="7560"/>
                    <a:pt x="5116" y="8685"/>
                  </a:cubicBezTo>
                  <a:cubicBezTo>
                    <a:pt x="4988" y="9470"/>
                    <a:pt x="5179" y="10531"/>
                    <a:pt x="4818" y="11253"/>
                  </a:cubicBezTo>
                  <a:cubicBezTo>
                    <a:pt x="4663" y="11583"/>
                    <a:pt x="4330" y="11789"/>
                    <a:pt x="3982" y="11789"/>
                  </a:cubicBezTo>
                  <a:cubicBezTo>
                    <a:pt x="3949" y="11789"/>
                    <a:pt x="3917" y="11787"/>
                    <a:pt x="3885" y="11783"/>
                  </a:cubicBezTo>
                  <a:cubicBezTo>
                    <a:pt x="3439" y="11698"/>
                    <a:pt x="3184" y="11231"/>
                    <a:pt x="3057" y="10786"/>
                  </a:cubicBezTo>
                  <a:cubicBezTo>
                    <a:pt x="2866" y="10128"/>
                    <a:pt x="2802" y="9449"/>
                    <a:pt x="2569" y="8812"/>
                  </a:cubicBezTo>
                  <a:cubicBezTo>
                    <a:pt x="2368" y="8309"/>
                    <a:pt x="1957" y="7788"/>
                    <a:pt x="1428" y="7788"/>
                  </a:cubicBezTo>
                  <a:cubicBezTo>
                    <a:pt x="1398" y="7788"/>
                    <a:pt x="1368" y="7790"/>
                    <a:pt x="1338" y="7793"/>
                  </a:cubicBezTo>
                  <a:cubicBezTo>
                    <a:pt x="658" y="7857"/>
                    <a:pt x="382" y="8685"/>
                    <a:pt x="276" y="9342"/>
                  </a:cubicBezTo>
                  <a:cubicBezTo>
                    <a:pt x="170" y="9894"/>
                    <a:pt x="107" y="10425"/>
                    <a:pt x="85" y="10977"/>
                  </a:cubicBezTo>
                  <a:cubicBezTo>
                    <a:pt x="0" y="11783"/>
                    <a:pt x="213" y="12590"/>
                    <a:pt x="680" y="13248"/>
                  </a:cubicBezTo>
                  <a:cubicBezTo>
                    <a:pt x="1044" y="13723"/>
                    <a:pt x="1645" y="14045"/>
                    <a:pt x="2227" y="14045"/>
                  </a:cubicBezTo>
                  <a:cubicBezTo>
                    <a:pt x="2424" y="14045"/>
                    <a:pt x="2619" y="14008"/>
                    <a:pt x="2802" y="13927"/>
                  </a:cubicBezTo>
                  <a:cubicBezTo>
                    <a:pt x="3321" y="13696"/>
                    <a:pt x="3770" y="13188"/>
                    <a:pt x="4291" y="13188"/>
                  </a:cubicBezTo>
                  <a:cubicBezTo>
                    <a:pt x="4346" y="13188"/>
                    <a:pt x="4401" y="13193"/>
                    <a:pt x="4458" y="13205"/>
                  </a:cubicBezTo>
                  <a:cubicBezTo>
                    <a:pt x="4797" y="13290"/>
                    <a:pt x="5052" y="13545"/>
                    <a:pt x="5137" y="13885"/>
                  </a:cubicBezTo>
                  <a:cubicBezTo>
                    <a:pt x="5243" y="14203"/>
                    <a:pt x="5264" y="14542"/>
                    <a:pt x="5243" y="14882"/>
                  </a:cubicBezTo>
                  <a:cubicBezTo>
                    <a:pt x="5179" y="16559"/>
                    <a:pt x="4564" y="19679"/>
                    <a:pt x="6453" y="20676"/>
                  </a:cubicBezTo>
                  <a:cubicBezTo>
                    <a:pt x="6792" y="20846"/>
                    <a:pt x="7196" y="20952"/>
                    <a:pt x="7578" y="20974"/>
                  </a:cubicBezTo>
                  <a:cubicBezTo>
                    <a:pt x="7767" y="20992"/>
                    <a:pt x="7947" y="21001"/>
                    <a:pt x="8118" y="21001"/>
                  </a:cubicBezTo>
                  <a:cubicBezTo>
                    <a:pt x="10923" y="21001"/>
                    <a:pt x="11393" y="18610"/>
                    <a:pt x="12353" y="16049"/>
                  </a:cubicBezTo>
                  <a:cubicBezTo>
                    <a:pt x="12778" y="14861"/>
                    <a:pt x="13096" y="13651"/>
                    <a:pt x="13329" y="12420"/>
                  </a:cubicBezTo>
                  <a:cubicBezTo>
                    <a:pt x="13351" y="12229"/>
                    <a:pt x="13393" y="12017"/>
                    <a:pt x="13605" y="11932"/>
                  </a:cubicBezTo>
                  <a:cubicBezTo>
                    <a:pt x="13642" y="11917"/>
                    <a:pt x="13678" y="11911"/>
                    <a:pt x="13715" y="11911"/>
                  </a:cubicBezTo>
                  <a:cubicBezTo>
                    <a:pt x="13895" y="11911"/>
                    <a:pt x="14080" y="12063"/>
                    <a:pt x="14221" y="12187"/>
                  </a:cubicBezTo>
                  <a:cubicBezTo>
                    <a:pt x="14983" y="12855"/>
                    <a:pt x="16014" y="13279"/>
                    <a:pt x="17001" y="13279"/>
                  </a:cubicBezTo>
                  <a:cubicBezTo>
                    <a:pt x="17582" y="13279"/>
                    <a:pt x="18148" y="13132"/>
                    <a:pt x="18636" y="12802"/>
                  </a:cubicBezTo>
                  <a:cubicBezTo>
                    <a:pt x="19548" y="12208"/>
                    <a:pt x="20015" y="11125"/>
                    <a:pt x="20270" y="10064"/>
                  </a:cubicBezTo>
                  <a:cubicBezTo>
                    <a:pt x="20461" y="9321"/>
                    <a:pt x="20588" y="8578"/>
                    <a:pt x="20631" y="7814"/>
                  </a:cubicBezTo>
                  <a:cubicBezTo>
                    <a:pt x="20694" y="7199"/>
                    <a:pt x="20631" y="6583"/>
                    <a:pt x="20397" y="6010"/>
                  </a:cubicBezTo>
                  <a:cubicBezTo>
                    <a:pt x="20164" y="5416"/>
                    <a:pt x="19591" y="5034"/>
                    <a:pt x="18975" y="5013"/>
                  </a:cubicBezTo>
                  <a:cubicBezTo>
                    <a:pt x="18041" y="5055"/>
                    <a:pt x="17511" y="6074"/>
                    <a:pt x="17171" y="6944"/>
                  </a:cubicBezTo>
                  <a:cubicBezTo>
                    <a:pt x="16810" y="7814"/>
                    <a:pt x="16471" y="8685"/>
                    <a:pt x="16131" y="9576"/>
                  </a:cubicBezTo>
                  <a:cubicBezTo>
                    <a:pt x="16067" y="9809"/>
                    <a:pt x="15940" y="10000"/>
                    <a:pt x="15791" y="10170"/>
                  </a:cubicBezTo>
                  <a:cubicBezTo>
                    <a:pt x="15648" y="10300"/>
                    <a:pt x="15469" y="10358"/>
                    <a:pt x="15283" y="10358"/>
                  </a:cubicBezTo>
                  <a:cubicBezTo>
                    <a:pt x="14892" y="10358"/>
                    <a:pt x="14471" y="10105"/>
                    <a:pt x="14284" y="9746"/>
                  </a:cubicBezTo>
                  <a:cubicBezTo>
                    <a:pt x="13733" y="8727"/>
                    <a:pt x="14348" y="7071"/>
                    <a:pt x="14391" y="5989"/>
                  </a:cubicBezTo>
                  <a:cubicBezTo>
                    <a:pt x="14454" y="3845"/>
                    <a:pt x="14072" y="1298"/>
                    <a:pt x="12162" y="322"/>
                  </a:cubicBezTo>
                  <a:cubicBezTo>
                    <a:pt x="11720" y="101"/>
                    <a:pt x="11239" y="0"/>
                    <a:pt x="1075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2276184" y="2742603"/>
              <a:ext cx="68183" cy="429623"/>
            </a:xfrm>
            <a:custGeom>
              <a:avLst/>
              <a:gdLst/>
              <a:ahLst/>
              <a:cxnLst/>
              <a:rect l="l" t="t" r="r" b="b"/>
              <a:pathLst>
                <a:path w="3779" h="23815" fill="none" extrusionOk="0">
                  <a:moveTo>
                    <a:pt x="3779" y="1"/>
                  </a:moveTo>
                  <a:cubicBezTo>
                    <a:pt x="1083" y="7621"/>
                    <a:pt x="1" y="15728"/>
                    <a:pt x="552" y="23815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2312179" y="2734575"/>
              <a:ext cx="61290" cy="446472"/>
            </a:xfrm>
            <a:custGeom>
              <a:avLst/>
              <a:gdLst/>
              <a:ahLst/>
              <a:cxnLst/>
              <a:rect l="l" t="t" r="r" b="b"/>
              <a:pathLst>
                <a:path w="3397" h="24749" fill="none" extrusionOk="0">
                  <a:moveTo>
                    <a:pt x="3397" y="0"/>
                  </a:moveTo>
                  <a:cubicBezTo>
                    <a:pt x="2526" y="3205"/>
                    <a:pt x="1805" y="6453"/>
                    <a:pt x="1253" y="9742"/>
                  </a:cubicBezTo>
                  <a:cubicBezTo>
                    <a:pt x="468" y="14709"/>
                    <a:pt x="234" y="19739"/>
                    <a:pt x="1" y="24748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2342436" y="2744137"/>
              <a:ext cx="60136" cy="444939"/>
            </a:xfrm>
            <a:custGeom>
              <a:avLst/>
              <a:gdLst/>
              <a:ahLst/>
              <a:cxnLst/>
              <a:rect l="l" t="t" r="r" b="b"/>
              <a:pathLst>
                <a:path w="3333" h="24664" fill="none" extrusionOk="0">
                  <a:moveTo>
                    <a:pt x="3333" y="1"/>
                  </a:moveTo>
                  <a:cubicBezTo>
                    <a:pt x="2484" y="8257"/>
                    <a:pt x="1359" y="16471"/>
                    <a:pt x="0" y="24664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9" name="Google Shape;2869;p43"/>
          <p:cNvGrpSpPr/>
          <p:nvPr/>
        </p:nvGrpSpPr>
        <p:grpSpPr>
          <a:xfrm>
            <a:off x="2090076" y="3636666"/>
            <a:ext cx="355780" cy="450675"/>
            <a:chOff x="2090076" y="3636666"/>
            <a:chExt cx="355780" cy="450675"/>
          </a:xfrm>
        </p:grpSpPr>
        <p:sp>
          <p:nvSpPr>
            <p:cNvPr id="2870" name="Google Shape;2870;p43"/>
            <p:cNvSpPr/>
            <p:nvPr/>
          </p:nvSpPr>
          <p:spPr>
            <a:xfrm>
              <a:off x="2090076" y="3653407"/>
              <a:ext cx="355780" cy="383296"/>
            </a:xfrm>
            <a:custGeom>
              <a:avLst/>
              <a:gdLst/>
              <a:ahLst/>
              <a:cxnLst/>
              <a:rect l="l" t="t" r="r" b="b"/>
              <a:pathLst>
                <a:path w="19719" h="21247" extrusionOk="0">
                  <a:moveTo>
                    <a:pt x="8937" y="0"/>
                  </a:moveTo>
                  <a:cubicBezTo>
                    <a:pt x="7649" y="0"/>
                    <a:pt x="6391" y="788"/>
                    <a:pt x="5625" y="1874"/>
                  </a:cubicBezTo>
                  <a:cubicBezTo>
                    <a:pt x="4734" y="3169"/>
                    <a:pt x="4458" y="4782"/>
                    <a:pt x="4415" y="6352"/>
                  </a:cubicBezTo>
                  <a:cubicBezTo>
                    <a:pt x="4394" y="7498"/>
                    <a:pt x="4458" y="8623"/>
                    <a:pt x="4585" y="9769"/>
                  </a:cubicBezTo>
                  <a:cubicBezTo>
                    <a:pt x="4649" y="10555"/>
                    <a:pt x="5073" y="11531"/>
                    <a:pt x="4861" y="12338"/>
                  </a:cubicBezTo>
                  <a:cubicBezTo>
                    <a:pt x="4776" y="12720"/>
                    <a:pt x="4458" y="12996"/>
                    <a:pt x="4054" y="13059"/>
                  </a:cubicBezTo>
                  <a:cubicBezTo>
                    <a:pt x="3609" y="13059"/>
                    <a:pt x="3269" y="12656"/>
                    <a:pt x="3057" y="12253"/>
                  </a:cubicBezTo>
                  <a:cubicBezTo>
                    <a:pt x="2717" y="11658"/>
                    <a:pt x="2505" y="11000"/>
                    <a:pt x="2144" y="10427"/>
                  </a:cubicBezTo>
                  <a:cubicBezTo>
                    <a:pt x="1876" y="10034"/>
                    <a:pt x="1442" y="9641"/>
                    <a:pt x="982" y="9641"/>
                  </a:cubicBezTo>
                  <a:cubicBezTo>
                    <a:pt x="896" y="9641"/>
                    <a:pt x="809" y="9654"/>
                    <a:pt x="722" y="9685"/>
                  </a:cubicBezTo>
                  <a:cubicBezTo>
                    <a:pt x="85" y="9897"/>
                    <a:pt x="1" y="10767"/>
                    <a:pt x="22" y="11446"/>
                  </a:cubicBezTo>
                  <a:cubicBezTo>
                    <a:pt x="43" y="11998"/>
                    <a:pt x="85" y="12529"/>
                    <a:pt x="192" y="13080"/>
                  </a:cubicBezTo>
                  <a:cubicBezTo>
                    <a:pt x="298" y="13866"/>
                    <a:pt x="680" y="14609"/>
                    <a:pt x="1253" y="15161"/>
                  </a:cubicBezTo>
                  <a:cubicBezTo>
                    <a:pt x="1619" y="15464"/>
                    <a:pt x="2106" y="15646"/>
                    <a:pt x="2578" y="15646"/>
                  </a:cubicBezTo>
                  <a:cubicBezTo>
                    <a:pt x="2900" y="15646"/>
                    <a:pt x="3215" y="15562"/>
                    <a:pt x="3481" y="15373"/>
                  </a:cubicBezTo>
                  <a:cubicBezTo>
                    <a:pt x="3991" y="15012"/>
                    <a:pt x="4330" y="14312"/>
                    <a:pt x="4946" y="14312"/>
                  </a:cubicBezTo>
                  <a:cubicBezTo>
                    <a:pt x="5285" y="14333"/>
                    <a:pt x="5583" y="14503"/>
                    <a:pt x="5752" y="14800"/>
                  </a:cubicBezTo>
                  <a:cubicBezTo>
                    <a:pt x="5901" y="15097"/>
                    <a:pt x="6007" y="15436"/>
                    <a:pt x="6049" y="15755"/>
                  </a:cubicBezTo>
                  <a:cubicBezTo>
                    <a:pt x="6347" y="17410"/>
                    <a:pt x="6432" y="20594"/>
                    <a:pt x="8469" y="21167"/>
                  </a:cubicBezTo>
                  <a:cubicBezTo>
                    <a:pt x="8700" y="21218"/>
                    <a:pt x="8940" y="21247"/>
                    <a:pt x="9182" y="21247"/>
                  </a:cubicBezTo>
                  <a:cubicBezTo>
                    <a:pt x="9340" y="21247"/>
                    <a:pt x="9499" y="21235"/>
                    <a:pt x="9658" y="21210"/>
                  </a:cubicBezTo>
                  <a:cubicBezTo>
                    <a:pt x="12926" y="20806"/>
                    <a:pt x="12841" y="18259"/>
                    <a:pt x="13245" y="15373"/>
                  </a:cubicBezTo>
                  <a:cubicBezTo>
                    <a:pt x="13414" y="14142"/>
                    <a:pt x="13478" y="12889"/>
                    <a:pt x="13414" y="11637"/>
                  </a:cubicBezTo>
                  <a:cubicBezTo>
                    <a:pt x="13414" y="11446"/>
                    <a:pt x="13414" y="11213"/>
                    <a:pt x="13605" y="11085"/>
                  </a:cubicBezTo>
                  <a:cubicBezTo>
                    <a:pt x="13661" y="11048"/>
                    <a:pt x="13723" y="11033"/>
                    <a:pt x="13786" y="11033"/>
                  </a:cubicBezTo>
                  <a:cubicBezTo>
                    <a:pt x="13940" y="11033"/>
                    <a:pt x="14107" y="11123"/>
                    <a:pt x="14242" y="11213"/>
                  </a:cubicBezTo>
                  <a:cubicBezTo>
                    <a:pt x="14888" y="11565"/>
                    <a:pt x="15650" y="11764"/>
                    <a:pt x="16393" y="11764"/>
                  </a:cubicBezTo>
                  <a:cubicBezTo>
                    <a:pt x="17262" y="11764"/>
                    <a:pt x="18104" y="11491"/>
                    <a:pt x="18699" y="10873"/>
                  </a:cubicBezTo>
                  <a:cubicBezTo>
                    <a:pt x="19442" y="10088"/>
                    <a:pt x="19676" y="8920"/>
                    <a:pt x="19697" y="7838"/>
                  </a:cubicBezTo>
                  <a:cubicBezTo>
                    <a:pt x="19718" y="7074"/>
                    <a:pt x="19676" y="6310"/>
                    <a:pt x="19569" y="5567"/>
                  </a:cubicBezTo>
                  <a:cubicBezTo>
                    <a:pt x="19506" y="4951"/>
                    <a:pt x="19294" y="4357"/>
                    <a:pt x="18954" y="3848"/>
                  </a:cubicBezTo>
                  <a:cubicBezTo>
                    <a:pt x="18652" y="3422"/>
                    <a:pt x="18172" y="3159"/>
                    <a:pt x="17663" y="3159"/>
                  </a:cubicBezTo>
                  <a:cubicBezTo>
                    <a:pt x="17563" y="3159"/>
                    <a:pt x="17463" y="3169"/>
                    <a:pt x="17362" y="3190"/>
                  </a:cubicBezTo>
                  <a:cubicBezTo>
                    <a:pt x="16449" y="3423"/>
                    <a:pt x="16152" y="4527"/>
                    <a:pt x="16004" y="5461"/>
                  </a:cubicBezTo>
                  <a:lnTo>
                    <a:pt x="15558" y="8263"/>
                  </a:lnTo>
                  <a:cubicBezTo>
                    <a:pt x="15537" y="8475"/>
                    <a:pt x="15473" y="8708"/>
                    <a:pt x="15346" y="8920"/>
                  </a:cubicBezTo>
                  <a:cubicBezTo>
                    <a:pt x="15199" y="9132"/>
                    <a:pt x="14960" y="9224"/>
                    <a:pt x="14705" y="9224"/>
                  </a:cubicBezTo>
                  <a:cubicBezTo>
                    <a:pt x="14372" y="9224"/>
                    <a:pt x="14013" y="9067"/>
                    <a:pt x="13796" y="8814"/>
                  </a:cubicBezTo>
                  <a:cubicBezTo>
                    <a:pt x="13032" y="7923"/>
                    <a:pt x="13287" y="6204"/>
                    <a:pt x="13075" y="5121"/>
                  </a:cubicBezTo>
                  <a:cubicBezTo>
                    <a:pt x="12693" y="2999"/>
                    <a:pt x="11780" y="600"/>
                    <a:pt x="9679" y="91"/>
                  </a:cubicBezTo>
                  <a:cubicBezTo>
                    <a:pt x="9433" y="30"/>
                    <a:pt x="9184" y="0"/>
                    <a:pt x="89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2199973" y="3650827"/>
              <a:ext cx="53640" cy="431914"/>
            </a:xfrm>
            <a:custGeom>
              <a:avLst/>
              <a:gdLst/>
              <a:ahLst/>
              <a:cxnLst/>
              <a:rect l="l" t="t" r="r" b="b"/>
              <a:pathLst>
                <a:path w="2973" h="23942" fill="none" extrusionOk="0">
                  <a:moveTo>
                    <a:pt x="977" y="1"/>
                  </a:moveTo>
                  <a:cubicBezTo>
                    <a:pt x="1" y="8023"/>
                    <a:pt x="680" y="16174"/>
                    <a:pt x="2972" y="23942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2241344" y="3636666"/>
              <a:ext cx="39080" cy="449521"/>
            </a:xfrm>
            <a:custGeom>
              <a:avLst/>
              <a:gdLst/>
              <a:ahLst/>
              <a:cxnLst/>
              <a:rect l="l" t="t" r="r" b="b"/>
              <a:pathLst>
                <a:path w="2166" h="24918" fill="none" extrusionOk="0">
                  <a:moveTo>
                    <a:pt x="191" y="0"/>
                  </a:moveTo>
                  <a:cubicBezTo>
                    <a:pt x="21" y="3333"/>
                    <a:pt x="0" y="6644"/>
                    <a:pt x="170" y="9976"/>
                  </a:cubicBezTo>
                  <a:cubicBezTo>
                    <a:pt x="467" y="14985"/>
                    <a:pt x="1316" y="19951"/>
                    <a:pt x="2165" y="24918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2275030" y="3639732"/>
              <a:ext cx="37168" cy="447608"/>
            </a:xfrm>
            <a:custGeom>
              <a:avLst/>
              <a:gdLst/>
              <a:ahLst/>
              <a:cxnLst/>
              <a:rect l="l" t="t" r="r" b="b"/>
              <a:pathLst>
                <a:path w="2060" h="24812" fill="none" extrusionOk="0">
                  <a:moveTo>
                    <a:pt x="1" y="0"/>
                  </a:moveTo>
                  <a:cubicBezTo>
                    <a:pt x="935" y="8235"/>
                    <a:pt x="1614" y="16513"/>
                    <a:pt x="2060" y="24812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4" name="Google Shape;2874;p43"/>
          <p:cNvGrpSpPr/>
          <p:nvPr/>
        </p:nvGrpSpPr>
        <p:grpSpPr>
          <a:xfrm>
            <a:off x="3829788" y="3918090"/>
            <a:ext cx="276501" cy="349597"/>
            <a:chOff x="3829788" y="3918090"/>
            <a:chExt cx="276501" cy="349597"/>
          </a:xfrm>
        </p:grpSpPr>
        <p:sp>
          <p:nvSpPr>
            <p:cNvPr id="2875" name="Google Shape;2875;p43"/>
            <p:cNvSpPr/>
            <p:nvPr/>
          </p:nvSpPr>
          <p:spPr>
            <a:xfrm>
              <a:off x="3829788" y="3930609"/>
              <a:ext cx="276501" cy="298039"/>
            </a:xfrm>
            <a:custGeom>
              <a:avLst/>
              <a:gdLst/>
              <a:ahLst/>
              <a:cxnLst/>
              <a:rect l="l" t="t" r="r" b="b"/>
              <a:pathLst>
                <a:path w="15325" h="16521" extrusionOk="0">
                  <a:moveTo>
                    <a:pt x="6937" y="0"/>
                  </a:moveTo>
                  <a:cubicBezTo>
                    <a:pt x="5932" y="0"/>
                    <a:pt x="4943" y="616"/>
                    <a:pt x="4373" y="1471"/>
                  </a:cubicBezTo>
                  <a:cubicBezTo>
                    <a:pt x="3693" y="2469"/>
                    <a:pt x="3460" y="3721"/>
                    <a:pt x="3417" y="4952"/>
                  </a:cubicBezTo>
                  <a:cubicBezTo>
                    <a:pt x="3417" y="5822"/>
                    <a:pt x="3460" y="6714"/>
                    <a:pt x="3566" y="7605"/>
                  </a:cubicBezTo>
                  <a:cubicBezTo>
                    <a:pt x="3608" y="8221"/>
                    <a:pt x="3927" y="8985"/>
                    <a:pt x="3757" y="9600"/>
                  </a:cubicBezTo>
                  <a:cubicBezTo>
                    <a:pt x="3693" y="9897"/>
                    <a:pt x="3439" y="10110"/>
                    <a:pt x="3142" y="10152"/>
                  </a:cubicBezTo>
                  <a:cubicBezTo>
                    <a:pt x="2781" y="10152"/>
                    <a:pt x="2526" y="9834"/>
                    <a:pt x="2356" y="9537"/>
                  </a:cubicBezTo>
                  <a:cubicBezTo>
                    <a:pt x="2102" y="9070"/>
                    <a:pt x="1932" y="8560"/>
                    <a:pt x="1656" y="8115"/>
                  </a:cubicBezTo>
                  <a:cubicBezTo>
                    <a:pt x="1443" y="7795"/>
                    <a:pt x="1112" y="7506"/>
                    <a:pt x="761" y="7506"/>
                  </a:cubicBezTo>
                  <a:cubicBezTo>
                    <a:pt x="692" y="7506"/>
                    <a:pt x="622" y="7517"/>
                    <a:pt x="552" y="7541"/>
                  </a:cubicBezTo>
                  <a:cubicBezTo>
                    <a:pt x="64" y="7711"/>
                    <a:pt x="0" y="8369"/>
                    <a:pt x="22" y="8900"/>
                  </a:cubicBezTo>
                  <a:cubicBezTo>
                    <a:pt x="22" y="9324"/>
                    <a:pt x="64" y="9749"/>
                    <a:pt x="128" y="10173"/>
                  </a:cubicBezTo>
                  <a:cubicBezTo>
                    <a:pt x="213" y="10789"/>
                    <a:pt x="510" y="11362"/>
                    <a:pt x="977" y="11786"/>
                  </a:cubicBezTo>
                  <a:cubicBezTo>
                    <a:pt x="1248" y="12021"/>
                    <a:pt x="1613" y="12155"/>
                    <a:pt x="1972" y="12155"/>
                  </a:cubicBezTo>
                  <a:cubicBezTo>
                    <a:pt x="2229" y="12155"/>
                    <a:pt x="2483" y="12086"/>
                    <a:pt x="2696" y="11935"/>
                  </a:cubicBezTo>
                  <a:cubicBezTo>
                    <a:pt x="3078" y="11659"/>
                    <a:pt x="3354" y="11128"/>
                    <a:pt x="3821" y="11128"/>
                  </a:cubicBezTo>
                  <a:cubicBezTo>
                    <a:pt x="4097" y="11128"/>
                    <a:pt x="4330" y="11298"/>
                    <a:pt x="4457" y="11532"/>
                  </a:cubicBezTo>
                  <a:cubicBezTo>
                    <a:pt x="4585" y="11744"/>
                    <a:pt x="4670" y="11999"/>
                    <a:pt x="4691" y="12275"/>
                  </a:cubicBezTo>
                  <a:cubicBezTo>
                    <a:pt x="4924" y="13548"/>
                    <a:pt x="4988" y="16010"/>
                    <a:pt x="6580" y="16456"/>
                  </a:cubicBezTo>
                  <a:cubicBezTo>
                    <a:pt x="6772" y="16497"/>
                    <a:pt x="6973" y="16520"/>
                    <a:pt x="7171" y="16520"/>
                  </a:cubicBezTo>
                  <a:cubicBezTo>
                    <a:pt x="7279" y="16520"/>
                    <a:pt x="7387" y="16513"/>
                    <a:pt x="7493" y="16498"/>
                  </a:cubicBezTo>
                  <a:cubicBezTo>
                    <a:pt x="10018" y="16180"/>
                    <a:pt x="9976" y="14185"/>
                    <a:pt x="10294" y="11956"/>
                  </a:cubicBezTo>
                  <a:cubicBezTo>
                    <a:pt x="10422" y="11001"/>
                    <a:pt x="10464" y="10025"/>
                    <a:pt x="10422" y="9048"/>
                  </a:cubicBezTo>
                  <a:cubicBezTo>
                    <a:pt x="10400" y="8900"/>
                    <a:pt x="10443" y="8751"/>
                    <a:pt x="10549" y="8624"/>
                  </a:cubicBezTo>
                  <a:cubicBezTo>
                    <a:pt x="10591" y="8600"/>
                    <a:pt x="10639" y="8589"/>
                    <a:pt x="10689" y="8589"/>
                  </a:cubicBezTo>
                  <a:cubicBezTo>
                    <a:pt x="10814" y="8589"/>
                    <a:pt x="10952" y="8654"/>
                    <a:pt x="11058" y="8730"/>
                  </a:cubicBezTo>
                  <a:cubicBezTo>
                    <a:pt x="11553" y="9001"/>
                    <a:pt x="12136" y="9153"/>
                    <a:pt x="12706" y="9153"/>
                  </a:cubicBezTo>
                  <a:cubicBezTo>
                    <a:pt x="13384" y="9153"/>
                    <a:pt x="14045" y="8938"/>
                    <a:pt x="14518" y="8454"/>
                  </a:cubicBezTo>
                  <a:cubicBezTo>
                    <a:pt x="15112" y="7839"/>
                    <a:pt x="15282" y="6947"/>
                    <a:pt x="15303" y="6098"/>
                  </a:cubicBezTo>
                  <a:cubicBezTo>
                    <a:pt x="15324" y="5504"/>
                    <a:pt x="15282" y="4910"/>
                    <a:pt x="15197" y="4337"/>
                  </a:cubicBezTo>
                  <a:cubicBezTo>
                    <a:pt x="15155" y="3870"/>
                    <a:pt x="14985" y="3403"/>
                    <a:pt x="14730" y="3021"/>
                  </a:cubicBezTo>
                  <a:cubicBezTo>
                    <a:pt x="14495" y="2677"/>
                    <a:pt x="14105" y="2472"/>
                    <a:pt x="13692" y="2472"/>
                  </a:cubicBezTo>
                  <a:cubicBezTo>
                    <a:pt x="13621" y="2472"/>
                    <a:pt x="13549" y="2478"/>
                    <a:pt x="13478" y="2490"/>
                  </a:cubicBezTo>
                  <a:cubicBezTo>
                    <a:pt x="12777" y="2660"/>
                    <a:pt x="12523" y="3551"/>
                    <a:pt x="12417" y="4252"/>
                  </a:cubicBezTo>
                  <a:lnTo>
                    <a:pt x="12077" y="6438"/>
                  </a:lnTo>
                  <a:cubicBezTo>
                    <a:pt x="12056" y="6608"/>
                    <a:pt x="12013" y="6777"/>
                    <a:pt x="11907" y="6947"/>
                  </a:cubicBezTo>
                  <a:cubicBezTo>
                    <a:pt x="11796" y="7114"/>
                    <a:pt x="11612" y="7188"/>
                    <a:pt x="11413" y="7188"/>
                  </a:cubicBezTo>
                  <a:cubicBezTo>
                    <a:pt x="11157" y="7188"/>
                    <a:pt x="10877" y="7065"/>
                    <a:pt x="10697" y="6862"/>
                  </a:cubicBezTo>
                  <a:cubicBezTo>
                    <a:pt x="10124" y="6183"/>
                    <a:pt x="10315" y="4825"/>
                    <a:pt x="10146" y="3997"/>
                  </a:cubicBezTo>
                  <a:cubicBezTo>
                    <a:pt x="9848" y="2363"/>
                    <a:pt x="9127" y="495"/>
                    <a:pt x="7514" y="70"/>
                  </a:cubicBezTo>
                  <a:cubicBezTo>
                    <a:pt x="7323" y="23"/>
                    <a:pt x="7130" y="0"/>
                    <a:pt x="69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3914804" y="3928805"/>
              <a:ext cx="41750" cy="335436"/>
            </a:xfrm>
            <a:custGeom>
              <a:avLst/>
              <a:gdLst/>
              <a:ahLst/>
              <a:cxnLst/>
              <a:rect l="l" t="t" r="r" b="b"/>
              <a:pathLst>
                <a:path w="2314" h="18594" fill="none" extrusionOk="0">
                  <a:moveTo>
                    <a:pt x="785" y="1"/>
                  </a:moveTo>
                  <a:cubicBezTo>
                    <a:pt x="0" y="6241"/>
                    <a:pt x="531" y="12566"/>
                    <a:pt x="2314" y="18593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3947353" y="3918090"/>
              <a:ext cx="30257" cy="348821"/>
            </a:xfrm>
            <a:custGeom>
              <a:avLst/>
              <a:gdLst/>
              <a:ahLst/>
              <a:cxnLst/>
              <a:rect l="l" t="t" r="r" b="b"/>
              <a:pathLst>
                <a:path w="1677" h="19336" fill="none" extrusionOk="0">
                  <a:moveTo>
                    <a:pt x="128" y="0"/>
                  </a:moveTo>
                  <a:cubicBezTo>
                    <a:pt x="0" y="2569"/>
                    <a:pt x="0" y="5158"/>
                    <a:pt x="128" y="7726"/>
                  </a:cubicBezTo>
                  <a:cubicBezTo>
                    <a:pt x="361" y="11631"/>
                    <a:pt x="1019" y="15494"/>
                    <a:pt x="1677" y="19336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3973388" y="3920381"/>
              <a:ext cx="28742" cy="347306"/>
            </a:xfrm>
            <a:custGeom>
              <a:avLst/>
              <a:gdLst/>
              <a:ahLst/>
              <a:cxnLst/>
              <a:rect l="l" t="t" r="r" b="b"/>
              <a:pathLst>
                <a:path w="1593" h="19252" fill="none" extrusionOk="0">
                  <a:moveTo>
                    <a:pt x="0" y="1"/>
                  </a:moveTo>
                  <a:cubicBezTo>
                    <a:pt x="722" y="6389"/>
                    <a:pt x="1253" y="12820"/>
                    <a:pt x="1592" y="19251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9" name="Google Shape;2879;p43"/>
          <p:cNvGrpSpPr/>
          <p:nvPr/>
        </p:nvGrpSpPr>
        <p:grpSpPr>
          <a:xfrm>
            <a:off x="2527011" y="2342873"/>
            <a:ext cx="276501" cy="349597"/>
            <a:chOff x="2527011" y="2342873"/>
            <a:chExt cx="276501" cy="349597"/>
          </a:xfrm>
        </p:grpSpPr>
        <p:sp>
          <p:nvSpPr>
            <p:cNvPr id="2880" name="Google Shape;2880;p43"/>
            <p:cNvSpPr/>
            <p:nvPr/>
          </p:nvSpPr>
          <p:spPr>
            <a:xfrm>
              <a:off x="2527011" y="2355393"/>
              <a:ext cx="276501" cy="297786"/>
            </a:xfrm>
            <a:custGeom>
              <a:avLst/>
              <a:gdLst/>
              <a:ahLst/>
              <a:cxnLst/>
              <a:rect l="l" t="t" r="r" b="b"/>
              <a:pathLst>
                <a:path w="15325" h="16507" extrusionOk="0">
                  <a:moveTo>
                    <a:pt x="6937" y="0"/>
                  </a:moveTo>
                  <a:cubicBezTo>
                    <a:pt x="5931" y="0"/>
                    <a:pt x="4943" y="613"/>
                    <a:pt x="4373" y="1450"/>
                  </a:cubicBezTo>
                  <a:cubicBezTo>
                    <a:pt x="3694" y="2448"/>
                    <a:pt x="3460" y="3721"/>
                    <a:pt x="3418" y="4931"/>
                  </a:cubicBezTo>
                  <a:cubicBezTo>
                    <a:pt x="3418" y="5822"/>
                    <a:pt x="3460" y="6693"/>
                    <a:pt x="3566" y="7584"/>
                  </a:cubicBezTo>
                  <a:cubicBezTo>
                    <a:pt x="3609" y="8200"/>
                    <a:pt x="3927" y="8964"/>
                    <a:pt x="3757" y="9579"/>
                  </a:cubicBezTo>
                  <a:cubicBezTo>
                    <a:pt x="3694" y="9876"/>
                    <a:pt x="3439" y="10110"/>
                    <a:pt x="3142" y="10131"/>
                  </a:cubicBezTo>
                  <a:cubicBezTo>
                    <a:pt x="2781" y="10131"/>
                    <a:pt x="2526" y="9813"/>
                    <a:pt x="2357" y="9516"/>
                  </a:cubicBezTo>
                  <a:cubicBezTo>
                    <a:pt x="2102" y="9049"/>
                    <a:pt x="1932" y="8539"/>
                    <a:pt x="1656" y="8093"/>
                  </a:cubicBezTo>
                  <a:cubicBezTo>
                    <a:pt x="1442" y="7790"/>
                    <a:pt x="1107" y="7486"/>
                    <a:pt x="753" y="7486"/>
                  </a:cubicBezTo>
                  <a:cubicBezTo>
                    <a:pt x="687" y="7486"/>
                    <a:pt x="620" y="7497"/>
                    <a:pt x="552" y="7520"/>
                  </a:cubicBezTo>
                  <a:cubicBezTo>
                    <a:pt x="64" y="7690"/>
                    <a:pt x="1" y="8348"/>
                    <a:pt x="22" y="8879"/>
                  </a:cubicBezTo>
                  <a:cubicBezTo>
                    <a:pt x="22" y="9303"/>
                    <a:pt x="64" y="9728"/>
                    <a:pt x="149" y="10152"/>
                  </a:cubicBezTo>
                  <a:cubicBezTo>
                    <a:pt x="213" y="10768"/>
                    <a:pt x="510" y="11341"/>
                    <a:pt x="977" y="11765"/>
                  </a:cubicBezTo>
                  <a:cubicBezTo>
                    <a:pt x="1267" y="12005"/>
                    <a:pt x="1648" y="12147"/>
                    <a:pt x="2011" y="12147"/>
                  </a:cubicBezTo>
                  <a:cubicBezTo>
                    <a:pt x="2259" y="12147"/>
                    <a:pt x="2498" y="12081"/>
                    <a:pt x="2696" y="11935"/>
                  </a:cubicBezTo>
                  <a:cubicBezTo>
                    <a:pt x="3099" y="11659"/>
                    <a:pt x="3354" y="11107"/>
                    <a:pt x="3842" y="11107"/>
                  </a:cubicBezTo>
                  <a:cubicBezTo>
                    <a:pt x="4097" y="11129"/>
                    <a:pt x="4330" y="11277"/>
                    <a:pt x="4458" y="11511"/>
                  </a:cubicBezTo>
                  <a:cubicBezTo>
                    <a:pt x="4585" y="11744"/>
                    <a:pt x="4670" y="11999"/>
                    <a:pt x="4691" y="12254"/>
                  </a:cubicBezTo>
                  <a:cubicBezTo>
                    <a:pt x="4946" y="13527"/>
                    <a:pt x="4988" y="15989"/>
                    <a:pt x="6580" y="16456"/>
                  </a:cubicBezTo>
                  <a:cubicBezTo>
                    <a:pt x="6744" y="16491"/>
                    <a:pt x="6914" y="16507"/>
                    <a:pt x="7083" y="16507"/>
                  </a:cubicBezTo>
                  <a:cubicBezTo>
                    <a:pt x="7221" y="16507"/>
                    <a:pt x="7359" y="16496"/>
                    <a:pt x="7493" y="16477"/>
                  </a:cubicBezTo>
                  <a:cubicBezTo>
                    <a:pt x="10019" y="16159"/>
                    <a:pt x="9976" y="14185"/>
                    <a:pt x="10295" y="11935"/>
                  </a:cubicBezTo>
                  <a:cubicBezTo>
                    <a:pt x="10422" y="10980"/>
                    <a:pt x="10464" y="10004"/>
                    <a:pt x="10422" y="9049"/>
                  </a:cubicBezTo>
                  <a:cubicBezTo>
                    <a:pt x="10401" y="8900"/>
                    <a:pt x="10443" y="8730"/>
                    <a:pt x="10570" y="8624"/>
                  </a:cubicBezTo>
                  <a:cubicBezTo>
                    <a:pt x="10615" y="8592"/>
                    <a:pt x="10663" y="8580"/>
                    <a:pt x="10713" y="8580"/>
                  </a:cubicBezTo>
                  <a:cubicBezTo>
                    <a:pt x="10830" y="8580"/>
                    <a:pt x="10954" y="8650"/>
                    <a:pt x="11059" y="8709"/>
                  </a:cubicBezTo>
                  <a:cubicBezTo>
                    <a:pt x="11557" y="8983"/>
                    <a:pt x="12146" y="9140"/>
                    <a:pt x="12722" y="9140"/>
                  </a:cubicBezTo>
                  <a:cubicBezTo>
                    <a:pt x="13395" y="9140"/>
                    <a:pt x="14049" y="8925"/>
                    <a:pt x="14518" y="8433"/>
                  </a:cubicBezTo>
                  <a:cubicBezTo>
                    <a:pt x="15091" y="7839"/>
                    <a:pt x="15261" y="6926"/>
                    <a:pt x="15303" y="6077"/>
                  </a:cubicBezTo>
                  <a:cubicBezTo>
                    <a:pt x="15325" y="5504"/>
                    <a:pt x="15282" y="4910"/>
                    <a:pt x="15197" y="4337"/>
                  </a:cubicBezTo>
                  <a:cubicBezTo>
                    <a:pt x="15134" y="3849"/>
                    <a:pt x="14985" y="3403"/>
                    <a:pt x="14709" y="3000"/>
                  </a:cubicBezTo>
                  <a:cubicBezTo>
                    <a:pt x="14477" y="2660"/>
                    <a:pt x="14093" y="2470"/>
                    <a:pt x="13698" y="2470"/>
                  </a:cubicBezTo>
                  <a:cubicBezTo>
                    <a:pt x="13625" y="2470"/>
                    <a:pt x="13551" y="2477"/>
                    <a:pt x="13478" y="2490"/>
                  </a:cubicBezTo>
                  <a:cubicBezTo>
                    <a:pt x="12757" y="2660"/>
                    <a:pt x="12523" y="3530"/>
                    <a:pt x="12417" y="4252"/>
                  </a:cubicBezTo>
                  <a:lnTo>
                    <a:pt x="12077" y="6417"/>
                  </a:lnTo>
                  <a:cubicBezTo>
                    <a:pt x="12056" y="6608"/>
                    <a:pt x="11992" y="6778"/>
                    <a:pt x="11908" y="6926"/>
                  </a:cubicBezTo>
                  <a:cubicBezTo>
                    <a:pt x="11786" y="7095"/>
                    <a:pt x="11593" y="7169"/>
                    <a:pt x="11390" y="7169"/>
                  </a:cubicBezTo>
                  <a:cubicBezTo>
                    <a:pt x="11135" y="7169"/>
                    <a:pt x="10863" y="7052"/>
                    <a:pt x="10698" y="6862"/>
                  </a:cubicBezTo>
                  <a:cubicBezTo>
                    <a:pt x="10103" y="6162"/>
                    <a:pt x="10295" y="4825"/>
                    <a:pt x="10146" y="3976"/>
                  </a:cubicBezTo>
                  <a:cubicBezTo>
                    <a:pt x="9849" y="2342"/>
                    <a:pt x="9127" y="474"/>
                    <a:pt x="7514" y="71"/>
                  </a:cubicBezTo>
                  <a:cubicBezTo>
                    <a:pt x="7323" y="23"/>
                    <a:pt x="7129" y="0"/>
                    <a:pt x="69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2612027" y="2353589"/>
              <a:ext cx="41371" cy="335436"/>
            </a:xfrm>
            <a:custGeom>
              <a:avLst/>
              <a:gdLst/>
              <a:ahLst/>
              <a:cxnLst/>
              <a:rect l="l" t="t" r="r" b="b"/>
              <a:pathLst>
                <a:path w="2293" h="18594" fill="none" extrusionOk="0">
                  <a:moveTo>
                    <a:pt x="765" y="1"/>
                  </a:moveTo>
                  <a:cubicBezTo>
                    <a:pt x="0" y="6241"/>
                    <a:pt x="531" y="12566"/>
                    <a:pt x="2293" y="18594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2644197" y="2342873"/>
              <a:ext cx="30275" cy="348443"/>
            </a:xfrm>
            <a:custGeom>
              <a:avLst/>
              <a:gdLst/>
              <a:ahLst/>
              <a:cxnLst/>
              <a:rect l="l" t="t" r="r" b="b"/>
              <a:pathLst>
                <a:path w="1678" h="19315" fill="none" extrusionOk="0">
                  <a:moveTo>
                    <a:pt x="149" y="1"/>
                  </a:moveTo>
                  <a:cubicBezTo>
                    <a:pt x="0" y="2569"/>
                    <a:pt x="0" y="5158"/>
                    <a:pt x="128" y="7726"/>
                  </a:cubicBezTo>
                  <a:cubicBezTo>
                    <a:pt x="361" y="11632"/>
                    <a:pt x="1019" y="15473"/>
                    <a:pt x="1677" y="19315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2670611" y="2344785"/>
              <a:ext cx="28742" cy="347685"/>
            </a:xfrm>
            <a:custGeom>
              <a:avLst/>
              <a:gdLst/>
              <a:ahLst/>
              <a:cxnLst/>
              <a:rect l="l" t="t" r="r" b="b"/>
              <a:pathLst>
                <a:path w="1593" h="19273" fill="none" extrusionOk="0">
                  <a:moveTo>
                    <a:pt x="1" y="1"/>
                  </a:moveTo>
                  <a:cubicBezTo>
                    <a:pt x="722" y="6410"/>
                    <a:pt x="1253" y="12820"/>
                    <a:pt x="1593" y="19273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4" name="Google Shape;2884;p43"/>
          <p:cNvSpPr/>
          <p:nvPr/>
        </p:nvSpPr>
        <p:spPr>
          <a:xfrm>
            <a:off x="2068623" y="2092225"/>
            <a:ext cx="29896" cy="28215"/>
          </a:xfrm>
          <a:custGeom>
            <a:avLst/>
            <a:gdLst/>
            <a:ahLst/>
            <a:cxnLst/>
            <a:rect l="l" t="t" r="r" b="b"/>
            <a:pathLst>
              <a:path w="1657" h="1564" extrusionOk="0">
                <a:moveTo>
                  <a:pt x="291" y="1"/>
                </a:moveTo>
                <a:cubicBezTo>
                  <a:pt x="217" y="1"/>
                  <a:pt x="142" y="6"/>
                  <a:pt x="65" y="14"/>
                </a:cubicBezTo>
                <a:cubicBezTo>
                  <a:pt x="43" y="14"/>
                  <a:pt x="22" y="35"/>
                  <a:pt x="22" y="35"/>
                </a:cubicBezTo>
                <a:cubicBezTo>
                  <a:pt x="1" y="56"/>
                  <a:pt x="1" y="77"/>
                  <a:pt x="22" y="99"/>
                </a:cubicBezTo>
                <a:cubicBezTo>
                  <a:pt x="65" y="396"/>
                  <a:pt x="171" y="693"/>
                  <a:pt x="319" y="948"/>
                </a:cubicBezTo>
                <a:cubicBezTo>
                  <a:pt x="362" y="1032"/>
                  <a:pt x="595" y="1563"/>
                  <a:pt x="680" y="1563"/>
                </a:cubicBezTo>
                <a:cubicBezTo>
                  <a:pt x="701" y="1542"/>
                  <a:pt x="723" y="1542"/>
                  <a:pt x="744" y="1521"/>
                </a:cubicBezTo>
                <a:cubicBezTo>
                  <a:pt x="914" y="1308"/>
                  <a:pt x="1083" y="1139"/>
                  <a:pt x="1253" y="926"/>
                </a:cubicBezTo>
                <a:cubicBezTo>
                  <a:pt x="1402" y="757"/>
                  <a:pt x="1529" y="566"/>
                  <a:pt x="1635" y="374"/>
                </a:cubicBezTo>
                <a:cubicBezTo>
                  <a:pt x="1656" y="332"/>
                  <a:pt x="1656" y="290"/>
                  <a:pt x="1635" y="268"/>
                </a:cubicBezTo>
                <a:cubicBezTo>
                  <a:pt x="1635" y="247"/>
                  <a:pt x="1614" y="247"/>
                  <a:pt x="1593" y="247"/>
                </a:cubicBezTo>
                <a:lnTo>
                  <a:pt x="1487" y="226"/>
                </a:lnTo>
                <a:cubicBezTo>
                  <a:pt x="1232" y="162"/>
                  <a:pt x="956" y="99"/>
                  <a:pt x="680" y="56"/>
                </a:cubicBezTo>
                <a:cubicBezTo>
                  <a:pt x="546" y="16"/>
                  <a:pt x="420" y="1"/>
                  <a:pt x="291" y="1"/>
                </a:cubicBezTo>
                <a:close/>
              </a:path>
            </a:pathLst>
          </a:custGeom>
          <a:solidFill>
            <a:srgbClr val="FE79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5" name="Google Shape;2885;p43"/>
          <p:cNvSpPr/>
          <p:nvPr/>
        </p:nvSpPr>
        <p:spPr>
          <a:xfrm>
            <a:off x="1858771" y="2353589"/>
            <a:ext cx="22625" cy="22225"/>
          </a:xfrm>
          <a:custGeom>
            <a:avLst/>
            <a:gdLst/>
            <a:ahLst/>
            <a:cxnLst/>
            <a:rect l="l" t="t" r="r" b="b"/>
            <a:pathLst>
              <a:path w="1254" h="1232" extrusionOk="0">
                <a:moveTo>
                  <a:pt x="638" y="1"/>
                </a:moveTo>
                <a:cubicBezTo>
                  <a:pt x="298" y="1"/>
                  <a:pt x="1" y="277"/>
                  <a:pt x="1" y="616"/>
                </a:cubicBezTo>
                <a:cubicBezTo>
                  <a:pt x="1" y="956"/>
                  <a:pt x="298" y="1232"/>
                  <a:pt x="638" y="1232"/>
                </a:cubicBezTo>
                <a:cubicBezTo>
                  <a:pt x="977" y="1232"/>
                  <a:pt x="1253" y="956"/>
                  <a:pt x="1253" y="616"/>
                </a:cubicBezTo>
                <a:cubicBezTo>
                  <a:pt x="1253" y="277"/>
                  <a:pt x="977" y="1"/>
                  <a:pt x="638" y="1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6" name="Google Shape;2886;p43"/>
          <p:cNvSpPr/>
          <p:nvPr/>
        </p:nvSpPr>
        <p:spPr>
          <a:xfrm>
            <a:off x="1929245" y="2379638"/>
            <a:ext cx="22607" cy="22225"/>
          </a:xfrm>
          <a:custGeom>
            <a:avLst/>
            <a:gdLst/>
            <a:ahLst/>
            <a:cxnLst/>
            <a:rect l="l" t="t" r="r" b="b"/>
            <a:pathLst>
              <a:path w="1253" h="1232" extrusionOk="0">
                <a:moveTo>
                  <a:pt x="616" y="0"/>
                </a:moveTo>
                <a:cubicBezTo>
                  <a:pt x="276" y="0"/>
                  <a:pt x="0" y="276"/>
                  <a:pt x="0" y="616"/>
                </a:cubicBezTo>
                <a:cubicBezTo>
                  <a:pt x="0" y="955"/>
                  <a:pt x="276" y="1231"/>
                  <a:pt x="616" y="1231"/>
                </a:cubicBezTo>
                <a:cubicBezTo>
                  <a:pt x="955" y="1231"/>
                  <a:pt x="1252" y="955"/>
                  <a:pt x="1252" y="616"/>
                </a:cubicBezTo>
                <a:cubicBezTo>
                  <a:pt x="1252" y="276"/>
                  <a:pt x="955" y="0"/>
                  <a:pt x="616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7" name="Google Shape;2887;p43"/>
          <p:cNvSpPr/>
          <p:nvPr/>
        </p:nvSpPr>
        <p:spPr>
          <a:xfrm>
            <a:off x="2005439" y="2395965"/>
            <a:ext cx="26071" cy="22352"/>
          </a:xfrm>
          <a:custGeom>
            <a:avLst/>
            <a:gdLst/>
            <a:ahLst/>
            <a:cxnLst/>
            <a:rect l="l" t="t" r="r" b="b"/>
            <a:pathLst>
              <a:path w="1445" h="1239" extrusionOk="0">
                <a:moveTo>
                  <a:pt x="825" y="0"/>
                </a:moveTo>
                <a:cubicBezTo>
                  <a:pt x="677" y="0"/>
                  <a:pt x="526" y="55"/>
                  <a:pt x="404" y="178"/>
                </a:cubicBezTo>
                <a:cubicBezTo>
                  <a:pt x="1" y="560"/>
                  <a:pt x="277" y="1239"/>
                  <a:pt x="829" y="1239"/>
                </a:cubicBezTo>
                <a:cubicBezTo>
                  <a:pt x="1168" y="1239"/>
                  <a:pt x="1444" y="963"/>
                  <a:pt x="1444" y="623"/>
                </a:cubicBezTo>
                <a:cubicBezTo>
                  <a:pt x="1444" y="248"/>
                  <a:pt x="1140" y="0"/>
                  <a:pt x="825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8" name="Google Shape;2888;p43"/>
          <p:cNvGrpSpPr/>
          <p:nvPr/>
        </p:nvGrpSpPr>
        <p:grpSpPr>
          <a:xfrm>
            <a:off x="1712988" y="1870568"/>
            <a:ext cx="875693" cy="633763"/>
            <a:chOff x="1712988" y="1870568"/>
            <a:chExt cx="875693" cy="633763"/>
          </a:xfrm>
        </p:grpSpPr>
        <p:sp>
          <p:nvSpPr>
            <p:cNvPr id="2889" name="Google Shape;2889;p43"/>
            <p:cNvSpPr/>
            <p:nvPr/>
          </p:nvSpPr>
          <p:spPr>
            <a:xfrm>
              <a:off x="2039142" y="1870568"/>
              <a:ext cx="244332" cy="165914"/>
            </a:xfrm>
            <a:custGeom>
              <a:avLst/>
              <a:gdLst/>
              <a:ahLst/>
              <a:cxnLst/>
              <a:rect l="l" t="t" r="r" b="b"/>
              <a:pathLst>
                <a:path w="13542" h="9197" extrusionOk="0">
                  <a:moveTo>
                    <a:pt x="6570" y="1"/>
                  </a:moveTo>
                  <a:cubicBezTo>
                    <a:pt x="5606" y="1"/>
                    <a:pt x="4574" y="437"/>
                    <a:pt x="3481" y="1455"/>
                  </a:cubicBezTo>
                  <a:cubicBezTo>
                    <a:pt x="1847" y="3004"/>
                    <a:pt x="786" y="5297"/>
                    <a:pt x="1" y="7716"/>
                  </a:cubicBezTo>
                  <a:cubicBezTo>
                    <a:pt x="2760" y="8544"/>
                    <a:pt x="5604" y="9053"/>
                    <a:pt x="8469" y="9181"/>
                  </a:cubicBezTo>
                  <a:cubicBezTo>
                    <a:pt x="8755" y="9191"/>
                    <a:pt x="9041" y="9197"/>
                    <a:pt x="9326" y="9197"/>
                  </a:cubicBezTo>
                  <a:cubicBezTo>
                    <a:pt x="10738" y="9197"/>
                    <a:pt x="12147" y="9067"/>
                    <a:pt x="13542" y="8820"/>
                  </a:cubicBezTo>
                  <a:cubicBezTo>
                    <a:pt x="12113" y="4615"/>
                    <a:pt x="9704" y="1"/>
                    <a:pt x="657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3"/>
            <p:cNvSpPr/>
            <p:nvPr/>
          </p:nvSpPr>
          <p:spPr>
            <a:xfrm>
              <a:off x="2024203" y="2010143"/>
              <a:ext cx="274589" cy="84608"/>
            </a:xfrm>
            <a:custGeom>
              <a:avLst/>
              <a:gdLst/>
              <a:ahLst/>
              <a:cxnLst/>
              <a:rect l="l" t="t" r="r" b="b"/>
              <a:pathLst>
                <a:path w="15219" h="4690" extrusionOk="0">
                  <a:moveTo>
                    <a:pt x="829" y="0"/>
                  </a:moveTo>
                  <a:cubicBezTo>
                    <a:pt x="510" y="977"/>
                    <a:pt x="256" y="1996"/>
                    <a:pt x="1" y="2972"/>
                  </a:cubicBezTo>
                  <a:lnTo>
                    <a:pt x="4946" y="3927"/>
                  </a:lnTo>
                  <a:cubicBezTo>
                    <a:pt x="6991" y="4308"/>
                    <a:pt x="9078" y="4689"/>
                    <a:pt x="11151" y="4689"/>
                  </a:cubicBezTo>
                  <a:cubicBezTo>
                    <a:pt x="11616" y="4689"/>
                    <a:pt x="12081" y="4670"/>
                    <a:pt x="12545" y="4627"/>
                  </a:cubicBezTo>
                  <a:cubicBezTo>
                    <a:pt x="13457" y="4521"/>
                    <a:pt x="14349" y="4330"/>
                    <a:pt x="15219" y="4012"/>
                  </a:cubicBezTo>
                  <a:cubicBezTo>
                    <a:pt x="14985" y="3120"/>
                    <a:pt x="14709" y="2123"/>
                    <a:pt x="14370" y="1104"/>
                  </a:cubicBezTo>
                  <a:cubicBezTo>
                    <a:pt x="12928" y="1360"/>
                    <a:pt x="11470" y="1474"/>
                    <a:pt x="10011" y="1474"/>
                  </a:cubicBezTo>
                  <a:cubicBezTo>
                    <a:pt x="9773" y="1474"/>
                    <a:pt x="9535" y="1471"/>
                    <a:pt x="9297" y="1465"/>
                  </a:cubicBezTo>
                  <a:cubicBezTo>
                    <a:pt x="6432" y="1316"/>
                    <a:pt x="3588" y="828"/>
                    <a:pt x="82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2005835" y="2063740"/>
              <a:ext cx="309808" cy="113057"/>
            </a:xfrm>
            <a:custGeom>
              <a:avLst/>
              <a:gdLst/>
              <a:ahLst/>
              <a:cxnLst/>
              <a:rect l="l" t="t" r="r" b="b"/>
              <a:pathLst>
                <a:path w="17171" h="6267" extrusionOk="0">
                  <a:moveTo>
                    <a:pt x="1019" y="1"/>
                  </a:moveTo>
                  <a:cubicBezTo>
                    <a:pt x="828" y="722"/>
                    <a:pt x="679" y="1465"/>
                    <a:pt x="510" y="2145"/>
                  </a:cubicBezTo>
                  <a:cubicBezTo>
                    <a:pt x="318" y="2951"/>
                    <a:pt x="149" y="3715"/>
                    <a:pt x="0" y="4500"/>
                  </a:cubicBezTo>
                  <a:cubicBezTo>
                    <a:pt x="1104" y="4734"/>
                    <a:pt x="2229" y="4946"/>
                    <a:pt x="3332" y="5158"/>
                  </a:cubicBezTo>
                  <a:cubicBezTo>
                    <a:pt x="6473" y="5743"/>
                    <a:pt x="9725" y="6267"/>
                    <a:pt x="12907" y="6267"/>
                  </a:cubicBezTo>
                  <a:cubicBezTo>
                    <a:pt x="14348" y="6267"/>
                    <a:pt x="15775" y="6159"/>
                    <a:pt x="17171" y="5901"/>
                  </a:cubicBezTo>
                  <a:cubicBezTo>
                    <a:pt x="17001" y="4925"/>
                    <a:pt x="16810" y="3927"/>
                    <a:pt x="16640" y="2930"/>
                  </a:cubicBezTo>
                  <a:cubicBezTo>
                    <a:pt x="16555" y="2399"/>
                    <a:pt x="16407" y="1741"/>
                    <a:pt x="16237" y="1041"/>
                  </a:cubicBezTo>
                  <a:cubicBezTo>
                    <a:pt x="15367" y="1359"/>
                    <a:pt x="14475" y="1550"/>
                    <a:pt x="13563" y="1656"/>
                  </a:cubicBezTo>
                  <a:cubicBezTo>
                    <a:pt x="13097" y="1699"/>
                    <a:pt x="12631" y="1718"/>
                    <a:pt x="12165" y="1718"/>
                  </a:cubicBezTo>
                  <a:cubicBezTo>
                    <a:pt x="10085" y="1718"/>
                    <a:pt x="8011" y="1334"/>
                    <a:pt x="5964" y="935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1992051" y="2163303"/>
              <a:ext cx="335843" cy="88486"/>
            </a:xfrm>
            <a:custGeom>
              <a:avLst/>
              <a:gdLst/>
              <a:ahLst/>
              <a:cxnLst/>
              <a:rect l="l" t="t" r="r" b="b"/>
              <a:pathLst>
                <a:path w="18614" h="4905" extrusionOk="0">
                  <a:moveTo>
                    <a:pt x="552" y="0"/>
                  </a:moveTo>
                  <a:cubicBezTo>
                    <a:pt x="361" y="1040"/>
                    <a:pt x="170" y="2101"/>
                    <a:pt x="0" y="3163"/>
                  </a:cubicBezTo>
                  <a:cubicBezTo>
                    <a:pt x="1125" y="3375"/>
                    <a:pt x="2229" y="3587"/>
                    <a:pt x="3354" y="3799"/>
                  </a:cubicBezTo>
                  <a:cubicBezTo>
                    <a:pt x="6486" y="4381"/>
                    <a:pt x="9741" y="4905"/>
                    <a:pt x="12931" y="4905"/>
                  </a:cubicBezTo>
                  <a:cubicBezTo>
                    <a:pt x="14863" y="4905"/>
                    <a:pt x="16772" y="4712"/>
                    <a:pt x="18614" y="4224"/>
                  </a:cubicBezTo>
                  <a:cubicBezTo>
                    <a:pt x="18444" y="3290"/>
                    <a:pt x="18274" y="2335"/>
                    <a:pt x="18105" y="1401"/>
                  </a:cubicBezTo>
                  <a:cubicBezTo>
                    <a:pt x="16674" y="1676"/>
                    <a:pt x="15208" y="1790"/>
                    <a:pt x="13728" y="1790"/>
                  </a:cubicBezTo>
                  <a:cubicBezTo>
                    <a:pt x="10530" y="1790"/>
                    <a:pt x="7259" y="1260"/>
                    <a:pt x="4096" y="679"/>
                  </a:cubicBezTo>
                  <a:cubicBezTo>
                    <a:pt x="2929" y="467"/>
                    <a:pt x="1740" y="234"/>
                    <a:pt x="55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1989363" y="2220345"/>
              <a:ext cx="341599" cy="50296"/>
            </a:xfrm>
            <a:custGeom>
              <a:avLst/>
              <a:gdLst/>
              <a:ahLst/>
              <a:cxnLst/>
              <a:rect l="l" t="t" r="r" b="b"/>
              <a:pathLst>
                <a:path w="18933" h="2788" extrusionOk="0">
                  <a:moveTo>
                    <a:pt x="149" y="1"/>
                  </a:moveTo>
                  <a:cubicBezTo>
                    <a:pt x="107" y="319"/>
                    <a:pt x="43" y="659"/>
                    <a:pt x="0" y="998"/>
                  </a:cubicBezTo>
                  <a:cubicBezTo>
                    <a:pt x="1168" y="1232"/>
                    <a:pt x="2335" y="1465"/>
                    <a:pt x="3503" y="1677"/>
                  </a:cubicBezTo>
                  <a:cubicBezTo>
                    <a:pt x="6635" y="2265"/>
                    <a:pt x="9887" y="2788"/>
                    <a:pt x="13073" y="2788"/>
                  </a:cubicBezTo>
                  <a:cubicBezTo>
                    <a:pt x="15068" y="2788"/>
                    <a:pt x="17036" y="2583"/>
                    <a:pt x="18933" y="2059"/>
                  </a:cubicBezTo>
                  <a:lnTo>
                    <a:pt x="18763" y="1062"/>
                  </a:lnTo>
                  <a:cubicBezTo>
                    <a:pt x="16921" y="1550"/>
                    <a:pt x="15012" y="1743"/>
                    <a:pt x="13080" y="1743"/>
                  </a:cubicBezTo>
                  <a:cubicBezTo>
                    <a:pt x="9890" y="1743"/>
                    <a:pt x="6635" y="1219"/>
                    <a:pt x="3503" y="637"/>
                  </a:cubicBezTo>
                  <a:cubicBezTo>
                    <a:pt x="2378" y="425"/>
                    <a:pt x="1274" y="213"/>
                    <a:pt x="14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1948767" y="2238349"/>
              <a:ext cx="402871" cy="223389"/>
            </a:xfrm>
            <a:custGeom>
              <a:avLst/>
              <a:gdLst/>
              <a:ahLst/>
              <a:cxnLst/>
              <a:rect l="l" t="t" r="r" b="b"/>
              <a:pathLst>
                <a:path w="22329" h="12383" extrusionOk="0">
                  <a:moveTo>
                    <a:pt x="2250" y="0"/>
                  </a:moveTo>
                  <a:lnTo>
                    <a:pt x="2250" y="0"/>
                  </a:lnTo>
                  <a:cubicBezTo>
                    <a:pt x="1868" y="2653"/>
                    <a:pt x="1" y="8978"/>
                    <a:pt x="2739" y="10931"/>
                  </a:cubicBezTo>
                  <a:cubicBezTo>
                    <a:pt x="3248" y="11270"/>
                    <a:pt x="3800" y="11483"/>
                    <a:pt x="4394" y="11589"/>
                  </a:cubicBezTo>
                  <a:cubicBezTo>
                    <a:pt x="6684" y="12117"/>
                    <a:pt x="9024" y="12383"/>
                    <a:pt x="11365" y="12383"/>
                  </a:cubicBezTo>
                  <a:cubicBezTo>
                    <a:pt x="13820" y="12383"/>
                    <a:pt x="16277" y="12091"/>
                    <a:pt x="18678" y="11504"/>
                  </a:cubicBezTo>
                  <a:cubicBezTo>
                    <a:pt x="20121" y="11164"/>
                    <a:pt x="21501" y="10591"/>
                    <a:pt x="21862" y="9084"/>
                  </a:cubicBezTo>
                  <a:cubicBezTo>
                    <a:pt x="22329" y="7132"/>
                    <a:pt x="21841" y="4776"/>
                    <a:pt x="21501" y="2866"/>
                  </a:cubicBezTo>
                  <a:lnTo>
                    <a:pt x="21183" y="1061"/>
                  </a:lnTo>
                  <a:cubicBezTo>
                    <a:pt x="19295" y="1585"/>
                    <a:pt x="17328" y="1790"/>
                    <a:pt x="15332" y="1790"/>
                  </a:cubicBezTo>
                  <a:cubicBezTo>
                    <a:pt x="12145" y="1790"/>
                    <a:pt x="8885" y="1267"/>
                    <a:pt x="5753" y="679"/>
                  </a:cubicBezTo>
                  <a:cubicBezTo>
                    <a:pt x="4585" y="467"/>
                    <a:pt x="3418" y="234"/>
                    <a:pt x="225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2001992" y="2144920"/>
              <a:ext cx="316718" cy="50692"/>
            </a:xfrm>
            <a:custGeom>
              <a:avLst/>
              <a:gdLst/>
              <a:ahLst/>
              <a:cxnLst/>
              <a:rect l="l" t="t" r="r" b="b"/>
              <a:pathLst>
                <a:path w="17554" h="2810" extrusionOk="0">
                  <a:moveTo>
                    <a:pt x="213" y="0"/>
                  </a:moveTo>
                  <a:cubicBezTo>
                    <a:pt x="149" y="340"/>
                    <a:pt x="65" y="680"/>
                    <a:pt x="1" y="998"/>
                  </a:cubicBezTo>
                  <a:cubicBezTo>
                    <a:pt x="1189" y="1231"/>
                    <a:pt x="2378" y="1465"/>
                    <a:pt x="3545" y="1698"/>
                  </a:cubicBezTo>
                  <a:cubicBezTo>
                    <a:pt x="6708" y="2279"/>
                    <a:pt x="9979" y="2809"/>
                    <a:pt x="13177" y="2809"/>
                  </a:cubicBezTo>
                  <a:cubicBezTo>
                    <a:pt x="14657" y="2809"/>
                    <a:pt x="16123" y="2695"/>
                    <a:pt x="17554" y="2420"/>
                  </a:cubicBezTo>
                  <a:cubicBezTo>
                    <a:pt x="17511" y="2080"/>
                    <a:pt x="17447" y="1741"/>
                    <a:pt x="17384" y="1401"/>
                  </a:cubicBezTo>
                  <a:cubicBezTo>
                    <a:pt x="16004" y="1650"/>
                    <a:pt x="14595" y="1753"/>
                    <a:pt x="13171" y="1753"/>
                  </a:cubicBezTo>
                  <a:cubicBezTo>
                    <a:pt x="9972" y="1753"/>
                    <a:pt x="6703" y="1231"/>
                    <a:pt x="3545" y="658"/>
                  </a:cubicBezTo>
                  <a:cubicBezTo>
                    <a:pt x="2442" y="446"/>
                    <a:pt x="1317" y="213"/>
                    <a:pt x="21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2115353" y="2101498"/>
              <a:ext cx="29878" cy="28124"/>
            </a:xfrm>
            <a:custGeom>
              <a:avLst/>
              <a:gdLst/>
              <a:ahLst/>
              <a:cxnLst/>
              <a:rect l="l" t="t" r="r" b="b"/>
              <a:pathLst>
                <a:path w="1656" h="1559" extrusionOk="0">
                  <a:moveTo>
                    <a:pt x="222" y="1"/>
                  </a:moveTo>
                  <a:cubicBezTo>
                    <a:pt x="168" y="1"/>
                    <a:pt x="115" y="3"/>
                    <a:pt x="64" y="9"/>
                  </a:cubicBezTo>
                  <a:cubicBezTo>
                    <a:pt x="43" y="30"/>
                    <a:pt x="22" y="30"/>
                    <a:pt x="0" y="52"/>
                  </a:cubicBezTo>
                  <a:cubicBezTo>
                    <a:pt x="0" y="73"/>
                    <a:pt x="0" y="94"/>
                    <a:pt x="0" y="115"/>
                  </a:cubicBezTo>
                  <a:cubicBezTo>
                    <a:pt x="64" y="412"/>
                    <a:pt x="149" y="688"/>
                    <a:pt x="319" y="964"/>
                  </a:cubicBezTo>
                  <a:cubicBezTo>
                    <a:pt x="361" y="1028"/>
                    <a:pt x="573" y="1558"/>
                    <a:pt x="680" y="1558"/>
                  </a:cubicBezTo>
                  <a:cubicBezTo>
                    <a:pt x="701" y="1558"/>
                    <a:pt x="722" y="1537"/>
                    <a:pt x="743" y="1516"/>
                  </a:cubicBezTo>
                  <a:cubicBezTo>
                    <a:pt x="892" y="1325"/>
                    <a:pt x="1083" y="1134"/>
                    <a:pt x="1231" y="943"/>
                  </a:cubicBezTo>
                  <a:cubicBezTo>
                    <a:pt x="1380" y="773"/>
                    <a:pt x="1528" y="582"/>
                    <a:pt x="1635" y="370"/>
                  </a:cubicBezTo>
                  <a:cubicBezTo>
                    <a:pt x="1656" y="349"/>
                    <a:pt x="1656" y="306"/>
                    <a:pt x="1635" y="264"/>
                  </a:cubicBezTo>
                  <a:cubicBezTo>
                    <a:pt x="1613" y="264"/>
                    <a:pt x="1592" y="243"/>
                    <a:pt x="1592" y="243"/>
                  </a:cubicBezTo>
                  <a:lnTo>
                    <a:pt x="1486" y="221"/>
                  </a:lnTo>
                  <a:cubicBezTo>
                    <a:pt x="1210" y="158"/>
                    <a:pt x="955" y="94"/>
                    <a:pt x="680" y="52"/>
                  </a:cubicBezTo>
                  <a:cubicBezTo>
                    <a:pt x="524" y="20"/>
                    <a:pt x="369" y="1"/>
                    <a:pt x="22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2168200" y="2109435"/>
              <a:ext cx="30275" cy="28233"/>
            </a:xfrm>
            <a:custGeom>
              <a:avLst/>
              <a:gdLst/>
              <a:ahLst/>
              <a:cxnLst/>
              <a:rect l="l" t="t" r="r" b="b"/>
              <a:pathLst>
                <a:path w="1678" h="1565" extrusionOk="0">
                  <a:moveTo>
                    <a:pt x="326" y="1"/>
                  </a:moveTo>
                  <a:cubicBezTo>
                    <a:pt x="240" y="1"/>
                    <a:pt x="152" y="6"/>
                    <a:pt x="64" y="15"/>
                  </a:cubicBezTo>
                  <a:cubicBezTo>
                    <a:pt x="43" y="15"/>
                    <a:pt x="43" y="36"/>
                    <a:pt x="22" y="36"/>
                  </a:cubicBezTo>
                  <a:cubicBezTo>
                    <a:pt x="0" y="57"/>
                    <a:pt x="0" y="78"/>
                    <a:pt x="22" y="100"/>
                  </a:cubicBezTo>
                  <a:cubicBezTo>
                    <a:pt x="64" y="397"/>
                    <a:pt x="170" y="694"/>
                    <a:pt x="319" y="949"/>
                  </a:cubicBezTo>
                  <a:cubicBezTo>
                    <a:pt x="361" y="1034"/>
                    <a:pt x="595" y="1564"/>
                    <a:pt x="679" y="1564"/>
                  </a:cubicBezTo>
                  <a:cubicBezTo>
                    <a:pt x="701" y="1543"/>
                    <a:pt x="743" y="1543"/>
                    <a:pt x="743" y="1500"/>
                  </a:cubicBezTo>
                  <a:cubicBezTo>
                    <a:pt x="913" y="1309"/>
                    <a:pt x="1083" y="1140"/>
                    <a:pt x="1253" y="927"/>
                  </a:cubicBezTo>
                  <a:cubicBezTo>
                    <a:pt x="1401" y="758"/>
                    <a:pt x="1528" y="567"/>
                    <a:pt x="1656" y="376"/>
                  </a:cubicBezTo>
                  <a:cubicBezTo>
                    <a:pt x="1656" y="333"/>
                    <a:pt x="1677" y="291"/>
                    <a:pt x="1656" y="269"/>
                  </a:cubicBezTo>
                  <a:cubicBezTo>
                    <a:pt x="1635" y="248"/>
                    <a:pt x="1613" y="248"/>
                    <a:pt x="1592" y="248"/>
                  </a:cubicBezTo>
                  <a:lnTo>
                    <a:pt x="1486" y="227"/>
                  </a:lnTo>
                  <a:cubicBezTo>
                    <a:pt x="1231" y="163"/>
                    <a:pt x="955" y="100"/>
                    <a:pt x="679" y="36"/>
                  </a:cubicBezTo>
                  <a:cubicBezTo>
                    <a:pt x="568" y="11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2218358" y="2112376"/>
              <a:ext cx="29896" cy="26825"/>
            </a:xfrm>
            <a:custGeom>
              <a:avLst/>
              <a:gdLst/>
              <a:ahLst/>
              <a:cxnLst/>
              <a:rect l="l" t="t" r="r" b="b"/>
              <a:pathLst>
                <a:path w="1657" h="1487" extrusionOk="0">
                  <a:moveTo>
                    <a:pt x="1465" y="0"/>
                  </a:moveTo>
                  <a:cubicBezTo>
                    <a:pt x="1211" y="0"/>
                    <a:pt x="935" y="22"/>
                    <a:pt x="659" y="22"/>
                  </a:cubicBezTo>
                  <a:cubicBezTo>
                    <a:pt x="446" y="22"/>
                    <a:pt x="234" y="43"/>
                    <a:pt x="43" y="128"/>
                  </a:cubicBezTo>
                  <a:cubicBezTo>
                    <a:pt x="22" y="128"/>
                    <a:pt x="22" y="149"/>
                    <a:pt x="1" y="149"/>
                  </a:cubicBezTo>
                  <a:cubicBezTo>
                    <a:pt x="1" y="170"/>
                    <a:pt x="1" y="191"/>
                    <a:pt x="1" y="213"/>
                  </a:cubicBezTo>
                  <a:cubicBezTo>
                    <a:pt x="128" y="510"/>
                    <a:pt x="277" y="764"/>
                    <a:pt x="489" y="977"/>
                  </a:cubicBezTo>
                  <a:cubicBezTo>
                    <a:pt x="551" y="1039"/>
                    <a:pt x="877" y="1487"/>
                    <a:pt x="971" y="1487"/>
                  </a:cubicBezTo>
                  <a:cubicBezTo>
                    <a:pt x="973" y="1487"/>
                    <a:pt x="975" y="1487"/>
                    <a:pt x="977" y="1486"/>
                  </a:cubicBezTo>
                  <a:cubicBezTo>
                    <a:pt x="998" y="1465"/>
                    <a:pt x="1019" y="1444"/>
                    <a:pt x="1041" y="1422"/>
                  </a:cubicBezTo>
                  <a:cubicBezTo>
                    <a:pt x="1147" y="1189"/>
                    <a:pt x="1274" y="977"/>
                    <a:pt x="1380" y="743"/>
                  </a:cubicBezTo>
                  <a:cubicBezTo>
                    <a:pt x="1486" y="531"/>
                    <a:pt x="1593" y="319"/>
                    <a:pt x="1656" y="106"/>
                  </a:cubicBezTo>
                  <a:cubicBezTo>
                    <a:pt x="1656" y="64"/>
                    <a:pt x="1656" y="22"/>
                    <a:pt x="16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2262779" y="2105484"/>
              <a:ext cx="29518" cy="28016"/>
            </a:xfrm>
            <a:custGeom>
              <a:avLst/>
              <a:gdLst/>
              <a:ahLst/>
              <a:cxnLst/>
              <a:rect l="l" t="t" r="r" b="b"/>
              <a:pathLst>
                <a:path w="1636" h="1553" extrusionOk="0">
                  <a:moveTo>
                    <a:pt x="1550" y="0"/>
                  </a:moveTo>
                  <a:lnTo>
                    <a:pt x="1444" y="22"/>
                  </a:lnTo>
                  <a:cubicBezTo>
                    <a:pt x="1168" y="43"/>
                    <a:pt x="892" y="85"/>
                    <a:pt x="616" y="149"/>
                  </a:cubicBezTo>
                  <a:cubicBezTo>
                    <a:pt x="404" y="170"/>
                    <a:pt x="213" y="234"/>
                    <a:pt x="43" y="340"/>
                  </a:cubicBezTo>
                  <a:cubicBezTo>
                    <a:pt x="22" y="340"/>
                    <a:pt x="1" y="361"/>
                    <a:pt x="1" y="382"/>
                  </a:cubicBezTo>
                  <a:cubicBezTo>
                    <a:pt x="1" y="404"/>
                    <a:pt x="1" y="425"/>
                    <a:pt x="1" y="446"/>
                  </a:cubicBezTo>
                  <a:cubicBezTo>
                    <a:pt x="171" y="701"/>
                    <a:pt x="362" y="934"/>
                    <a:pt x="595" y="1125"/>
                  </a:cubicBezTo>
                  <a:cubicBezTo>
                    <a:pt x="656" y="1186"/>
                    <a:pt x="1042" y="1553"/>
                    <a:pt x="1153" y="1553"/>
                  </a:cubicBezTo>
                  <a:cubicBezTo>
                    <a:pt x="1159" y="1553"/>
                    <a:pt x="1164" y="1552"/>
                    <a:pt x="1168" y="1550"/>
                  </a:cubicBezTo>
                  <a:cubicBezTo>
                    <a:pt x="1189" y="1528"/>
                    <a:pt x="1211" y="1507"/>
                    <a:pt x="1211" y="1486"/>
                  </a:cubicBezTo>
                  <a:cubicBezTo>
                    <a:pt x="1295" y="1253"/>
                    <a:pt x="1402" y="1019"/>
                    <a:pt x="1465" y="764"/>
                  </a:cubicBezTo>
                  <a:cubicBezTo>
                    <a:pt x="1550" y="552"/>
                    <a:pt x="1593" y="319"/>
                    <a:pt x="1635" y="85"/>
                  </a:cubicBezTo>
                  <a:cubicBezTo>
                    <a:pt x="1635" y="64"/>
                    <a:pt x="1635" y="22"/>
                    <a:pt x="161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1712988" y="2219966"/>
              <a:ext cx="837407" cy="284365"/>
            </a:xfrm>
            <a:custGeom>
              <a:avLst/>
              <a:gdLst/>
              <a:ahLst/>
              <a:cxnLst/>
              <a:rect l="l" t="t" r="r" b="b"/>
              <a:pathLst>
                <a:path w="46413" h="15763" extrusionOk="0">
                  <a:moveTo>
                    <a:pt x="5622" y="0"/>
                  </a:moveTo>
                  <a:cubicBezTo>
                    <a:pt x="1" y="0"/>
                    <a:pt x="6833" y="8834"/>
                    <a:pt x="8017" y="10018"/>
                  </a:cubicBezTo>
                  <a:cubicBezTo>
                    <a:pt x="10437" y="12523"/>
                    <a:pt x="12729" y="14560"/>
                    <a:pt x="16083" y="15303"/>
                  </a:cubicBezTo>
                  <a:cubicBezTo>
                    <a:pt x="17823" y="15707"/>
                    <a:pt x="19648" y="15728"/>
                    <a:pt x="21452" y="15749"/>
                  </a:cubicBezTo>
                  <a:cubicBezTo>
                    <a:pt x="22223" y="15758"/>
                    <a:pt x="22995" y="15762"/>
                    <a:pt x="23767" y="15762"/>
                  </a:cubicBezTo>
                  <a:cubicBezTo>
                    <a:pt x="26696" y="15762"/>
                    <a:pt x="29635" y="15701"/>
                    <a:pt x="32574" y="15600"/>
                  </a:cubicBezTo>
                  <a:cubicBezTo>
                    <a:pt x="35588" y="15494"/>
                    <a:pt x="38198" y="15261"/>
                    <a:pt x="40469" y="12438"/>
                  </a:cubicBezTo>
                  <a:cubicBezTo>
                    <a:pt x="42634" y="9785"/>
                    <a:pt x="44396" y="6856"/>
                    <a:pt x="45733" y="3715"/>
                  </a:cubicBezTo>
                  <a:cubicBezTo>
                    <a:pt x="46115" y="2823"/>
                    <a:pt x="46412" y="1614"/>
                    <a:pt x="45606" y="1083"/>
                  </a:cubicBezTo>
                  <a:cubicBezTo>
                    <a:pt x="45351" y="940"/>
                    <a:pt x="45061" y="868"/>
                    <a:pt x="44761" y="868"/>
                  </a:cubicBezTo>
                  <a:cubicBezTo>
                    <a:pt x="44661" y="868"/>
                    <a:pt x="44560" y="876"/>
                    <a:pt x="44460" y="892"/>
                  </a:cubicBezTo>
                  <a:cubicBezTo>
                    <a:pt x="40958" y="1168"/>
                    <a:pt x="38220" y="3991"/>
                    <a:pt x="34909" y="5158"/>
                  </a:cubicBezTo>
                  <a:cubicBezTo>
                    <a:pt x="33126" y="5774"/>
                    <a:pt x="31216" y="5922"/>
                    <a:pt x="29348" y="6049"/>
                  </a:cubicBezTo>
                  <a:cubicBezTo>
                    <a:pt x="27837" y="6152"/>
                    <a:pt x="26286" y="6223"/>
                    <a:pt x="24724" y="6223"/>
                  </a:cubicBezTo>
                  <a:cubicBezTo>
                    <a:pt x="20143" y="6223"/>
                    <a:pt x="15465" y="5612"/>
                    <a:pt x="11413" y="3396"/>
                  </a:cubicBezTo>
                  <a:cubicBezTo>
                    <a:pt x="10607" y="2951"/>
                    <a:pt x="9843" y="2441"/>
                    <a:pt x="9121" y="1889"/>
                  </a:cubicBezTo>
                  <a:cubicBezTo>
                    <a:pt x="8081" y="1040"/>
                    <a:pt x="7020" y="22"/>
                    <a:pt x="5683" y="0"/>
                  </a:cubicBezTo>
                  <a:cubicBezTo>
                    <a:pt x="5662" y="0"/>
                    <a:pt x="5642" y="0"/>
                    <a:pt x="562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1772997" y="2215366"/>
              <a:ext cx="806500" cy="150887"/>
            </a:xfrm>
            <a:custGeom>
              <a:avLst/>
              <a:gdLst/>
              <a:ahLst/>
              <a:cxnLst/>
              <a:rect l="l" t="t" r="r" b="b"/>
              <a:pathLst>
                <a:path w="44700" h="8364" fill="none" extrusionOk="0">
                  <a:moveTo>
                    <a:pt x="1" y="1"/>
                  </a:moveTo>
                  <a:cubicBezTo>
                    <a:pt x="3227" y="4840"/>
                    <a:pt x="9361" y="6793"/>
                    <a:pt x="15112" y="7663"/>
                  </a:cubicBezTo>
                  <a:cubicBezTo>
                    <a:pt x="17320" y="8024"/>
                    <a:pt x="19570" y="8236"/>
                    <a:pt x="21798" y="8278"/>
                  </a:cubicBezTo>
                  <a:cubicBezTo>
                    <a:pt x="30076" y="8363"/>
                    <a:pt x="38120" y="5668"/>
                    <a:pt x="44699" y="637"/>
                  </a:cubicBezTo>
                </a:path>
              </a:pathLst>
            </a:custGeom>
            <a:noFill/>
            <a:ln w="6900" cap="flat" cmpd="sng">
              <a:solidFill>
                <a:srgbClr val="FFEFD9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1761504" y="2239486"/>
              <a:ext cx="827176" cy="152799"/>
            </a:xfrm>
            <a:custGeom>
              <a:avLst/>
              <a:gdLst/>
              <a:ahLst/>
              <a:cxnLst/>
              <a:rect l="l" t="t" r="r" b="b"/>
              <a:pathLst>
                <a:path w="45846" h="8470" fill="none" extrusionOk="0">
                  <a:moveTo>
                    <a:pt x="1" y="1"/>
                  </a:moveTo>
                  <a:cubicBezTo>
                    <a:pt x="3312" y="4904"/>
                    <a:pt x="9594" y="6878"/>
                    <a:pt x="15495" y="7769"/>
                  </a:cubicBezTo>
                  <a:cubicBezTo>
                    <a:pt x="17766" y="8130"/>
                    <a:pt x="20058" y="8321"/>
                    <a:pt x="22372" y="8385"/>
                  </a:cubicBezTo>
                  <a:cubicBezTo>
                    <a:pt x="30840" y="8469"/>
                    <a:pt x="39096" y="5753"/>
                    <a:pt x="45846" y="638"/>
                  </a:cubicBezTo>
                </a:path>
              </a:pathLst>
            </a:custGeom>
            <a:noFill/>
            <a:ln w="6900" cap="flat" cmpd="sng">
              <a:solidFill>
                <a:srgbClr val="FFEFD9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2105015" y="2407203"/>
              <a:ext cx="22228" cy="22225"/>
            </a:xfrm>
            <a:custGeom>
              <a:avLst/>
              <a:gdLst/>
              <a:ahLst/>
              <a:cxnLst/>
              <a:rect l="l" t="t" r="r" b="b"/>
              <a:pathLst>
                <a:path w="1232" h="1232" extrusionOk="0">
                  <a:moveTo>
                    <a:pt x="616" y="0"/>
                  </a:moveTo>
                  <a:cubicBezTo>
                    <a:pt x="276" y="0"/>
                    <a:pt x="0" y="276"/>
                    <a:pt x="0" y="616"/>
                  </a:cubicBezTo>
                  <a:cubicBezTo>
                    <a:pt x="0" y="955"/>
                    <a:pt x="276" y="1231"/>
                    <a:pt x="616" y="1231"/>
                  </a:cubicBezTo>
                  <a:cubicBezTo>
                    <a:pt x="955" y="1231"/>
                    <a:pt x="1231" y="955"/>
                    <a:pt x="1231" y="616"/>
                  </a:cubicBezTo>
                  <a:cubicBezTo>
                    <a:pt x="1231" y="276"/>
                    <a:pt x="955" y="0"/>
                    <a:pt x="61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2196527" y="2407203"/>
              <a:ext cx="22228" cy="22225"/>
            </a:xfrm>
            <a:custGeom>
              <a:avLst/>
              <a:gdLst/>
              <a:ahLst/>
              <a:cxnLst/>
              <a:rect l="l" t="t" r="r" b="b"/>
              <a:pathLst>
                <a:path w="1232" h="1232" extrusionOk="0">
                  <a:moveTo>
                    <a:pt x="616" y="0"/>
                  </a:moveTo>
                  <a:cubicBezTo>
                    <a:pt x="277" y="0"/>
                    <a:pt x="1" y="276"/>
                    <a:pt x="1" y="616"/>
                  </a:cubicBezTo>
                  <a:cubicBezTo>
                    <a:pt x="1" y="955"/>
                    <a:pt x="277" y="1231"/>
                    <a:pt x="616" y="1231"/>
                  </a:cubicBezTo>
                  <a:cubicBezTo>
                    <a:pt x="956" y="1231"/>
                    <a:pt x="1232" y="955"/>
                    <a:pt x="1232" y="616"/>
                  </a:cubicBezTo>
                  <a:cubicBezTo>
                    <a:pt x="1232" y="276"/>
                    <a:pt x="956" y="0"/>
                    <a:pt x="61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2288435" y="2395784"/>
              <a:ext cx="26071" cy="22532"/>
            </a:xfrm>
            <a:custGeom>
              <a:avLst/>
              <a:gdLst/>
              <a:ahLst/>
              <a:cxnLst/>
              <a:rect l="l" t="t" r="r" b="b"/>
              <a:pathLst>
                <a:path w="1445" h="1249" extrusionOk="0">
                  <a:moveTo>
                    <a:pt x="810" y="1"/>
                  </a:moveTo>
                  <a:cubicBezTo>
                    <a:pt x="658" y="1"/>
                    <a:pt x="505" y="58"/>
                    <a:pt x="383" y="188"/>
                  </a:cubicBezTo>
                  <a:cubicBezTo>
                    <a:pt x="1" y="570"/>
                    <a:pt x="277" y="1228"/>
                    <a:pt x="829" y="1249"/>
                  </a:cubicBezTo>
                  <a:cubicBezTo>
                    <a:pt x="1168" y="1249"/>
                    <a:pt x="1444" y="973"/>
                    <a:pt x="1444" y="633"/>
                  </a:cubicBezTo>
                  <a:cubicBezTo>
                    <a:pt x="1444" y="258"/>
                    <a:pt x="1131" y="1"/>
                    <a:pt x="81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2453488" y="2342350"/>
              <a:ext cx="26053" cy="22370"/>
            </a:xfrm>
            <a:custGeom>
              <a:avLst/>
              <a:gdLst/>
              <a:ahLst/>
              <a:cxnLst/>
              <a:rect l="l" t="t" r="r" b="b"/>
              <a:pathLst>
                <a:path w="1444" h="1240" extrusionOk="0">
                  <a:moveTo>
                    <a:pt x="818" y="1"/>
                  </a:moveTo>
                  <a:cubicBezTo>
                    <a:pt x="667" y="1"/>
                    <a:pt x="512" y="56"/>
                    <a:pt x="383" y="178"/>
                  </a:cubicBezTo>
                  <a:cubicBezTo>
                    <a:pt x="1" y="581"/>
                    <a:pt x="276" y="1239"/>
                    <a:pt x="828" y="1239"/>
                  </a:cubicBezTo>
                  <a:cubicBezTo>
                    <a:pt x="1168" y="1239"/>
                    <a:pt x="1444" y="963"/>
                    <a:pt x="1444" y="624"/>
                  </a:cubicBezTo>
                  <a:cubicBezTo>
                    <a:pt x="1444" y="249"/>
                    <a:pt x="1140" y="1"/>
                    <a:pt x="81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2372694" y="2375796"/>
              <a:ext cx="26053" cy="22225"/>
            </a:xfrm>
            <a:custGeom>
              <a:avLst/>
              <a:gdLst/>
              <a:ahLst/>
              <a:cxnLst/>
              <a:rect l="l" t="t" r="r" b="b"/>
              <a:pathLst>
                <a:path w="1444" h="1232" extrusionOk="0">
                  <a:moveTo>
                    <a:pt x="830" y="0"/>
                  </a:moveTo>
                  <a:cubicBezTo>
                    <a:pt x="675" y="0"/>
                    <a:pt x="515" y="59"/>
                    <a:pt x="382" y="192"/>
                  </a:cubicBezTo>
                  <a:cubicBezTo>
                    <a:pt x="0" y="574"/>
                    <a:pt x="276" y="1232"/>
                    <a:pt x="828" y="1232"/>
                  </a:cubicBezTo>
                  <a:cubicBezTo>
                    <a:pt x="1168" y="1232"/>
                    <a:pt x="1443" y="956"/>
                    <a:pt x="1443" y="616"/>
                  </a:cubicBezTo>
                  <a:cubicBezTo>
                    <a:pt x="1443" y="246"/>
                    <a:pt x="1147" y="0"/>
                    <a:pt x="83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8" name="Google Shape;2908;p43"/>
          <p:cNvSpPr/>
          <p:nvPr/>
        </p:nvSpPr>
        <p:spPr>
          <a:xfrm>
            <a:off x="1885203" y="2560255"/>
            <a:ext cx="473724" cy="167826"/>
          </a:xfrm>
          <a:custGeom>
            <a:avLst/>
            <a:gdLst/>
            <a:ahLst/>
            <a:cxnLst/>
            <a:rect l="l" t="t" r="r" b="b"/>
            <a:pathLst>
              <a:path w="26256" h="9303" extrusionOk="0">
                <a:moveTo>
                  <a:pt x="15658" y="1"/>
                </a:moveTo>
                <a:cubicBezTo>
                  <a:pt x="15604" y="1"/>
                  <a:pt x="15549" y="2"/>
                  <a:pt x="15494" y="6"/>
                </a:cubicBezTo>
                <a:cubicBezTo>
                  <a:pt x="14327" y="112"/>
                  <a:pt x="13860" y="1534"/>
                  <a:pt x="13032" y="1662"/>
                </a:cubicBezTo>
                <a:cubicBezTo>
                  <a:pt x="12972" y="1673"/>
                  <a:pt x="12912" y="1678"/>
                  <a:pt x="12853" y="1678"/>
                </a:cubicBezTo>
                <a:cubicBezTo>
                  <a:pt x="11917" y="1678"/>
                  <a:pt x="11141" y="338"/>
                  <a:pt x="10103" y="218"/>
                </a:cubicBezTo>
                <a:cubicBezTo>
                  <a:pt x="10029" y="208"/>
                  <a:pt x="9953" y="202"/>
                  <a:pt x="9877" y="202"/>
                </a:cubicBezTo>
                <a:cubicBezTo>
                  <a:pt x="9650" y="202"/>
                  <a:pt x="9419" y="250"/>
                  <a:pt x="9212" y="346"/>
                </a:cubicBezTo>
                <a:cubicBezTo>
                  <a:pt x="8596" y="622"/>
                  <a:pt x="8087" y="1110"/>
                  <a:pt x="7790" y="1704"/>
                </a:cubicBezTo>
                <a:cubicBezTo>
                  <a:pt x="7323" y="2574"/>
                  <a:pt x="7132" y="3551"/>
                  <a:pt x="6750" y="4463"/>
                </a:cubicBezTo>
                <a:cubicBezTo>
                  <a:pt x="6368" y="5355"/>
                  <a:pt x="5689" y="6246"/>
                  <a:pt x="4733" y="6416"/>
                </a:cubicBezTo>
                <a:cubicBezTo>
                  <a:pt x="4609" y="6439"/>
                  <a:pt x="4484" y="6450"/>
                  <a:pt x="4360" y="6450"/>
                </a:cubicBezTo>
                <a:cubicBezTo>
                  <a:pt x="3575" y="6450"/>
                  <a:pt x="2810" y="6013"/>
                  <a:pt x="2187" y="5482"/>
                </a:cubicBezTo>
                <a:cubicBezTo>
                  <a:pt x="1486" y="4888"/>
                  <a:pt x="892" y="4187"/>
                  <a:pt x="64" y="3784"/>
                </a:cubicBezTo>
                <a:lnTo>
                  <a:pt x="64" y="3784"/>
                </a:lnTo>
                <a:cubicBezTo>
                  <a:pt x="0" y="6416"/>
                  <a:pt x="2653" y="7923"/>
                  <a:pt x="4903" y="8178"/>
                </a:cubicBezTo>
                <a:cubicBezTo>
                  <a:pt x="5292" y="8221"/>
                  <a:pt x="5680" y="8242"/>
                  <a:pt x="6066" y="8242"/>
                </a:cubicBezTo>
                <a:cubicBezTo>
                  <a:pt x="8909" y="8242"/>
                  <a:pt x="11648" y="7089"/>
                  <a:pt x="13648" y="5015"/>
                </a:cubicBezTo>
                <a:cubicBezTo>
                  <a:pt x="14982" y="7650"/>
                  <a:pt x="17928" y="9302"/>
                  <a:pt x="20859" y="9302"/>
                </a:cubicBezTo>
                <a:cubicBezTo>
                  <a:pt x="21658" y="9302"/>
                  <a:pt x="22456" y="9180"/>
                  <a:pt x="23220" y="8920"/>
                </a:cubicBezTo>
                <a:cubicBezTo>
                  <a:pt x="24663" y="8411"/>
                  <a:pt x="26255" y="7201"/>
                  <a:pt x="25873" y="5503"/>
                </a:cubicBezTo>
                <a:lnTo>
                  <a:pt x="25873" y="5503"/>
                </a:lnTo>
                <a:cubicBezTo>
                  <a:pt x="25151" y="5631"/>
                  <a:pt x="24663" y="6182"/>
                  <a:pt x="23963" y="6458"/>
                </a:cubicBezTo>
                <a:cubicBezTo>
                  <a:pt x="23708" y="6558"/>
                  <a:pt x="23445" y="6604"/>
                  <a:pt x="23182" y="6604"/>
                </a:cubicBezTo>
                <a:cubicBezTo>
                  <a:pt x="22217" y="6604"/>
                  <a:pt x="21243" y="5994"/>
                  <a:pt x="20609" y="5227"/>
                </a:cubicBezTo>
                <a:cubicBezTo>
                  <a:pt x="19782" y="4230"/>
                  <a:pt x="19336" y="2999"/>
                  <a:pt x="18614" y="1938"/>
                </a:cubicBezTo>
                <a:cubicBezTo>
                  <a:pt x="17944" y="901"/>
                  <a:pt x="16884" y="1"/>
                  <a:pt x="15658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09" name="Google Shape;2909;p43"/>
          <p:cNvGrpSpPr/>
          <p:nvPr/>
        </p:nvGrpSpPr>
        <p:grpSpPr>
          <a:xfrm>
            <a:off x="960399" y="996692"/>
            <a:ext cx="513923" cy="587942"/>
            <a:chOff x="960399" y="996692"/>
            <a:chExt cx="513923" cy="587942"/>
          </a:xfrm>
        </p:grpSpPr>
        <p:sp>
          <p:nvSpPr>
            <p:cNvPr id="2910" name="Google Shape;2910;p43"/>
            <p:cNvSpPr/>
            <p:nvPr/>
          </p:nvSpPr>
          <p:spPr>
            <a:xfrm>
              <a:off x="1063025" y="1249035"/>
              <a:ext cx="411297" cy="335598"/>
            </a:xfrm>
            <a:custGeom>
              <a:avLst/>
              <a:gdLst/>
              <a:ahLst/>
              <a:cxnLst/>
              <a:rect l="l" t="t" r="r" b="b"/>
              <a:pathLst>
                <a:path w="22796" h="18603" extrusionOk="0">
                  <a:moveTo>
                    <a:pt x="17967" y="1"/>
                  </a:moveTo>
                  <a:cubicBezTo>
                    <a:pt x="14591" y="1"/>
                    <a:pt x="12674" y="3541"/>
                    <a:pt x="11504" y="6512"/>
                  </a:cubicBezTo>
                  <a:cubicBezTo>
                    <a:pt x="10655" y="8677"/>
                    <a:pt x="9934" y="10927"/>
                    <a:pt x="8554" y="12773"/>
                  </a:cubicBezTo>
                  <a:cubicBezTo>
                    <a:pt x="7290" y="14484"/>
                    <a:pt x="5331" y="15821"/>
                    <a:pt x="3233" y="15821"/>
                  </a:cubicBezTo>
                  <a:cubicBezTo>
                    <a:pt x="3041" y="15821"/>
                    <a:pt x="2847" y="15810"/>
                    <a:pt x="2654" y="15787"/>
                  </a:cubicBezTo>
                  <a:cubicBezTo>
                    <a:pt x="2303" y="15738"/>
                    <a:pt x="1902" y="15683"/>
                    <a:pt x="1526" y="15683"/>
                  </a:cubicBezTo>
                  <a:cubicBezTo>
                    <a:pt x="925" y="15683"/>
                    <a:pt x="391" y="15824"/>
                    <a:pt x="234" y="16360"/>
                  </a:cubicBezTo>
                  <a:cubicBezTo>
                    <a:pt x="0" y="17124"/>
                    <a:pt x="913" y="17718"/>
                    <a:pt x="1698" y="17952"/>
                  </a:cubicBezTo>
                  <a:cubicBezTo>
                    <a:pt x="3172" y="18388"/>
                    <a:pt x="4683" y="18602"/>
                    <a:pt x="6186" y="18602"/>
                  </a:cubicBezTo>
                  <a:cubicBezTo>
                    <a:pt x="9508" y="18602"/>
                    <a:pt x="12789" y="17556"/>
                    <a:pt x="15537" y="15554"/>
                  </a:cubicBezTo>
                  <a:cubicBezTo>
                    <a:pt x="18020" y="13707"/>
                    <a:pt x="19951" y="10969"/>
                    <a:pt x="21119" y="8146"/>
                  </a:cubicBezTo>
                  <a:cubicBezTo>
                    <a:pt x="21904" y="6172"/>
                    <a:pt x="22796" y="2649"/>
                    <a:pt x="20970" y="1015"/>
                  </a:cubicBezTo>
                  <a:cubicBezTo>
                    <a:pt x="20546" y="633"/>
                    <a:pt x="20036" y="378"/>
                    <a:pt x="19506" y="229"/>
                  </a:cubicBezTo>
                  <a:cubicBezTo>
                    <a:pt x="18962" y="73"/>
                    <a:pt x="18450" y="1"/>
                    <a:pt x="179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1313094" y="1266246"/>
              <a:ext cx="96509" cy="63140"/>
            </a:xfrm>
            <a:custGeom>
              <a:avLst/>
              <a:gdLst/>
              <a:ahLst/>
              <a:cxnLst/>
              <a:rect l="l" t="t" r="r" b="b"/>
              <a:pathLst>
                <a:path w="5349" h="3500" extrusionOk="0">
                  <a:moveTo>
                    <a:pt x="3693" y="0"/>
                  </a:moveTo>
                  <a:cubicBezTo>
                    <a:pt x="2409" y="0"/>
                    <a:pt x="1107" y="748"/>
                    <a:pt x="425" y="1886"/>
                  </a:cubicBezTo>
                  <a:cubicBezTo>
                    <a:pt x="212" y="2226"/>
                    <a:pt x="64" y="2608"/>
                    <a:pt x="21" y="3011"/>
                  </a:cubicBezTo>
                  <a:cubicBezTo>
                    <a:pt x="0" y="3202"/>
                    <a:pt x="64" y="3478"/>
                    <a:pt x="255" y="3499"/>
                  </a:cubicBezTo>
                  <a:cubicBezTo>
                    <a:pt x="403" y="3499"/>
                    <a:pt x="552" y="3435"/>
                    <a:pt x="616" y="3308"/>
                  </a:cubicBezTo>
                  <a:cubicBezTo>
                    <a:pt x="870" y="3032"/>
                    <a:pt x="1061" y="2714"/>
                    <a:pt x="1274" y="2417"/>
                  </a:cubicBezTo>
                  <a:cubicBezTo>
                    <a:pt x="1740" y="1780"/>
                    <a:pt x="2377" y="1292"/>
                    <a:pt x="3099" y="973"/>
                  </a:cubicBezTo>
                  <a:cubicBezTo>
                    <a:pt x="3375" y="846"/>
                    <a:pt x="5349" y="867"/>
                    <a:pt x="5327" y="570"/>
                  </a:cubicBezTo>
                  <a:cubicBezTo>
                    <a:pt x="5327" y="485"/>
                    <a:pt x="5264" y="422"/>
                    <a:pt x="5179" y="379"/>
                  </a:cubicBezTo>
                  <a:cubicBezTo>
                    <a:pt x="4713" y="119"/>
                    <a:pt x="4204" y="0"/>
                    <a:pt x="36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1418011" y="1167224"/>
              <a:ext cx="52107" cy="107464"/>
            </a:xfrm>
            <a:custGeom>
              <a:avLst/>
              <a:gdLst/>
              <a:ahLst/>
              <a:cxnLst/>
              <a:rect l="l" t="t" r="r" b="b"/>
              <a:pathLst>
                <a:path w="2888" h="5957" extrusionOk="0">
                  <a:moveTo>
                    <a:pt x="1750" y="1"/>
                  </a:moveTo>
                  <a:cubicBezTo>
                    <a:pt x="1555" y="1"/>
                    <a:pt x="1341" y="105"/>
                    <a:pt x="1359" y="286"/>
                  </a:cubicBezTo>
                  <a:cubicBezTo>
                    <a:pt x="1359" y="456"/>
                    <a:pt x="1529" y="541"/>
                    <a:pt x="1614" y="647"/>
                  </a:cubicBezTo>
                  <a:cubicBezTo>
                    <a:pt x="1826" y="859"/>
                    <a:pt x="1932" y="1178"/>
                    <a:pt x="1868" y="1475"/>
                  </a:cubicBezTo>
                  <a:cubicBezTo>
                    <a:pt x="1826" y="1793"/>
                    <a:pt x="1720" y="2069"/>
                    <a:pt x="1571" y="2345"/>
                  </a:cubicBezTo>
                  <a:cubicBezTo>
                    <a:pt x="1083" y="3385"/>
                    <a:pt x="637" y="4425"/>
                    <a:pt x="107" y="5444"/>
                  </a:cubicBezTo>
                  <a:cubicBezTo>
                    <a:pt x="43" y="5550"/>
                    <a:pt x="1" y="5656"/>
                    <a:pt x="1" y="5762"/>
                  </a:cubicBezTo>
                  <a:cubicBezTo>
                    <a:pt x="20" y="5876"/>
                    <a:pt x="124" y="5956"/>
                    <a:pt x="207" y="5956"/>
                  </a:cubicBezTo>
                  <a:cubicBezTo>
                    <a:pt x="216" y="5956"/>
                    <a:pt x="225" y="5955"/>
                    <a:pt x="234" y="5953"/>
                  </a:cubicBezTo>
                  <a:cubicBezTo>
                    <a:pt x="298" y="5932"/>
                    <a:pt x="361" y="5868"/>
                    <a:pt x="383" y="5804"/>
                  </a:cubicBezTo>
                  <a:cubicBezTo>
                    <a:pt x="1062" y="4616"/>
                    <a:pt x="1783" y="3470"/>
                    <a:pt x="2356" y="2239"/>
                  </a:cubicBezTo>
                  <a:cubicBezTo>
                    <a:pt x="2590" y="1751"/>
                    <a:pt x="2887" y="1135"/>
                    <a:pt x="2632" y="604"/>
                  </a:cubicBezTo>
                  <a:cubicBezTo>
                    <a:pt x="2463" y="286"/>
                    <a:pt x="2187" y="74"/>
                    <a:pt x="1847" y="10"/>
                  </a:cubicBezTo>
                  <a:cubicBezTo>
                    <a:pt x="1816" y="4"/>
                    <a:pt x="1783" y="1"/>
                    <a:pt x="175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960399" y="1089869"/>
              <a:ext cx="304070" cy="411889"/>
            </a:xfrm>
            <a:custGeom>
              <a:avLst/>
              <a:gdLst/>
              <a:ahLst/>
              <a:cxnLst/>
              <a:rect l="l" t="t" r="r" b="b"/>
              <a:pathLst>
                <a:path w="16853" h="22832" extrusionOk="0">
                  <a:moveTo>
                    <a:pt x="12825" y="0"/>
                  </a:moveTo>
                  <a:cubicBezTo>
                    <a:pt x="12731" y="0"/>
                    <a:pt x="12637" y="4"/>
                    <a:pt x="12544" y="11"/>
                  </a:cubicBezTo>
                  <a:cubicBezTo>
                    <a:pt x="8044" y="350"/>
                    <a:pt x="7302" y="5020"/>
                    <a:pt x="7217" y="8692"/>
                  </a:cubicBezTo>
                  <a:cubicBezTo>
                    <a:pt x="7174" y="11005"/>
                    <a:pt x="7259" y="13361"/>
                    <a:pt x="6622" y="15590"/>
                  </a:cubicBezTo>
                  <a:cubicBezTo>
                    <a:pt x="5964" y="17818"/>
                    <a:pt x="4373" y="19919"/>
                    <a:pt x="2123" y="20450"/>
                  </a:cubicBezTo>
                  <a:cubicBezTo>
                    <a:pt x="1231" y="20662"/>
                    <a:pt x="0" y="20917"/>
                    <a:pt x="64" y="21830"/>
                  </a:cubicBezTo>
                  <a:cubicBezTo>
                    <a:pt x="103" y="22577"/>
                    <a:pt x="1016" y="22832"/>
                    <a:pt x="1792" y="22832"/>
                  </a:cubicBezTo>
                  <a:cubicBezTo>
                    <a:pt x="1853" y="22832"/>
                    <a:pt x="1915" y="22830"/>
                    <a:pt x="1974" y="22827"/>
                  </a:cubicBezTo>
                  <a:cubicBezTo>
                    <a:pt x="6898" y="22488"/>
                    <a:pt x="11398" y="19877"/>
                    <a:pt x="14136" y="15759"/>
                  </a:cubicBezTo>
                  <a:cubicBezTo>
                    <a:pt x="15813" y="13170"/>
                    <a:pt x="16704" y="9923"/>
                    <a:pt x="16789" y="6866"/>
                  </a:cubicBezTo>
                  <a:cubicBezTo>
                    <a:pt x="16853" y="4744"/>
                    <a:pt x="16470" y="1136"/>
                    <a:pt x="14178" y="244"/>
                  </a:cubicBezTo>
                  <a:cubicBezTo>
                    <a:pt x="13755" y="86"/>
                    <a:pt x="13288" y="0"/>
                    <a:pt x="1282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1113183" y="1110831"/>
              <a:ext cx="78918" cy="84247"/>
            </a:xfrm>
            <a:custGeom>
              <a:avLst/>
              <a:gdLst/>
              <a:ahLst/>
              <a:cxnLst/>
              <a:rect l="l" t="t" r="r" b="b"/>
              <a:pathLst>
                <a:path w="4374" h="4670" extrusionOk="0">
                  <a:moveTo>
                    <a:pt x="3565" y="0"/>
                  </a:moveTo>
                  <a:cubicBezTo>
                    <a:pt x="1885" y="0"/>
                    <a:pt x="416" y="1422"/>
                    <a:pt x="86" y="3094"/>
                  </a:cubicBezTo>
                  <a:cubicBezTo>
                    <a:pt x="1" y="3476"/>
                    <a:pt x="1" y="3900"/>
                    <a:pt x="86" y="4304"/>
                  </a:cubicBezTo>
                  <a:cubicBezTo>
                    <a:pt x="144" y="4478"/>
                    <a:pt x="273" y="4670"/>
                    <a:pt x="440" y="4670"/>
                  </a:cubicBezTo>
                  <a:cubicBezTo>
                    <a:pt x="456" y="4670"/>
                    <a:pt x="472" y="4668"/>
                    <a:pt x="489" y="4664"/>
                  </a:cubicBezTo>
                  <a:cubicBezTo>
                    <a:pt x="638" y="4643"/>
                    <a:pt x="701" y="4495"/>
                    <a:pt x="765" y="4367"/>
                  </a:cubicBezTo>
                  <a:cubicBezTo>
                    <a:pt x="914" y="4028"/>
                    <a:pt x="977" y="3646"/>
                    <a:pt x="1083" y="3285"/>
                  </a:cubicBezTo>
                  <a:cubicBezTo>
                    <a:pt x="1296" y="2542"/>
                    <a:pt x="1720" y="1863"/>
                    <a:pt x="2272" y="1332"/>
                  </a:cubicBezTo>
                  <a:cubicBezTo>
                    <a:pt x="2505" y="1120"/>
                    <a:pt x="4373" y="441"/>
                    <a:pt x="4246" y="165"/>
                  </a:cubicBezTo>
                  <a:cubicBezTo>
                    <a:pt x="4203" y="80"/>
                    <a:pt x="4118" y="59"/>
                    <a:pt x="4034" y="37"/>
                  </a:cubicBezTo>
                  <a:cubicBezTo>
                    <a:pt x="3876" y="12"/>
                    <a:pt x="3719" y="0"/>
                    <a:pt x="356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1182881" y="996692"/>
              <a:ext cx="32964" cy="111289"/>
            </a:xfrm>
            <a:custGeom>
              <a:avLst/>
              <a:gdLst/>
              <a:ahLst/>
              <a:cxnLst/>
              <a:rect l="l" t="t" r="r" b="b"/>
              <a:pathLst>
                <a:path w="1827" h="6169" extrusionOk="0">
                  <a:moveTo>
                    <a:pt x="663" y="0"/>
                  </a:moveTo>
                  <a:cubicBezTo>
                    <a:pt x="598" y="0"/>
                    <a:pt x="533" y="6"/>
                    <a:pt x="468" y="18"/>
                  </a:cubicBezTo>
                  <a:cubicBezTo>
                    <a:pt x="255" y="39"/>
                    <a:pt x="1" y="252"/>
                    <a:pt x="107" y="464"/>
                  </a:cubicBezTo>
                  <a:cubicBezTo>
                    <a:pt x="171" y="591"/>
                    <a:pt x="340" y="613"/>
                    <a:pt x="489" y="676"/>
                  </a:cubicBezTo>
                  <a:cubicBezTo>
                    <a:pt x="765" y="825"/>
                    <a:pt x="956" y="1079"/>
                    <a:pt x="1019" y="1377"/>
                  </a:cubicBezTo>
                  <a:cubicBezTo>
                    <a:pt x="1083" y="1674"/>
                    <a:pt x="1083" y="1992"/>
                    <a:pt x="1041" y="2289"/>
                  </a:cubicBezTo>
                  <a:cubicBezTo>
                    <a:pt x="935" y="3435"/>
                    <a:pt x="850" y="4582"/>
                    <a:pt x="722" y="5728"/>
                  </a:cubicBezTo>
                  <a:cubicBezTo>
                    <a:pt x="701" y="5834"/>
                    <a:pt x="701" y="5940"/>
                    <a:pt x="744" y="6046"/>
                  </a:cubicBezTo>
                  <a:cubicBezTo>
                    <a:pt x="775" y="6125"/>
                    <a:pt x="853" y="6168"/>
                    <a:pt x="935" y="6168"/>
                  </a:cubicBezTo>
                  <a:cubicBezTo>
                    <a:pt x="963" y="6168"/>
                    <a:pt x="992" y="6163"/>
                    <a:pt x="1019" y="6152"/>
                  </a:cubicBezTo>
                  <a:cubicBezTo>
                    <a:pt x="1083" y="6088"/>
                    <a:pt x="1126" y="6025"/>
                    <a:pt x="1126" y="5940"/>
                  </a:cubicBezTo>
                  <a:cubicBezTo>
                    <a:pt x="1338" y="4603"/>
                    <a:pt x="1614" y="3287"/>
                    <a:pt x="1741" y="1928"/>
                  </a:cubicBezTo>
                  <a:cubicBezTo>
                    <a:pt x="1784" y="1377"/>
                    <a:pt x="1826" y="697"/>
                    <a:pt x="1402" y="294"/>
                  </a:cubicBezTo>
                  <a:cubicBezTo>
                    <a:pt x="1196" y="106"/>
                    <a:pt x="935" y="0"/>
                    <a:pt x="663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16" name="Google Shape;2916;p43"/>
          <p:cNvSpPr/>
          <p:nvPr/>
        </p:nvSpPr>
        <p:spPr>
          <a:xfrm>
            <a:off x="1303892" y="1839376"/>
            <a:ext cx="22589" cy="27204"/>
          </a:xfrm>
          <a:custGeom>
            <a:avLst/>
            <a:gdLst/>
            <a:ahLst/>
            <a:cxnLst/>
            <a:rect l="l" t="t" r="r" b="b"/>
            <a:pathLst>
              <a:path w="1252" h="1508" extrusionOk="0">
                <a:moveTo>
                  <a:pt x="1108" y="0"/>
                </a:moveTo>
                <a:cubicBezTo>
                  <a:pt x="1107" y="0"/>
                  <a:pt x="1105" y="0"/>
                  <a:pt x="1104" y="0"/>
                </a:cubicBezTo>
                <a:cubicBezTo>
                  <a:pt x="722" y="64"/>
                  <a:pt x="361" y="234"/>
                  <a:pt x="86" y="510"/>
                </a:cubicBezTo>
                <a:cubicBezTo>
                  <a:pt x="43" y="531"/>
                  <a:pt x="22" y="552"/>
                  <a:pt x="1" y="595"/>
                </a:cubicBezTo>
                <a:cubicBezTo>
                  <a:pt x="1" y="658"/>
                  <a:pt x="43" y="701"/>
                  <a:pt x="107" y="743"/>
                </a:cubicBezTo>
                <a:cubicBezTo>
                  <a:pt x="425" y="998"/>
                  <a:pt x="786" y="1252"/>
                  <a:pt x="1147" y="1507"/>
                </a:cubicBezTo>
                <a:cubicBezTo>
                  <a:pt x="1147" y="1402"/>
                  <a:pt x="1251" y="0"/>
                  <a:pt x="1108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17" name="Google Shape;2917;p43"/>
          <p:cNvGrpSpPr/>
          <p:nvPr/>
        </p:nvGrpSpPr>
        <p:grpSpPr>
          <a:xfrm>
            <a:off x="1270964" y="1658796"/>
            <a:ext cx="787736" cy="615633"/>
            <a:chOff x="1270964" y="1658796"/>
            <a:chExt cx="787736" cy="615633"/>
          </a:xfrm>
        </p:grpSpPr>
        <p:sp>
          <p:nvSpPr>
            <p:cNvPr id="2918" name="Google Shape;2918;p43"/>
            <p:cNvSpPr/>
            <p:nvPr/>
          </p:nvSpPr>
          <p:spPr>
            <a:xfrm>
              <a:off x="2028804" y="2084396"/>
              <a:ext cx="29896" cy="27998"/>
            </a:xfrm>
            <a:custGeom>
              <a:avLst/>
              <a:gdLst/>
              <a:ahLst/>
              <a:cxnLst/>
              <a:rect l="l" t="t" r="r" b="b"/>
              <a:pathLst>
                <a:path w="1657" h="1552" extrusionOk="0">
                  <a:moveTo>
                    <a:pt x="301" y="0"/>
                  </a:moveTo>
                  <a:cubicBezTo>
                    <a:pt x="223" y="0"/>
                    <a:pt x="145" y="7"/>
                    <a:pt x="64" y="23"/>
                  </a:cubicBezTo>
                  <a:cubicBezTo>
                    <a:pt x="43" y="23"/>
                    <a:pt x="22" y="23"/>
                    <a:pt x="1" y="44"/>
                  </a:cubicBezTo>
                  <a:cubicBezTo>
                    <a:pt x="1" y="66"/>
                    <a:pt x="1" y="87"/>
                    <a:pt x="1" y="108"/>
                  </a:cubicBezTo>
                  <a:cubicBezTo>
                    <a:pt x="64" y="405"/>
                    <a:pt x="170" y="681"/>
                    <a:pt x="319" y="957"/>
                  </a:cubicBezTo>
                  <a:cubicBezTo>
                    <a:pt x="361" y="1021"/>
                    <a:pt x="595" y="1551"/>
                    <a:pt x="680" y="1551"/>
                  </a:cubicBezTo>
                  <a:cubicBezTo>
                    <a:pt x="701" y="1551"/>
                    <a:pt x="722" y="1530"/>
                    <a:pt x="743" y="1509"/>
                  </a:cubicBezTo>
                  <a:cubicBezTo>
                    <a:pt x="913" y="1318"/>
                    <a:pt x="1083" y="1127"/>
                    <a:pt x="1232" y="936"/>
                  </a:cubicBezTo>
                  <a:cubicBezTo>
                    <a:pt x="1380" y="766"/>
                    <a:pt x="1529" y="575"/>
                    <a:pt x="1635" y="363"/>
                  </a:cubicBezTo>
                  <a:cubicBezTo>
                    <a:pt x="1635" y="342"/>
                    <a:pt x="1656" y="299"/>
                    <a:pt x="1635" y="278"/>
                  </a:cubicBezTo>
                  <a:cubicBezTo>
                    <a:pt x="1614" y="257"/>
                    <a:pt x="1614" y="235"/>
                    <a:pt x="1592" y="235"/>
                  </a:cubicBezTo>
                  <a:lnTo>
                    <a:pt x="1486" y="214"/>
                  </a:lnTo>
                  <a:cubicBezTo>
                    <a:pt x="1210" y="151"/>
                    <a:pt x="956" y="87"/>
                    <a:pt x="680" y="44"/>
                  </a:cubicBezTo>
                  <a:cubicBezTo>
                    <a:pt x="549" y="18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1455539" y="1910526"/>
              <a:ext cx="165071" cy="246751"/>
            </a:xfrm>
            <a:custGeom>
              <a:avLst/>
              <a:gdLst/>
              <a:ahLst/>
              <a:cxnLst/>
              <a:rect l="l" t="t" r="r" b="b"/>
              <a:pathLst>
                <a:path w="9149" h="13678" extrusionOk="0">
                  <a:moveTo>
                    <a:pt x="2144" y="0"/>
                  </a:moveTo>
                  <a:cubicBezTo>
                    <a:pt x="1148" y="0"/>
                    <a:pt x="658" y="716"/>
                    <a:pt x="149" y="1511"/>
                  </a:cubicBezTo>
                  <a:cubicBezTo>
                    <a:pt x="85" y="1617"/>
                    <a:pt x="22" y="1723"/>
                    <a:pt x="1" y="1872"/>
                  </a:cubicBezTo>
                  <a:cubicBezTo>
                    <a:pt x="1" y="1978"/>
                    <a:pt x="22" y="2084"/>
                    <a:pt x="85" y="2190"/>
                  </a:cubicBezTo>
                  <a:cubicBezTo>
                    <a:pt x="298" y="2636"/>
                    <a:pt x="807" y="2827"/>
                    <a:pt x="1274" y="3039"/>
                  </a:cubicBezTo>
                  <a:cubicBezTo>
                    <a:pt x="2059" y="3400"/>
                    <a:pt x="2102" y="3761"/>
                    <a:pt x="2356" y="4461"/>
                  </a:cubicBezTo>
                  <a:cubicBezTo>
                    <a:pt x="2632" y="5246"/>
                    <a:pt x="3099" y="5926"/>
                    <a:pt x="3354" y="6732"/>
                  </a:cubicBezTo>
                  <a:cubicBezTo>
                    <a:pt x="3948" y="8664"/>
                    <a:pt x="4245" y="10786"/>
                    <a:pt x="5476" y="12463"/>
                  </a:cubicBezTo>
                  <a:cubicBezTo>
                    <a:pt x="5946" y="13106"/>
                    <a:pt x="6713" y="13677"/>
                    <a:pt x="7477" y="13677"/>
                  </a:cubicBezTo>
                  <a:cubicBezTo>
                    <a:pt x="7646" y="13677"/>
                    <a:pt x="7815" y="13649"/>
                    <a:pt x="7981" y="13588"/>
                  </a:cubicBezTo>
                  <a:cubicBezTo>
                    <a:pt x="8766" y="13291"/>
                    <a:pt x="9148" y="12187"/>
                    <a:pt x="9063" y="11402"/>
                  </a:cubicBezTo>
                  <a:cubicBezTo>
                    <a:pt x="8978" y="10468"/>
                    <a:pt x="7960" y="9916"/>
                    <a:pt x="7323" y="9343"/>
                  </a:cubicBezTo>
                  <a:cubicBezTo>
                    <a:pt x="6028" y="8175"/>
                    <a:pt x="4946" y="6838"/>
                    <a:pt x="4097" y="5331"/>
                  </a:cubicBezTo>
                  <a:lnTo>
                    <a:pt x="3948" y="5055"/>
                  </a:lnTo>
                  <a:cubicBezTo>
                    <a:pt x="3439" y="4249"/>
                    <a:pt x="3078" y="3379"/>
                    <a:pt x="2866" y="2466"/>
                  </a:cubicBezTo>
                  <a:cubicBezTo>
                    <a:pt x="2802" y="2233"/>
                    <a:pt x="2781" y="2020"/>
                    <a:pt x="2802" y="1787"/>
                  </a:cubicBezTo>
                  <a:cubicBezTo>
                    <a:pt x="2866" y="1320"/>
                    <a:pt x="3184" y="853"/>
                    <a:pt x="2993" y="428"/>
                  </a:cubicBezTo>
                  <a:cubicBezTo>
                    <a:pt x="2845" y="174"/>
                    <a:pt x="2569" y="4"/>
                    <a:pt x="2272" y="4"/>
                  </a:cubicBezTo>
                  <a:cubicBezTo>
                    <a:pt x="2228" y="1"/>
                    <a:pt x="2185" y="0"/>
                    <a:pt x="214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1283594" y="1708803"/>
              <a:ext cx="209113" cy="191459"/>
            </a:xfrm>
            <a:custGeom>
              <a:avLst/>
              <a:gdLst/>
              <a:ahLst/>
              <a:cxnLst/>
              <a:rect l="l" t="t" r="r" b="b"/>
              <a:pathLst>
                <a:path w="11590" h="10613" extrusionOk="0">
                  <a:moveTo>
                    <a:pt x="9955" y="1"/>
                  </a:moveTo>
                  <a:lnTo>
                    <a:pt x="9955" y="22"/>
                  </a:lnTo>
                  <a:cubicBezTo>
                    <a:pt x="9700" y="659"/>
                    <a:pt x="9806" y="1444"/>
                    <a:pt x="9382" y="1996"/>
                  </a:cubicBezTo>
                  <a:cubicBezTo>
                    <a:pt x="8788" y="2781"/>
                    <a:pt x="7493" y="2548"/>
                    <a:pt x="6708" y="3142"/>
                  </a:cubicBezTo>
                  <a:cubicBezTo>
                    <a:pt x="5922" y="3757"/>
                    <a:pt x="5922" y="5010"/>
                    <a:pt x="5328" y="5837"/>
                  </a:cubicBezTo>
                  <a:cubicBezTo>
                    <a:pt x="5010" y="6304"/>
                    <a:pt x="4500" y="6602"/>
                    <a:pt x="3949" y="6708"/>
                  </a:cubicBezTo>
                  <a:cubicBezTo>
                    <a:pt x="3828" y="6725"/>
                    <a:pt x="3707" y="6733"/>
                    <a:pt x="3585" y="6733"/>
                  </a:cubicBezTo>
                  <a:cubicBezTo>
                    <a:pt x="3127" y="6733"/>
                    <a:pt x="2661" y="6626"/>
                    <a:pt x="2208" y="6559"/>
                  </a:cubicBezTo>
                  <a:cubicBezTo>
                    <a:pt x="2013" y="6530"/>
                    <a:pt x="1810" y="6511"/>
                    <a:pt x="1610" y="6511"/>
                  </a:cubicBezTo>
                  <a:cubicBezTo>
                    <a:pt x="1221" y="6511"/>
                    <a:pt x="839" y="6583"/>
                    <a:pt x="531" y="6793"/>
                  </a:cubicBezTo>
                  <a:cubicBezTo>
                    <a:pt x="298" y="6962"/>
                    <a:pt x="107" y="7175"/>
                    <a:pt x="1" y="7429"/>
                  </a:cubicBezTo>
                  <a:cubicBezTo>
                    <a:pt x="43" y="7578"/>
                    <a:pt x="86" y="7726"/>
                    <a:pt x="149" y="7854"/>
                  </a:cubicBezTo>
                  <a:cubicBezTo>
                    <a:pt x="595" y="8873"/>
                    <a:pt x="1232" y="9806"/>
                    <a:pt x="2017" y="10613"/>
                  </a:cubicBezTo>
                  <a:cubicBezTo>
                    <a:pt x="3736" y="9828"/>
                    <a:pt x="5349" y="8788"/>
                    <a:pt x="6750" y="7514"/>
                  </a:cubicBezTo>
                  <a:cubicBezTo>
                    <a:pt x="8575" y="5859"/>
                    <a:pt x="10125" y="3927"/>
                    <a:pt x="11589" y="1932"/>
                  </a:cubicBezTo>
                  <a:cubicBezTo>
                    <a:pt x="11122" y="1232"/>
                    <a:pt x="10571" y="574"/>
                    <a:pt x="995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1275565" y="1692729"/>
              <a:ext cx="187660" cy="150111"/>
            </a:xfrm>
            <a:custGeom>
              <a:avLst/>
              <a:gdLst/>
              <a:ahLst/>
              <a:cxnLst/>
              <a:rect l="l" t="t" r="r" b="b"/>
              <a:pathLst>
                <a:path w="10401" h="8321" extrusionOk="0">
                  <a:moveTo>
                    <a:pt x="9381" y="0"/>
                  </a:moveTo>
                  <a:cubicBezTo>
                    <a:pt x="9360" y="64"/>
                    <a:pt x="9339" y="106"/>
                    <a:pt x="9318" y="170"/>
                  </a:cubicBezTo>
                  <a:cubicBezTo>
                    <a:pt x="9169" y="637"/>
                    <a:pt x="9063" y="1104"/>
                    <a:pt x="9020" y="1592"/>
                  </a:cubicBezTo>
                  <a:cubicBezTo>
                    <a:pt x="8957" y="2080"/>
                    <a:pt x="8702" y="2526"/>
                    <a:pt x="8320" y="2823"/>
                  </a:cubicBezTo>
                  <a:cubicBezTo>
                    <a:pt x="7683" y="3226"/>
                    <a:pt x="6771" y="2950"/>
                    <a:pt x="6113" y="3332"/>
                  </a:cubicBezTo>
                  <a:cubicBezTo>
                    <a:pt x="5518" y="3672"/>
                    <a:pt x="5327" y="4436"/>
                    <a:pt x="5136" y="5094"/>
                  </a:cubicBezTo>
                  <a:cubicBezTo>
                    <a:pt x="4967" y="5773"/>
                    <a:pt x="4648" y="6537"/>
                    <a:pt x="3969" y="6686"/>
                  </a:cubicBezTo>
                  <a:cubicBezTo>
                    <a:pt x="3868" y="6714"/>
                    <a:pt x="3766" y="6726"/>
                    <a:pt x="3665" y="6726"/>
                  </a:cubicBezTo>
                  <a:cubicBezTo>
                    <a:pt x="3236" y="6726"/>
                    <a:pt x="2806" y="6509"/>
                    <a:pt x="2377" y="6389"/>
                  </a:cubicBezTo>
                  <a:cubicBezTo>
                    <a:pt x="2116" y="6307"/>
                    <a:pt x="1848" y="6266"/>
                    <a:pt x="1583" y="6266"/>
                  </a:cubicBezTo>
                  <a:cubicBezTo>
                    <a:pt x="1159" y="6266"/>
                    <a:pt x="740" y="6371"/>
                    <a:pt x="361" y="6580"/>
                  </a:cubicBezTo>
                  <a:cubicBezTo>
                    <a:pt x="212" y="6665"/>
                    <a:pt x="106" y="6771"/>
                    <a:pt x="0" y="6877"/>
                  </a:cubicBezTo>
                  <a:cubicBezTo>
                    <a:pt x="106" y="7365"/>
                    <a:pt x="255" y="7853"/>
                    <a:pt x="425" y="8320"/>
                  </a:cubicBezTo>
                  <a:cubicBezTo>
                    <a:pt x="531" y="8066"/>
                    <a:pt x="722" y="7832"/>
                    <a:pt x="955" y="7684"/>
                  </a:cubicBezTo>
                  <a:cubicBezTo>
                    <a:pt x="1277" y="7474"/>
                    <a:pt x="1664" y="7402"/>
                    <a:pt x="2054" y="7402"/>
                  </a:cubicBezTo>
                  <a:cubicBezTo>
                    <a:pt x="2255" y="7402"/>
                    <a:pt x="2458" y="7421"/>
                    <a:pt x="2653" y="7450"/>
                  </a:cubicBezTo>
                  <a:cubicBezTo>
                    <a:pt x="3106" y="7517"/>
                    <a:pt x="3559" y="7624"/>
                    <a:pt x="4012" y="7624"/>
                  </a:cubicBezTo>
                  <a:cubicBezTo>
                    <a:pt x="4132" y="7624"/>
                    <a:pt x="4252" y="7616"/>
                    <a:pt x="4372" y="7599"/>
                  </a:cubicBezTo>
                  <a:cubicBezTo>
                    <a:pt x="4945" y="7493"/>
                    <a:pt x="5434" y="7195"/>
                    <a:pt x="5773" y="6728"/>
                  </a:cubicBezTo>
                  <a:cubicBezTo>
                    <a:pt x="6346" y="5901"/>
                    <a:pt x="6346" y="4670"/>
                    <a:pt x="7153" y="4033"/>
                  </a:cubicBezTo>
                  <a:cubicBezTo>
                    <a:pt x="7959" y="3417"/>
                    <a:pt x="9211" y="3672"/>
                    <a:pt x="9827" y="2887"/>
                  </a:cubicBezTo>
                  <a:cubicBezTo>
                    <a:pt x="10251" y="2335"/>
                    <a:pt x="10124" y="1550"/>
                    <a:pt x="10400" y="913"/>
                  </a:cubicBezTo>
                  <a:lnTo>
                    <a:pt x="10400" y="892"/>
                  </a:lnTo>
                  <a:cubicBezTo>
                    <a:pt x="10082" y="573"/>
                    <a:pt x="9742" y="276"/>
                    <a:pt x="93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1272119" y="1678947"/>
              <a:ext cx="172721" cy="137844"/>
            </a:xfrm>
            <a:custGeom>
              <a:avLst/>
              <a:gdLst/>
              <a:ahLst/>
              <a:cxnLst/>
              <a:rect l="l" t="t" r="r" b="b"/>
              <a:pathLst>
                <a:path w="9573" h="7641" extrusionOk="0">
                  <a:moveTo>
                    <a:pt x="8447" y="0"/>
                  </a:moveTo>
                  <a:cubicBezTo>
                    <a:pt x="6240" y="2823"/>
                    <a:pt x="3332" y="5009"/>
                    <a:pt x="0" y="6346"/>
                  </a:cubicBezTo>
                  <a:cubicBezTo>
                    <a:pt x="42" y="6771"/>
                    <a:pt x="106" y="7217"/>
                    <a:pt x="212" y="7641"/>
                  </a:cubicBezTo>
                  <a:cubicBezTo>
                    <a:pt x="297" y="7535"/>
                    <a:pt x="425" y="7450"/>
                    <a:pt x="552" y="7365"/>
                  </a:cubicBezTo>
                  <a:cubicBezTo>
                    <a:pt x="942" y="7150"/>
                    <a:pt x="1374" y="7037"/>
                    <a:pt x="1811" y="7037"/>
                  </a:cubicBezTo>
                  <a:cubicBezTo>
                    <a:pt x="2064" y="7037"/>
                    <a:pt x="2319" y="7075"/>
                    <a:pt x="2568" y="7153"/>
                  </a:cubicBezTo>
                  <a:cubicBezTo>
                    <a:pt x="3009" y="7276"/>
                    <a:pt x="3450" y="7502"/>
                    <a:pt x="3890" y="7502"/>
                  </a:cubicBezTo>
                  <a:cubicBezTo>
                    <a:pt x="3980" y="7502"/>
                    <a:pt x="4070" y="7493"/>
                    <a:pt x="4160" y="7471"/>
                  </a:cubicBezTo>
                  <a:cubicBezTo>
                    <a:pt x="4839" y="7301"/>
                    <a:pt x="5158" y="6537"/>
                    <a:pt x="5327" y="5879"/>
                  </a:cubicBezTo>
                  <a:cubicBezTo>
                    <a:pt x="5518" y="5221"/>
                    <a:pt x="5709" y="4436"/>
                    <a:pt x="6304" y="4096"/>
                  </a:cubicBezTo>
                  <a:cubicBezTo>
                    <a:pt x="6962" y="3714"/>
                    <a:pt x="7874" y="4012"/>
                    <a:pt x="8511" y="3608"/>
                  </a:cubicBezTo>
                  <a:cubicBezTo>
                    <a:pt x="8893" y="3290"/>
                    <a:pt x="9148" y="2844"/>
                    <a:pt x="9211" y="2377"/>
                  </a:cubicBezTo>
                  <a:cubicBezTo>
                    <a:pt x="9254" y="1889"/>
                    <a:pt x="9360" y="1401"/>
                    <a:pt x="9509" y="955"/>
                  </a:cubicBezTo>
                  <a:cubicBezTo>
                    <a:pt x="9530" y="892"/>
                    <a:pt x="9551" y="849"/>
                    <a:pt x="9572" y="785"/>
                  </a:cubicBezTo>
                  <a:lnTo>
                    <a:pt x="9487" y="701"/>
                  </a:lnTo>
                  <a:cubicBezTo>
                    <a:pt x="9148" y="446"/>
                    <a:pt x="8808" y="212"/>
                    <a:pt x="844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1271722" y="1658796"/>
              <a:ext cx="134056" cy="105552"/>
            </a:xfrm>
            <a:custGeom>
              <a:avLst/>
              <a:gdLst/>
              <a:ahLst/>
              <a:cxnLst/>
              <a:rect l="l" t="t" r="r" b="b"/>
              <a:pathLst>
                <a:path w="7430" h="5851" extrusionOk="0">
                  <a:moveTo>
                    <a:pt x="4880" y="1"/>
                  </a:moveTo>
                  <a:cubicBezTo>
                    <a:pt x="3578" y="1"/>
                    <a:pt x="2269" y="481"/>
                    <a:pt x="1423" y="1457"/>
                  </a:cubicBezTo>
                  <a:cubicBezTo>
                    <a:pt x="829" y="2200"/>
                    <a:pt x="425" y="3091"/>
                    <a:pt x="255" y="4025"/>
                  </a:cubicBezTo>
                  <a:cubicBezTo>
                    <a:pt x="107" y="4619"/>
                    <a:pt x="22" y="5235"/>
                    <a:pt x="1" y="5850"/>
                  </a:cubicBezTo>
                  <a:cubicBezTo>
                    <a:pt x="2951" y="4874"/>
                    <a:pt x="5540" y="3027"/>
                    <a:pt x="7429" y="565"/>
                  </a:cubicBezTo>
                  <a:cubicBezTo>
                    <a:pt x="6793" y="289"/>
                    <a:pt x="6135" y="120"/>
                    <a:pt x="5477" y="35"/>
                  </a:cubicBezTo>
                  <a:cubicBezTo>
                    <a:pt x="5279" y="12"/>
                    <a:pt x="5080" y="1"/>
                    <a:pt x="488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1270964" y="1668989"/>
              <a:ext cx="153578" cy="124458"/>
            </a:xfrm>
            <a:custGeom>
              <a:avLst/>
              <a:gdLst/>
              <a:ahLst/>
              <a:cxnLst/>
              <a:rect l="l" t="t" r="r" b="b"/>
              <a:pathLst>
                <a:path w="8512" h="6899" extrusionOk="0">
                  <a:moveTo>
                    <a:pt x="7471" y="0"/>
                  </a:moveTo>
                  <a:cubicBezTo>
                    <a:pt x="5582" y="2462"/>
                    <a:pt x="2993" y="4309"/>
                    <a:pt x="43" y="5285"/>
                  </a:cubicBezTo>
                  <a:cubicBezTo>
                    <a:pt x="0" y="5816"/>
                    <a:pt x="0" y="6346"/>
                    <a:pt x="43" y="6898"/>
                  </a:cubicBezTo>
                  <a:cubicBezTo>
                    <a:pt x="3375" y="5561"/>
                    <a:pt x="6304" y="3375"/>
                    <a:pt x="8511" y="552"/>
                  </a:cubicBezTo>
                  <a:cubicBezTo>
                    <a:pt x="8172" y="340"/>
                    <a:pt x="7832" y="149"/>
                    <a:pt x="747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1319589" y="1743656"/>
              <a:ext cx="187281" cy="176521"/>
            </a:xfrm>
            <a:custGeom>
              <a:avLst/>
              <a:gdLst/>
              <a:ahLst/>
              <a:cxnLst/>
              <a:rect l="l" t="t" r="r" b="b"/>
              <a:pathLst>
                <a:path w="10380" h="9785" extrusionOk="0">
                  <a:moveTo>
                    <a:pt x="9594" y="0"/>
                  </a:moveTo>
                  <a:cubicBezTo>
                    <a:pt x="8130" y="1995"/>
                    <a:pt x="6580" y="3927"/>
                    <a:pt x="4734" y="5561"/>
                  </a:cubicBezTo>
                  <a:cubicBezTo>
                    <a:pt x="3333" y="6856"/>
                    <a:pt x="1741" y="7896"/>
                    <a:pt x="1" y="8681"/>
                  </a:cubicBezTo>
                  <a:cubicBezTo>
                    <a:pt x="404" y="9084"/>
                    <a:pt x="850" y="9466"/>
                    <a:pt x="1338" y="9785"/>
                  </a:cubicBezTo>
                  <a:cubicBezTo>
                    <a:pt x="5286" y="8214"/>
                    <a:pt x="8512" y="5221"/>
                    <a:pt x="10380" y="1401"/>
                  </a:cubicBezTo>
                  <a:cubicBezTo>
                    <a:pt x="10146" y="913"/>
                    <a:pt x="9891" y="446"/>
                    <a:pt x="959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1372057" y="1803765"/>
              <a:ext cx="150132" cy="138998"/>
            </a:xfrm>
            <a:custGeom>
              <a:avLst/>
              <a:gdLst/>
              <a:ahLst/>
              <a:cxnLst/>
              <a:rect l="l" t="t" r="r" b="b"/>
              <a:pathLst>
                <a:path w="8321" h="7705" extrusionOk="0">
                  <a:moveTo>
                    <a:pt x="8130" y="0"/>
                  </a:moveTo>
                  <a:cubicBezTo>
                    <a:pt x="7748" y="213"/>
                    <a:pt x="7472" y="573"/>
                    <a:pt x="7323" y="998"/>
                  </a:cubicBezTo>
                  <a:cubicBezTo>
                    <a:pt x="7132" y="1529"/>
                    <a:pt x="7090" y="2102"/>
                    <a:pt x="6920" y="2632"/>
                  </a:cubicBezTo>
                  <a:cubicBezTo>
                    <a:pt x="6729" y="3163"/>
                    <a:pt x="6347" y="3693"/>
                    <a:pt x="5795" y="3800"/>
                  </a:cubicBezTo>
                  <a:cubicBezTo>
                    <a:pt x="5540" y="3842"/>
                    <a:pt x="5243" y="3800"/>
                    <a:pt x="4988" y="3863"/>
                  </a:cubicBezTo>
                  <a:cubicBezTo>
                    <a:pt x="4352" y="4012"/>
                    <a:pt x="4054" y="4691"/>
                    <a:pt x="3779" y="5264"/>
                  </a:cubicBezTo>
                  <a:cubicBezTo>
                    <a:pt x="3481" y="5837"/>
                    <a:pt x="3036" y="6431"/>
                    <a:pt x="2399" y="6580"/>
                  </a:cubicBezTo>
                  <a:cubicBezTo>
                    <a:pt x="2280" y="6607"/>
                    <a:pt x="2158" y="6616"/>
                    <a:pt x="2035" y="6616"/>
                  </a:cubicBezTo>
                  <a:cubicBezTo>
                    <a:pt x="1779" y="6616"/>
                    <a:pt x="1517" y="6576"/>
                    <a:pt x="1261" y="6576"/>
                  </a:cubicBezTo>
                  <a:cubicBezTo>
                    <a:pt x="1158" y="6576"/>
                    <a:pt x="1056" y="6583"/>
                    <a:pt x="956" y="6601"/>
                  </a:cubicBezTo>
                  <a:cubicBezTo>
                    <a:pt x="552" y="6686"/>
                    <a:pt x="213" y="6941"/>
                    <a:pt x="1" y="7302"/>
                  </a:cubicBezTo>
                  <a:cubicBezTo>
                    <a:pt x="404" y="7450"/>
                    <a:pt x="807" y="7599"/>
                    <a:pt x="1210" y="7705"/>
                  </a:cubicBezTo>
                  <a:cubicBezTo>
                    <a:pt x="1295" y="7620"/>
                    <a:pt x="1380" y="7535"/>
                    <a:pt x="1486" y="7493"/>
                  </a:cubicBezTo>
                  <a:cubicBezTo>
                    <a:pt x="1646" y="7408"/>
                    <a:pt x="1821" y="7392"/>
                    <a:pt x="2001" y="7392"/>
                  </a:cubicBezTo>
                  <a:cubicBezTo>
                    <a:pt x="2109" y="7392"/>
                    <a:pt x="2219" y="7398"/>
                    <a:pt x="2329" y="7398"/>
                  </a:cubicBezTo>
                  <a:cubicBezTo>
                    <a:pt x="2402" y="7398"/>
                    <a:pt x="2475" y="7395"/>
                    <a:pt x="2548" y="7387"/>
                  </a:cubicBezTo>
                  <a:cubicBezTo>
                    <a:pt x="3375" y="7280"/>
                    <a:pt x="3927" y="6474"/>
                    <a:pt x="4267" y="5689"/>
                  </a:cubicBezTo>
                  <a:cubicBezTo>
                    <a:pt x="4373" y="5391"/>
                    <a:pt x="4543" y="5115"/>
                    <a:pt x="4776" y="4924"/>
                  </a:cubicBezTo>
                  <a:cubicBezTo>
                    <a:pt x="5052" y="4712"/>
                    <a:pt x="5434" y="4712"/>
                    <a:pt x="5774" y="4649"/>
                  </a:cubicBezTo>
                  <a:cubicBezTo>
                    <a:pt x="6283" y="4542"/>
                    <a:pt x="6750" y="4245"/>
                    <a:pt x="7068" y="3800"/>
                  </a:cubicBezTo>
                  <a:cubicBezTo>
                    <a:pt x="7429" y="3311"/>
                    <a:pt x="7578" y="2696"/>
                    <a:pt x="7832" y="2123"/>
                  </a:cubicBezTo>
                  <a:cubicBezTo>
                    <a:pt x="7960" y="1868"/>
                    <a:pt x="8108" y="1635"/>
                    <a:pt x="8321" y="1422"/>
                  </a:cubicBezTo>
                  <a:cubicBezTo>
                    <a:pt x="8299" y="934"/>
                    <a:pt x="8236" y="467"/>
                    <a:pt x="813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1343712" y="1768912"/>
              <a:ext cx="175030" cy="166581"/>
            </a:xfrm>
            <a:custGeom>
              <a:avLst/>
              <a:gdLst/>
              <a:ahLst/>
              <a:cxnLst/>
              <a:rect l="l" t="t" r="r" b="b"/>
              <a:pathLst>
                <a:path w="9701" h="9234" extrusionOk="0">
                  <a:moveTo>
                    <a:pt x="9043" y="1"/>
                  </a:moveTo>
                  <a:cubicBezTo>
                    <a:pt x="7196" y="3821"/>
                    <a:pt x="3949" y="6835"/>
                    <a:pt x="1" y="8406"/>
                  </a:cubicBezTo>
                  <a:cubicBezTo>
                    <a:pt x="447" y="8703"/>
                    <a:pt x="935" y="8979"/>
                    <a:pt x="1444" y="9170"/>
                  </a:cubicBezTo>
                  <a:lnTo>
                    <a:pt x="1593" y="9234"/>
                  </a:lnTo>
                  <a:cubicBezTo>
                    <a:pt x="1784" y="8873"/>
                    <a:pt x="2123" y="8618"/>
                    <a:pt x="2527" y="8533"/>
                  </a:cubicBezTo>
                  <a:cubicBezTo>
                    <a:pt x="2646" y="8512"/>
                    <a:pt x="2765" y="8506"/>
                    <a:pt x="2884" y="8506"/>
                  </a:cubicBezTo>
                  <a:cubicBezTo>
                    <a:pt x="3113" y="8506"/>
                    <a:pt x="3341" y="8531"/>
                    <a:pt x="3570" y="8531"/>
                  </a:cubicBezTo>
                  <a:cubicBezTo>
                    <a:pt x="3710" y="8531"/>
                    <a:pt x="3851" y="8521"/>
                    <a:pt x="3991" y="8491"/>
                  </a:cubicBezTo>
                  <a:cubicBezTo>
                    <a:pt x="4628" y="8363"/>
                    <a:pt x="5052" y="7769"/>
                    <a:pt x="5350" y="7196"/>
                  </a:cubicBezTo>
                  <a:cubicBezTo>
                    <a:pt x="5647" y="6602"/>
                    <a:pt x="5944" y="5923"/>
                    <a:pt x="6559" y="5774"/>
                  </a:cubicBezTo>
                  <a:cubicBezTo>
                    <a:pt x="6697" y="5742"/>
                    <a:pt x="6835" y="5742"/>
                    <a:pt x="6973" y="5742"/>
                  </a:cubicBezTo>
                  <a:cubicBezTo>
                    <a:pt x="7111" y="5742"/>
                    <a:pt x="7249" y="5742"/>
                    <a:pt x="7387" y="5710"/>
                  </a:cubicBezTo>
                  <a:cubicBezTo>
                    <a:pt x="7939" y="5604"/>
                    <a:pt x="8300" y="5074"/>
                    <a:pt x="8491" y="4543"/>
                  </a:cubicBezTo>
                  <a:cubicBezTo>
                    <a:pt x="8661" y="4012"/>
                    <a:pt x="8724" y="3439"/>
                    <a:pt x="8915" y="2909"/>
                  </a:cubicBezTo>
                  <a:cubicBezTo>
                    <a:pt x="9043" y="2505"/>
                    <a:pt x="9319" y="2145"/>
                    <a:pt x="9701" y="1932"/>
                  </a:cubicBezTo>
                  <a:cubicBezTo>
                    <a:pt x="9658" y="1763"/>
                    <a:pt x="9637" y="1614"/>
                    <a:pt x="9594" y="1465"/>
                  </a:cubicBezTo>
                  <a:cubicBezTo>
                    <a:pt x="9467" y="956"/>
                    <a:pt x="9276" y="468"/>
                    <a:pt x="904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1393888" y="1829418"/>
              <a:ext cx="130213" cy="119659"/>
            </a:xfrm>
            <a:custGeom>
              <a:avLst/>
              <a:gdLst/>
              <a:ahLst/>
              <a:cxnLst/>
              <a:rect l="l" t="t" r="r" b="b"/>
              <a:pathLst>
                <a:path w="7217" h="6633" extrusionOk="0">
                  <a:moveTo>
                    <a:pt x="7111" y="0"/>
                  </a:moveTo>
                  <a:lnTo>
                    <a:pt x="7111" y="0"/>
                  </a:lnTo>
                  <a:cubicBezTo>
                    <a:pt x="6898" y="213"/>
                    <a:pt x="6750" y="446"/>
                    <a:pt x="6622" y="701"/>
                  </a:cubicBezTo>
                  <a:cubicBezTo>
                    <a:pt x="6368" y="1274"/>
                    <a:pt x="6219" y="1889"/>
                    <a:pt x="5858" y="2399"/>
                  </a:cubicBezTo>
                  <a:cubicBezTo>
                    <a:pt x="5540" y="2823"/>
                    <a:pt x="5073" y="3120"/>
                    <a:pt x="4564" y="3227"/>
                  </a:cubicBezTo>
                  <a:cubicBezTo>
                    <a:pt x="4224" y="3311"/>
                    <a:pt x="3842" y="3311"/>
                    <a:pt x="3566" y="3502"/>
                  </a:cubicBezTo>
                  <a:cubicBezTo>
                    <a:pt x="3333" y="3715"/>
                    <a:pt x="3163" y="3969"/>
                    <a:pt x="3057" y="4267"/>
                  </a:cubicBezTo>
                  <a:cubicBezTo>
                    <a:pt x="2717" y="5052"/>
                    <a:pt x="2165" y="5858"/>
                    <a:pt x="1338" y="5965"/>
                  </a:cubicBezTo>
                  <a:cubicBezTo>
                    <a:pt x="1265" y="5973"/>
                    <a:pt x="1192" y="5976"/>
                    <a:pt x="1119" y="5976"/>
                  </a:cubicBezTo>
                  <a:cubicBezTo>
                    <a:pt x="1009" y="5976"/>
                    <a:pt x="899" y="5970"/>
                    <a:pt x="791" y="5970"/>
                  </a:cubicBezTo>
                  <a:cubicBezTo>
                    <a:pt x="611" y="5970"/>
                    <a:pt x="436" y="5986"/>
                    <a:pt x="276" y="6071"/>
                  </a:cubicBezTo>
                  <a:cubicBezTo>
                    <a:pt x="170" y="6113"/>
                    <a:pt x="64" y="6198"/>
                    <a:pt x="0" y="6283"/>
                  </a:cubicBezTo>
                  <a:cubicBezTo>
                    <a:pt x="745" y="6496"/>
                    <a:pt x="1504" y="6632"/>
                    <a:pt x="2236" y="6632"/>
                  </a:cubicBezTo>
                  <a:cubicBezTo>
                    <a:pt x="3548" y="6632"/>
                    <a:pt x="4776" y="6193"/>
                    <a:pt x="5689" y="4967"/>
                  </a:cubicBezTo>
                  <a:cubicBezTo>
                    <a:pt x="6707" y="3524"/>
                    <a:pt x="7217" y="1762"/>
                    <a:pt x="711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1406139" y="1773783"/>
              <a:ext cx="23383" cy="27313"/>
            </a:xfrm>
            <a:custGeom>
              <a:avLst/>
              <a:gdLst/>
              <a:ahLst/>
              <a:cxnLst/>
              <a:rect l="l" t="t" r="r" b="b"/>
              <a:pathLst>
                <a:path w="1296" h="1514" extrusionOk="0">
                  <a:moveTo>
                    <a:pt x="1062" y="1"/>
                  </a:moveTo>
                  <a:cubicBezTo>
                    <a:pt x="1061" y="1"/>
                    <a:pt x="1059" y="34"/>
                    <a:pt x="1052" y="34"/>
                  </a:cubicBezTo>
                  <a:cubicBezTo>
                    <a:pt x="1050" y="34"/>
                    <a:pt x="1046" y="27"/>
                    <a:pt x="1041" y="7"/>
                  </a:cubicBezTo>
                  <a:cubicBezTo>
                    <a:pt x="977" y="28"/>
                    <a:pt x="913" y="71"/>
                    <a:pt x="850" y="113"/>
                  </a:cubicBezTo>
                  <a:cubicBezTo>
                    <a:pt x="510" y="346"/>
                    <a:pt x="234" y="644"/>
                    <a:pt x="1" y="983"/>
                  </a:cubicBezTo>
                  <a:cubicBezTo>
                    <a:pt x="425" y="1174"/>
                    <a:pt x="850" y="1344"/>
                    <a:pt x="1295" y="1514"/>
                  </a:cubicBezTo>
                  <a:cubicBezTo>
                    <a:pt x="1232" y="1004"/>
                    <a:pt x="1168" y="516"/>
                    <a:pt x="1062" y="28"/>
                  </a:cubicBezTo>
                  <a:cubicBezTo>
                    <a:pt x="1062" y="8"/>
                    <a:pt x="1062" y="1"/>
                    <a:pt x="10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1347176" y="1806616"/>
              <a:ext cx="53243" cy="46273"/>
            </a:xfrm>
            <a:custGeom>
              <a:avLst/>
              <a:gdLst/>
              <a:ahLst/>
              <a:cxnLst/>
              <a:rect l="l" t="t" r="r" b="b"/>
              <a:pathLst>
                <a:path w="2951" h="2565" extrusionOk="0">
                  <a:moveTo>
                    <a:pt x="2670" y="1"/>
                  </a:moveTo>
                  <a:cubicBezTo>
                    <a:pt x="2623" y="1"/>
                    <a:pt x="2572" y="17"/>
                    <a:pt x="2526" y="55"/>
                  </a:cubicBezTo>
                  <a:cubicBezTo>
                    <a:pt x="2483" y="118"/>
                    <a:pt x="2462" y="203"/>
                    <a:pt x="2462" y="288"/>
                  </a:cubicBezTo>
                  <a:cubicBezTo>
                    <a:pt x="2420" y="691"/>
                    <a:pt x="2229" y="1073"/>
                    <a:pt x="1931" y="1371"/>
                  </a:cubicBezTo>
                  <a:cubicBezTo>
                    <a:pt x="1698" y="1562"/>
                    <a:pt x="1422" y="1731"/>
                    <a:pt x="1125" y="1816"/>
                  </a:cubicBezTo>
                  <a:cubicBezTo>
                    <a:pt x="807" y="1944"/>
                    <a:pt x="467" y="2028"/>
                    <a:pt x="127" y="2071"/>
                  </a:cubicBezTo>
                  <a:cubicBezTo>
                    <a:pt x="0" y="2198"/>
                    <a:pt x="106" y="2432"/>
                    <a:pt x="276" y="2517"/>
                  </a:cubicBezTo>
                  <a:cubicBezTo>
                    <a:pt x="361" y="2548"/>
                    <a:pt x="451" y="2564"/>
                    <a:pt x="541" y="2564"/>
                  </a:cubicBezTo>
                  <a:cubicBezTo>
                    <a:pt x="631" y="2564"/>
                    <a:pt x="722" y="2548"/>
                    <a:pt x="807" y="2517"/>
                  </a:cubicBezTo>
                  <a:lnTo>
                    <a:pt x="1295" y="2411"/>
                  </a:lnTo>
                  <a:cubicBezTo>
                    <a:pt x="1465" y="2368"/>
                    <a:pt x="1613" y="2326"/>
                    <a:pt x="1783" y="2241"/>
                  </a:cubicBezTo>
                  <a:cubicBezTo>
                    <a:pt x="1931" y="2156"/>
                    <a:pt x="2059" y="2028"/>
                    <a:pt x="2186" y="1880"/>
                  </a:cubicBezTo>
                  <a:cubicBezTo>
                    <a:pt x="2547" y="1498"/>
                    <a:pt x="2950" y="946"/>
                    <a:pt x="2929" y="394"/>
                  </a:cubicBezTo>
                  <a:cubicBezTo>
                    <a:pt x="2929" y="267"/>
                    <a:pt x="2887" y="161"/>
                    <a:pt x="2823" y="76"/>
                  </a:cubicBezTo>
                  <a:cubicBezTo>
                    <a:pt x="2787" y="28"/>
                    <a:pt x="2731" y="1"/>
                    <a:pt x="267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1447492" y="1731010"/>
              <a:ext cx="27984" cy="35394"/>
            </a:xfrm>
            <a:custGeom>
              <a:avLst/>
              <a:gdLst/>
              <a:ahLst/>
              <a:cxnLst/>
              <a:rect l="l" t="t" r="r" b="b"/>
              <a:pathLst>
                <a:path w="1551" h="1962" extrusionOk="0">
                  <a:moveTo>
                    <a:pt x="1402" y="1"/>
                  </a:moveTo>
                  <a:cubicBezTo>
                    <a:pt x="1359" y="1"/>
                    <a:pt x="1338" y="22"/>
                    <a:pt x="1338" y="43"/>
                  </a:cubicBezTo>
                  <a:cubicBezTo>
                    <a:pt x="1232" y="192"/>
                    <a:pt x="1168" y="362"/>
                    <a:pt x="1126" y="553"/>
                  </a:cubicBezTo>
                  <a:cubicBezTo>
                    <a:pt x="956" y="871"/>
                    <a:pt x="701" y="1126"/>
                    <a:pt x="383" y="1295"/>
                  </a:cubicBezTo>
                  <a:cubicBezTo>
                    <a:pt x="213" y="1402"/>
                    <a:pt x="1" y="1550"/>
                    <a:pt x="43" y="1741"/>
                  </a:cubicBezTo>
                  <a:cubicBezTo>
                    <a:pt x="65" y="1847"/>
                    <a:pt x="171" y="1932"/>
                    <a:pt x="277" y="1953"/>
                  </a:cubicBezTo>
                  <a:cubicBezTo>
                    <a:pt x="311" y="1959"/>
                    <a:pt x="343" y="1962"/>
                    <a:pt x="375" y="1962"/>
                  </a:cubicBezTo>
                  <a:cubicBezTo>
                    <a:pt x="462" y="1962"/>
                    <a:pt x="544" y="1942"/>
                    <a:pt x="638" y="1911"/>
                  </a:cubicBezTo>
                  <a:cubicBezTo>
                    <a:pt x="1338" y="1593"/>
                    <a:pt x="1402" y="977"/>
                    <a:pt x="1550" y="319"/>
                  </a:cubicBezTo>
                  <a:cubicBezTo>
                    <a:pt x="1550" y="255"/>
                    <a:pt x="1550" y="170"/>
                    <a:pt x="1550" y="107"/>
                  </a:cubicBezTo>
                  <a:cubicBezTo>
                    <a:pt x="1529" y="43"/>
                    <a:pt x="1465" y="1"/>
                    <a:pt x="140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1642027" y="2005543"/>
              <a:ext cx="81209" cy="268886"/>
            </a:xfrm>
            <a:custGeom>
              <a:avLst/>
              <a:gdLst/>
              <a:ahLst/>
              <a:cxnLst/>
              <a:rect l="l" t="t" r="r" b="b"/>
              <a:pathLst>
                <a:path w="4501" h="14905" extrusionOk="0">
                  <a:moveTo>
                    <a:pt x="3090" y="1"/>
                  </a:moveTo>
                  <a:cubicBezTo>
                    <a:pt x="2562" y="1"/>
                    <a:pt x="2043" y="241"/>
                    <a:pt x="1508" y="489"/>
                  </a:cubicBezTo>
                  <a:cubicBezTo>
                    <a:pt x="1380" y="531"/>
                    <a:pt x="1274" y="595"/>
                    <a:pt x="1189" y="701"/>
                  </a:cubicBezTo>
                  <a:cubicBezTo>
                    <a:pt x="1105" y="786"/>
                    <a:pt x="1083" y="913"/>
                    <a:pt x="1062" y="1019"/>
                  </a:cubicBezTo>
                  <a:cubicBezTo>
                    <a:pt x="1020" y="1508"/>
                    <a:pt x="1359" y="1953"/>
                    <a:pt x="1614" y="2378"/>
                  </a:cubicBezTo>
                  <a:cubicBezTo>
                    <a:pt x="2102" y="3099"/>
                    <a:pt x="1954" y="3439"/>
                    <a:pt x="1784" y="4161"/>
                  </a:cubicBezTo>
                  <a:cubicBezTo>
                    <a:pt x="1614" y="4967"/>
                    <a:pt x="1614" y="5795"/>
                    <a:pt x="1402" y="6602"/>
                  </a:cubicBezTo>
                  <a:cubicBezTo>
                    <a:pt x="871" y="8554"/>
                    <a:pt x="1" y="10507"/>
                    <a:pt x="149" y="12587"/>
                  </a:cubicBezTo>
                  <a:cubicBezTo>
                    <a:pt x="213" y="13563"/>
                    <a:pt x="680" y="14667"/>
                    <a:pt x="1656" y="14879"/>
                  </a:cubicBezTo>
                  <a:cubicBezTo>
                    <a:pt x="1739" y="14896"/>
                    <a:pt x="1823" y="14904"/>
                    <a:pt x="1907" y="14904"/>
                  </a:cubicBezTo>
                  <a:cubicBezTo>
                    <a:pt x="2661" y="14904"/>
                    <a:pt x="3431" y="14255"/>
                    <a:pt x="3736" y="13606"/>
                  </a:cubicBezTo>
                  <a:cubicBezTo>
                    <a:pt x="4161" y="12778"/>
                    <a:pt x="3609" y="11759"/>
                    <a:pt x="3376" y="10931"/>
                  </a:cubicBezTo>
                  <a:cubicBezTo>
                    <a:pt x="2909" y="9276"/>
                    <a:pt x="2696" y="7535"/>
                    <a:pt x="2781" y="5816"/>
                  </a:cubicBezTo>
                  <a:cubicBezTo>
                    <a:pt x="2781" y="5710"/>
                    <a:pt x="2802" y="5625"/>
                    <a:pt x="2802" y="5498"/>
                  </a:cubicBezTo>
                  <a:cubicBezTo>
                    <a:pt x="2802" y="4564"/>
                    <a:pt x="2972" y="3630"/>
                    <a:pt x="3269" y="2739"/>
                  </a:cubicBezTo>
                  <a:cubicBezTo>
                    <a:pt x="3354" y="2526"/>
                    <a:pt x="3460" y="2314"/>
                    <a:pt x="3588" y="2123"/>
                  </a:cubicBezTo>
                  <a:cubicBezTo>
                    <a:pt x="3885" y="1762"/>
                    <a:pt x="4416" y="1550"/>
                    <a:pt x="4479" y="1083"/>
                  </a:cubicBezTo>
                  <a:cubicBezTo>
                    <a:pt x="4500" y="786"/>
                    <a:pt x="4352" y="510"/>
                    <a:pt x="4097" y="340"/>
                  </a:cubicBezTo>
                  <a:cubicBezTo>
                    <a:pt x="3754" y="95"/>
                    <a:pt x="3420" y="1"/>
                    <a:pt x="309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1566970" y="1823285"/>
              <a:ext cx="235148" cy="88450"/>
            </a:xfrm>
            <a:custGeom>
              <a:avLst/>
              <a:gdLst/>
              <a:ahLst/>
              <a:cxnLst/>
              <a:rect l="l" t="t" r="r" b="b"/>
              <a:pathLst>
                <a:path w="13033" h="4903" extrusionOk="0">
                  <a:moveTo>
                    <a:pt x="12651" y="1"/>
                  </a:moveTo>
                  <a:cubicBezTo>
                    <a:pt x="12099" y="383"/>
                    <a:pt x="11759" y="1126"/>
                    <a:pt x="11122" y="1359"/>
                  </a:cubicBezTo>
                  <a:cubicBezTo>
                    <a:pt x="10969" y="1415"/>
                    <a:pt x="10814" y="1438"/>
                    <a:pt x="10658" y="1438"/>
                  </a:cubicBezTo>
                  <a:cubicBezTo>
                    <a:pt x="9912" y="1438"/>
                    <a:pt x="9143" y="908"/>
                    <a:pt x="8373" y="908"/>
                  </a:cubicBezTo>
                  <a:cubicBezTo>
                    <a:pt x="8328" y="908"/>
                    <a:pt x="8282" y="909"/>
                    <a:pt x="8236" y="913"/>
                  </a:cubicBezTo>
                  <a:cubicBezTo>
                    <a:pt x="7260" y="998"/>
                    <a:pt x="6580" y="2060"/>
                    <a:pt x="5625" y="2442"/>
                  </a:cubicBezTo>
                  <a:cubicBezTo>
                    <a:pt x="5371" y="2548"/>
                    <a:pt x="5095" y="2601"/>
                    <a:pt x="4819" y="2601"/>
                  </a:cubicBezTo>
                  <a:cubicBezTo>
                    <a:pt x="4543" y="2601"/>
                    <a:pt x="4267" y="2548"/>
                    <a:pt x="4012" y="2442"/>
                  </a:cubicBezTo>
                  <a:cubicBezTo>
                    <a:pt x="3482" y="2208"/>
                    <a:pt x="3057" y="1784"/>
                    <a:pt x="2611" y="1402"/>
                  </a:cubicBezTo>
                  <a:cubicBezTo>
                    <a:pt x="2179" y="1031"/>
                    <a:pt x="1667" y="700"/>
                    <a:pt x="1113" y="700"/>
                  </a:cubicBezTo>
                  <a:cubicBezTo>
                    <a:pt x="1096" y="700"/>
                    <a:pt x="1079" y="701"/>
                    <a:pt x="1062" y="701"/>
                  </a:cubicBezTo>
                  <a:cubicBezTo>
                    <a:pt x="765" y="701"/>
                    <a:pt x="510" y="807"/>
                    <a:pt x="256" y="956"/>
                  </a:cubicBezTo>
                  <a:cubicBezTo>
                    <a:pt x="234" y="1104"/>
                    <a:pt x="192" y="1253"/>
                    <a:pt x="171" y="1402"/>
                  </a:cubicBezTo>
                  <a:cubicBezTo>
                    <a:pt x="1" y="2505"/>
                    <a:pt x="43" y="3630"/>
                    <a:pt x="277" y="4713"/>
                  </a:cubicBezTo>
                  <a:cubicBezTo>
                    <a:pt x="1130" y="4839"/>
                    <a:pt x="1992" y="4903"/>
                    <a:pt x="2855" y="4903"/>
                  </a:cubicBezTo>
                  <a:cubicBezTo>
                    <a:pt x="3881" y="4903"/>
                    <a:pt x="4908" y="4812"/>
                    <a:pt x="5922" y="4628"/>
                  </a:cubicBezTo>
                  <a:cubicBezTo>
                    <a:pt x="8385" y="4203"/>
                    <a:pt x="10719" y="3397"/>
                    <a:pt x="13033" y="2505"/>
                  </a:cubicBezTo>
                  <a:cubicBezTo>
                    <a:pt x="12990" y="1656"/>
                    <a:pt x="12884" y="807"/>
                    <a:pt x="1267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1571571" y="1800320"/>
              <a:ext cx="224034" cy="69887"/>
            </a:xfrm>
            <a:custGeom>
              <a:avLst/>
              <a:gdLst/>
              <a:ahLst/>
              <a:cxnLst/>
              <a:rect l="l" t="t" r="r" b="b"/>
              <a:pathLst>
                <a:path w="12417" h="3874" extrusionOk="0">
                  <a:moveTo>
                    <a:pt x="12035" y="0"/>
                  </a:moveTo>
                  <a:cubicBezTo>
                    <a:pt x="11992" y="22"/>
                    <a:pt x="11929" y="43"/>
                    <a:pt x="11886" y="85"/>
                  </a:cubicBezTo>
                  <a:cubicBezTo>
                    <a:pt x="11525" y="404"/>
                    <a:pt x="11186" y="743"/>
                    <a:pt x="10889" y="1125"/>
                  </a:cubicBezTo>
                  <a:cubicBezTo>
                    <a:pt x="10570" y="1507"/>
                    <a:pt x="10125" y="1741"/>
                    <a:pt x="9636" y="1804"/>
                  </a:cubicBezTo>
                  <a:cubicBezTo>
                    <a:pt x="8872" y="1804"/>
                    <a:pt x="8257" y="1083"/>
                    <a:pt x="7514" y="1040"/>
                  </a:cubicBezTo>
                  <a:cubicBezTo>
                    <a:pt x="7500" y="1040"/>
                    <a:pt x="7487" y="1040"/>
                    <a:pt x="7473" y="1040"/>
                  </a:cubicBezTo>
                  <a:cubicBezTo>
                    <a:pt x="6791" y="1040"/>
                    <a:pt x="6231" y="1559"/>
                    <a:pt x="5731" y="2038"/>
                  </a:cubicBezTo>
                  <a:cubicBezTo>
                    <a:pt x="5309" y="2425"/>
                    <a:pt x="4770" y="2812"/>
                    <a:pt x="4223" y="2812"/>
                  </a:cubicBezTo>
                  <a:cubicBezTo>
                    <a:pt x="4110" y="2812"/>
                    <a:pt x="3997" y="2796"/>
                    <a:pt x="3885" y="2760"/>
                  </a:cubicBezTo>
                  <a:cubicBezTo>
                    <a:pt x="3354" y="2590"/>
                    <a:pt x="3057" y="2059"/>
                    <a:pt x="2696" y="1635"/>
                  </a:cubicBezTo>
                  <a:cubicBezTo>
                    <a:pt x="2229" y="1083"/>
                    <a:pt x="1571" y="764"/>
                    <a:pt x="871" y="722"/>
                  </a:cubicBezTo>
                  <a:cubicBezTo>
                    <a:pt x="701" y="722"/>
                    <a:pt x="552" y="743"/>
                    <a:pt x="425" y="764"/>
                  </a:cubicBezTo>
                  <a:cubicBezTo>
                    <a:pt x="234" y="1253"/>
                    <a:pt x="107" y="1720"/>
                    <a:pt x="1" y="2208"/>
                  </a:cubicBezTo>
                  <a:cubicBezTo>
                    <a:pt x="234" y="2059"/>
                    <a:pt x="510" y="1974"/>
                    <a:pt x="807" y="1953"/>
                  </a:cubicBezTo>
                  <a:cubicBezTo>
                    <a:pt x="1380" y="1953"/>
                    <a:pt x="1911" y="2293"/>
                    <a:pt x="2356" y="2675"/>
                  </a:cubicBezTo>
                  <a:cubicBezTo>
                    <a:pt x="2802" y="3057"/>
                    <a:pt x="3205" y="3481"/>
                    <a:pt x="3757" y="3715"/>
                  </a:cubicBezTo>
                  <a:cubicBezTo>
                    <a:pt x="4012" y="3821"/>
                    <a:pt x="4288" y="3874"/>
                    <a:pt x="4566" y="3874"/>
                  </a:cubicBezTo>
                  <a:cubicBezTo>
                    <a:pt x="4845" y="3874"/>
                    <a:pt x="5126" y="3821"/>
                    <a:pt x="5392" y="3715"/>
                  </a:cubicBezTo>
                  <a:cubicBezTo>
                    <a:pt x="6325" y="3333"/>
                    <a:pt x="6983" y="2271"/>
                    <a:pt x="7981" y="2186"/>
                  </a:cubicBezTo>
                  <a:cubicBezTo>
                    <a:pt x="8027" y="2183"/>
                    <a:pt x="8072" y="2181"/>
                    <a:pt x="8118" y="2181"/>
                  </a:cubicBezTo>
                  <a:cubicBezTo>
                    <a:pt x="8897" y="2181"/>
                    <a:pt x="9651" y="2719"/>
                    <a:pt x="10390" y="2719"/>
                  </a:cubicBezTo>
                  <a:cubicBezTo>
                    <a:pt x="10550" y="2719"/>
                    <a:pt x="10709" y="2693"/>
                    <a:pt x="10867" y="2632"/>
                  </a:cubicBezTo>
                  <a:cubicBezTo>
                    <a:pt x="11504" y="2399"/>
                    <a:pt x="11844" y="1677"/>
                    <a:pt x="12396" y="1274"/>
                  </a:cubicBezTo>
                  <a:lnTo>
                    <a:pt x="12417" y="1274"/>
                  </a:lnTo>
                  <a:cubicBezTo>
                    <a:pt x="12311" y="828"/>
                    <a:pt x="12183" y="404"/>
                    <a:pt x="12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1579239" y="1777337"/>
              <a:ext cx="209870" cy="73693"/>
            </a:xfrm>
            <a:custGeom>
              <a:avLst/>
              <a:gdLst/>
              <a:ahLst/>
              <a:cxnLst/>
              <a:rect l="l" t="t" r="r" b="b"/>
              <a:pathLst>
                <a:path w="11632" h="4085" extrusionOk="0">
                  <a:moveTo>
                    <a:pt x="11079" y="1"/>
                  </a:moveTo>
                  <a:cubicBezTo>
                    <a:pt x="8881" y="775"/>
                    <a:pt x="6574" y="1171"/>
                    <a:pt x="4253" y="1171"/>
                  </a:cubicBezTo>
                  <a:cubicBezTo>
                    <a:pt x="3011" y="1171"/>
                    <a:pt x="1766" y="1058"/>
                    <a:pt x="531" y="829"/>
                  </a:cubicBezTo>
                  <a:cubicBezTo>
                    <a:pt x="340" y="1232"/>
                    <a:pt x="170" y="1635"/>
                    <a:pt x="0" y="2038"/>
                  </a:cubicBezTo>
                  <a:cubicBezTo>
                    <a:pt x="149" y="2017"/>
                    <a:pt x="297" y="1996"/>
                    <a:pt x="446" y="1996"/>
                  </a:cubicBezTo>
                  <a:cubicBezTo>
                    <a:pt x="1167" y="2038"/>
                    <a:pt x="1825" y="2357"/>
                    <a:pt x="2271" y="2909"/>
                  </a:cubicBezTo>
                  <a:cubicBezTo>
                    <a:pt x="2653" y="3312"/>
                    <a:pt x="2929" y="3864"/>
                    <a:pt x="3460" y="4034"/>
                  </a:cubicBezTo>
                  <a:cubicBezTo>
                    <a:pt x="3569" y="4069"/>
                    <a:pt x="3679" y="4085"/>
                    <a:pt x="3789" y="4085"/>
                  </a:cubicBezTo>
                  <a:cubicBezTo>
                    <a:pt x="4339" y="4085"/>
                    <a:pt x="4885" y="3684"/>
                    <a:pt x="5327" y="3312"/>
                  </a:cubicBezTo>
                  <a:cubicBezTo>
                    <a:pt x="5848" y="2854"/>
                    <a:pt x="6369" y="2314"/>
                    <a:pt x="7050" y="2314"/>
                  </a:cubicBezTo>
                  <a:cubicBezTo>
                    <a:pt x="7063" y="2314"/>
                    <a:pt x="7076" y="2314"/>
                    <a:pt x="7089" y="2314"/>
                  </a:cubicBezTo>
                  <a:cubicBezTo>
                    <a:pt x="7853" y="2357"/>
                    <a:pt x="8447" y="3078"/>
                    <a:pt x="9211" y="3078"/>
                  </a:cubicBezTo>
                  <a:cubicBezTo>
                    <a:pt x="9700" y="3015"/>
                    <a:pt x="10145" y="2781"/>
                    <a:pt x="10464" y="2399"/>
                  </a:cubicBezTo>
                  <a:cubicBezTo>
                    <a:pt x="10761" y="2017"/>
                    <a:pt x="11100" y="1678"/>
                    <a:pt x="11482" y="1359"/>
                  </a:cubicBezTo>
                  <a:cubicBezTo>
                    <a:pt x="11525" y="1317"/>
                    <a:pt x="11567" y="1296"/>
                    <a:pt x="11631" y="1274"/>
                  </a:cubicBezTo>
                  <a:cubicBezTo>
                    <a:pt x="11610" y="1232"/>
                    <a:pt x="11610" y="1168"/>
                    <a:pt x="11589" y="1126"/>
                  </a:cubicBezTo>
                  <a:cubicBezTo>
                    <a:pt x="11440" y="744"/>
                    <a:pt x="11270" y="362"/>
                    <a:pt x="1107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1604119" y="1711310"/>
              <a:ext cx="164295" cy="64691"/>
            </a:xfrm>
            <a:custGeom>
              <a:avLst/>
              <a:gdLst/>
              <a:ahLst/>
              <a:cxnLst/>
              <a:rect l="l" t="t" r="r" b="b"/>
              <a:pathLst>
                <a:path w="9106" h="3586" extrusionOk="0">
                  <a:moveTo>
                    <a:pt x="4662" y="1"/>
                  </a:moveTo>
                  <a:cubicBezTo>
                    <a:pt x="4286" y="1"/>
                    <a:pt x="3911" y="51"/>
                    <a:pt x="3545" y="159"/>
                  </a:cubicBezTo>
                  <a:cubicBezTo>
                    <a:pt x="2654" y="477"/>
                    <a:pt x="1826" y="1008"/>
                    <a:pt x="1189" y="1729"/>
                  </a:cubicBezTo>
                  <a:cubicBezTo>
                    <a:pt x="765" y="2154"/>
                    <a:pt x="361" y="2621"/>
                    <a:pt x="1" y="3130"/>
                  </a:cubicBezTo>
                  <a:cubicBezTo>
                    <a:pt x="1233" y="3434"/>
                    <a:pt x="2490" y="3585"/>
                    <a:pt x="3746" y="3585"/>
                  </a:cubicBezTo>
                  <a:cubicBezTo>
                    <a:pt x="5562" y="3585"/>
                    <a:pt x="7375" y="3269"/>
                    <a:pt x="9106" y="2642"/>
                  </a:cubicBezTo>
                  <a:cubicBezTo>
                    <a:pt x="8724" y="2069"/>
                    <a:pt x="8257" y="1560"/>
                    <a:pt x="7748" y="1135"/>
                  </a:cubicBezTo>
                  <a:cubicBezTo>
                    <a:pt x="6876" y="438"/>
                    <a:pt x="5768" y="1"/>
                    <a:pt x="466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1588801" y="1758972"/>
              <a:ext cx="190348" cy="39508"/>
            </a:xfrm>
            <a:custGeom>
              <a:avLst/>
              <a:gdLst/>
              <a:ahLst/>
              <a:cxnLst/>
              <a:rect l="l" t="t" r="r" b="b"/>
              <a:pathLst>
                <a:path w="10550" h="2190" extrusionOk="0">
                  <a:moveTo>
                    <a:pt x="9955" y="0"/>
                  </a:moveTo>
                  <a:cubicBezTo>
                    <a:pt x="8224" y="627"/>
                    <a:pt x="6411" y="943"/>
                    <a:pt x="4595" y="943"/>
                  </a:cubicBezTo>
                  <a:cubicBezTo>
                    <a:pt x="3339" y="943"/>
                    <a:pt x="2082" y="792"/>
                    <a:pt x="850" y="488"/>
                  </a:cubicBezTo>
                  <a:cubicBezTo>
                    <a:pt x="531" y="913"/>
                    <a:pt x="255" y="1380"/>
                    <a:pt x="1" y="1847"/>
                  </a:cubicBezTo>
                  <a:cubicBezTo>
                    <a:pt x="1228" y="2076"/>
                    <a:pt x="2472" y="2189"/>
                    <a:pt x="3713" y="2189"/>
                  </a:cubicBezTo>
                  <a:cubicBezTo>
                    <a:pt x="6035" y="2189"/>
                    <a:pt x="8351" y="1793"/>
                    <a:pt x="10549" y="1019"/>
                  </a:cubicBezTo>
                  <a:cubicBezTo>
                    <a:pt x="10379" y="658"/>
                    <a:pt x="10167" y="318"/>
                    <a:pt x="995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1571949" y="1868475"/>
              <a:ext cx="230168" cy="74992"/>
            </a:xfrm>
            <a:custGeom>
              <a:avLst/>
              <a:gdLst/>
              <a:ahLst/>
              <a:cxnLst/>
              <a:rect l="l" t="t" r="r" b="b"/>
              <a:pathLst>
                <a:path w="12757" h="4157" extrusionOk="0">
                  <a:moveTo>
                    <a:pt x="12757" y="0"/>
                  </a:moveTo>
                  <a:lnTo>
                    <a:pt x="12757" y="0"/>
                  </a:lnTo>
                  <a:cubicBezTo>
                    <a:pt x="10443" y="892"/>
                    <a:pt x="8109" y="1698"/>
                    <a:pt x="5668" y="2123"/>
                  </a:cubicBezTo>
                  <a:cubicBezTo>
                    <a:pt x="4653" y="2307"/>
                    <a:pt x="3620" y="2398"/>
                    <a:pt x="2588" y="2398"/>
                  </a:cubicBezTo>
                  <a:cubicBezTo>
                    <a:pt x="1721" y="2398"/>
                    <a:pt x="854" y="2334"/>
                    <a:pt x="1" y="2208"/>
                  </a:cubicBezTo>
                  <a:lnTo>
                    <a:pt x="1" y="2208"/>
                  </a:lnTo>
                  <a:cubicBezTo>
                    <a:pt x="128" y="2781"/>
                    <a:pt x="298" y="3333"/>
                    <a:pt x="531" y="3863"/>
                  </a:cubicBezTo>
                  <a:cubicBezTo>
                    <a:pt x="1577" y="4060"/>
                    <a:pt x="2631" y="4156"/>
                    <a:pt x="3682" y="4156"/>
                  </a:cubicBezTo>
                  <a:cubicBezTo>
                    <a:pt x="6834" y="4156"/>
                    <a:pt x="9950" y="3285"/>
                    <a:pt x="12672" y="1613"/>
                  </a:cubicBezTo>
                  <a:cubicBezTo>
                    <a:pt x="12735" y="1062"/>
                    <a:pt x="12757" y="531"/>
                    <a:pt x="127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1598003" y="1932806"/>
              <a:ext cx="193776" cy="61643"/>
            </a:xfrm>
            <a:custGeom>
              <a:avLst/>
              <a:gdLst/>
              <a:ahLst/>
              <a:cxnLst/>
              <a:rect l="l" t="t" r="r" b="b"/>
              <a:pathLst>
                <a:path w="10740" h="3417" extrusionOk="0">
                  <a:moveTo>
                    <a:pt x="10740" y="0"/>
                  </a:moveTo>
                  <a:cubicBezTo>
                    <a:pt x="10315" y="0"/>
                    <a:pt x="9891" y="149"/>
                    <a:pt x="9551" y="425"/>
                  </a:cubicBezTo>
                  <a:cubicBezTo>
                    <a:pt x="9105" y="764"/>
                    <a:pt x="8766" y="1231"/>
                    <a:pt x="8320" y="1592"/>
                  </a:cubicBezTo>
                  <a:cubicBezTo>
                    <a:pt x="8007" y="1858"/>
                    <a:pt x="7602" y="2055"/>
                    <a:pt x="7198" y="2055"/>
                  </a:cubicBezTo>
                  <a:cubicBezTo>
                    <a:pt x="7054" y="2055"/>
                    <a:pt x="6910" y="2030"/>
                    <a:pt x="6771" y="1974"/>
                  </a:cubicBezTo>
                  <a:cubicBezTo>
                    <a:pt x="6495" y="1889"/>
                    <a:pt x="6304" y="1677"/>
                    <a:pt x="6028" y="1592"/>
                  </a:cubicBezTo>
                  <a:cubicBezTo>
                    <a:pt x="5921" y="1558"/>
                    <a:pt x="5814" y="1543"/>
                    <a:pt x="5707" y="1543"/>
                  </a:cubicBezTo>
                  <a:cubicBezTo>
                    <a:pt x="5215" y="1543"/>
                    <a:pt x="4719" y="1861"/>
                    <a:pt x="4266" y="2122"/>
                  </a:cubicBezTo>
                  <a:cubicBezTo>
                    <a:pt x="3849" y="2363"/>
                    <a:pt x="3348" y="2579"/>
                    <a:pt x="2862" y="2579"/>
                  </a:cubicBezTo>
                  <a:cubicBezTo>
                    <a:pt x="2705" y="2579"/>
                    <a:pt x="2549" y="2556"/>
                    <a:pt x="2398" y="2505"/>
                  </a:cubicBezTo>
                  <a:cubicBezTo>
                    <a:pt x="1953" y="2335"/>
                    <a:pt x="1613" y="1931"/>
                    <a:pt x="1167" y="1740"/>
                  </a:cubicBezTo>
                  <a:cubicBezTo>
                    <a:pt x="1013" y="1689"/>
                    <a:pt x="847" y="1662"/>
                    <a:pt x="683" y="1662"/>
                  </a:cubicBezTo>
                  <a:cubicBezTo>
                    <a:pt x="442" y="1662"/>
                    <a:pt x="202" y="1720"/>
                    <a:pt x="0" y="1847"/>
                  </a:cubicBezTo>
                  <a:cubicBezTo>
                    <a:pt x="234" y="2186"/>
                    <a:pt x="509" y="2526"/>
                    <a:pt x="785" y="2823"/>
                  </a:cubicBezTo>
                  <a:cubicBezTo>
                    <a:pt x="891" y="2780"/>
                    <a:pt x="1019" y="2780"/>
                    <a:pt x="1125" y="2780"/>
                  </a:cubicBezTo>
                  <a:cubicBezTo>
                    <a:pt x="1486" y="2823"/>
                    <a:pt x="1740" y="3120"/>
                    <a:pt x="2059" y="3269"/>
                  </a:cubicBezTo>
                  <a:cubicBezTo>
                    <a:pt x="2267" y="3372"/>
                    <a:pt x="2485" y="3417"/>
                    <a:pt x="2708" y="3417"/>
                  </a:cubicBezTo>
                  <a:cubicBezTo>
                    <a:pt x="3303" y="3417"/>
                    <a:pt x="3926" y="3099"/>
                    <a:pt x="4436" y="2759"/>
                  </a:cubicBezTo>
                  <a:cubicBezTo>
                    <a:pt x="4669" y="2568"/>
                    <a:pt x="4967" y="2441"/>
                    <a:pt x="5264" y="2377"/>
                  </a:cubicBezTo>
                  <a:cubicBezTo>
                    <a:pt x="5281" y="2376"/>
                    <a:pt x="5298" y="2376"/>
                    <a:pt x="5314" y="2376"/>
                  </a:cubicBezTo>
                  <a:cubicBezTo>
                    <a:pt x="5653" y="2376"/>
                    <a:pt x="5938" y="2573"/>
                    <a:pt x="6261" y="2674"/>
                  </a:cubicBezTo>
                  <a:cubicBezTo>
                    <a:pt x="6505" y="2770"/>
                    <a:pt x="6771" y="2818"/>
                    <a:pt x="7036" y="2818"/>
                  </a:cubicBezTo>
                  <a:cubicBezTo>
                    <a:pt x="7301" y="2818"/>
                    <a:pt x="7567" y="2770"/>
                    <a:pt x="7811" y="2674"/>
                  </a:cubicBezTo>
                  <a:cubicBezTo>
                    <a:pt x="8384" y="2441"/>
                    <a:pt x="8829" y="1995"/>
                    <a:pt x="9360" y="1656"/>
                  </a:cubicBezTo>
                  <a:cubicBezTo>
                    <a:pt x="9594" y="1507"/>
                    <a:pt x="9869" y="1380"/>
                    <a:pt x="10145" y="1316"/>
                  </a:cubicBezTo>
                  <a:cubicBezTo>
                    <a:pt x="10379" y="891"/>
                    <a:pt x="10591" y="467"/>
                    <a:pt x="1074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1581530" y="1897573"/>
              <a:ext cx="219054" cy="81992"/>
            </a:xfrm>
            <a:custGeom>
              <a:avLst/>
              <a:gdLst/>
              <a:ahLst/>
              <a:cxnLst/>
              <a:rect l="l" t="t" r="r" b="b"/>
              <a:pathLst>
                <a:path w="12141" h="4545" extrusionOk="0">
                  <a:moveTo>
                    <a:pt x="12141" y="0"/>
                  </a:moveTo>
                  <a:cubicBezTo>
                    <a:pt x="9419" y="1672"/>
                    <a:pt x="6303" y="2543"/>
                    <a:pt x="3151" y="2543"/>
                  </a:cubicBezTo>
                  <a:cubicBezTo>
                    <a:pt x="2100" y="2543"/>
                    <a:pt x="1046" y="2447"/>
                    <a:pt x="0" y="2250"/>
                  </a:cubicBezTo>
                  <a:lnTo>
                    <a:pt x="0" y="2250"/>
                  </a:lnTo>
                  <a:cubicBezTo>
                    <a:pt x="234" y="2760"/>
                    <a:pt x="489" y="3227"/>
                    <a:pt x="807" y="3693"/>
                  </a:cubicBezTo>
                  <a:lnTo>
                    <a:pt x="913" y="3800"/>
                  </a:lnTo>
                  <a:cubicBezTo>
                    <a:pt x="1114" y="3686"/>
                    <a:pt x="1345" y="3625"/>
                    <a:pt x="1584" y="3625"/>
                  </a:cubicBezTo>
                  <a:cubicBezTo>
                    <a:pt x="1748" y="3625"/>
                    <a:pt x="1916" y="3654"/>
                    <a:pt x="2080" y="3715"/>
                  </a:cubicBezTo>
                  <a:cubicBezTo>
                    <a:pt x="2526" y="3884"/>
                    <a:pt x="2844" y="4309"/>
                    <a:pt x="3311" y="4458"/>
                  </a:cubicBezTo>
                  <a:cubicBezTo>
                    <a:pt x="3472" y="4518"/>
                    <a:pt x="3636" y="4545"/>
                    <a:pt x="3801" y="4545"/>
                  </a:cubicBezTo>
                  <a:cubicBezTo>
                    <a:pt x="4272" y="4545"/>
                    <a:pt x="4750" y="4332"/>
                    <a:pt x="5158" y="4097"/>
                  </a:cubicBezTo>
                  <a:cubicBezTo>
                    <a:pt x="5620" y="3823"/>
                    <a:pt x="6111" y="3507"/>
                    <a:pt x="6595" y="3507"/>
                  </a:cubicBezTo>
                  <a:cubicBezTo>
                    <a:pt x="6711" y="3507"/>
                    <a:pt x="6826" y="3525"/>
                    <a:pt x="6941" y="3566"/>
                  </a:cubicBezTo>
                  <a:cubicBezTo>
                    <a:pt x="7217" y="3651"/>
                    <a:pt x="7408" y="3842"/>
                    <a:pt x="7684" y="3948"/>
                  </a:cubicBezTo>
                  <a:cubicBezTo>
                    <a:pt x="7814" y="3995"/>
                    <a:pt x="7948" y="4016"/>
                    <a:pt x="8081" y="4016"/>
                  </a:cubicBezTo>
                  <a:cubicBezTo>
                    <a:pt x="8489" y="4016"/>
                    <a:pt x="8897" y="3817"/>
                    <a:pt x="9233" y="3545"/>
                  </a:cubicBezTo>
                  <a:cubicBezTo>
                    <a:pt x="9679" y="3184"/>
                    <a:pt x="10018" y="2738"/>
                    <a:pt x="10464" y="2399"/>
                  </a:cubicBezTo>
                  <a:cubicBezTo>
                    <a:pt x="10782" y="2120"/>
                    <a:pt x="11175" y="1972"/>
                    <a:pt x="11573" y="1972"/>
                  </a:cubicBezTo>
                  <a:cubicBezTo>
                    <a:pt x="11599" y="1972"/>
                    <a:pt x="11626" y="1973"/>
                    <a:pt x="11653" y="1974"/>
                  </a:cubicBezTo>
                  <a:cubicBezTo>
                    <a:pt x="11716" y="1826"/>
                    <a:pt x="11780" y="1677"/>
                    <a:pt x="11822" y="1529"/>
                  </a:cubicBezTo>
                  <a:cubicBezTo>
                    <a:pt x="11971" y="1019"/>
                    <a:pt x="12077" y="510"/>
                    <a:pt x="1214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1612166" y="1956528"/>
              <a:ext cx="168896" cy="67397"/>
            </a:xfrm>
            <a:custGeom>
              <a:avLst/>
              <a:gdLst/>
              <a:ahLst/>
              <a:cxnLst/>
              <a:rect l="l" t="t" r="r" b="b"/>
              <a:pathLst>
                <a:path w="9361" h="3736" extrusionOk="0">
                  <a:moveTo>
                    <a:pt x="9360" y="1"/>
                  </a:moveTo>
                  <a:lnTo>
                    <a:pt x="9360" y="1"/>
                  </a:lnTo>
                  <a:cubicBezTo>
                    <a:pt x="9063" y="65"/>
                    <a:pt x="8809" y="192"/>
                    <a:pt x="8554" y="341"/>
                  </a:cubicBezTo>
                  <a:cubicBezTo>
                    <a:pt x="8044" y="680"/>
                    <a:pt x="7599" y="1126"/>
                    <a:pt x="7026" y="1359"/>
                  </a:cubicBezTo>
                  <a:cubicBezTo>
                    <a:pt x="6771" y="1455"/>
                    <a:pt x="6506" y="1503"/>
                    <a:pt x="6240" y="1503"/>
                  </a:cubicBezTo>
                  <a:cubicBezTo>
                    <a:pt x="5975" y="1503"/>
                    <a:pt x="5710" y="1455"/>
                    <a:pt x="5455" y="1359"/>
                  </a:cubicBezTo>
                  <a:cubicBezTo>
                    <a:pt x="5152" y="1258"/>
                    <a:pt x="4848" y="1061"/>
                    <a:pt x="4527" y="1061"/>
                  </a:cubicBezTo>
                  <a:cubicBezTo>
                    <a:pt x="4511" y="1061"/>
                    <a:pt x="4495" y="1061"/>
                    <a:pt x="4479" y="1062"/>
                  </a:cubicBezTo>
                  <a:cubicBezTo>
                    <a:pt x="4160" y="1126"/>
                    <a:pt x="3884" y="1253"/>
                    <a:pt x="3651" y="1444"/>
                  </a:cubicBezTo>
                  <a:cubicBezTo>
                    <a:pt x="3139" y="1785"/>
                    <a:pt x="2514" y="2093"/>
                    <a:pt x="1917" y="2093"/>
                  </a:cubicBezTo>
                  <a:cubicBezTo>
                    <a:pt x="1696" y="2093"/>
                    <a:pt x="1480" y="2051"/>
                    <a:pt x="1274" y="1954"/>
                  </a:cubicBezTo>
                  <a:cubicBezTo>
                    <a:pt x="955" y="1805"/>
                    <a:pt x="701" y="1508"/>
                    <a:pt x="340" y="1465"/>
                  </a:cubicBezTo>
                  <a:cubicBezTo>
                    <a:pt x="213" y="1465"/>
                    <a:pt x="106" y="1487"/>
                    <a:pt x="0" y="1529"/>
                  </a:cubicBezTo>
                  <a:cubicBezTo>
                    <a:pt x="1088" y="2763"/>
                    <a:pt x="2436" y="3736"/>
                    <a:pt x="4008" y="3736"/>
                  </a:cubicBezTo>
                  <a:cubicBezTo>
                    <a:pt x="4491" y="3736"/>
                    <a:pt x="4995" y="3644"/>
                    <a:pt x="5519" y="3439"/>
                  </a:cubicBezTo>
                  <a:cubicBezTo>
                    <a:pt x="7153" y="2760"/>
                    <a:pt x="8511" y="1550"/>
                    <a:pt x="93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1584976" y="1855829"/>
              <a:ext cx="25296" cy="26447"/>
            </a:xfrm>
            <a:custGeom>
              <a:avLst/>
              <a:gdLst/>
              <a:ahLst/>
              <a:cxnLst/>
              <a:rect l="l" t="t" r="r" b="b"/>
              <a:pathLst>
                <a:path w="1402" h="1466" extrusionOk="0">
                  <a:moveTo>
                    <a:pt x="521" y="1"/>
                  </a:moveTo>
                  <a:cubicBezTo>
                    <a:pt x="394" y="1"/>
                    <a:pt x="269" y="15"/>
                    <a:pt x="149" y="43"/>
                  </a:cubicBezTo>
                  <a:cubicBezTo>
                    <a:pt x="107" y="43"/>
                    <a:pt x="64" y="65"/>
                    <a:pt x="43" y="86"/>
                  </a:cubicBezTo>
                  <a:cubicBezTo>
                    <a:pt x="0" y="128"/>
                    <a:pt x="0" y="192"/>
                    <a:pt x="43" y="256"/>
                  </a:cubicBezTo>
                  <a:cubicBezTo>
                    <a:pt x="170" y="659"/>
                    <a:pt x="319" y="1062"/>
                    <a:pt x="510" y="1465"/>
                  </a:cubicBezTo>
                  <a:cubicBezTo>
                    <a:pt x="573" y="1380"/>
                    <a:pt x="1401" y="234"/>
                    <a:pt x="1274" y="171"/>
                  </a:cubicBezTo>
                  <a:cubicBezTo>
                    <a:pt x="1033" y="57"/>
                    <a:pt x="774" y="1"/>
                    <a:pt x="52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1703299" y="1857759"/>
              <a:ext cx="25566" cy="25274"/>
            </a:xfrm>
            <a:custGeom>
              <a:avLst/>
              <a:gdLst/>
              <a:ahLst/>
              <a:cxnLst/>
              <a:rect l="l" t="t" r="r" b="b"/>
              <a:pathLst>
                <a:path w="1417" h="1401" extrusionOk="0">
                  <a:moveTo>
                    <a:pt x="1189" y="0"/>
                  </a:moveTo>
                  <a:cubicBezTo>
                    <a:pt x="786" y="21"/>
                    <a:pt x="383" y="106"/>
                    <a:pt x="1" y="255"/>
                  </a:cubicBezTo>
                  <a:cubicBezTo>
                    <a:pt x="255" y="658"/>
                    <a:pt x="531" y="1040"/>
                    <a:pt x="807" y="1401"/>
                  </a:cubicBezTo>
                  <a:cubicBezTo>
                    <a:pt x="1020" y="955"/>
                    <a:pt x="1232" y="509"/>
                    <a:pt x="1402" y="42"/>
                  </a:cubicBezTo>
                  <a:cubicBezTo>
                    <a:pt x="1413" y="19"/>
                    <a:pt x="1417" y="12"/>
                    <a:pt x="1417" y="12"/>
                  </a:cubicBezTo>
                  <a:lnTo>
                    <a:pt x="1417" y="12"/>
                  </a:lnTo>
                  <a:cubicBezTo>
                    <a:pt x="1416" y="12"/>
                    <a:pt x="1404" y="31"/>
                    <a:pt x="1399" y="31"/>
                  </a:cubicBezTo>
                  <a:cubicBezTo>
                    <a:pt x="1396" y="31"/>
                    <a:pt x="1396" y="23"/>
                    <a:pt x="140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1623262" y="1868854"/>
              <a:ext cx="64358" cy="26050"/>
            </a:xfrm>
            <a:custGeom>
              <a:avLst/>
              <a:gdLst/>
              <a:ahLst/>
              <a:cxnLst/>
              <a:rect l="l" t="t" r="r" b="b"/>
              <a:pathLst>
                <a:path w="3567" h="1444" extrusionOk="0">
                  <a:moveTo>
                    <a:pt x="3333" y="1"/>
                  </a:moveTo>
                  <a:cubicBezTo>
                    <a:pt x="3248" y="22"/>
                    <a:pt x="3206" y="107"/>
                    <a:pt x="3163" y="170"/>
                  </a:cubicBezTo>
                  <a:cubicBezTo>
                    <a:pt x="2887" y="489"/>
                    <a:pt x="2527" y="701"/>
                    <a:pt x="2123" y="786"/>
                  </a:cubicBezTo>
                  <a:cubicBezTo>
                    <a:pt x="1990" y="813"/>
                    <a:pt x="1857" y="824"/>
                    <a:pt x="1725" y="824"/>
                  </a:cubicBezTo>
                  <a:cubicBezTo>
                    <a:pt x="1542" y="824"/>
                    <a:pt x="1362" y="802"/>
                    <a:pt x="1189" y="765"/>
                  </a:cubicBezTo>
                  <a:cubicBezTo>
                    <a:pt x="850" y="680"/>
                    <a:pt x="531" y="574"/>
                    <a:pt x="234" y="425"/>
                  </a:cubicBezTo>
                  <a:cubicBezTo>
                    <a:pt x="43" y="467"/>
                    <a:pt x="1" y="722"/>
                    <a:pt x="107" y="892"/>
                  </a:cubicBezTo>
                  <a:cubicBezTo>
                    <a:pt x="213" y="1019"/>
                    <a:pt x="383" y="1125"/>
                    <a:pt x="574" y="1168"/>
                  </a:cubicBezTo>
                  <a:lnTo>
                    <a:pt x="1041" y="1338"/>
                  </a:lnTo>
                  <a:cubicBezTo>
                    <a:pt x="1189" y="1380"/>
                    <a:pt x="1359" y="1423"/>
                    <a:pt x="1529" y="1444"/>
                  </a:cubicBezTo>
                  <a:cubicBezTo>
                    <a:pt x="1699" y="1444"/>
                    <a:pt x="1890" y="1423"/>
                    <a:pt x="2060" y="1380"/>
                  </a:cubicBezTo>
                  <a:cubicBezTo>
                    <a:pt x="2590" y="1232"/>
                    <a:pt x="3206" y="977"/>
                    <a:pt x="3482" y="489"/>
                  </a:cubicBezTo>
                  <a:cubicBezTo>
                    <a:pt x="3545" y="404"/>
                    <a:pt x="3567" y="298"/>
                    <a:pt x="3567" y="192"/>
                  </a:cubicBezTo>
                  <a:cubicBezTo>
                    <a:pt x="3545" y="64"/>
                    <a:pt x="3439" y="1"/>
                    <a:pt x="333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1753475" y="1847025"/>
              <a:ext cx="39838" cy="22117"/>
            </a:xfrm>
            <a:custGeom>
              <a:avLst/>
              <a:gdLst/>
              <a:ahLst/>
              <a:cxnLst/>
              <a:rect l="l" t="t" r="r" b="b"/>
              <a:pathLst>
                <a:path w="2208" h="1226" extrusionOk="0">
                  <a:moveTo>
                    <a:pt x="2038" y="1"/>
                  </a:moveTo>
                  <a:cubicBezTo>
                    <a:pt x="1868" y="86"/>
                    <a:pt x="1719" y="192"/>
                    <a:pt x="1592" y="319"/>
                  </a:cubicBezTo>
                  <a:cubicBezTo>
                    <a:pt x="1345" y="478"/>
                    <a:pt x="1054" y="563"/>
                    <a:pt x="756" y="563"/>
                  </a:cubicBezTo>
                  <a:cubicBezTo>
                    <a:pt x="695" y="563"/>
                    <a:pt x="634" y="560"/>
                    <a:pt x="573" y="553"/>
                  </a:cubicBezTo>
                  <a:cubicBezTo>
                    <a:pt x="361" y="553"/>
                    <a:pt x="106" y="574"/>
                    <a:pt x="43" y="744"/>
                  </a:cubicBezTo>
                  <a:cubicBezTo>
                    <a:pt x="0" y="871"/>
                    <a:pt x="43" y="998"/>
                    <a:pt x="128" y="1062"/>
                  </a:cubicBezTo>
                  <a:cubicBezTo>
                    <a:pt x="212" y="1147"/>
                    <a:pt x="319" y="1189"/>
                    <a:pt x="446" y="1211"/>
                  </a:cubicBezTo>
                  <a:cubicBezTo>
                    <a:pt x="517" y="1220"/>
                    <a:pt x="586" y="1225"/>
                    <a:pt x="651" y="1225"/>
                  </a:cubicBezTo>
                  <a:cubicBezTo>
                    <a:pt x="1282" y="1225"/>
                    <a:pt x="1636" y="783"/>
                    <a:pt x="2059" y="340"/>
                  </a:cubicBezTo>
                  <a:cubicBezTo>
                    <a:pt x="2123" y="298"/>
                    <a:pt x="2165" y="255"/>
                    <a:pt x="2186" y="192"/>
                  </a:cubicBezTo>
                  <a:cubicBezTo>
                    <a:pt x="2208" y="107"/>
                    <a:pt x="2186" y="43"/>
                    <a:pt x="21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6" name="Google Shape;2946;p43"/>
          <p:cNvGrpSpPr/>
          <p:nvPr/>
        </p:nvGrpSpPr>
        <p:grpSpPr>
          <a:xfrm>
            <a:off x="1567367" y="2643798"/>
            <a:ext cx="395203" cy="531494"/>
            <a:chOff x="1567367" y="2643798"/>
            <a:chExt cx="395203" cy="531494"/>
          </a:xfrm>
        </p:grpSpPr>
        <p:sp>
          <p:nvSpPr>
            <p:cNvPr id="2947" name="Google Shape;2947;p43"/>
            <p:cNvSpPr/>
            <p:nvPr/>
          </p:nvSpPr>
          <p:spPr>
            <a:xfrm>
              <a:off x="1567367" y="2643798"/>
              <a:ext cx="284530" cy="265964"/>
            </a:xfrm>
            <a:custGeom>
              <a:avLst/>
              <a:gdLst/>
              <a:ahLst/>
              <a:cxnLst/>
              <a:rect l="l" t="t" r="r" b="b"/>
              <a:pathLst>
                <a:path w="15770" h="14743" extrusionOk="0">
                  <a:moveTo>
                    <a:pt x="8165" y="1"/>
                  </a:moveTo>
                  <a:cubicBezTo>
                    <a:pt x="5101" y="1"/>
                    <a:pt x="1705" y="2147"/>
                    <a:pt x="722" y="5117"/>
                  </a:cubicBezTo>
                  <a:cubicBezTo>
                    <a:pt x="0" y="7431"/>
                    <a:pt x="467" y="9935"/>
                    <a:pt x="1995" y="11845"/>
                  </a:cubicBezTo>
                  <a:cubicBezTo>
                    <a:pt x="3545" y="13798"/>
                    <a:pt x="5810" y="14742"/>
                    <a:pt x="8047" y="14742"/>
                  </a:cubicBezTo>
                  <a:cubicBezTo>
                    <a:pt x="10283" y="14742"/>
                    <a:pt x="12491" y="13798"/>
                    <a:pt x="13923" y="11973"/>
                  </a:cubicBezTo>
                  <a:cubicBezTo>
                    <a:pt x="14496" y="11251"/>
                    <a:pt x="14900" y="10445"/>
                    <a:pt x="15176" y="9574"/>
                  </a:cubicBezTo>
                  <a:cubicBezTo>
                    <a:pt x="15770" y="7431"/>
                    <a:pt x="15409" y="5117"/>
                    <a:pt x="14178" y="3271"/>
                  </a:cubicBezTo>
                  <a:cubicBezTo>
                    <a:pt x="12756" y="1106"/>
                    <a:pt x="10888" y="66"/>
                    <a:pt x="8299" y="2"/>
                  </a:cubicBezTo>
                  <a:cubicBezTo>
                    <a:pt x="8254" y="1"/>
                    <a:pt x="8210" y="1"/>
                    <a:pt x="816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1583064" y="2659150"/>
              <a:ext cx="253515" cy="237731"/>
            </a:xfrm>
            <a:custGeom>
              <a:avLst/>
              <a:gdLst/>
              <a:ahLst/>
              <a:cxnLst/>
              <a:rect l="l" t="t" r="r" b="b"/>
              <a:pathLst>
                <a:path w="14051" h="13178" extrusionOk="0">
                  <a:moveTo>
                    <a:pt x="7187" y="0"/>
                  </a:moveTo>
                  <a:cubicBezTo>
                    <a:pt x="5068" y="0"/>
                    <a:pt x="2839" y="873"/>
                    <a:pt x="1592" y="2505"/>
                  </a:cubicBezTo>
                  <a:cubicBezTo>
                    <a:pt x="319" y="4266"/>
                    <a:pt x="0" y="6537"/>
                    <a:pt x="722" y="8575"/>
                  </a:cubicBezTo>
                  <a:cubicBezTo>
                    <a:pt x="1767" y="11504"/>
                    <a:pt x="4538" y="13178"/>
                    <a:pt x="7299" y="13178"/>
                  </a:cubicBezTo>
                  <a:cubicBezTo>
                    <a:pt x="8519" y="13178"/>
                    <a:pt x="9737" y="12851"/>
                    <a:pt x="10804" y="12162"/>
                  </a:cubicBezTo>
                  <a:cubicBezTo>
                    <a:pt x="11483" y="11716"/>
                    <a:pt x="12077" y="11143"/>
                    <a:pt x="12565" y="10485"/>
                  </a:cubicBezTo>
                  <a:cubicBezTo>
                    <a:pt x="13690" y="8829"/>
                    <a:pt x="14051" y="6792"/>
                    <a:pt x="13542" y="4860"/>
                  </a:cubicBezTo>
                  <a:cubicBezTo>
                    <a:pt x="12968" y="2589"/>
                    <a:pt x="11695" y="1189"/>
                    <a:pt x="9488" y="382"/>
                  </a:cubicBezTo>
                  <a:cubicBezTo>
                    <a:pt x="8776" y="125"/>
                    <a:pt x="7990" y="0"/>
                    <a:pt x="718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1638977" y="2667972"/>
              <a:ext cx="86550" cy="100302"/>
            </a:xfrm>
            <a:custGeom>
              <a:avLst/>
              <a:gdLst/>
              <a:ahLst/>
              <a:cxnLst/>
              <a:rect l="l" t="t" r="r" b="b"/>
              <a:pathLst>
                <a:path w="4797" h="5560" extrusionOk="0">
                  <a:moveTo>
                    <a:pt x="3155" y="0"/>
                  </a:moveTo>
                  <a:cubicBezTo>
                    <a:pt x="2992" y="0"/>
                    <a:pt x="2830" y="15"/>
                    <a:pt x="2674" y="42"/>
                  </a:cubicBezTo>
                  <a:cubicBezTo>
                    <a:pt x="1677" y="211"/>
                    <a:pt x="785" y="742"/>
                    <a:pt x="127" y="1506"/>
                  </a:cubicBezTo>
                  <a:cubicBezTo>
                    <a:pt x="64" y="1570"/>
                    <a:pt x="21" y="1655"/>
                    <a:pt x="0" y="1740"/>
                  </a:cubicBezTo>
                  <a:cubicBezTo>
                    <a:pt x="0" y="1867"/>
                    <a:pt x="43" y="1973"/>
                    <a:pt x="127" y="2079"/>
                  </a:cubicBezTo>
                  <a:cubicBezTo>
                    <a:pt x="234" y="2207"/>
                    <a:pt x="340" y="2355"/>
                    <a:pt x="467" y="2504"/>
                  </a:cubicBezTo>
                  <a:cubicBezTo>
                    <a:pt x="1252" y="3459"/>
                    <a:pt x="2123" y="4393"/>
                    <a:pt x="3014" y="5263"/>
                  </a:cubicBezTo>
                  <a:cubicBezTo>
                    <a:pt x="3163" y="5454"/>
                    <a:pt x="3396" y="5560"/>
                    <a:pt x="3629" y="5560"/>
                  </a:cubicBezTo>
                  <a:cubicBezTo>
                    <a:pt x="3757" y="5539"/>
                    <a:pt x="3863" y="5454"/>
                    <a:pt x="3948" y="5369"/>
                  </a:cubicBezTo>
                  <a:cubicBezTo>
                    <a:pt x="4669" y="4478"/>
                    <a:pt x="4797" y="3183"/>
                    <a:pt x="4797" y="2100"/>
                  </a:cubicBezTo>
                  <a:cubicBezTo>
                    <a:pt x="4797" y="1506"/>
                    <a:pt x="4797" y="869"/>
                    <a:pt x="4394" y="445"/>
                  </a:cubicBezTo>
                  <a:cubicBezTo>
                    <a:pt x="4108" y="128"/>
                    <a:pt x="3633" y="0"/>
                    <a:pt x="315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1717480" y="2685038"/>
              <a:ext cx="98422" cy="91860"/>
            </a:xfrm>
            <a:custGeom>
              <a:avLst/>
              <a:gdLst/>
              <a:ahLst/>
              <a:cxnLst/>
              <a:rect l="l" t="t" r="r" b="b"/>
              <a:pathLst>
                <a:path w="5455" h="5092" extrusionOk="0">
                  <a:moveTo>
                    <a:pt x="2607" y="0"/>
                  </a:moveTo>
                  <a:cubicBezTo>
                    <a:pt x="2466" y="0"/>
                    <a:pt x="2329" y="76"/>
                    <a:pt x="2271" y="221"/>
                  </a:cubicBezTo>
                  <a:cubicBezTo>
                    <a:pt x="2165" y="369"/>
                    <a:pt x="2059" y="518"/>
                    <a:pt x="1953" y="687"/>
                  </a:cubicBezTo>
                  <a:cubicBezTo>
                    <a:pt x="1295" y="1749"/>
                    <a:pt x="700" y="2852"/>
                    <a:pt x="170" y="3977"/>
                  </a:cubicBezTo>
                  <a:cubicBezTo>
                    <a:pt x="43" y="4190"/>
                    <a:pt x="0" y="4444"/>
                    <a:pt x="85" y="4678"/>
                  </a:cubicBezTo>
                  <a:cubicBezTo>
                    <a:pt x="149" y="4784"/>
                    <a:pt x="255" y="4869"/>
                    <a:pt x="361" y="4911"/>
                  </a:cubicBezTo>
                  <a:cubicBezTo>
                    <a:pt x="725" y="5039"/>
                    <a:pt x="1107" y="5091"/>
                    <a:pt x="1495" y="5091"/>
                  </a:cubicBezTo>
                  <a:cubicBezTo>
                    <a:pt x="2261" y="5091"/>
                    <a:pt x="3045" y="4889"/>
                    <a:pt x="3736" y="4678"/>
                  </a:cubicBezTo>
                  <a:cubicBezTo>
                    <a:pt x="4287" y="4487"/>
                    <a:pt x="4882" y="4274"/>
                    <a:pt x="5179" y="3765"/>
                  </a:cubicBezTo>
                  <a:cubicBezTo>
                    <a:pt x="5455" y="3256"/>
                    <a:pt x="5306" y="2534"/>
                    <a:pt x="5009" y="1982"/>
                  </a:cubicBezTo>
                  <a:cubicBezTo>
                    <a:pt x="4521" y="1112"/>
                    <a:pt x="3736" y="433"/>
                    <a:pt x="2802" y="51"/>
                  </a:cubicBezTo>
                  <a:cubicBezTo>
                    <a:pt x="2741" y="17"/>
                    <a:pt x="2673" y="0"/>
                    <a:pt x="260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1719393" y="2780379"/>
              <a:ext cx="98819" cy="85095"/>
            </a:xfrm>
            <a:custGeom>
              <a:avLst/>
              <a:gdLst/>
              <a:ahLst/>
              <a:cxnLst/>
              <a:rect l="l" t="t" r="r" b="b"/>
              <a:pathLst>
                <a:path w="5477" h="4717" extrusionOk="0">
                  <a:moveTo>
                    <a:pt x="636" y="1"/>
                  </a:moveTo>
                  <a:cubicBezTo>
                    <a:pt x="469" y="1"/>
                    <a:pt x="304" y="53"/>
                    <a:pt x="170" y="157"/>
                  </a:cubicBezTo>
                  <a:cubicBezTo>
                    <a:pt x="85" y="242"/>
                    <a:pt x="43" y="369"/>
                    <a:pt x="43" y="496"/>
                  </a:cubicBezTo>
                  <a:cubicBezTo>
                    <a:pt x="0" y="1642"/>
                    <a:pt x="679" y="2746"/>
                    <a:pt x="1337" y="3616"/>
                  </a:cubicBezTo>
                  <a:cubicBezTo>
                    <a:pt x="1677" y="4083"/>
                    <a:pt x="2080" y="4593"/>
                    <a:pt x="2653" y="4699"/>
                  </a:cubicBezTo>
                  <a:cubicBezTo>
                    <a:pt x="2719" y="4711"/>
                    <a:pt x="2785" y="4717"/>
                    <a:pt x="2852" y="4717"/>
                  </a:cubicBezTo>
                  <a:cubicBezTo>
                    <a:pt x="3369" y="4717"/>
                    <a:pt x="3909" y="4372"/>
                    <a:pt x="4266" y="3977"/>
                  </a:cubicBezTo>
                  <a:cubicBezTo>
                    <a:pt x="4967" y="3234"/>
                    <a:pt x="5370" y="2279"/>
                    <a:pt x="5412" y="1282"/>
                  </a:cubicBezTo>
                  <a:cubicBezTo>
                    <a:pt x="5476" y="1048"/>
                    <a:pt x="5306" y="836"/>
                    <a:pt x="5073" y="815"/>
                  </a:cubicBezTo>
                  <a:cubicBezTo>
                    <a:pt x="4903" y="772"/>
                    <a:pt x="4733" y="709"/>
                    <a:pt x="4542" y="666"/>
                  </a:cubicBezTo>
                  <a:cubicBezTo>
                    <a:pt x="3332" y="390"/>
                    <a:pt x="2101" y="178"/>
                    <a:pt x="849" y="29"/>
                  </a:cubicBezTo>
                  <a:cubicBezTo>
                    <a:pt x="779" y="10"/>
                    <a:pt x="707" y="1"/>
                    <a:pt x="636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1645870" y="2790229"/>
              <a:ext cx="81967" cy="99653"/>
            </a:xfrm>
            <a:custGeom>
              <a:avLst/>
              <a:gdLst/>
              <a:ahLst/>
              <a:cxnLst/>
              <a:rect l="l" t="t" r="r" b="b"/>
              <a:pathLst>
                <a:path w="4543" h="5524" extrusionOk="0">
                  <a:moveTo>
                    <a:pt x="3363" y="0"/>
                  </a:moveTo>
                  <a:cubicBezTo>
                    <a:pt x="3311" y="0"/>
                    <a:pt x="3258" y="5"/>
                    <a:pt x="3205" y="14"/>
                  </a:cubicBezTo>
                  <a:cubicBezTo>
                    <a:pt x="2123" y="354"/>
                    <a:pt x="1295" y="1351"/>
                    <a:pt x="679" y="2243"/>
                  </a:cubicBezTo>
                  <a:cubicBezTo>
                    <a:pt x="340" y="2710"/>
                    <a:pt x="0" y="3261"/>
                    <a:pt x="64" y="3834"/>
                  </a:cubicBezTo>
                  <a:cubicBezTo>
                    <a:pt x="149" y="4408"/>
                    <a:pt x="701" y="4896"/>
                    <a:pt x="1274" y="5150"/>
                  </a:cubicBezTo>
                  <a:cubicBezTo>
                    <a:pt x="1829" y="5396"/>
                    <a:pt x="2432" y="5523"/>
                    <a:pt x="3034" y="5523"/>
                  </a:cubicBezTo>
                  <a:cubicBezTo>
                    <a:pt x="3421" y="5523"/>
                    <a:pt x="3808" y="5471"/>
                    <a:pt x="4181" y="5363"/>
                  </a:cubicBezTo>
                  <a:cubicBezTo>
                    <a:pt x="4287" y="5341"/>
                    <a:pt x="4372" y="5299"/>
                    <a:pt x="4436" y="5235"/>
                  </a:cubicBezTo>
                  <a:cubicBezTo>
                    <a:pt x="4500" y="5150"/>
                    <a:pt x="4542" y="5023"/>
                    <a:pt x="4521" y="4896"/>
                  </a:cubicBezTo>
                  <a:cubicBezTo>
                    <a:pt x="4500" y="4726"/>
                    <a:pt x="4500" y="4535"/>
                    <a:pt x="4500" y="4365"/>
                  </a:cubicBezTo>
                  <a:cubicBezTo>
                    <a:pt x="4372" y="3113"/>
                    <a:pt x="4181" y="1861"/>
                    <a:pt x="3927" y="651"/>
                  </a:cubicBezTo>
                  <a:cubicBezTo>
                    <a:pt x="3905" y="396"/>
                    <a:pt x="3778" y="184"/>
                    <a:pt x="3587" y="35"/>
                  </a:cubicBezTo>
                  <a:cubicBezTo>
                    <a:pt x="3512" y="10"/>
                    <a:pt x="3438" y="0"/>
                    <a:pt x="3363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1596848" y="2741394"/>
              <a:ext cx="102265" cy="85708"/>
            </a:xfrm>
            <a:custGeom>
              <a:avLst/>
              <a:gdLst/>
              <a:ahLst/>
              <a:cxnLst/>
              <a:rect l="l" t="t" r="r" b="b"/>
              <a:pathLst>
                <a:path w="5668" h="4751" extrusionOk="0">
                  <a:moveTo>
                    <a:pt x="1562" y="1"/>
                  </a:moveTo>
                  <a:cubicBezTo>
                    <a:pt x="1350" y="1"/>
                    <a:pt x="1146" y="37"/>
                    <a:pt x="955" y="132"/>
                  </a:cubicBezTo>
                  <a:cubicBezTo>
                    <a:pt x="425" y="386"/>
                    <a:pt x="149" y="1066"/>
                    <a:pt x="85" y="1702"/>
                  </a:cubicBezTo>
                  <a:cubicBezTo>
                    <a:pt x="0" y="2700"/>
                    <a:pt x="255" y="3697"/>
                    <a:pt x="807" y="4546"/>
                  </a:cubicBezTo>
                  <a:cubicBezTo>
                    <a:pt x="849" y="4610"/>
                    <a:pt x="913" y="4674"/>
                    <a:pt x="998" y="4737"/>
                  </a:cubicBezTo>
                  <a:cubicBezTo>
                    <a:pt x="1045" y="4745"/>
                    <a:pt x="1091" y="4750"/>
                    <a:pt x="1137" y="4750"/>
                  </a:cubicBezTo>
                  <a:cubicBezTo>
                    <a:pt x="1216" y="4750"/>
                    <a:pt x="1291" y="4735"/>
                    <a:pt x="1359" y="4695"/>
                  </a:cubicBezTo>
                  <a:cubicBezTo>
                    <a:pt x="1529" y="4631"/>
                    <a:pt x="1698" y="4568"/>
                    <a:pt x="1868" y="4483"/>
                  </a:cubicBezTo>
                  <a:cubicBezTo>
                    <a:pt x="3014" y="3973"/>
                    <a:pt x="4118" y="3400"/>
                    <a:pt x="5200" y="2785"/>
                  </a:cubicBezTo>
                  <a:cubicBezTo>
                    <a:pt x="5413" y="2657"/>
                    <a:pt x="5646" y="2509"/>
                    <a:pt x="5667" y="2254"/>
                  </a:cubicBezTo>
                  <a:cubicBezTo>
                    <a:pt x="5667" y="2127"/>
                    <a:pt x="5646" y="1999"/>
                    <a:pt x="5561" y="1914"/>
                  </a:cubicBezTo>
                  <a:cubicBezTo>
                    <a:pt x="4903" y="981"/>
                    <a:pt x="3693" y="514"/>
                    <a:pt x="2653" y="195"/>
                  </a:cubicBezTo>
                  <a:cubicBezTo>
                    <a:pt x="2294" y="102"/>
                    <a:pt x="1918" y="1"/>
                    <a:pt x="15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1697182" y="2736037"/>
              <a:ext cx="12648" cy="17210"/>
            </a:xfrm>
            <a:custGeom>
              <a:avLst/>
              <a:gdLst/>
              <a:ahLst/>
              <a:cxnLst/>
              <a:rect l="l" t="t" r="r" b="b"/>
              <a:pathLst>
                <a:path w="701" h="954" extrusionOk="0">
                  <a:moveTo>
                    <a:pt x="226" y="1"/>
                  </a:moveTo>
                  <a:cubicBezTo>
                    <a:pt x="151" y="1"/>
                    <a:pt x="82" y="26"/>
                    <a:pt x="43" y="89"/>
                  </a:cubicBezTo>
                  <a:cubicBezTo>
                    <a:pt x="0" y="174"/>
                    <a:pt x="0" y="259"/>
                    <a:pt x="64" y="344"/>
                  </a:cubicBezTo>
                  <a:cubicBezTo>
                    <a:pt x="149" y="535"/>
                    <a:pt x="255" y="705"/>
                    <a:pt x="382" y="874"/>
                  </a:cubicBezTo>
                  <a:cubicBezTo>
                    <a:pt x="403" y="896"/>
                    <a:pt x="425" y="917"/>
                    <a:pt x="446" y="938"/>
                  </a:cubicBezTo>
                  <a:cubicBezTo>
                    <a:pt x="457" y="949"/>
                    <a:pt x="472" y="954"/>
                    <a:pt x="491" y="954"/>
                  </a:cubicBezTo>
                  <a:cubicBezTo>
                    <a:pt x="510" y="954"/>
                    <a:pt x="531" y="949"/>
                    <a:pt x="552" y="938"/>
                  </a:cubicBezTo>
                  <a:cubicBezTo>
                    <a:pt x="701" y="853"/>
                    <a:pt x="637" y="259"/>
                    <a:pt x="552" y="153"/>
                  </a:cubicBezTo>
                  <a:cubicBezTo>
                    <a:pt x="499" y="73"/>
                    <a:pt x="353" y="1"/>
                    <a:pt x="22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1736244" y="2737173"/>
              <a:ext cx="15336" cy="14937"/>
            </a:xfrm>
            <a:custGeom>
              <a:avLst/>
              <a:gdLst/>
              <a:ahLst/>
              <a:cxnLst/>
              <a:rect l="l" t="t" r="r" b="b"/>
              <a:pathLst>
                <a:path w="850" h="828" extrusionOk="0">
                  <a:moveTo>
                    <a:pt x="617" y="1"/>
                  </a:moveTo>
                  <a:cubicBezTo>
                    <a:pt x="530" y="1"/>
                    <a:pt x="458" y="56"/>
                    <a:pt x="403" y="111"/>
                  </a:cubicBezTo>
                  <a:cubicBezTo>
                    <a:pt x="255" y="260"/>
                    <a:pt x="149" y="429"/>
                    <a:pt x="43" y="620"/>
                  </a:cubicBezTo>
                  <a:cubicBezTo>
                    <a:pt x="21" y="642"/>
                    <a:pt x="21" y="663"/>
                    <a:pt x="21" y="684"/>
                  </a:cubicBezTo>
                  <a:cubicBezTo>
                    <a:pt x="0" y="726"/>
                    <a:pt x="0" y="769"/>
                    <a:pt x="43" y="811"/>
                  </a:cubicBezTo>
                  <a:cubicBezTo>
                    <a:pt x="62" y="822"/>
                    <a:pt x="87" y="827"/>
                    <a:pt x="117" y="827"/>
                  </a:cubicBezTo>
                  <a:cubicBezTo>
                    <a:pt x="316" y="827"/>
                    <a:pt x="711" y="604"/>
                    <a:pt x="785" y="493"/>
                  </a:cubicBezTo>
                  <a:cubicBezTo>
                    <a:pt x="849" y="387"/>
                    <a:pt x="849" y="47"/>
                    <a:pt x="658" y="5"/>
                  </a:cubicBezTo>
                  <a:cubicBezTo>
                    <a:pt x="644" y="2"/>
                    <a:pt x="630" y="1"/>
                    <a:pt x="61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1664634" y="2782057"/>
              <a:ext cx="19919" cy="10193"/>
            </a:xfrm>
            <a:custGeom>
              <a:avLst/>
              <a:gdLst/>
              <a:ahLst/>
              <a:cxnLst/>
              <a:rect l="l" t="t" r="r" b="b"/>
              <a:pathLst>
                <a:path w="1104" h="565" extrusionOk="0">
                  <a:moveTo>
                    <a:pt x="473" y="0"/>
                  </a:moveTo>
                  <a:cubicBezTo>
                    <a:pt x="407" y="0"/>
                    <a:pt x="352" y="7"/>
                    <a:pt x="318" y="21"/>
                  </a:cubicBezTo>
                  <a:cubicBezTo>
                    <a:pt x="191" y="85"/>
                    <a:pt x="0" y="340"/>
                    <a:pt x="149" y="509"/>
                  </a:cubicBezTo>
                  <a:cubicBezTo>
                    <a:pt x="189" y="550"/>
                    <a:pt x="246" y="565"/>
                    <a:pt x="305" y="565"/>
                  </a:cubicBezTo>
                  <a:cubicBezTo>
                    <a:pt x="338" y="565"/>
                    <a:pt x="372" y="560"/>
                    <a:pt x="403" y="552"/>
                  </a:cubicBezTo>
                  <a:cubicBezTo>
                    <a:pt x="616" y="509"/>
                    <a:pt x="807" y="446"/>
                    <a:pt x="976" y="361"/>
                  </a:cubicBezTo>
                  <a:cubicBezTo>
                    <a:pt x="1019" y="340"/>
                    <a:pt x="1040" y="318"/>
                    <a:pt x="1061" y="318"/>
                  </a:cubicBezTo>
                  <a:cubicBezTo>
                    <a:pt x="1104" y="276"/>
                    <a:pt x="1104" y="234"/>
                    <a:pt x="1104" y="212"/>
                  </a:cubicBezTo>
                  <a:cubicBezTo>
                    <a:pt x="1054" y="81"/>
                    <a:pt x="699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1730489" y="2788786"/>
              <a:ext cx="16870" cy="14630"/>
            </a:xfrm>
            <a:custGeom>
              <a:avLst/>
              <a:gdLst/>
              <a:ahLst/>
              <a:cxnLst/>
              <a:rect l="l" t="t" r="r" b="b"/>
              <a:pathLst>
                <a:path w="935" h="811" extrusionOk="0">
                  <a:moveTo>
                    <a:pt x="164" y="0"/>
                  </a:moveTo>
                  <a:cubicBezTo>
                    <a:pt x="137" y="0"/>
                    <a:pt x="101" y="15"/>
                    <a:pt x="86" y="30"/>
                  </a:cubicBezTo>
                  <a:cubicBezTo>
                    <a:pt x="1" y="179"/>
                    <a:pt x="277" y="688"/>
                    <a:pt x="404" y="773"/>
                  </a:cubicBezTo>
                  <a:cubicBezTo>
                    <a:pt x="449" y="796"/>
                    <a:pt x="521" y="810"/>
                    <a:pt x="596" y="810"/>
                  </a:cubicBezTo>
                  <a:cubicBezTo>
                    <a:pt x="734" y="810"/>
                    <a:pt x="886" y="762"/>
                    <a:pt x="913" y="625"/>
                  </a:cubicBezTo>
                  <a:cubicBezTo>
                    <a:pt x="935" y="540"/>
                    <a:pt x="850" y="455"/>
                    <a:pt x="786" y="370"/>
                  </a:cubicBezTo>
                  <a:cubicBezTo>
                    <a:pt x="637" y="243"/>
                    <a:pt x="468" y="115"/>
                    <a:pt x="277" y="30"/>
                  </a:cubicBezTo>
                  <a:cubicBezTo>
                    <a:pt x="255" y="9"/>
                    <a:pt x="234" y="9"/>
                    <a:pt x="192" y="9"/>
                  </a:cubicBezTo>
                  <a:cubicBezTo>
                    <a:pt x="186" y="3"/>
                    <a:pt x="176" y="0"/>
                    <a:pt x="1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3"/>
            <p:cNvSpPr/>
            <p:nvPr/>
          </p:nvSpPr>
          <p:spPr>
            <a:xfrm>
              <a:off x="1679555" y="2814980"/>
              <a:ext cx="10356" cy="18311"/>
            </a:xfrm>
            <a:custGeom>
              <a:avLst/>
              <a:gdLst/>
              <a:ahLst/>
              <a:cxnLst/>
              <a:rect l="l" t="t" r="r" b="b"/>
              <a:pathLst>
                <a:path w="574" h="1015" extrusionOk="0">
                  <a:moveTo>
                    <a:pt x="404" y="0"/>
                  </a:moveTo>
                  <a:cubicBezTo>
                    <a:pt x="234" y="0"/>
                    <a:pt x="1" y="552"/>
                    <a:pt x="22" y="701"/>
                  </a:cubicBezTo>
                  <a:cubicBezTo>
                    <a:pt x="40" y="811"/>
                    <a:pt x="201" y="1015"/>
                    <a:pt x="367" y="1015"/>
                  </a:cubicBezTo>
                  <a:cubicBezTo>
                    <a:pt x="393" y="1015"/>
                    <a:pt x="420" y="1010"/>
                    <a:pt x="447" y="998"/>
                  </a:cubicBezTo>
                  <a:cubicBezTo>
                    <a:pt x="531" y="977"/>
                    <a:pt x="553" y="849"/>
                    <a:pt x="553" y="764"/>
                  </a:cubicBezTo>
                  <a:cubicBezTo>
                    <a:pt x="574" y="552"/>
                    <a:pt x="553" y="340"/>
                    <a:pt x="531" y="149"/>
                  </a:cubicBezTo>
                  <a:cubicBezTo>
                    <a:pt x="510" y="107"/>
                    <a:pt x="510" y="85"/>
                    <a:pt x="510" y="64"/>
                  </a:cubicBezTo>
                  <a:cubicBezTo>
                    <a:pt x="489" y="22"/>
                    <a:pt x="447" y="0"/>
                    <a:pt x="40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3"/>
            <p:cNvSpPr/>
            <p:nvPr/>
          </p:nvSpPr>
          <p:spPr>
            <a:xfrm>
              <a:off x="1704454" y="2839298"/>
              <a:ext cx="14181" cy="16885"/>
            </a:xfrm>
            <a:custGeom>
              <a:avLst/>
              <a:gdLst/>
              <a:ahLst/>
              <a:cxnLst/>
              <a:rect l="l" t="t" r="r" b="b"/>
              <a:pathLst>
                <a:path w="786" h="936" extrusionOk="0">
                  <a:moveTo>
                    <a:pt x="189" y="0"/>
                  </a:moveTo>
                  <a:cubicBezTo>
                    <a:pt x="170" y="0"/>
                    <a:pt x="149" y="11"/>
                    <a:pt x="128" y="32"/>
                  </a:cubicBezTo>
                  <a:cubicBezTo>
                    <a:pt x="0" y="138"/>
                    <a:pt x="128" y="711"/>
                    <a:pt x="213" y="817"/>
                  </a:cubicBezTo>
                  <a:cubicBezTo>
                    <a:pt x="275" y="880"/>
                    <a:pt x="412" y="935"/>
                    <a:pt x="535" y="935"/>
                  </a:cubicBezTo>
                  <a:cubicBezTo>
                    <a:pt x="620" y="935"/>
                    <a:pt x="700" y="908"/>
                    <a:pt x="743" y="839"/>
                  </a:cubicBezTo>
                  <a:cubicBezTo>
                    <a:pt x="786" y="732"/>
                    <a:pt x="765" y="648"/>
                    <a:pt x="701" y="563"/>
                  </a:cubicBezTo>
                  <a:cubicBezTo>
                    <a:pt x="595" y="393"/>
                    <a:pt x="467" y="223"/>
                    <a:pt x="319" y="96"/>
                  </a:cubicBezTo>
                  <a:cubicBezTo>
                    <a:pt x="298" y="53"/>
                    <a:pt x="276" y="32"/>
                    <a:pt x="234" y="32"/>
                  </a:cubicBezTo>
                  <a:cubicBezTo>
                    <a:pt x="223" y="11"/>
                    <a:pt x="207" y="0"/>
                    <a:pt x="18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1679555" y="2733204"/>
              <a:ext cx="16112" cy="15334"/>
            </a:xfrm>
            <a:custGeom>
              <a:avLst/>
              <a:gdLst/>
              <a:ahLst/>
              <a:cxnLst/>
              <a:rect l="l" t="t" r="r" b="b"/>
              <a:pathLst>
                <a:path w="893" h="850" extrusionOk="0">
                  <a:moveTo>
                    <a:pt x="315" y="1"/>
                  </a:moveTo>
                  <a:cubicBezTo>
                    <a:pt x="190" y="1"/>
                    <a:pt x="60" y="47"/>
                    <a:pt x="22" y="161"/>
                  </a:cubicBezTo>
                  <a:cubicBezTo>
                    <a:pt x="1" y="246"/>
                    <a:pt x="43" y="352"/>
                    <a:pt x="128" y="416"/>
                  </a:cubicBezTo>
                  <a:cubicBezTo>
                    <a:pt x="277" y="564"/>
                    <a:pt x="425" y="692"/>
                    <a:pt x="595" y="819"/>
                  </a:cubicBezTo>
                  <a:cubicBezTo>
                    <a:pt x="616" y="819"/>
                    <a:pt x="638" y="840"/>
                    <a:pt x="680" y="840"/>
                  </a:cubicBezTo>
                  <a:cubicBezTo>
                    <a:pt x="686" y="847"/>
                    <a:pt x="696" y="849"/>
                    <a:pt x="707" y="849"/>
                  </a:cubicBezTo>
                  <a:cubicBezTo>
                    <a:pt x="735" y="849"/>
                    <a:pt x="771" y="834"/>
                    <a:pt x="786" y="819"/>
                  </a:cubicBezTo>
                  <a:cubicBezTo>
                    <a:pt x="892" y="692"/>
                    <a:pt x="659" y="140"/>
                    <a:pt x="531" y="55"/>
                  </a:cubicBezTo>
                  <a:cubicBezTo>
                    <a:pt x="481" y="21"/>
                    <a:pt x="399" y="1"/>
                    <a:pt x="3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1687981" y="2862840"/>
              <a:ext cx="224052" cy="248970"/>
            </a:xfrm>
            <a:custGeom>
              <a:avLst/>
              <a:gdLst/>
              <a:ahLst/>
              <a:cxnLst/>
              <a:rect l="l" t="t" r="r" b="b"/>
              <a:pathLst>
                <a:path w="12418" h="13801" extrusionOk="0">
                  <a:moveTo>
                    <a:pt x="1232" y="0"/>
                  </a:moveTo>
                  <a:cubicBezTo>
                    <a:pt x="913" y="913"/>
                    <a:pt x="531" y="1932"/>
                    <a:pt x="447" y="2144"/>
                  </a:cubicBezTo>
                  <a:cubicBezTo>
                    <a:pt x="1" y="3333"/>
                    <a:pt x="171" y="4903"/>
                    <a:pt x="277" y="6156"/>
                  </a:cubicBezTo>
                  <a:cubicBezTo>
                    <a:pt x="510" y="8681"/>
                    <a:pt x="1614" y="11207"/>
                    <a:pt x="3651" y="12693"/>
                  </a:cubicBezTo>
                  <a:cubicBezTo>
                    <a:pt x="4592" y="13376"/>
                    <a:pt x="5776" y="13801"/>
                    <a:pt x="6922" y="13801"/>
                  </a:cubicBezTo>
                  <a:cubicBezTo>
                    <a:pt x="7663" y="13801"/>
                    <a:pt x="8388" y="13623"/>
                    <a:pt x="9021" y="13223"/>
                  </a:cubicBezTo>
                  <a:cubicBezTo>
                    <a:pt x="10337" y="12374"/>
                    <a:pt x="10974" y="10804"/>
                    <a:pt x="11504" y="9339"/>
                  </a:cubicBezTo>
                  <a:cubicBezTo>
                    <a:pt x="11823" y="8512"/>
                    <a:pt x="12120" y="7684"/>
                    <a:pt x="12417" y="6856"/>
                  </a:cubicBezTo>
                  <a:lnTo>
                    <a:pt x="12417" y="6856"/>
                  </a:lnTo>
                  <a:cubicBezTo>
                    <a:pt x="11695" y="7854"/>
                    <a:pt x="10931" y="8830"/>
                    <a:pt x="9913" y="9552"/>
                  </a:cubicBezTo>
                  <a:cubicBezTo>
                    <a:pt x="9115" y="10138"/>
                    <a:pt x="8115" y="10522"/>
                    <a:pt x="7139" y="10522"/>
                  </a:cubicBezTo>
                  <a:cubicBezTo>
                    <a:pt x="6738" y="10522"/>
                    <a:pt x="6342" y="10458"/>
                    <a:pt x="5965" y="10316"/>
                  </a:cubicBezTo>
                  <a:cubicBezTo>
                    <a:pt x="4734" y="9870"/>
                    <a:pt x="3885" y="8745"/>
                    <a:pt x="3269" y="7599"/>
                  </a:cubicBezTo>
                  <a:cubicBezTo>
                    <a:pt x="1996" y="5264"/>
                    <a:pt x="1295" y="2654"/>
                    <a:pt x="123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1710191" y="2834499"/>
              <a:ext cx="224431" cy="217941"/>
            </a:xfrm>
            <a:custGeom>
              <a:avLst/>
              <a:gdLst/>
              <a:ahLst/>
              <a:cxnLst/>
              <a:rect l="l" t="t" r="r" b="b"/>
              <a:pathLst>
                <a:path w="12439" h="12081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89" y="1"/>
                    <a:pt x="490" y="1"/>
                    <a:pt x="490" y="1"/>
                  </a:cubicBezTo>
                  <a:lnTo>
                    <a:pt x="490" y="1"/>
                  </a:lnTo>
                  <a:cubicBezTo>
                    <a:pt x="490" y="1"/>
                    <a:pt x="489" y="1"/>
                    <a:pt x="489" y="1"/>
                  </a:cubicBezTo>
                  <a:close/>
                  <a:moveTo>
                    <a:pt x="490" y="1"/>
                  </a:moveTo>
                  <a:cubicBezTo>
                    <a:pt x="526" y="19"/>
                    <a:pt x="294" y="753"/>
                    <a:pt x="1" y="1550"/>
                  </a:cubicBezTo>
                  <a:cubicBezTo>
                    <a:pt x="64" y="4225"/>
                    <a:pt x="765" y="6835"/>
                    <a:pt x="2038" y="9170"/>
                  </a:cubicBezTo>
                  <a:cubicBezTo>
                    <a:pt x="2654" y="10316"/>
                    <a:pt x="3503" y="11441"/>
                    <a:pt x="4734" y="11887"/>
                  </a:cubicBezTo>
                  <a:cubicBezTo>
                    <a:pt x="5109" y="12020"/>
                    <a:pt x="5500" y="12080"/>
                    <a:pt x="5893" y="12080"/>
                  </a:cubicBezTo>
                  <a:cubicBezTo>
                    <a:pt x="6878" y="12080"/>
                    <a:pt x="7877" y="11699"/>
                    <a:pt x="8682" y="11123"/>
                  </a:cubicBezTo>
                  <a:cubicBezTo>
                    <a:pt x="9700" y="10401"/>
                    <a:pt x="10464" y="9403"/>
                    <a:pt x="11207" y="8406"/>
                  </a:cubicBezTo>
                  <a:lnTo>
                    <a:pt x="11398" y="7833"/>
                  </a:lnTo>
                  <a:cubicBezTo>
                    <a:pt x="11887" y="6538"/>
                    <a:pt x="12375" y="5201"/>
                    <a:pt x="12438" y="3800"/>
                  </a:cubicBezTo>
                  <a:lnTo>
                    <a:pt x="6687" y="1869"/>
                  </a:lnTo>
                  <a:cubicBezTo>
                    <a:pt x="5604" y="1487"/>
                    <a:pt x="4585" y="977"/>
                    <a:pt x="3503" y="616"/>
                  </a:cubicBezTo>
                  <a:cubicBezTo>
                    <a:pt x="2485" y="277"/>
                    <a:pt x="1509" y="234"/>
                    <a:pt x="4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1655811" y="2796597"/>
              <a:ext cx="306759" cy="378696"/>
            </a:xfrm>
            <a:custGeom>
              <a:avLst/>
              <a:gdLst/>
              <a:ahLst/>
              <a:cxnLst/>
              <a:rect l="l" t="t" r="r" b="b"/>
              <a:pathLst>
                <a:path w="17002" h="20992" extrusionOk="0">
                  <a:moveTo>
                    <a:pt x="2972" y="1"/>
                  </a:moveTo>
                  <a:cubicBezTo>
                    <a:pt x="510" y="5859"/>
                    <a:pt x="807" y="11504"/>
                    <a:pt x="86" y="17681"/>
                  </a:cubicBezTo>
                  <a:cubicBezTo>
                    <a:pt x="1" y="17999"/>
                    <a:pt x="43" y="18317"/>
                    <a:pt x="192" y="18615"/>
                  </a:cubicBezTo>
                  <a:cubicBezTo>
                    <a:pt x="425" y="18869"/>
                    <a:pt x="744" y="19018"/>
                    <a:pt x="1105" y="19060"/>
                  </a:cubicBezTo>
                  <a:lnTo>
                    <a:pt x="10252" y="20992"/>
                  </a:lnTo>
                  <a:cubicBezTo>
                    <a:pt x="12948" y="15813"/>
                    <a:pt x="15198" y="10422"/>
                    <a:pt x="17002" y="4861"/>
                  </a:cubicBezTo>
                  <a:lnTo>
                    <a:pt x="15643" y="3906"/>
                  </a:lnTo>
                  <a:lnTo>
                    <a:pt x="12354" y="12438"/>
                  </a:lnTo>
                  <a:cubicBezTo>
                    <a:pt x="11802" y="13839"/>
                    <a:pt x="11059" y="15431"/>
                    <a:pt x="9594" y="15813"/>
                  </a:cubicBezTo>
                  <a:cubicBezTo>
                    <a:pt x="9378" y="15872"/>
                    <a:pt x="9159" y="15899"/>
                    <a:pt x="8941" y="15899"/>
                  </a:cubicBezTo>
                  <a:cubicBezTo>
                    <a:pt x="7986" y="15899"/>
                    <a:pt x="7040" y="15382"/>
                    <a:pt x="6262" y="14794"/>
                  </a:cubicBezTo>
                  <a:cubicBezTo>
                    <a:pt x="3843" y="13881"/>
                    <a:pt x="3248" y="11271"/>
                    <a:pt x="3333" y="8469"/>
                  </a:cubicBezTo>
                  <a:cubicBezTo>
                    <a:pt x="3439" y="5498"/>
                    <a:pt x="4288" y="2314"/>
                    <a:pt x="4585" y="595"/>
                  </a:cubicBezTo>
                  <a:lnTo>
                    <a:pt x="29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1690669" y="3047100"/>
              <a:ext cx="135192" cy="88558"/>
            </a:xfrm>
            <a:custGeom>
              <a:avLst/>
              <a:gdLst/>
              <a:ahLst/>
              <a:cxnLst/>
              <a:rect l="l" t="t" r="r" b="b"/>
              <a:pathLst>
                <a:path w="7493" h="4909" extrusionOk="0">
                  <a:moveTo>
                    <a:pt x="720" y="0"/>
                  </a:moveTo>
                  <a:cubicBezTo>
                    <a:pt x="598" y="0"/>
                    <a:pt x="476" y="27"/>
                    <a:pt x="361" y="80"/>
                  </a:cubicBezTo>
                  <a:cubicBezTo>
                    <a:pt x="128" y="250"/>
                    <a:pt x="0" y="569"/>
                    <a:pt x="43" y="866"/>
                  </a:cubicBezTo>
                  <a:cubicBezTo>
                    <a:pt x="128" y="1587"/>
                    <a:pt x="510" y="2776"/>
                    <a:pt x="977" y="3349"/>
                  </a:cubicBezTo>
                  <a:cubicBezTo>
                    <a:pt x="1253" y="3667"/>
                    <a:pt x="1592" y="3943"/>
                    <a:pt x="1974" y="4134"/>
                  </a:cubicBezTo>
                  <a:cubicBezTo>
                    <a:pt x="2797" y="4580"/>
                    <a:pt x="3896" y="4909"/>
                    <a:pt x="4948" y="4909"/>
                  </a:cubicBezTo>
                  <a:cubicBezTo>
                    <a:pt x="5850" y="4909"/>
                    <a:pt x="6717" y="4667"/>
                    <a:pt x="7344" y="4049"/>
                  </a:cubicBezTo>
                  <a:cubicBezTo>
                    <a:pt x="7429" y="4007"/>
                    <a:pt x="7471" y="3922"/>
                    <a:pt x="7493" y="3816"/>
                  </a:cubicBezTo>
                  <a:cubicBezTo>
                    <a:pt x="7493" y="3667"/>
                    <a:pt x="7302" y="3582"/>
                    <a:pt x="7153" y="3519"/>
                  </a:cubicBezTo>
                  <a:cubicBezTo>
                    <a:pt x="5158" y="2903"/>
                    <a:pt x="3226" y="2458"/>
                    <a:pt x="1826" y="781"/>
                  </a:cubicBezTo>
                  <a:cubicBezTo>
                    <a:pt x="1656" y="547"/>
                    <a:pt x="1444" y="335"/>
                    <a:pt x="1210" y="165"/>
                  </a:cubicBezTo>
                  <a:cubicBezTo>
                    <a:pt x="1061" y="54"/>
                    <a:pt x="891" y="0"/>
                    <a:pt x="72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1864906" y="2922624"/>
              <a:ext cx="15029" cy="11618"/>
            </a:xfrm>
            <a:custGeom>
              <a:avLst/>
              <a:gdLst/>
              <a:ahLst/>
              <a:cxnLst/>
              <a:rect l="l" t="t" r="r" b="b"/>
              <a:pathLst>
                <a:path w="833" h="644" extrusionOk="0">
                  <a:moveTo>
                    <a:pt x="326" y="1"/>
                  </a:moveTo>
                  <a:cubicBezTo>
                    <a:pt x="194" y="1"/>
                    <a:pt x="65" y="81"/>
                    <a:pt x="22" y="210"/>
                  </a:cubicBezTo>
                  <a:cubicBezTo>
                    <a:pt x="1" y="316"/>
                    <a:pt x="22" y="422"/>
                    <a:pt x="85" y="507"/>
                  </a:cubicBezTo>
                  <a:cubicBezTo>
                    <a:pt x="147" y="604"/>
                    <a:pt x="228" y="643"/>
                    <a:pt x="310" y="643"/>
                  </a:cubicBezTo>
                  <a:cubicBezTo>
                    <a:pt x="567" y="643"/>
                    <a:pt x="832" y="254"/>
                    <a:pt x="510" y="61"/>
                  </a:cubicBezTo>
                  <a:cubicBezTo>
                    <a:pt x="454" y="20"/>
                    <a:pt x="390" y="1"/>
                    <a:pt x="326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3"/>
            <p:cNvSpPr/>
            <p:nvPr/>
          </p:nvSpPr>
          <p:spPr>
            <a:xfrm>
              <a:off x="1770706" y="2973714"/>
              <a:ext cx="14741" cy="11455"/>
            </a:xfrm>
            <a:custGeom>
              <a:avLst/>
              <a:gdLst/>
              <a:ahLst/>
              <a:cxnLst/>
              <a:rect l="l" t="t" r="r" b="b"/>
              <a:pathLst>
                <a:path w="817" h="635" extrusionOk="0">
                  <a:moveTo>
                    <a:pt x="310" y="1"/>
                  </a:moveTo>
                  <a:cubicBezTo>
                    <a:pt x="185" y="1"/>
                    <a:pt x="64" y="72"/>
                    <a:pt x="22" y="201"/>
                  </a:cubicBezTo>
                  <a:cubicBezTo>
                    <a:pt x="0" y="307"/>
                    <a:pt x="0" y="413"/>
                    <a:pt x="85" y="519"/>
                  </a:cubicBezTo>
                  <a:cubicBezTo>
                    <a:pt x="143" y="601"/>
                    <a:pt x="218" y="635"/>
                    <a:pt x="294" y="635"/>
                  </a:cubicBezTo>
                  <a:cubicBezTo>
                    <a:pt x="549" y="635"/>
                    <a:pt x="816" y="249"/>
                    <a:pt x="488" y="52"/>
                  </a:cubicBezTo>
                  <a:cubicBezTo>
                    <a:pt x="433" y="17"/>
                    <a:pt x="371" y="1"/>
                    <a:pt x="31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3"/>
            <p:cNvSpPr/>
            <p:nvPr/>
          </p:nvSpPr>
          <p:spPr>
            <a:xfrm>
              <a:off x="1866060" y="2964712"/>
              <a:ext cx="23654" cy="18076"/>
            </a:xfrm>
            <a:custGeom>
              <a:avLst/>
              <a:gdLst/>
              <a:ahLst/>
              <a:cxnLst/>
              <a:rect l="l" t="t" r="r" b="b"/>
              <a:pathLst>
                <a:path w="1311" h="1002" extrusionOk="0">
                  <a:moveTo>
                    <a:pt x="507" y="1"/>
                  </a:moveTo>
                  <a:cubicBezTo>
                    <a:pt x="307" y="1"/>
                    <a:pt x="120" y="128"/>
                    <a:pt x="64" y="339"/>
                  </a:cubicBezTo>
                  <a:cubicBezTo>
                    <a:pt x="0" y="487"/>
                    <a:pt x="43" y="657"/>
                    <a:pt x="149" y="806"/>
                  </a:cubicBezTo>
                  <a:cubicBezTo>
                    <a:pt x="243" y="945"/>
                    <a:pt x="366" y="1001"/>
                    <a:pt x="489" y="1001"/>
                  </a:cubicBezTo>
                  <a:cubicBezTo>
                    <a:pt x="893" y="1001"/>
                    <a:pt x="1311" y="398"/>
                    <a:pt x="807" y="105"/>
                  </a:cubicBezTo>
                  <a:cubicBezTo>
                    <a:pt x="714" y="34"/>
                    <a:pt x="608" y="1"/>
                    <a:pt x="50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1795586" y="2924988"/>
              <a:ext cx="38358" cy="29044"/>
            </a:xfrm>
            <a:custGeom>
              <a:avLst/>
              <a:gdLst/>
              <a:ahLst/>
              <a:cxnLst/>
              <a:rect l="l" t="t" r="r" b="b"/>
              <a:pathLst>
                <a:path w="2126" h="1610" extrusionOk="0">
                  <a:moveTo>
                    <a:pt x="800" y="0"/>
                  </a:moveTo>
                  <a:cubicBezTo>
                    <a:pt x="454" y="0"/>
                    <a:pt x="174" y="217"/>
                    <a:pt x="86" y="524"/>
                  </a:cubicBezTo>
                  <a:cubicBezTo>
                    <a:pt x="1" y="800"/>
                    <a:pt x="65" y="1076"/>
                    <a:pt x="213" y="1289"/>
                  </a:cubicBezTo>
                  <a:cubicBezTo>
                    <a:pt x="367" y="1517"/>
                    <a:pt x="567" y="1609"/>
                    <a:pt x="770" y="1609"/>
                  </a:cubicBezTo>
                  <a:cubicBezTo>
                    <a:pt x="1434" y="1609"/>
                    <a:pt x="2125" y="614"/>
                    <a:pt x="1296" y="142"/>
                  </a:cubicBezTo>
                  <a:cubicBezTo>
                    <a:pt x="1125" y="44"/>
                    <a:pt x="956" y="0"/>
                    <a:pt x="80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1816281" y="3002325"/>
              <a:ext cx="38034" cy="29044"/>
            </a:xfrm>
            <a:custGeom>
              <a:avLst/>
              <a:gdLst/>
              <a:ahLst/>
              <a:cxnLst/>
              <a:rect l="l" t="t" r="r" b="b"/>
              <a:pathLst>
                <a:path w="2108" h="1610" extrusionOk="0">
                  <a:moveTo>
                    <a:pt x="789" y="1"/>
                  </a:moveTo>
                  <a:cubicBezTo>
                    <a:pt x="441" y="1"/>
                    <a:pt x="166" y="217"/>
                    <a:pt x="64" y="525"/>
                  </a:cubicBezTo>
                  <a:cubicBezTo>
                    <a:pt x="0" y="780"/>
                    <a:pt x="42" y="1055"/>
                    <a:pt x="212" y="1289"/>
                  </a:cubicBezTo>
                  <a:cubicBezTo>
                    <a:pt x="366" y="1517"/>
                    <a:pt x="565" y="1610"/>
                    <a:pt x="766" y="1610"/>
                  </a:cubicBezTo>
                  <a:cubicBezTo>
                    <a:pt x="1426" y="1610"/>
                    <a:pt x="2108" y="614"/>
                    <a:pt x="1295" y="143"/>
                  </a:cubicBezTo>
                  <a:cubicBezTo>
                    <a:pt x="1117" y="44"/>
                    <a:pt x="946" y="1"/>
                    <a:pt x="78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0" name="Google Shape;2970;p43"/>
          <p:cNvGrpSpPr/>
          <p:nvPr/>
        </p:nvGrpSpPr>
        <p:grpSpPr>
          <a:xfrm>
            <a:off x="1532887" y="3263382"/>
            <a:ext cx="550314" cy="382845"/>
            <a:chOff x="1532887" y="3263382"/>
            <a:chExt cx="550314" cy="382845"/>
          </a:xfrm>
        </p:grpSpPr>
        <p:sp>
          <p:nvSpPr>
            <p:cNvPr id="2971" name="Google Shape;2971;p43"/>
            <p:cNvSpPr/>
            <p:nvPr/>
          </p:nvSpPr>
          <p:spPr>
            <a:xfrm>
              <a:off x="1594936" y="3263382"/>
              <a:ext cx="488266" cy="305201"/>
            </a:xfrm>
            <a:custGeom>
              <a:avLst/>
              <a:gdLst/>
              <a:ahLst/>
              <a:cxnLst/>
              <a:rect l="l" t="t" r="r" b="b"/>
              <a:pathLst>
                <a:path w="27062" h="16918" extrusionOk="0">
                  <a:moveTo>
                    <a:pt x="2451" y="0"/>
                  </a:moveTo>
                  <a:cubicBezTo>
                    <a:pt x="1891" y="0"/>
                    <a:pt x="1341" y="102"/>
                    <a:pt x="828" y="338"/>
                  </a:cubicBezTo>
                  <a:cubicBezTo>
                    <a:pt x="679" y="402"/>
                    <a:pt x="552" y="465"/>
                    <a:pt x="425" y="529"/>
                  </a:cubicBezTo>
                  <a:cubicBezTo>
                    <a:pt x="128" y="1081"/>
                    <a:pt x="0" y="1696"/>
                    <a:pt x="64" y="2333"/>
                  </a:cubicBezTo>
                  <a:cubicBezTo>
                    <a:pt x="212" y="3628"/>
                    <a:pt x="1083" y="4753"/>
                    <a:pt x="2038" y="5665"/>
                  </a:cubicBezTo>
                  <a:cubicBezTo>
                    <a:pt x="3524" y="7109"/>
                    <a:pt x="5264" y="8255"/>
                    <a:pt x="6665" y="9762"/>
                  </a:cubicBezTo>
                  <a:cubicBezTo>
                    <a:pt x="7535" y="10696"/>
                    <a:pt x="8278" y="11736"/>
                    <a:pt x="9190" y="12627"/>
                  </a:cubicBezTo>
                  <a:cubicBezTo>
                    <a:pt x="10804" y="14219"/>
                    <a:pt x="12905" y="15280"/>
                    <a:pt x="15070" y="15980"/>
                  </a:cubicBezTo>
                  <a:cubicBezTo>
                    <a:pt x="16771" y="16551"/>
                    <a:pt x="18594" y="16918"/>
                    <a:pt x="20394" y="16918"/>
                  </a:cubicBezTo>
                  <a:cubicBezTo>
                    <a:pt x="21873" y="16918"/>
                    <a:pt x="23337" y="16670"/>
                    <a:pt x="24706" y="16087"/>
                  </a:cubicBezTo>
                  <a:cubicBezTo>
                    <a:pt x="25300" y="15874"/>
                    <a:pt x="25830" y="15514"/>
                    <a:pt x="26297" y="15047"/>
                  </a:cubicBezTo>
                  <a:cubicBezTo>
                    <a:pt x="26425" y="14919"/>
                    <a:pt x="26531" y="14771"/>
                    <a:pt x="26637" y="14601"/>
                  </a:cubicBezTo>
                  <a:cubicBezTo>
                    <a:pt x="27061" y="12542"/>
                    <a:pt x="26743" y="10377"/>
                    <a:pt x="25512" y="8679"/>
                  </a:cubicBezTo>
                  <a:cubicBezTo>
                    <a:pt x="23750" y="6281"/>
                    <a:pt x="20652" y="5262"/>
                    <a:pt x="17701" y="4774"/>
                  </a:cubicBezTo>
                  <a:cubicBezTo>
                    <a:pt x="14751" y="4264"/>
                    <a:pt x="11674" y="4116"/>
                    <a:pt x="8978" y="2800"/>
                  </a:cubicBezTo>
                  <a:cubicBezTo>
                    <a:pt x="7662" y="2163"/>
                    <a:pt x="6452" y="1272"/>
                    <a:pt x="5115" y="656"/>
                  </a:cubicBezTo>
                  <a:cubicBezTo>
                    <a:pt x="4278" y="264"/>
                    <a:pt x="3351" y="0"/>
                    <a:pt x="245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1532887" y="3272907"/>
              <a:ext cx="542646" cy="373320"/>
            </a:xfrm>
            <a:custGeom>
              <a:avLst/>
              <a:gdLst/>
              <a:ahLst/>
              <a:cxnLst/>
              <a:rect l="l" t="t" r="r" b="b"/>
              <a:pathLst>
                <a:path w="30076" h="20694" extrusionOk="0">
                  <a:moveTo>
                    <a:pt x="3864" y="1"/>
                  </a:moveTo>
                  <a:lnTo>
                    <a:pt x="3864" y="1"/>
                  </a:lnTo>
                  <a:cubicBezTo>
                    <a:pt x="1" y="2187"/>
                    <a:pt x="4904" y="7048"/>
                    <a:pt x="6517" y="9085"/>
                  </a:cubicBezTo>
                  <a:cubicBezTo>
                    <a:pt x="8830" y="11993"/>
                    <a:pt x="10910" y="15177"/>
                    <a:pt x="13733" y="17575"/>
                  </a:cubicBezTo>
                  <a:cubicBezTo>
                    <a:pt x="13967" y="17766"/>
                    <a:pt x="14200" y="17957"/>
                    <a:pt x="14455" y="18148"/>
                  </a:cubicBezTo>
                  <a:cubicBezTo>
                    <a:pt x="16559" y="19746"/>
                    <a:pt x="19105" y="20693"/>
                    <a:pt x="21599" y="20693"/>
                  </a:cubicBezTo>
                  <a:cubicBezTo>
                    <a:pt x="23808" y="20693"/>
                    <a:pt x="25978" y="19949"/>
                    <a:pt x="27763" y="18254"/>
                  </a:cubicBezTo>
                  <a:cubicBezTo>
                    <a:pt x="28951" y="17129"/>
                    <a:pt x="29736" y="15665"/>
                    <a:pt x="30076" y="14052"/>
                  </a:cubicBezTo>
                  <a:lnTo>
                    <a:pt x="30076" y="14052"/>
                  </a:lnTo>
                  <a:cubicBezTo>
                    <a:pt x="29970" y="14221"/>
                    <a:pt x="29864" y="14391"/>
                    <a:pt x="29736" y="14540"/>
                  </a:cubicBezTo>
                  <a:cubicBezTo>
                    <a:pt x="29269" y="14986"/>
                    <a:pt x="28739" y="15346"/>
                    <a:pt x="28145" y="15580"/>
                  </a:cubicBezTo>
                  <a:cubicBezTo>
                    <a:pt x="26784" y="16151"/>
                    <a:pt x="25333" y="16393"/>
                    <a:pt x="23866" y="16393"/>
                  </a:cubicBezTo>
                  <a:cubicBezTo>
                    <a:pt x="22061" y="16393"/>
                    <a:pt x="20230" y="16026"/>
                    <a:pt x="18509" y="15452"/>
                  </a:cubicBezTo>
                  <a:cubicBezTo>
                    <a:pt x="16344" y="14731"/>
                    <a:pt x="14264" y="13691"/>
                    <a:pt x="12629" y="12099"/>
                  </a:cubicBezTo>
                  <a:cubicBezTo>
                    <a:pt x="11717" y="11208"/>
                    <a:pt x="10995" y="10168"/>
                    <a:pt x="10104" y="9234"/>
                  </a:cubicBezTo>
                  <a:cubicBezTo>
                    <a:pt x="8703" y="7727"/>
                    <a:pt x="6963" y="6581"/>
                    <a:pt x="5477" y="5137"/>
                  </a:cubicBezTo>
                  <a:cubicBezTo>
                    <a:pt x="4522" y="4225"/>
                    <a:pt x="3651" y="3100"/>
                    <a:pt x="3503" y="1805"/>
                  </a:cubicBezTo>
                  <a:cubicBezTo>
                    <a:pt x="3439" y="1168"/>
                    <a:pt x="3567" y="553"/>
                    <a:pt x="386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1753078" y="3330184"/>
              <a:ext cx="277656" cy="161278"/>
            </a:xfrm>
            <a:custGeom>
              <a:avLst/>
              <a:gdLst/>
              <a:ahLst/>
              <a:cxnLst/>
              <a:rect l="l" t="t" r="r" b="b"/>
              <a:pathLst>
                <a:path w="15389" h="8940" extrusionOk="0">
                  <a:moveTo>
                    <a:pt x="7922" y="1"/>
                  </a:moveTo>
                  <a:cubicBezTo>
                    <a:pt x="7785" y="1"/>
                    <a:pt x="7650" y="4"/>
                    <a:pt x="7514" y="10"/>
                  </a:cubicBezTo>
                  <a:cubicBezTo>
                    <a:pt x="5689" y="95"/>
                    <a:pt x="1" y="1601"/>
                    <a:pt x="2357" y="4148"/>
                  </a:cubicBezTo>
                  <a:cubicBezTo>
                    <a:pt x="4925" y="6929"/>
                    <a:pt x="8215" y="8648"/>
                    <a:pt x="12014" y="8924"/>
                  </a:cubicBezTo>
                  <a:cubicBezTo>
                    <a:pt x="12157" y="8934"/>
                    <a:pt x="12305" y="8940"/>
                    <a:pt x="12454" y="8940"/>
                  </a:cubicBezTo>
                  <a:cubicBezTo>
                    <a:pt x="13541" y="8940"/>
                    <a:pt x="14721" y="8642"/>
                    <a:pt x="15113" y="7672"/>
                  </a:cubicBezTo>
                  <a:cubicBezTo>
                    <a:pt x="15389" y="7035"/>
                    <a:pt x="15198" y="6335"/>
                    <a:pt x="15007" y="5677"/>
                  </a:cubicBezTo>
                  <a:cubicBezTo>
                    <a:pt x="14731" y="4658"/>
                    <a:pt x="14455" y="3639"/>
                    <a:pt x="13882" y="2769"/>
                  </a:cubicBezTo>
                  <a:cubicBezTo>
                    <a:pt x="12620" y="846"/>
                    <a:pt x="10205" y="1"/>
                    <a:pt x="79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4" name="Google Shape;2974;p43"/>
          <p:cNvGrpSpPr/>
          <p:nvPr/>
        </p:nvGrpSpPr>
        <p:grpSpPr>
          <a:xfrm>
            <a:off x="2566831" y="3679547"/>
            <a:ext cx="578659" cy="648773"/>
            <a:chOff x="2566831" y="3679547"/>
            <a:chExt cx="578659" cy="648773"/>
          </a:xfrm>
        </p:grpSpPr>
        <p:sp>
          <p:nvSpPr>
            <p:cNvPr id="2975" name="Google Shape;2975;p43"/>
            <p:cNvSpPr/>
            <p:nvPr/>
          </p:nvSpPr>
          <p:spPr>
            <a:xfrm>
              <a:off x="2566831" y="3679547"/>
              <a:ext cx="293353" cy="279963"/>
            </a:xfrm>
            <a:custGeom>
              <a:avLst/>
              <a:gdLst/>
              <a:ahLst/>
              <a:cxnLst/>
              <a:rect l="l" t="t" r="r" b="b"/>
              <a:pathLst>
                <a:path w="16259" h="15519" extrusionOk="0">
                  <a:moveTo>
                    <a:pt x="10613" y="0"/>
                  </a:moveTo>
                  <a:cubicBezTo>
                    <a:pt x="9488" y="0"/>
                    <a:pt x="1" y="489"/>
                    <a:pt x="1444" y="3057"/>
                  </a:cubicBezTo>
                  <a:cubicBezTo>
                    <a:pt x="4034" y="7620"/>
                    <a:pt x="7323" y="11738"/>
                    <a:pt x="11208" y="15261"/>
                  </a:cubicBezTo>
                  <a:cubicBezTo>
                    <a:pt x="11343" y="15416"/>
                    <a:pt x="11550" y="15518"/>
                    <a:pt x="11747" y="15518"/>
                  </a:cubicBezTo>
                  <a:cubicBezTo>
                    <a:pt x="11765" y="15518"/>
                    <a:pt x="11784" y="15517"/>
                    <a:pt x="11802" y="15516"/>
                  </a:cubicBezTo>
                  <a:cubicBezTo>
                    <a:pt x="12035" y="15473"/>
                    <a:pt x="12141" y="15218"/>
                    <a:pt x="12226" y="14985"/>
                  </a:cubicBezTo>
                  <a:cubicBezTo>
                    <a:pt x="12905" y="13096"/>
                    <a:pt x="13988" y="11356"/>
                    <a:pt x="14540" y="9424"/>
                  </a:cubicBezTo>
                  <a:cubicBezTo>
                    <a:pt x="15155" y="7132"/>
                    <a:pt x="15665" y="4818"/>
                    <a:pt x="16068" y="2484"/>
                  </a:cubicBezTo>
                  <a:cubicBezTo>
                    <a:pt x="16174" y="1783"/>
                    <a:pt x="16259" y="977"/>
                    <a:pt x="15771" y="489"/>
                  </a:cubicBezTo>
                  <a:cubicBezTo>
                    <a:pt x="15368" y="85"/>
                    <a:pt x="14731" y="43"/>
                    <a:pt x="14158" y="43"/>
                  </a:cubicBezTo>
                  <a:lnTo>
                    <a:pt x="1061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2661518" y="3738285"/>
              <a:ext cx="34786" cy="27673"/>
            </a:xfrm>
            <a:custGeom>
              <a:avLst/>
              <a:gdLst/>
              <a:ahLst/>
              <a:cxnLst/>
              <a:rect l="l" t="t" r="r" b="b"/>
              <a:pathLst>
                <a:path w="1928" h="1534" extrusionOk="0">
                  <a:moveTo>
                    <a:pt x="1198" y="1"/>
                  </a:moveTo>
                  <a:cubicBezTo>
                    <a:pt x="661" y="1"/>
                    <a:pt x="1" y="553"/>
                    <a:pt x="314" y="1159"/>
                  </a:cubicBezTo>
                  <a:cubicBezTo>
                    <a:pt x="456" y="1424"/>
                    <a:pt x="669" y="1534"/>
                    <a:pt x="889" y="1534"/>
                  </a:cubicBezTo>
                  <a:cubicBezTo>
                    <a:pt x="1391" y="1534"/>
                    <a:pt x="1928" y="964"/>
                    <a:pt x="1736" y="374"/>
                  </a:cubicBezTo>
                  <a:cubicBezTo>
                    <a:pt x="1693" y="183"/>
                    <a:pt x="1524" y="55"/>
                    <a:pt x="1333" y="13"/>
                  </a:cubicBezTo>
                  <a:cubicBezTo>
                    <a:pt x="1289" y="5"/>
                    <a:pt x="1244" y="1"/>
                    <a:pt x="119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2773706" y="3710720"/>
              <a:ext cx="34533" cy="27673"/>
            </a:xfrm>
            <a:custGeom>
              <a:avLst/>
              <a:gdLst/>
              <a:ahLst/>
              <a:cxnLst/>
              <a:rect l="l" t="t" r="r" b="b"/>
              <a:pathLst>
                <a:path w="1914" h="1534" extrusionOk="0">
                  <a:moveTo>
                    <a:pt x="1203" y="1"/>
                  </a:moveTo>
                  <a:cubicBezTo>
                    <a:pt x="665" y="1"/>
                    <a:pt x="1" y="571"/>
                    <a:pt x="315" y="1159"/>
                  </a:cubicBezTo>
                  <a:cubicBezTo>
                    <a:pt x="457" y="1424"/>
                    <a:pt x="668" y="1534"/>
                    <a:pt x="886" y="1534"/>
                  </a:cubicBezTo>
                  <a:cubicBezTo>
                    <a:pt x="1383" y="1534"/>
                    <a:pt x="1914" y="964"/>
                    <a:pt x="1737" y="374"/>
                  </a:cubicBezTo>
                  <a:cubicBezTo>
                    <a:pt x="1673" y="183"/>
                    <a:pt x="1524" y="55"/>
                    <a:pt x="1333" y="13"/>
                  </a:cubicBezTo>
                  <a:cubicBezTo>
                    <a:pt x="1291" y="5"/>
                    <a:pt x="1248" y="1"/>
                    <a:pt x="120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2761690" y="3768231"/>
              <a:ext cx="20586" cy="16182"/>
            </a:xfrm>
            <a:custGeom>
              <a:avLst/>
              <a:gdLst/>
              <a:ahLst/>
              <a:cxnLst/>
              <a:rect l="l" t="t" r="r" b="b"/>
              <a:pathLst>
                <a:path w="1141" h="897" extrusionOk="0">
                  <a:moveTo>
                    <a:pt x="708" y="1"/>
                  </a:moveTo>
                  <a:cubicBezTo>
                    <a:pt x="396" y="1"/>
                    <a:pt x="0" y="316"/>
                    <a:pt x="195" y="666"/>
                  </a:cubicBezTo>
                  <a:cubicBezTo>
                    <a:pt x="280" y="830"/>
                    <a:pt x="407" y="897"/>
                    <a:pt x="538" y="897"/>
                  </a:cubicBezTo>
                  <a:cubicBezTo>
                    <a:pt x="831" y="897"/>
                    <a:pt x="1141" y="559"/>
                    <a:pt x="1023" y="221"/>
                  </a:cubicBezTo>
                  <a:cubicBezTo>
                    <a:pt x="1002" y="115"/>
                    <a:pt x="896" y="30"/>
                    <a:pt x="790" y="9"/>
                  </a:cubicBezTo>
                  <a:cubicBezTo>
                    <a:pt x="763" y="3"/>
                    <a:pt x="736" y="1"/>
                    <a:pt x="7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2781104" y="3867090"/>
              <a:ext cx="20442" cy="16489"/>
            </a:xfrm>
            <a:custGeom>
              <a:avLst/>
              <a:gdLst/>
              <a:ahLst/>
              <a:cxnLst/>
              <a:rect l="l" t="t" r="r" b="b"/>
              <a:pathLst>
                <a:path w="1133" h="914" extrusionOk="0">
                  <a:moveTo>
                    <a:pt x="722" y="1"/>
                  </a:moveTo>
                  <a:cubicBezTo>
                    <a:pt x="424" y="1"/>
                    <a:pt x="0" y="323"/>
                    <a:pt x="180" y="684"/>
                  </a:cubicBezTo>
                  <a:cubicBezTo>
                    <a:pt x="265" y="847"/>
                    <a:pt x="393" y="914"/>
                    <a:pt x="524" y="914"/>
                  </a:cubicBezTo>
                  <a:cubicBezTo>
                    <a:pt x="818" y="914"/>
                    <a:pt x="1132" y="576"/>
                    <a:pt x="1029" y="238"/>
                  </a:cubicBezTo>
                  <a:cubicBezTo>
                    <a:pt x="987" y="111"/>
                    <a:pt x="902" y="26"/>
                    <a:pt x="775" y="4"/>
                  </a:cubicBezTo>
                  <a:cubicBezTo>
                    <a:pt x="758" y="2"/>
                    <a:pt x="740" y="1"/>
                    <a:pt x="72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2691108" y="3708194"/>
              <a:ext cx="20442" cy="16489"/>
            </a:xfrm>
            <a:custGeom>
              <a:avLst/>
              <a:gdLst/>
              <a:ahLst/>
              <a:cxnLst/>
              <a:rect l="l" t="t" r="r" b="b"/>
              <a:pathLst>
                <a:path w="1133" h="914" extrusionOk="0">
                  <a:moveTo>
                    <a:pt x="719" y="1"/>
                  </a:moveTo>
                  <a:cubicBezTo>
                    <a:pt x="406" y="1"/>
                    <a:pt x="1" y="323"/>
                    <a:pt x="181" y="683"/>
                  </a:cubicBezTo>
                  <a:cubicBezTo>
                    <a:pt x="266" y="847"/>
                    <a:pt x="393" y="914"/>
                    <a:pt x="524" y="914"/>
                  </a:cubicBezTo>
                  <a:cubicBezTo>
                    <a:pt x="818" y="914"/>
                    <a:pt x="1133" y="576"/>
                    <a:pt x="1030" y="238"/>
                  </a:cubicBezTo>
                  <a:cubicBezTo>
                    <a:pt x="987" y="110"/>
                    <a:pt x="902" y="26"/>
                    <a:pt x="775" y="4"/>
                  </a:cubicBezTo>
                  <a:cubicBezTo>
                    <a:pt x="757" y="2"/>
                    <a:pt x="738" y="1"/>
                    <a:pt x="71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2718749" y="3837162"/>
              <a:ext cx="20370" cy="16182"/>
            </a:xfrm>
            <a:custGeom>
              <a:avLst/>
              <a:gdLst/>
              <a:ahLst/>
              <a:cxnLst/>
              <a:rect l="l" t="t" r="r" b="b"/>
              <a:pathLst>
                <a:path w="1129" h="897" extrusionOk="0">
                  <a:moveTo>
                    <a:pt x="715" y="1"/>
                  </a:moveTo>
                  <a:cubicBezTo>
                    <a:pt x="402" y="1"/>
                    <a:pt x="1" y="333"/>
                    <a:pt x="177" y="666"/>
                  </a:cubicBezTo>
                  <a:cubicBezTo>
                    <a:pt x="262" y="829"/>
                    <a:pt x="389" y="896"/>
                    <a:pt x="520" y="896"/>
                  </a:cubicBezTo>
                  <a:cubicBezTo>
                    <a:pt x="815" y="896"/>
                    <a:pt x="1129" y="558"/>
                    <a:pt x="1026" y="220"/>
                  </a:cubicBezTo>
                  <a:cubicBezTo>
                    <a:pt x="1005" y="114"/>
                    <a:pt x="899" y="29"/>
                    <a:pt x="792" y="8"/>
                  </a:cubicBezTo>
                  <a:cubicBezTo>
                    <a:pt x="768" y="3"/>
                    <a:pt x="742" y="1"/>
                    <a:pt x="7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2642664" y="4119488"/>
              <a:ext cx="434265" cy="208831"/>
            </a:xfrm>
            <a:custGeom>
              <a:avLst/>
              <a:gdLst/>
              <a:ahLst/>
              <a:cxnLst/>
              <a:rect l="l" t="t" r="r" b="b"/>
              <a:pathLst>
                <a:path w="24069" h="11576" extrusionOk="0">
                  <a:moveTo>
                    <a:pt x="24069" y="0"/>
                  </a:moveTo>
                  <a:lnTo>
                    <a:pt x="24069" y="0"/>
                  </a:lnTo>
                  <a:cubicBezTo>
                    <a:pt x="23071" y="1083"/>
                    <a:pt x="21840" y="1932"/>
                    <a:pt x="20461" y="2463"/>
                  </a:cubicBezTo>
                  <a:cubicBezTo>
                    <a:pt x="19591" y="2802"/>
                    <a:pt x="18699" y="3057"/>
                    <a:pt x="17787" y="3248"/>
                  </a:cubicBezTo>
                  <a:cubicBezTo>
                    <a:pt x="15310" y="3812"/>
                    <a:pt x="12795" y="4356"/>
                    <a:pt x="10242" y="4356"/>
                  </a:cubicBezTo>
                  <a:cubicBezTo>
                    <a:pt x="10104" y="4356"/>
                    <a:pt x="9966" y="4355"/>
                    <a:pt x="9827" y="4351"/>
                  </a:cubicBezTo>
                  <a:cubicBezTo>
                    <a:pt x="8427" y="4288"/>
                    <a:pt x="7005" y="4139"/>
                    <a:pt x="5604" y="3906"/>
                  </a:cubicBezTo>
                  <a:cubicBezTo>
                    <a:pt x="4542" y="3736"/>
                    <a:pt x="3481" y="3545"/>
                    <a:pt x="2526" y="3078"/>
                  </a:cubicBezTo>
                  <a:cubicBezTo>
                    <a:pt x="1380" y="2547"/>
                    <a:pt x="467" y="1592"/>
                    <a:pt x="0" y="404"/>
                  </a:cubicBezTo>
                  <a:lnTo>
                    <a:pt x="0" y="404"/>
                  </a:lnTo>
                  <a:cubicBezTo>
                    <a:pt x="0" y="637"/>
                    <a:pt x="22" y="871"/>
                    <a:pt x="43" y="1104"/>
                  </a:cubicBezTo>
                  <a:cubicBezTo>
                    <a:pt x="255" y="2144"/>
                    <a:pt x="616" y="3184"/>
                    <a:pt x="1083" y="4160"/>
                  </a:cubicBezTo>
                  <a:lnTo>
                    <a:pt x="2059" y="6431"/>
                  </a:lnTo>
                  <a:cubicBezTo>
                    <a:pt x="2378" y="7238"/>
                    <a:pt x="2760" y="7981"/>
                    <a:pt x="3248" y="8681"/>
                  </a:cubicBezTo>
                  <a:cubicBezTo>
                    <a:pt x="3842" y="9424"/>
                    <a:pt x="4585" y="10040"/>
                    <a:pt x="5434" y="10464"/>
                  </a:cubicBezTo>
                  <a:cubicBezTo>
                    <a:pt x="6930" y="11257"/>
                    <a:pt x="8640" y="11576"/>
                    <a:pt x="10344" y="11576"/>
                  </a:cubicBezTo>
                  <a:cubicBezTo>
                    <a:pt x="10647" y="11576"/>
                    <a:pt x="10949" y="11566"/>
                    <a:pt x="11249" y="11547"/>
                  </a:cubicBezTo>
                  <a:cubicBezTo>
                    <a:pt x="13245" y="11440"/>
                    <a:pt x="15197" y="10952"/>
                    <a:pt x="17129" y="10443"/>
                  </a:cubicBezTo>
                  <a:cubicBezTo>
                    <a:pt x="17935" y="10252"/>
                    <a:pt x="18720" y="9976"/>
                    <a:pt x="19442" y="9594"/>
                  </a:cubicBezTo>
                  <a:cubicBezTo>
                    <a:pt x="21267" y="8511"/>
                    <a:pt x="22074" y="6347"/>
                    <a:pt x="22753" y="4351"/>
                  </a:cubicBezTo>
                  <a:lnTo>
                    <a:pt x="23432" y="2441"/>
                  </a:lnTo>
                  <a:cubicBezTo>
                    <a:pt x="23729" y="1656"/>
                    <a:pt x="23942" y="828"/>
                    <a:pt x="240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2642285" y="4057737"/>
              <a:ext cx="436574" cy="140351"/>
            </a:xfrm>
            <a:custGeom>
              <a:avLst/>
              <a:gdLst/>
              <a:ahLst/>
              <a:cxnLst/>
              <a:rect l="l" t="t" r="r" b="b"/>
              <a:pathLst>
                <a:path w="24197" h="7780" extrusionOk="0">
                  <a:moveTo>
                    <a:pt x="21505" y="0"/>
                  </a:moveTo>
                  <a:cubicBezTo>
                    <a:pt x="21374" y="0"/>
                    <a:pt x="21244" y="3"/>
                    <a:pt x="21119" y="6"/>
                  </a:cubicBezTo>
                  <a:cubicBezTo>
                    <a:pt x="18019" y="91"/>
                    <a:pt x="14905" y="527"/>
                    <a:pt x="11799" y="527"/>
                  </a:cubicBezTo>
                  <a:cubicBezTo>
                    <a:pt x="11014" y="527"/>
                    <a:pt x="10229" y="499"/>
                    <a:pt x="9445" y="431"/>
                  </a:cubicBezTo>
                  <a:cubicBezTo>
                    <a:pt x="9112" y="400"/>
                    <a:pt x="8791" y="387"/>
                    <a:pt x="8479" y="387"/>
                  </a:cubicBezTo>
                  <a:cubicBezTo>
                    <a:pt x="7171" y="387"/>
                    <a:pt x="6020" y="607"/>
                    <a:pt x="4763" y="607"/>
                  </a:cubicBezTo>
                  <a:cubicBezTo>
                    <a:pt x="4259" y="607"/>
                    <a:pt x="3739" y="572"/>
                    <a:pt x="3184" y="473"/>
                  </a:cubicBezTo>
                  <a:cubicBezTo>
                    <a:pt x="2986" y="436"/>
                    <a:pt x="2797" y="419"/>
                    <a:pt x="2619" y="419"/>
                  </a:cubicBezTo>
                  <a:cubicBezTo>
                    <a:pt x="841" y="419"/>
                    <a:pt x="0" y="2149"/>
                    <a:pt x="0" y="3827"/>
                  </a:cubicBezTo>
                  <a:cubicBezTo>
                    <a:pt x="488" y="4994"/>
                    <a:pt x="1380" y="5970"/>
                    <a:pt x="2547" y="6522"/>
                  </a:cubicBezTo>
                  <a:cubicBezTo>
                    <a:pt x="3502" y="6968"/>
                    <a:pt x="4563" y="7159"/>
                    <a:pt x="5625" y="7329"/>
                  </a:cubicBezTo>
                  <a:cubicBezTo>
                    <a:pt x="7026" y="7562"/>
                    <a:pt x="8426" y="7711"/>
                    <a:pt x="9848" y="7774"/>
                  </a:cubicBezTo>
                  <a:cubicBezTo>
                    <a:pt x="9985" y="7778"/>
                    <a:pt x="10123" y="7779"/>
                    <a:pt x="10260" y="7779"/>
                  </a:cubicBezTo>
                  <a:cubicBezTo>
                    <a:pt x="12795" y="7779"/>
                    <a:pt x="15310" y="7235"/>
                    <a:pt x="17786" y="6671"/>
                  </a:cubicBezTo>
                  <a:cubicBezTo>
                    <a:pt x="18699" y="6480"/>
                    <a:pt x="19612" y="6225"/>
                    <a:pt x="20482" y="5886"/>
                  </a:cubicBezTo>
                  <a:cubicBezTo>
                    <a:pt x="21840" y="5355"/>
                    <a:pt x="23071" y="4506"/>
                    <a:pt x="24090" y="3423"/>
                  </a:cubicBezTo>
                  <a:cubicBezTo>
                    <a:pt x="24090" y="3339"/>
                    <a:pt x="24111" y="3275"/>
                    <a:pt x="24111" y="3211"/>
                  </a:cubicBezTo>
                  <a:cubicBezTo>
                    <a:pt x="24196" y="2405"/>
                    <a:pt x="24090" y="1343"/>
                    <a:pt x="23559" y="685"/>
                  </a:cubicBezTo>
                  <a:cubicBezTo>
                    <a:pt x="23071" y="89"/>
                    <a:pt x="22260" y="0"/>
                    <a:pt x="21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2675212" y="3917133"/>
              <a:ext cx="417034" cy="257539"/>
            </a:xfrm>
            <a:custGeom>
              <a:avLst/>
              <a:gdLst/>
              <a:ahLst/>
              <a:cxnLst/>
              <a:rect l="l" t="t" r="r" b="b"/>
              <a:pathLst>
                <a:path w="23114" h="14276" extrusionOk="0">
                  <a:moveTo>
                    <a:pt x="10446" y="1"/>
                  </a:moveTo>
                  <a:cubicBezTo>
                    <a:pt x="10270" y="1"/>
                    <a:pt x="10110" y="66"/>
                    <a:pt x="9997" y="223"/>
                  </a:cubicBezTo>
                  <a:cubicBezTo>
                    <a:pt x="9891" y="393"/>
                    <a:pt x="9827" y="584"/>
                    <a:pt x="9827" y="796"/>
                  </a:cubicBezTo>
                  <a:cubicBezTo>
                    <a:pt x="9679" y="1942"/>
                    <a:pt x="9254" y="3110"/>
                    <a:pt x="8405" y="3895"/>
                  </a:cubicBezTo>
                  <a:cubicBezTo>
                    <a:pt x="7790" y="4404"/>
                    <a:pt x="7089" y="4808"/>
                    <a:pt x="6325" y="5084"/>
                  </a:cubicBezTo>
                  <a:cubicBezTo>
                    <a:pt x="5243" y="5487"/>
                    <a:pt x="4182" y="5954"/>
                    <a:pt x="3163" y="6463"/>
                  </a:cubicBezTo>
                  <a:cubicBezTo>
                    <a:pt x="2123" y="6994"/>
                    <a:pt x="1274" y="7822"/>
                    <a:pt x="680" y="8819"/>
                  </a:cubicBezTo>
                  <a:cubicBezTo>
                    <a:pt x="1" y="10093"/>
                    <a:pt x="1" y="11727"/>
                    <a:pt x="1274" y="12576"/>
                  </a:cubicBezTo>
                  <a:cubicBezTo>
                    <a:pt x="2250" y="13213"/>
                    <a:pt x="3481" y="13361"/>
                    <a:pt x="4585" y="13658"/>
                  </a:cubicBezTo>
                  <a:cubicBezTo>
                    <a:pt x="5710" y="13955"/>
                    <a:pt x="6835" y="14168"/>
                    <a:pt x="8002" y="14253"/>
                  </a:cubicBezTo>
                  <a:cubicBezTo>
                    <a:pt x="8276" y="14268"/>
                    <a:pt x="8549" y="14275"/>
                    <a:pt x="8821" y="14275"/>
                  </a:cubicBezTo>
                  <a:cubicBezTo>
                    <a:pt x="10789" y="14275"/>
                    <a:pt x="12728" y="13893"/>
                    <a:pt x="14667" y="13446"/>
                  </a:cubicBezTo>
                  <a:cubicBezTo>
                    <a:pt x="17086" y="12894"/>
                    <a:pt x="19654" y="12194"/>
                    <a:pt x="21331" y="10368"/>
                  </a:cubicBezTo>
                  <a:cubicBezTo>
                    <a:pt x="23114" y="8437"/>
                    <a:pt x="17765" y="7461"/>
                    <a:pt x="16662" y="7057"/>
                  </a:cubicBezTo>
                  <a:cubicBezTo>
                    <a:pt x="15282" y="6548"/>
                    <a:pt x="13903" y="5805"/>
                    <a:pt x="13160" y="4532"/>
                  </a:cubicBezTo>
                  <a:cubicBezTo>
                    <a:pt x="12396" y="3279"/>
                    <a:pt x="12332" y="1603"/>
                    <a:pt x="11377" y="478"/>
                  </a:cubicBezTo>
                  <a:cubicBezTo>
                    <a:pt x="11144" y="217"/>
                    <a:pt x="10768" y="1"/>
                    <a:pt x="10446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2882773" y="3810445"/>
              <a:ext cx="262717" cy="298634"/>
            </a:xfrm>
            <a:custGeom>
              <a:avLst/>
              <a:gdLst/>
              <a:ahLst/>
              <a:cxnLst/>
              <a:rect l="l" t="t" r="r" b="b"/>
              <a:pathLst>
                <a:path w="14561" h="16554" extrusionOk="0">
                  <a:moveTo>
                    <a:pt x="4506" y="1"/>
                  </a:moveTo>
                  <a:cubicBezTo>
                    <a:pt x="4114" y="1"/>
                    <a:pt x="3808" y="185"/>
                    <a:pt x="3630" y="619"/>
                  </a:cubicBezTo>
                  <a:cubicBezTo>
                    <a:pt x="1613" y="5458"/>
                    <a:pt x="403" y="10616"/>
                    <a:pt x="43" y="15837"/>
                  </a:cubicBezTo>
                  <a:cubicBezTo>
                    <a:pt x="0" y="16070"/>
                    <a:pt x="43" y="16304"/>
                    <a:pt x="191" y="16473"/>
                  </a:cubicBezTo>
                  <a:cubicBezTo>
                    <a:pt x="297" y="16527"/>
                    <a:pt x="414" y="16553"/>
                    <a:pt x="531" y="16553"/>
                  </a:cubicBezTo>
                  <a:cubicBezTo>
                    <a:pt x="648" y="16553"/>
                    <a:pt x="764" y="16527"/>
                    <a:pt x="870" y="16473"/>
                  </a:cubicBezTo>
                  <a:cubicBezTo>
                    <a:pt x="2802" y="15837"/>
                    <a:pt x="4818" y="15603"/>
                    <a:pt x="6686" y="14860"/>
                  </a:cubicBezTo>
                  <a:cubicBezTo>
                    <a:pt x="8872" y="13927"/>
                    <a:pt x="11016" y="12908"/>
                    <a:pt x="13096" y="11762"/>
                  </a:cubicBezTo>
                  <a:cubicBezTo>
                    <a:pt x="13711" y="11443"/>
                    <a:pt x="14390" y="10998"/>
                    <a:pt x="14475" y="10318"/>
                  </a:cubicBezTo>
                  <a:cubicBezTo>
                    <a:pt x="14560" y="9745"/>
                    <a:pt x="14178" y="9215"/>
                    <a:pt x="13839" y="8748"/>
                  </a:cubicBezTo>
                  <a:lnTo>
                    <a:pt x="11674" y="5946"/>
                  </a:lnTo>
                  <a:cubicBezTo>
                    <a:pt x="11102" y="5214"/>
                    <a:pt x="6591" y="1"/>
                    <a:pt x="450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2969864" y="3888107"/>
              <a:ext cx="33938" cy="25256"/>
            </a:xfrm>
            <a:custGeom>
              <a:avLst/>
              <a:gdLst/>
              <a:ahLst/>
              <a:cxnLst/>
              <a:rect l="l" t="t" r="r" b="b"/>
              <a:pathLst>
                <a:path w="1881" h="1400" extrusionOk="0">
                  <a:moveTo>
                    <a:pt x="898" y="1"/>
                  </a:moveTo>
                  <a:cubicBezTo>
                    <a:pt x="637" y="1"/>
                    <a:pt x="392" y="112"/>
                    <a:pt x="267" y="389"/>
                  </a:cubicBezTo>
                  <a:cubicBezTo>
                    <a:pt x="1" y="992"/>
                    <a:pt x="521" y="1400"/>
                    <a:pt x="1046" y="1400"/>
                  </a:cubicBezTo>
                  <a:cubicBezTo>
                    <a:pt x="1316" y="1400"/>
                    <a:pt x="1587" y="1292"/>
                    <a:pt x="1753" y="1047"/>
                  </a:cubicBezTo>
                  <a:cubicBezTo>
                    <a:pt x="1880" y="877"/>
                    <a:pt x="1880" y="665"/>
                    <a:pt x="1795" y="495"/>
                  </a:cubicBezTo>
                  <a:cubicBezTo>
                    <a:pt x="1648" y="212"/>
                    <a:pt x="1258" y="1"/>
                    <a:pt x="89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3060654" y="3959329"/>
              <a:ext cx="34281" cy="25148"/>
            </a:xfrm>
            <a:custGeom>
              <a:avLst/>
              <a:gdLst/>
              <a:ahLst/>
              <a:cxnLst/>
              <a:rect l="l" t="t" r="r" b="b"/>
              <a:pathLst>
                <a:path w="1900" h="1394" extrusionOk="0">
                  <a:moveTo>
                    <a:pt x="896" y="0"/>
                  </a:moveTo>
                  <a:cubicBezTo>
                    <a:pt x="635" y="0"/>
                    <a:pt x="390" y="112"/>
                    <a:pt x="265" y="389"/>
                  </a:cubicBezTo>
                  <a:cubicBezTo>
                    <a:pt x="1" y="987"/>
                    <a:pt x="512" y="1394"/>
                    <a:pt x="1033" y="1394"/>
                  </a:cubicBezTo>
                  <a:cubicBezTo>
                    <a:pt x="1306" y="1394"/>
                    <a:pt x="1583" y="1281"/>
                    <a:pt x="1751" y="1025"/>
                  </a:cubicBezTo>
                  <a:cubicBezTo>
                    <a:pt x="1878" y="877"/>
                    <a:pt x="1900" y="665"/>
                    <a:pt x="1793" y="495"/>
                  </a:cubicBezTo>
                  <a:cubicBezTo>
                    <a:pt x="1646" y="212"/>
                    <a:pt x="1256" y="0"/>
                    <a:pt x="89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3015277" y="3981248"/>
              <a:ext cx="20298" cy="14865"/>
            </a:xfrm>
            <a:custGeom>
              <a:avLst/>
              <a:gdLst/>
              <a:ahLst/>
              <a:cxnLst/>
              <a:rect l="l" t="t" r="r" b="b"/>
              <a:pathLst>
                <a:path w="1125" h="824" extrusionOk="0">
                  <a:moveTo>
                    <a:pt x="536" y="0"/>
                  </a:moveTo>
                  <a:cubicBezTo>
                    <a:pt x="384" y="0"/>
                    <a:pt x="241" y="62"/>
                    <a:pt x="170" y="214"/>
                  </a:cubicBezTo>
                  <a:cubicBezTo>
                    <a:pt x="1" y="579"/>
                    <a:pt x="307" y="824"/>
                    <a:pt x="620" y="824"/>
                  </a:cubicBezTo>
                  <a:cubicBezTo>
                    <a:pt x="779" y="824"/>
                    <a:pt x="940" y="760"/>
                    <a:pt x="1040" y="617"/>
                  </a:cubicBezTo>
                  <a:cubicBezTo>
                    <a:pt x="1104" y="511"/>
                    <a:pt x="1125" y="383"/>
                    <a:pt x="1061" y="277"/>
                  </a:cubicBezTo>
                  <a:cubicBezTo>
                    <a:pt x="975" y="117"/>
                    <a:pt x="746" y="0"/>
                    <a:pt x="53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2949422" y="4057376"/>
              <a:ext cx="19901" cy="14955"/>
            </a:xfrm>
            <a:custGeom>
              <a:avLst/>
              <a:gdLst/>
              <a:ahLst/>
              <a:cxnLst/>
              <a:rect l="l" t="t" r="r" b="b"/>
              <a:pathLst>
                <a:path w="1103" h="829" extrusionOk="0">
                  <a:moveTo>
                    <a:pt x="536" y="1"/>
                  </a:moveTo>
                  <a:cubicBezTo>
                    <a:pt x="383" y="1"/>
                    <a:pt x="240" y="69"/>
                    <a:pt x="169" y="239"/>
                  </a:cubicBezTo>
                  <a:cubicBezTo>
                    <a:pt x="1" y="589"/>
                    <a:pt x="305" y="828"/>
                    <a:pt x="616" y="828"/>
                  </a:cubicBezTo>
                  <a:cubicBezTo>
                    <a:pt x="776" y="828"/>
                    <a:pt x="938" y="765"/>
                    <a:pt x="1039" y="621"/>
                  </a:cubicBezTo>
                  <a:cubicBezTo>
                    <a:pt x="1103" y="514"/>
                    <a:pt x="1103" y="387"/>
                    <a:pt x="1060" y="302"/>
                  </a:cubicBezTo>
                  <a:cubicBezTo>
                    <a:pt x="974" y="130"/>
                    <a:pt x="746" y="1"/>
                    <a:pt x="53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3018994" y="3888522"/>
              <a:ext cx="20027" cy="14955"/>
            </a:xfrm>
            <a:custGeom>
              <a:avLst/>
              <a:gdLst/>
              <a:ahLst/>
              <a:cxnLst/>
              <a:rect l="l" t="t" r="r" b="b"/>
              <a:pathLst>
                <a:path w="1110" h="829" extrusionOk="0">
                  <a:moveTo>
                    <a:pt x="530" y="1"/>
                  </a:moveTo>
                  <a:cubicBezTo>
                    <a:pt x="379" y="1"/>
                    <a:pt x="235" y="69"/>
                    <a:pt x="155" y="239"/>
                  </a:cubicBezTo>
                  <a:cubicBezTo>
                    <a:pt x="1" y="589"/>
                    <a:pt x="309" y="828"/>
                    <a:pt x="616" y="828"/>
                  </a:cubicBezTo>
                  <a:cubicBezTo>
                    <a:pt x="774" y="828"/>
                    <a:pt x="931" y="765"/>
                    <a:pt x="1025" y="621"/>
                  </a:cubicBezTo>
                  <a:cubicBezTo>
                    <a:pt x="1110" y="514"/>
                    <a:pt x="1110" y="387"/>
                    <a:pt x="1046" y="302"/>
                  </a:cubicBezTo>
                  <a:cubicBezTo>
                    <a:pt x="960" y="130"/>
                    <a:pt x="739" y="1"/>
                    <a:pt x="53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2934772" y="3989889"/>
              <a:ext cx="20009" cy="14919"/>
            </a:xfrm>
            <a:custGeom>
              <a:avLst/>
              <a:gdLst/>
              <a:ahLst/>
              <a:cxnLst/>
              <a:rect l="l" t="t" r="r" b="b"/>
              <a:pathLst>
                <a:path w="1109" h="827" extrusionOk="0">
                  <a:moveTo>
                    <a:pt x="515" y="0"/>
                  </a:moveTo>
                  <a:cubicBezTo>
                    <a:pt x="364" y="0"/>
                    <a:pt x="224" y="64"/>
                    <a:pt x="153" y="223"/>
                  </a:cubicBezTo>
                  <a:cubicBezTo>
                    <a:pt x="1" y="584"/>
                    <a:pt x="293" y="827"/>
                    <a:pt x="597" y="827"/>
                  </a:cubicBezTo>
                  <a:cubicBezTo>
                    <a:pt x="757" y="827"/>
                    <a:pt x="921" y="759"/>
                    <a:pt x="1023" y="605"/>
                  </a:cubicBezTo>
                  <a:cubicBezTo>
                    <a:pt x="1108" y="520"/>
                    <a:pt x="1108" y="393"/>
                    <a:pt x="1045" y="286"/>
                  </a:cubicBezTo>
                  <a:cubicBezTo>
                    <a:pt x="958" y="125"/>
                    <a:pt x="726" y="0"/>
                    <a:pt x="51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2844090" y="4006269"/>
              <a:ext cx="140172" cy="135210"/>
            </a:xfrm>
            <a:custGeom>
              <a:avLst/>
              <a:gdLst/>
              <a:ahLst/>
              <a:cxnLst/>
              <a:rect l="l" t="t" r="r" b="b"/>
              <a:pathLst>
                <a:path w="7769" h="7495" extrusionOk="0">
                  <a:moveTo>
                    <a:pt x="1227" y="1"/>
                  </a:moveTo>
                  <a:cubicBezTo>
                    <a:pt x="1162" y="1"/>
                    <a:pt x="1093" y="12"/>
                    <a:pt x="1019" y="36"/>
                  </a:cubicBezTo>
                  <a:cubicBezTo>
                    <a:pt x="658" y="164"/>
                    <a:pt x="510" y="567"/>
                    <a:pt x="425" y="928"/>
                  </a:cubicBezTo>
                  <a:cubicBezTo>
                    <a:pt x="85" y="2286"/>
                    <a:pt x="1" y="4005"/>
                    <a:pt x="489" y="5343"/>
                  </a:cubicBezTo>
                  <a:cubicBezTo>
                    <a:pt x="871" y="6425"/>
                    <a:pt x="1932" y="7168"/>
                    <a:pt x="3057" y="7401"/>
                  </a:cubicBezTo>
                  <a:cubicBezTo>
                    <a:pt x="3367" y="7466"/>
                    <a:pt x="3681" y="7495"/>
                    <a:pt x="3995" y="7495"/>
                  </a:cubicBezTo>
                  <a:cubicBezTo>
                    <a:pt x="4820" y="7495"/>
                    <a:pt x="5648" y="7296"/>
                    <a:pt x="6432" y="7019"/>
                  </a:cubicBezTo>
                  <a:cubicBezTo>
                    <a:pt x="7047" y="6786"/>
                    <a:pt x="7769" y="6298"/>
                    <a:pt x="7705" y="5661"/>
                  </a:cubicBezTo>
                  <a:cubicBezTo>
                    <a:pt x="7641" y="5003"/>
                    <a:pt x="6920" y="4685"/>
                    <a:pt x="6304" y="4472"/>
                  </a:cubicBezTo>
                  <a:cubicBezTo>
                    <a:pt x="5370" y="4175"/>
                    <a:pt x="4458" y="3836"/>
                    <a:pt x="3694" y="3220"/>
                  </a:cubicBezTo>
                  <a:cubicBezTo>
                    <a:pt x="3121" y="2711"/>
                    <a:pt x="2632" y="2095"/>
                    <a:pt x="2293" y="1416"/>
                  </a:cubicBezTo>
                  <a:cubicBezTo>
                    <a:pt x="2082" y="994"/>
                    <a:pt x="1836" y="1"/>
                    <a:pt x="122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3" name="Google Shape;2993;p43"/>
          <p:cNvGrpSpPr/>
          <p:nvPr/>
        </p:nvGrpSpPr>
        <p:grpSpPr>
          <a:xfrm>
            <a:off x="2356600" y="3033895"/>
            <a:ext cx="493643" cy="551086"/>
            <a:chOff x="2356600" y="3033895"/>
            <a:chExt cx="493643" cy="551086"/>
          </a:xfrm>
        </p:grpSpPr>
        <p:sp>
          <p:nvSpPr>
            <p:cNvPr id="2994" name="Google Shape;2994;p43"/>
            <p:cNvSpPr/>
            <p:nvPr/>
          </p:nvSpPr>
          <p:spPr>
            <a:xfrm>
              <a:off x="2356600" y="3330094"/>
              <a:ext cx="287994" cy="254887"/>
            </a:xfrm>
            <a:custGeom>
              <a:avLst/>
              <a:gdLst/>
              <a:ahLst/>
              <a:cxnLst/>
              <a:rect l="l" t="t" r="r" b="b"/>
              <a:pathLst>
                <a:path w="15962" h="14129" extrusionOk="0">
                  <a:moveTo>
                    <a:pt x="10279" y="1"/>
                  </a:moveTo>
                  <a:cubicBezTo>
                    <a:pt x="10019" y="1"/>
                    <a:pt x="9754" y="120"/>
                    <a:pt x="9488" y="418"/>
                  </a:cubicBezTo>
                  <a:cubicBezTo>
                    <a:pt x="7493" y="2710"/>
                    <a:pt x="5477" y="5024"/>
                    <a:pt x="3482" y="7316"/>
                  </a:cubicBezTo>
                  <a:cubicBezTo>
                    <a:pt x="2824" y="6870"/>
                    <a:pt x="2166" y="6276"/>
                    <a:pt x="1338" y="6170"/>
                  </a:cubicBezTo>
                  <a:cubicBezTo>
                    <a:pt x="1233" y="6151"/>
                    <a:pt x="1132" y="6140"/>
                    <a:pt x="1034" y="6140"/>
                  </a:cubicBezTo>
                  <a:cubicBezTo>
                    <a:pt x="914" y="6140"/>
                    <a:pt x="797" y="6156"/>
                    <a:pt x="680" y="6191"/>
                  </a:cubicBezTo>
                  <a:cubicBezTo>
                    <a:pt x="277" y="6382"/>
                    <a:pt x="1" y="6785"/>
                    <a:pt x="22" y="7252"/>
                  </a:cubicBezTo>
                  <a:cubicBezTo>
                    <a:pt x="43" y="7677"/>
                    <a:pt x="213" y="8101"/>
                    <a:pt x="489" y="8441"/>
                  </a:cubicBezTo>
                  <a:cubicBezTo>
                    <a:pt x="1041" y="9205"/>
                    <a:pt x="1868" y="9714"/>
                    <a:pt x="2781" y="9905"/>
                  </a:cubicBezTo>
                  <a:cubicBezTo>
                    <a:pt x="2845" y="9927"/>
                    <a:pt x="2908" y="9937"/>
                    <a:pt x="2972" y="9937"/>
                  </a:cubicBezTo>
                  <a:cubicBezTo>
                    <a:pt x="3036" y="9937"/>
                    <a:pt x="3100" y="9927"/>
                    <a:pt x="3163" y="9905"/>
                  </a:cubicBezTo>
                  <a:cubicBezTo>
                    <a:pt x="3312" y="9842"/>
                    <a:pt x="3460" y="9714"/>
                    <a:pt x="3524" y="9544"/>
                  </a:cubicBezTo>
                  <a:cubicBezTo>
                    <a:pt x="5073" y="7167"/>
                    <a:pt x="6708" y="4854"/>
                    <a:pt x="8427" y="2604"/>
                  </a:cubicBezTo>
                  <a:cubicBezTo>
                    <a:pt x="8486" y="2438"/>
                    <a:pt x="8638" y="2352"/>
                    <a:pt x="8793" y="2352"/>
                  </a:cubicBezTo>
                  <a:cubicBezTo>
                    <a:pt x="8917" y="2352"/>
                    <a:pt x="9043" y="2406"/>
                    <a:pt x="9127" y="2519"/>
                  </a:cubicBezTo>
                  <a:cubicBezTo>
                    <a:pt x="9997" y="3198"/>
                    <a:pt x="10846" y="3899"/>
                    <a:pt x="11695" y="4620"/>
                  </a:cubicBezTo>
                  <a:cubicBezTo>
                    <a:pt x="12438" y="5257"/>
                    <a:pt x="13393" y="5788"/>
                    <a:pt x="14030" y="6509"/>
                  </a:cubicBezTo>
                  <a:cubicBezTo>
                    <a:pt x="14115" y="6573"/>
                    <a:pt x="14157" y="6658"/>
                    <a:pt x="14200" y="6764"/>
                  </a:cubicBezTo>
                  <a:cubicBezTo>
                    <a:pt x="14200" y="6913"/>
                    <a:pt x="14136" y="7061"/>
                    <a:pt x="14030" y="7167"/>
                  </a:cubicBezTo>
                  <a:cubicBezTo>
                    <a:pt x="12799" y="8823"/>
                    <a:pt x="11398" y="10351"/>
                    <a:pt x="9828" y="11688"/>
                  </a:cubicBezTo>
                  <a:cubicBezTo>
                    <a:pt x="9366" y="11118"/>
                    <a:pt x="8478" y="10512"/>
                    <a:pt x="7687" y="10512"/>
                  </a:cubicBezTo>
                  <a:cubicBezTo>
                    <a:pt x="7242" y="10512"/>
                    <a:pt x="6828" y="10703"/>
                    <a:pt x="6538" y="11200"/>
                  </a:cubicBezTo>
                  <a:cubicBezTo>
                    <a:pt x="6177" y="11794"/>
                    <a:pt x="6453" y="12601"/>
                    <a:pt x="6941" y="13089"/>
                  </a:cubicBezTo>
                  <a:cubicBezTo>
                    <a:pt x="7451" y="13577"/>
                    <a:pt x="8130" y="13811"/>
                    <a:pt x="8809" y="14023"/>
                  </a:cubicBezTo>
                  <a:cubicBezTo>
                    <a:pt x="8927" y="14095"/>
                    <a:pt x="9054" y="14129"/>
                    <a:pt x="9178" y="14129"/>
                  </a:cubicBezTo>
                  <a:cubicBezTo>
                    <a:pt x="9454" y="14129"/>
                    <a:pt x="9717" y="13962"/>
                    <a:pt x="9849" y="13683"/>
                  </a:cubicBezTo>
                  <a:lnTo>
                    <a:pt x="15622" y="6000"/>
                  </a:lnTo>
                  <a:cubicBezTo>
                    <a:pt x="15940" y="5767"/>
                    <a:pt x="15962" y="5300"/>
                    <a:pt x="15664" y="5045"/>
                  </a:cubicBezTo>
                  <a:cubicBezTo>
                    <a:pt x="14624" y="3835"/>
                    <a:pt x="13542" y="2689"/>
                    <a:pt x="12375" y="1606"/>
                  </a:cubicBezTo>
                  <a:cubicBezTo>
                    <a:pt x="11786" y="1066"/>
                    <a:pt x="11055" y="1"/>
                    <a:pt x="1027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2700869" y="3172316"/>
              <a:ext cx="149374" cy="182402"/>
            </a:xfrm>
            <a:custGeom>
              <a:avLst/>
              <a:gdLst/>
              <a:ahLst/>
              <a:cxnLst/>
              <a:rect l="l" t="t" r="r" b="b"/>
              <a:pathLst>
                <a:path w="8279" h="10111" extrusionOk="0">
                  <a:moveTo>
                    <a:pt x="5413" y="0"/>
                  </a:moveTo>
                  <a:cubicBezTo>
                    <a:pt x="5370" y="0"/>
                    <a:pt x="5328" y="6"/>
                    <a:pt x="5285" y="16"/>
                  </a:cubicBezTo>
                  <a:cubicBezTo>
                    <a:pt x="4203" y="165"/>
                    <a:pt x="3121" y="398"/>
                    <a:pt x="2059" y="674"/>
                  </a:cubicBezTo>
                  <a:cubicBezTo>
                    <a:pt x="1359" y="865"/>
                    <a:pt x="1" y="886"/>
                    <a:pt x="319" y="1926"/>
                  </a:cubicBezTo>
                  <a:cubicBezTo>
                    <a:pt x="934" y="3943"/>
                    <a:pt x="1550" y="5959"/>
                    <a:pt x="2144" y="7975"/>
                  </a:cubicBezTo>
                  <a:cubicBezTo>
                    <a:pt x="1635" y="8166"/>
                    <a:pt x="1041" y="8336"/>
                    <a:pt x="680" y="8782"/>
                  </a:cubicBezTo>
                  <a:cubicBezTo>
                    <a:pt x="574" y="8888"/>
                    <a:pt x="489" y="9015"/>
                    <a:pt x="446" y="9164"/>
                  </a:cubicBezTo>
                  <a:cubicBezTo>
                    <a:pt x="404" y="9482"/>
                    <a:pt x="552" y="9779"/>
                    <a:pt x="828" y="9928"/>
                  </a:cubicBezTo>
                  <a:cubicBezTo>
                    <a:pt x="1031" y="10046"/>
                    <a:pt x="1274" y="10111"/>
                    <a:pt x="1515" y="10111"/>
                  </a:cubicBezTo>
                  <a:cubicBezTo>
                    <a:pt x="1576" y="10111"/>
                    <a:pt x="1638" y="10106"/>
                    <a:pt x="1699" y="10098"/>
                  </a:cubicBezTo>
                  <a:cubicBezTo>
                    <a:pt x="2335" y="10055"/>
                    <a:pt x="2951" y="9779"/>
                    <a:pt x="3396" y="9312"/>
                  </a:cubicBezTo>
                  <a:cubicBezTo>
                    <a:pt x="3460" y="9249"/>
                    <a:pt x="3503" y="9164"/>
                    <a:pt x="3524" y="9100"/>
                  </a:cubicBezTo>
                  <a:cubicBezTo>
                    <a:pt x="3545" y="8973"/>
                    <a:pt x="3524" y="8846"/>
                    <a:pt x="3460" y="8739"/>
                  </a:cubicBezTo>
                  <a:cubicBezTo>
                    <a:pt x="2632" y="6978"/>
                    <a:pt x="1868" y="5174"/>
                    <a:pt x="1189" y="3348"/>
                  </a:cubicBezTo>
                  <a:cubicBezTo>
                    <a:pt x="1147" y="3263"/>
                    <a:pt x="1125" y="3157"/>
                    <a:pt x="1168" y="3072"/>
                  </a:cubicBezTo>
                  <a:cubicBezTo>
                    <a:pt x="1210" y="2988"/>
                    <a:pt x="1295" y="2924"/>
                    <a:pt x="1380" y="2903"/>
                  </a:cubicBezTo>
                  <a:cubicBezTo>
                    <a:pt x="2102" y="2648"/>
                    <a:pt x="2823" y="2393"/>
                    <a:pt x="3566" y="2160"/>
                  </a:cubicBezTo>
                  <a:cubicBezTo>
                    <a:pt x="4203" y="1969"/>
                    <a:pt x="4861" y="1608"/>
                    <a:pt x="5519" y="1502"/>
                  </a:cubicBezTo>
                  <a:cubicBezTo>
                    <a:pt x="5551" y="1481"/>
                    <a:pt x="5588" y="1470"/>
                    <a:pt x="5625" y="1470"/>
                  </a:cubicBezTo>
                  <a:cubicBezTo>
                    <a:pt x="5662" y="1470"/>
                    <a:pt x="5699" y="1481"/>
                    <a:pt x="5731" y="1502"/>
                  </a:cubicBezTo>
                  <a:cubicBezTo>
                    <a:pt x="5816" y="1544"/>
                    <a:pt x="5880" y="1629"/>
                    <a:pt x="5901" y="1735"/>
                  </a:cubicBezTo>
                  <a:cubicBezTo>
                    <a:pt x="6432" y="3051"/>
                    <a:pt x="6792" y="4431"/>
                    <a:pt x="7005" y="5832"/>
                  </a:cubicBezTo>
                  <a:cubicBezTo>
                    <a:pt x="6241" y="5938"/>
                    <a:pt x="5010" y="6617"/>
                    <a:pt x="5519" y="7572"/>
                  </a:cubicBezTo>
                  <a:cubicBezTo>
                    <a:pt x="5687" y="7909"/>
                    <a:pt x="6083" y="8072"/>
                    <a:pt x="6472" y="8072"/>
                  </a:cubicBezTo>
                  <a:cubicBezTo>
                    <a:pt x="6574" y="8072"/>
                    <a:pt x="6675" y="8061"/>
                    <a:pt x="6771" y="8039"/>
                  </a:cubicBezTo>
                  <a:cubicBezTo>
                    <a:pt x="7238" y="7890"/>
                    <a:pt x="7663" y="7636"/>
                    <a:pt x="8002" y="7296"/>
                  </a:cubicBezTo>
                  <a:cubicBezTo>
                    <a:pt x="8108" y="7232"/>
                    <a:pt x="8193" y="7126"/>
                    <a:pt x="8236" y="7020"/>
                  </a:cubicBezTo>
                  <a:cubicBezTo>
                    <a:pt x="8278" y="6850"/>
                    <a:pt x="8257" y="6702"/>
                    <a:pt x="8172" y="6575"/>
                  </a:cubicBezTo>
                  <a:cubicBezTo>
                    <a:pt x="7387" y="4495"/>
                    <a:pt x="6601" y="2436"/>
                    <a:pt x="5816" y="377"/>
                  </a:cubicBezTo>
                  <a:cubicBezTo>
                    <a:pt x="5774" y="228"/>
                    <a:pt x="5667" y="101"/>
                    <a:pt x="5540" y="16"/>
                  </a:cubicBezTo>
                  <a:cubicBezTo>
                    <a:pt x="5498" y="6"/>
                    <a:pt x="5455" y="0"/>
                    <a:pt x="541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2468806" y="3033895"/>
              <a:ext cx="122563" cy="242476"/>
            </a:xfrm>
            <a:custGeom>
              <a:avLst/>
              <a:gdLst/>
              <a:ahLst/>
              <a:cxnLst/>
              <a:rect l="l" t="t" r="r" b="b"/>
              <a:pathLst>
                <a:path w="6793" h="13441" extrusionOk="0">
                  <a:moveTo>
                    <a:pt x="374" y="1"/>
                  </a:moveTo>
                  <a:cubicBezTo>
                    <a:pt x="183" y="1"/>
                    <a:pt x="20" y="214"/>
                    <a:pt x="1" y="409"/>
                  </a:cubicBezTo>
                  <a:cubicBezTo>
                    <a:pt x="1" y="643"/>
                    <a:pt x="85" y="855"/>
                    <a:pt x="192" y="1025"/>
                  </a:cubicBezTo>
                  <a:cubicBezTo>
                    <a:pt x="722" y="2001"/>
                    <a:pt x="1380" y="2977"/>
                    <a:pt x="1677" y="4039"/>
                  </a:cubicBezTo>
                  <a:cubicBezTo>
                    <a:pt x="1932" y="4930"/>
                    <a:pt x="2081" y="5885"/>
                    <a:pt x="2526" y="6755"/>
                  </a:cubicBezTo>
                  <a:cubicBezTo>
                    <a:pt x="2972" y="8029"/>
                    <a:pt x="3418" y="9196"/>
                    <a:pt x="3778" y="10470"/>
                  </a:cubicBezTo>
                  <a:cubicBezTo>
                    <a:pt x="3248" y="10682"/>
                    <a:pt x="2675" y="10852"/>
                    <a:pt x="2272" y="11297"/>
                  </a:cubicBezTo>
                  <a:cubicBezTo>
                    <a:pt x="1868" y="11722"/>
                    <a:pt x="1698" y="12422"/>
                    <a:pt x="2017" y="12910"/>
                  </a:cubicBezTo>
                  <a:cubicBezTo>
                    <a:pt x="2272" y="13229"/>
                    <a:pt x="2654" y="13420"/>
                    <a:pt x="3057" y="13441"/>
                  </a:cubicBezTo>
                  <a:lnTo>
                    <a:pt x="3248" y="13441"/>
                  </a:lnTo>
                  <a:cubicBezTo>
                    <a:pt x="3927" y="13420"/>
                    <a:pt x="4415" y="13080"/>
                    <a:pt x="4903" y="12592"/>
                  </a:cubicBezTo>
                  <a:cubicBezTo>
                    <a:pt x="5052" y="12465"/>
                    <a:pt x="5158" y="12295"/>
                    <a:pt x="5201" y="12104"/>
                  </a:cubicBezTo>
                  <a:cubicBezTo>
                    <a:pt x="5222" y="11913"/>
                    <a:pt x="5179" y="11743"/>
                    <a:pt x="5116" y="11594"/>
                  </a:cubicBezTo>
                  <a:cubicBezTo>
                    <a:pt x="4691" y="10321"/>
                    <a:pt x="4267" y="9069"/>
                    <a:pt x="3842" y="7816"/>
                  </a:cubicBezTo>
                  <a:cubicBezTo>
                    <a:pt x="3333" y="6310"/>
                    <a:pt x="2781" y="4845"/>
                    <a:pt x="2314" y="3274"/>
                  </a:cubicBezTo>
                  <a:lnTo>
                    <a:pt x="2314" y="3274"/>
                  </a:lnTo>
                  <a:cubicBezTo>
                    <a:pt x="3609" y="3656"/>
                    <a:pt x="5009" y="4166"/>
                    <a:pt x="5604" y="5354"/>
                  </a:cubicBezTo>
                  <a:cubicBezTo>
                    <a:pt x="5965" y="6097"/>
                    <a:pt x="5922" y="6989"/>
                    <a:pt x="5795" y="7816"/>
                  </a:cubicBezTo>
                  <a:cubicBezTo>
                    <a:pt x="6262" y="7243"/>
                    <a:pt x="6559" y="6564"/>
                    <a:pt x="6644" y="5821"/>
                  </a:cubicBezTo>
                  <a:cubicBezTo>
                    <a:pt x="6771" y="5206"/>
                    <a:pt x="6792" y="4527"/>
                    <a:pt x="6495" y="3975"/>
                  </a:cubicBezTo>
                  <a:cubicBezTo>
                    <a:pt x="6049" y="3147"/>
                    <a:pt x="5031" y="2850"/>
                    <a:pt x="4139" y="2489"/>
                  </a:cubicBezTo>
                  <a:cubicBezTo>
                    <a:pt x="2738" y="1937"/>
                    <a:pt x="1465" y="1088"/>
                    <a:pt x="425" y="6"/>
                  </a:cubicBezTo>
                  <a:cubicBezTo>
                    <a:pt x="408" y="2"/>
                    <a:pt x="391" y="1"/>
                    <a:pt x="37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7" name="Google Shape;2997;p43"/>
          <p:cNvGrpSpPr/>
          <p:nvPr/>
        </p:nvGrpSpPr>
        <p:grpSpPr>
          <a:xfrm>
            <a:off x="3150452" y="4328139"/>
            <a:ext cx="320922" cy="299266"/>
            <a:chOff x="3150452" y="4328139"/>
            <a:chExt cx="320922" cy="299266"/>
          </a:xfrm>
        </p:grpSpPr>
        <p:sp>
          <p:nvSpPr>
            <p:cNvPr id="2998" name="Google Shape;2998;p43"/>
            <p:cNvSpPr/>
            <p:nvPr/>
          </p:nvSpPr>
          <p:spPr>
            <a:xfrm>
              <a:off x="3150452" y="4328139"/>
              <a:ext cx="320922" cy="299266"/>
            </a:xfrm>
            <a:custGeom>
              <a:avLst/>
              <a:gdLst/>
              <a:ahLst/>
              <a:cxnLst/>
              <a:rect l="l" t="t" r="r" b="b"/>
              <a:pathLst>
                <a:path w="17787" h="16589" extrusionOk="0">
                  <a:moveTo>
                    <a:pt x="9247" y="1"/>
                  </a:moveTo>
                  <a:cubicBezTo>
                    <a:pt x="5799" y="1"/>
                    <a:pt x="1939" y="2401"/>
                    <a:pt x="849" y="5754"/>
                  </a:cubicBezTo>
                  <a:cubicBezTo>
                    <a:pt x="0" y="8301"/>
                    <a:pt x="616" y="11230"/>
                    <a:pt x="2271" y="13331"/>
                  </a:cubicBezTo>
                  <a:cubicBezTo>
                    <a:pt x="4022" y="15528"/>
                    <a:pt x="6580" y="16589"/>
                    <a:pt x="9103" y="16589"/>
                  </a:cubicBezTo>
                  <a:cubicBezTo>
                    <a:pt x="11626" y="16589"/>
                    <a:pt x="14114" y="15528"/>
                    <a:pt x="15727" y="13479"/>
                  </a:cubicBezTo>
                  <a:cubicBezTo>
                    <a:pt x="16343" y="12673"/>
                    <a:pt x="16831" y="11760"/>
                    <a:pt x="17128" y="10763"/>
                  </a:cubicBezTo>
                  <a:cubicBezTo>
                    <a:pt x="17786" y="8364"/>
                    <a:pt x="17383" y="5775"/>
                    <a:pt x="16003" y="3674"/>
                  </a:cubicBezTo>
                  <a:cubicBezTo>
                    <a:pt x="14390" y="1233"/>
                    <a:pt x="12289" y="66"/>
                    <a:pt x="9381" y="2"/>
                  </a:cubicBezTo>
                  <a:cubicBezTo>
                    <a:pt x="9337" y="1"/>
                    <a:pt x="9292" y="1"/>
                    <a:pt x="924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3168819" y="4345205"/>
              <a:ext cx="285324" cy="267948"/>
            </a:xfrm>
            <a:custGeom>
              <a:avLst/>
              <a:gdLst/>
              <a:ahLst/>
              <a:cxnLst/>
              <a:rect l="l" t="t" r="r" b="b"/>
              <a:pathLst>
                <a:path w="15814" h="14853" extrusionOk="0">
                  <a:moveTo>
                    <a:pt x="8095" y="1"/>
                  </a:moveTo>
                  <a:cubicBezTo>
                    <a:pt x="5708" y="1"/>
                    <a:pt x="3205" y="988"/>
                    <a:pt x="1805" y="2834"/>
                  </a:cubicBezTo>
                  <a:cubicBezTo>
                    <a:pt x="362" y="4829"/>
                    <a:pt x="1" y="7376"/>
                    <a:pt x="829" y="9689"/>
                  </a:cubicBezTo>
                  <a:cubicBezTo>
                    <a:pt x="1991" y="12969"/>
                    <a:pt x="5109" y="14853"/>
                    <a:pt x="8221" y="14853"/>
                  </a:cubicBezTo>
                  <a:cubicBezTo>
                    <a:pt x="9600" y="14853"/>
                    <a:pt x="10978" y="14483"/>
                    <a:pt x="12184" y="13701"/>
                  </a:cubicBezTo>
                  <a:cubicBezTo>
                    <a:pt x="12948" y="13191"/>
                    <a:pt x="13606" y="12555"/>
                    <a:pt x="14136" y="11812"/>
                  </a:cubicBezTo>
                  <a:cubicBezTo>
                    <a:pt x="15410" y="9965"/>
                    <a:pt x="15813" y="7652"/>
                    <a:pt x="15240" y="5487"/>
                  </a:cubicBezTo>
                  <a:cubicBezTo>
                    <a:pt x="14603" y="2940"/>
                    <a:pt x="13160" y="1348"/>
                    <a:pt x="10698" y="435"/>
                  </a:cubicBezTo>
                  <a:cubicBezTo>
                    <a:pt x="9892" y="143"/>
                    <a:pt x="9001" y="1"/>
                    <a:pt x="809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3231625" y="4355000"/>
              <a:ext cx="97664" cy="113147"/>
            </a:xfrm>
            <a:custGeom>
              <a:avLst/>
              <a:gdLst/>
              <a:ahLst/>
              <a:cxnLst/>
              <a:rect l="l" t="t" r="r" b="b"/>
              <a:pathLst>
                <a:path w="5413" h="6272" extrusionOk="0">
                  <a:moveTo>
                    <a:pt x="3529" y="1"/>
                  </a:moveTo>
                  <a:cubicBezTo>
                    <a:pt x="3354" y="1"/>
                    <a:pt x="3181" y="15"/>
                    <a:pt x="3015" y="41"/>
                  </a:cubicBezTo>
                  <a:cubicBezTo>
                    <a:pt x="1890" y="253"/>
                    <a:pt x="892" y="826"/>
                    <a:pt x="149" y="1697"/>
                  </a:cubicBezTo>
                  <a:cubicBezTo>
                    <a:pt x="64" y="1781"/>
                    <a:pt x="22" y="1866"/>
                    <a:pt x="1" y="1972"/>
                  </a:cubicBezTo>
                  <a:cubicBezTo>
                    <a:pt x="1" y="2100"/>
                    <a:pt x="43" y="2227"/>
                    <a:pt x="149" y="2333"/>
                  </a:cubicBezTo>
                  <a:cubicBezTo>
                    <a:pt x="255" y="2503"/>
                    <a:pt x="383" y="2673"/>
                    <a:pt x="531" y="2843"/>
                  </a:cubicBezTo>
                  <a:cubicBezTo>
                    <a:pt x="1423" y="3925"/>
                    <a:pt x="2378" y="4944"/>
                    <a:pt x="3397" y="5920"/>
                  </a:cubicBezTo>
                  <a:cubicBezTo>
                    <a:pt x="3564" y="6088"/>
                    <a:pt x="3764" y="6271"/>
                    <a:pt x="3997" y="6271"/>
                  </a:cubicBezTo>
                  <a:cubicBezTo>
                    <a:pt x="4029" y="6271"/>
                    <a:pt x="4063" y="6268"/>
                    <a:pt x="4097" y="6260"/>
                  </a:cubicBezTo>
                  <a:cubicBezTo>
                    <a:pt x="4246" y="6239"/>
                    <a:pt x="4373" y="6154"/>
                    <a:pt x="4458" y="6048"/>
                  </a:cubicBezTo>
                  <a:cubicBezTo>
                    <a:pt x="5243" y="5029"/>
                    <a:pt x="5392" y="3586"/>
                    <a:pt x="5413" y="2354"/>
                  </a:cubicBezTo>
                  <a:cubicBezTo>
                    <a:pt x="5413" y="1718"/>
                    <a:pt x="5413" y="996"/>
                    <a:pt x="4967" y="508"/>
                  </a:cubicBezTo>
                  <a:cubicBezTo>
                    <a:pt x="4614" y="139"/>
                    <a:pt x="4068" y="1"/>
                    <a:pt x="352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3319329" y="4374502"/>
              <a:ext cx="111827" cy="103477"/>
            </a:xfrm>
            <a:custGeom>
              <a:avLst/>
              <a:gdLst/>
              <a:ahLst/>
              <a:cxnLst/>
              <a:rect l="l" t="t" r="r" b="b"/>
              <a:pathLst>
                <a:path w="6198" h="5736" extrusionOk="0">
                  <a:moveTo>
                    <a:pt x="2908" y="0"/>
                  </a:moveTo>
                  <a:cubicBezTo>
                    <a:pt x="2780" y="42"/>
                    <a:pt x="2674" y="149"/>
                    <a:pt x="2611" y="255"/>
                  </a:cubicBezTo>
                  <a:cubicBezTo>
                    <a:pt x="2483" y="424"/>
                    <a:pt x="2377" y="594"/>
                    <a:pt x="2250" y="785"/>
                  </a:cubicBezTo>
                  <a:cubicBezTo>
                    <a:pt x="1507" y="1974"/>
                    <a:pt x="849" y="3205"/>
                    <a:pt x="234" y="4500"/>
                  </a:cubicBezTo>
                  <a:cubicBezTo>
                    <a:pt x="127" y="4733"/>
                    <a:pt x="0" y="5030"/>
                    <a:pt x="127" y="5264"/>
                  </a:cubicBezTo>
                  <a:cubicBezTo>
                    <a:pt x="212" y="5391"/>
                    <a:pt x="318" y="5476"/>
                    <a:pt x="467" y="5518"/>
                  </a:cubicBezTo>
                  <a:cubicBezTo>
                    <a:pt x="887" y="5673"/>
                    <a:pt x="1329" y="5736"/>
                    <a:pt x="1777" y="5736"/>
                  </a:cubicBezTo>
                  <a:cubicBezTo>
                    <a:pt x="2620" y="5736"/>
                    <a:pt x="3482" y="5513"/>
                    <a:pt x="4245" y="5264"/>
                  </a:cubicBezTo>
                  <a:cubicBezTo>
                    <a:pt x="4882" y="5051"/>
                    <a:pt x="5561" y="4818"/>
                    <a:pt x="5879" y="4245"/>
                  </a:cubicBezTo>
                  <a:cubicBezTo>
                    <a:pt x="6198" y="3672"/>
                    <a:pt x="6028" y="2865"/>
                    <a:pt x="5688" y="2250"/>
                  </a:cubicBezTo>
                  <a:cubicBezTo>
                    <a:pt x="5136" y="1252"/>
                    <a:pt x="4266" y="488"/>
                    <a:pt x="3205" y="64"/>
                  </a:cubicBezTo>
                  <a:cubicBezTo>
                    <a:pt x="3120" y="21"/>
                    <a:pt x="3014" y="0"/>
                    <a:pt x="290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3322776" y="4481785"/>
              <a:ext cx="109915" cy="96063"/>
            </a:xfrm>
            <a:custGeom>
              <a:avLst/>
              <a:gdLst/>
              <a:ahLst/>
              <a:cxnLst/>
              <a:rect l="l" t="t" r="r" b="b"/>
              <a:pathLst>
                <a:path w="6092" h="5325" extrusionOk="0">
                  <a:moveTo>
                    <a:pt x="698" y="1"/>
                  </a:moveTo>
                  <a:cubicBezTo>
                    <a:pt x="509" y="1"/>
                    <a:pt x="319" y="68"/>
                    <a:pt x="170" y="187"/>
                  </a:cubicBezTo>
                  <a:cubicBezTo>
                    <a:pt x="85" y="293"/>
                    <a:pt x="21" y="420"/>
                    <a:pt x="21" y="569"/>
                  </a:cubicBezTo>
                  <a:cubicBezTo>
                    <a:pt x="0" y="1864"/>
                    <a:pt x="764" y="3095"/>
                    <a:pt x="1486" y="4092"/>
                  </a:cubicBezTo>
                  <a:cubicBezTo>
                    <a:pt x="1868" y="4623"/>
                    <a:pt x="2314" y="5175"/>
                    <a:pt x="2972" y="5302"/>
                  </a:cubicBezTo>
                  <a:cubicBezTo>
                    <a:pt x="3054" y="5317"/>
                    <a:pt x="3136" y="5325"/>
                    <a:pt x="3218" y="5325"/>
                  </a:cubicBezTo>
                  <a:cubicBezTo>
                    <a:pt x="3812" y="5325"/>
                    <a:pt x="4387" y="4940"/>
                    <a:pt x="4797" y="4474"/>
                  </a:cubicBezTo>
                  <a:cubicBezTo>
                    <a:pt x="5561" y="3647"/>
                    <a:pt x="6007" y="2564"/>
                    <a:pt x="6092" y="1439"/>
                  </a:cubicBezTo>
                  <a:cubicBezTo>
                    <a:pt x="6092" y="1333"/>
                    <a:pt x="6092" y="1227"/>
                    <a:pt x="6028" y="1142"/>
                  </a:cubicBezTo>
                  <a:cubicBezTo>
                    <a:pt x="5964" y="1015"/>
                    <a:pt x="5837" y="951"/>
                    <a:pt x="5709" y="930"/>
                  </a:cubicBezTo>
                  <a:cubicBezTo>
                    <a:pt x="5497" y="866"/>
                    <a:pt x="5306" y="824"/>
                    <a:pt x="5094" y="760"/>
                  </a:cubicBezTo>
                  <a:cubicBezTo>
                    <a:pt x="3736" y="442"/>
                    <a:pt x="2335" y="208"/>
                    <a:pt x="934" y="38"/>
                  </a:cubicBezTo>
                  <a:cubicBezTo>
                    <a:pt x="858" y="13"/>
                    <a:pt x="778" y="1"/>
                    <a:pt x="69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3238896" y="4493042"/>
              <a:ext cx="92702" cy="112407"/>
            </a:xfrm>
            <a:custGeom>
              <a:avLst/>
              <a:gdLst/>
              <a:ahLst/>
              <a:cxnLst/>
              <a:rect l="l" t="t" r="r" b="b"/>
              <a:pathLst>
                <a:path w="5138" h="6231" extrusionOk="0">
                  <a:moveTo>
                    <a:pt x="3829" y="0"/>
                  </a:moveTo>
                  <a:cubicBezTo>
                    <a:pt x="3764" y="0"/>
                    <a:pt x="3697" y="11"/>
                    <a:pt x="3630" y="30"/>
                  </a:cubicBezTo>
                  <a:cubicBezTo>
                    <a:pt x="2399" y="412"/>
                    <a:pt x="1465" y="1537"/>
                    <a:pt x="765" y="2534"/>
                  </a:cubicBezTo>
                  <a:cubicBezTo>
                    <a:pt x="404" y="3065"/>
                    <a:pt x="1" y="3680"/>
                    <a:pt x="107" y="4317"/>
                  </a:cubicBezTo>
                  <a:cubicBezTo>
                    <a:pt x="192" y="5018"/>
                    <a:pt x="807" y="5506"/>
                    <a:pt x="1444" y="5803"/>
                  </a:cubicBezTo>
                  <a:cubicBezTo>
                    <a:pt x="2080" y="6088"/>
                    <a:pt x="2763" y="6231"/>
                    <a:pt x="3445" y="6231"/>
                  </a:cubicBezTo>
                  <a:cubicBezTo>
                    <a:pt x="3879" y="6231"/>
                    <a:pt x="4313" y="6173"/>
                    <a:pt x="4734" y="6058"/>
                  </a:cubicBezTo>
                  <a:cubicBezTo>
                    <a:pt x="4840" y="6036"/>
                    <a:pt x="4946" y="5994"/>
                    <a:pt x="5010" y="5930"/>
                  </a:cubicBezTo>
                  <a:cubicBezTo>
                    <a:pt x="5095" y="5803"/>
                    <a:pt x="5137" y="5676"/>
                    <a:pt x="5116" y="5548"/>
                  </a:cubicBezTo>
                  <a:cubicBezTo>
                    <a:pt x="5116" y="5315"/>
                    <a:pt x="5095" y="5124"/>
                    <a:pt x="5074" y="4911"/>
                  </a:cubicBezTo>
                  <a:cubicBezTo>
                    <a:pt x="4946" y="3489"/>
                    <a:pt x="4734" y="2110"/>
                    <a:pt x="4437" y="730"/>
                  </a:cubicBezTo>
                  <a:cubicBezTo>
                    <a:pt x="4394" y="454"/>
                    <a:pt x="4310" y="157"/>
                    <a:pt x="4055" y="51"/>
                  </a:cubicBezTo>
                  <a:cubicBezTo>
                    <a:pt x="3985" y="16"/>
                    <a:pt x="3908" y="0"/>
                    <a:pt x="382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3184534" y="4437930"/>
              <a:ext cx="115274" cy="96803"/>
            </a:xfrm>
            <a:custGeom>
              <a:avLst/>
              <a:gdLst/>
              <a:ahLst/>
              <a:cxnLst/>
              <a:rect l="l" t="t" r="r" b="b"/>
              <a:pathLst>
                <a:path w="6389" h="5366" extrusionOk="0">
                  <a:moveTo>
                    <a:pt x="1773" y="1"/>
                  </a:moveTo>
                  <a:cubicBezTo>
                    <a:pt x="1528" y="1"/>
                    <a:pt x="1287" y="43"/>
                    <a:pt x="1061" y="156"/>
                  </a:cubicBezTo>
                  <a:cubicBezTo>
                    <a:pt x="488" y="453"/>
                    <a:pt x="170" y="1217"/>
                    <a:pt x="106" y="1917"/>
                  </a:cubicBezTo>
                  <a:cubicBezTo>
                    <a:pt x="0" y="3042"/>
                    <a:pt x="276" y="4167"/>
                    <a:pt x="913" y="5101"/>
                  </a:cubicBezTo>
                  <a:cubicBezTo>
                    <a:pt x="983" y="5271"/>
                    <a:pt x="1139" y="5365"/>
                    <a:pt x="1298" y="5365"/>
                  </a:cubicBezTo>
                  <a:cubicBezTo>
                    <a:pt x="1377" y="5365"/>
                    <a:pt x="1457" y="5342"/>
                    <a:pt x="1528" y="5292"/>
                  </a:cubicBezTo>
                  <a:cubicBezTo>
                    <a:pt x="1719" y="5207"/>
                    <a:pt x="1910" y="5144"/>
                    <a:pt x="2101" y="5059"/>
                  </a:cubicBezTo>
                  <a:cubicBezTo>
                    <a:pt x="3375" y="4486"/>
                    <a:pt x="4627" y="3828"/>
                    <a:pt x="5858" y="3127"/>
                  </a:cubicBezTo>
                  <a:cubicBezTo>
                    <a:pt x="6091" y="3000"/>
                    <a:pt x="6346" y="2809"/>
                    <a:pt x="6389" y="2554"/>
                  </a:cubicBezTo>
                  <a:cubicBezTo>
                    <a:pt x="6389" y="2406"/>
                    <a:pt x="6346" y="2257"/>
                    <a:pt x="6261" y="2151"/>
                  </a:cubicBezTo>
                  <a:cubicBezTo>
                    <a:pt x="5518" y="1090"/>
                    <a:pt x="4160" y="580"/>
                    <a:pt x="2971" y="220"/>
                  </a:cubicBezTo>
                  <a:cubicBezTo>
                    <a:pt x="2590" y="114"/>
                    <a:pt x="2175" y="1"/>
                    <a:pt x="177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3297498" y="4431815"/>
              <a:ext cx="14181" cy="19519"/>
            </a:xfrm>
            <a:custGeom>
              <a:avLst/>
              <a:gdLst/>
              <a:ahLst/>
              <a:cxnLst/>
              <a:rect l="l" t="t" r="r" b="b"/>
              <a:pathLst>
                <a:path w="786" h="1082" extrusionOk="0">
                  <a:moveTo>
                    <a:pt x="247" y="0"/>
                  </a:moveTo>
                  <a:cubicBezTo>
                    <a:pt x="168" y="0"/>
                    <a:pt x="94" y="26"/>
                    <a:pt x="43" y="92"/>
                  </a:cubicBezTo>
                  <a:cubicBezTo>
                    <a:pt x="0" y="198"/>
                    <a:pt x="0" y="325"/>
                    <a:pt x="64" y="410"/>
                  </a:cubicBezTo>
                  <a:cubicBezTo>
                    <a:pt x="170" y="622"/>
                    <a:pt x="297" y="813"/>
                    <a:pt x="446" y="1004"/>
                  </a:cubicBezTo>
                  <a:cubicBezTo>
                    <a:pt x="467" y="1025"/>
                    <a:pt x="488" y="1025"/>
                    <a:pt x="510" y="1047"/>
                  </a:cubicBezTo>
                  <a:cubicBezTo>
                    <a:pt x="522" y="1072"/>
                    <a:pt x="549" y="1082"/>
                    <a:pt x="578" y="1082"/>
                  </a:cubicBezTo>
                  <a:cubicBezTo>
                    <a:pt x="598" y="1082"/>
                    <a:pt x="619" y="1077"/>
                    <a:pt x="637" y="1068"/>
                  </a:cubicBezTo>
                  <a:cubicBezTo>
                    <a:pt x="786" y="962"/>
                    <a:pt x="722" y="304"/>
                    <a:pt x="637" y="176"/>
                  </a:cubicBezTo>
                  <a:cubicBezTo>
                    <a:pt x="567" y="93"/>
                    <a:pt x="397" y="0"/>
                    <a:pt x="24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3341540" y="4433258"/>
              <a:ext cx="17628" cy="16831"/>
            </a:xfrm>
            <a:custGeom>
              <a:avLst/>
              <a:gdLst/>
              <a:ahLst/>
              <a:cxnLst/>
              <a:rect l="l" t="t" r="r" b="b"/>
              <a:pathLst>
                <a:path w="977" h="933" extrusionOk="0">
                  <a:moveTo>
                    <a:pt x="685" y="0"/>
                  </a:moveTo>
                  <a:cubicBezTo>
                    <a:pt x="599" y="0"/>
                    <a:pt x="515" y="70"/>
                    <a:pt x="446" y="139"/>
                  </a:cubicBezTo>
                  <a:cubicBezTo>
                    <a:pt x="297" y="309"/>
                    <a:pt x="149" y="500"/>
                    <a:pt x="43" y="712"/>
                  </a:cubicBezTo>
                  <a:cubicBezTo>
                    <a:pt x="21" y="733"/>
                    <a:pt x="21" y="754"/>
                    <a:pt x="21" y="797"/>
                  </a:cubicBezTo>
                  <a:cubicBezTo>
                    <a:pt x="0" y="839"/>
                    <a:pt x="0" y="882"/>
                    <a:pt x="43" y="903"/>
                  </a:cubicBezTo>
                  <a:cubicBezTo>
                    <a:pt x="70" y="924"/>
                    <a:pt x="108" y="933"/>
                    <a:pt x="153" y="933"/>
                  </a:cubicBezTo>
                  <a:cubicBezTo>
                    <a:pt x="385" y="933"/>
                    <a:pt x="799" y="691"/>
                    <a:pt x="870" y="585"/>
                  </a:cubicBezTo>
                  <a:cubicBezTo>
                    <a:pt x="976" y="436"/>
                    <a:pt x="955" y="75"/>
                    <a:pt x="743" y="12"/>
                  </a:cubicBezTo>
                  <a:cubicBezTo>
                    <a:pt x="723" y="4"/>
                    <a:pt x="704" y="0"/>
                    <a:pt x="68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3261106" y="4483950"/>
              <a:ext cx="22625" cy="11185"/>
            </a:xfrm>
            <a:custGeom>
              <a:avLst/>
              <a:gdLst/>
              <a:ahLst/>
              <a:cxnLst/>
              <a:rect l="l" t="t" r="r" b="b"/>
              <a:pathLst>
                <a:path w="1254" h="620" extrusionOk="0">
                  <a:moveTo>
                    <a:pt x="551" y="1"/>
                  </a:moveTo>
                  <a:cubicBezTo>
                    <a:pt x="468" y="1"/>
                    <a:pt x="399" y="9"/>
                    <a:pt x="362" y="24"/>
                  </a:cubicBezTo>
                  <a:cubicBezTo>
                    <a:pt x="213" y="88"/>
                    <a:pt x="1" y="385"/>
                    <a:pt x="150" y="555"/>
                  </a:cubicBezTo>
                  <a:cubicBezTo>
                    <a:pt x="204" y="596"/>
                    <a:pt x="277" y="620"/>
                    <a:pt x="350" y="620"/>
                  </a:cubicBezTo>
                  <a:cubicBezTo>
                    <a:pt x="390" y="620"/>
                    <a:pt x="430" y="613"/>
                    <a:pt x="468" y="598"/>
                  </a:cubicBezTo>
                  <a:cubicBezTo>
                    <a:pt x="680" y="555"/>
                    <a:pt x="914" y="470"/>
                    <a:pt x="1126" y="385"/>
                  </a:cubicBezTo>
                  <a:cubicBezTo>
                    <a:pt x="1147" y="364"/>
                    <a:pt x="1168" y="364"/>
                    <a:pt x="1190" y="343"/>
                  </a:cubicBezTo>
                  <a:cubicBezTo>
                    <a:pt x="1232" y="322"/>
                    <a:pt x="1253" y="258"/>
                    <a:pt x="1232" y="215"/>
                  </a:cubicBezTo>
                  <a:cubicBezTo>
                    <a:pt x="1184" y="72"/>
                    <a:pt x="802" y="1"/>
                    <a:pt x="55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3334648" y="4491274"/>
              <a:ext cx="19161" cy="16561"/>
            </a:xfrm>
            <a:custGeom>
              <a:avLst/>
              <a:gdLst/>
              <a:ahLst/>
              <a:cxnLst/>
              <a:rect l="l" t="t" r="r" b="b"/>
              <a:pathLst>
                <a:path w="1062" h="918" extrusionOk="0">
                  <a:moveTo>
                    <a:pt x="234" y="0"/>
                  </a:moveTo>
                  <a:cubicBezTo>
                    <a:pt x="191" y="0"/>
                    <a:pt x="149" y="0"/>
                    <a:pt x="106" y="43"/>
                  </a:cubicBezTo>
                  <a:cubicBezTo>
                    <a:pt x="0" y="213"/>
                    <a:pt x="340" y="786"/>
                    <a:pt x="467" y="871"/>
                  </a:cubicBezTo>
                  <a:cubicBezTo>
                    <a:pt x="519" y="900"/>
                    <a:pt x="597" y="917"/>
                    <a:pt x="680" y="917"/>
                  </a:cubicBezTo>
                  <a:cubicBezTo>
                    <a:pt x="832" y="917"/>
                    <a:pt x="999" y="860"/>
                    <a:pt x="1040" y="722"/>
                  </a:cubicBezTo>
                  <a:cubicBezTo>
                    <a:pt x="1061" y="616"/>
                    <a:pt x="976" y="510"/>
                    <a:pt x="891" y="425"/>
                  </a:cubicBezTo>
                  <a:cubicBezTo>
                    <a:pt x="722" y="276"/>
                    <a:pt x="531" y="149"/>
                    <a:pt x="318" y="43"/>
                  </a:cubicBezTo>
                  <a:cubicBezTo>
                    <a:pt x="297" y="22"/>
                    <a:pt x="276" y="22"/>
                    <a:pt x="23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3277200" y="4520752"/>
              <a:ext cx="11511" cy="21125"/>
            </a:xfrm>
            <a:custGeom>
              <a:avLst/>
              <a:gdLst/>
              <a:ahLst/>
              <a:cxnLst/>
              <a:rect l="l" t="t" r="r" b="b"/>
              <a:pathLst>
                <a:path w="638" h="1171" extrusionOk="0">
                  <a:moveTo>
                    <a:pt x="467" y="1"/>
                  </a:moveTo>
                  <a:cubicBezTo>
                    <a:pt x="276" y="22"/>
                    <a:pt x="0" y="616"/>
                    <a:pt x="22" y="807"/>
                  </a:cubicBezTo>
                  <a:cubicBezTo>
                    <a:pt x="40" y="951"/>
                    <a:pt x="225" y="1171"/>
                    <a:pt x="397" y="1171"/>
                  </a:cubicBezTo>
                  <a:cubicBezTo>
                    <a:pt x="428" y="1171"/>
                    <a:pt x="459" y="1163"/>
                    <a:pt x="489" y="1147"/>
                  </a:cubicBezTo>
                  <a:cubicBezTo>
                    <a:pt x="595" y="1104"/>
                    <a:pt x="616" y="977"/>
                    <a:pt x="637" y="871"/>
                  </a:cubicBezTo>
                  <a:cubicBezTo>
                    <a:pt x="637" y="638"/>
                    <a:pt x="637" y="404"/>
                    <a:pt x="595" y="171"/>
                  </a:cubicBezTo>
                  <a:cubicBezTo>
                    <a:pt x="595" y="128"/>
                    <a:pt x="573" y="107"/>
                    <a:pt x="573" y="86"/>
                  </a:cubicBezTo>
                  <a:cubicBezTo>
                    <a:pt x="552" y="43"/>
                    <a:pt x="510" y="1"/>
                    <a:pt x="46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3"/>
            <p:cNvSpPr/>
            <p:nvPr/>
          </p:nvSpPr>
          <p:spPr>
            <a:xfrm>
              <a:off x="3305545" y="4548425"/>
              <a:ext cx="15715" cy="18780"/>
            </a:xfrm>
            <a:custGeom>
              <a:avLst/>
              <a:gdLst/>
              <a:ahLst/>
              <a:cxnLst/>
              <a:rect l="l" t="t" r="r" b="b"/>
              <a:pathLst>
                <a:path w="871" h="1041" extrusionOk="0">
                  <a:moveTo>
                    <a:pt x="212" y="0"/>
                  </a:moveTo>
                  <a:cubicBezTo>
                    <a:pt x="191" y="0"/>
                    <a:pt x="170" y="6"/>
                    <a:pt x="149" y="16"/>
                  </a:cubicBezTo>
                  <a:cubicBezTo>
                    <a:pt x="0" y="144"/>
                    <a:pt x="149" y="780"/>
                    <a:pt x="255" y="908"/>
                  </a:cubicBezTo>
                  <a:cubicBezTo>
                    <a:pt x="316" y="981"/>
                    <a:pt x="463" y="1041"/>
                    <a:pt x="596" y="1041"/>
                  </a:cubicBezTo>
                  <a:cubicBezTo>
                    <a:pt x="693" y="1041"/>
                    <a:pt x="783" y="1009"/>
                    <a:pt x="828" y="929"/>
                  </a:cubicBezTo>
                  <a:cubicBezTo>
                    <a:pt x="870" y="823"/>
                    <a:pt x="849" y="695"/>
                    <a:pt x="785" y="610"/>
                  </a:cubicBezTo>
                  <a:cubicBezTo>
                    <a:pt x="658" y="419"/>
                    <a:pt x="509" y="250"/>
                    <a:pt x="340" y="80"/>
                  </a:cubicBezTo>
                  <a:cubicBezTo>
                    <a:pt x="318" y="59"/>
                    <a:pt x="297" y="37"/>
                    <a:pt x="276" y="16"/>
                  </a:cubicBezTo>
                  <a:cubicBezTo>
                    <a:pt x="255" y="6"/>
                    <a:pt x="233" y="0"/>
                    <a:pt x="21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3"/>
            <p:cNvSpPr/>
            <p:nvPr/>
          </p:nvSpPr>
          <p:spPr>
            <a:xfrm>
              <a:off x="3277200" y="4428982"/>
              <a:ext cx="18403" cy="17282"/>
            </a:xfrm>
            <a:custGeom>
              <a:avLst/>
              <a:gdLst/>
              <a:ahLst/>
              <a:cxnLst/>
              <a:rect l="l" t="t" r="r" b="b"/>
              <a:pathLst>
                <a:path w="1020" h="958" extrusionOk="0">
                  <a:moveTo>
                    <a:pt x="342" y="1"/>
                  </a:moveTo>
                  <a:cubicBezTo>
                    <a:pt x="210" y="1"/>
                    <a:pt x="78" y="47"/>
                    <a:pt x="43" y="164"/>
                  </a:cubicBezTo>
                  <a:cubicBezTo>
                    <a:pt x="0" y="270"/>
                    <a:pt x="85" y="376"/>
                    <a:pt x="149" y="461"/>
                  </a:cubicBezTo>
                  <a:cubicBezTo>
                    <a:pt x="319" y="631"/>
                    <a:pt x="489" y="779"/>
                    <a:pt x="680" y="907"/>
                  </a:cubicBezTo>
                  <a:cubicBezTo>
                    <a:pt x="722" y="928"/>
                    <a:pt x="743" y="928"/>
                    <a:pt x="764" y="949"/>
                  </a:cubicBezTo>
                  <a:cubicBezTo>
                    <a:pt x="777" y="955"/>
                    <a:pt x="791" y="958"/>
                    <a:pt x="806" y="958"/>
                  </a:cubicBezTo>
                  <a:cubicBezTo>
                    <a:pt x="841" y="958"/>
                    <a:pt x="877" y="943"/>
                    <a:pt x="892" y="928"/>
                  </a:cubicBezTo>
                  <a:cubicBezTo>
                    <a:pt x="1019" y="758"/>
                    <a:pt x="743" y="164"/>
                    <a:pt x="616" y="79"/>
                  </a:cubicBezTo>
                  <a:cubicBezTo>
                    <a:pt x="559" y="31"/>
                    <a:pt x="450" y="1"/>
                    <a:pt x="3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2" name="Google Shape;3012;p43"/>
          <p:cNvSpPr txBox="1">
            <a:spLocks noGrp="1"/>
          </p:cNvSpPr>
          <p:nvPr>
            <p:ph type="ctrTitle" idx="4"/>
          </p:nvPr>
        </p:nvSpPr>
        <p:spPr>
          <a:xfrm>
            <a:off x="6204783" y="2249424"/>
            <a:ext cx="1585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3013" name="Google Shape;3013;p43"/>
          <p:cNvSpPr txBox="1">
            <a:spLocks noGrp="1"/>
          </p:cNvSpPr>
          <p:nvPr>
            <p:ph type="subTitle" idx="5"/>
          </p:nvPr>
        </p:nvSpPr>
        <p:spPr>
          <a:xfrm>
            <a:off x="5994475" y="1746504"/>
            <a:ext cx="2121300" cy="6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3014" name="Google Shape;3014;p43"/>
          <p:cNvSpPr txBox="1">
            <a:spLocks noGrp="1"/>
          </p:cNvSpPr>
          <p:nvPr>
            <p:ph type="subTitle" idx="1"/>
          </p:nvPr>
        </p:nvSpPr>
        <p:spPr>
          <a:xfrm>
            <a:off x="4727839" y="3554180"/>
            <a:ext cx="2121600" cy="8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3015" name="Google Shape;3015;p43"/>
          <p:cNvSpPr txBox="1">
            <a:spLocks noGrp="1"/>
          </p:cNvSpPr>
          <p:nvPr>
            <p:ph type="ctrTitle"/>
          </p:nvPr>
        </p:nvSpPr>
        <p:spPr>
          <a:xfrm>
            <a:off x="5208397" y="3093050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3016" name="Google Shape;3016;p43"/>
          <p:cNvSpPr txBox="1">
            <a:spLocks noGrp="1"/>
          </p:cNvSpPr>
          <p:nvPr>
            <p:ph type="title" idx="6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Did You Know?</a:t>
            </a:r>
            <a:endParaRPr/>
          </a:p>
        </p:txBody>
      </p:sp>
      <p:sp>
        <p:nvSpPr>
          <p:cNvPr id="3017" name="Google Shape;3017;p43"/>
          <p:cNvSpPr txBox="1">
            <a:spLocks noGrp="1"/>
          </p:cNvSpPr>
          <p:nvPr>
            <p:ph type="ctrTitle" idx="4"/>
          </p:nvPr>
        </p:nvSpPr>
        <p:spPr>
          <a:xfrm>
            <a:off x="6417225" y="2695050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03</a:t>
            </a:r>
            <a:endParaRPr sz="3000">
              <a:solidFill>
                <a:schemeClr val="accent1"/>
              </a:solidFill>
              <a:latin typeface="Life Savers ExtraBold"/>
              <a:ea typeface="Life Savers ExtraBold"/>
              <a:cs typeface="Life Savers ExtraBold"/>
              <a:sym typeface="Life Savers ExtraBold"/>
            </a:endParaRPr>
          </a:p>
        </p:txBody>
      </p:sp>
      <p:sp>
        <p:nvSpPr>
          <p:cNvPr id="3018" name="Google Shape;3018;p43"/>
          <p:cNvSpPr txBox="1">
            <a:spLocks noGrp="1"/>
          </p:cNvSpPr>
          <p:nvPr>
            <p:ph type="ctrTitle"/>
          </p:nvPr>
        </p:nvSpPr>
        <p:spPr>
          <a:xfrm>
            <a:off x="5208462" y="2695050"/>
            <a:ext cx="1160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02</a:t>
            </a:r>
            <a:endParaRPr sz="3000">
              <a:solidFill>
                <a:schemeClr val="accent1"/>
              </a:solidFill>
              <a:latin typeface="Life Savers ExtraBold"/>
              <a:ea typeface="Life Savers ExtraBold"/>
              <a:cs typeface="Life Savers ExtraBold"/>
              <a:sym typeface="Life Savers ExtraBold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3" name="Google Shape;3023;p44"/>
          <p:cNvSpPr/>
          <p:nvPr/>
        </p:nvSpPr>
        <p:spPr>
          <a:xfrm>
            <a:off x="1607750" y="2039100"/>
            <a:ext cx="1419600" cy="19455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44"/>
          <p:cNvSpPr txBox="1">
            <a:spLocks noGrp="1"/>
          </p:cNvSpPr>
          <p:nvPr>
            <p:ph type="title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Table</a:t>
            </a:r>
            <a:endParaRPr/>
          </a:p>
        </p:txBody>
      </p:sp>
      <p:graphicFrame>
        <p:nvGraphicFramePr>
          <p:cNvPr id="3025" name="Google Shape;3025;p44"/>
          <p:cNvGraphicFramePr/>
          <p:nvPr/>
        </p:nvGraphicFramePr>
        <p:xfrm>
          <a:off x="1557499" y="16000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{EDCDDF18-4195-4CB5-B398-4CFE859466E1}</a:tableStyleId>
              </a:tblPr>
              <a:tblGrid>
                <a:gridCol w="1469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2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2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2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2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2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A</a:t>
                      </a:r>
                      <a:endParaRPr sz="1600">
                        <a:solidFill>
                          <a:schemeClr val="accen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B</a:t>
                      </a:r>
                      <a:endParaRPr sz="1600">
                        <a:solidFill>
                          <a:schemeClr val="accen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C</a:t>
                      </a:r>
                      <a:endParaRPr sz="1600">
                        <a:solidFill>
                          <a:schemeClr val="accen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D</a:t>
                      </a:r>
                      <a:endParaRPr sz="1600">
                        <a:solidFill>
                          <a:schemeClr val="accen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684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Life Savers"/>
                          <a:ea typeface="Life Savers"/>
                          <a:cs typeface="Life Savers"/>
                          <a:sym typeface="Life Savers"/>
                        </a:rPr>
                        <a:t>Mercury</a:t>
                      </a:r>
                      <a:endParaRPr sz="1800" b="1">
                        <a:solidFill>
                          <a:schemeClr val="dk1"/>
                        </a:solidFill>
                        <a:latin typeface="Life Savers"/>
                        <a:ea typeface="Life Savers"/>
                        <a:cs typeface="Life Savers"/>
                        <a:sym typeface="Life Saver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123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100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568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6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2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Life Savers"/>
                          <a:ea typeface="Life Savers"/>
                          <a:cs typeface="Life Savers"/>
                          <a:sym typeface="Life Savers"/>
                        </a:rPr>
                        <a:t>Venus</a:t>
                      </a:r>
                      <a:endParaRPr sz="1800" b="1">
                        <a:solidFill>
                          <a:schemeClr val="dk1"/>
                        </a:solidFill>
                        <a:latin typeface="Life Savers"/>
                        <a:ea typeface="Life Savers"/>
                        <a:cs typeface="Life Savers"/>
                        <a:sym typeface="Life Saver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87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100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3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2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1">
                          <a:solidFill>
                            <a:schemeClr val="dk1"/>
                          </a:solidFill>
                          <a:latin typeface="Life Savers"/>
                          <a:ea typeface="Life Savers"/>
                          <a:cs typeface="Life Savers"/>
                          <a:sym typeface="Life Savers"/>
                        </a:rPr>
                        <a:t>Mars</a:t>
                      </a:r>
                      <a:endParaRPr sz="1800" b="1">
                        <a:solidFill>
                          <a:schemeClr val="dk1"/>
                        </a:solidFill>
                        <a:latin typeface="Life Savers"/>
                        <a:ea typeface="Life Savers"/>
                        <a:cs typeface="Life Savers"/>
                        <a:sym typeface="Life Saver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75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100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</a:t>
                      </a:r>
                      <a:endParaRPr>
                        <a:solidFill>
                          <a:schemeClr val="lt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3026" name="Google Shape;3026;p44"/>
          <p:cNvCxnSpPr/>
          <p:nvPr/>
        </p:nvCxnSpPr>
        <p:spPr>
          <a:xfrm>
            <a:off x="1431775" y="2666725"/>
            <a:ext cx="66294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27" name="Google Shape;3027;p44"/>
          <p:cNvCxnSpPr/>
          <p:nvPr/>
        </p:nvCxnSpPr>
        <p:spPr>
          <a:xfrm>
            <a:off x="1431775" y="3341775"/>
            <a:ext cx="66294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28" name="Google Shape;3028;p44"/>
          <p:cNvCxnSpPr/>
          <p:nvPr/>
        </p:nvCxnSpPr>
        <p:spPr>
          <a:xfrm>
            <a:off x="3027350" y="2666725"/>
            <a:ext cx="43449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29" name="Google Shape;3029;p44"/>
          <p:cNvCxnSpPr/>
          <p:nvPr/>
        </p:nvCxnSpPr>
        <p:spPr>
          <a:xfrm>
            <a:off x="3027350" y="3341775"/>
            <a:ext cx="43449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45"/>
          <p:cNvSpPr txBox="1">
            <a:spLocks noGrp="1"/>
          </p:cNvSpPr>
          <p:nvPr>
            <p:ph type="title"/>
          </p:nvPr>
        </p:nvSpPr>
        <p:spPr>
          <a:xfrm>
            <a:off x="1301850" y="1115375"/>
            <a:ext cx="6540300" cy="291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  <p:grpSp>
        <p:nvGrpSpPr>
          <p:cNvPr id="3035" name="Google Shape;3035;p45"/>
          <p:cNvGrpSpPr/>
          <p:nvPr/>
        </p:nvGrpSpPr>
        <p:grpSpPr>
          <a:xfrm rot="-6785158">
            <a:off x="666661" y="3694613"/>
            <a:ext cx="97452" cy="198903"/>
            <a:chOff x="8800202" y="3370171"/>
            <a:chExt cx="52288" cy="106721"/>
          </a:xfrm>
        </p:grpSpPr>
        <p:sp>
          <p:nvSpPr>
            <p:cNvPr id="3036" name="Google Shape;3036;p45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5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5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39" name="Google Shape;3039;p45"/>
          <p:cNvSpPr/>
          <p:nvPr/>
        </p:nvSpPr>
        <p:spPr>
          <a:xfrm>
            <a:off x="7635375" y="41881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0" name="Google Shape;3040;p45"/>
          <p:cNvSpPr/>
          <p:nvPr/>
        </p:nvSpPr>
        <p:spPr>
          <a:xfrm>
            <a:off x="8376588" y="72280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41" name="Google Shape;3041;p45"/>
          <p:cNvGrpSpPr/>
          <p:nvPr/>
        </p:nvGrpSpPr>
        <p:grpSpPr>
          <a:xfrm>
            <a:off x="4523279" y="4233585"/>
            <a:ext cx="97449" cy="198897"/>
            <a:chOff x="8800202" y="3370171"/>
            <a:chExt cx="52288" cy="106721"/>
          </a:xfrm>
        </p:grpSpPr>
        <p:sp>
          <p:nvSpPr>
            <p:cNvPr id="3042" name="Google Shape;3042;p45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5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5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5" name="Google Shape;3045;p45"/>
          <p:cNvSpPr/>
          <p:nvPr/>
        </p:nvSpPr>
        <p:spPr>
          <a:xfrm>
            <a:off x="6987338" y="9770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6" name="Google Shape;3046;p45"/>
          <p:cNvSpPr/>
          <p:nvPr/>
        </p:nvSpPr>
        <p:spPr>
          <a:xfrm>
            <a:off x="6383438" y="47023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7" name="Google Shape;3047;p45"/>
          <p:cNvSpPr/>
          <p:nvPr/>
        </p:nvSpPr>
        <p:spPr>
          <a:xfrm>
            <a:off x="412088" y="6875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48" name="Google Shape;3048;p45"/>
          <p:cNvGrpSpPr/>
          <p:nvPr/>
        </p:nvGrpSpPr>
        <p:grpSpPr>
          <a:xfrm rot="372705">
            <a:off x="7729894" y="927231"/>
            <a:ext cx="1051720" cy="1803998"/>
            <a:chOff x="5094425" y="750400"/>
            <a:chExt cx="1051750" cy="1804050"/>
          </a:xfrm>
        </p:grpSpPr>
        <p:sp>
          <p:nvSpPr>
            <p:cNvPr id="3049" name="Google Shape;3049;p45"/>
            <p:cNvSpPr/>
            <p:nvPr/>
          </p:nvSpPr>
          <p:spPr>
            <a:xfrm>
              <a:off x="5167175" y="1446350"/>
              <a:ext cx="226975" cy="819025"/>
            </a:xfrm>
            <a:custGeom>
              <a:avLst/>
              <a:gdLst/>
              <a:ahLst/>
              <a:cxnLst/>
              <a:rect l="l" t="t" r="r" b="b"/>
              <a:pathLst>
                <a:path w="9079" h="32761" extrusionOk="0">
                  <a:moveTo>
                    <a:pt x="190" y="1"/>
                  </a:moveTo>
                  <a:cubicBezTo>
                    <a:pt x="88" y="1"/>
                    <a:pt x="1" y="110"/>
                    <a:pt x="47" y="307"/>
                  </a:cubicBezTo>
                  <a:cubicBezTo>
                    <a:pt x="47" y="307"/>
                    <a:pt x="2508" y="10161"/>
                    <a:pt x="4207" y="16470"/>
                  </a:cubicBezTo>
                  <a:cubicBezTo>
                    <a:pt x="5897" y="22788"/>
                    <a:pt x="8689" y="32550"/>
                    <a:pt x="8689" y="32550"/>
                  </a:cubicBezTo>
                  <a:cubicBezTo>
                    <a:pt x="8737" y="32695"/>
                    <a:pt x="8822" y="32760"/>
                    <a:pt x="8897" y="32760"/>
                  </a:cubicBezTo>
                  <a:cubicBezTo>
                    <a:pt x="8995" y="32760"/>
                    <a:pt x="9078" y="32650"/>
                    <a:pt x="9047" y="32459"/>
                  </a:cubicBezTo>
                  <a:cubicBezTo>
                    <a:pt x="9047" y="32459"/>
                    <a:pt x="6586" y="22605"/>
                    <a:pt x="4887" y="16286"/>
                  </a:cubicBezTo>
                  <a:cubicBezTo>
                    <a:pt x="3188" y="9977"/>
                    <a:pt x="396" y="206"/>
                    <a:pt x="396" y="206"/>
                  </a:cubicBezTo>
                  <a:cubicBezTo>
                    <a:pt x="356" y="66"/>
                    <a:pt x="269" y="1"/>
                    <a:pt x="190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5"/>
            <p:cNvSpPr/>
            <p:nvPr/>
          </p:nvSpPr>
          <p:spPr>
            <a:xfrm>
              <a:off x="5316200" y="1669050"/>
              <a:ext cx="118625" cy="596650"/>
            </a:xfrm>
            <a:custGeom>
              <a:avLst/>
              <a:gdLst/>
              <a:ahLst/>
              <a:cxnLst/>
              <a:rect l="l" t="t" r="r" b="b"/>
              <a:pathLst>
                <a:path w="4745" h="23866" extrusionOk="0">
                  <a:moveTo>
                    <a:pt x="222" y="0"/>
                  </a:moveTo>
                  <a:cubicBezTo>
                    <a:pt x="113" y="0"/>
                    <a:pt x="0" y="87"/>
                    <a:pt x="37" y="234"/>
                  </a:cubicBezTo>
                  <a:cubicBezTo>
                    <a:pt x="37" y="234"/>
                    <a:pt x="1185" y="7415"/>
                    <a:pt x="2039" y="12007"/>
                  </a:cubicBezTo>
                  <a:cubicBezTo>
                    <a:pt x="2884" y="16599"/>
                    <a:pt x="4381" y="23716"/>
                    <a:pt x="4381" y="23716"/>
                  </a:cubicBezTo>
                  <a:cubicBezTo>
                    <a:pt x="4409" y="23818"/>
                    <a:pt x="4485" y="23865"/>
                    <a:pt x="4559" y="23865"/>
                  </a:cubicBezTo>
                  <a:cubicBezTo>
                    <a:pt x="4652" y="23865"/>
                    <a:pt x="4744" y="23790"/>
                    <a:pt x="4739" y="23652"/>
                  </a:cubicBezTo>
                  <a:cubicBezTo>
                    <a:pt x="4739" y="23652"/>
                    <a:pt x="3582" y="16461"/>
                    <a:pt x="2737" y="11869"/>
                  </a:cubicBezTo>
                  <a:cubicBezTo>
                    <a:pt x="1892" y="7277"/>
                    <a:pt x="395" y="160"/>
                    <a:pt x="395" y="160"/>
                  </a:cubicBezTo>
                  <a:cubicBezTo>
                    <a:pt x="383" y="50"/>
                    <a:pt x="304" y="0"/>
                    <a:pt x="22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5"/>
            <p:cNvSpPr/>
            <p:nvPr/>
          </p:nvSpPr>
          <p:spPr>
            <a:xfrm>
              <a:off x="5834875" y="1555200"/>
              <a:ext cx="188025" cy="714150"/>
            </a:xfrm>
            <a:custGeom>
              <a:avLst/>
              <a:gdLst/>
              <a:ahLst/>
              <a:cxnLst/>
              <a:rect l="l" t="t" r="r" b="b"/>
              <a:pathLst>
                <a:path w="7521" h="28566" extrusionOk="0">
                  <a:moveTo>
                    <a:pt x="7322" y="1"/>
                  </a:moveTo>
                  <a:cubicBezTo>
                    <a:pt x="7247" y="1"/>
                    <a:pt x="7169" y="54"/>
                    <a:pt x="7135" y="177"/>
                  </a:cubicBezTo>
                  <a:cubicBezTo>
                    <a:pt x="7135" y="177"/>
                    <a:pt x="4802" y="8691"/>
                    <a:pt x="3415" y="14192"/>
                  </a:cubicBezTo>
                  <a:cubicBezTo>
                    <a:pt x="2028" y="19702"/>
                    <a:pt x="26" y="28297"/>
                    <a:pt x="26" y="28297"/>
                  </a:cubicBezTo>
                  <a:cubicBezTo>
                    <a:pt x="0" y="28466"/>
                    <a:pt x="86" y="28565"/>
                    <a:pt x="184" y="28565"/>
                  </a:cubicBezTo>
                  <a:cubicBezTo>
                    <a:pt x="257" y="28565"/>
                    <a:pt x="338" y="28511"/>
                    <a:pt x="385" y="28389"/>
                  </a:cubicBezTo>
                  <a:cubicBezTo>
                    <a:pt x="385" y="28389"/>
                    <a:pt x="2717" y="19876"/>
                    <a:pt x="4104" y="14366"/>
                  </a:cubicBezTo>
                  <a:cubicBezTo>
                    <a:pt x="5491" y="8865"/>
                    <a:pt x="7483" y="269"/>
                    <a:pt x="7483" y="269"/>
                  </a:cubicBezTo>
                  <a:cubicBezTo>
                    <a:pt x="7521" y="104"/>
                    <a:pt x="7425" y="1"/>
                    <a:pt x="7322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5"/>
            <p:cNvSpPr/>
            <p:nvPr/>
          </p:nvSpPr>
          <p:spPr>
            <a:xfrm>
              <a:off x="5794000" y="1704875"/>
              <a:ext cx="109100" cy="564275"/>
            </a:xfrm>
            <a:custGeom>
              <a:avLst/>
              <a:gdLst/>
              <a:ahLst/>
              <a:cxnLst/>
              <a:rect l="l" t="t" r="r" b="b"/>
              <a:pathLst>
                <a:path w="4364" h="22571" extrusionOk="0">
                  <a:moveTo>
                    <a:pt x="4160" y="0"/>
                  </a:moveTo>
                  <a:cubicBezTo>
                    <a:pt x="4082" y="0"/>
                    <a:pt x="4005" y="47"/>
                    <a:pt x="3985" y="151"/>
                  </a:cubicBezTo>
                  <a:cubicBezTo>
                    <a:pt x="3985" y="151"/>
                    <a:pt x="2607" y="6864"/>
                    <a:pt x="1836" y="11217"/>
                  </a:cubicBezTo>
                  <a:cubicBezTo>
                    <a:pt x="1055" y="15570"/>
                    <a:pt x="27" y="22356"/>
                    <a:pt x="27" y="22356"/>
                  </a:cubicBezTo>
                  <a:cubicBezTo>
                    <a:pt x="1" y="22492"/>
                    <a:pt x="107" y="22571"/>
                    <a:pt x="211" y="22571"/>
                  </a:cubicBezTo>
                  <a:cubicBezTo>
                    <a:pt x="291" y="22571"/>
                    <a:pt x="369" y="22524"/>
                    <a:pt x="385" y="22421"/>
                  </a:cubicBezTo>
                  <a:cubicBezTo>
                    <a:pt x="385" y="22421"/>
                    <a:pt x="1762" y="15698"/>
                    <a:pt x="2534" y="11345"/>
                  </a:cubicBezTo>
                  <a:cubicBezTo>
                    <a:pt x="3315" y="7001"/>
                    <a:pt x="4343" y="215"/>
                    <a:pt x="4343" y="215"/>
                  </a:cubicBezTo>
                  <a:cubicBezTo>
                    <a:pt x="4364" y="80"/>
                    <a:pt x="4261" y="0"/>
                    <a:pt x="4160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5"/>
            <p:cNvSpPr/>
            <p:nvPr/>
          </p:nvSpPr>
          <p:spPr>
            <a:xfrm>
              <a:off x="5094425" y="750400"/>
              <a:ext cx="1051750" cy="1232150"/>
            </a:xfrm>
            <a:custGeom>
              <a:avLst/>
              <a:gdLst/>
              <a:ahLst/>
              <a:cxnLst/>
              <a:rect l="l" t="t" r="r" b="b"/>
              <a:pathLst>
                <a:path w="42070" h="49286" extrusionOk="0">
                  <a:moveTo>
                    <a:pt x="20791" y="1"/>
                  </a:moveTo>
                  <a:cubicBezTo>
                    <a:pt x="20429" y="1"/>
                    <a:pt x="20064" y="17"/>
                    <a:pt x="19699" y="53"/>
                  </a:cubicBezTo>
                  <a:cubicBezTo>
                    <a:pt x="19019" y="126"/>
                    <a:pt x="18349" y="245"/>
                    <a:pt x="17688" y="411"/>
                  </a:cubicBezTo>
                  <a:cubicBezTo>
                    <a:pt x="15979" y="861"/>
                    <a:pt x="14345" y="1531"/>
                    <a:pt x="12811" y="2394"/>
                  </a:cubicBezTo>
                  <a:cubicBezTo>
                    <a:pt x="10047" y="3946"/>
                    <a:pt x="7577" y="5967"/>
                    <a:pt x="5510" y="8364"/>
                  </a:cubicBezTo>
                  <a:cubicBezTo>
                    <a:pt x="4463" y="9613"/>
                    <a:pt x="3609" y="10889"/>
                    <a:pt x="3031" y="12138"/>
                  </a:cubicBezTo>
                  <a:cubicBezTo>
                    <a:pt x="0" y="18585"/>
                    <a:pt x="873" y="24949"/>
                    <a:pt x="3793" y="30569"/>
                  </a:cubicBezTo>
                  <a:cubicBezTo>
                    <a:pt x="5207" y="33297"/>
                    <a:pt x="7117" y="35850"/>
                    <a:pt x="9285" y="38146"/>
                  </a:cubicBezTo>
                  <a:lnTo>
                    <a:pt x="9312" y="38173"/>
                  </a:lnTo>
                  <a:lnTo>
                    <a:pt x="9579" y="38449"/>
                  </a:lnTo>
                  <a:cubicBezTo>
                    <a:pt x="11250" y="40175"/>
                    <a:pt x="13022" y="41792"/>
                    <a:pt x="14804" y="43408"/>
                  </a:cubicBezTo>
                  <a:cubicBezTo>
                    <a:pt x="16099" y="44574"/>
                    <a:pt x="17403" y="45741"/>
                    <a:pt x="18661" y="46944"/>
                  </a:cubicBezTo>
                  <a:cubicBezTo>
                    <a:pt x="19331" y="47577"/>
                    <a:pt x="20002" y="48229"/>
                    <a:pt x="20645" y="48900"/>
                  </a:cubicBezTo>
                  <a:cubicBezTo>
                    <a:pt x="20764" y="49019"/>
                    <a:pt x="20893" y="49148"/>
                    <a:pt x="21012" y="49286"/>
                  </a:cubicBezTo>
                  <a:cubicBezTo>
                    <a:pt x="21315" y="48964"/>
                    <a:pt x="21627" y="48643"/>
                    <a:pt x="21958" y="48330"/>
                  </a:cubicBezTo>
                  <a:cubicBezTo>
                    <a:pt x="22656" y="47642"/>
                    <a:pt x="23391" y="46980"/>
                    <a:pt x="24153" y="46319"/>
                  </a:cubicBezTo>
                  <a:cubicBezTo>
                    <a:pt x="25429" y="45217"/>
                    <a:pt x="26761" y="44143"/>
                    <a:pt x="28074" y="43050"/>
                  </a:cubicBezTo>
                  <a:lnTo>
                    <a:pt x="28175" y="42967"/>
                  </a:lnTo>
                  <a:cubicBezTo>
                    <a:pt x="28396" y="42793"/>
                    <a:pt x="28616" y="42609"/>
                    <a:pt x="28836" y="42425"/>
                  </a:cubicBezTo>
                  <a:cubicBezTo>
                    <a:pt x="29892" y="41553"/>
                    <a:pt x="30921" y="40662"/>
                    <a:pt x="31894" y="39744"/>
                  </a:cubicBezTo>
                  <a:cubicBezTo>
                    <a:pt x="32354" y="39321"/>
                    <a:pt x="32804" y="38890"/>
                    <a:pt x="33235" y="38449"/>
                  </a:cubicBezTo>
                  <a:cubicBezTo>
                    <a:pt x="33336" y="38348"/>
                    <a:pt x="33428" y="38247"/>
                    <a:pt x="33529" y="38146"/>
                  </a:cubicBezTo>
                  <a:cubicBezTo>
                    <a:pt x="33768" y="37889"/>
                    <a:pt x="34016" y="37622"/>
                    <a:pt x="34255" y="37356"/>
                  </a:cubicBezTo>
                  <a:cubicBezTo>
                    <a:pt x="34980" y="36539"/>
                    <a:pt x="35669" y="35703"/>
                    <a:pt x="36321" y="34831"/>
                  </a:cubicBezTo>
                  <a:cubicBezTo>
                    <a:pt x="38690" y="31662"/>
                    <a:pt x="40472" y="28136"/>
                    <a:pt x="41243" y="24426"/>
                  </a:cubicBezTo>
                  <a:cubicBezTo>
                    <a:pt x="42070" y="20495"/>
                    <a:pt x="41748" y="16326"/>
                    <a:pt x="39765" y="12138"/>
                  </a:cubicBezTo>
                  <a:cubicBezTo>
                    <a:pt x="39186" y="10889"/>
                    <a:pt x="38332" y="9613"/>
                    <a:pt x="37276" y="8364"/>
                  </a:cubicBezTo>
                  <a:cubicBezTo>
                    <a:pt x="36697" y="7675"/>
                    <a:pt x="36073" y="7023"/>
                    <a:pt x="35412" y="6398"/>
                  </a:cubicBezTo>
                  <a:cubicBezTo>
                    <a:pt x="33768" y="4846"/>
                    <a:pt x="31950" y="3496"/>
                    <a:pt x="29975" y="2394"/>
                  </a:cubicBezTo>
                  <a:cubicBezTo>
                    <a:pt x="28423" y="1513"/>
                    <a:pt x="26761" y="842"/>
                    <a:pt x="25034" y="392"/>
                  </a:cubicBezTo>
                  <a:cubicBezTo>
                    <a:pt x="24028" y="135"/>
                    <a:pt x="22995" y="3"/>
                    <a:pt x="21953" y="3"/>
                  </a:cubicBezTo>
                  <a:cubicBezTo>
                    <a:pt x="21768" y="3"/>
                    <a:pt x="21583" y="8"/>
                    <a:pt x="21398" y="16"/>
                  </a:cubicBezTo>
                  <a:cubicBezTo>
                    <a:pt x="21197" y="6"/>
                    <a:pt x="20994" y="1"/>
                    <a:pt x="20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5"/>
            <p:cNvSpPr/>
            <p:nvPr/>
          </p:nvSpPr>
          <p:spPr>
            <a:xfrm>
              <a:off x="5352250" y="2269275"/>
              <a:ext cx="554700" cy="285175"/>
            </a:xfrm>
            <a:custGeom>
              <a:avLst/>
              <a:gdLst/>
              <a:ahLst/>
              <a:cxnLst/>
              <a:rect l="l" t="t" r="r" b="b"/>
              <a:pathLst>
                <a:path w="22188" h="11407" extrusionOk="0">
                  <a:moveTo>
                    <a:pt x="0" y="1"/>
                  </a:moveTo>
                  <a:lnTo>
                    <a:pt x="0" y="129"/>
                  </a:lnTo>
                  <a:cubicBezTo>
                    <a:pt x="46" y="1002"/>
                    <a:pt x="92" y="1975"/>
                    <a:pt x="165" y="2976"/>
                  </a:cubicBezTo>
                  <a:cubicBezTo>
                    <a:pt x="459" y="6393"/>
                    <a:pt x="1176" y="10121"/>
                    <a:pt x="3756" y="11039"/>
                  </a:cubicBezTo>
                  <a:cubicBezTo>
                    <a:pt x="4721" y="11407"/>
                    <a:pt x="5685" y="11407"/>
                    <a:pt x="6649" y="11407"/>
                  </a:cubicBezTo>
                  <a:lnTo>
                    <a:pt x="15530" y="11407"/>
                  </a:lnTo>
                  <a:cubicBezTo>
                    <a:pt x="16494" y="11407"/>
                    <a:pt x="17458" y="11407"/>
                    <a:pt x="18422" y="11039"/>
                  </a:cubicBezTo>
                  <a:cubicBezTo>
                    <a:pt x="20112" y="10442"/>
                    <a:pt x="21003" y="8606"/>
                    <a:pt x="21499" y="6484"/>
                  </a:cubicBezTo>
                  <a:cubicBezTo>
                    <a:pt x="21995" y="4363"/>
                    <a:pt x="22096" y="1911"/>
                    <a:pt x="221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5"/>
            <p:cNvSpPr/>
            <p:nvPr/>
          </p:nvSpPr>
          <p:spPr>
            <a:xfrm>
              <a:off x="5483325" y="750400"/>
              <a:ext cx="291625" cy="1231925"/>
            </a:xfrm>
            <a:custGeom>
              <a:avLst/>
              <a:gdLst/>
              <a:ahLst/>
              <a:cxnLst/>
              <a:rect l="l" t="t" r="r" b="b"/>
              <a:pathLst>
                <a:path w="11665" h="49277" extrusionOk="0">
                  <a:moveTo>
                    <a:pt x="5238" y="1"/>
                  </a:moveTo>
                  <a:cubicBezTo>
                    <a:pt x="4874" y="1"/>
                    <a:pt x="4511" y="17"/>
                    <a:pt x="4152" y="53"/>
                  </a:cubicBezTo>
                  <a:cubicBezTo>
                    <a:pt x="3472" y="126"/>
                    <a:pt x="2793" y="245"/>
                    <a:pt x="2132" y="411"/>
                  </a:cubicBezTo>
                  <a:cubicBezTo>
                    <a:pt x="1847" y="1136"/>
                    <a:pt x="1617" y="1880"/>
                    <a:pt x="1424" y="2633"/>
                  </a:cubicBezTo>
                  <a:cubicBezTo>
                    <a:pt x="653" y="5590"/>
                    <a:pt x="442" y="8832"/>
                    <a:pt x="231" y="12046"/>
                  </a:cubicBezTo>
                  <a:cubicBezTo>
                    <a:pt x="1" y="16868"/>
                    <a:pt x="919" y="27190"/>
                    <a:pt x="1902" y="36456"/>
                  </a:cubicBezTo>
                  <a:cubicBezTo>
                    <a:pt x="2315" y="40286"/>
                    <a:pt x="2747" y="43932"/>
                    <a:pt x="3105" y="46944"/>
                  </a:cubicBezTo>
                  <a:cubicBezTo>
                    <a:pt x="3775" y="47577"/>
                    <a:pt x="4437" y="48229"/>
                    <a:pt x="5079" y="48900"/>
                  </a:cubicBezTo>
                  <a:cubicBezTo>
                    <a:pt x="5208" y="49019"/>
                    <a:pt x="5337" y="49148"/>
                    <a:pt x="5456" y="49276"/>
                  </a:cubicBezTo>
                  <a:cubicBezTo>
                    <a:pt x="5759" y="48964"/>
                    <a:pt x="6071" y="48643"/>
                    <a:pt x="6393" y="48330"/>
                  </a:cubicBezTo>
                  <a:cubicBezTo>
                    <a:pt x="7100" y="47642"/>
                    <a:pt x="7835" y="46980"/>
                    <a:pt x="8597" y="46319"/>
                  </a:cubicBezTo>
                  <a:cubicBezTo>
                    <a:pt x="8790" y="44767"/>
                    <a:pt x="8982" y="43068"/>
                    <a:pt x="9184" y="41277"/>
                  </a:cubicBezTo>
                  <a:cubicBezTo>
                    <a:pt x="10360" y="31038"/>
                    <a:pt x="11664" y="17731"/>
                    <a:pt x="11407" y="12055"/>
                  </a:cubicBezTo>
                  <a:cubicBezTo>
                    <a:pt x="11131" y="8006"/>
                    <a:pt x="10865" y="3919"/>
                    <a:pt x="9488" y="392"/>
                  </a:cubicBezTo>
                  <a:cubicBezTo>
                    <a:pt x="8481" y="135"/>
                    <a:pt x="7442" y="3"/>
                    <a:pt x="6403" y="3"/>
                  </a:cubicBezTo>
                  <a:cubicBezTo>
                    <a:pt x="6219" y="3"/>
                    <a:pt x="6035" y="8"/>
                    <a:pt x="5851" y="16"/>
                  </a:cubicBezTo>
                  <a:cubicBezTo>
                    <a:pt x="5647" y="6"/>
                    <a:pt x="5442" y="1"/>
                    <a:pt x="52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5"/>
            <p:cNvSpPr/>
            <p:nvPr/>
          </p:nvSpPr>
          <p:spPr>
            <a:xfrm>
              <a:off x="5180500" y="810250"/>
              <a:ext cx="284025" cy="1025125"/>
            </a:xfrm>
            <a:custGeom>
              <a:avLst/>
              <a:gdLst/>
              <a:ahLst/>
              <a:cxnLst/>
              <a:rect l="l" t="t" r="r" b="b"/>
              <a:pathLst>
                <a:path w="11361" h="41005" extrusionOk="0">
                  <a:moveTo>
                    <a:pt x="9368" y="0"/>
                  </a:moveTo>
                  <a:lnTo>
                    <a:pt x="9368" y="0"/>
                  </a:lnTo>
                  <a:cubicBezTo>
                    <a:pt x="6604" y="1552"/>
                    <a:pt x="4134" y="3573"/>
                    <a:pt x="2067" y="5970"/>
                  </a:cubicBezTo>
                  <a:cubicBezTo>
                    <a:pt x="1158" y="8385"/>
                    <a:pt x="653" y="11011"/>
                    <a:pt x="506" y="13868"/>
                  </a:cubicBezTo>
                  <a:cubicBezTo>
                    <a:pt x="1" y="21407"/>
                    <a:pt x="3518" y="29057"/>
                    <a:pt x="6136" y="36055"/>
                  </a:cubicBezTo>
                  <a:cubicBezTo>
                    <a:pt x="7807" y="37781"/>
                    <a:pt x="9579" y="39398"/>
                    <a:pt x="11361" y="41005"/>
                  </a:cubicBezTo>
                  <a:cubicBezTo>
                    <a:pt x="9690" y="32005"/>
                    <a:pt x="5943" y="23437"/>
                    <a:pt x="6071" y="14014"/>
                  </a:cubicBezTo>
                  <a:cubicBezTo>
                    <a:pt x="6071" y="8945"/>
                    <a:pt x="6934" y="4050"/>
                    <a:pt x="936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5"/>
            <p:cNvSpPr/>
            <p:nvPr/>
          </p:nvSpPr>
          <p:spPr>
            <a:xfrm>
              <a:off x="5798800" y="810250"/>
              <a:ext cx="271850" cy="1014350"/>
            </a:xfrm>
            <a:custGeom>
              <a:avLst/>
              <a:gdLst/>
              <a:ahLst/>
              <a:cxnLst/>
              <a:rect l="l" t="t" r="r" b="b"/>
              <a:pathLst>
                <a:path w="10874" h="40574" extrusionOk="0">
                  <a:moveTo>
                    <a:pt x="1809" y="0"/>
                  </a:moveTo>
                  <a:lnTo>
                    <a:pt x="1809" y="0"/>
                  </a:lnTo>
                  <a:cubicBezTo>
                    <a:pt x="2535" y="1203"/>
                    <a:pt x="3132" y="2489"/>
                    <a:pt x="3591" y="3821"/>
                  </a:cubicBezTo>
                  <a:cubicBezTo>
                    <a:pt x="4684" y="6980"/>
                    <a:pt x="5115" y="10451"/>
                    <a:pt x="5115" y="14014"/>
                  </a:cubicBezTo>
                  <a:cubicBezTo>
                    <a:pt x="5152" y="16898"/>
                    <a:pt x="4831" y="19699"/>
                    <a:pt x="4316" y="22463"/>
                  </a:cubicBezTo>
                  <a:cubicBezTo>
                    <a:pt x="3224" y="28350"/>
                    <a:pt x="1249" y="34035"/>
                    <a:pt x="55" y="39894"/>
                  </a:cubicBezTo>
                  <a:cubicBezTo>
                    <a:pt x="37" y="39967"/>
                    <a:pt x="18" y="40243"/>
                    <a:pt x="0" y="40573"/>
                  </a:cubicBezTo>
                  <a:cubicBezTo>
                    <a:pt x="221" y="40390"/>
                    <a:pt x="441" y="40206"/>
                    <a:pt x="661" y="40031"/>
                  </a:cubicBezTo>
                  <a:cubicBezTo>
                    <a:pt x="1717" y="39150"/>
                    <a:pt x="2746" y="38268"/>
                    <a:pt x="3719" y="37350"/>
                  </a:cubicBezTo>
                  <a:cubicBezTo>
                    <a:pt x="4179" y="36918"/>
                    <a:pt x="4629" y="36487"/>
                    <a:pt x="5060" y="36046"/>
                  </a:cubicBezTo>
                  <a:cubicBezTo>
                    <a:pt x="5161" y="35945"/>
                    <a:pt x="5253" y="35844"/>
                    <a:pt x="5354" y="35743"/>
                  </a:cubicBezTo>
                  <a:cubicBezTo>
                    <a:pt x="5593" y="35486"/>
                    <a:pt x="5841" y="35228"/>
                    <a:pt x="6080" y="34962"/>
                  </a:cubicBezTo>
                  <a:cubicBezTo>
                    <a:pt x="7420" y="31059"/>
                    <a:pt x="8798" y="26431"/>
                    <a:pt x="9735" y="22665"/>
                  </a:cubicBezTo>
                  <a:cubicBezTo>
                    <a:pt x="10460" y="19754"/>
                    <a:pt x="10873" y="16797"/>
                    <a:pt x="10671" y="13868"/>
                  </a:cubicBezTo>
                  <a:cubicBezTo>
                    <a:pt x="10534" y="11011"/>
                    <a:pt x="10019" y="8376"/>
                    <a:pt x="9119" y="5970"/>
                  </a:cubicBezTo>
                  <a:cubicBezTo>
                    <a:pt x="8532" y="5281"/>
                    <a:pt x="7907" y="4620"/>
                    <a:pt x="7255" y="3995"/>
                  </a:cubicBezTo>
                  <a:cubicBezTo>
                    <a:pt x="5611" y="2443"/>
                    <a:pt x="3784" y="1102"/>
                    <a:pt x="180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5"/>
            <p:cNvSpPr/>
            <p:nvPr/>
          </p:nvSpPr>
          <p:spPr>
            <a:xfrm>
              <a:off x="5345350" y="2268275"/>
              <a:ext cx="562975" cy="129050"/>
            </a:xfrm>
            <a:custGeom>
              <a:avLst/>
              <a:gdLst/>
              <a:ahLst/>
              <a:cxnLst/>
              <a:rect l="l" t="t" r="r" b="b"/>
              <a:pathLst>
                <a:path w="22519" h="5162" extrusionOk="0">
                  <a:moveTo>
                    <a:pt x="22258" y="1"/>
                  </a:moveTo>
                  <a:cubicBezTo>
                    <a:pt x="22208" y="1"/>
                    <a:pt x="22156" y="11"/>
                    <a:pt x="22115" y="32"/>
                  </a:cubicBezTo>
                  <a:cubicBezTo>
                    <a:pt x="21392" y="1765"/>
                    <a:pt x="20048" y="2591"/>
                    <a:pt x="18679" y="2591"/>
                  </a:cubicBezTo>
                  <a:cubicBezTo>
                    <a:pt x="17263" y="2591"/>
                    <a:pt x="15819" y="1708"/>
                    <a:pt x="15007" y="32"/>
                  </a:cubicBezTo>
                  <a:lnTo>
                    <a:pt x="14768" y="32"/>
                  </a:lnTo>
                  <a:cubicBezTo>
                    <a:pt x="14005" y="1741"/>
                    <a:pt x="12583" y="2554"/>
                    <a:pt x="11134" y="2554"/>
                  </a:cubicBezTo>
                  <a:cubicBezTo>
                    <a:pt x="9842" y="2554"/>
                    <a:pt x="8529" y="1908"/>
                    <a:pt x="7641" y="674"/>
                  </a:cubicBezTo>
                  <a:cubicBezTo>
                    <a:pt x="7494" y="472"/>
                    <a:pt x="7357" y="252"/>
                    <a:pt x="7246" y="32"/>
                  </a:cubicBezTo>
                  <a:lnTo>
                    <a:pt x="6989" y="32"/>
                  </a:lnTo>
                  <a:cubicBezTo>
                    <a:pt x="6352" y="1628"/>
                    <a:pt x="5109" y="2411"/>
                    <a:pt x="3815" y="2411"/>
                  </a:cubicBezTo>
                  <a:cubicBezTo>
                    <a:pt x="2631" y="2411"/>
                    <a:pt x="1404" y="1754"/>
                    <a:pt x="561" y="463"/>
                  </a:cubicBezTo>
                  <a:cubicBezTo>
                    <a:pt x="469" y="335"/>
                    <a:pt x="386" y="188"/>
                    <a:pt x="304" y="41"/>
                  </a:cubicBezTo>
                  <a:cubicBezTo>
                    <a:pt x="295" y="87"/>
                    <a:pt x="285" y="123"/>
                    <a:pt x="276" y="169"/>
                  </a:cubicBezTo>
                  <a:cubicBezTo>
                    <a:pt x="1" y="1317"/>
                    <a:pt x="102" y="2272"/>
                    <a:pt x="441" y="3016"/>
                  </a:cubicBezTo>
                  <a:cubicBezTo>
                    <a:pt x="1006" y="4268"/>
                    <a:pt x="2225" y="4939"/>
                    <a:pt x="3477" y="4939"/>
                  </a:cubicBezTo>
                  <a:cubicBezTo>
                    <a:pt x="4852" y="4939"/>
                    <a:pt x="6268" y="4128"/>
                    <a:pt x="6898" y="2383"/>
                  </a:cubicBezTo>
                  <a:cubicBezTo>
                    <a:pt x="6980" y="2759"/>
                    <a:pt x="7127" y="3126"/>
                    <a:pt x="7347" y="3448"/>
                  </a:cubicBezTo>
                  <a:cubicBezTo>
                    <a:pt x="8023" y="4477"/>
                    <a:pt x="9266" y="5048"/>
                    <a:pt x="10549" y="5048"/>
                  </a:cubicBezTo>
                  <a:cubicBezTo>
                    <a:pt x="11967" y="5048"/>
                    <a:pt x="13434" y="4349"/>
                    <a:pt x="14235" y="2796"/>
                  </a:cubicBezTo>
                  <a:cubicBezTo>
                    <a:pt x="14355" y="2575"/>
                    <a:pt x="14446" y="2337"/>
                    <a:pt x="14529" y="2098"/>
                  </a:cubicBezTo>
                  <a:cubicBezTo>
                    <a:pt x="14566" y="1997"/>
                    <a:pt x="14593" y="1877"/>
                    <a:pt x="14630" y="1767"/>
                  </a:cubicBezTo>
                  <a:cubicBezTo>
                    <a:pt x="14685" y="3126"/>
                    <a:pt x="15521" y="4155"/>
                    <a:pt x="16632" y="4697"/>
                  </a:cubicBezTo>
                  <a:cubicBezTo>
                    <a:pt x="17240" y="5000"/>
                    <a:pt x="17930" y="5161"/>
                    <a:pt x="18618" y="5161"/>
                  </a:cubicBezTo>
                  <a:cubicBezTo>
                    <a:pt x="20328" y="5161"/>
                    <a:pt x="22025" y="4162"/>
                    <a:pt x="22418" y="1850"/>
                  </a:cubicBezTo>
                  <a:cubicBezTo>
                    <a:pt x="22509" y="1262"/>
                    <a:pt x="22519" y="656"/>
                    <a:pt x="22454" y="68"/>
                  </a:cubicBezTo>
                  <a:lnTo>
                    <a:pt x="22454" y="22"/>
                  </a:lnTo>
                  <a:cubicBezTo>
                    <a:pt x="22454" y="13"/>
                    <a:pt x="22436" y="4"/>
                    <a:pt x="22408" y="4"/>
                  </a:cubicBezTo>
                  <a:lnTo>
                    <a:pt x="22307" y="4"/>
                  </a:lnTo>
                  <a:cubicBezTo>
                    <a:pt x="22291" y="2"/>
                    <a:pt x="22275" y="1"/>
                    <a:pt x="2225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5"/>
            <p:cNvSpPr/>
            <p:nvPr/>
          </p:nvSpPr>
          <p:spPr>
            <a:xfrm>
              <a:off x="5899125" y="2261925"/>
              <a:ext cx="5300" cy="5325"/>
            </a:xfrm>
            <a:custGeom>
              <a:avLst/>
              <a:gdLst/>
              <a:ahLst/>
              <a:cxnLst/>
              <a:rect l="l" t="t" r="r" b="b"/>
              <a:pathLst>
                <a:path w="212" h="213" extrusionOk="0">
                  <a:moveTo>
                    <a:pt x="0" y="1"/>
                  </a:moveTo>
                  <a:cubicBezTo>
                    <a:pt x="74" y="74"/>
                    <a:pt x="138" y="148"/>
                    <a:pt x="212" y="212"/>
                  </a:cubicBezTo>
                  <a:cubicBezTo>
                    <a:pt x="212" y="139"/>
                    <a:pt x="212" y="65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5"/>
            <p:cNvSpPr/>
            <p:nvPr/>
          </p:nvSpPr>
          <p:spPr>
            <a:xfrm>
              <a:off x="5560025" y="2353075"/>
              <a:ext cx="53750" cy="27600"/>
            </a:xfrm>
            <a:custGeom>
              <a:avLst/>
              <a:gdLst/>
              <a:ahLst/>
              <a:cxnLst/>
              <a:rect l="l" t="t" r="r" b="b"/>
              <a:pathLst>
                <a:path w="2150" h="1104" extrusionOk="0">
                  <a:moveTo>
                    <a:pt x="209" y="0"/>
                  </a:moveTo>
                  <a:cubicBezTo>
                    <a:pt x="173" y="0"/>
                    <a:pt x="1" y="139"/>
                    <a:pt x="19" y="157"/>
                  </a:cubicBezTo>
                  <a:cubicBezTo>
                    <a:pt x="19" y="157"/>
                    <a:pt x="46" y="194"/>
                    <a:pt x="83" y="258"/>
                  </a:cubicBezTo>
                  <a:cubicBezTo>
                    <a:pt x="138" y="350"/>
                    <a:pt x="202" y="432"/>
                    <a:pt x="267" y="506"/>
                  </a:cubicBezTo>
                  <a:cubicBezTo>
                    <a:pt x="441" y="717"/>
                    <a:pt x="661" y="882"/>
                    <a:pt x="919" y="993"/>
                  </a:cubicBezTo>
                  <a:cubicBezTo>
                    <a:pt x="1114" y="1069"/>
                    <a:pt x="1320" y="1104"/>
                    <a:pt x="1524" y="1104"/>
                  </a:cubicBezTo>
                  <a:cubicBezTo>
                    <a:pt x="1589" y="1104"/>
                    <a:pt x="1654" y="1100"/>
                    <a:pt x="1718" y="1094"/>
                  </a:cubicBezTo>
                  <a:cubicBezTo>
                    <a:pt x="1819" y="1084"/>
                    <a:pt x="1920" y="1066"/>
                    <a:pt x="2021" y="1039"/>
                  </a:cubicBezTo>
                  <a:lnTo>
                    <a:pt x="2140" y="1011"/>
                  </a:lnTo>
                  <a:cubicBezTo>
                    <a:pt x="2149" y="928"/>
                    <a:pt x="2149" y="836"/>
                    <a:pt x="2112" y="763"/>
                  </a:cubicBezTo>
                  <a:lnTo>
                    <a:pt x="2002" y="763"/>
                  </a:lnTo>
                  <a:cubicBezTo>
                    <a:pt x="1910" y="763"/>
                    <a:pt x="1819" y="754"/>
                    <a:pt x="1727" y="735"/>
                  </a:cubicBezTo>
                  <a:cubicBezTo>
                    <a:pt x="1516" y="708"/>
                    <a:pt x="1295" y="644"/>
                    <a:pt x="1093" y="561"/>
                  </a:cubicBezTo>
                  <a:cubicBezTo>
                    <a:pt x="891" y="478"/>
                    <a:pt x="689" y="368"/>
                    <a:pt x="515" y="240"/>
                  </a:cubicBezTo>
                  <a:cubicBezTo>
                    <a:pt x="432" y="194"/>
                    <a:pt x="358" y="139"/>
                    <a:pt x="294" y="74"/>
                  </a:cubicBezTo>
                  <a:lnTo>
                    <a:pt x="211" y="1"/>
                  </a:lnTo>
                  <a:cubicBezTo>
                    <a:pt x="211" y="0"/>
                    <a:pt x="210" y="0"/>
                    <a:pt x="2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5"/>
            <p:cNvSpPr/>
            <p:nvPr/>
          </p:nvSpPr>
          <p:spPr>
            <a:xfrm>
              <a:off x="5577250" y="2342525"/>
              <a:ext cx="30100" cy="15550"/>
            </a:xfrm>
            <a:custGeom>
              <a:avLst/>
              <a:gdLst/>
              <a:ahLst/>
              <a:cxnLst/>
              <a:rect l="l" t="t" r="r" b="b"/>
              <a:pathLst>
                <a:path w="1204" h="622" extrusionOk="0">
                  <a:moveTo>
                    <a:pt x="175" y="0"/>
                  </a:moveTo>
                  <a:cubicBezTo>
                    <a:pt x="101" y="46"/>
                    <a:pt x="46" y="111"/>
                    <a:pt x="0" y="175"/>
                  </a:cubicBezTo>
                  <a:lnTo>
                    <a:pt x="37" y="230"/>
                  </a:lnTo>
                  <a:cubicBezTo>
                    <a:pt x="64" y="276"/>
                    <a:pt x="101" y="322"/>
                    <a:pt x="147" y="368"/>
                  </a:cubicBezTo>
                  <a:cubicBezTo>
                    <a:pt x="248" y="478"/>
                    <a:pt x="377" y="561"/>
                    <a:pt x="523" y="606"/>
                  </a:cubicBezTo>
                  <a:cubicBezTo>
                    <a:pt x="582" y="617"/>
                    <a:pt x="641" y="622"/>
                    <a:pt x="699" y="622"/>
                  </a:cubicBezTo>
                  <a:cubicBezTo>
                    <a:pt x="795" y="622"/>
                    <a:pt x="891" y="608"/>
                    <a:pt x="983" y="579"/>
                  </a:cubicBezTo>
                  <a:cubicBezTo>
                    <a:pt x="1038" y="561"/>
                    <a:pt x="1093" y="533"/>
                    <a:pt x="1148" y="505"/>
                  </a:cubicBezTo>
                  <a:lnTo>
                    <a:pt x="1203" y="469"/>
                  </a:lnTo>
                  <a:cubicBezTo>
                    <a:pt x="1185" y="395"/>
                    <a:pt x="1157" y="313"/>
                    <a:pt x="1120" y="239"/>
                  </a:cubicBezTo>
                  <a:cubicBezTo>
                    <a:pt x="1065" y="239"/>
                    <a:pt x="1001" y="230"/>
                    <a:pt x="937" y="221"/>
                  </a:cubicBezTo>
                  <a:cubicBezTo>
                    <a:pt x="836" y="202"/>
                    <a:pt x="744" y="175"/>
                    <a:pt x="643" y="147"/>
                  </a:cubicBezTo>
                  <a:cubicBezTo>
                    <a:pt x="560" y="120"/>
                    <a:pt x="441" y="111"/>
                    <a:pt x="349" y="65"/>
                  </a:cubicBezTo>
                  <a:cubicBezTo>
                    <a:pt x="285" y="46"/>
                    <a:pt x="230" y="28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5"/>
            <p:cNvSpPr/>
            <p:nvPr/>
          </p:nvSpPr>
          <p:spPr>
            <a:xfrm>
              <a:off x="5853650" y="1684525"/>
              <a:ext cx="28275" cy="34000"/>
            </a:xfrm>
            <a:custGeom>
              <a:avLst/>
              <a:gdLst/>
              <a:ahLst/>
              <a:cxnLst/>
              <a:rect l="l" t="t" r="r" b="b"/>
              <a:pathLst>
                <a:path w="1131" h="1360" extrusionOk="0">
                  <a:moveTo>
                    <a:pt x="166" y="0"/>
                  </a:moveTo>
                  <a:cubicBezTo>
                    <a:pt x="102" y="37"/>
                    <a:pt x="47" y="101"/>
                    <a:pt x="1" y="166"/>
                  </a:cubicBezTo>
                  <a:cubicBezTo>
                    <a:pt x="111" y="395"/>
                    <a:pt x="240" y="606"/>
                    <a:pt x="396" y="808"/>
                  </a:cubicBezTo>
                  <a:cubicBezTo>
                    <a:pt x="552" y="1001"/>
                    <a:pt x="736" y="1185"/>
                    <a:pt x="919" y="1359"/>
                  </a:cubicBezTo>
                  <a:cubicBezTo>
                    <a:pt x="1002" y="1323"/>
                    <a:pt x="1066" y="1277"/>
                    <a:pt x="1131" y="1222"/>
                  </a:cubicBezTo>
                  <a:cubicBezTo>
                    <a:pt x="1030" y="974"/>
                    <a:pt x="910" y="744"/>
                    <a:pt x="772" y="524"/>
                  </a:cubicBezTo>
                  <a:cubicBezTo>
                    <a:pt x="589" y="331"/>
                    <a:pt x="387" y="147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5"/>
            <p:cNvSpPr/>
            <p:nvPr/>
          </p:nvSpPr>
          <p:spPr>
            <a:xfrm>
              <a:off x="5856225" y="1637575"/>
              <a:ext cx="55775" cy="70875"/>
            </a:xfrm>
            <a:custGeom>
              <a:avLst/>
              <a:gdLst/>
              <a:ahLst/>
              <a:cxnLst/>
              <a:rect l="l" t="t" r="r" b="b"/>
              <a:pathLst>
                <a:path w="2231" h="2835" extrusionOk="0">
                  <a:moveTo>
                    <a:pt x="214" y="0"/>
                  </a:moveTo>
                  <a:cubicBezTo>
                    <a:pt x="160" y="0"/>
                    <a:pt x="1" y="92"/>
                    <a:pt x="17" y="124"/>
                  </a:cubicBezTo>
                  <a:lnTo>
                    <a:pt x="284" y="666"/>
                  </a:lnTo>
                  <a:cubicBezTo>
                    <a:pt x="449" y="997"/>
                    <a:pt x="642" y="1309"/>
                    <a:pt x="853" y="1612"/>
                  </a:cubicBezTo>
                  <a:cubicBezTo>
                    <a:pt x="1083" y="1906"/>
                    <a:pt x="1331" y="2181"/>
                    <a:pt x="1597" y="2429"/>
                  </a:cubicBezTo>
                  <a:lnTo>
                    <a:pt x="2056" y="2833"/>
                  </a:lnTo>
                  <a:cubicBezTo>
                    <a:pt x="2058" y="2834"/>
                    <a:pt x="2060" y="2835"/>
                    <a:pt x="2062" y="2835"/>
                  </a:cubicBezTo>
                  <a:cubicBezTo>
                    <a:pt x="2100" y="2835"/>
                    <a:pt x="2230" y="2703"/>
                    <a:pt x="2221" y="2668"/>
                  </a:cubicBezTo>
                  <a:lnTo>
                    <a:pt x="1863" y="2191"/>
                  </a:lnTo>
                  <a:cubicBezTo>
                    <a:pt x="1652" y="1943"/>
                    <a:pt x="1441" y="1575"/>
                    <a:pt x="1230" y="1327"/>
                  </a:cubicBezTo>
                  <a:lnTo>
                    <a:pt x="229" y="5"/>
                  </a:lnTo>
                  <a:cubicBezTo>
                    <a:pt x="226" y="2"/>
                    <a:pt x="220" y="0"/>
                    <a:pt x="2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5"/>
            <p:cNvSpPr/>
            <p:nvPr/>
          </p:nvSpPr>
          <p:spPr>
            <a:xfrm>
              <a:off x="5910600" y="1655125"/>
              <a:ext cx="28275" cy="33550"/>
            </a:xfrm>
            <a:custGeom>
              <a:avLst/>
              <a:gdLst/>
              <a:ahLst/>
              <a:cxnLst/>
              <a:rect l="l" t="t" r="r" b="b"/>
              <a:pathLst>
                <a:path w="1131" h="1342" extrusionOk="0">
                  <a:moveTo>
                    <a:pt x="239" y="1"/>
                  </a:moveTo>
                  <a:cubicBezTo>
                    <a:pt x="157" y="10"/>
                    <a:pt x="74" y="28"/>
                    <a:pt x="0" y="65"/>
                  </a:cubicBezTo>
                  <a:cubicBezTo>
                    <a:pt x="0" y="65"/>
                    <a:pt x="10" y="93"/>
                    <a:pt x="10" y="148"/>
                  </a:cubicBezTo>
                  <a:cubicBezTo>
                    <a:pt x="19" y="221"/>
                    <a:pt x="28" y="295"/>
                    <a:pt x="56" y="359"/>
                  </a:cubicBezTo>
                  <a:cubicBezTo>
                    <a:pt x="101" y="552"/>
                    <a:pt x="184" y="717"/>
                    <a:pt x="294" y="873"/>
                  </a:cubicBezTo>
                  <a:cubicBezTo>
                    <a:pt x="423" y="1011"/>
                    <a:pt x="561" y="1121"/>
                    <a:pt x="726" y="1213"/>
                  </a:cubicBezTo>
                  <a:cubicBezTo>
                    <a:pt x="809" y="1268"/>
                    <a:pt x="900" y="1305"/>
                    <a:pt x="992" y="1342"/>
                  </a:cubicBezTo>
                  <a:cubicBezTo>
                    <a:pt x="1057" y="1287"/>
                    <a:pt x="1102" y="1213"/>
                    <a:pt x="1130" y="1140"/>
                  </a:cubicBezTo>
                  <a:cubicBezTo>
                    <a:pt x="1130" y="1140"/>
                    <a:pt x="1057" y="1048"/>
                    <a:pt x="956" y="938"/>
                  </a:cubicBezTo>
                  <a:cubicBezTo>
                    <a:pt x="855" y="827"/>
                    <a:pt x="754" y="671"/>
                    <a:pt x="662" y="570"/>
                  </a:cubicBezTo>
                  <a:cubicBezTo>
                    <a:pt x="561" y="460"/>
                    <a:pt x="469" y="341"/>
                    <a:pt x="377" y="221"/>
                  </a:cubicBezTo>
                  <a:cubicBezTo>
                    <a:pt x="340" y="166"/>
                    <a:pt x="304" y="120"/>
                    <a:pt x="276" y="65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5"/>
            <p:cNvSpPr/>
            <p:nvPr/>
          </p:nvSpPr>
          <p:spPr>
            <a:xfrm>
              <a:off x="5945725" y="1623000"/>
              <a:ext cx="24350" cy="27800"/>
            </a:xfrm>
            <a:custGeom>
              <a:avLst/>
              <a:gdLst/>
              <a:ahLst/>
              <a:cxnLst/>
              <a:rect l="l" t="t" r="r" b="b"/>
              <a:pathLst>
                <a:path w="974" h="1112" extrusionOk="0">
                  <a:moveTo>
                    <a:pt x="166" y="0"/>
                  </a:moveTo>
                  <a:cubicBezTo>
                    <a:pt x="102" y="46"/>
                    <a:pt x="46" y="101"/>
                    <a:pt x="1" y="175"/>
                  </a:cubicBezTo>
                  <a:cubicBezTo>
                    <a:pt x="74" y="358"/>
                    <a:pt x="175" y="542"/>
                    <a:pt x="304" y="707"/>
                  </a:cubicBezTo>
                  <a:cubicBezTo>
                    <a:pt x="451" y="854"/>
                    <a:pt x="616" y="992"/>
                    <a:pt x="800" y="1111"/>
                  </a:cubicBezTo>
                  <a:cubicBezTo>
                    <a:pt x="873" y="1065"/>
                    <a:pt x="928" y="1010"/>
                    <a:pt x="974" y="937"/>
                  </a:cubicBezTo>
                  <a:cubicBezTo>
                    <a:pt x="891" y="753"/>
                    <a:pt x="790" y="569"/>
                    <a:pt x="671" y="404"/>
                  </a:cubicBezTo>
                  <a:cubicBezTo>
                    <a:pt x="515" y="257"/>
                    <a:pt x="350" y="119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5"/>
            <p:cNvSpPr/>
            <p:nvPr/>
          </p:nvSpPr>
          <p:spPr>
            <a:xfrm>
              <a:off x="5657125" y="772825"/>
              <a:ext cx="67300" cy="28725"/>
            </a:xfrm>
            <a:custGeom>
              <a:avLst/>
              <a:gdLst/>
              <a:ahLst/>
              <a:cxnLst/>
              <a:rect l="l" t="t" r="r" b="b"/>
              <a:pathLst>
                <a:path w="2692" h="1149" extrusionOk="0">
                  <a:moveTo>
                    <a:pt x="90" y="0"/>
                  </a:moveTo>
                  <a:cubicBezTo>
                    <a:pt x="74" y="0"/>
                    <a:pt x="65" y="0"/>
                    <a:pt x="65" y="0"/>
                  </a:cubicBezTo>
                  <a:cubicBezTo>
                    <a:pt x="38" y="0"/>
                    <a:pt x="1" y="230"/>
                    <a:pt x="28" y="239"/>
                  </a:cubicBezTo>
                  <a:cubicBezTo>
                    <a:pt x="28" y="239"/>
                    <a:pt x="855" y="460"/>
                    <a:pt x="1332" y="616"/>
                  </a:cubicBezTo>
                  <a:cubicBezTo>
                    <a:pt x="1608" y="689"/>
                    <a:pt x="1865" y="781"/>
                    <a:pt x="2122" y="910"/>
                  </a:cubicBezTo>
                  <a:cubicBezTo>
                    <a:pt x="2260" y="974"/>
                    <a:pt x="2389" y="1057"/>
                    <a:pt x="2517" y="1148"/>
                  </a:cubicBezTo>
                  <a:cubicBezTo>
                    <a:pt x="2545" y="1148"/>
                    <a:pt x="2692" y="1011"/>
                    <a:pt x="2682" y="974"/>
                  </a:cubicBezTo>
                  <a:lnTo>
                    <a:pt x="2581" y="864"/>
                  </a:lnTo>
                  <a:cubicBezTo>
                    <a:pt x="2508" y="763"/>
                    <a:pt x="2416" y="680"/>
                    <a:pt x="2315" y="607"/>
                  </a:cubicBezTo>
                  <a:cubicBezTo>
                    <a:pt x="2067" y="405"/>
                    <a:pt x="1782" y="258"/>
                    <a:pt x="1470" y="157"/>
                  </a:cubicBezTo>
                  <a:cubicBezTo>
                    <a:pt x="974" y="8"/>
                    <a:pt x="233" y="0"/>
                    <a:pt x="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5"/>
            <p:cNvSpPr/>
            <p:nvPr/>
          </p:nvSpPr>
          <p:spPr>
            <a:xfrm>
              <a:off x="5660350" y="793475"/>
              <a:ext cx="33775" cy="28050"/>
            </a:xfrm>
            <a:custGeom>
              <a:avLst/>
              <a:gdLst/>
              <a:ahLst/>
              <a:cxnLst/>
              <a:rect l="l" t="t" r="r" b="b"/>
              <a:pathLst>
                <a:path w="1351" h="1122" extrusionOk="0">
                  <a:moveTo>
                    <a:pt x="83" y="1"/>
                  </a:moveTo>
                  <a:cubicBezTo>
                    <a:pt x="46" y="74"/>
                    <a:pt x="19" y="148"/>
                    <a:pt x="0" y="231"/>
                  </a:cubicBezTo>
                  <a:lnTo>
                    <a:pt x="212" y="387"/>
                  </a:lnTo>
                  <a:cubicBezTo>
                    <a:pt x="322" y="479"/>
                    <a:pt x="450" y="607"/>
                    <a:pt x="570" y="690"/>
                  </a:cubicBezTo>
                  <a:cubicBezTo>
                    <a:pt x="671" y="782"/>
                    <a:pt x="836" y="864"/>
                    <a:pt x="946" y="965"/>
                  </a:cubicBezTo>
                  <a:lnTo>
                    <a:pt x="1148" y="1121"/>
                  </a:lnTo>
                  <a:cubicBezTo>
                    <a:pt x="1231" y="1094"/>
                    <a:pt x="1295" y="1048"/>
                    <a:pt x="1350" y="993"/>
                  </a:cubicBezTo>
                  <a:cubicBezTo>
                    <a:pt x="1350" y="993"/>
                    <a:pt x="1295" y="873"/>
                    <a:pt x="1213" y="726"/>
                  </a:cubicBezTo>
                  <a:cubicBezTo>
                    <a:pt x="1121" y="570"/>
                    <a:pt x="1001" y="433"/>
                    <a:pt x="864" y="313"/>
                  </a:cubicBezTo>
                  <a:cubicBezTo>
                    <a:pt x="708" y="212"/>
                    <a:pt x="551" y="130"/>
                    <a:pt x="377" y="74"/>
                  </a:cubicBezTo>
                  <a:cubicBezTo>
                    <a:pt x="202" y="29"/>
                    <a:pt x="83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45"/>
            <p:cNvSpPr/>
            <p:nvPr/>
          </p:nvSpPr>
          <p:spPr>
            <a:xfrm>
              <a:off x="5404125" y="2467175"/>
              <a:ext cx="36525" cy="53750"/>
            </a:xfrm>
            <a:custGeom>
              <a:avLst/>
              <a:gdLst/>
              <a:ahLst/>
              <a:cxnLst/>
              <a:rect l="l" t="t" r="r" b="b"/>
              <a:pathLst>
                <a:path w="1461" h="2150" extrusionOk="0">
                  <a:moveTo>
                    <a:pt x="107" y="0"/>
                  </a:moveTo>
                  <a:cubicBezTo>
                    <a:pt x="84" y="0"/>
                    <a:pt x="67" y="3"/>
                    <a:pt x="65" y="10"/>
                  </a:cubicBezTo>
                  <a:cubicBezTo>
                    <a:pt x="28" y="166"/>
                    <a:pt x="10" y="322"/>
                    <a:pt x="1" y="488"/>
                  </a:cubicBezTo>
                  <a:cubicBezTo>
                    <a:pt x="1" y="800"/>
                    <a:pt x="83" y="1103"/>
                    <a:pt x="249" y="1360"/>
                  </a:cubicBezTo>
                  <a:cubicBezTo>
                    <a:pt x="423" y="1608"/>
                    <a:pt x="653" y="1810"/>
                    <a:pt x="919" y="1957"/>
                  </a:cubicBezTo>
                  <a:cubicBezTo>
                    <a:pt x="1011" y="2012"/>
                    <a:pt x="1112" y="2058"/>
                    <a:pt x="1222" y="2104"/>
                  </a:cubicBezTo>
                  <a:lnTo>
                    <a:pt x="1341" y="2150"/>
                  </a:lnTo>
                  <a:cubicBezTo>
                    <a:pt x="1378" y="2150"/>
                    <a:pt x="1461" y="1966"/>
                    <a:pt x="1452" y="1930"/>
                  </a:cubicBezTo>
                  <a:lnTo>
                    <a:pt x="1351" y="1856"/>
                  </a:lnTo>
                  <a:cubicBezTo>
                    <a:pt x="1268" y="1801"/>
                    <a:pt x="1195" y="1737"/>
                    <a:pt x="1121" y="1663"/>
                  </a:cubicBezTo>
                  <a:cubicBezTo>
                    <a:pt x="937" y="1498"/>
                    <a:pt x="781" y="1314"/>
                    <a:pt x="644" y="1103"/>
                  </a:cubicBezTo>
                  <a:cubicBezTo>
                    <a:pt x="542" y="919"/>
                    <a:pt x="386" y="681"/>
                    <a:pt x="359" y="451"/>
                  </a:cubicBezTo>
                  <a:cubicBezTo>
                    <a:pt x="331" y="313"/>
                    <a:pt x="313" y="175"/>
                    <a:pt x="304" y="38"/>
                  </a:cubicBezTo>
                  <a:cubicBezTo>
                    <a:pt x="297" y="24"/>
                    <a:pt x="173" y="0"/>
                    <a:pt x="10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45"/>
            <p:cNvSpPr/>
            <p:nvPr/>
          </p:nvSpPr>
          <p:spPr>
            <a:xfrm>
              <a:off x="5426625" y="2473375"/>
              <a:ext cx="20450" cy="27350"/>
            </a:xfrm>
            <a:custGeom>
              <a:avLst/>
              <a:gdLst/>
              <a:ahLst/>
              <a:cxnLst/>
              <a:rect l="l" t="t" r="r" b="b"/>
              <a:pathLst>
                <a:path w="818" h="1094" extrusionOk="0">
                  <a:moveTo>
                    <a:pt x="120" y="1"/>
                  </a:moveTo>
                  <a:cubicBezTo>
                    <a:pt x="83" y="74"/>
                    <a:pt x="47" y="166"/>
                    <a:pt x="28" y="249"/>
                  </a:cubicBezTo>
                  <a:cubicBezTo>
                    <a:pt x="1" y="414"/>
                    <a:pt x="28" y="589"/>
                    <a:pt x="111" y="745"/>
                  </a:cubicBezTo>
                  <a:cubicBezTo>
                    <a:pt x="203" y="873"/>
                    <a:pt x="340" y="984"/>
                    <a:pt x="497" y="1039"/>
                  </a:cubicBezTo>
                  <a:cubicBezTo>
                    <a:pt x="570" y="1066"/>
                    <a:pt x="653" y="1085"/>
                    <a:pt x="735" y="1094"/>
                  </a:cubicBezTo>
                  <a:cubicBezTo>
                    <a:pt x="772" y="1020"/>
                    <a:pt x="800" y="947"/>
                    <a:pt x="818" y="864"/>
                  </a:cubicBezTo>
                  <a:cubicBezTo>
                    <a:pt x="763" y="827"/>
                    <a:pt x="726" y="782"/>
                    <a:pt x="680" y="736"/>
                  </a:cubicBezTo>
                  <a:cubicBezTo>
                    <a:pt x="616" y="662"/>
                    <a:pt x="561" y="580"/>
                    <a:pt x="515" y="497"/>
                  </a:cubicBezTo>
                  <a:cubicBezTo>
                    <a:pt x="460" y="414"/>
                    <a:pt x="414" y="332"/>
                    <a:pt x="386" y="249"/>
                  </a:cubicBezTo>
                  <a:cubicBezTo>
                    <a:pt x="368" y="194"/>
                    <a:pt x="359" y="139"/>
                    <a:pt x="350" y="74"/>
                  </a:cubicBezTo>
                  <a:cubicBezTo>
                    <a:pt x="276" y="38"/>
                    <a:pt x="203" y="19"/>
                    <a:pt x="12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5"/>
            <p:cNvSpPr/>
            <p:nvPr/>
          </p:nvSpPr>
          <p:spPr>
            <a:xfrm>
              <a:off x="5785250" y="2506225"/>
              <a:ext cx="21150" cy="21150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175" y="0"/>
                  </a:moveTo>
                  <a:cubicBezTo>
                    <a:pt x="110" y="46"/>
                    <a:pt x="55" y="110"/>
                    <a:pt x="0" y="175"/>
                  </a:cubicBezTo>
                  <a:cubicBezTo>
                    <a:pt x="65" y="322"/>
                    <a:pt x="156" y="459"/>
                    <a:pt x="257" y="588"/>
                  </a:cubicBezTo>
                  <a:cubicBezTo>
                    <a:pt x="386" y="689"/>
                    <a:pt x="524" y="781"/>
                    <a:pt x="671" y="845"/>
                  </a:cubicBezTo>
                  <a:cubicBezTo>
                    <a:pt x="735" y="790"/>
                    <a:pt x="799" y="735"/>
                    <a:pt x="845" y="671"/>
                  </a:cubicBezTo>
                  <a:cubicBezTo>
                    <a:pt x="781" y="524"/>
                    <a:pt x="698" y="377"/>
                    <a:pt x="597" y="257"/>
                  </a:cubicBezTo>
                  <a:cubicBezTo>
                    <a:pt x="469" y="147"/>
                    <a:pt x="322" y="6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5"/>
            <p:cNvSpPr/>
            <p:nvPr/>
          </p:nvSpPr>
          <p:spPr>
            <a:xfrm>
              <a:off x="5802000" y="2479350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03" y="1"/>
                  </a:moveTo>
                  <a:cubicBezTo>
                    <a:pt x="129" y="37"/>
                    <a:pt x="56" y="83"/>
                    <a:pt x="1" y="138"/>
                  </a:cubicBezTo>
                  <a:cubicBezTo>
                    <a:pt x="83" y="359"/>
                    <a:pt x="194" y="561"/>
                    <a:pt x="322" y="754"/>
                  </a:cubicBezTo>
                  <a:cubicBezTo>
                    <a:pt x="469" y="928"/>
                    <a:pt x="625" y="1075"/>
                    <a:pt x="809" y="1213"/>
                  </a:cubicBezTo>
                  <a:cubicBezTo>
                    <a:pt x="882" y="1185"/>
                    <a:pt x="947" y="1139"/>
                    <a:pt x="1011" y="1075"/>
                  </a:cubicBezTo>
                  <a:cubicBezTo>
                    <a:pt x="928" y="864"/>
                    <a:pt x="818" y="653"/>
                    <a:pt x="689" y="460"/>
                  </a:cubicBezTo>
                  <a:cubicBezTo>
                    <a:pt x="543" y="295"/>
                    <a:pt x="377" y="138"/>
                    <a:pt x="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5"/>
            <p:cNvSpPr/>
            <p:nvPr/>
          </p:nvSpPr>
          <p:spPr>
            <a:xfrm>
              <a:off x="5815550" y="2462375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12" y="0"/>
                  </a:moveTo>
                  <a:cubicBezTo>
                    <a:pt x="129" y="37"/>
                    <a:pt x="65" y="83"/>
                    <a:pt x="1" y="138"/>
                  </a:cubicBezTo>
                  <a:cubicBezTo>
                    <a:pt x="92" y="349"/>
                    <a:pt x="193" y="560"/>
                    <a:pt x="322" y="753"/>
                  </a:cubicBezTo>
                  <a:cubicBezTo>
                    <a:pt x="469" y="918"/>
                    <a:pt x="634" y="1075"/>
                    <a:pt x="809" y="1212"/>
                  </a:cubicBezTo>
                  <a:cubicBezTo>
                    <a:pt x="882" y="1176"/>
                    <a:pt x="956" y="1130"/>
                    <a:pt x="1011" y="1075"/>
                  </a:cubicBezTo>
                  <a:cubicBezTo>
                    <a:pt x="928" y="863"/>
                    <a:pt x="818" y="652"/>
                    <a:pt x="698" y="459"/>
                  </a:cubicBezTo>
                  <a:cubicBezTo>
                    <a:pt x="552" y="294"/>
                    <a:pt x="386" y="138"/>
                    <a:pt x="21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5"/>
            <p:cNvSpPr/>
            <p:nvPr/>
          </p:nvSpPr>
          <p:spPr>
            <a:xfrm>
              <a:off x="5159625" y="1170625"/>
              <a:ext cx="38825" cy="17100"/>
            </a:xfrm>
            <a:custGeom>
              <a:avLst/>
              <a:gdLst/>
              <a:ahLst/>
              <a:cxnLst/>
              <a:rect l="l" t="t" r="r" b="b"/>
              <a:pathLst>
                <a:path w="1553" h="684" extrusionOk="0">
                  <a:moveTo>
                    <a:pt x="431" y="0"/>
                  </a:moveTo>
                  <a:cubicBezTo>
                    <a:pt x="391" y="0"/>
                    <a:pt x="352" y="1"/>
                    <a:pt x="312" y="4"/>
                  </a:cubicBezTo>
                  <a:cubicBezTo>
                    <a:pt x="147" y="22"/>
                    <a:pt x="19" y="49"/>
                    <a:pt x="19" y="49"/>
                  </a:cubicBezTo>
                  <a:cubicBezTo>
                    <a:pt x="0" y="123"/>
                    <a:pt x="0" y="206"/>
                    <a:pt x="19" y="288"/>
                  </a:cubicBezTo>
                  <a:lnTo>
                    <a:pt x="276" y="362"/>
                  </a:lnTo>
                  <a:cubicBezTo>
                    <a:pt x="423" y="389"/>
                    <a:pt x="579" y="481"/>
                    <a:pt x="717" y="509"/>
                  </a:cubicBezTo>
                  <a:cubicBezTo>
                    <a:pt x="983" y="582"/>
                    <a:pt x="1442" y="683"/>
                    <a:pt x="1442" y="683"/>
                  </a:cubicBezTo>
                  <a:cubicBezTo>
                    <a:pt x="1497" y="619"/>
                    <a:pt x="1534" y="536"/>
                    <a:pt x="1552" y="463"/>
                  </a:cubicBezTo>
                  <a:cubicBezTo>
                    <a:pt x="1341" y="288"/>
                    <a:pt x="1102" y="150"/>
                    <a:pt x="854" y="49"/>
                  </a:cubicBezTo>
                  <a:cubicBezTo>
                    <a:pt x="712" y="14"/>
                    <a:pt x="570" y="0"/>
                    <a:pt x="4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5"/>
            <p:cNvSpPr/>
            <p:nvPr/>
          </p:nvSpPr>
          <p:spPr>
            <a:xfrm>
              <a:off x="5163050" y="1150775"/>
              <a:ext cx="48700" cy="23400"/>
            </a:xfrm>
            <a:custGeom>
              <a:avLst/>
              <a:gdLst/>
              <a:ahLst/>
              <a:cxnLst/>
              <a:rect l="l" t="t" r="r" b="b"/>
              <a:pathLst>
                <a:path w="1948" h="936" extrusionOk="0">
                  <a:moveTo>
                    <a:pt x="268" y="1"/>
                  </a:moveTo>
                  <a:cubicBezTo>
                    <a:pt x="221" y="1"/>
                    <a:pt x="175" y="3"/>
                    <a:pt x="130" y="8"/>
                  </a:cubicBezTo>
                  <a:lnTo>
                    <a:pt x="19" y="17"/>
                  </a:lnTo>
                  <a:cubicBezTo>
                    <a:pt x="1" y="100"/>
                    <a:pt x="1" y="182"/>
                    <a:pt x="19" y="265"/>
                  </a:cubicBezTo>
                  <a:cubicBezTo>
                    <a:pt x="130" y="283"/>
                    <a:pt x="240" y="320"/>
                    <a:pt x="341" y="357"/>
                  </a:cubicBezTo>
                  <a:cubicBezTo>
                    <a:pt x="515" y="412"/>
                    <a:pt x="726" y="531"/>
                    <a:pt x="892" y="605"/>
                  </a:cubicBezTo>
                  <a:cubicBezTo>
                    <a:pt x="1094" y="697"/>
                    <a:pt x="1296" y="770"/>
                    <a:pt x="1507" y="834"/>
                  </a:cubicBezTo>
                  <a:cubicBezTo>
                    <a:pt x="1700" y="899"/>
                    <a:pt x="1856" y="935"/>
                    <a:pt x="1856" y="935"/>
                  </a:cubicBezTo>
                  <a:cubicBezTo>
                    <a:pt x="1902" y="862"/>
                    <a:pt x="1939" y="788"/>
                    <a:pt x="1948" y="706"/>
                  </a:cubicBezTo>
                  <a:lnTo>
                    <a:pt x="1654" y="513"/>
                  </a:lnTo>
                  <a:cubicBezTo>
                    <a:pt x="1470" y="384"/>
                    <a:pt x="1277" y="274"/>
                    <a:pt x="1085" y="173"/>
                  </a:cubicBezTo>
                  <a:cubicBezTo>
                    <a:pt x="873" y="81"/>
                    <a:pt x="644" y="26"/>
                    <a:pt x="414" y="8"/>
                  </a:cubicBezTo>
                  <a:cubicBezTo>
                    <a:pt x="364" y="3"/>
                    <a:pt x="316" y="1"/>
                    <a:pt x="2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5"/>
            <p:cNvSpPr/>
            <p:nvPr/>
          </p:nvSpPr>
          <p:spPr>
            <a:xfrm>
              <a:off x="5183025" y="1134425"/>
              <a:ext cx="32175" cy="15900"/>
            </a:xfrm>
            <a:custGeom>
              <a:avLst/>
              <a:gdLst/>
              <a:ahLst/>
              <a:cxnLst/>
              <a:rect l="l" t="t" r="r" b="b"/>
              <a:pathLst>
                <a:path w="1287" h="636" extrusionOk="0">
                  <a:moveTo>
                    <a:pt x="116" y="0"/>
                  </a:moveTo>
                  <a:cubicBezTo>
                    <a:pt x="102" y="0"/>
                    <a:pt x="88" y="0"/>
                    <a:pt x="74" y="1"/>
                  </a:cubicBezTo>
                  <a:cubicBezTo>
                    <a:pt x="38" y="74"/>
                    <a:pt x="10" y="157"/>
                    <a:pt x="1" y="230"/>
                  </a:cubicBezTo>
                  <a:cubicBezTo>
                    <a:pt x="322" y="490"/>
                    <a:pt x="724" y="636"/>
                    <a:pt x="1132" y="636"/>
                  </a:cubicBezTo>
                  <a:cubicBezTo>
                    <a:pt x="1156" y="636"/>
                    <a:pt x="1180" y="635"/>
                    <a:pt x="1204" y="634"/>
                  </a:cubicBezTo>
                  <a:cubicBezTo>
                    <a:pt x="1250" y="561"/>
                    <a:pt x="1268" y="487"/>
                    <a:pt x="1287" y="405"/>
                  </a:cubicBezTo>
                  <a:cubicBezTo>
                    <a:pt x="957" y="138"/>
                    <a:pt x="542" y="0"/>
                    <a:pt x="1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080" name="Google Shape;3080;p46"/>
          <p:cNvCxnSpPr>
            <a:stCxn id="3081" idx="3"/>
            <a:endCxn id="3082" idx="1"/>
          </p:cNvCxnSpPr>
          <p:nvPr/>
        </p:nvCxnSpPr>
        <p:spPr>
          <a:xfrm>
            <a:off x="2828900" y="1968700"/>
            <a:ext cx="3465900" cy="194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82" name="Google Shape;3082;p46"/>
          <p:cNvSpPr txBox="1">
            <a:spLocks noGrp="1"/>
          </p:cNvSpPr>
          <p:nvPr>
            <p:ph type="subTitle" idx="1"/>
          </p:nvPr>
        </p:nvSpPr>
        <p:spPr>
          <a:xfrm>
            <a:off x="6294725" y="1729672"/>
            <a:ext cx="1961700" cy="86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3083" name="Google Shape;3083;p46"/>
          <p:cNvSpPr txBox="1">
            <a:spLocks noGrp="1"/>
          </p:cNvSpPr>
          <p:nvPr>
            <p:ph type="subTitle" idx="2"/>
          </p:nvPr>
        </p:nvSpPr>
        <p:spPr>
          <a:xfrm>
            <a:off x="867225" y="1085397"/>
            <a:ext cx="19617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Problem</a:t>
            </a:r>
            <a:endParaRPr/>
          </a:p>
        </p:txBody>
      </p:sp>
      <p:sp>
        <p:nvSpPr>
          <p:cNvPr id="3084" name="Google Shape;3084;p46"/>
          <p:cNvSpPr txBox="1">
            <a:spLocks noGrp="1"/>
          </p:cNvSpPr>
          <p:nvPr>
            <p:ph type="subTitle" idx="3"/>
          </p:nvPr>
        </p:nvSpPr>
        <p:spPr>
          <a:xfrm>
            <a:off x="6294727" y="2499779"/>
            <a:ext cx="19617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Solution</a:t>
            </a:r>
            <a:endParaRPr/>
          </a:p>
        </p:txBody>
      </p:sp>
      <p:sp>
        <p:nvSpPr>
          <p:cNvPr id="3081" name="Google Shape;3081;p46"/>
          <p:cNvSpPr txBox="1">
            <a:spLocks noGrp="1"/>
          </p:cNvSpPr>
          <p:nvPr>
            <p:ph type="subTitle" idx="4"/>
          </p:nvPr>
        </p:nvSpPr>
        <p:spPr>
          <a:xfrm>
            <a:off x="941300" y="1503100"/>
            <a:ext cx="1887600" cy="9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it’s quite hot</a:t>
            </a:r>
            <a:endParaRPr/>
          </a:p>
        </p:txBody>
      </p:sp>
      <p:sp>
        <p:nvSpPr>
          <p:cNvPr id="3085" name="Google Shape;3085;p46"/>
          <p:cNvSpPr txBox="1">
            <a:spLocks noGrp="1"/>
          </p:cNvSpPr>
          <p:nvPr>
            <p:ph type="subTitle" idx="2"/>
          </p:nvPr>
        </p:nvSpPr>
        <p:spPr>
          <a:xfrm>
            <a:off x="2089975" y="540000"/>
            <a:ext cx="738900" cy="60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01</a:t>
            </a:r>
            <a:endParaRPr>
              <a:solidFill>
                <a:schemeClr val="dk2"/>
              </a:solidFill>
              <a:latin typeface="Life Savers ExtraBold"/>
              <a:ea typeface="Life Savers ExtraBold"/>
              <a:cs typeface="Life Savers ExtraBold"/>
              <a:sym typeface="Life Savers ExtraBold"/>
            </a:endParaRPr>
          </a:p>
        </p:txBody>
      </p:sp>
      <p:sp>
        <p:nvSpPr>
          <p:cNvPr id="3086" name="Google Shape;3086;p46"/>
          <p:cNvSpPr txBox="1">
            <a:spLocks noGrp="1"/>
          </p:cNvSpPr>
          <p:nvPr>
            <p:ph type="subTitle" idx="3"/>
          </p:nvPr>
        </p:nvSpPr>
        <p:spPr>
          <a:xfrm>
            <a:off x="6294727" y="3110475"/>
            <a:ext cx="738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02</a:t>
            </a:r>
            <a:endParaRPr>
              <a:solidFill>
                <a:schemeClr val="dk2"/>
              </a:solidFill>
              <a:latin typeface="Life Savers ExtraBold"/>
              <a:ea typeface="Life Savers ExtraBold"/>
              <a:cs typeface="Life Savers ExtraBold"/>
              <a:sym typeface="Life Savers ExtraBold"/>
            </a:endParaRPr>
          </a:p>
        </p:txBody>
      </p:sp>
      <p:grpSp>
        <p:nvGrpSpPr>
          <p:cNvPr id="3087" name="Google Shape;3087;p46"/>
          <p:cNvGrpSpPr/>
          <p:nvPr/>
        </p:nvGrpSpPr>
        <p:grpSpPr>
          <a:xfrm>
            <a:off x="1459718" y="872851"/>
            <a:ext cx="6225238" cy="4419579"/>
            <a:chOff x="1250024" y="872851"/>
            <a:chExt cx="6225238" cy="4419579"/>
          </a:xfrm>
        </p:grpSpPr>
        <p:sp>
          <p:nvSpPr>
            <p:cNvPr id="3088" name="Google Shape;3088;p46"/>
            <p:cNvSpPr/>
            <p:nvPr/>
          </p:nvSpPr>
          <p:spPr>
            <a:xfrm>
              <a:off x="1250024" y="4691700"/>
              <a:ext cx="6225238" cy="600729"/>
            </a:xfrm>
            <a:custGeom>
              <a:avLst/>
              <a:gdLst/>
              <a:ahLst/>
              <a:cxnLst/>
              <a:rect l="l" t="t" r="r" b="b"/>
              <a:pathLst>
                <a:path w="70639" h="8475" extrusionOk="0">
                  <a:moveTo>
                    <a:pt x="2762" y="0"/>
                  </a:moveTo>
                  <a:cubicBezTo>
                    <a:pt x="1235" y="0"/>
                    <a:pt x="1" y="1234"/>
                    <a:pt x="1" y="2762"/>
                  </a:cubicBezTo>
                  <a:lnTo>
                    <a:pt x="1" y="5714"/>
                  </a:lnTo>
                  <a:cubicBezTo>
                    <a:pt x="1" y="7245"/>
                    <a:pt x="1235" y="8475"/>
                    <a:pt x="2762" y="8475"/>
                  </a:cubicBezTo>
                  <a:lnTo>
                    <a:pt x="67877" y="8475"/>
                  </a:lnTo>
                  <a:cubicBezTo>
                    <a:pt x="69404" y="8475"/>
                    <a:pt x="70638" y="7245"/>
                    <a:pt x="70638" y="5714"/>
                  </a:cubicBezTo>
                  <a:lnTo>
                    <a:pt x="70638" y="2762"/>
                  </a:lnTo>
                  <a:cubicBezTo>
                    <a:pt x="70638" y="1234"/>
                    <a:pt x="69404" y="0"/>
                    <a:pt x="6787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6"/>
            <p:cNvSpPr/>
            <p:nvPr/>
          </p:nvSpPr>
          <p:spPr>
            <a:xfrm>
              <a:off x="1978582" y="4303129"/>
              <a:ext cx="5007069" cy="600729"/>
            </a:xfrm>
            <a:custGeom>
              <a:avLst/>
              <a:gdLst/>
              <a:ahLst/>
              <a:cxnLst/>
              <a:rect l="l" t="t" r="r" b="b"/>
              <a:pathLst>
                <a:path w="70639" h="8475" extrusionOk="0">
                  <a:moveTo>
                    <a:pt x="2762" y="0"/>
                  </a:moveTo>
                  <a:cubicBezTo>
                    <a:pt x="1235" y="0"/>
                    <a:pt x="1" y="1234"/>
                    <a:pt x="1" y="2762"/>
                  </a:cubicBezTo>
                  <a:lnTo>
                    <a:pt x="1" y="5714"/>
                  </a:lnTo>
                  <a:cubicBezTo>
                    <a:pt x="1" y="7245"/>
                    <a:pt x="1235" y="8475"/>
                    <a:pt x="2762" y="8475"/>
                  </a:cubicBezTo>
                  <a:lnTo>
                    <a:pt x="67877" y="8475"/>
                  </a:lnTo>
                  <a:cubicBezTo>
                    <a:pt x="69404" y="8475"/>
                    <a:pt x="70638" y="7245"/>
                    <a:pt x="70638" y="5714"/>
                  </a:cubicBezTo>
                  <a:lnTo>
                    <a:pt x="70638" y="2762"/>
                  </a:lnTo>
                  <a:cubicBezTo>
                    <a:pt x="70638" y="1234"/>
                    <a:pt x="69404" y="0"/>
                    <a:pt x="6787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6"/>
            <p:cNvSpPr/>
            <p:nvPr/>
          </p:nvSpPr>
          <p:spPr>
            <a:xfrm>
              <a:off x="2989593" y="872851"/>
              <a:ext cx="2711604" cy="2711604"/>
            </a:xfrm>
            <a:custGeom>
              <a:avLst/>
              <a:gdLst/>
              <a:ahLst/>
              <a:cxnLst/>
              <a:rect l="l" t="t" r="r" b="b"/>
              <a:pathLst>
                <a:path w="43504" h="43504" extrusionOk="0">
                  <a:moveTo>
                    <a:pt x="21751" y="0"/>
                  </a:moveTo>
                  <a:cubicBezTo>
                    <a:pt x="15982" y="0"/>
                    <a:pt x="10449" y="2292"/>
                    <a:pt x="6371" y="6370"/>
                  </a:cubicBezTo>
                  <a:cubicBezTo>
                    <a:pt x="2292" y="10448"/>
                    <a:pt x="1" y="15982"/>
                    <a:pt x="1" y="21750"/>
                  </a:cubicBezTo>
                  <a:cubicBezTo>
                    <a:pt x="1" y="27518"/>
                    <a:pt x="2292" y="33052"/>
                    <a:pt x="6371" y="37130"/>
                  </a:cubicBezTo>
                  <a:cubicBezTo>
                    <a:pt x="10449" y="41212"/>
                    <a:pt x="15982" y="43503"/>
                    <a:pt x="21751" y="43503"/>
                  </a:cubicBezTo>
                  <a:cubicBezTo>
                    <a:pt x="27519" y="43503"/>
                    <a:pt x="33052" y="41212"/>
                    <a:pt x="37131" y="37130"/>
                  </a:cubicBezTo>
                  <a:cubicBezTo>
                    <a:pt x="41209" y="33052"/>
                    <a:pt x="43504" y="27518"/>
                    <a:pt x="43504" y="21750"/>
                  </a:cubicBezTo>
                  <a:cubicBezTo>
                    <a:pt x="43504" y="15982"/>
                    <a:pt x="41209" y="10448"/>
                    <a:pt x="37131" y="6370"/>
                  </a:cubicBezTo>
                  <a:cubicBezTo>
                    <a:pt x="33052" y="2292"/>
                    <a:pt x="27519" y="0"/>
                    <a:pt x="21751" y="0"/>
                  </a:cubicBezTo>
                  <a:close/>
                </a:path>
              </a:pathLst>
            </a:custGeom>
            <a:solidFill>
              <a:srgbClr val="7ECCC6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6"/>
            <p:cNvSpPr/>
            <p:nvPr/>
          </p:nvSpPr>
          <p:spPr>
            <a:xfrm>
              <a:off x="3431147" y="3319428"/>
              <a:ext cx="1873827" cy="341942"/>
            </a:xfrm>
            <a:custGeom>
              <a:avLst/>
              <a:gdLst/>
              <a:ahLst/>
              <a:cxnLst/>
              <a:rect l="l" t="t" r="r" b="b"/>
              <a:pathLst>
                <a:path w="30063" h="5486" extrusionOk="0">
                  <a:moveTo>
                    <a:pt x="1" y="0"/>
                  </a:moveTo>
                  <a:lnTo>
                    <a:pt x="1" y="5485"/>
                  </a:lnTo>
                  <a:lnTo>
                    <a:pt x="30062" y="5485"/>
                  </a:lnTo>
                  <a:lnTo>
                    <a:pt x="30062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6"/>
            <p:cNvSpPr/>
            <p:nvPr/>
          </p:nvSpPr>
          <p:spPr>
            <a:xfrm>
              <a:off x="2958311" y="3565631"/>
              <a:ext cx="2819498" cy="773204"/>
            </a:xfrm>
            <a:custGeom>
              <a:avLst/>
              <a:gdLst/>
              <a:ahLst/>
              <a:cxnLst/>
              <a:rect l="l" t="t" r="r" b="b"/>
              <a:pathLst>
                <a:path w="45235" h="12405" extrusionOk="0">
                  <a:moveTo>
                    <a:pt x="3792" y="1"/>
                  </a:moveTo>
                  <a:cubicBezTo>
                    <a:pt x="1697" y="1"/>
                    <a:pt x="0" y="1698"/>
                    <a:pt x="0" y="3792"/>
                  </a:cubicBezTo>
                  <a:lnTo>
                    <a:pt x="0" y="12405"/>
                  </a:lnTo>
                  <a:lnTo>
                    <a:pt x="45235" y="12405"/>
                  </a:lnTo>
                  <a:lnTo>
                    <a:pt x="45235" y="3792"/>
                  </a:lnTo>
                  <a:cubicBezTo>
                    <a:pt x="45235" y="1698"/>
                    <a:pt x="43538" y="1"/>
                    <a:pt x="4144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6"/>
            <p:cNvSpPr/>
            <p:nvPr/>
          </p:nvSpPr>
          <p:spPr>
            <a:xfrm>
              <a:off x="4129991" y="1384081"/>
              <a:ext cx="455882" cy="390389"/>
            </a:xfrm>
            <a:custGeom>
              <a:avLst/>
              <a:gdLst/>
              <a:ahLst/>
              <a:cxnLst/>
              <a:rect l="l" t="t" r="r" b="b"/>
              <a:pathLst>
                <a:path w="7314" h="9008" extrusionOk="0">
                  <a:moveTo>
                    <a:pt x="1120" y="1"/>
                  </a:moveTo>
                  <a:cubicBezTo>
                    <a:pt x="502" y="1"/>
                    <a:pt x="0" y="498"/>
                    <a:pt x="0" y="1117"/>
                  </a:cubicBezTo>
                  <a:lnTo>
                    <a:pt x="0" y="7891"/>
                  </a:lnTo>
                  <a:cubicBezTo>
                    <a:pt x="0" y="8510"/>
                    <a:pt x="502" y="9008"/>
                    <a:pt x="1120" y="9008"/>
                  </a:cubicBezTo>
                  <a:lnTo>
                    <a:pt x="6197" y="9008"/>
                  </a:lnTo>
                  <a:cubicBezTo>
                    <a:pt x="6816" y="9008"/>
                    <a:pt x="7314" y="8510"/>
                    <a:pt x="7314" y="7891"/>
                  </a:cubicBezTo>
                  <a:lnTo>
                    <a:pt x="7314" y="1117"/>
                  </a:lnTo>
                  <a:cubicBezTo>
                    <a:pt x="7314" y="498"/>
                    <a:pt x="6816" y="1"/>
                    <a:pt x="6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6"/>
            <p:cNvSpPr/>
            <p:nvPr/>
          </p:nvSpPr>
          <p:spPr>
            <a:xfrm>
              <a:off x="4129991" y="1212985"/>
              <a:ext cx="455882" cy="228003"/>
            </a:xfrm>
            <a:custGeom>
              <a:avLst/>
              <a:gdLst/>
              <a:ahLst/>
              <a:cxnLst/>
              <a:rect l="l" t="t" r="r" b="b"/>
              <a:pathLst>
                <a:path w="7314" h="3658" extrusionOk="0">
                  <a:moveTo>
                    <a:pt x="3657" y="1"/>
                  </a:moveTo>
                  <a:cubicBezTo>
                    <a:pt x="1639" y="1"/>
                    <a:pt x="0" y="1636"/>
                    <a:pt x="0" y="3657"/>
                  </a:cubicBezTo>
                  <a:lnTo>
                    <a:pt x="7314" y="3657"/>
                  </a:lnTo>
                  <a:cubicBezTo>
                    <a:pt x="7314" y="1636"/>
                    <a:pt x="5679" y="1"/>
                    <a:pt x="3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6"/>
            <p:cNvSpPr/>
            <p:nvPr/>
          </p:nvSpPr>
          <p:spPr>
            <a:xfrm>
              <a:off x="4073146" y="1505562"/>
              <a:ext cx="74983" cy="187676"/>
            </a:xfrm>
            <a:custGeom>
              <a:avLst/>
              <a:gdLst/>
              <a:ahLst/>
              <a:cxnLst/>
              <a:rect l="l" t="t" r="r" b="b"/>
              <a:pathLst>
                <a:path w="1203" h="3011" extrusionOk="0">
                  <a:moveTo>
                    <a:pt x="601" y="0"/>
                  </a:moveTo>
                  <a:cubicBezTo>
                    <a:pt x="270" y="0"/>
                    <a:pt x="0" y="270"/>
                    <a:pt x="0" y="602"/>
                  </a:cubicBezTo>
                  <a:lnTo>
                    <a:pt x="0" y="2409"/>
                  </a:lnTo>
                  <a:cubicBezTo>
                    <a:pt x="0" y="2741"/>
                    <a:pt x="270" y="3011"/>
                    <a:pt x="601" y="3011"/>
                  </a:cubicBezTo>
                  <a:cubicBezTo>
                    <a:pt x="933" y="3011"/>
                    <a:pt x="1203" y="2741"/>
                    <a:pt x="1203" y="2409"/>
                  </a:cubicBezTo>
                  <a:lnTo>
                    <a:pt x="1203" y="602"/>
                  </a:lnTo>
                  <a:cubicBezTo>
                    <a:pt x="1203" y="270"/>
                    <a:pt x="933" y="0"/>
                    <a:pt x="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6"/>
            <p:cNvSpPr/>
            <p:nvPr/>
          </p:nvSpPr>
          <p:spPr>
            <a:xfrm>
              <a:off x="4554146" y="1505562"/>
              <a:ext cx="75045" cy="187676"/>
            </a:xfrm>
            <a:custGeom>
              <a:avLst/>
              <a:gdLst/>
              <a:ahLst/>
              <a:cxnLst/>
              <a:rect l="l" t="t" r="r" b="b"/>
              <a:pathLst>
                <a:path w="1204" h="3011" extrusionOk="0">
                  <a:moveTo>
                    <a:pt x="602" y="0"/>
                  </a:moveTo>
                  <a:cubicBezTo>
                    <a:pt x="270" y="0"/>
                    <a:pt x="1" y="270"/>
                    <a:pt x="1" y="602"/>
                  </a:cubicBezTo>
                  <a:lnTo>
                    <a:pt x="1" y="2409"/>
                  </a:lnTo>
                  <a:cubicBezTo>
                    <a:pt x="1" y="2741"/>
                    <a:pt x="270" y="3011"/>
                    <a:pt x="602" y="3011"/>
                  </a:cubicBezTo>
                  <a:cubicBezTo>
                    <a:pt x="934" y="3011"/>
                    <a:pt x="1203" y="2741"/>
                    <a:pt x="1203" y="2409"/>
                  </a:cubicBezTo>
                  <a:lnTo>
                    <a:pt x="1203" y="602"/>
                  </a:lnTo>
                  <a:cubicBezTo>
                    <a:pt x="1203" y="270"/>
                    <a:pt x="934" y="0"/>
                    <a:pt x="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6"/>
            <p:cNvSpPr/>
            <p:nvPr/>
          </p:nvSpPr>
          <p:spPr>
            <a:xfrm>
              <a:off x="4235765" y="1634772"/>
              <a:ext cx="235545" cy="291767"/>
            </a:xfrm>
            <a:custGeom>
              <a:avLst/>
              <a:gdLst/>
              <a:ahLst/>
              <a:cxnLst/>
              <a:rect l="l" t="t" r="r" b="b"/>
              <a:pathLst>
                <a:path w="3779" h="4681" extrusionOk="0">
                  <a:moveTo>
                    <a:pt x="0" y="1"/>
                  </a:moveTo>
                  <a:lnTo>
                    <a:pt x="0" y="4681"/>
                  </a:lnTo>
                  <a:lnTo>
                    <a:pt x="3778" y="4681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6"/>
            <p:cNvSpPr/>
            <p:nvPr/>
          </p:nvSpPr>
          <p:spPr>
            <a:xfrm>
              <a:off x="3816533" y="1797454"/>
              <a:ext cx="1073759" cy="1211134"/>
            </a:xfrm>
            <a:custGeom>
              <a:avLst/>
              <a:gdLst/>
              <a:ahLst/>
              <a:cxnLst/>
              <a:rect l="l" t="t" r="r" b="b"/>
              <a:pathLst>
                <a:path w="17227" h="19431" extrusionOk="0">
                  <a:moveTo>
                    <a:pt x="8614" y="0"/>
                  </a:moveTo>
                  <a:lnTo>
                    <a:pt x="2119" y="1134"/>
                  </a:lnTo>
                  <a:cubicBezTo>
                    <a:pt x="896" y="1348"/>
                    <a:pt x="1" y="2409"/>
                    <a:pt x="4" y="3654"/>
                  </a:cubicBezTo>
                  <a:lnTo>
                    <a:pt x="4" y="19431"/>
                  </a:lnTo>
                  <a:lnTo>
                    <a:pt x="17226" y="19431"/>
                  </a:lnTo>
                  <a:lnTo>
                    <a:pt x="17226" y="3654"/>
                  </a:lnTo>
                  <a:cubicBezTo>
                    <a:pt x="17226" y="2409"/>
                    <a:pt x="16331" y="1348"/>
                    <a:pt x="15108" y="1134"/>
                  </a:cubicBezTo>
                  <a:lnTo>
                    <a:pt x="86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6"/>
            <p:cNvSpPr/>
            <p:nvPr/>
          </p:nvSpPr>
          <p:spPr>
            <a:xfrm>
              <a:off x="4617287" y="1975157"/>
              <a:ext cx="539030" cy="936446"/>
            </a:xfrm>
            <a:custGeom>
              <a:avLst/>
              <a:gdLst/>
              <a:ahLst/>
              <a:cxnLst/>
              <a:rect l="l" t="t" r="r" b="b"/>
              <a:pathLst>
                <a:path w="8648" h="15024" extrusionOk="0">
                  <a:moveTo>
                    <a:pt x="3392" y="0"/>
                  </a:moveTo>
                  <a:cubicBezTo>
                    <a:pt x="3178" y="0"/>
                    <a:pt x="2960" y="23"/>
                    <a:pt x="2741" y="70"/>
                  </a:cubicBezTo>
                  <a:cubicBezTo>
                    <a:pt x="1068" y="426"/>
                    <a:pt x="0" y="2071"/>
                    <a:pt x="360" y="3740"/>
                  </a:cubicBezTo>
                  <a:lnTo>
                    <a:pt x="2240" y="12574"/>
                  </a:lnTo>
                  <a:cubicBezTo>
                    <a:pt x="2547" y="14027"/>
                    <a:pt x="3832" y="15024"/>
                    <a:pt x="5261" y="15024"/>
                  </a:cubicBezTo>
                  <a:cubicBezTo>
                    <a:pt x="5474" y="15024"/>
                    <a:pt x="5690" y="15002"/>
                    <a:pt x="5907" y="14956"/>
                  </a:cubicBezTo>
                  <a:cubicBezTo>
                    <a:pt x="7580" y="14600"/>
                    <a:pt x="8648" y="12954"/>
                    <a:pt x="8292" y="11282"/>
                  </a:cubicBezTo>
                  <a:lnTo>
                    <a:pt x="6412" y="2451"/>
                  </a:lnTo>
                  <a:cubicBezTo>
                    <a:pt x="6102" y="997"/>
                    <a:pt x="4819" y="0"/>
                    <a:pt x="339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6"/>
            <p:cNvSpPr/>
            <p:nvPr/>
          </p:nvSpPr>
          <p:spPr>
            <a:xfrm>
              <a:off x="4721315" y="2587424"/>
              <a:ext cx="423408" cy="423158"/>
            </a:xfrm>
            <a:custGeom>
              <a:avLst/>
              <a:gdLst/>
              <a:ahLst/>
              <a:cxnLst/>
              <a:rect l="l" t="t" r="r" b="b"/>
              <a:pathLst>
                <a:path w="6793" h="6789" extrusionOk="0">
                  <a:moveTo>
                    <a:pt x="3395" y="0"/>
                  </a:moveTo>
                  <a:cubicBezTo>
                    <a:pt x="1521" y="0"/>
                    <a:pt x="1" y="1521"/>
                    <a:pt x="1" y="3394"/>
                  </a:cubicBezTo>
                  <a:cubicBezTo>
                    <a:pt x="1" y="5271"/>
                    <a:pt x="1521" y="6788"/>
                    <a:pt x="3395" y="6788"/>
                  </a:cubicBezTo>
                  <a:cubicBezTo>
                    <a:pt x="5271" y="6788"/>
                    <a:pt x="6792" y="5271"/>
                    <a:pt x="6792" y="3394"/>
                  </a:cubicBezTo>
                  <a:cubicBezTo>
                    <a:pt x="6792" y="1521"/>
                    <a:pt x="5271" y="0"/>
                    <a:pt x="339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6"/>
            <p:cNvSpPr/>
            <p:nvPr/>
          </p:nvSpPr>
          <p:spPr>
            <a:xfrm>
              <a:off x="3781192" y="1824380"/>
              <a:ext cx="385698" cy="1135092"/>
            </a:xfrm>
            <a:custGeom>
              <a:avLst/>
              <a:gdLst/>
              <a:ahLst/>
              <a:cxnLst/>
              <a:rect l="l" t="t" r="r" b="b"/>
              <a:pathLst>
                <a:path w="6188" h="18211" extrusionOk="0">
                  <a:moveTo>
                    <a:pt x="3094" y="0"/>
                  </a:moveTo>
                  <a:cubicBezTo>
                    <a:pt x="1387" y="0"/>
                    <a:pt x="1" y="1386"/>
                    <a:pt x="1" y="3094"/>
                  </a:cubicBezTo>
                  <a:lnTo>
                    <a:pt x="1" y="15118"/>
                  </a:lnTo>
                  <a:cubicBezTo>
                    <a:pt x="1" y="16828"/>
                    <a:pt x="1387" y="18211"/>
                    <a:pt x="3094" y="18211"/>
                  </a:cubicBezTo>
                  <a:cubicBezTo>
                    <a:pt x="4802" y="18211"/>
                    <a:pt x="6188" y="16828"/>
                    <a:pt x="6188" y="15118"/>
                  </a:cubicBezTo>
                  <a:lnTo>
                    <a:pt x="6188" y="3094"/>
                  </a:lnTo>
                  <a:cubicBezTo>
                    <a:pt x="6188" y="1386"/>
                    <a:pt x="4802" y="0"/>
                    <a:pt x="309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6"/>
            <p:cNvSpPr/>
            <p:nvPr/>
          </p:nvSpPr>
          <p:spPr>
            <a:xfrm>
              <a:off x="4031572" y="1815592"/>
              <a:ext cx="932394" cy="1276830"/>
            </a:xfrm>
            <a:custGeom>
              <a:avLst/>
              <a:gdLst/>
              <a:ahLst/>
              <a:cxnLst/>
              <a:rect l="l" t="t" r="r" b="b"/>
              <a:pathLst>
                <a:path w="14959" h="20485" extrusionOk="0">
                  <a:moveTo>
                    <a:pt x="11426" y="0"/>
                  </a:moveTo>
                  <a:cubicBezTo>
                    <a:pt x="10334" y="0"/>
                    <a:pt x="9276" y="580"/>
                    <a:pt x="8713" y="1607"/>
                  </a:cubicBezTo>
                  <a:lnTo>
                    <a:pt x="823" y="15901"/>
                  </a:lnTo>
                  <a:cubicBezTo>
                    <a:pt x="0" y="17401"/>
                    <a:pt x="550" y="19282"/>
                    <a:pt x="2046" y="20104"/>
                  </a:cubicBezTo>
                  <a:cubicBezTo>
                    <a:pt x="2519" y="20362"/>
                    <a:pt x="3029" y="20485"/>
                    <a:pt x="3532" y="20485"/>
                  </a:cubicBezTo>
                  <a:cubicBezTo>
                    <a:pt x="4626" y="20485"/>
                    <a:pt x="5685" y="19906"/>
                    <a:pt x="6249" y="18881"/>
                  </a:cubicBezTo>
                  <a:lnTo>
                    <a:pt x="14136" y="4583"/>
                  </a:lnTo>
                  <a:cubicBezTo>
                    <a:pt x="14958" y="3086"/>
                    <a:pt x="14409" y="1202"/>
                    <a:pt x="12912" y="383"/>
                  </a:cubicBezTo>
                  <a:cubicBezTo>
                    <a:pt x="12440" y="124"/>
                    <a:pt x="11930" y="0"/>
                    <a:pt x="1142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6"/>
            <p:cNvSpPr/>
            <p:nvPr/>
          </p:nvSpPr>
          <p:spPr>
            <a:xfrm>
              <a:off x="3810487" y="1819519"/>
              <a:ext cx="1144628" cy="1103677"/>
            </a:xfrm>
            <a:custGeom>
              <a:avLst/>
              <a:gdLst/>
              <a:ahLst/>
              <a:cxnLst/>
              <a:rect l="l" t="t" r="r" b="b"/>
              <a:pathLst>
                <a:path w="18364" h="17707" extrusionOk="0">
                  <a:moveTo>
                    <a:pt x="14968" y="1"/>
                  </a:moveTo>
                  <a:cubicBezTo>
                    <a:pt x="14177" y="1"/>
                    <a:pt x="13385" y="303"/>
                    <a:pt x="12782" y="908"/>
                  </a:cubicBezTo>
                  <a:lnTo>
                    <a:pt x="1211" y="12427"/>
                  </a:lnTo>
                  <a:cubicBezTo>
                    <a:pt x="1" y="13633"/>
                    <a:pt x="1" y="15593"/>
                    <a:pt x="1211" y="16803"/>
                  </a:cubicBezTo>
                  <a:cubicBezTo>
                    <a:pt x="1813" y="17405"/>
                    <a:pt x="2604" y="17707"/>
                    <a:pt x="3395" y="17707"/>
                  </a:cubicBezTo>
                  <a:cubicBezTo>
                    <a:pt x="4188" y="17707"/>
                    <a:pt x="4981" y="17405"/>
                    <a:pt x="5586" y="16799"/>
                  </a:cubicBezTo>
                  <a:lnTo>
                    <a:pt x="17157" y="5280"/>
                  </a:lnTo>
                  <a:cubicBezTo>
                    <a:pt x="18364" y="4074"/>
                    <a:pt x="18364" y="2114"/>
                    <a:pt x="17157" y="908"/>
                  </a:cubicBezTo>
                  <a:cubicBezTo>
                    <a:pt x="16553" y="303"/>
                    <a:pt x="15760" y="1"/>
                    <a:pt x="1496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6"/>
            <p:cNvSpPr/>
            <p:nvPr/>
          </p:nvSpPr>
          <p:spPr>
            <a:xfrm>
              <a:off x="4406611" y="1814158"/>
              <a:ext cx="551122" cy="1394010"/>
            </a:xfrm>
            <a:custGeom>
              <a:avLst/>
              <a:gdLst/>
              <a:ahLst/>
              <a:cxnLst/>
              <a:rect l="l" t="t" r="r" b="b"/>
              <a:pathLst>
                <a:path w="8842" h="22365" extrusionOk="0">
                  <a:moveTo>
                    <a:pt x="5539" y="1"/>
                  </a:moveTo>
                  <a:cubicBezTo>
                    <a:pt x="4016" y="1"/>
                    <a:pt x="2690" y="1126"/>
                    <a:pt x="2478" y="2677"/>
                  </a:cubicBezTo>
                  <a:lnTo>
                    <a:pt x="232" y="18852"/>
                  </a:lnTo>
                  <a:cubicBezTo>
                    <a:pt x="0" y="20545"/>
                    <a:pt x="1186" y="22104"/>
                    <a:pt x="2879" y="22336"/>
                  </a:cubicBezTo>
                  <a:cubicBezTo>
                    <a:pt x="3021" y="22355"/>
                    <a:pt x="3163" y="22365"/>
                    <a:pt x="3302" y="22365"/>
                  </a:cubicBezTo>
                  <a:cubicBezTo>
                    <a:pt x="4825" y="22365"/>
                    <a:pt x="6151" y="21240"/>
                    <a:pt x="6363" y="19688"/>
                  </a:cubicBezTo>
                  <a:lnTo>
                    <a:pt x="8610" y="3513"/>
                  </a:lnTo>
                  <a:cubicBezTo>
                    <a:pt x="8841" y="1823"/>
                    <a:pt x="7656" y="261"/>
                    <a:pt x="5962" y="30"/>
                  </a:cubicBezTo>
                  <a:cubicBezTo>
                    <a:pt x="5820" y="10"/>
                    <a:pt x="5679" y="1"/>
                    <a:pt x="553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6"/>
            <p:cNvSpPr/>
            <p:nvPr/>
          </p:nvSpPr>
          <p:spPr>
            <a:xfrm>
              <a:off x="3466488" y="2829327"/>
              <a:ext cx="1803145" cy="441857"/>
            </a:xfrm>
            <a:custGeom>
              <a:avLst/>
              <a:gdLst/>
              <a:ahLst/>
              <a:cxnLst/>
              <a:rect l="l" t="t" r="r" b="b"/>
              <a:pathLst>
                <a:path w="28929" h="7089" extrusionOk="0">
                  <a:moveTo>
                    <a:pt x="3547" y="0"/>
                  </a:moveTo>
                  <a:cubicBezTo>
                    <a:pt x="1587" y="0"/>
                    <a:pt x="0" y="1587"/>
                    <a:pt x="0" y="3543"/>
                  </a:cubicBezTo>
                  <a:cubicBezTo>
                    <a:pt x="0" y="5503"/>
                    <a:pt x="1587" y="7089"/>
                    <a:pt x="3547" y="7089"/>
                  </a:cubicBezTo>
                  <a:lnTo>
                    <a:pt x="25386" y="7089"/>
                  </a:lnTo>
                  <a:cubicBezTo>
                    <a:pt x="27342" y="7089"/>
                    <a:pt x="28929" y="5503"/>
                    <a:pt x="28929" y="3543"/>
                  </a:cubicBezTo>
                  <a:cubicBezTo>
                    <a:pt x="28929" y="1587"/>
                    <a:pt x="27342" y="0"/>
                    <a:pt x="2538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6"/>
            <p:cNvSpPr/>
            <p:nvPr/>
          </p:nvSpPr>
          <p:spPr>
            <a:xfrm>
              <a:off x="4826653" y="2775661"/>
              <a:ext cx="60585" cy="230372"/>
            </a:xfrm>
            <a:custGeom>
              <a:avLst/>
              <a:gdLst/>
              <a:ahLst/>
              <a:cxnLst/>
              <a:rect l="l" t="t" r="r" b="b"/>
              <a:pathLst>
                <a:path w="972" h="3696" extrusionOk="0">
                  <a:moveTo>
                    <a:pt x="488" y="1"/>
                  </a:moveTo>
                  <a:cubicBezTo>
                    <a:pt x="219" y="1"/>
                    <a:pt x="1" y="219"/>
                    <a:pt x="1" y="485"/>
                  </a:cubicBezTo>
                  <a:lnTo>
                    <a:pt x="1" y="3208"/>
                  </a:lnTo>
                  <a:cubicBezTo>
                    <a:pt x="1" y="3474"/>
                    <a:pt x="219" y="3695"/>
                    <a:pt x="488" y="3695"/>
                  </a:cubicBezTo>
                  <a:cubicBezTo>
                    <a:pt x="754" y="3695"/>
                    <a:pt x="972" y="3478"/>
                    <a:pt x="972" y="3208"/>
                  </a:cubicBezTo>
                  <a:lnTo>
                    <a:pt x="972" y="488"/>
                  </a:lnTo>
                  <a:cubicBezTo>
                    <a:pt x="972" y="219"/>
                    <a:pt x="754" y="1"/>
                    <a:pt x="48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6"/>
            <p:cNvSpPr/>
            <p:nvPr/>
          </p:nvSpPr>
          <p:spPr>
            <a:xfrm>
              <a:off x="4988212" y="2731282"/>
              <a:ext cx="60647" cy="230185"/>
            </a:xfrm>
            <a:custGeom>
              <a:avLst/>
              <a:gdLst/>
              <a:ahLst/>
              <a:cxnLst/>
              <a:rect l="l" t="t" r="r" b="b"/>
              <a:pathLst>
                <a:path w="973" h="3693" extrusionOk="0">
                  <a:moveTo>
                    <a:pt x="482" y="1"/>
                  </a:moveTo>
                  <a:cubicBezTo>
                    <a:pt x="215" y="1"/>
                    <a:pt x="1" y="217"/>
                    <a:pt x="1" y="485"/>
                  </a:cubicBezTo>
                  <a:lnTo>
                    <a:pt x="1" y="3205"/>
                  </a:lnTo>
                  <a:cubicBezTo>
                    <a:pt x="1" y="3474"/>
                    <a:pt x="219" y="3692"/>
                    <a:pt x="488" y="3692"/>
                  </a:cubicBezTo>
                  <a:cubicBezTo>
                    <a:pt x="754" y="3692"/>
                    <a:pt x="972" y="3474"/>
                    <a:pt x="972" y="3205"/>
                  </a:cubicBezTo>
                  <a:lnTo>
                    <a:pt x="972" y="485"/>
                  </a:lnTo>
                  <a:cubicBezTo>
                    <a:pt x="972" y="215"/>
                    <a:pt x="754" y="1"/>
                    <a:pt x="488" y="1"/>
                  </a:cubicBezTo>
                  <a:cubicBezTo>
                    <a:pt x="486" y="1"/>
                    <a:pt x="484" y="1"/>
                    <a:pt x="48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6"/>
            <p:cNvSpPr/>
            <p:nvPr/>
          </p:nvSpPr>
          <p:spPr>
            <a:xfrm>
              <a:off x="4934359" y="2772046"/>
              <a:ext cx="60647" cy="230122"/>
            </a:xfrm>
            <a:custGeom>
              <a:avLst/>
              <a:gdLst/>
              <a:ahLst/>
              <a:cxnLst/>
              <a:rect l="l" t="t" r="r" b="b"/>
              <a:pathLst>
                <a:path w="973" h="3692" extrusionOk="0">
                  <a:moveTo>
                    <a:pt x="488" y="0"/>
                  </a:moveTo>
                  <a:cubicBezTo>
                    <a:pt x="219" y="0"/>
                    <a:pt x="1" y="214"/>
                    <a:pt x="1" y="484"/>
                  </a:cubicBezTo>
                  <a:lnTo>
                    <a:pt x="1" y="3204"/>
                  </a:lnTo>
                  <a:cubicBezTo>
                    <a:pt x="1" y="3473"/>
                    <a:pt x="219" y="3691"/>
                    <a:pt x="488" y="3691"/>
                  </a:cubicBezTo>
                  <a:cubicBezTo>
                    <a:pt x="754" y="3691"/>
                    <a:pt x="972" y="3473"/>
                    <a:pt x="972" y="3207"/>
                  </a:cubicBez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6"/>
            <p:cNvSpPr/>
            <p:nvPr/>
          </p:nvSpPr>
          <p:spPr>
            <a:xfrm>
              <a:off x="4880755" y="2817048"/>
              <a:ext cx="60585" cy="230372"/>
            </a:xfrm>
            <a:custGeom>
              <a:avLst/>
              <a:gdLst/>
              <a:ahLst/>
              <a:cxnLst/>
              <a:rect l="l" t="t" r="r" b="b"/>
              <a:pathLst>
                <a:path w="972" h="3696" extrusionOk="0">
                  <a:moveTo>
                    <a:pt x="488" y="0"/>
                  </a:moveTo>
                  <a:cubicBezTo>
                    <a:pt x="218" y="0"/>
                    <a:pt x="0" y="218"/>
                    <a:pt x="0" y="488"/>
                  </a:cubicBezTo>
                  <a:lnTo>
                    <a:pt x="0" y="3208"/>
                  </a:lnTo>
                  <a:cubicBezTo>
                    <a:pt x="0" y="3477"/>
                    <a:pt x="218" y="3695"/>
                    <a:pt x="488" y="3695"/>
                  </a:cubicBezTo>
                  <a:cubicBezTo>
                    <a:pt x="754" y="3695"/>
                    <a:pt x="971" y="3477"/>
                    <a:pt x="971" y="3208"/>
                  </a:cubicBezTo>
                  <a:lnTo>
                    <a:pt x="971" y="488"/>
                  </a:lnTo>
                  <a:cubicBezTo>
                    <a:pt x="971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6"/>
            <p:cNvSpPr/>
            <p:nvPr/>
          </p:nvSpPr>
          <p:spPr>
            <a:xfrm>
              <a:off x="4796485" y="2637350"/>
              <a:ext cx="252748" cy="252810"/>
            </a:xfrm>
            <a:custGeom>
              <a:avLst/>
              <a:gdLst/>
              <a:ahLst/>
              <a:cxnLst/>
              <a:rect l="l" t="t" r="r" b="b"/>
              <a:pathLst>
                <a:path w="4055" h="4056" extrusionOk="0">
                  <a:moveTo>
                    <a:pt x="2026" y="1"/>
                  </a:moveTo>
                  <a:cubicBezTo>
                    <a:pt x="906" y="1"/>
                    <a:pt x="1" y="906"/>
                    <a:pt x="1" y="2026"/>
                  </a:cubicBezTo>
                  <a:cubicBezTo>
                    <a:pt x="1" y="3146"/>
                    <a:pt x="906" y="4055"/>
                    <a:pt x="2026" y="4055"/>
                  </a:cubicBezTo>
                  <a:cubicBezTo>
                    <a:pt x="3146" y="4055"/>
                    <a:pt x="4055" y="3146"/>
                    <a:pt x="4055" y="2026"/>
                  </a:cubicBezTo>
                  <a:cubicBezTo>
                    <a:pt x="4055" y="906"/>
                    <a:pt x="3146" y="1"/>
                    <a:pt x="202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6"/>
            <p:cNvSpPr/>
            <p:nvPr/>
          </p:nvSpPr>
          <p:spPr>
            <a:xfrm>
              <a:off x="4718074" y="2737141"/>
              <a:ext cx="149592" cy="142424"/>
            </a:xfrm>
            <a:custGeom>
              <a:avLst/>
              <a:gdLst/>
              <a:ahLst/>
              <a:cxnLst/>
              <a:rect l="l" t="t" r="r" b="b"/>
              <a:pathLst>
                <a:path w="2400" h="2285" extrusionOk="0">
                  <a:moveTo>
                    <a:pt x="1776" y="0"/>
                  </a:moveTo>
                  <a:cubicBezTo>
                    <a:pt x="1631" y="0"/>
                    <a:pt x="1487" y="55"/>
                    <a:pt x="1376" y="166"/>
                  </a:cubicBezTo>
                  <a:lnTo>
                    <a:pt x="222" y="1317"/>
                  </a:lnTo>
                  <a:cubicBezTo>
                    <a:pt x="1" y="1538"/>
                    <a:pt x="1" y="1898"/>
                    <a:pt x="222" y="2119"/>
                  </a:cubicBezTo>
                  <a:cubicBezTo>
                    <a:pt x="333" y="2229"/>
                    <a:pt x="478" y="2285"/>
                    <a:pt x="623" y="2285"/>
                  </a:cubicBezTo>
                  <a:cubicBezTo>
                    <a:pt x="768" y="2285"/>
                    <a:pt x="913" y="2229"/>
                    <a:pt x="1024" y="2119"/>
                  </a:cubicBezTo>
                  <a:lnTo>
                    <a:pt x="2175" y="964"/>
                  </a:lnTo>
                  <a:cubicBezTo>
                    <a:pt x="2399" y="743"/>
                    <a:pt x="2399" y="384"/>
                    <a:pt x="2175" y="166"/>
                  </a:cubicBezTo>
                  <a:cubicBezTo>
                    <a:pt x="2064" y="55"/>
                    <a:pt x="1920" y="0"/>
                    <a:pt x="177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6"/>
            <p:cNvSpPr/>
            <p:nvPr/>
          </p:nvSpPr>
          <p:spPr>
            <a:xfrm>
              <a:off x="4787697" y="2734087"/>
              <a:ext cx="99977" cy="99790"/>
            </a:xfrm>
            <a:custGeom>
              <a:avLst/>
              <a:gdLst/>
              <a:ahLst/>
              <a:cxnLst/>
              <a:rect l="l" t="t" r="r" b="b"/>
              <a:pathLst>
                <a:path w="1604" h="1601" extrusionOk="0">
                  <a:moveTo>
                    <a:pt x="802" y="1"/>
                  </a:moveTo>
                  <a:cubicBezTo>
                    <a:pt x="360" y="1"/>
                    <a:pt x="0" y="360"/>
                    <a:pt x="0" y="803"/>
                  </a:cubicBezTo>
                  <a:cubicBezTo>
                    <a:pt x="0" y="1245"/>
                    <a:pt x="360" y="1601"/>
                    <a:pt x="802" y="1601"/>
                  </a:cubicBezTo>
                  <a:cubicBezTo>
                    <a:pt x="1244" y="1601"/>
                    <a:pt x="1604" y="1245"/>
                    <a:pt x="1604" y="803"/>
                  </a:cubicBezTo>
                  <a:cubicBezTo>
                    <a:pt x="1604" y="360"/>
                    <a:pt x="1244" y="1"/>
                    <a:pt x="8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6"/>
            <p:cNvSpPr/>
            <p:nvPr/>
          </p:nvSpPr>
          <p:spPr>
            <a:xfrm>
              <a:off x="3584104" y="2249596"/>
              <a:ext cx="486735" cy="663129"/>
            </a:xfrm>
            <a:custGeom>
              <a:avLst/>
              <a:gdLst/>
              <a:ahLst/>
              <a:cxnLst/>
              <a:rect l="l" t="t" r="r" b="b"/>
              <a:pathLst>
                <a:path w="7809" h="10639" extrusionOk="0">
                  <a:moveTo>
                    <a:pt x="3906" y="1"/>
                  </a:moveTo>
                  <a:cubicBezTo>
                    <a:pt x="2586" y="1"/>
                    <a:pt x="1411" y="637"/>
                    <a:pt x="1262" y="1504"/>
                  </a:cubicBezTo>
                  <a:lnTo>
                    <a:pt x="315" y="7048"/>
                  </a:lnTo>
                  <a:cubicBezTo>
                    <a:pt x="1" y="8890"/>
                    <a:pt x="1583" y="10639"/>
                    <a:pt x="3906" y="10639"/>
                  </a:cubicBezTo>
                  <a:cubicBezTo>
                    <a:pt x="6225" y="10639"/>
                    <a:pt x="7808" y="8890"/>
                    <a:pt x="7494" y="7048"/>
                  </a:cubicBezTo>
                  <a:lnTo>
                    <a:pt x="6547" y="1504"/>
                  </a:lnTo>
                  <a:cubicBezTo>
                    <a:pt x="6401" y="637"/>
                    <a:pt x="5223" y="1"/>
                    <a:pt x="390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6"/>
            <p:cNvSpPr/>
            <p:nvPr/>
          </p:nvSpPr>
          <p:spPr>
            <a:xfrm>
              <a:off x="3723287" y="2098632"/>
              <a:ext cx="177142" cy="358709"/>
            </a:xfrm>
            <a:custGeom>
              <a:avLst/>
              <a:gdLst/>
              <a:ahLst/>
              <a:cxnLst/>
              <a:rect l="l" t="t" r="r" b="b"/>
              <a:pathLst>
                <a:path w="2842" h="5755" extrusionOk="0">
                  <a:moveTo>
                    <a:pt x="436" y="0"/>
                  </a:moveTo>
                  <a:cubicBezTo>
                    <a:pt x="194" y="0"/>
                    <a:pt x="0" y="194"/>
                    <a:pt x="0" y="436"/>
                  </a:cubicBezTo>
                  <a:lnTo>
                    <a:pt x="0" y="5323"/>
                  </a:lnTo>
                  <a:cubicBezTo>
                    <a:pt x="0" y="5561"/>
                    <a:pt x="194" y="5755"/>
                    <a:pt x="436" y="5755"/>
                  </a:cubicBezTo>
                  <a:lnTo>
                    <a:pt x="2406" y="5755"/>
                  </a:lnTo>
                  <a:cubicBezTo>
                    <a:pt x="2648" y="5755"/>
                    <a:pt x="2841" y="5561"/>
                    <a:pt x="2841" y="5323"/>
                  </a:cubicBezTo>
                  <a:lnTo>
                    <a:pt x="2841" y="436"/>
                  </a:lnTo>
                  <a:cubicBezTo>
                    <a:pt x="2841" y="194"/>
                    <a:pt x="2648" y="0"/>
                    <a:pt x="240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6"/>
            <p:cNvSpPr/>
            <p:nvPr/>
          </p:nvSpPr>
          <p:spPr>
            <a:xfrm>
              <a:off x="3847324" y="1932959"/>
              <a:ext cx="60647" cy="230122"/>
            </a:xfrm>
            <a:custGeom>
              <a:avLst/>
              <a:gdLst/>
              <a:ahLst/>
              <a:cxnLst/>
              <a:rect l="l" t="t" r="r" b="b"/>
              <a:pathLst>
                <a:path w="973" h="3692" extrusionOk="0">
                  <a:moveTo>
                    <a:pt x="488" y="0"/>
                  </a:moveTo>
                  <a:cubicBezTo>
                    <a:pt x="219" y="0"/>
                    <a:pt x="1" y="218"/>
                    <a:pt x="1" y="484"/>
                  </a:cubicBezTo>
                  <a:lnTo>
                    <a:pt x="1" y="3208"/>
                  </a:lnTo>
                  <a:cubicBezTo>
                    <a:pt x="1" y="3474"/>
                    <a:pt x="219" y="3691"/>
                    <a:pt x="488" y="3691"/>
                  </a:cubicBezTo>
                  <a:cubicBezTo>
                    <a:pt x="754" y="3691"/>
                    <a:pt x="972" y="3474"/>
                    <a:pt x="972" y="3208"/>
                  </a:cubicBez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6"/>
            <p:cNvSpPr/>
            <p:nvPr/>
          </p:nvSpPr>
          <p:spPr>
            <a:xfrm>
              <a:off x="3686014" y="1977338"/>
              <a:ext cx="60585" cy="230122"/>
            </a:xfrm>
            <a:custGeom>
              <a:avLst/>
              <a:gdLst/>
              <a:ahLst/>
              <a:cxnLst/>
              <a:rect l="l" t="t" r="r" b="b"/>
              <a:pathLst>
                <a:path w="972" h="3692" extrusionOk="0">
                  <a:moveTo>
                    <a:pt x="481" y="0"/>
                  </a:moveTo>
                  <a:cubicBezTo>
                    <a:pt x="215" y="0"/>
                    <a:pt x="0" y="217"/>
                    <a:pt x="0" y="484"/>
                  </a:cubicBezTo>
                  <a:lnTo>
                    <a:pt x="0" y="3204"/>
                  </a:lnTo>
                  <a:cubicBezTo>
                    <a:pt x="0" y="3474"/>
                    <a:pt x="218" y="3691"/>
                    <a:pt x="488" y="3691"/>
                  </a:cubicBezTo>
                  <a:cubicBezTo>
                    <a:pt x="754" y="3691"/>
                    <a:pt x="971" y="3474"/>
                    <a:pt x="971" y="3208"/>
                  </a:cubicBezTo>
                  <a:lnTo>
                    <a:pt x="971" y="484"/>
                  </a:lnTo>
                  <a:cubicBezTo>
                    <a:pt x="971" y="220"/>
                    <a:pt x="757" y="0"/>
                    <a:pt x="494" y="0"/>
                  </a:cubicBezTo>
                  <a:cubicBezTo>
                    <a:pt x="492" y="0"/>
                    <a:pt x="490" y="0"/>
                    <a:pt x="488" y="0"/>
                  </a:cubicBezTo>
                  <a:cubicBezTo>
                    <a:pt x="486" y="0"/>
                    <a:pt x="483" y="0"/>
                    <a:pt x="4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6"/>
            <p:cNvSpPr/>
            <p:nvPr/>
          </p:nvSpPr>
          <p:spPr>
            <a:xfrm>
              <a:off x="3739618" y="1936574"/>
              <a:ext cx="60647" cy="230185"/>
            </a:xfrm>
            <a:custGeom>
              <a:avLst/>
              <a:gdLst/>
              <a:ahLst/>
              <a:cxnLst/>
              <a:rect l="l" t="t" r="r" b="b"/>
              <a:pathLst>
                <a:path w="973" h="3693" extrusionOk="0">
                  <a:moveTo>
                    <a:pt x="494" y="1"/>
                  </a:moveTo>
                  <a:cubicBezTo>
                    <a:pt x="492" y="1"/>
                    <a:pt x="490" y="1"/>
                    <a:pt x="488" y="1"/>
                  </a:cubicBezTo>
                  <a:cubicBezTo>
                    <a:pt x="219" y="1"/>
                    <a:pt x="1" y="215"/>
                    <a:pt x="1" y="485"/>
                  </a:cubicBezTo>
                  <a:lnTo>
                    <a:pt x="1" y="3205"/>
                  </a:lnTo>
                  <a:cubicBezTo>
                    <a:pt x="1" y="3474"/>
                    <a:pt x="219" y="3692"/>
                    <a:pt x="488" y="3692"/>
                  </a:cubicBezTo>
                  <a:cubicBezTo>
                    <a:pt x="754" y="3692"/>
                    <a:pt x="972" y="3474"/>
                    <a:pt x="972" y="3205"/>
                  </a:cubicBezTo>
                  <a:lnTo>
                    <a:pt x="972" y="485"/>
                  </a:lnTo>
                  <a:cubicBezTo>
                    <a:pt x="972" y="217"/>
                    <a:pt x="758" y="1"/>
                    <a:pt x="49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6"/>
            <p:cNvSpPr/>
            <p:nvPr/>
          </p:nvSpPr>
          <p:spPr>
            <a:xfrm>
              <a:off x="3793471" y="1891385"/>
              <a:ext cx="60398" cy="230122"/>
            </a:xfrm>
            <a:custGeom>
              <a:avLst/>
              <a:gdLst/>
              <a:ahLst/>
              <a:cxnLst/>
              <a:rect l="l" t="t" r="r" b="b"/>
              <a:pathLst>
                <a:path w="969" h="3692" extrusionOk="0">
                  <a:moveTo>
                    <a:pt x="485" y="0"/>
                  </a:moveTo>
                  <a:cubicBezTo>
                    <a:pt x="215" y="0"/>
                    <a:pt x="1" y="215"/>
                    <a:pt x="1" y="484"/>
                  </a:cubicBezTo>
                  <a:lnTo>
                    <a:pt x="1" y="3208"/>
                  </a:lnTo>
                  <a:cubicBezTo>
                    <a:pt x="1" y="3474"/>
                    <a:pt x="215" y="3691"/>
                    <a:pt x="485" y="3691"/>
                  </a:cubicBezTo>
                  <a:cubicBezTo>
                    <a:pt x="754" y="3691"/>
                    <a:pt x="969" y="3474"/>
                    <a:pt x="969" y="3208"/>
                  </a:cubicBezTo>
                  <a:lnTo>
                    <a:pt x="969" y="484"/>
                  </a:lnTo>
                  <a:cubicBezTo>
                    <a:pt x="969" y="215"/>
                    <a:pt x="754" y="0"/>
                    <a:pt x="48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6"/>
            <p:cNvSpPr/>
            <p:nvPr/>
          </p:nvSpPr>
          <p:spPr>
            <a:xfrm>
              <a:off x="3685328" y="2048644"/>
              <a:ext cx="252810" cy="252748"/>
            </a:xfrm>
            <a:custGeom>
              <a:avLst/>
              <a:gdLst/>
              <a:ahLst/>
              <a:cxnLst/>
              <a:rect l="l" t="t" r="r" b="b"/>
              <a:pathLst>
                <a:path w="4056" h="4055" extrusionOk="0">
                  <a:moveTo>
                    <a:pt x="2030" y="0"/>
                  </a:moveTo>
                  <a:cubicBezTo>
                    <a:pt x="910" y="0"/>
                    <a:pt x="1" y="906"/>
                    <a:pt x="1" y="2026"/>
                  </a:cubicBezTo>
                  <a:cubicBezTo>
                    <a:pt x="1" y="3145"/>
                    <a:pt x="910" y="4054"/>
                    <a:pt x="2030" y="4054"/>
                  </a:cubicBezTo>
                  <a:cubicBezTo>
                    <a:pt x="3150" y="4054"/>
                    <a:pt x="4055" y="3145"/>
                    <a:pt x="4055" y="2026"/>
                  </a:cubicBezTo>
                  <a:cubicBezTo>
                    <a:pt x="4055" y="906"/>
                    <a:pt x="3150" y="0"/>
                    <a:pt x="203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6"/>
            <p:cNvSpPr/>
            <p:nvPr/>
          </p:nvSpPr>
          <p:spPr>
            <a:xfrm>
              <a:off x="3867145" y="2059177"/>
              <a:ext cx="149592" cy="142486"/>
            </a:xfrm>
            <a:custGeom>
              <a:avLst/>
              <a:gdLst/>
              <a:ahLst/>
              <a:cxnLst/>
              <a:rect l="l" t="t" r="r" b="b"/>
              <a:pathLst>
                <a:path w="2400" h="2286" extrusionOk="0">
                  <a:moveTo>
                    <a:pt x="1777" y="1"/>
                  </a:moveTo>
                  <a:cubicBezTo>
                    <a:pt x="1632" y="1"/>
                    <a:pt x="1487" y="56"/>
                    <a:pt x="1377" y="166"/>
                  </a:cubicBezTo>
                  <a:lnTo>
                    <a:pt x="222" y="1317"/>
                  </a:lnTo>
                  <a:cubicBezTo>
                    <a:pt x="1" y="1539"/>
                    <a:pt x="1" y="1898"/>
                    <a:pt x="222" y="2119"/>
                  </a:cubicBezTo>
                  <a:cubicBezTo>
                    <a:pt x="333" y="2230"/>
                    <a:pt x="478" y="2285"/>
                    <a:pt x="623" y="2285"/>
                  </a:cubicBezTo>
                  <a:cubicBezTo>
                    <a:pt x="768" y="2285"/>
                    <a:pt x="913" y="2230"/>
                    <a:pt x="1024" y="2119"/>
                  </a:cubicBezTo>
                  <a:lnTo>
                    <a:pt x="2178" y="965"/>
                  </a:lnTo>
                  <a:cubicBezTo>
                    <a:pt x="2400" y="744"/>
                    <a:pt x="2400" y="384"/>
                    <a:pt x="2178" y="166"/>
                  </a:cubicBezTo>
                  <a:cubicBezTo>
                    <a:pt x="2068" y="56"/>
                    <a:pt x="1923" y="1"/>
                    <a:pt x="17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6"/>
            <p:cNvSpPr/>
            <p:nvPr/>
          </p:nvSpPr>
          <p:spPr>
            <a:xfrm>
              <a:off x="3847137" y="2104616"/>
              <a:ext cx="100040" cy="99853"/>
            </a:xfrm>
            <a:custGeom>
              <a:avLst/>
              <a:gdLst/>
              <a:ahLst/>
              <a:cxnLst/>
              <a:rect l="l" t="t" r="r" b="b"/>
              <a:pathLst>
                <a:path w="1605" h="1602" extrusionOk="0">
                  <a:moveTo>
                    <a:pt x="802" y="1"/>
                  </a:moveTo>
                  <a:cubicBezTo>
                    <a:pt x="360" y="1"/>
                    <a:pt x="1" y="360"/>
                    <a:pt x="1" y="803"/>
                  </a:cubicBezTo>
                  <a:cubicBezTo>
                    <a:pt x="1" y="1245"/>
                    <a:pt x="360" y="1601"/>
                    <a:pt x="802" y="1601"/>
                  </a:cubicBezTo>
                  <a:cubicBezTo>
                    <a:pt x="1245" y="1601"/>
                    <a:pt x="1604" y="1245"/>
                    <a:pt x="1604" y="803"/>
                  </a:cubicBezTo>
                  <a:cubicBezTo>
                    <a:pt x="1604" y="360"/>
                    <a:pt x="1245" y="1"/>
                    <a:pt x="8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6"/>
            <p:cNvSpPr/>
            <p:nvPr/>
          </p:nvSpPr>
          <p:spPr>
            <a:xfrm>
              <a:off x="3245466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6"/>
            <p:cNvSpPr/>
            <p:nvPr/>
          </p:nvSpPr>
          <p:spPr>
            <a:xfrm>
              <a:off x="3242224" y="3062815"/>
              <a:ext cx="208806" cy="283788"/>
            </a:xfrm>
            <a:custGeom>
              <a:avLst/>
              <a:gdLst/>
              <a:ahLst/>
              <a:cxnLst/>
              <a:rect l="l" t="t" r="r" b="b"/>
              <a:pathLst>
                <a:path w="3350" h="4553" extrusionOk="0">
                  <a:moveTo>
                    <a:pt x="1673" y="77"/>
                  </a:moveTo>
                  <a:cubicBezTo>
                    <a:pt x="2558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0" y="4473"/>
                  </a:lnTo>
                  <a:lnTo>
                    <a:pt x="90" y="1687"/>
                  </a:lnTo>
                  <a:cubicBezTo>
                    <a:pt x="77" y="803"/>
                    <a:pt x="789" y="77"/>
                    <a:pt x="1673" y="77"/>
                  </a:cubicBezTo>
                  <a:close/>
                  <a:moveTo>
                    <a:pt x="1673" y="1"/>
                  </a:moveTo>
                  <a:cubicBezTo>
                    <a:pt x="747" y="1"/>
                    <a:pt x="1" y="761"/>
                    <a:pt x="14" y="1687"/>
                  </a:cubicBezTo>
                  <a:lnTo>
                    <a:pt x="14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0" y="761"/>
                    <a:pt x="2603" y="1"/>
                    <a:pt x="1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6"/>
            <p:cNvSpPr/>
            <p:nvPr/>
          </p:nvSpPr>
          <p:spPr>
            <a:xfrm>
              <a:off x="3447290" y="3064373"/>
              <a:ext cx="207123" cy="282230"/>
            </a:xfrm>
            <a:custGeom>
              <a:avLst/>
              <a:gdLst/>
              <a:ahLst/>
              <a:cxnLst/>
              <a:rect l="l" t="t" r="r" b="b"/>
              <a:pathLst>
                <a:path w="3323" h="4528" extrusionOk="0">
                  <a:moveTo>
                    <a:pt x="1663" y="52"/>
                  </a:moveTo>
                  <a:cubicBezTo>
                    <a:pt x="2548" y="52"/>
                    <a:pt x="3260" y="778"/>
                    <a:pt x="3246" y="1662"/>
                  </a:cubicBezTo>
                  <a:lnTo>
                    <a:pt x="3246" y="4448"/>
                  </a:lnTo>
                  <a:lnTo>
                    <a:pt x="80" y="4448"/>
                  </a:lnTo>
                  <a:lnTo>
                    <a:pt x="80" y="1662"/>
                  </a:lnTo>
                  <a:cubicBezTo>
                    <a:pt x="63" y="778"/>
                    <a:pt x="779" y="52"/>
                    <a:pt x="1663" y="52"/>
                  </a:cubicBezTo>
                  <a:close/>
                  <a:moveTo>
                    <a:pt x="1663" y="0"/>
                  </a:moveTo>
                  <a:cubicBezTo>
                    <a:pt x="744" y="0"/>
                    <a:pt x="1" y="747"/>
                    <a:pt x="1" y="1662"/>
                  </a:cubicBezTo>
                  <a:lnTo>
                    <a:pt x="1" y="4528"/>
                  </a:lnTo>
                  <a:lnTo>
                    <a:pt x="3322" y="4528"/>
                  </a:lnTo>
                  <a:lnTo>
                    <a:pt x="3322" y="1662"/>
                  </a:lnTo>
                  <a:cubicBezTo>
                    <a:pt x="3322" y="747"/>
                    <a:pt x="2579" y="0"/>
                    <a:pt x="16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6"/>
            <p:cNvSpPr/>
            <p:nvPr/>
          </p:nvSpPr>
          <p:spPr>
            <a:xfrm>
              <a:off x="3448378" y="3066051"/>
              <a:ext cx="202136" cy="277306"/>
            </a:xfrm>
            <a:custGeom>
              <a:avLst/>
              <a:gdLst/>
              <a:ahLst/>
              <a:cxnLst/>
              <a:rect l="l" t="t" r="r" b="b"/>
              <a:pathLst>
                <a:path w="3243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3" y="4449"/>
                  </a:lnTo>
                  <a:lnTo>
                    <a:pt x="3243" y="1621"/>
                  </a:lnTo>
                  <a:cubicBezTo>
                    <a:pt x="3243" y="726"/>
                    <a:pt x="2517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6"/>
            <p:cNvSpPr/>
            <p:nvPr/>
          </p:nvSpPr>
          <p:spPr>
            <a:xfrm>
              <a:off x="3650673" y="3062815"/>
              <a:ext cx="208992" cy="283788"/>
            </a:xfrm>
            <a:custGeom>
              <a:avLst/>
              <a:gdLst/>
              <a:ahLst/>
              <a:cxnLst/>
              <a:rect l="l" t="t" r="r" b="b"/>
              <a:pathLst>
                <a:path w="3353" h="4553" extrusionOk="0">
                  <a:moveTo>
                    <a:pt x="1677" y="77"/>
                  </a:moveTo>
                  <a:cubicBezTo>
                    <a:pt x="2562" y="77"/>
                    <a:pt x="3273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0" y="1"/>
                    <a:pt x="0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6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6"/>
            <p:cNvSpPr/>
            <p:nvPr/>
          </p:nvSpPr>
          <p:spPr>
            <a:xfrm>
              <a:off x="3654281" y="3060388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6"/>
            <p:cNvSpPr/>
            <p:nvPr/>
          </p:nvSpPr>
          <p:spPr>
            <a:xfrm>
              <a:off x="3855988" y="3064373"/>
              <a:ext cx="207060" cy="282230"/>
            </a:xfrm>
            <a:custGeom>
              <a:avLst/>
              <a:gdLst/>
              <a:ahLst/>
              <a:cxnLst/>
              <a:rect l="l" t="t" r="r" b="b"/>
              <a:pathLst>
                <a:path w="3322" h="4528" extrusionOk="0">
                  <a:moveTo>
                    <a:pt x="1659" y="80"/>
                  </a:moveTo>
                  <a:cubicBezTo>
                    <a:pt x="2534" y="80"/>
                    <a:pt x="3246" y="788"/>
                    <a:pt x="3246" y="1662"/>
                  </a:cubicBezTo>
                  <a:lnTo>
                    <a:pt x="3246" y="4448"/>
                  </a:lnTo>
                  <a:lnTo>
                    <a:pt x="76" y="4448"/>
                  </a:lnTo>
                  <a:lnTo>
                    <a:pt x="76" y="1662"/>
                  </a:lnTo>
                  <a:cubicBezTo>
                    <a:pt x="76" y="788"/>
                    <a:pt x="785" y="80"/>
                    <a:pt x="1659" y="80"/>
                  </a:cubicBezTo>
                  <a:close/>
                  <a:moveTo>
                    <a:pt x="1659" y="0"/>
                  </a:moveTo>
                  <a:cubicBezTo>
                    <a:pt x="743" y="0"/>
                    <a:pt x="0" y="747"/>
                    <a:pt x="0" y="1662"/>
                  </a:cubicBezTo>
                  <a:lnTo>
                    <a:pt x="0" y="4528"/>
                  </a:lnTo>
                  <a:lnTo>
                    <a:pt x="3322" y="4528"/>
                  </a:lnTo>
                  <a:lnTo>
                    <a:pt x="3322" y="1662"/>
                  </a:lnTo>
                  <a:cubicBezTo>
                    <a:pt x="3322" y="747"/>
                    <a:pt x="2579" y="0"/>
                    <a:pt x="1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6"/>
            <p:cNvSpPr/>
            <p:nvPr/>
          </p:nvSpPr>
          <p:spPr>
            <a:xfrm>
              <a:off x="4062550" y="3066929"/>
              <a:ext cx="202386" cy="277306"/>
            </a:xfrm>
            <a:custGeom>
              <a:avLst/>
              <a:gdLst/>
              <a:ahLst/>
              <a:cxnLst/>
              <a:rect l="l" t="t" r="r" b="b"/>
              <a:pathLst>
                <a:path w="3247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6"/>
            <p:cNvSpPr/>
            <p:nvPr/>
          </p:nvSpPr>
          <p:spPr>
            <a:xfrm>
              <a:off x="4059308" y="3062815"/>
              <a:ext cx="208806" cy="283788"/>
            </a:xfrm>
            <a:custGeom>
              <a:avLst/>
              <a:gdLst/>
              <a:ahLst/>
              <a:cxnLst/>
              <a:rect l="l" t="t" r="r" b="b"/>
              <a:pathLst>
                <a:path w="3350" h="4553" extrusionOk="0">
                  <a:moveTo>
                    <a:pt x="1674" y="77"/>
                  </a:moveTo>
                  <a:cubicBezTo>
                    <a:pt x="2558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1" y="4473"/>
                  </a:lnTo>
                  <a:lnTo>
                    <a:pt x="91" y="1687"/>
                  </a:lnTo>
                  <a:cubicBezTo>
                    <a:pt x="77" y="803"/>
                    <a:pt x="789" y="77"/>
                    <a:pt x="1674" y="77"/>
                  </a:cubicBezTo>
                  <a:close/>
                  <a:moveTo>
                    <a:pt x="1674" y="1"/>
                  </a:moveTo>
                  <a:cubicBezTo>
                    <a:pt x="747" y="1"/>
                    <a:pt x="1" y="761"/>
                    <a:pt x="15" y="1687"/>
                  </a:cubicBezTo>
                  <a:lnTo>
                    <a:pt x="15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0" y="761"/>
                    <a:pt x="2603" y="1"/>
                    <a:pt x="16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6"/>
            <p:cNvSpPr/>
            <p:nvPr/>
          </p:nvSpPr>
          <p:spPr>
            <a:xfrm>
              <a:off x="4266992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2" y="1"/>
                  </a:moveTo>
                  <a:cubicBezTo>
                    <a:pt x="726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17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6"/>
            <p:cNvSpPr/>
            <p:nvPr/>
          </p:nvSpPr>
          <p:spPr>
            <a:xfrm>
              <a:off x="4263564" y="3062815"/>
              <a:ext cx="208992" cy="283788"/>
            </a:xfrm>
            <a:custGeom>
              <a:avLst/>
              <a:gdLst/>
              <a:ahLst/>
              <a:cxnLst/>
              <a:rect l="l" t="t" r="r" b="b"/>
              <a:pathLst>
                <a:path w="3353" h="4553" extrusionOk="0">
                  <a:moveTo>
                    <a:pt x="1677" y="77"/>
                  </a:moveTo>
                  <a:cubicBezTo>
                    <a:pt x="2561" y="77"/>
                    <a:pt x="3273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0" y="1"/>
                    <a:pt x="0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6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6"/>
            <p:cNvSpPr/>
            <p:nvPr/>
          </p:nvSpPr>
          <p:spPr>
            <a:xfrm>
              <a:off x="4471247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5" y="4449"/>
                  </a:lnTo>
                  <a:lnTo>
                    <a:pt x="3245" y="1621"/>
                  </a:lnTo>
                  <a:cubicBezTo>
                    <a:pt x="3245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6"/>
            <p:cNvSpPr/>
            <p:nvPr/>
          </p:nvSpPr>
          <p:spPr>
            <a:xfrm>
              <a:off x="4675440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30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6"/>
            <p:cNvSpPr/>
            <p:nvPr/>
          </p:nvSpPr>
          <p:spPr>
            <a:xfrm>
              <a:off x="4879883" y="3066929"/>
              <a:ext cx="202136" cy="277306"/>
            </a:xfrm>
            <a:custGeom>
              <a:avLst/>
              <a:gdLst/>
              <a:ahLst/>
              <a:cxnLst/>
              <a:rect l="l" t="t" r="r" b="b"/>
              <a:pathLst>
                <a:path w="3243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2" y="4449"/>
                  </a:lnTo>
                  <a:lnTo>
                    <a:pt x="3242" y="1621"/>
                  </a:lnTo>
                  <a:cubicBezTo>
                    <a:pt x="3242" y="726"/>
                    <a:pt x="2517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6"/>
            <p:cNvSpPr/>
            <p:nvPr/>
          </p:nvSpPr>
          <p:spPr>
            <a:xfrm>
              <a:off x="5080648" y="3062815"/>
              <a:ext cx="209055" cy="283788"/>
            </a:xfrm>
            <a:custGeom>
              <a:avLst/>
              <a:gdLst/>
              <a:ahLst/>
              <a:cxnLst/>
              <a:rect l="l" t="t" r="r" b="b"/>
              <a:pathLst>
                <a:path w="3354" h="4553" extrusionOk="0">
                  <a:moveTo>
                    <a:pt x="1677" y="77"/>
                  </a:moveTo>
                  <a:cubicBezTo>
                    <a:pt x="2562" y="77"/>
                    <a:pt x="3277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1" y="1"/>
                    <a:pt x="1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7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6"/>
            <p:cNvSpPr/>
            <p:nvPr/>
          </p:nvSpPr>
          <p:spPr>
            <a:xfrm>
              <a:off x="5288331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6"/>
            <p:cNvSpPr/>
            <p:nvPr/>
          </p:nvSpPr>
          <p:spPr>
            <a:xfrm>
              <a:off x="3195477" y="3310764"/>
              <a:ext cx="2345166" cy="127216"/>
            </a:xfrm>
            <a:custGeom>
              <a:avLst/>
              <a:gdLst/>
              <a:ahLst/>
              <a:cxnLst/>
              <a:rect l="l" t="t" r="r" b="b"/>
              <a:pathLst>
                <a:path w="37625" h="2041" extrusionOk="0">
                  <a:moveTo>
                    <a:pt x="312" y="1"/>
                  </a:moveTo>
                  <a:cubicBezTo>
                    <a:pt x="139" y="1"/>
                    <a:pt x="1" y="139"/>
                    <a:pt x="1" y="312"/>
                  </a:cubicBezTo>
                  <a:lnTo>
                    <a:pt x="1" y="1729"/>
                  </a:lnTo>
                  <a:cubicBezTo>
                    <a:pt x="1" y="1902"/>
                    <a:pt x="139" y="2040"/>
                    <a:pt x="312" y="2040"/>
                  </a:cubicBezTo>
                  <a:lnTo>
                    <a:pt x="37314" y="2040"/>
                  </a:lnTo>
                  <a:cubicBezTo>
                    <a:pt x="37486" y="2040"/>
                    <a:pt x="37625" y="1902"/>
                    <a:pt x="37625" y="1729"/>
                  </a:cubicBezTo>
                  <a:lnTo>
                    <a:pt x="37625" y="312"/>
                  </a:lnTo>
                  <a:cubicBezTo>
                    <a:pt x="37625" y="139"/>
                    <a:pt x="37486" y="1"/>
                    <a:pt x="373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6"/>
            <p:cNvSpPr/>
            <p:nvPr/>
          </p:nvSpPr>
          <p:spPr>
            <a:xfrm>
              <a:off x="3812482" y="3517575"/>
              <a:ext cx="210738" cy="103031"/>
            </a:xfrm>
            <a:custGeom>
              <a:avLst/>
              <a:gdLst/>
              <a:ahLst/>
              <a:cxnLst/>
              <a:rect l="l" t="t" r="r" b="b"/>
              <a:pathLst>
                <a:path w="3381" h="1653" extrusionOk="0">
                  <a:moveTo>
                    <a:pt x="0" y="1"/>
                  </a:moveTo>
                  <a:lnTo>
                    <a:pt x="0" y="1653"/>
                  </a:lnTo>
                  <a:lnTo>
                    <a:pt x="3380" y="1653"/>
                  </a:lnTo>
                  <a:lnTo>
                    <a:pt x="338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6"/>
            <p:cNvSpPr/>
            <p:nvPr/>
          </p:nvSpPr>
          <p:spPr>
            <a:xfrm>
              <a:off x="3849755" y="3553788"/>
              <a:ext cx="136191" cy="66818"/>
            </a:xfrm>
            <a:custGeom>
              <a:avLst/>
              <a:gdLst/>
              <a:ahLst/>
              <a:cxnLst/>
              <a:rect l="l" t="t" r="r" b="b"/>
              <a:pathLst>
                <a:path w="2185" h="1072" extrusionOk="0">
                  <a:moveTo>
                    <a:pt x="0" y="0"/>
                  </a:moveTo>
                  <a:lnTo>
                    <a:pt x="0" y="1072"/>
                  </a:lnTo>
                  <a:lnTo>
                    <a:pt x="2184" y="1072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6"/>
            <p:cNvSpPr/>
            <p:nvPr/>
          </p:nvSpPr>
          <p:spPr>
            <a:xfrm>
              <a:off x="3812482" y="3413110"/>
              <a:ext cx="210738" cy="104527"/>
            </a:xfrm>
            <a:custGeom>
              <a:avLst/>
              <a:gdLst/>
              <a:ahLst/>
              <a:cxnLst/>
              <a:rect l="l" t="t" r="r" b="b"/>
              <a:pathLst>
                <a:path w="3381" h="1677" extrusionOk="0">
                  <a:moveTo>
                    <a:pt x="1690" y="1"/>
                  </a:moveTo>
                  <a:lnTo>
                    <a:pt x="0" y="1677"/>
                  </a:lnTo>
                  <a:lnTo>
                    <a:pt x="3380" y="1677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6"/>
            <p:cNvSpPr/>
            <p:nvPr/>
          </p:nvSpPr>
          <p:spPr>
            <a:xfrm>
              <a:off x="3891952" y="3354706"/>
              <a:ext cx="51547" cy="105462"/>
            </a:xfrm>
            <a:custGeom>
              <a:avLst/>
              <a:gdLst/>
              <a:ahLst/>
              <a:cxnLst/>
              <a:rect l="l" t="t" r="r" b="b"/>
              <a:pathLst>
                <a:path w="827" h="1692" extrusionOk="0">
                  <a:moveTo>
                    <a:pt x="0" y="1"/>
                  </a:moveTo>
                  <a:lnTo>
                    <a:pt x="0" y="1691"/>
                  </a:lnTo>
                  <a:lnTo>
                    <a:pt x="826" y="1691"/>
                  </a:lnTo>
                  <a:lnTo>
                    <a:pt x="82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6"/>
            <p:cNvSpPr/>
            <p:nvPr/>
          </p:nvSpPr>
          <p:spPr>
            <a:xfrm>
              <a:off x="3855302" y="3423269"/>
              <a:ext cx="125221" cy="51921"/>
            </a:xfrm>
            <a:custGeom>
              <a:avLst/>
              <a:gdLst/>
              <a:ahLst/>
              <a:cxnLst/>
              <a:rect l="l" t="t" r="r" b="b"/>
              <a:pathLst>
                <a:path w="2009" h="833" extrusionOk="0">
                  <a:moveTo>
                    <a:pt x="1005" y="1"/>
                  </a:moveTo>
                  <a:cubicBezTo>
                    <a:pt x="903" y="1"/>
                    <a:pt x="801" y="40"/>
                    <a:pt x="723" y="118"/>
                  </a:cubicBezTo>
                  <a:lnTo>
                    <a:pt x="1" y="833"/>
                  </a:lnTo>
                  <a:lnTo>
                    <a:pt x="2009" y="833"/>
                  </a:lnTo>
                  <a:lnTo>
                    <a:pt x="1287" y="118"/>
                  </a:lnTo>
                  <a:cubicBezTo>
                    <a:pt x="1209" y="40"/>
                    <a:pt x="1107" y="1"/>
                    <a:pt x="10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46"/>
            <p:cNvSpPr/>
            <p:nvPr/>
          </p:nvSpPr>
          <p:spPr>
            <a:xfrm>
              <a:off x="3810736" y="3620544"/>
              <a:ext cx="214166" cy="714613"/>
            </a:xfrm>
            <a:custGeom>
              <a:avLst/>
              <a:gdLst/>
              <a:ahLst/>
              <a:cxnLst/>
              <a:rect l="l" t="t" r="r" b="b"/>
              <a:pathLst>
                <a:path w="3436" h="11465" extrusionOk="0">
                  <a:moveTo>
                    <a:pt x="0" y="1"/>
                  </a:moveTo>
                  <a:lnTo>
                    <a:pt x="0" y="11465"/>
                  </a:lnTo>
                  <a:lnTo>
                    <a:pt x="3436" y="11465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46"/>
            <p:cNvSpPr/>
            <p:nvPr/>
          </p:nvSpPr>
          <p:spPr>
            <a:xfrm>
              <a:off x="3810736" y="3620544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46"/>
            <p:cNvSpPr/>
            <p:nvPr/>
          </p:nvSpPr>
          <p:spPr>
            <a:xfrm>
              <a:off x="3810736" y="3673337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46"/>
            <p:cNvSpPr/>
            <p:nvPr/>
          </p:nvSpPr>
          <p:spPr>
            <a:xfrm>
              <a:off x="3810736" y="3726318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6"/>
            <p:cNvSpPr/>
            <p:nvPr/>
          </p:nvSpPr>
          <p:spPr>
            <a:xfrm>
              <a:off x="3810736" y="3779361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6"/>
            <p:cNvSpPr/>
            <p:nvPr/>
          </p:nvSpPr>
          <p:spPr>
            <a:xfrm>
              <a:off x="3810736" y="3832341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6"/>
            <p:cNvSpPr/>
            <p:nvPr/>
          </p:nvSpPr>
          <p:spPr>
            <a:xfrm>
              <a:off x="3810736" y="3885322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6"/>
            <p:cNvSpPr/>
            <p:nvPr/>
          </p:nvSpPr>
          <p:spPr>
            <a:xfrm>
              <a:off x="3810736" y="3938115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6"/>
            <p:cNvSpPr/>
            <p:nvPr/>
          </p:nvSpPr>
          <p:spPr>
            <a:xfrm>
              <a:off x="3810736" y="3991096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6"/>
            <p:cNvSpPr/>
            <p:nvPr/>
          </p:nvSpPr>
          <p:spPr>
            <a:xfrm>
              <a:off x="3810736" y="4044076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6"/>
            <p:cNvSpPr/>
            <p:nvPr/>
          </p:nvSpPr>
          <p:spPr>
            <a:xfrm>
              <a:off x="3810736" y="4097057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6"/>
            <p:cNvSpPr/>
            <p:nvPr/>
          </p:nvSpPr>
          <p:spPr>
            <a:xfrm>
              <a:off x="3810736" y="4149850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6"/>
            <p:cNvSpPr/>
            <p:nvPr/>
          </p:nvSpPr>
          <p:spPr>
            <a:xfrm>
              <a:off x="3810736" y="4202831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6"/>
            <p:cNvSpPr/>
            <p:nvPr/>
          </p:nvSpPr>
          <p:spPr>
            <a:xfrm>
              <a:off x="3810736" y="4255874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6"/>
            <p:cNvSpPr/>
            <p:nvPr/>
          </p:nvSpPr>
          <p:spPr>
            <a:xfrm>
              <a:off x="3810736" y="4308854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6"/>
            <p:cNvSpPr/>
            <p:nvPr/>
          </p:nvSpPr>
          <p:spPr>
            <a:xfrm>
              <a:off x="3834422" y="3777802"/>
              <a:ext cx="166795" cy="557355"/>
            </a:xfrm>
            <a:custGeom>
              <a:avLst/>
              <a:gdLst/>
              <a:ahLst/>
              <a:cxnLst/>
              <a:rect l="l" t="t" r="r" b="b"/>
              <a:pathLst>
                <a:path w="2676" h="8942" extrusionOk="0">
                  <a:moveTo>
                    <a:pt x="1" y="1"/>
                  </a:moveTo>
                  <a:lnTo>
                    <a:pt x="1" y="8942"/>
                  </a:lnTo>
                  <a:lnTo>
                    <a:pt x="2676" y="8942"/>
                  </a:lnTo>
                  <a:lnTo>
                    <a:pt x="267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6"/>
            <p:cNvSpPr/>
            <p:nvPr/>
          </p:nvSpPr>
          <p:spPr>
            <a:xfrm>
              <a:off x="3857484" y="3674210"/>
              <a:ext cx="120671" cy="660947"/>
            </a:xfrm>
            <a:custGeom>
              <a:avLst/>
              <a:gdLst/>
              <a:ahLst/>
              <a:cxnLst/>
              <a:rect l="l" t="t" r="r" b="b"/>
              <a:pathLst>
                <a:path w="1936" h="10604" extrusionOk="0">
                  <a:moveTo>
                    <a:pt x="968" y="0"/>
                  </a:moveTo>
                  <a:cubicBezTo>
                    <a:pt x="432" y="0"/>
                    <a:pt x="0" y="432"/>
                    <a:pt x="0" y="968"/>
                  </a:cubicBezTo>
                  <a:lnTo>
                    <a:pt x="0" y="10604"/>
                  </a:lnTo>
                  <a:lnTo>
                    <a:pt x="1936" y="10604"/>
                  </a:lnTo>
                  <a:lnTo>
                    <a:pt x="1936" y="968"/>
                  </a:lnTo>
                  <a:cubicBezTo>
                    <a:pt x="1936" y="432"/>
                    <a:pt x="1504" y="0"/>
                    <a:pt x="9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6"/>
            <p:cNvSpPr/>
            <p:nvPr/>
          </p:nvSpPr>
          <p:spPr>
            <a:xfrm>
              <a:off x="3877055" y="3698332"/>
              <a:ext cx="81528" cy="63390"/>
            </a:xfrm>
            <a:custGeom>
              <a:avLst/>
              <a:gdLst/>
              <a:ahLst/>
              <a:cxnLst/>
              <a:rect l="l" t="t" r="r" b="b"/>
              <a:pathLst>
                <a:path w="1308" h="1017" extrusionOk="0">
                  <a:moveTo>
                    <a:pt x="654" y="1"/>
                  </a:moveTo>
                  <a:cubicBezTo>
                    <a:pt x="295" y="1"/>
                    <a:pt x="1" y="294"/>
                    <a:pt x="1" y="654"/>
                  </a:cubicBezTo>
                  <a:lnTo>
                    <a:pt x="1" y="1017"/>
                  </a:lnTo>
                  <a:lnTo>
                    <a:pt x="1307" y="1017"/>
                  </a:lnTo>
                  <a:lnTo>
                    <a:pt x="1307" y="654"/>
                  </a:lnTo>
                  <a:cubicBezTo>
                    <a:pt x="1307" y="294"/>
                    <a:pt x="1014" y="1"/>
                    <a:pt x="65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6"/>
            <p:cNvSpPr/>
            <p:nvPr/>
          </p:nvSpPr>
          <p:spPr>
            <a:xfrm>
              <a:off x="3766357" y="3620544"/>
              <a:ext cx="44441" cy="714613"/>
            </a:xfrm>
            <a:custGeom>
              <a:avLst/>
              <a:gdLst/>
              <a:ahLst/>
              <a:cxnLst/>
              <a:rect l="l" t="t" r="r" b="b"/>
              <a:pathLst>
                <a:path w="713" h="11465" extrusionOk="0">
                  <a:moveTo>
                    <a:pt x="712" y="1"/>
                  </a:moveTo>
                  <a:lnTo>
                    <a:pt x="0" y="582"/>
                  </a:lnTo>
                  <a:lnTo>
                    <a:pt x="0" y="11465"/>
                  </a:lnTo>
                  <a:lnTo>
                    <a:pt x="712" y="11465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6"/>
            <p:cNvSpPr/>
            <p:nvPr/>
          </p:nvSpPr>
          <p:spPr>
            <a:xfrm>
              <a:off x="4024840" y="3620544"/>
              <a:ext cx="44441" cy="714613"/>
            </a:xfrm>
            <a:custGeom>
              <a:avLst/>
              <a:gdLst/>
              <a:ahLst/>
              <a:cxnLst/>
              <a:rect l="l" t="t" r="r" b="b"/>
              <a:pathLst>
                <a:path w="713" h="11465" extrusionOk="0">
                  <a:moveTo>
                    <a:pt x="1" y="1"/>
                  </a:moveTo>
                  <a:lnTo>
                    <a:pt x="1" y="11465"/>
                  </a:lnTo>
                  <a:lnTo>
                    <a:pt x="713" y="11465"/>
                  </a:lnTo>
                  <a:lnTo>
                    <a:pt x="713" y="5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6"/>
            <p:cNvSpPr/>
            <p:nvPr/>
          </p:nvSpPr>
          <p:spPr>
            <a:xfrm>
              <a:off x="3866771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6"/>
            <p:cNvSpPr/>
            <p:nvPr/>
          </p:nvSpPr>
          <p:spPr>
            <a:xfrm>
              <a:off x="3885906" y="3804106"/>
              <a:ext cx="6108" cy="456318"/>
            </a:xfrm>
            <a:custGeom>
              <a:avLst/>
              <a:gdLst/>
              <a:ahLst/>
              <a:cxnLst/>
              <a:rect l="l" t="t" r="r" b="b"/>
              <a:pathLst>
                <a:path w="98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97" y="7321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6"/>
            <p:cNvSpPr/>
            <p:nvPr/>
          </p:nvSpPr>
          <p:spPr>
            <a:xfrm>
              <a:off x="3905104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6"/>
            <p:cNvSpPr/>
            <p:nvPr/>
          </p:nvSpPr>
          <p:spPr>
            <a:xfrm>
              <a:off x="3924239" y="3804106"/>
              <a:ext cx="6358" cy="456318"/>
            </a:xfrm>
            <a:custGeom>
              <a:avLst/>
              <a:gdLst/>
              <a:ahLst/>
              <a:cxnLst/>
              <a:rect l="l" t="t" r="r" b="b"/>
              <a:pathLst>
                <a:path w="102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101" y="732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6"/>
            <p:cNvSpPr/>
            <p:nvPr/>
          </p:nvSpPr>
          <p:spPr>
            <a:xfrm>
              <a:off x="3943624" y="3804106"/>
              <a:ext cx="6108" cy="456318"/>
            </a:xfrm>
            <a:custGeom>
              <a:avLst/>
              <a:gdLst/>
              <a:ahLst/>
              <a:cxnLst/>
              <a:rect l="l" t="t" r="r" b="b"/>
              <a:pathLst>
                <a:path w="98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98" y="73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6"/>
            <p:cNvSpPr/>
            <p:nvPr/>
          </p:nvSpPr>
          <p:spPr>
            <a:xfrm>
              <a:off x="3962635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6"/>
            <p:cNvSpPr/>
            <p:nvPr/>
          </p:nvSpPr>
          <p:spPr>
            <a:xfrm>
              <a:off x="3736439" y="4295079"/>
              <a:ext cx="363010" cy="60335"/>
            </a:xfrm>
            <a:custGeom>
              <a:avLst/>
              <a:gdLst/>
              <a:ahLst/>
              <a:cxnLst/>
              <a:rect l="l" t="t" r="r" b="b"/>
              <a:pathLst>
                <a:path w="5824" h="968" extrusionOk="0">
                  <a:moveTo>
                    <a:pt x="0" y="0"/>
                  </a:moveTo>
                  <a:lnTo>
                    <a:pt x="0" y="968"/>
                  </a:lnTo>
                  <a:lnTo>
                    <a:pt x="5824" y="968"/>
                  </a:lnTo>
                  <a:lnTo>
                    <a:pt x="582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6"/>
            <p:cNvSpPr/>
            <p:nvPr/>
          </p:nvSpPr>
          <p:spPr>
            <a:xfrm>
              <a:off x="3140315" y="3108939"/>
              <a:ext cx="8477" cy="449025"/>
            </a:xfrm>
            <a:custGeom>
              <a:avLst/>
              <a:gdLst/>
              <a:ahLst/>
              <a:cxnLst/>
              <a:rect l="l" t="t" r="r" b="b"/>
              <a:pathLst>
                <a:path w="136" h="7204" extrusionOk="0">
                  <a:moveTo>
                    <a:pt x="68" y="0"/>
                  </a:moveTo>
                  <a:cubicBezTo>
                    <a:pt x="36" y="0"/>
                    <a:pt x="4" y="21"/>
                    <a:pt x="1" y="63"/>
                  </a:cubicBezTo>
                  <a:lnTo>
                    <a:pt x="1" y="7134"/>
                  </a:lnTo>
                  <a:cubicBezTo>
                    <a:pt x="1" y="7172"/>
                    <a:pt x="32" y="7203"/>
                    <a:pt x="70" y="7203"/>
                  </a:cubicBezTo>
                  <a:cubicBezTo>
                    <a:pt x="108" y="7203"/>
                    <a:pt x="136" y="7172"/>
                    <a:pt x="136" y="7134"/>
                  </a:cubicBezTo>
                  <a:lnTo>
                    <a:pt x="136" y="63"/>
                  </a:lnTo>
                  <a:cubicBezTo>
                    <a:pt x="132" y="2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6"/>
            <p:cNvSpPr/>
            <p:nvPr/>
          </p:nvSpPr>
          <p:spPr>
            <a:xfrm>
              <a:off x="3207133" y="3108628"/>
              <a:ext cx="8664" cy="449337"/>
            </a:xfrm>
            <a:custGeom>
              <a:avLst/>
              <a:gdLst/>
              <a:ahLst/>
              <a:cxnLst/>
              <a:rect l="l" t="t" r="r" b="b"/>
              <a:pathLst>
                <a:path w="139" h="7209" extrusionOk="0">
                  <a:moveTo>
                    <a:pt x="68" y="0"/>
                  </a:moveTo>
                  <a:cubicBezTo>
                    <a:pt x="34" y="0"/>
                    <a:pt x="0" y="23"/>
                    <a:pt x="0" y="68"/>
                  </a:cubicBezTo>
                  <a:lnTo>
                    <a:pt x="0" y="7139"/>
                  </a:lnTo>
                  <a:cubicBezTo>
                    <a:pt x="0" y="7177"/>
                    <a:pt x="31" y="7208"/>
                    <a:pt x="69" y="7208"/>
                  </a:cubicBezTo>
                  <a:cubicBezTo>
                    <a:pt x="107" y="7208"/>
                    <a:pt x="138" y="7177"/>
                    <a:pt x="135" y="7139"/>
                  </a:cubicBezTo>
                  <a:lnTo>
                    <a:pt x="135" y="68"/>
                  </a:lnTo>
                  <a:cubicBezTo>
                    <a:pt x="135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6"/>
            <p:cNvSpPr/>
            <p:nvPr/>
          </p:nvSpPr>
          <p:spPr>
            <a:xfrm>
              <a:off x="3137510" y="3164039"/>
              <a:ext cx="76978" cy="119861"/>
            </a:xfrm>
            <a:custGeom>
              <a:avLst/>
              <a:gdLst/>
              <a:ahLst/>
              <a:cxnLst/>
              <a:rect l="l" t="t" r="r" b="b"/>
              <a:pathLst>
                <a:path w="1235" h="1923" extrusionOk="0">
                  <a:moveTo>
                    <a:pt x="99" y="0"/>
                  </a:moveTo>
                  <a:cubicBezTo>
                    <a:pt x="40" y="0"/>
                    <a:pt x="0" y="89"/>
                    <a:pt x="67" y="129"/>
                  </a:cubicBezTo>
                  <a:lnTo>
                    <a:pt x="1024" y="703"/>
                  </a:lnTo>
                  <a:lnTo>
                    <a:pt x="70" y="1812"/>
                  </a:lnTo>
                  <a:cubicBezTo>
                    <a:pt x="46" y="1840"/>
                    <a:pt x="49" y="1881"/>
                    <a:pt x="77" y="1909"/>
                  </a:cubicBezTo>
                  <a:cubicBezTo>
                    <a:pt x="87" y="1919"/>
                    <a:pt x="105" y="1923"/>
                    <a:pt x="122" y="1923"/>
                  </a:cubicBezTo>
                  <a:cubicBezTo>
                    <a:pt x="139" y="1923"/>
                    <a:pt x="160" y="1916"/>
                    <a:pt x="174" y="1899"/>
                  </a:cubicBezTo>
                  <a:lnTo>
                    <a:pt x="1235" y="668"/>
                  </a:lnTo>
                  <a:lnTo>
                    <a:pt x="136" y="12"/>
                  </a:lnTo>
                  <a:cubicBezTo>
                    <a:pt x="123" y="4"/>
                    <a:pt x="111" y="0"/>
                    <a:pt x="9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6"/>
            <p:cNvSpPr/>
            <p:nvPr/>
          </p:nvSpPr>
          <p:spPr>
            <a:xfrm>
              <a:off x="3040836" y="3266385"/>
              <a:ext cx="164863" cy="1088843"/>
            </a:xfrm>
            <a:custGeom>
              <a:avLst/>
              <a:gdLst/>
              <a:ahLst/>
              <a:cxnLst/>
              <a:rect l="l" t="t" r="r" b="b"/>
              <a:pathLst>
                <a:path w="2645" h="17469" extrusionOk="0">
                  <a:moveTo>
                    <a:pt x="2644" y="1"/>
                  </a:moveTo>
                  <a:lnTo>
                    <a:pt x="0" y="1003"/>
                  </a:lnTo>
                  <a:lnTo>
                    <a:pt x="0" y="17468"/>
                  </a:lnTo>
                  <a:lnTo>
                    <a:pt x="2644" y="17468"/>
                  </a:lnTo>
                  <a:lnTo>
                    <a:pt x="26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6"/>
            <p:cNvSpPr/>
            <p:nvPr/>
          </p:nvSpPr>
          <p:spPr>
            <a:xfrm>
              <a:off x="3040836" y="4125729"/>
              <a:ext cx="164863" cy="143110"/>
            </a:xfrm>
            <a:custGeom>
              <a:avLst/>
              <a:gdLst/>
              <a:ahLst/>
              <a:cxnLst/>
              <a:rect l="l" t="t" r="r" b="b"/>
              <a:pathLst>
                <a:path w="2645" h="2296" extrusionOk="0">
                  <a:moveTo>
                    <a:pt x="1334" y="1"/>
                  </a:moveTo>
                  <a:lnTo>
                    <a:pt x="35" y="1698"/>
                  </a:lnTo>
                  <a:lnTo>
                    <a:pt x="0" y="1749"/>
                  </a:lnTo>
                  <a:lnTo>
                    <a:pt x="2644" y="2295"/>
                  </a:lnTo>
                  <a:lnTo>
                    <a:pt x="133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6"/>
            <p:cNvSpPr/>
            <p:nvPr/>
          </p:nvSpPr>
          <p:spPr>
            <a:xfrm>
              <a:off x="3040836" y="3888999"/>
              <a:ext cx="162681" cy="133386"/>
            </a:xfrm>
            <a:custGeom>
              <a:avLst/>
              <a:gdLst/>
              <a:ahLst/>
              <a:cxnLst/>
              <a:rect l="l" t="t" r="r" b="b"/>
              <a:pathLst>
                <a:path w="2610" h="2140" extrusionOk="0">
                  <a:moveTo>
                    <a:pt x="1230" y="0"/>
                  </a:moveTo>
                  <a:lnTo>
                    <a:pt x="0" y="1407"/>
                  </a:lnTo>
                  <a:lnTo>
                    <a:pt x="2609" y="2140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6"/>
            <p:cNvSpPr/>
            <p:nvPr/>
          </p:nvSpPr>
          <p:spPr>
            <a:xfrm>
              <a:off x="3040836" y="3665172"/>
              <a:ext cx="163741" cy="125221"/>
            </a:xfrm>
            <a:custGeom>
              <a:avLst/>
              <a:gdLst/>
              <a:ahLst/>
              <a:cxnLst/>
              <a:rect l="l" t="t" r="r" b="b"/>
              <a:pathLst>
                <a:path w="2627" h="2009" extrusionOk="0">
                  <a:moveTo>
                    <a:pt x="1210" y="0"/>
                  </a:moveTo>
                  <a:lnTo>
                    <a:pt x="0" y="1701"/>
                  </a:lnTo>
                  <a:lnTo>
                    <a:pt x="2627" y="2008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6"/>
            <p:cNvSpPr/>
            <p:nvPr/>
          </p:nvSpPr>
          <p:spPr>
            <a:xfrm>
              <a:off x="3040836" y="4234744"/>
              <a:ext cx="164863" cy="120484"/>
            </a:xfrm>
            <a:custGeom>
              <a:avLst/>
              <a:gdLst/>
              <a:ahLst/>
              <a:cxnLst/>
              <a:rect l="l" t="t" r="r" b="b"/>
              <a:pathLst>
                <a:path w="2645" h="1933" extrusionOk="0">
                  <a:moveTo>
                    <a:pt x="0" y="0"/>
                  </a:moveTo>
                  <a:lnTo>
                    <a:pt x="1130" y="1932"/>
                  </a:lnTo>
                  <a:lnTo>
                    <a:pt x="1465" y="1932"/>
                  </a:lnTo>
                  <a:lnTo>
                    <a:pt x="2644" y="5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6"/>
            <p:cNvSpPr/>
            <p:nvPr/>
          </p:nvSpPr>
          <p:spPr>
            <a:xfrm>
              <a:off x="3040836" y="3976635"/>
              <a:ext cx="162681" cy="148096"/>
            </a:xfrm>
            <a:custGeom>
              <a:avLst/>
              <a:gdLst/>
              <a:ahLst/>
              <a:cxnLst/>
              <a:rect l="l" t="t" r="r" b="b"/>
              <a:pathLst>
                <a:path w="2610" h="2376" extrusionOk="0">
                  <a:moveTo>
                    <a:pt x="0" y="1"/>
                  </a:moveTo>
                  <a:lnTo>
                    <a:pt x="1345" y="2375"/>
                  </a:lnTo>
                  <a:lnTo>
                    <a:pt x="2609" y="7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6"/>
            <p:cNvSpPr/>
            <p:nvPr/>
          </p:nvSpPr>
          <p:spPr>
            <a:xfrm>
              <a:off x="3040836" y="3771133"/>
              <a:ext cx="163741" cy="117928"/>
            </a:xfrm>
            <a:custGeom>
              <a:avLst/>
              <a:gdLst/>
              <a:ahLst/>
              <a:cxnLst/>
              <a:rect l="l" t="t" r="r" b="b"/>
              <a:pathLst>
                <a:path w="2627" h="1892" extrusionOk="0">
                  <a:moveTo>
                    <a:pt x="0" y="1"/>
                  </a:moveTo>
                  <a:lnTo>
                    <a:pt x="1227" y="1891"/>
                  </a:lnTo>
                  <a:lnTo>
                    <a:pt x="2627" y="3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6"/>
            <p:cNvSpPr/>
            <p:nvPr/>
          </p:nvSpPr>
          <p:spPr>
            <a:xfrm>
              <a:off x="3205637" y="3266385"/>
              <a:ext cx="31290" cy="1088843"/>
            </a:xfrm>
            <a:custGeom>
              <a:avLst/>
              <a:gdLst/>
              <a:ahLst/>
              <a:cxnLst/>
              <a:rect l="l" t="t" r="r" b="b"/>
              <a:pathLst>
                <a:path w="502" h="17469" extrusionOk="0">
                  <a:moveTo>
                    <a:pt x="0" y="1"/>
                  </a:moveTo>
                  <a:lnTo>
                    <a:pt x="0" y="17468"/>
                  </a:lnTo>
                  <a:lnTo>
                    <a:pt x="501" y="17468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6"/>
            <p:cNvSpPr/>
            <p:nvPr/>
          </p:nvSpPr>
          <p:spPr>
            <a:xfrm>
              <a:off x="3205637" y="3700077"/>
              <a:ext cx="149343" cy="655151"/>
            </a:xfrm>
            <a:custGeom>
              <a:avLst/>
              <a:gdLst/>
              <a:ahLst/>
              <a:cxnLst/>
              <a:rect l="l" t="t" r="r" b="b"/>
              <a:pathLst>
                <a:path w="2396" h="10511" extrusionOk="0">
                  <a:moveTo>
                    <a:pt x="539" y="0"/>
                  </a:moveTo>
                  <a:lnTo>
                    <a:pt x="0" y="1379"/>
                  </a:lnTo>
                  <a:lnTo>
                    <a:pt x="0" y="10510"/>
                  </a:lnTo>
                  <a:lnTo>
                    <a:pt x="2395" y="10510"/>
                  </a:lnTo>
                  <a:lnTo>
                    <a:pt x="2395" y="157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6"/>
            <p:cNvSpPr/>
            <p:nvPr/>
          </p:nvSpPr>
          <p:spPr>
            <a:xfrm>
              <a:off x="3205637" y="4024255"/>
              <a:ext cx="75419" cy="243960"/>
            </a:xfrm>
            <a:custGeom>
              <a:avLst/>
              <a:gdLst/>
              <a:ahLst/>
              <a:cxnLst/>
              <a:rect l="l" t="t" r="r" b="b"/>
              <a:pathLst>
                <a:path w="1210" h="3914" extrusionOk="0">
                  <a:moveTo>
                    <a:pt x="0" y="1"/>
                  </a:moveTo>
                  <a:lnTo>
                    <a:pt x="0" y="3913"/>
                  </a:lnTo>
                  <a:lnTo>
                    <a:pt x="1210" y="1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6"/>
            <p:cNvSpPr/>
            <p:nvPr/>
          </p:nvSpPr>
          <p:spPr>
            <a:xfrm>
              <a:off x="3205637" y="4268963"/>
              <a:ext cx="65322" cy="86265"/>
            </a:xfrm>
            <a:custGeom>
              <a:avLst/>
              <a:gdLst/>
              <a:ahLst/>
              <a:cxnLst/>
              <a:rect l="l" t="t" r="r" b="b"/>
              <a:pathLst>
                <a:path w="1048" h="1384" extrusionOk="0">
                  <a:moveTo>
                    <a:pt x="0" y="1"/>
                  </a:moveTo>
                  <a:lnTo>
                    <a:pt x="0" y="1383"/>
                  </a:lnTo>
                  <a:lnTo>
                    <a:pt x="1047" y="13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6"/>
            <p:cNvSpPr/>
            <p:nvPr/>
          </p:nvSpPr>
          <p:spPr>
            <a:xfrm>
              <a:off x="3205637" y="3791640"/>
              <a:ext cx="81902" cy="229686"/>
            </a:xfrm>
            <a:custGeom>
              <a:avLst/>
              <a:gdLst/>
              <a:ahLst/>
              <a:cxnLst/>
              <a:rect l="l" t="t" r="r" b="b"/>
              <a:pathLst>
                <a:path w="1314" h="3685" extrusionOk="0">
                  <a:moveTo>
                    <a:pt x="0" y="0"/>
                  </a:moveTo>
                  <a:lnTo>
                    <a:pt x="0" y="3684"/>
                  </a:lnTo>
                  <a:lnTo>
                    <a:pt x="1313" y="17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46"/>
            <p:cNvSpPr/>
            <p:nvPr/>
          </p:nvSpPr>
          <p:spPr>
            <a:xfrm>
              <a:off x="3287663" y="3799182"/>
              <a:ext cx="67316" cy="187426"/>
            </a:xfrm>
            <a:custGeom>
              <a:avLst/>
              <a:gdLst/>
              <a:ahLst/>
              <a:cxnLst/>
              <a:rect l="l" t="t" r="r" b="b"/>
              <a:pathLst>
                <a:path w="1080" h="3007" extrusionOk="0">
                  <a:moveTo>
                    <a:pt x="1079" y="0"/>
                  </a:moveTo>
                  <a:lnTo>
                    <a:pt x="1" y="1604"/>
                  </a:lnTo>
                  <a:lnTo>
                    <a:pt x="1079" y="3007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46"/>
            <p:cNvSpPr/>
            <p:nvPr/>
          </p:nvSpPr>
          <p:spPr>
            <a:xfrm>
              <a:off x="3281866" y="3986359"/>
              <a:ext cx="73113" cy="238288"/>
            </a:xfrm>
            <a:custGeom>
              <a:avLst/>
              <a:gdLst/>
              <a:ahLst/>
              <a:cxnLst/>
              <a:rect l="l" t="t" r="r" b="b"/>
              <a:pathLst>
                <a:path w="1173" h="3823" extrusionOk="0">
                  <a:moveTo>
                    <a:pt x="1172" y="0"/>
                  </a:moveTo>
                  <a:lnTo>
                    <a:pt x="1" y="2244"/>
                  </a:lnTo>
                  <a:lnTo>
                    <a:pt x="1172" y="3823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46"/>
            <p:cNvSpPr/>
            <p:nvPr/>
          </p:nvSpPr>
          <p:spPr>
            <a:xfrm>
              <a:off x="3293709" y="4221156"/>
              <a:ext cx="61270" cy="134072"/>
            </a:xfrm>
            <a:custGeom>
              <a:avLst/>
              <a:gdLst/>
              <a:ahLst/>
              <a:cxnLst/>
              <a:rect l="l" t="t" r="r" b="b"/>
              <a:pathLst>
                <a:path w="983" h="2151" extrusionOk="0">
                  <a:moveTo>
                    <a:pt x="982" y="1"/>
                  </a:moveTo>
                  <a:lnTo>
                    <a:pt x="1" y="2150"/>
                  </a:lnTo>
                  <a:lnTo>
                    <a:pt x="982" y="2150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46"/>
            <p:cNvSpPr/>
            <p:nvPr/>
          </p:nvSpPr>
          <p:spPr>
            <a:xfrm>
              <a:off x="3204515" y="3700077"/>
              <a:ext cx="150465" cy="98045"/>
            </a:xfrm>
            <a:custGeom>
              <a:avLst/>
              <a:gdLst/>
              <a:ahLst/>
              <a:cxnLst/>
              <a:rect l="l" t="t" r="r" b="b"/>
              <a:pathLst>
                <a:path w="2414" h="1573" extrusionOk="0">
                  <a:moveTo>
                    <a:pt x="557" y="0"/>
                  </a:moveTo>
                  <a:lnTo>
                    <a:pt x="1" y="1448"/>
                  </a:lnTo>
                  <a:lnTo>
                    <a:pt x="2413" y="1573"/>
                  </a:lnTo>
                  <a:lnTo>
                    <a:pt x="55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46"/>
            <p:cNvSpPr/>
            <p:nvPr/>
          </p:nvSpPr>
          <p:spPr>
            <a:xfrm>
              <a:off x="3039091" y="3264889"/>
              <a:ext cx="169351" cy="1090339"/>
            </a:xfrm>
            <a:custGeom>
              <a:avLst/>
              <a:gdLst/>
              <a:ahLst/>
              <a:cxnLst/>
              <a:rect l="l" t="t" r="r" b="b"/>
              <a:pathLst>
                <a:path w="2717" h="17493" extrusionOk="0">
                  <a:moveTo>
                    <a:pt x="2717" y="1"/>
                  </a:moveTo>
                  <a:lnTo>
                    <a:pt x="1362" y="2351"/>
                  </a:lnTo>
                  <a:lnTo>
                    <a:pt x="11" y="4701"/>
                  </a:lnTo>
                  <a:lnTo>
                    <a:pt x="7" y="4712"/>
                  </a:lnTo>
                  <a:lnTo>
                    <a:pt x="14" y="4722"/>
                  </a:lnTo>
                  <a:lnTo>
                    <a:pt x="2630" y="8419"/>
                  </a:lnTo>
                  <a:lnTo>
                    <a:pt x="11" y="11406"/>
                  </a:lnTo>
                  <a:lnTo>
                    <a:pt x="0" y="11420"/>
                  </a:lnTo>
                  <a:lnTo>
                    <a:pt x="7" y="11430"/>
                  </a:lnTo>
                  <a:lnTo>
                    <a:pt x="2662" y="16104"/>
                  </a:lnTo>
                  <a:lnTo>
                    <a:pt x="1504" y="17492"/>
                  </a:lnTo>
                  <a:lnTo>
                    <a:pt x="2679" y="16113"/>
                  </a:lnTo>
                  <a:lnTo>
                    <a:pt x="2686" y="16106"/>
                  </a:lnTo>
                  <a:lnTo>
                    <a:pt x="2682" y="16103"/>
                  </a:lnTo>
                  <a:lnTo>
                    <a:pt x="54" y="11424"/>
                  </a:lnTo>
                  <a:lnTo>
                    <a:pt x="54" y="11424"/>
                  </a:lnTo>
                  <a:lnTo>
                    <a:pt x="2682" y="8437"/>
                  </a:lnTo>
                  <a:lnTo>
                    <a:pt x="2696" y="8420"/>
                  </a:lnTo>
                  <a:lnTo>
                    <a:pt x="2686" y="8403"/>
                  </a:lnTo>
                  <a:lnTo>
                    <a:pt x="47" y="4709"/>
                  </a:lnTo>
                  <a:lnTo>
                    <a:pt x="47" y="4709"/>
                  </a:lnTo>
                  <a:lnTo>
                    <a:pt x="1386" y="2365"/>
                  </a:lnTo>
                  <a:lnTo>
                    <a:pt x="271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46"/>
            <p:cNvSpPr/>
            <p:nvPr/>
          </p:nvSpPr>
          <p:spPr>
            <a:xfrm>
              <a:off x="3038842" y="3328902"/>
              <a:ext cx="168104" cy="1026326"/>
            </a:xfrm>
            <a:custGeom>
              <a:avLst/>
              <a:gdLst/>
              <a:ahLst/>
              <a:cxnLst/>
              <a:rect l="l" t="t" r="r" b="b"/>
              <a:pathLst>
                <a:path w="2697" h="16466" extrusionOk="0">
                  <a:moveTo>
                    <a:pt x="32" y="0"/>
                  </a:moveTo>
                  <a:lnTo>
                    <a:pt x="2654" y="3412"/>
                  </a:lnTo>
                  <a:lnTo>
                    <a:pt x="11" y="7082"/>
                  </a:lnTo>
                  <a:lnTo>
                    <a:pt x="1" y="7096"/>
                  </a:lnTo>
                  <a:lnTo>
                    <a:pt x="11" y="7110"/>
                  </a:lnTo>
                  <a:lnTo>
                    <a:pt x="2612" y="11126"/>
                  </a:lnTo>
                  <a:lnTo>
                    <a:pt x="2612" y="11126"/>
                  </a:lnTo>
                  <a:lnTo>
                    <a:pt x="22" y="14527"/>
                  </a:lnTo>
                  <a:lnTo>
                    <a:pt x="18" y="14533"/>
                  </a:lnTo>
                  <a:lnTo>
                    <a:pt x="22" y="14540"/>
                  </a:lnTo>
                  <a:lnTo>
                    <a:pt x="1159" y="16465"/>
                  </a:lnTo>
                  <a:lnTo>
                    <a:pt x="1159" y="16465"/>
                  </a:lnTo>
                  <a:lnTo>
                    <a:pt x="47" y="14534"/>
                  </a:lnTo>
                  <a:lnTo>
                    <a:pt x="2655" y="11139"/>
                  </a:lnTo>
                  <a:lnTo>
                    <a:pt x="2662" y="11129"/>
                  </a:lnTo>
                  <a:lnTo>
                    <a:pt x="2655" y="11115"/>
                  </a:lnTo>
                  <a:lnTo>
                    <a:pt x="62" y="7096"/>
                  </a:lnTo>
                  <a:lnTo>
                    <a:pt x="62" y="7096"/>
                  </a:lnTo>
                  <a:lnTo>
                    <a:pt x="2690" y="3422"/>
                  </a:lnTo>
                  <a:lnTo>
                    <a:pt x="2697" y="3411"/>
                  </a:lnTo>
                  <a:lnTo>
                    <a:pt x="2690" y="340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46"/>
            <p:cNvSpPr/>
            <p:nvPr/>
          </p:nvSpPr>
          <p:spPr>
            <a:xfrm>
              <a:off x="3202396" y="3798060"/>
              <a:ext cx="153830" cy="557168"/>
            </a:xfrm>
            <a:custGeom>
              <a:avLst/>
              <a:gdLst/>
              <a:ahLst/>
              <a:cxnLst/>
              <a:rect l="l" t="t" r="r" b="b"/>
              <a:pathLst>
                <a:path w="2468" h="8939" extrusionOk="0">
                  <a:moveTo>
                    <a:pt x="2447" y="1"/>
                  </a:moveTo>
                  <a:lnTo>
                    <a:pt x="2447" y="1"/>
                  </a:lnTo>
                  <a:cubicBezTo>
                    <a:pt x="2039" y="599"/>
                    <a:pt x="1628" y="1190"/>
                    <a:pt x="1224" y="1791"/>
                  </a:cubicBezTo>
                  <a:lnTo>
                    <a:pt x="11" y="3585"/>
                  </a:lnTo>
                  <a:lnTo>
                    <a:pt x="0" y="3599"/>
                  </a:lnTo>
                  <a:lnTo>
                    <a:pt x="11" y="3612"/>
                  </a:lnTo>
                  <a:cubicBezTo>
                    <a:pt x="807" y="4695"/>
                    <a:pt x="1621" y="5761"/>
                    <a:pt x="2428" y="6841"/>
                  </a:cubicBezTo>
                  <a:lnTo>
                    <a:pt x="2428" y="6841"/>
                  </a:lnTo>
                  <a:cubicBezTo>
                    <a:pt x="2102" y="7535"/>
                    <a:pt x="1782" y="8237"/>
                    <a:pt x="1459" y="8938"/>
                  </a:cubicBezTo>
                  <a:cubicBezTo>
                    <a:pt x="1797" y="8240"/>
                    <a:pt x="2133" y="7542"/>
                    <a:pt x="2464" y="6844"/>
                  </a:cubicBezTo>
                  <a:lnTo>
                    <a:pt x="2468" y="6834"/>
                  </a:lnTo>
                  <a:lnTo>
                    <a:pt x="2461" y="6827"/>
                  </a:lnTo>
                  <a:cubicBezTo>
                    <a:pt x="1659" y="5749"/>
                    <a:pt x="871" y="4665"/>
                    <a:pt x="62" y="3594"/>
                  </a:cubicBezTo>
                  <a:lnTo>
                    <a:pt x="62" y="3594"/>
                  </a:lnTo>
                  <a:lnTo>
                    <a:pt x="1251" y="1808"/>
                  </a:lnTo>
                  <a:cubicBezTo>
                    <a:pt x="1656" y="1210"/>
                    <a:pt x="2050" y="606"/>
                    <a:pt x="244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46"/>
            <p:cNvSpPr/>
            <p:nvPr/>
          </p:nvSpPr>
          <p:spPr>
            <a:xfrm>
              <a:off x="3204515" y="3790331"/>
              <a:ext cx="151961" cy="564024"/>
            </a:xfrm>
            <a:custGeom>
              <a:avLst/>
              <a:gdLst/>
              <a:ahLst/>
              <a:cxnLst/>
              <a:rect l="l" t="t" r="r" b="b"/>
              <a:pathLst>
                <a:path w="2438" h="9049" extrusionOk="0">
                  <a:moveTo>
                    <a:pt x="1" y="0"/>
                  </a:moveTo>
                  <a:lnTo>
                    <a:pt x="1197" y="1587"/>
                  </a:lnTo>
                  <a:lnTo>
                    <a:pt x="2385" y="3153"/>
                  </a:lnTo>
                  <a:lnTo>
                    <a:pt x="2385" y="3153"/>
                  </a:lnTo>
                  <a:cubicBezTo>
                    <a:pt x="1983" y="3898"/>
                    <a:pt x="1588" y="4647"/>
                    <a:pt x="1193" y="5399"/>
                  </a:cubicBezTo>
                  <a:lnTo>
                    <a:pt x="4" y="7670"/>
                  </a:lnTo>
                  <a:lnTo>
                    <a:pt x="1" y="7676"/>
                  </a:lnTo>
                  <a:lnTo>
                    <a:pt x="8" y="7683"/>
                  </a:lnTo>
                  <a:lnTo>
                    <a:pt x="1055" y="9049"/>
                  </a:lnTo>
                  <a:lnTo>
                    <a:pt x="37" y="7673"/>
                  </a:lnTo>
                  <a:lnTo>
                    <a:pt x="1235" y="5423"/>
                  </a:lnTo>
                  <a:cubicBezTo>
                    <a:pt x="1639" y="4673"/>
                    <a:pt x="2036" y="3916"/>
                    <a:pt x="2430" y="3159"/>
                  </a:cubicBezTo>
                  <a:lnTo>
                    <a:pt x="2437" y="3145"/>
                  </a:lnTo>
                  <a:lnTo>
                    <a:pt x="2430" y="3135"/>
                  </a:lnTo>
                  <a:lnTo>
                    <a:pt x="1221" y="15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46"/>
            <p:cNvSpPr/>
            <p:nvPr/>
          </p:nvSpPr>
          <p:spPr>
            <a:xfrm>
              <a:off x="3038842" y="3769450"/>
              <a:ext cx="168291" cy="22439"/>
            </a:xfrm>
            <a:custGeom>
              <a:avLst/>
              <a:gdLst/>
              <a:ahLst/>
              <a:cxnLst/>
              <a:rect l="l" t="t" r="r" b="b"/>
              <a:pathLst>
                <a:path w="2700" h="360" extrusionOk="0">
                  <a:moveTo>
                    <a:pt x="36" y="0"/>
                  </a:moveTo>
                  <a:cubicBezTo>
                    <a:pt x="18" y="0"/>
                    <a:pt x="4" y="10"/>
                    <a:pt x="4" y="24"/>
                  </a:cubicBezTo>
                  <a:cubicBezTo>
                    <a:pt x="1" y="38"/>
                    <a:pt x="11" y="52"/>
                    <a:pt x="29" y="55"/>
                  </a:cubicBezTo>
                  <a:lnTo>
                    <a:pt x="2655" y="360"/>
                  </a:lnTo>
                  <a:lnTo>
                    <a:pt x="2659" y="360"/>
                  </a:lnTo>
                  <a:cubicBezTo>
                    <a:pt x="2660" y="360"/>
                    <a:pt x="2661" y="360"/>
                    <a:pt x="2662" y="360"/>
                  </a:cubicBezTo>
                  <a:cubicBezTo>
                    <a:pt x="2697" y="360"/>
                    <a:pt x="2699" y="308"/>
                    <a:pt x="2662" y="30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46"/>
            <p:cNvSpPr/>
            <p:nvPr/>
          </p:nvSpPr>
          <p:spPr>
            <a:xfrm>
              <a:off x="3038842" y="3974890"/>
              <a:ext cx="167044" cy="49428"/>
            </a:xfrm>
            <a:custGeom>
              <a:avLst/>
              <a:gdLst/>
              <a:ahLst/>
              <a:cxnLst/>
              <a:rect l="l" t="t" r="r" b="b"/>
              <a:pathLst>
                <a:path w="2680" h="793" extrusionOk="0">
                  <a:moveTo>
                    <a:pt x="34" y="1"/>
                  </a:moveTo>
                  <a:cubicBezTo>
                    <a:pt x="22" y="1"/>
                    <a:pt x="11" y="10"/>
                    <a:pt x="8" y="22"/>
                  </a:cubicBezTo>
                  <a:cubicBezTo>
                    <a:pt x="1" y="36"/>
                    <a:pt x="11" y="50"/>
                    <a:pt x="25" y="57"/>
                  </a:cubicBezTo>
                  <a:lnTo>
                    <a:pt x="2635" y="789"/>
                  </a:lnTo>
                  <a:lnTo>
                    <a:pt x="2645" y="789"/>
                  </a:lnTo>
                  <a:lnTo>
                    <a:pt x="2645" y="793"/>
                  </a:lnTo>
                  <a:cubicBezTo>
                    <a:pt x="2673" y="789"/>
                    <a:pt x="2679" y="748"/>
                    <a:pt x="2652" y="737"/>
                  </a:cubicBezTo>
                  <a:lnTo>
                    <a:pt x="39" y="1"/>
                  </a:lnTo>
                  <a:cubicBezTo>
                    <a:pt x="37" y="1"/>
                    <a:pt x="35" y="1"/>
                    <a:pt x="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46"/>
            <p:cNvSpPr/>
            <p:nvPr/>
          </p:nvSpPr>
          <p:spPr>
            <a:xfrm>
              <a:off x="3201274" y="3984800"/>
              <a:ext cx="156137" cy="39330"/>
            </a:xfrm>
            <a:custGeom>
              <a:avLst/>
              <a:gdLst/>
              <a:ahLst/>
              <a:cxnLst/>
              <a:rect l="l" t="t" r="r" b="b"/>
              <a:pathLst>
                <a:path w="2505" h="631" extrusionOk="0">
                  <a:moveTo>
                    <a:pt x="2468" y="1"/>
                  </a:moveTo>
                  <a:cubicBezTo>
                    <a:pt x="2466" y="1"/>
                    <a:pt x="2464" y="1"/>
                    <a:pt x="2462" y="1"/>
                  </a:cubicBezTo>
                  <a:lnTo>
                    <a:pt x="32" y="575"/>
                  </a:lnTo>
                  <a:cubicBezTo>
                    <a:pt x="1" y="585"/>
                    <a:pt x="4" y="630"/>
                    <a:pt x="39" y="630"/>
                  </a:cubicBezTo>
                  <a:lnTo>
                    <a:pt x="42" y="630"/>
                  </a:lnTo>
                  <a:lnTo>
                    <a:pt x="2472" y="57"/>
                  </a:lnTo>
                  <a:cubicBezTo>
                    <a:pt x="2504" y="47"/>
                    <a:pt x="2497" y="1"/>
                    <a:pt x="246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46"/>
            <p:cNvSpPr/>
            <p:nvPr/>
          </p:nvSpPr>
          <p:spPr>
            <a:xfrm>
              <a:off x="3038405" y="4233123"/>
              <a:ext cx="169662" cy="37460"/>
            </a:xfrm>
            <a:custGeom>
              <a:avLst/>
              <a:gdLst/>
              <a:ahLst/>
              <a:cxnLst/>
              <a:rect l="l" t="t" r="r" b="b"/>
              <a:pathLst>
                <a:path w="2722" h="601" extrusionOk="0">
                  <a:moveTo>
                    <a:pt x="34" y="1"/>
                  </a:moveTo>
                  <a:cubicBezTo>
                    <a:pt x="7" y="1"/>
                    <a:pt x="1" y="48"/>
                    <a:pt x="32" y="54"/>
                  </a:cubicBezTo>
                  <a:lnTo>
                    <a:pt x="2680" y="600"/>
                  </a:lnTo>
                  <a:lnTo>
                    <a:pt x="2683" y="600"/>
                  </a:lnTo>
                  <a:cubicBezTo>
                    <a:pt x="2714" y="600"/>
                    <a:pt x="2721" y="555"/>
                    <a:pt x="2690" y="545"/>
                  </a:cubicBezTo>
                  <a:lnTo>
                    <a:pt x="43" y="2"/>
                  </a:lnTo>
                  <a:cubicBezTo>
                    <a:pt x="40" y="1"/>
                    <a:pt x="37" y="1"/>
                    <a:pt x="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46"/>
            <p:cNvSpPr/>
            <p:nvPr/>
          </p:nvSpPr>
          <p:spPr>
            <a:xfrm>
              <a:off x="3203019" y="4222839"/>
              <a:ext cx="152584" cy="47932"/>
            </a:xfrm>
            <a:custGeom>
              <a:avLst/>
              <a:gdLst/>
              <a:ahLst/>
              <a:cxnLst/>
              <a:rect l="l" t="t" r="r" b="b"/>
              <a:pathLst>
                <a:path w="2448" h="769" extrusionOk="0">
                  <a:moveTo>
                    <a:pt x="2417" y="0"/>
                  </a:moveTo>
                  <a:cubicBezTo>
                    <a:pt x="2414" y="0"/>
                    <a:pt x="2412" y="1"/>
                    <a:pt x="2410" y="1"/>
                  </a:cubicBezTo>
                  <a:lnTo>
                    <a:pt x="32" y="713"/>
                  </a:lnTo>
                  <a:cubicBezTo>
                    <a:pt x="1" y="720"/>
                    <a:pt x="7" y="769"/>
                    <a:pt x="42" y="769"/>
                  </a:cubicBezTo>
                  <a:cubicBezTo>
                    <a:pt x="42" y="769"/>
                    <a:pt x="45" y="765"/>
                    <a:pt x="49" y="765"/>
                  </a:cubicBezTo>
                  <a:lnTo>
                    <a:pt x="2423" y="53"/>
                  </a:lnTo>
                  <a:cubicBezTo>
                    <a:pt x="2437" y="50"/>
                    <a:pt x="2448" y="32"/>
                    <a:pt x="2444" y="19"/>
                  </a:cubicBezTo>
                  <a:cubicBezTo>
                    <a:pt x="2438" y="7"/>
                    <a:pt x="2428" y="0"/>
                    <a:pt x="24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46"/>
            <p:cNvSpPr/>
            <p:nvPr/>
          </p:nvSpPr>
          <p:spPr>
            <a:xfrm>
              <a:off x="3202146" y="3698145"/>
              <a:ext cx="155202" cy="101723"/>
            </a:xfrm>
            <a:custGeom>
              <a:avLst/>
              <a:gdLst/>
              <a:ahLst/>
              <a:cxnLst/>
              <a:rect l="l" t="t" r="r" b="b"/>
              <a:pathLst>
                <a:path w="2490" h="1632" extrusionOk="0">
                  <a:moveTo>
                    <a:pt x="596" y="1"/>
                  </a:moveTo>
                  <a:cubicBezTo>
                    <a:pt x="585" y="1"/>
                    <a:pt x="576" y="8"/>
                    <a:pt x="571" y="21"/>
                  </a:cubicBezTo>
                  <a:lnTo>
                    <a:pt x="1" y="1500"/>
                  </a:lnTo>
                  <a:lnTo>
                    <a:pt x="2451" y="1631"/>
                  </a:lnTo>
                  <a:lnTo>
                    <a:pt x="2455" y="1628"/>
                  </a:lnTo>
                  <a:cubicBezTo>
                    <a:pt x="2489" y="1624"/>
                    <a:pt x="2489" y="1580"/>
                    <a:pt x="2455" y="1573"/>
                  </a:cubicBezTo>
                  <a:lnTo>
                    <a:pt x="80" y="1452"/>
                  </a:lnTo>
                  <a:lnTo>
                    <a:pt x="623" y="38"/>
                  </a:lnTo>
                  <a:cubicBezTo>
                    <a:pt x="630" y="24"/>
                    <a:pt x="623" y="10"/>
                    <a:pt x="609" y="4"/>
                  </a:cubicBezTo>
                  <a:cubicBezTo>
                    <a:pt x="605" y="2"/>
                    <a:pt x="600" y="1"/>
                    <a:pt x="59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46"/>
            <p:cNvSpPr/>
            <p:nvPr/>
          </p:nvSpPr>
          <p:spPr>
            <a:xfrm>
              <a:off x="3203891" y="3786030"/>
              <a:ext cx="3490" cy="569198"/>
            </a:xfrm>
            <a:custGeom>
              <a:avLst/>
              <a:gdLst/>
              <a:ahLst/>
              <a:cxnLst/>
              <a:rect l="l" t="t" r="r" b="b"/>
              <a:pathLst>
                <a:path w="56" h="9132" extrusionOk="0">
                  <a:moveTo>
                    <a:pt x="0" y="0"/>
                  </a:moveTo>
                  <a:lnTo>
                    <a:pt x="0" y="9131"/>
                  </a:lnTo>
                  <a:lnTo>
                    <a:pt x="56" y="913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46"/>
            <p:cNvSpPr/>
            <p:nvPr/>
          </p:nvSpPr>
          <p:spPr>
            <a:xfrm>
              <a:off x="3339584" y="3983554"/>
              <a:ext cx="92498" cy="371674"/>
            </a:xfrm>
            <a:custGeom>
              <a:avLst/>
              <a:gdLst/>
              <a:ahLst/>
              <a:cxnLst/>
              <a:rect l="l" t="t" r="r" b="b"/>
              <a:pathLst>
                <a:path w="1484" h="5963" extrusionOk="0">
                  <a:moveTo>
                    <a:pt x="1483" y="1"/>
                  </a:moveTo>
                  <a:lnTo>
                    <a:pt x="1" y="1459"/>
                  </a:lnTo>
                  <a:lnTo>
                    <a:pt x="1" y="5962"/>
                  </a:lnTo>
                  <a:lnTo>
                    <a:pt x="1483" y="596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46"/>
            <p:cNvSpPr/>
            <p:nvPr/>
          </p:nvSpPr>
          <p:spPr>
            <a:xfrm>
              <a:off x="3332915" y="3983554"/>
              <a:ext cx="99167" cy="371674"/>
            </a:xfrm>
            <a:custGeom>
              <a:avLst/>
              <a:gdLst/>
              <a:ahLst/>
              <a:cxnLst/>
              <a:rect l="l" t="t" r="r" b="b"/>
              <a:pathLst>
                <a:path w="1591" h="5963" extrusionOk="0">
                  <a:moveTo>
                    <a:pt x="1590" y="1"/>
                  </a:moveTo>
                  <a:lnTo>
                    <a:pt x="1590" y="1"/>
                  </a:lnTo>
                  <a:cubicBezTo>
                    <a:pt x="1324" y="225"/>
                    <a:pt x="1065" y="453"/>
                    <a:pt x="806" y="685"/>
                  </a:cubicBezTo>
                  <a:cubicBezTo>
                    <a:pt x="547" y="913"/>
                    <a:pt x="294" y="1151"/>
                    <a:pt x="42" y="1390"/>
                  </a:cubicBezTo>
                  <a:lnTo>
                    <a:pt x="14" y="1414"/>
                  </a:lnTo>
                  <a:lnTo>
                    <a:pt x="14" y="1459"/>
                  </a:lnTo>
                  <a:cubicBezTo>
                    <a:pt x="4" y="1832"/>
                    <a:pt x="1" y="2209"/>
                    <a:pt x="1" y="2586"/>
                  </a:cubicBezTo>
                  <a:cubicBezTo>
                    <a:pt x="1" y="2959"/>
                    <a:pt x="1" y="3336"/>
                    <a:pt x="11" y="3712"/>
                  </a:cubicBezTo>
                  <a:cubicBezTo>
                    <a:pt x="14" y="4086"/>
                    <a:pt x="25" y="4462"/>
                    <a:pt x="42" y="4839"/>
                  </a:cubicBezTo>
                  <a:cubicBezTo>
                    <a:pt x="49" y="5022"/>
                    <a:pt x="59" y="5212"/>
                    <a:pt x="70" y="5399"/>
                  </a:cubicBezTo>
                  <a:cubicBezTo>
                    <a:pt x="80" y="5586"/>
                    <a:pt x="90" y="5772"/>
                    <a:pt x="108" y="5962"/>
                  </a:cubicBezTo>
                  <a:cubicBezTo>
                    <a:pt x="125" y="5776"/>
                    <a:pt x="135" y="5586"/>
                    <a:pt x="146" y="5399"/>
                  </a:cubicBezTo>
                  <a:cubicBezTo>
                    <a:pt x="156" y="5212"/>
                    <a:pt x="167" y="5026"/>
                    <a:pt x="173" y="4839"/>
                  </a:cubicBezTo>
                  <a:cubicBezTo>
                    <a:pt x="191" y="4462"/>
                    <a:pt x="198" y="4086"/>
                    <a:pt x="205" y="3712"/>
                  </a:cubicBezTo>
                  <a:cubicBezTo>
                    <a:pt x="215" y="3336"/>
                    <a:pt x="218" y="2959"/>
                    <a:pt x="215" y="2586"/>
                  </a:cubicBezTo>
                  <a:cubicBezTo>
                    <a:pt x="215" y="2221"/>
                    <a:pt x="212" y="1857"/>
                    <a:pt x="202" y="1496"/>
                  </a:cubicBezTo>
                  <a:lnTo>
                    <a:pt x="202" y="1496"/>
                  </a:lnTo>
                  <a:cubicBezTo>
                    <a:pt x="437" y="1256"/>
                    <a:pt x="666" y="1017"/>
                    <a:pt x="892" y="775"/>
                  </a:cubicBezTo>
                  <a:cubicBezTo>
                    <a:pt x="1131" y="519"/>
                    <a:pt x="1362" y="263"/>
                    <a:pt x="159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6"/>
            <p:cNvSpPr/>
            <p:nvPr/>
          </p:nvSpPr>
          <p:spPr>
            <a:xfrm>
              <a:off x="3455705" y="2993068"/>
              <a:ext cx="184933" cy="1362160"/>
            </a:xfrm>
            <a:custGeom>
              <a:avLst/>
              <a:gdLst/>
              <a:ahLst/>
              <a:cxnLst/>
              <a:rect l="l" t="t" r="r" b="b"/>
              <a:pathLst>
                <a:path w="2967" h="21854" extrusionOk="0">
                  <a:moveTo>
                    <a:pt x="1" y="0"/>
                  </a:moveTo>
                  <a:lnTo>
                    <a:pt x="1" y="21853"/>
                  </a:lnTo>
                  <a:lnTo>
                    <a:pt x="2966" y="21853"/>
                  </a:lnTo>
                  <a:lnTo>
                    <a:pt x="2966" y="29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6"/>
            <p:cNvSpPr/>
            <p:nvPr/>
          </p:nvSpPr>
          <p:spPr>
            <a:xfrm>
              <a:off x="3449035" y="2983781"/>
              <a:ext cx="191602" cy="1371447"/>
            </a:xfrm>
            <a:custGeom>
              <a:avLst/>
              <a:gdLst/>
              <a:ahLst/>
              <a:cxnLst/>
              <a:rect l="l" t="t" r="r" b="b"/>
              <a:pathLst>
                <a:path w="3074" h="22003" extrusionOk="0">
                  <a:moveTo>
                    <a:pt x="45" y="0"/>
                  </a:moveTo>
                  <a:lnTo>
                    <a:pt x="45" y="149"/>
                  </a:lnTo>
                  <a:cubicBezTo>
                    <a:pt x="28" y="1970"/>
                    <a:pt x="14" y="3792"/>
                    <a:pt x="7" y="5613"/>
                  </a:cubicBezTo>
                  <a:cubicBezTo>
                    <a:pt x="4" y="7431"/>
                    <a:pt x="1" y="9253"/>
                    <a:pt x="4" y="11074"/>
                  </a:cubicBezTo>
                  <a:cubicBezTo>
                    <a:pt x="11" y="12895"/>
                    <a:pt x="11" y="14717"/>
                    <a:pt x="32" y="16538"/>
                  </a:cubicBezTo>
                  <a:cubicBezTo>
                    <a:pt x="45" y="18360"/>
                    <a:pt x="70" y="20181"/>
                    <a:pt x="108" y="22002"/>
                  </a:cubicBezTo>
                  <a:cubicBezTo>
                    <a:pt x="142" y="20181"/>
                    <a:pt x="166" y="18360"/>
                    <a:pt x="177" y="16542"/>
                  </a:cubicBezTo>
                  <a:cubicBezTo>
                    <a:pt x="201" y="14720"/>
                    <a:pt x="198" y="12895"/>
                    <a:pt x="204" y="11077"/>
                  </a:cubicBezTo>
                  <a:cubicBezTo>
                    <a:pt x="215" y="9256"/>
                    <a:pt x="204" y="7435"/>
                    <a:pt x="201" y="5613"/>
                  </a:cubicBezTo>
                  <a:cubicBezTo>
                    <a:pt x="201" y="3840"/>
                    <a:pt x="185" y="2066"/>
                    <a:pt x="168" y="293"/>
                  </a:cubicBezTo>
                  <a:lnTo>
                    <a:pt x="168" y="293"/>
                  </a:lnTo>
                  <a:cubicBezTo>
                    <a:pt x="631" y="741"/>
                    <a:pt x="1097" y="1185"/>
                    <a:pt x="1563" y="1628"/>
                  </a:cubicBezTo>
                  <a:lnTo>
                    <a:pt x="3073" y="3063"/>
                  </a:lnTo>
                  <a:lnTo>
                    <a:pt x="1615" y="1580"/>
                  </a:lnTo>
                  <a:cubicBezTo>
                    <a:pt x="1127" y="1086"/>
                    <a:pt x="640" y="591"/>
                    <a:pt x="149" y="104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46"/>
            <p:cNvSpPr/>
            <p:nvPr/>
          </p:nvSpPr>
          <p:spPr>
            <a:xfrm>
              <a:off x="3428778" y="3112617"/>
              <a:ext cx="285908" cy="1242611"/>
            </a:xfrm>
            <a:custGeom>
              <a:avLst/>
              <a:gdLst/>
              <a:ahLst/>
              <a:cxnLst/>
              <a:rect l="l" t="t" r="r" b="b"/>
              <a:pathLst>
                <a:path w="4587" h="19936" extrusionOk="0">
                  <a:moveTo>
                    <a:pt x="1" y="0"/>
                  </a:moveTo>
                  <a:lnTo>
                    <a:pt x="1" y="19935"/>
                  </a:lnTo>
                  <a:lnTo>
                    <a:pt x="4587" y="19935"/>
                  </a:lnTo>
                  <a:lnTo>
                    <a:pt x="4587" y="45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46"/>
            <p:cNvSpPr/>
            <p:nvPr/>
          </p:nvSpPr>
          <p:spPr>
            <a:xfrm>
              <a:off x="3445296" y="4286228"/>
              <a:ext cx="79097" cy="6981"/>
            </a:xfrm>
            <a:custGeom>
              <a:avLst/>
              <a:gdLst/>
              <a:ahLst/>
              <a:cxnLst/>
              <a:rect l="l" t="t" r="r" b="b"/>
              <a:pathLst>
                <a:path w="1269" h="112" extrusionOk="0">
                  <a:moveTo>
                    <a:pt x="72" y="0"/>
                  </a:moveTo>
                  <a:cubicBezTo>
                    <a:pt x="0" y="0"/>
                    <a:pt x="0" y="111"/>
                    <a:pt x="72" y="111"/>
                  </a:cubicBezTo>
                  <a:cubicBezTo>
                    <a:pt x="74" y="111"/>
                    <a:pt x="76" y="111"/>
                    <a:pt x="78" y="111"/>
                  </a:cubicBezTo>
                  <a:lnTo>
                    <a:pt x="1191" y="111"/>
                  </a:lnTo>
                  <a:cubicBezTo>
                    <a:pt x="1193" y="111"/>
                    <a:pt x="1195" y="111"/>
                    <a:pt x="1197" y="111"/>
                  </a:cubicBezTo>
                  <a:cubicBezTo>
                    <a:pt x="1268" y="111"/>
                    <a:pt x="1268" y="0"/>
                    <a:pt x="1197" y="0"/>
                  </a:cubicBezTo>
                  <a:cubicBezTo>
                    <a:pt x="1195" y="0"/>
                    <a:pt x="1193" y="0"/>
                    <a:pt x="1191" y="0"/>
                  </a:cubicBezTo>
                  <a:lnTo>
                    <a:pt x="78" y="0"/>
                  </a:lnTo>
                  <a:cubicBezTo>
                    <a:pt x="76" y="0"/>
                    <a:pt x="74" y="0"/>
                    <a:pt x="7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46"/>
            <p:cNvSpPr/>
            <p:nvPr/>
          </p:nvSpPr>
          <p:spPr>
            <a:xfrm>
              <a:off x="3445296" y="4220719"/>
              <a:ext cx="79097" cy="6794"/>
            </a:xfrm>
            <a:custGeom>
              <a:avLst/>
              <a:gdLst/>
              <a:ahLst/>
              <a:cxnLst/>
              <a:rect l="l" t="t" r="r" b="b"/>
              <a:pathLst>
                <a:path w="1269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1191" y="108"/>
                  </a:lnTo>
                  <a:cubicBezTo>
                    <a:pt x="1193" y="108"/>
                    <a:pt x="1195" y="108"/>
                    <a:pt x="1197" y="108"/>
                  </a:cubicBezTo>
                  <a:cubicBezTo>
                    <a:pt x="1268" y="108"/>
                    <a:pt x="1268" y="0"/>
                    <a:pt x="1197" y="0"/>
                  </a:cubicBezTo>
                  <a:cubicBezTo>
                    <a:pt x="1195" y="0"/>
                    <a:pt x="1193" y="1"/>
                    <a:pt x="1191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46"/>
            <p:cNvSpPr/>
            <p:nvPr/>
          </p:nvSpPr>
          <p:spPr>
            <a:xfrm>
              <a:off x="3445607" y="4155024"/>
              <a:ext cx="78473" cy="6981"/>
            </a:xfrm>
            <a:custGeom>
              <a:avLst/>
              <a:gdLst/>
              <a:ahLst/>
              <a:cxnLst/>
              <a:rect l="l" t="t" r="r" b="b"/>
              <a:pathLst>
                <a:path w="1259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1186" y="111"/>
                  </a:lnTo>
                  <a:cubicBezTo>
                    <a:pt x="1258" y="111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46"/>
            <p:cNvSpPr/>
            <p:nvPr/>
          </p:nvSpPr>
          <p:spPr>
            <a:xfrm>
              <a:off x="3445607" y="4089515"/>
              <a:ext cx="78473" cy="6794"/>
            </a:xfrm>
            <a:custGeom>
              <a:avLst/>
              <a:gdLst/>
              <a:ahLst/>
              <a:cxnLst/>
              <a:rect l="l" t="t" r="r" b="b"/>
              <a:pathLst>
                <a:path w="1259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1186" y="108"/>
                  </a:lnTo>
                  <a:cubicBezTo>
                    <a:pt x="1258" y="108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46"/>
            <p:cNvSpPr/>
            <p:nvPr/>
          </p:nvSpPr>
          <p:spPr>
            <a:xfrm>
              <a:off x="3445607" y="4023819"/>
              <a:ext cx="78473" cy="6981"/>
            </a:xfrm>
            <a:custGeom>
              <a:avLst/>
              <a:gdLst/>
              <a:ahLst/>
              <a:cxnLst/>
              <a:rect l="l" t="t" r="r" b="b"/>
              <a:pathLst>
                <a:path w="1259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1186" y="111"/>
                  </a:lnTo>
                  <a:cubicBezTo>
                    <a:pt x="1258" y="111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46"/>
            <p:cNvSpPr/>
            <p:nvPr/>
          </p:nvSpPr>
          <p:spPr>
            <a:xfrm>
              <a:off x="3428778" y="3193147"/>
              <a:ext cx="285908" cy="280797"/>
            </a:xfrm>
            <a:custGeom>
              <a:avLst/>
              <a:gdLst/>
              <a:ahLst/>
              <a:cxnLst/>
              <a:rect l="l" t="t" r="r" b="b"/>
              <a:pathLst>
                <a:path w="4587" h="4505" extrusionOk="0">
                  <a:moveTo>
                    <a:pt x="1" y="1"/>
                  </a:moveTo>
                  <a:lnTo>
                    <a:pt x="1" y="1"/>
                  </a:lnTo>
                  <a:cubicBezTo>
                    <a:pt x="706" y="813"/>
                    <a:pt x="1452" y="1580"/>
                    <a:pt x="2219" y="2330"/>
                  </a:cubicBezTo>
                  <a:cubicBezTo>
                    <a:pt x="2983" y="3080"/>
                    <a:pt x="3761" y="3813"/>
                    <a:pt x="4587" y="4504"/>
                  </a:cubicBezTo>
                  <a:cubicBezTo>
                    <a:pt x="3882" y="3692"/>
                    <a:pt x="3135" y="2925"/>
                    <a:pt x="2368" y="2175"/>
                  </a:cubicBezTo>
                  <a:cubicBezTo>
                    <a:pt x="1601" y="1428"/>
                    <a:pt x="823" y="692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46"/>
            <p:cNvSpPr/>
            <p:nvPr/>
          </p:nvSpPr>
          <p:spPr>
            <a:xfrm>
              <a:off x="3421672" y="3100338"/>
              <a:ext cx="293013" cy="1254890"/>
            </a:xfrm>
            <a:custGeom>
              <a:avLst/>
              <a:gdLst/>
              <a:ahLst/>
              <a:cxnLst/>
              <a:rect l="l" t="t" r="r" b="b"/>
              <a:pathLst>
                <a:path w="4701" h="20133" extrusionOk="0">
                  <a:moveTo>
                    <a:pt x="35" y="0"/>
                  </a:moveTo>
                  <a:lnTo>
                    <a:pt x="32" y="197"/>
                  </a:lnTo>
                  <a:cubicBezTo>
                    <a:pt x="14" y="1856"/>
                    <a:pt x="21" y="3519"/>
                    <a:pt x="11" y="5181"/>
                  </a:cubicBezTo>
                  <a:cubicBezTo>
                    <a:pt x="1" y="6843"/>
                    <a:pt x="11" y="8502"/>
                    <a:pt x="14" y="10165"/>
                  </a:cubicBezTo>
                  <a:lnTo>
                    <a:pt x="25" y="12657"/>
                  </a:lnTo>
                  <a:lnTo>
                    <a:pt x="46" y="15149"/>
                  </a:lnTo>
                  <a:cubicBezTo>
                    <a:pt x="59" y="16811"/>
                    <a:pt x="84" y="18473"/>
                    <a:pt x="115" y="20132"/>
                  </a:cubicBezTo>
                  <a:cubicBezTo>
                    <a:pt x="146" y="18473"/>
                    <a:pt x="170" y="16811"/>
                    <a:pt x="184" y="15152"/>
                  </a:cubicBezTo>
                  <a:lnTo>
                    <a:pt x="204" y="12660"/>
                  </a:lnTo>
                  <a:lnTo>
                    <a:pt x="211" y="10168"/>
                  </a:lnTo>
                  <a:cubicBezTo>
                    <a:pt x="215" y="8506"/>
                    <a:pt x="225" y="6843"/>
                    <a:pt x="215" y="5181"/>
                  </a:cubicBezTo>
                  <a:cubicBezTo>
                    <a:pt x="208" y="3587"/>
                    <a:pt x="211" y="1989"/>
                    <a:pt x="196" y="391"/>
                  </a:cubicBezTo>
                  <a:lnTo>
                    <a:pt x="196" y="391"/>
                  </a:lnTo>
                  <a:lnTo>
                    <a:pt x="2372" y="2485"/>
                  </a:lnTo>
                  <a:cubicBezTo>
                    <a:pt x="3146" y="3221"/>
                    <a:pt x="3920" y="3964"/>
                    <a:pt x="4701" y="4701"/>
                  </a:cubicBezTo>
                  <a:cubicBezTo>
                    <a:pt x="3954" y="3933"/>
                    <a:pt x="3198" y="3173"/>
                    <a:pt x="2444" y="2409"/>
                  </a:cubicBezTo>
                  <a:lnTo>
                    <a:pt x="170" y="138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46"/>
            <p:cNvSpPr/>
            <p:nvPr/>
          </p:nvSpPr>
          <p:spPr>
            <a:xfrm>
              <a:off x="3544899" y="3620980"/>
              <a:ext cx="223702" cy="734247"/>
            </a:xfrm>
            <a:custGeom>
              <a:avLst/>
              <a:gdLst/>
              <a:ahLst/>
              <a:cxnLst/>
              <a:rect l="l" t="t" r="r" b="b"/>
              <a:pathLst>
                <a:path w="3589" h="11780" extrusionOk="0">
                  <a:moveTo>
                    <a:pt x="1" y="1"/>
                  </a:moveTo>
                  <a:lnTo>
                    <a:pt x="1" y="11779"/>
                  </a:lnTo>
                  <a:lnTo>
                    <a:pt x="3588" y="11779"/>
                  </a:lnTo>
                  <a:lnTo>
                    <a:pt x="3588" y="35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46"/>
            <p:cNvSpPr/>
            <p:nvPr/>
          </p:nvSpPr>
          <p:spPr>
            <a:xfrm>
              <a:off x="3570890" y="4286228"/>
              <a:ext cx="175584" cy="6981"/>
            </a:xfrm>
            <a:custGeom>
              <a:avLst/>
              <a:gdLst/>
              <a:ahLst/>
              <a:cxnLst/>
              <a:rect l="l" t="t" r="r" b="b"/>
              <a:pathLst>
                <a:path w="2817" h="112" extrusionOk="0">
                  <a:moveTo>
                    <a:pt x="71" y="0"/>
                  </a:moveTo>
                  <a:cubicBezTo>
                    <a:pt x="0" y="0"/>
                    <a:pt x="0" y="111"/>
                    <a:pt x="71" y="111"/>
                  </a:cubicBezTo>
                  <a:cubicBezTo>
                    <a:pt x="74" y="111"/>
                    <a:pt x="76" y="111"/>
                    <a:pt x="78" y="111"/>
                  </a:cubicBezTo>
                  <a:lnTo>
                    <a:pt x="2739" y="111"/>
                  </a:lnTo>
                  <a:cubicBezTo>
                    <a:pt x="2741" y="111"/>
                    <a:pt x="2743" y="111"/>
                    <a:pt x="2745" y="111"/>
                  </a:cubicBezTo>
                  <a:cubicBezTo>
                    <a:pt x="2816" y="111"/>
                    <a:pt x="2816" y="0"/>
                    <a:pt x="2745" y="0"/>
                  </a:cubicBezTo>
                  <a:cubicBezTo>
                    <a:pt x="2743" y="0"/>
                    <a:pt x="2741" y="0"/>
                    <a:pt x="2739" y="0"/>
                  </a:cubicBezTo>
                  <a:lnTo>
                    <a:pt x="78" y="0"/>
                  </a:lnTo>
                  <a:cubicBezTo>
                    <a:pt x="76" y="0"/>
                    <a:pt x="74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46"/>
            <p:cNvSpPr/>
            <p:nvPr/>
          </p:nvSpPr>
          <p:spPr>
            <a:xfrm>
              <a:off x="3570890" y="4220719"/>
              <a:ext cx="175584" cy="6794"/>
            </a:xfrm>
            <a:custGeom>
              <a:avLst/>
              <a:gdLst/>
              <a:ahLst/>
              <a:cxnLst/>
              <a:rect l="l" t="t" r="r" b="b"/>
              <a:pathLst>
                <a:path w="2817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2739" y="108"/>
                  </a:lnTo>
                  <a:cubicBezTo>
                    <a:pt x="2741" y="108"/>
                    <a:pt x="2743" y="108"/>
                    <a:pt x="2745" y="108"/>
                  </a:cubicBezTo>
                  <a:cubicBezTo>
                    <a:pt x="2816" y="108"/>
                    <a:pt x="2816" y="0"/>
                    <a:pt x="2745" y="0"/>
                  </a:cubicBezTo>
                  <a:cubicBezTo>
                    <a:pt x="2743" y="0"/>
                    <a:pt x="2741" y="1"/>
                    <a:pt x="2739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46"/>
            <p:cNvSpPr/>
            <p:nvPr/>
          </p:nvSpPr>
          <p:spPr>
            <a:xfrm>
              <a:off x="3571202" y="4155024"/>
              <a:ext cx="174960" cy="6981"/>
            </a:xfrm>
            <a:custGeom>
              <a:avLst/>
              <a:gdLst/>
              <a:ahLst/>
              <a:cxnLst/>
              <a:rect l="l" t="t" r="r" b="b"/>
              <a:pathLst>
                <a:path w="2807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2734" y="111"/>
                  </a:lnTo>
                  <a:cubicBezTo>
                    <a:pt x="2807" y="111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46"/>
            <p:cNvSpPr/>
            <p:nvPr/>
          </p:nvSpPr>
          <p:spPr>
            <a:xfrm>
              <a:off x="3571202" y="4089515"/>
              <a:ext cx="174960" cy="6794"/>
            </a:xfrm>
            <a:custGeom>
              <a:avLst/>
              <a:gdLst/>
              <a:ahLst/>
              <a:cxnLst/>
              <a:rect l="l" t="t" r="r" b="b"/>
              <a:pathLst>
                <a:path w="2807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2734" y="108"/>
                  </a:lnTo>
                  <a:cubicBezTo>
                    <a:pt x="2807" y="108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46"/>
            <p:cNvSpPr/>
            <p:nvPr/>
          </p:nvSpPr>
          <p:spPr>
            <a:xfrm>
              <a:off x="3571202" y="4023819"/>
              <a:ext cx="174960" cy="6981"/>
            </a:xfrm>
            <a:custGeom>
              <a:avLst/>
              <a:gdLst/>
              <a:ahLst/>
              <a:cxnLst/>
              <a:rect l="l" t="t" r="r" b="b"/>
              <a:pathLst>
                <a:path w="2807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2734" y="111"/>
                  </a:lnTo>
                  <a:cubicBezTo>
                    <a:pt x="2807" y="111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46"/>
            <p:cNvSpPr/>
            <p:nvPr/>
          </p:nvSpPr>
          <p:spPr>
            <a:xfrm>
              <a:off x="3445607" y="3958372"/>
              <a:ext cx="78473" cy="6732"/>
            </a:xfrm>
            <a:custGeom>
              <a:avLst/>
              <a:gdLst/>
              <a:ahLst/>
              <a:cxnLst/>
              <a:rect l="l" t="t" r="r" b="b"/>
              <a:pathLst>
                <a:path w="1259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186" y="107"/>
                  </a:lnTo>
                  <a:cubicBezTo>
                    <a:pt x="1258" y="107"/>
                    <a:pt x="1258" y="0"/>
                    <a:pt x="118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46"/>
            <p:cNvSpPr/>
            <p:nvPr/>
          </p:nvSpPr>
          <p:spPr>
            <a:xfrm>
              <a:off x="3445607" y="3892677"/>
              <a:ext cx="81902" cy="6919"/>
            </a:xfrm>
            <a:custGeom>
              <a:avLst/>
              <a:gdLst/>
              <a:ahLst/>
              <a:cxnLst/>
              <a:rect l="l" t="t" r="r" b="b"/>
              <a:pathLst>
                <a:path w="1314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1241" y="111"/>
                  </a:lnTo>
                  <a:cubicBezTo>
                    <a:pt x="1314" y="111"/>
                    <a:pt x="1314" y="0"/>
                    <a:pt x="12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46"/>
            <p:cNvSpPr/>
            <p:nvPr/>
          </p:nvSpPr>
          <p:spPr>
            <a:xfrm>
              <a:off x="3445607" y="3827168"/>
              <a:ext cx="81902" cy="6732"/>
            </a:xfrm>
            <a:custGeom>
              <a:avLst/>
              <a:gdLst/>
              <a:ahLst/>
              <a:cxnLst/>
              <a:rect l="l" t="t" r="r" b="b"/>
              <a:pathLst>
                <a:path w="1314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241" y="107"/>
                  </a:lnTo>
                  <a:cubicBezTo>
                    <a:pt x="1314" y="107"/>
                    <a:pt x="1314" y="0"/>
                    <a:pt x="12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46"/>
            <p:cNvSpPr/>
            <p:nvPr/>
          </p:nvSpPr>
          <p:spPr>
            <a:xfrm>
              <a:off x="3564284" y="3827168"/>
              <a:ext cx="91002" cy="6732"/>
            </a:xfrm>
            <a:custGeom>
              <a:avLst/>
              <a:gdLst/>
              <a:ahLst/>
              <a:cxnLst/>
              <a:rect l="l" t="t" r="r" b="b"/>
              <a:pathLst>
                <a:path w="1460" h="108" extrusionOk="0">
                  <a:moveTo>
                    <a:pt x="73" y="0"/>
                  </a:moveTo>
                  <a:cubicBezTo>
                    <a:pt x="1" y="0"/>
                    <a:pt x="1" y="107"/>
                    <a:pt x="73" y="107"/>
                  </a:cubicBezTo>
                  <a:lnTo>
                    <a:pt x="1386" y="107"/>
                  </a:lnTo>
                  <a:cubicBezTo>
                    <a:pt x="1459" y="107"/>
                    <a:pt x="1459" y="0"/>
                    <a:pt x="138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46"/>
            <p:cNvSpPr/>
            <p:nvPr/>
          </p:nvSpPr>
          <p:spPr>
            <a:xfrm>
              <a:off x="3445607" y="3761472"/>
              <a:ext cx="80842" cy="6919"/>
            </a:xfrm>
            <a:custGeom>
              <a:avLst/>
              <a:gdLst/>
              <a:ahLst/>
              <a:cxnLst/>
              <a:rect l="l" t="t" r="r" b="b"/>
              <a:pathLst>
                <a:path w="1297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1224" y="111"/>
                  </a:lnTo>
                  <a:cubicBezTo>
                    <a:pt x="1296" y="111"/>
                    <a:pt x="1296" y="0"/>
                    <a:pt x="122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46"/>
            <p:cNvSpPr/>
            <p:nvPr/>
          </p:nvSpPr>
          <p:spPr>
            <a:xfrm>
              <a:off x="3445296" y="3695963"/>
              <a:ext cx="83585" cy="6732"/>
            </a:xfrm>
            <a:custGeom>
              <a:avLst/>
              <a:gdLst/>
              <a:ahLst/>
              <a:cxnLst/>
              <a:rect l="l" t="t" r="r" b="b"/>
              <a:pathLst>
                <a:path w="1341" h="108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1263" y="108"/>
                  </a:lnTo>
                  <a:cubicBezTo>
                    <a:pt x="1265" y="108"/>
                    <a:pt x="1268" y="108"/>
                    <a:pt x="1270" y="108"/>
                  </a:cubicBezTo>
                  <a:cubicBezTo>
                    <a:pt x="1341" y="108"/>
                    <a:pt x="1341" y="0"/>
                    <a:pt x="1270" y="0"/>
                  </a:cubicBezTo>
                  <a:cubicBezTo>
                    <a:pt x="1268" y="0"/>
                    <a:pt x="1265" y="0"/>
                    <a:pt x="1263" y="1"/>
                  </a:cubicBezTo>
                  <a:lnTo>
                    <a:pt x="78" y="1"/>
                  </a:lnTo>
                  <a:cubicBezTo>
                    <a:pt x="76" y="0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46"/>
            <p:cNvSpPr/>
            <p:nvPr/>
          </p:nvSpPr>
          <p:spPr>
            <a:xfrm>
              <a:off x="3445296" y="3630454"/>
              <a:ext cx="255054" cy="6794"/>
            </a:xfrm>
            <a:custGeom>
              <a:avLst/>
              <a:gdLst/>
              <a:ahLst/>
              <a:cxnLst/>
              <a:rect l="l" t="t" r="r" b="b"/>
              <a:pathLst>
                <a:path w="4092" h="109" extrusionOk="0">
                  <a:moveTo>
                    <a:pt x="69" y="0"/>
                  </a:moveTo>
                  <a:cubicBezTo>
                    <a:pt x="0" y="0"/>
                    <a:pt x="1" y="108"/>
                    <a:pt x="72" y="108"/>
                  </a:cubicBezTo>
                  <a:cubicBezTo>
                    <a:pt x="74" y="108"/>
                    <a:pt x="76" y="108"/>
                    <a:pt x="78" y="108"/>
                  </a:cubicBezTo>
                  <a:lnTo>
                    <a:pt x="4018" y="108"/>
                  </a:lnTo>
                  <a:cubicBezTo>
                    <a:pt x="4020" y="108"/>
                    <a:pt x="4022" y="108"/>
                    <a:pt x="4024" y="108"/>
                  </a:cubicBezTo>
                  <a:cubicBezTo>
                    <a:pt x="4091" y="108"/>
                    <a:pt x="4092" y="0"/>
                    <a:pt x="4027" y="0"/>
                  </a:cubicBezTo>
                  <a:cubicBezTo>
                    <a:pt x="4024" y="0"/>
                    <a:pt x="4021" y="0"/>
                    <a:pt x="4018" y="1"/>
                  </a:cubicBezTo>
                  <a:lnTo>
                    <a:pt x="78" y="1"/>
                  </a:lnTo>
                  <a:cubicBezTo>
                    <a:pt x="75" y="0"/>
                    <a:pt x="72" y="0"/>
                    <a:pt x="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46"/>
            <p:cNvSpPr/>
            <p:nvPr/>
          </p:nvSpPr>
          <p:spPr>
            <a:xfrm>
              <a:off x="3445296" y="3564759"/>
              <a:ext cx="255054" cy="6794"/>
            </a:xfrm>
            <a:custGeom>
              <a:avLst/>
              <a:gdLst/>
              <a:ahLst/>
              <a:cxnLst/>
              <a:rect l="l" t="t" r="r" b="b"/>
              <a:pathLst>
                <a:path w="4092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4018" y="108"/>
                  </a:lnTo>
                  <a:cubicBezTo>
                    <a:pt x="4020" y="108"/>
                    <a:pt x="4022" y="108"/>
                    <a:pt x="4024" y="108"/>
                  </a:cubicBezTo>
                  <a:cubicBezTo>
                    <a:pt x="4092" y="108"/>
                    <a:pt x="4092" y="0"/>
                    <a:pt x="4024" y="0"/>
                  </a:cubicBezTo>
                  <a:cubicBezTo>
                    <a:pt x="4022" y="0"/>
                    <a:pt x="4020" y="1"/>
                    <a:pt x="4018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46"/>
            <p:cNvSpPr/>
            <p:nvPr/>
          </p:nvSpPr>
          <p:spPr>
            <a:xfrm>
              <a:off x="3445607" y="3499063"/>
              <a:ext cx="254431" cy="6981"/>
            </a:xfrm>
            <a:custGeom>
              <a:avLst/>
              <a:gdLst/>
              <a:ahLst/>
              <a:cxnLst/>
              <a:rect l="l" t="t" r="r" b="b"/>
              <a:pathLst>
                <a:path w="4082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4013" y="111"/>
                  </a:lnTo>
                  <a:cubicBezTo>
                    <a:pt x="4082" y="111"/>
                    <a:pt x="4082" y="1"/>
                    <a:pt x="40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46"/>
            <p:cNvSpPr/>
            <p:nvPr/>
          </p:nvSpPr>
          <p:spPr>
            <a:xfrm>
              <a:off x="3445607" y="3433554"/>
              <a:ext cx="204068" cy="6794"/>
            </a:xfrm>
            <a:custGeom>
              <a:avLst/>
              <a:gdLst/>
              <a:ahLst/>
              <a:cxnLst/>
              <a:rect l="l" t="t" r="r" b="b"/>
              <a:pathLst>
                <a:path w="3274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3204" y="108"/>
                  </a:lnTo>
                  <a:cubicBezTo>
                    <a:pt x="3273" y="108"/>
                    <a:pt x="3273" y="1"/>
                    <a:pt x="320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46"/>
            <p:cNvSpPr/>
            <p:nvPr/>
          </p:nvSpPr>
          <p:spPr>
            <a:xfrm>
              <a:off x="3445607" y="3368107"/>
              <a:ext cx="138996" cy="6732"/>
            </a:xfrm>
            <a:custGeom>
              <a:avLst/>
              <a:gdLst/>
              <a:ahLst/>
              <a:cxnLst/>
              <a:rect l="l" t="t" r="r" b="b"/>
              <a:pathLst>
                <a:path w="2230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2157" y="107"/>
                  </a:lnTo>
                  <a:cubicBezTo>
                    <a:pt x="2229" y="107"/>
                    <a:pt x="2229" y="0"/>
                    <a:pt x="21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46"/>
            <p:cNvSpPr/>
            <p:nvPr/>
          </p:nvSpPr>
          <p:spPr>
            <a:xfrm>
              <a:off x="3443239" y="3302412"/>
              <a:ext cx="74173" cy="6732"/>
            </a:xfrm>
            <a:custGeom>
              <a:avLst/>
              <a:gdLst/>
              <a:ahLst/>
              <a:cxnLst/>
              <a:rect l="l" t="t" r="r" b="b"/>
              <a:pathLst>
                <a:path w="1190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117" y="107"/>
                  </a:lnTo>
                  <a:cubicBezTo>
                    <a:pt x="1189" y="107"/>
                    <a:pt x="1189" y="0"/>
                    <a:pt x="11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46"/>
            <p:cNvSpPr/>
            <p:nvPr/>
          </p:nvSpPr>
          <p:spPr>
            <a:xfrm>
              <a:off x="3544899" y="3693782"/>
              <a:ext cx="223702" cy="219589"/>
            </a:xfrm>
            <a:custGeom>
              <a:avLst/>
              <a:gdLst/>
              <a:ahLst/>
              <a:cxnLst/>
              <a:rect l="l" t="t" r="r" b="b"/>
              <a:pathLst>
                <a:path w="3589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536" y="647"/>
                    <a:pt x="1117" y="1252"/>
                    <a:pt x="1718" y="1840"/>
                  </a:cubicBezTo>
                  <a:cubicBezTo>
                    <a:pt x="2320" y="2424"/>
                    <a:pt x="2931" y="2997"/>
                    <a:pt x="3588" y="3523"/>
                  </a:cubicBezTo>
                  <a:cubicBezTo>
                    <a:pt x="3049" y="2877"/>
                    <a:pt x="2468" y="2272"/>
                    <a:pt x="1870" y="1684"/>
                  </a:cubicBezTo>
                  <a:cubicBezTo>
                    <a:pt x="1269" y="1100"/>
                    <a:pt x="657" y="526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46"/>
            <p:cNvSpPr/>
            <p:nvPr/>
          </p:nvSpPr>
          <p:spPr>
            <a:xfrm>
              <a:off x="3537980" y="3607455"/>
              <a:ext cx="230621" cy="747773"/>
            </a:xfrm>
            <a:custGeom>
              <a:avLst/>
              <a:gdLst/>
              <a:ahLst/>
              <a:cxnLst/>
              <a:rect l="l" t="t" r="r" b="b"/>
              <a:pathLst>
                <a:path w="3700" h="11997" extrusionOk="0">
                  <a:moveTo>
                    <a:pt x="18" y="0"/>
                  </a:moveTo>
                  <a:lnTo>
                    <a:pt x="18" y="218"/>
                  </a:lnTo>
                  <a:lnTo>
                    <a:pt x="4" y="3162"/>
                  </a:lnTo>
                  <a:cubicBezTo>
                    <a:pt x="1" y="4144"/>
                    <a:pt x="15" y="5126"/>
                    <a:pt x="15" y="6107"/>
                  </a:cubicBezTo>
                  <a:cubicBezTo>
                    <a:pt x="15" y="7089"/>
                    <a:pt x="32" y="8070"/>
                    <a:pt x="46" y="9052"/>
                  </a:cubicBezTo>
                  <a:cubicBezTo>
                    <a:pt x="53" y="9543"/>
                    <a:pt x="60" y="10033"/>
                    <a:pt x="73" y="10524"/>
                  </a:cubicBezTo>
                  <a:lnTo>
                    <a:pt x="112" y="11996"/>
                  </a:lnTo>
                  <a:lnTo>
                    <a:pt x="150" y="10524"/>
                  </a:lnTo>
                  <a:cubicBezTo>
                    <a:pt x="160" y="10033"/>
                    <a:pt x="170" y="9543"/>
                    <a:pt x="174" y="9052"/>
                  </a:cubicBezTo>
                  <a:cubicBezTo>
                    <a:pt x="188" y="8070"/>
                    <a:pt x="201" y="7089"/>
                    <a:pt x="205" y="6107"/>
                  </a:cubicBezTo>
                  <a:cubicBezTo>
                    <a:pt x="208" y="5126"/>
                    <a:pt x="219" y="4144"/>
                    <a:pt x="215" y="3162"/>
                  </a:cubicBezTo>
                  <a:lnTo>
                    <a:pt x="202" y="435"/>
                  </a:lnTo>
                  <a:lnTo>
                    <a:pt x="202" y="435"/>
                  </a:lnTo>
                  <a:cubicBezTo>
                    <a:pt x="450" y="674"/>
                    <a:pt x="703" y="911"/>
                    <a:pt x="951" y="1151"/>
                  </a:cubicBezTo>
                  <a:lnTo>
                    <a:pt x="1860" y="2018"/>
                  </a:lnTo>
                  <a:cubicBezTo>
                    <a:pt x="2164" y="2312"/>
                    <a:pt x="2472" y="2596"/>
                    <a:pt x="2776" y="2882"/>
                  </a:cubicBezTo>
                  <a:cubicBezTo>
                    <a:pt x="3080" y="3173"/>
                    <a:pt x="3388" y="3456"/>
                    <a:pt x="3699" y="3740"/>
                  </a:cubicBezTo>
                  <a:cubicBezTo>
                    <a:pt x="3409" y="3435"/>
                    <a:pt x="3118" y="3135"/>
                    <a:pt x="2825" y="2838"/>
                  </a:cubicBezTo>
                  <a:cubicBezTo>
                    <a:pt x="2531" y="2537"/>
                    <a:pt x="2241" y="2233"/>
                    <a:pt x="1943" y="1936"/>
                  </a:cubicBezTo>
                  <a:lnTo>
                    <a:pt x="1062" y="1044"/>
                  </a:lnTo>
                  <a:cubicBezTo>
                    <a:pt x="765" y="747"/>
                    <a:pt x="471" y="446"/>
                    <a:pt x="174" y="15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46"/>
            <p:cNvSpPr/>
            <p:nvPr/>
          </p:nvSpPr>
          <p:spPr>
            <a:xfrm>
              <a:off x="3643692" y="3695963"/>
              <a:ext cx="56658" cy="6732"/>
            </a:xfrm>
            <a:custGeom>
              <a:avLst/>
              <a:gdLst/>
              <a:ahLst/>
              <a:cxnLst/>
              <a:rect l="l" t="t" r="r" b="b"/>
              <a:pathLst>
                <a:path w="909" h="108" extrusionOk="0">
                  <a:moveTo>
                    <a:pt x="71" y="0"/>
                  </a:moveTo>
                  <a:cubicBezTo>
                    <a:pt x="1" y="0"/>
                    <a:pt x="1" y="108"/>
                    <a:pt x="71" y="108"/>
                  </a:cubicBezTo>
                  <a:cubicBezTo>
                    <a:pt x="74" y="108"/>
                    <a:pt x="76" y="108"/>
                    <a:pt x="78" y="108"/>
                  </a:cubicBezTo>
                  <a:lnTo>
                    <a:pt x="835" y="108"/>
                  </a:lnTo>
                  <a:cubicBezTo>
                    <a:pt x="837" y="108"/>
                    <a:pt x="839" y="108"/>
                    <a:pt x="841" y="108"/>
                  </a:cubicBezTo>
                  <a:cubicBezTo>
                    <a:pt x="909" y="108"/>
                    <a:pt x="909" y="0"/>
                    <a:pt x="841" y="0"/>
                  </a:cubicBezTo>
                  <a:cubicBezTo>
                    <a:pt x="839" y="0"/>
                    <a:pt x="837" y="0"/>
                    <a:pt x="835" y="1"/>
                  </a:cubicBezTo>
                  <a:lnTo>
                    <a:pt x="78" y="1"/>
                  </a:lnTo>
                  <a:cubicBezTo>
                    <a:pt x="76" y="0"/>
                    <a:pt x="74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46"/>
            <p:cNvSpPr/>
            <p:nvPr/>
          </p:nvSpPr>
          <p:spPr>
            <a:xfrm>
              <a:off x="3565592" y="3892677"/>
              <a:ext cx="152584" cy="6919"/>
            </a:xfrm>
            <a:custGeom>
              <a:avLst/>
              <a:gdLst/>
              <a:ahLst/>
              <a:cxnLst/>
              <a:rect l="l" t="t" r="r" b="b"/>
              <a:pathLst>
                <a:path w="2448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2375" y="111"/>
                  </a:lnTo>
                  <a:cubicBezTo>
                    <a:pt x="2447" y="111"/>
                    <a:pt x="2447" y="0"/>
                    <a:pt x="23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46"/>
            <p:cNvSpPr/>
            <p:nvPr/>
          </p:nvSpPr>
          <p:spPr>
            <a:xfrm>
              <a:off x="3567712" y="3958372"/>
              <a:ext cx="178451" cy="6732"/>
            </a:xfrm>
            <a:custGeom>
              <a:avLst/>
              <a:gdLst/>
              <a:ahLst/>
              <a:cxnLst/>
              <a:rect l="l" t="t" r="r" b="b"/>
              <a:pathLst>
                <a:path w="2863" h="108" extrusionOk="0">
                  <a:moveTo>
                    <a:pt x="73" y="0"/>
                  </a:moveTo>
                  <a:cubicBezTo>
                    <a:pt x="1" y="0"/>
                    <a:pt x="1" y="107"/>
                    <a:pt x="73" y="107"/>
                  </a:cubicBezTo>
                  <a:lnTo>
                    <a:pt x="2790" y="107"/>
                  </a:lnTo>
                  <a:cubicBezTo>
                    <a:pt x="2863" y="107"/>
                    <a:pt x="2863" y="0"/>
                    <a:pt x="279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46"/>
            <p:cNvSpPr/>
            <p:nvPr/>
          </p:nvSpPr>
          <p:spPr>
            <a:xfrm>
              <a:off x="4595284" y="4148541"/>
              <a:ext cx="13027" cy="43631"/>
            </a:xfrm>
            <a:custGeom>
              <a:avLst/>
              <a:gdLst/>
              <a:ahLst/>
              <a:cxnLst/>
              <a:rect l="l" t="t" r="r" b="b"/>
              <a:pathLst>
                <a:path w="209" h="700" extrusionOk="0">
                  <a:moveTo>
                    <a:pt x="99" y="1"/>
                  </a:moveTo>
                  <a:cubicBezTo>
                    <a:pt x="43" y="1"/>
                    <a:pt x="1" y="48"/>
                    <a:pt x="1" y="105"/>
                  </a:cubicBezTo>
                  <a:lnTo>
                    <a:pt x="1" y="595"/>
                  </a:lnTo>
                  <a:cubicBezTo>
                    <a:pt x="1" y="654"/>
                    <a:pt x="46" y="699"/>
                    <a:pt x="105" y="699"/>
                  </a:cubicBezTo>
                  <a:cubicBezTo>
                    <a:pt x="163" y="699"/>
                    <a:pt x="208" y="654"/>
                    <a:pt x="208" y="595"/>
                  </a:cubicBezTo>
                  <a:lnTo>
                    <a:pt x="208" y="105"/>
                  </a:lnTo>
                  <a:cubicBezTo>
                    <a:pt x="208" y="48"/>
                    <a:pt x="166" y="1"/>
                    <a:pt x="110" y="1"/>
                  </a:cubicBezTo>
                  <a:cubicBezTo>
                    <a:pt x="108" y="1"/>
                    <a:pt x="107" y="1"/>
                    <a:pt x="105" y="1"/>
                  </a:cubicBezTo>
                  <a:cubicBezTo>
                    <a:pt x="103" y="1"/>
                    <a:pt x="101" y="1"/>
                    <a:pt x="9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46"/>
            <p:cNvSpPr/>
            <p:nvPr/>
          </p:nvSpPr>
          <p:spPr>
            <a:xfrm>
              <a:off x="4618782" y="4148541"/>
              <a:ext cx="13214" cy="43631"/>
            </a:xfrm>
            <a:custGeom>
              <a:avLst/>
              <a:gdLst/>
              <a:ahLst/>
              <a:cxnLst/>
              <a:rect l="l" t="t" r="r" b="b"/>
              <a:pathLst>
                <a:path w="212" h="700" extrusionOk="0">
                  <a:moveTo>
                    <a:pt x="32" y="1"/>
                  </a:moveTo>
                  <a:cubicBezTo>
                    <a:pt x="14" y="1"/>
                    <a:pt x="1" y="15"/>
                    <a:pt x="1" y="32"/>
                  </a:cubicBezTo>
                  <a:lnTo>
                    <a:pt x="1" y="668"/>
                  </a:lnTo>
                  <a:cubicBezTo>
                    <a:pt x="1" y="685"/>
                    <a:pt x="14" y="699"/>
                    <a:pt x="32" y="699"/>
                  </a:cubicBezTo>
                  <a:lnTo>
                    <a:pt x="180" y="699"/>
                  </a:lnTo>
                  <a:cubicBezTo>
                    <a:pt x="198" y="699"/>
                    <a:pt x="211" y="685"/>
                    <a:pt x="211" y="668"/>
                  </a:cubicBezTo>
                  <a:lnTo>
                    <a:pt x="211" y="32"/>
                  </a:lnTo>
                  <a:cubicBezTo>
                    <a:pt x="211" y="15"/>
                    <a:pt x="198" y="1"/>
                    <a:pt x="18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46"/>
            <p:cNvSpPr/>
            <p:nvPr/>
          </p:nvSpPr>
          <p:spPr>
            <a:xfrm>
              <a:off x="5359388" y="4148541"/>
              <a:ext cx="13214" cy="43631"/>
            </a:xfrm>
            <a:custGeom>
              <a:avLst/>
              <a:gdLst/>
              <a:ahLst/>
              <a:cxnLst/>
              <a:rect l="l" t="t" r="r" b="b"/>
              <a:pathLst>
                <a:path w="212" h="700" extrusionOk="0">
                  <a:moveTo>
                    <a:pt x="102" y="1"/>
                  </a:moveTo>
                  <a:cubicBezTo>
                    <a:pt x="46" y="1"/>
                    <a:pt x="1" y="48"/>
                    <a:pt x="1" y="105"/>
                  </a:cubicBezTo>
                  <a:lnTo>
                    <a:pt x="1" y="595"/>
                  </a:lnTo>
                  <a:cubicBezTo>
                    <a:pt x="1" y="654"/>
                    <a:pt x="49" y="699"/>
                    <a:pt x="108" y="699"/>
                  </a:cubicBezTo>
                  <a:cubicBezTo>
                    <a:pt x="167" y="699"/>
                    <a:pt x="212" y="654"/>
                    <a:pt x="212" y="595"/>
                  </a:cubicBezTo>
                  <a:lnTo>
                    <a:pt x="212" y="105"/>
                  </a:lnTo>
                  <a:cubicBezTo>
                    <a:pt x="212" y="48"/>
                    <a:pt x="170" y="1"/>
                    <a:pt x="114" y="1"/>
                  </a:cubicBezTo>
                  <a:cubicBezTo>
                    <a:pt x="112" y="1"/>
                    <a:pt x="110" y="1"/>
                    <a:pt x="108" y="1"/>
                  </a:cubicBezTo>
                  <a:cubicBezTo>
                    <a:pt x="106" y="1"/>
                    <a:pt x="104" y="1"/>
                    <a:pt x="10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46"/>
            <p:cNvSpPr/>
            <p:nvPr/>
          </p:nvSpPr>
          <p:spPr>
            <a:xfrm>
              <a:off x="5383135" y="4148541"/>
              <a:ext cx="13152" cy="43631"/>
            </a:xfrm>
            <a:custGeom>
              <a:avLst/>
              <a:gdLst/>
              <a:ahLst/>
              <a:cxnLst/>
              <a:rect l="l" t="t" r="r" b="b"/>
              <a:pathLst>
                <a:path w="211" h="700" extrusionOk="0">
                  <a:moveTo>
                    <a:pt x="98" y="1"/>
                  </a:moveTo>
                  <a:cubicBezTo>
                    <a:pt x="42" y="1"/>
                    <a:pt x="0" y="48"/>
                    <a:pt x="0" y="105"/>
                  </a:cubicBezTo>
                  <a:lnTo>
                    <a:pt x="0" y="595"/>
                  </a:lnTo>
                  <a:cubicBezTo>
                    <a:pt x="0" y="654"/>
                    <a:pt x="45" y="699"/>
                    <a:pt x="104" y="699"/>
                  </a:cubicBezTo>
                  <a:cubicBezTo>
                    <a:pt x="163" y="699"/>
                    <a:pt x="211" y="654"/>
                    <a:pt x="211" y="595"/>
                  </a:cubicBezTo>
                  <a:lnTo>
                    <a:pt x="211" y="105"/>
                  </a:lnTo>
                  <a:cubicBezTo>
                    <a:pt x="211" y="46"/>
                    <a:pt x="163" y="1"/>
                    <a:pt x="104" y="1"/>
                  </a:cubicBezTo>
                  <a:cubicBezTo>
                    <a:pt x="102" y="1"/>
                    <a:pt x="100" y="1"/>
                    <a:pt x="9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46"/>
            <p:cNvSpPr/>
            <p:nvPr/>
          </p:nvSpPr>
          <p:spPr>
            <a:xfrm>
              <a:off x="4815496" y="3899533"/>
              <a:ext cx="50238" cy="308783"/>
            </a:xfrm>
            <a:custGeom>
              <a:avLst/>
              <a:gdLst/>
              <a:ahLst/>
              <a:cxnLst/>
              <a:rect l="l" t="t" r="r" b="b"/>
              <a:pathLst>
                <a:path w="806" h="4954" extrusionOk="0">
                  <a:moveTo>
                    <a:pt x="0" y="1"/>
                  </a:moveTo>
                  <a:lnTo>
                    <a:pt x="0" y="4953"/>
                  </a:lnTo>
                  <a:lnTo>
                    <a:pt x="805" y="4953"/>
                  </a:lnTo>
                  <a:lnTo>
                    <a:pt x="8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46"/>
            <p:cNvSpPr/>
            <p:nvPr/>
          </p:nvSpPr>
          <p:spPr>
            <a:xfrm>
              <a:off x="4804713" y="4037407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46"/>
            <p:cNvSpPr/>
            <p:nvPr/>
          </p:nvSpPr>
          <p:spPr>
            <a:xfrm>
              <a:off x="4804713" y="4022323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46"/>
            <p:cNvSpPr/>
            <p:nvPr/>
          </p:nvSpPr>
          <p:spPr>
            <a:xfrm>
              <a:off x="4804713" y="4007239"/>
              <a:ext cx="71804" cy="11905"/>
            </a:xfrm>
            <a:custGeom>
              <a:avLst/>
              <a:gdLst/>
              <a:ahLst/>
              <a:cxnLst/>
              <a:rect l="l" t="t" r="r" b="b"/>
              <a:pathLst>
                <a:path w="1152" h="191" extrusionOk="0">
                  <a:moveTo>
                    <a:pt x="94" y="1"/>
                  </a:moveTo>
                  <a:cubicBezTo>
                    <a:pt x="42" y="1"/>
                    <a:pt x="0" y="46"/>
                    <a:pt x="0" y="97"/>
                  </a:cubicBezTo>
                  <a:cubicBezTo>
                    <a:pt x="0" y="146"/>
                    <a:pt x="42" y="191"/>
                    <a:pt x="94" y="191"/>
                  </a:cubicBezTo>
                  <a:lnTo>
                    <a:pt x="1058" y="191"/>
                  </a:lnTo>
                  <a:cubicBezTo>
                    <a:pt x="1110" y="191"/>
                    <a:pt x="1151" y="146"/>
                    <a:pt x="1151" y="97"/>
                  </a:cubicBezTo>
                  <a:cubicBezTo>
                    <a:pt x="1151" y="46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46"/>
            <p:cNvSpPr/>
            <p:nvPr/>
          </p:nvSpPr>
          <p:spPr>
            <a:xfrm>
              <a:off x="4804713" y="3992405"/>
              <a:ext cx="71804" cy="11656"/>
            </a:xfrm>
            <a:custGeom>
              <a:avLst/>
              <a:gdLst/>
              <a:ahLst/>
              <a:cxnLst/>
              <a:rect l="l" t="t" r="r" b="b"/>
              <a:pathLst>
                <a:path w="1152" h="187" extrusionOk="0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5"/>
                    <a:pt x="1151" y="94"/>
                  </a:cubicBezTo>
                  <a:cubicBezTo>
                    <a:pt x="1151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46"/>
            <p:cNvSpPr/>
            <p:nvPr/>
          </p:nvSpPr>
          <p:spPr>
            <a:xfrm>
              <a:off x="4804713" y="3977508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6"/>
            <p:cNvSpPr/>
            <p:nvPr/>
          </p:nvSpPr>
          <p:spPr>
            <a:xfrm>
              <a:off x="4804713" y="3962424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6"/>
            <p:cNvSpPr/>
            <p:nvPr/>
          </p:nvSpPr>
          <p:spPr>
            <a:xfrm>
              <a:off x="4804713" y="3947340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lnTo>
                    <a:pt x="1058" y="188"/>
                  </a:lnTo>
                  <a:cubicBezTo>
                    <a:pt x="1110" y="188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46"/>
            <p:cNvSpPr/>
            <p:nvPr/>
          </p:nvSpPr>
          <p:spPr>
            <a:xfrm>
              <a:off x="5125650" y="3899533"/>
              <a:ext cx="50487" cy="308783"/>
            </a:xfrm>
            <a:custGeom>
              <a:avLst/>
              <a:gdLst/>
              <a:ahLst/>
              <a:cxnLst/>
              <a:rect l="l" t="t" r="r" b="b"/>
              <a:pathLst>
                <a:path w="810" h="4954" extrusionOk="0">
                  <a:moveTo>
                    <a:pt x="1" y="1"/>
                  </a:moveTo>
                  <a:lnTo>
                    <a:pt x="1" y="4953"/>
                  </a:lnTo>
                  <a:lnTo>
                    <a:pt x="810" y="4953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46"/>
            <p:cNvSpPr/>
            <p:nvPr/>
          </p:nvSpPr>
          <p:spPr>
            <a:xfrm>
              <a:off x="5114929" y="4037220"/>
              <a:ext cx="71991" cy="11656"/>
            </a:xfrm>
            <a:custGeom>
              <a:avLst/>
              <a:gdLst/>
              <a:ahLst/>
              <a:cxnLst/>
              <a:rect l="l" t="t" r="r" b="b"/>
              <a:pathLst>
                <a:path w="1155" h="187" extrusionOk="0">
                  <a:moveTo>
                    <a:pt x="97" y="0"/>
                  </a:moveTo>
                  <a:cubicBezTo>
                    <a:pt x="42" y="0"/>
                    <a:pt x="0" y="42"/>
                    <a:pt x="0" y="97"/>
                  </a:cubicBezTo>
                  <a:cubicBezTo>
                    <a:pt x="4" y="145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5" y="145"/>
                    <a:pt x="1155" y="93"/>
                  </a:cubicBezTo>
                  <a:cubicBezTo>
                    <a:pt x="1155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46"/>
            <p:cNvSpPr/>
            <p:nvPr/>
          </p:nvSpPr>
          <p:spPr>
            <a:xfrm>
              <a:off x="5114929" y="4022323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6"/>
            <p:cNvSpPr/>
            <p:nvPr/>
          </p:nvSpPr>
          <p:spPr>
            <a:xfrm>
              <a:off x="5114929" y="4007239"/>
              <a:ext cx="71804" cy="11905"/>
            </a:xfrm>
            <a:custGeom>
              <a:avLst/>
              <a:gdLst/>
              <a:ahLst/>
              <a:cxnLst/>
              <a:rect l="l" t="t" r="r" b="b"/>
              <a:pathLst>
                <a:path w="1152" h="191" extrusionOk="0">
                  <a:moveTo>
                    <a:pt x="93" y="1"/>
                  </a:moveTo>
                  <a:cubicBezTo>
                    <a:pt x="42" y="1"/>
                    <a:pt x="0" y="46"/>
                    <a:pt x="0" y="97"/>
                  </a:cubicBezTo>
                  <a:cubicBezTo>
                    <a:pt x="0" y="146"/>
                    <a:pt x="45" y="191"/>
                    <a:pt x="97" y="191"/>
                  </a:cubicBezTo>
                  <a:lnTo>
                    <a:pt x="1058" y="191"/>
                  </a:lnTo>
                  <a:cubicBezTo>
                    <a:pt x="1110" y="191"/>
                    <a:pt x="1151" y="146"/>
                    <a:pt x="1151" y="97"/>
                  </a:cubicBezTo>
                  <a:cubicBezTo>
                    <a:pt x="1151" y="46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6"/>
            <p:cNvSpPr/>
            <p:nvPr/>
          </p:nvSpPr>
          <p:spPr>
            <a:xfrm>
              <a:off x="5114929" y="3992405"/>
              <a:ext cx="71804" cy="11656"/>
            </a:xfrm>
            <a:custGeom>
              <a:avLst/>
              <a:gdLst/>
              <a:ahLst/>
              <a:cxnLst/>
              <a:rect l="l" t="t" r="r" b="b"/>
              <a:pathLst>
                <a:path w="1152" h="187" extrusionOk="0">
                  <a:moveTo>
                    <a:pt x="93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5"/>
                    <a:pt x="1151" y="94"/>
                  </a:cubicBezTo>
                  <a:cubicBezTo>
                    <a:pt x="1151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6"/>
            <p:cNvSpPr/>
            <p:nvPr/>
          </p:nvSpPr>
          <p:spPr>
            <a:xfrm>
              <a:off x="5114929" y="3977508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6"/>
            <p:cNvSpPr/>
            <p:nvPr/>
          </p:nvSpPr>
          <p:spPr>
            <a:xfrm>
              <a:off x="5114929" y="3962424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46"/>
            <p:cNvSpPr/>
            <p:nvPr/>
          </p:nvSpPr>
          <p:spPr>
            <a:xfrm>
              <a:off x="5114929" y="3947340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8"/>
                    <a:pt x="97" y="188"/>
                  </a:cubicBezTo>
                  <a:lnTo>
                    <a:pt x="1058" y="188"/>
                  </a:lnTo>
                  <a:cubicBezTo>
                    <a:pt x="1110" y="188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6"/>
            <p:cNvSpPr/>
            <p:nvPr/>
          </p:nvSpPr>
          <p:spPr>
            <a:xfrm>
              <a:off x="4411972" y="3664113"/>
              <a:ext cx="1167690" cy="281607"/>
            </a:xfrm>
            <a:custGeom>
              <a:avLst/>
              <a:gdLst/>
              <a:ahLst/>
              <a:cxnLst/>
              <a:rect l="l" t="t" r="r" b="b"/>
              <a:pathLst>
                <a:path w="18734" h="4518" extrusionOk="0">
                  <a:moveTo>
                    <a:pt x="1" y="0"/>
                  </a:moveTo>
                  <a:cubicBezTo>
                    <a:pt x="1411" y="2634"/>
                    <a:pt x="5064" y="4517"/>
                    <a:pt x="9367" y="4517"/>
                  </a:cubicBezTo>
                  <a:cubicBezTo>
                    <a:pt x="13666" y="4517"/>
                    <a:pt x="17320" y="2634"/>
                    <a:pt x="1873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6"/>
            <p:cNvSpPr/>
            <p:nvPr/>
          </p:nvSpPr>
          <p:spPr>
            <a:xfrm>
              <a:off x="4751919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6"/>
            <p:cNvSpPr/>
            <p:nvPr/>
          </p:nvSpPr>
          <p:spPr>
            <a:xfrm>
              <a:off x="4785079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6"/>
            <p:cNvSpPr/>
            <p:nvPr/>
          </p:nvSpPr>
          <p:spPr>
            <a:xfrm>
              <a:off x="481805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6"/>
            <p:cNvSpPr/>
            <p:nvPr/>
          </p:nvSpPr>
          <p:spPr>
            <a:xfrm>
              <a:off x="485121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46"/>
            <p:cNvSpPr/>
            <p:nvPr/>
          </p:nvSpPr>
          <p:spPr>
            <a:xfrm>
              <a:off x="4884184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6"/>
            <p:cNvSpPr/>
            <p:nvPr/>
          </p:nvSpPr>
          <p:spPr>
            <a:xfrm>
              <a:off x="4917343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6"/>
            <p:cNvSpPr/>
            <p:nvPr/>
          </p:nvSpPr>
          <p:spPr>
            <a:xfrm>
              <a:off x="4950565" y="3703318"/>
              <a:ext cx="24184" cy="24184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87" y="387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6"/>
            <p:cNvSpPr/>
            <p:nvPr/>
          </p:nvSpPr>
          <p:spPr>
            <a:xfrm>
              <a:off x="4983475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6"/>
            <p:cNvSpPr/>
            <p:nvPr/>
          </p:nvSpPr>
          <p:spPr>
            <a:xfrm>
              <a:off x="5016697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6"/>
            <p:cNvSpPr/>
            <p:nvPr/>
          </p:nvSpPr>
          <p:spPr>
            <a:xfrm>
              <a:off x="5049607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6"/>
            <p:cNvSpPr/>
            <p:nvPr/>
          </p:nvSpPr>
          <p:spPr>
            <a:xfrm>
              <a:off x="5082829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6"/>
            <p:cNvSpPr/>
            <p:nvPr/>
          </p:nvSpPr>
          <p:spPr>
            <a:xfrm>
              <a:off x="5115740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2" y="387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6"/>
            <p:cNvSpPr/>
            <p:nvPr/>
          </p:nvSpPr>
          <p:spPr>
            <a:xfrm>
              <a:off x="5148961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6"/>
            <p:cNvSpPr/>
            <p:nvPr/>
          </p:nvSpPr>
          <p:spPr>
            <a:xfrm>
              <a:off x="518212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6"/>
            <p:cNvSpPr/>
            <p:nvPr/>
          </p:nvSpPr>
          <p:spPr>
            <a:xfrm>
              <a:off x="5215094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6"/>
            <p:cNvSpPr/>
            <p:nvPr/>
          </p:nvSpPr>
          <p:spPr>
            <a:xfrm>
              <a:off x="4751919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6"/>
            <p:cNvSpPr/>
            <p:nvPr/>
          </p:nvSpPr>
          <p:spPr>
            <a:xfrm>
              <a:off x="4785079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6"/>
            <p:cNvSpPr/>
            <p:nvPr/>
          </p:nvSpPr>
          <p:spPr>
            <a:xfrm>
              <a:off x="481805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6"/>
            <p:cNvSpPr/>
            <p:nvPr/>
          </p:nvSpPr>
          <p:spPr>
            <a:xfrm>
              <a:off x="485121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6"/>
            <p:cNvSpPr/>
            <p:nvPr/>
          </p:nvSpPr>
          <p:spPr>
            <a:xfrm>
              <a:off x="4884184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6"/>
            <p:cNvSpPr/>
            <p:nvPr/>
          </p:nvSpPr>
          <p:spPr>
            <a:xfrm>
              <a:off x="4917343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6"/>
            <p:cNvSpPr/>
            <p:nvPr/>
          </p:nvSpPr>
          <p:spPr>
            <a:xfrm>
              <a:off x="4950565" y="3734296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6"/>
            <p:cNvSpPr/>
            <p:nvPr/>
          </p:nvSpPr>
          <p:spPr>
            <a:xfrm>
              <a:off x="4983475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6"/>
            <p:cNvSpPr/>
            <p:nvPr/>
          </p:nvSpPr>
          <p:spPr>
            <a:xfrm>
              <a:off x="5016697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6"/>
            <p:cNvSpPr/>
            <p:nvPr/>
          </p:nvSpPr>
          <p:spPr>
            <a:xfrm>
              <a:off x="5049607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6"/>
            <p:cNvSpPr/>
            <p:nvPr/>
          </p:nvSpPr>
          <p:spPr>
            <a:xfrm>
              <a:off x="5082829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6"/>
            <p:cNvSpPr/>
            <p:nvPr/>
          </p:nvSpPr>
          <p:spPr>
            <a:xfrm>
              <a:off x="5115740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6"/>
            <p:cNvSpPr/>
            <p:nvPr/>
          </p:nvSpPr>
          <p:spPr>
            <a:xfrm>
              <a:off x="5148961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6"/>
            <p:cNvSpPr/>
            <p:nvPr/>
          </p:nvSpPr>
          <p:spPr>
            <a:xfrm>
              <a:off x="518212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6"/>
            <p:cNvSpPr/>
            <p:nvPr/>
          </p:nvSpPr>
          <p:spPr>
            <a:xfrm>
              <a:off x="5215094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6"/>
            <p:cNvSpPr/>
            <p:nvPr/>
          </p:nvSpPr>
          <p:spPr>
            <a:xfrm>
              <a:off x="4751919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6"/>
            <p:cNvSpPr/>
            <p:nvPr/>
          </p:nvSpPr>
          <p:spPr>
            <a:xfrm>
              <a:off x="4785079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6"/>
            <p:cNvSpPr/>
            <p:nvPr/>
          </p:nvSpPr>
          <p:spPr>
            <a:xfrm>
              <a:off x="481805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6"/>
            <p:cNvSpPr/>
            <p:nvPr/>
          </p:nvSpPr>
          <p:spPr>
            <a:xfrm>
              <a:off x="485121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6"/>
            <p:cNvSpPr/>
            <p:nvPr/>
          </p:nvSpPr>
          <p:spPr>
            <a:xfrm>
              <a:off x="4884184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6"/>
            <p:cNvSpPr/>
            <p:nvPr/>
          </p:nvSpPr>
          <p:spPr>
            <a:xfrm>
              <a:off x="4917343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6"/>
            <p:cNvSpPr/>
            <p:nvPr/>
          </p:nvSpPr>
          <p:spPr>
            <a:xfrm>
              <a:off x="4950565" y="3765336"/>
              <a:ext cx="24184" cy="24371"/>
            </a:xfrm>
            <a:custGeom>
              <a:avLst/>
              <a:gdLst/>
              <a:ahLst/>
              <a:cxnLst/>
              <a:rect l="l" t="t" r="r" b="b"/>
              <a:pathLst>
                <a:path w="388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6"/>
            <p:cNvSpPr/>
            <p:nvPr/>
          </p:nvSpPr>
          <p:spPr>
            <a:xfrm>
              <a:off x="4983475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6"/>
            <p:cNvSpPr/>
            <p:nvPr/>
          </p:nvSpPr>
          <p:spPr>
            <a:xfrm>
              <a:off x="5016697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46"/>
            <p:cNvSpPr/>
            <p:nvPr/>
          </p:nvSpPr>
          <p:spPr>
            <a:xfrm>
              <a:off x="5049607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46"/>
            <p:cNvSpPr/>
            <p:nvPr/>
          </p:nvSpPr>
          <p:spPr>
            <a:xfrm>
              <a:off x="5082829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46"/>
            <p:cNvSpPr/>
            <p:nvPr/>
          </p:nvSpPr>
          <p:spPr>
            <a:xfrm>
              <a:off x="5115740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46"/>
            <p:cNvSpPr/>
            <p:nvPr/>
          </p:nvSpPr>
          <p:spPr>
            <a:xfrm>
              <a:off x="5148961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46"/>
            <p:cNvSpPr/>
            <p:nvPr/>
          </p:nvSpPr>
          <p:spPr>
            <a:xfrm>
              <a:off x="518212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46"/>
            <p:cNvSpPr/>
            <p:nvPr/>
          </p:nvSpPr>
          <p:spPr>
            <a:xfrm>
              <a:off x="5215094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46"/>
            <p:cNvSpPr/>
            <p:nvPr/>
          </p:nvSpPr>
          <p:spPr>
            <a:xfrm>
              <a:off x="4785079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46"/>
            <p:cNvSpPr/>
            <p:nvPr/>
          </p:nvSpPr>
          <p:spPr>
            <a:xfrm>
              <a:off x="481805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46"/>
            <p:cNvSpPr/>
            <p:nvPr/>
          </p:nvSpPr>
          <p:spPr>
            <a:xfrm>
              <a:off x="485121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46"/>
            <p:cNvSpPr/>
            <p:nvPr/>
          </p:nvSpPr>
          <p:spPr>
            <a:xfrm>
              <a:off x="4884184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46"/>
            <p:cNvSpPr/>
            <p:nvPr/>
          </p:nvSpPr>
          <p:spPr>
            <a:xfrm>
              <a:off x="4917343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46"/>
            <p:cNvSpPr/>
            <p:nvPr/>
          </p:nvSpPr>
          <p:spPr>
            <a:xfrm>
              <a:off x="4950565" y="3796377"/>
              <a:ext cx="24184" cy="24371"/>
            </a:xfrm>
            <a:custGeom>
              <a:avLst/>
              <a:gdLst/>
              <a:ahLst/>
              <a:cxnLst/>
              <a:rect l="l" t="t" r="r" b="b"/>
              <a:pathLst>
                <a:path w="388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46"/>
            <p:cNvSpPr/>
            <p:nvPr/>
          </p:nvSpPr>
          <p:spPr>
            <a:xfrm>
              <a:off x="4983475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46"/>
            <p:cNvSpPr/>
            <p:nvPr/>
          </p:nvSpPr>
          <p:spPr>
            <a:xfrm>
              <a:off x="5016697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6"/>
            <p:cNvSpPr/>
            <p:nvPr/>
          </p:nvSpPr>
          <p:spPr>
            <a:xfrm>
              <a:off x="5049607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6"/>
            <p:cNvSpPr/>
            <p:nvPr/>
          </p:nvSpPr>
          <p:spPr>
            <a:xfrm>
              <a:off x="5082829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6"/>
            <p:cNvSpPr/>
            <p:nvPr/>
          </p:nvSpPr>
          <p:spPr>
            <a:xfrm>
              <a:off x="5115740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6"/>
            <p:cNvSpPr/>
            <p:nvPr/>
          </p:nvSpPr>
          <p:spPr>
            <a:xfrm>
              <a:off x="5148961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6"/>
            <p:cNvSpPr/>
            <p:nvPr/>
          </p:nvSpPr>
          <p:spPr>
            <a:xfrm>
              <a:off x="518212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6"/>
            <p:cNvSpPr/>
            <p:nvPr/>
          </p:nvSpPr>
          <p:spPr>
            <a:xfrm>
              <a:off x="4818051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6"/>
            <p:cNvSpPr/>
            <p:nvPr/>
          </p:nvSpPr>
          <p:spPr>
            <a:xfrm>
              <a:off x="4851211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6"/>
            <p:cNvSpPr/>
            <p:nvPr/>
          </p:nvSpPr>
          <p:spPr>
            <a:xfrm>
              <a:off x="4884184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46"/>
            <p:cNvSpPr/>
            <p:nvPr/>
          </p:nvSpPr>
          <p:spPr>
            <a:xfrm>
              <a:off x="4917343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46"/>
            <p:cNvSpPr/>
            <p:nvPr/>
          </p:nvSpPr>
          <p:spPr>
            <a:xfrm>
              <a:off x="4950565" y="3827355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6"/>
            <p:cNvSpPr/>
            <p:nvPr/>
          </p:nvSpPr>
          <p:spPr>
            <a:xfrm>
              <a:off x="4983475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6"/>
            <p:cNvSpPr/>
            <p:nvPr/>
          </p:nvSpPr>
          <p:spPr>
            <a:xfrm>
              <a:off x="5016697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6"/>
            <p:cNvSpPr/>
            <p:nvPr/>
          </p:nvSpPr>
          <p:spPr>
            <a:xfrm>
              <a:off x="5049607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6"/>
            <p:cNvSpPr/>
            <p:nvPr/>
          </p:nvSpPr>
          <p:spPr>
            <a:xfrm>
              <a:off x="5082829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6"/>
            <p:cNvSpPr/>
            <p:nvPr/>
          </p:nvSpPr>
          <p:spPr>
            <a:xfrm>
              <a:off x="5115740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6"/>
            <p:cNvSpPr/>
            <p:nvPr/>
          </p:nvSpPr>
          <p:spPr>
            <a:xfrm>
              <a:off x="5148961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6"/>
            <p:cNvSpPr/>
            <p:nvPr/>
          </p:nvSpPr>
          <p:spPr>
            <a:xfrm>
              <a:off x="4851211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6"/>
            <p:cNvSpPr/>
            <p:nvPr/>
          </p:nvSpPr>
          <p:spPr>
            <a:xfrm>
              <a:off x="4884184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6"/>
            <p:cNvSpPr/>
            <p:nvPr/>
          </p:nvSpPr>
          <p:spPr>
            <a:xfrm>
              <a:off x="4917343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6"/>
            <p:cNvSpPr/>
            <p:nvPr/>
          </p:nvSpPr>
          <p:spPr>
            <a:xfrm>
              <a:off x="4950565" y="3858395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6"/>
            <p:cNvSpPr/>
            <p:nvPr/>
          </p:nvSpPr>
          <p:spPr>
            <a:xfrm>
              <a:off x="4983475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6"/>
            <p:cNvSpPr/>
            <p:nvPr/>
          </p:nvSpPr>
          <p:spPr>
            <a:xfrm>
              <a:off x="5016697" y="385839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6"/>
            <p:cNvSpPr/>
            <p:nvPr/>
          </p:nvSpPr>
          <p:spPr>
            <a:xfrm>
              <a:off x="5049607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6"/>
            <p:cNvSpPr/>
            <p:nvPr/>
          </p:nvSpPr>
          <p:spPr>
            <a:xfrm>
              <a:off x="5082829" y="385839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6"/>
            <p:cNvSpPr/>
            <p:nvPr/>
          </p:nvSpPr>
          <p:spPr>
            <a:xfrm>
              <a:off x="5115740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6"/>
            <p:cNvSpPr/>
            <p:nvPr/>
          </p:nvSpPr>
          <p:spPr>
            <a:xfrm>
              <a:off x="4517995" y="4180454"/>
              <a:ext cx="955457" cy="174773"/>
            </a:xfrm>
            <a:custGeom>
              <a:avLst/>
              <a:gdLst/>
              <a:ahLst/>
              <a:cxnLst/>
              <a:rect l="l" t="t" r="r" b="b"/>
              <a:pathLst>
                <a:path w="15329" h="2804" extrusionOk="0">
                  <a:moveTo>
                    <a:pt x="1078" y="0"/>
                  </a:moveTo>
                  <a:cubicBezTo>
                    <a:pt x="913" y="0"/>
                    <a:pt x="764" y="115"/>
                    <a:pt x="719" y="273"/>
                  </a:cubicBezTo>
                  <a:lnTo>
                    <a:pt x="0" y="2803"/>
                  </a:lnTo>
                  <a:lnTo>
                    <a:pt x="15328" y="2803"/>
                  </a:lnTo>
                  <a:lnTo>
                    <a:pt x="14613" y="273"/>
                  </a:lnTo>
                  <a:cubicBezTo>
                    <a:pt x="14568" y="115"/>
                    <a:pt x="14419" y="0"/>
                    <a:pt x="1425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6"/>
            <p:cNvSpPr/>
            <p:nvPr/>
          </p:nvSpPr>
          <p:spPr>
            <a:xfrm>
              <a:off x="4636671" y="4193606"/>
              <a:ext cx="185120" cy="17515"/>
            </a:xfrm>
            <a:custGeom>
              <a:avLst/>
              <a:gdLst/>
              <a:ahLst/>
              <a:cxnLst/>
              <a:rect l="l" t="t" r="r" b="b"/>
              <a:pathLst>
                <a:path w="2970" h="281" extrusionOk="0">
                  <a:moveTo>
                    <a:pt x="0" y="0"/>
                  </a:moveTo>
                  <a:lnTo>
                    <a:pt x="0" y="280"/>
                  </a:lnTo>
                  <a:lnTo>
                    <a:pt x="2969" y="280"/>
                  </a:lnTo>
                  <a:lnTo>
                    <a:pt x="296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6"/>
            <p:cNvSpPr/>
            <p:nvPr/>
          </p:nvSpPr>
          <p:spPr>
            <a:xfrm>
              <a:off x="4620715" y="4232998"/>
              <a:ext cx="184933" cy="84519"/>
            </a:xfrm>
            <a:custGeom>
              <a:avLst/>
              <a:gdLst/>
              <a:ahLst/>
              <a:cxnLst/>
              <a:rect l="l" t="t" r="r" b="b"/>
              <a:pathLst>
                <a:path w="2967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2966" y="1356"/>
                  </a:lnTo>
                  <a:lnTo>
                    <a:pt x="296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6"/>
            <p:cNvSpPr/>
            <p:nvPr/>
          </p:nvSpPr>
          <p:spPr>
            <a:xfrm>
              <a:off x="4620715" y="4232998"/>
              <a:ext cx="62766" cy="84519"/>
            </a:xfrm>
            <a:custGeom>
              <a:avLst/>
              <a:gdLst/>
              <a:ahLst/>
              <a:cxnLst/>
              <a:rect l="l" t="t" r="r" b="b"/>
              <a:pathLst>
                <a:path w="1007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1006" y="1356"/>
                  </a:lnTo>
                  <a:lnTo>
                    <a:pt x="100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46"/>
            <p:cNvSpPr/>
            <p:nvPr/>
          </p:nvSpPr>
          <p:spPr>
            <a:xfrm>
              <a:off x="4743068" y="4232998"/>
              <a:ext cx="62579" cy="84519"/>
            </a:xfrm>
            <a:custGeom>
              <a:avLst/>
              <a:gdLst/>
              <a:ahLst/>
              <a:cxnLst/>
              <a:rect l="l" t="t" r="r" b="b"/>
              <a:pathLst>
                <a:path w="1004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46"/>
            <p:cNvSpPr/>
            <p:nvPr/>
          </p:nvSpPr>
          <p:spPr>
            <a:xfrm>
              <a:off x="5169842" y="4193606"/>
              <a:ext cx="184871" cy="17515"/>
            </a:xfrm>
            <a:custGeom>
              <a:avLst/>
              <a:gdLst/>
              <a:ahLst/>
              <a:cxnLst/>
              <a:rect l="l" t="t" r="r" b="b"/>
              <a:pathLst>
                <a:path w="2966" h="281" extrusionOk="0">
                  <a:moveTo>
                    <a:pt x="0" y="0"/>
                  </a:moveTo>
                  <a:lnTo>
                    <a:pt x="0" y="280"/>
                  </a:lnTo>
                  <a:lnTo>
                    <a:pt x="2966" y="280"/>
                  </a:lnTo>
                  <a:lnTo>
                    <a:pt x="296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6"/>
            <p:cNvSpPr/>
            <p:nvPr/>
          </p:nvSpPr>
          <p:spPr>
            <a:xfrm>
              <a:off x="5185798" y="4232998"/>
              <a:ext cx="184871" cy="84519"/>
            </a:xfrm>
            <a:custGeom>
              <a:avLst/>
              <a:gdLst/>
              <a:ahLst/>
              <a:cxnLst/>
              <a:rect l="l" t="t" r="r" b="b"/>
              <a:pathLst>
                <a:path w="2966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2966" y="1356"/>
                  </a:lnTo>
                  <a:lnTo>
                    <a:pt x="296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6"/>
            <p:cNvSpPr/>
            <p:nvPr/>
          </p:nvSpPr>
          <p:spPr>
            <a:xfrm>
              <a:off x="5308152" y="4232998"/>
              <a:ext cx="62517" cy="84519"/>
            </a:xfrm>
            <a:custGeom>
              <a:avLst/>
              <a:gdLst/>
              <a:ahLst/>
              <a:cxnLst/>
              <a:rect l="l" t="t" r="r" b="b"/>
              <a:pathLst>
                <a:path w="1003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6"/>
            <p:cNvSpPr/>
            <p:nvPr/>
          </p:nvSpPr>
          <p:spPr>
            <a:xfrm>
              <a:off x="5185798" y="4232998"/>
              <a:ext cx="62517" cy="84519"/>
            </a:xfrm>
            <a:custGeom>
              <a:avLst/>
              <a:gdLst/>
              <a:ahLst/>
              <a:cxnLst/>
              <a:rect l="l" t="t" r="r" b="b"/>
              <a:pathLst>
                <a:path w="1003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6"/>
            <p:cNvSpPr/>
            <p:nvPr/>
          </p:nvSpPr>
          <p:spPr>
            <a:xfrm>
              <a:off x="4397760" y="3648156"/>
              <a:ext cx="1195863" cy="21379"/>
            </a:xfrm>
            <a:custGeom>
              <a:avLst/>
              <a:gdLst/>
              <a:ahLst/>
              <a:cxnLst/>
              <a:rect l="l" t="t" r="r" b="b"/>
              <a:pathLst>
                <a:path w="19186" h="343" extrusionOk="0">
                  <a:moveTo>
                    <a:pt x="1" y="0"/>
                  </a:moveTo>
                  <a:lnTo>
                    <a:pt x="1" y="342"/>
                  </a:lnTo>
                  <a:lnTo>
                    <a:pt x="19186" y="342"/>
                  </a:lnTo>
                  <a:lnTo>
                    <a:pt x="1918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6"/>
            <p:cNvSpPr/>
            <p:nvPr/>
          </p:nvSpPr>
          <p:spPr>
            <a:xfrm>
              <a:off x="4804900" y="4163002"/>
              <a:ext cx="381584" cy="192226"/>
            </a:xfrm>
            <a:custGeom>
              <a:avLst/>
              <a:gdLst/>
              <a:ahLst/>
              <a:cxnLst/>
              <a:rect l="l" t="t" r="r" b="b"/>
              <a:pathLst>
                <a:path w="6122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6122" y="3083"/>
                  </a:lnTo>
                  <a:lnTo>
                    <a:pt x="612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46"/>
            <p:cNvSpPr/>
            <p:nvPr/>
          </p:nvSpPr>
          <p:spPr>
            <a:xfrm>
              <a:off x="4868913" y="4243158"/>
              <a:ext cx="17702" cy="68563"/>
            </a:xfrm>
            <a:custGeom>
              <a:avLst/>
              <a:gdLst/>
              <a:ahLst/>
              <a:cxnLst/>
              <a:rect l="l" t="t" r="r" b="b"/>
              <a:pathLst>
                <a:path w="284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4" y="1099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46"/>
            <p:cNvSpPr/>
            <p:nvPr/>
          </p:nvSpPr>
          <p:spPr>
            <a:xfrm>
              <a:off x="5105019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0" y="109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6"/>
            <p:cNvSpPr/>
            <p:nvPr/>
          </p:nvSpPr>
          <p:spPr>
            <a:xfrm>
              <a:off x="4965836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0" y="109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6"/>
            <p:cNvSpPr/>
            <p:nvPr/>
          </p:nvSpPr>
          <p:spPr>
            <a:xfrm>
              <a:off x="5008033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1" y="0"/>
                  </a:moveTo>
                  <a:lnTo>
                    <a:pt x="1" y="1099"/>
                  </a:lnTo>
                  <a:lnTo>
                    <a:pt x="281" y="109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6"/>
            <p:cNvSpPr/>
            <p:nvPr/>
          </p:nvSpPr>
          <p:spPr>
            <a:xfrm>
              <a:off x="4182784" y="3828477"/>
              <a:ext cx="118739" cy="80406"/>
            </a:xfrm>
            <a:custGeom>
              <a:avLst/>
              <a:gdLst/>
              <a:ahLst/>
              <a:cxnLst/>
              <a:rect l="l" t="t" r="r" b="b"/>
              <a:pathLst>
                <a:path w="1905" h="1290" extrusionOk="0">
                  <a:moveTo>
                    <a:pt x="0" y="0"/>
                  </a:moveTo>
                  <a:lnTo>
                    <a:pt x="0" y="1289"/>
                  </a:lnTo>
                  <a:lnTo>
                    <a:pt x="1905" y="1289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6"/>
            <p:cNvSpPr/>
            <p:nvPr/>
          </p:nvSpPr>
          <p:spPr>
            <a:xfrm>
              <a:off x="4145261" y="3854531"/>
              <a:ext cx="193722" cy="104714"/>
            </a:xfrm>
            <a:custGeom>
              <a:avLst/>
              <a:gdLst/>
              <a:ahLst/>
              <a:cxnLst/>
              <a:rect l="l" t="t" r="r" b="b"/>
              <a:pathLst>
                <a:path w="3108" h="1680" extrusionOk="0">
                  <a:moveTo>
                    <a:pt x="1" y="0"/>
                  </a:moveTo>
                  <a:lnTo>
                    <a:pt x="1" y="1680"/>
                  </a:lnTo>
                  <a:lnTo>
                    <a:pt x="3108" y="1680"/>
                  </a:lnTo>
                  <a:lnTo>
                    <a:pt x="310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6"/>
            <p:cNvSpPr/>
            <p:nvPr/>
          </p:nvSpPr>
          <p:spPr>
            <a:xfrm>
              <a:off x="4117899" y="3886818"/>
              <a:ext cx="245019" cy="468410"/>
            </a:xfrm>
            <a:custGeom>
              <a:avLst/>
              <a:gdLst/>
              <a:ahLst/>
              <a:cxnLst/>
              <a:rect l="l" t="t" r="r" b="b"/>
              <a:pathLst>
                <a:path w="3931" h="7515" extrusionOk="0">
                  <a:moveTo>
                    <a:pt x="1" y="1"/>
                  </a:moveTo>
                  <a:lnTo>
                    <a:pt x="1" y="7514"/>
                  </a:lnTo>
                  <a:lnTo>
                    <a:pt x="3931" y="7514"/>
                  </a:lnTo>
                  <a:lnTo>
                    <a:pt x="393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6"/>
            <p:cNvSpPr/>
            <p:nvPr/>
          </p:nvSpPr>
          <p:spPr>
            <a:xfrm>
              <a:off x="4117899" y="3886818"/>
              <a:ext cx="245019" cy="91002"/>
            </a:xfrm>
            <a:custGeom>
              <a:avLst/>
              <a:gdLst/>
              <a:ahLst/>
              <a:cxnLst/>
              <a:rect l="l" t="t" r="r" b="b"/>
              <a:pathLst>
                <a:path w="3931" h="1460" extrusionOk="0">
                  <a:moveTo>
                    <a:pt x="1" y="1"/>
                  </a:moveTo>
                  <a:lnTo>
                    <a:pt x="1" y="1459"/>
                  </a:lnTo>
                  <a:lnTo>
                    <a:pt x="3931" y="1459"/>
                  </a:lnTo>
                  <a:lnTo>
                    <a:pt x="393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6"/>
            <p:cNvSpPr/>
            <p:nvPr/>
          </p:nvSpPr>
          <p:spPr>
            <a:xfrm>
              <a:off x="4117899" y="4079854"/>
              <a:ext cx="245019" cy="54975"/>
            </a:xfrm>
            <a:custGeom>
              <a:avLst/>
              <a:gdLst/>
              <a:ahLst/>
              <a:cxnLst/>
              <a:rect l="l" t="t" r="r" b="b"/>
              <a:pathLst>
                <a:path w="3931" h="882" extrusionOk="0">
                  <a:moveTo>
                    <a:pt x="1" y="0"/>
                  </a:moveTo>
                  <a:lnTo>
                    <a:pt x="1" y="882"/>
                  </a:lnTo>
                  <a:lnTo>
                    <a:pt x="3931" y="882"/>
                  </a:lnTo>
                  <a:lnTo>
                    <a:pt x="393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6"/>
            <p:cNvSpPr/>
            <p:nvPr/>
          </p:nvSpPr>
          <p:spPr>
            <a:xfrm>
              <a:off x="4104996" y="3959183"/>
              <a:ext cx="271073" cy="66880"/>
            </a:xfrm>
            <a:custGeom>
              <a:avLst/>
              <a:gdLst/>
              <a:ahLst/>
              <a:cxnLst/>
              <a:rect l="l" t="t" r="r" b="b"/>
              <a:pathLst>
                <a:path w="4349" h="1073" extrusionOk="0">
                  <a:moveTo>
                    <a:pt x="28" y="1"/>
                  </a:moveTo>
                  <a:cubicBezTo>
                    <a:pt x="11" y="1"/>
                    <a:pt x="1" y="15"/>
                    <a:pt x="1" y="29"/>
                  </a:cubicBezTo>
                  <a:lnTo>
                    <a:pt x="1" y="1048"/>
                  </a:lnTo>
                  <a:cubicBezTo>
                    <a:pt x="1" y="1062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2"/>
                    <a:pt x="4348" y="1048"/>
                  </a:cubicBezTo>
                  <a:lnTo>
                    <a:pt x="4348" y="29"/>
                  </a:lnTo>
                  <a:cubicBezTo>
                    <a:pt x="4348" y="15"/>
                    <a:pt x="4335" y="1"/>
                    <a:pt x="432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6"/>
            <p:cNvSpPr/>
            <p:nvPr/>
          </p:nvSpPr>
          <p:spPr>
            <a:xfrm>
              <a:off x="4104996" y="4041521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1" y="0"/>
                    <a:pt x="1" y="14"/>
                    <a:pt x="1" y="28"/>
                  </a:cubicBezTo>
                  <a:lnTo>
                    <a:pt x="1" y="1044"/>
                  </a:lnTo>
                  <a:cubicBezTo>
                    <a:pt x="1" y="1061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1"/>
                    <a:pt x="4348" y="1044"/>
                  </a:cubicBezTo>
                  <a:lnTo>
                    <a:pt x="4348" y="28"/>
                  </a:lnTo>
                  <a:cubicBezTo>
                    <a:pt x="4348" y="14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6"/>
            <p:cNvSpPr/>
            <p:nvPr/>
          </p:nvSpPr>
          <p:spPr>
            <a:xfrm>
              <a:off x="4104996" y="4123796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1" y="0"/>
                    <a:pt x="1" y="14"/>
                    <a:pt x="1" y="28"/>
                  </a:cubicBezTo>
                  <a:lnTo>
                    <a:pt x="1" y="1048"/>
                  </a:lnTo>
                  <a:cubicBezTo>
                    <a:pt x="1" y="1062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2"/>
                    <a:pt x="4348" y="1048"/>
                  </a:cubicBezTo>
                  <a:lnTo>
                    <a:pt x="4348" y="28"/>
                  </a:lnTo>
                  <a:cubicBezTo>
                    <a:pt x="4348" y="14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6"/>
            <p:cNvSpPr/>
            <p:nvPr/>
          </p:nvSpPr>
          <p:spPr>
            <a:xfrm>
              <a:off x="4104996" y="4206321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1" y="0"/>
                    <a:pt x="1" y="11"/>
                    <a:pt x="1" y="24"/>
                  </a:cubicBezTo>
                  <a:lnTo>
                    <a:pt x="1" y="1044"/>
                  </a:lnTo>
                  <a:cubicBezTo>
                    <a:pt x="1" y="1058"/>
                    <a:pt x="11" y="1068"/>
                    <a:pt x="28" y="1068"/>
                  </a:cubicBezTo>
                  <a:lnTo>
                    <a:pt x="4321" y="1068"/>
                  </a:lnTo>
                  <a:cubicBezTo>
                    <a:pt x="4335" y="1068"/>
                    <a:pt x="4348" y="1058"/>
                    <a:pt x="4348" y="1044"/>
                  </a:cubicBezTo>
                  <a:lnTo>
                    <a:pt x="4348" y="24"/>
                  </a:lnTo>
                  <a:cubicBezTo>
                    <a:pt x="4348" y="11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6"/>
            <p:cNvSpPr/>
            <p:nvPr/>
          </p:nvSpPr>
          <p:spPr>
            <a:xfrm>
              <a:off x="4104996" y="4288597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1" y="0"/>
                    <a:pt x="1" y="11"/>
                    <a:pt x="1" y="25"/>
                  </a:cubicBezTo>
                  <a:lnTo>
                    <a:pt x="1" y="1044"/>
                  </a:lnTo>
                  <a:cubicBezTo>
                    <a:pt x="1" y="1058"/>
                    <a:pt x="11" y="1068"/>
                    <a:pt x="28" y="1068"/>
                  </a:cubicBezTo>
                  <a:lnTo>
                    <a:pt x="4321" y="1068"/>
                  </a:lnTo>
                  <a:cubicBezTo>
                    <a:pt x="4335" y="1068"/>
                    <a:pt x="4348" y="1058"/>
                    <a:pt x="4348" y="1044"/>
                  </a:cubicBezTo>
                  <a:lnTo>
                    <a:pt x="4348" y="25"/>
                  </a:lnTo>
                  <a:cubicBezTo>
                    <a:pt x="4348" y="11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6"/>
            <p:cNvSpPr/>
            <p:nvPr/>
          </p:nvSpPr>
          <p:spPr>
            <a:xfrm>
              <a:off x="4200673" y="3886818"/>
              <a:ext cx="82961" cy="468410"/>
            </a:xfrm>
            <a:custGeom>
              <a:avLst/>
              <a:gdLst/>
              <a:ahLst/>
              <a:cxnLst/>
              <a:rect l="l" t="t" r="r" b="b"/>
              <a:pathLst>
                <a:path w="1331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1331" y="75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6"/>
            <p:cNvSpPr/>
            <p:nvPr/>
          </p:nvSpPr>
          <p:spPr>
            <a:xfrm>
              <a:off x="4277526" y="3934001"/>
              <a:ext cx="6108" cy="421226"/>
            </a:xfrm>
            <a:custGeom>
              <a:avLst/>
              <a:gdLst/>
              <a:ahLst/>
              <a:cxnLst/>
              <a:rect l="l" t="t" r="r" b="b"/>
              <a:pathLst>
                <a:path w="98" h="6758" extrusionOk="0">
                  <a:moveTo>
                    <a:pt x="1" y="1"/>
                  </a:moveTo>
                  <a:lnTo>
                    <a:pt x="1" y="6757"/>
                  </a:lnTo>
                  <a:lnTo>
                    <a:pt x="98" y="6757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6"/>
            <p:cNvSpPr/>
            <p:nvPr/>
          </p:nvSpPr>
          <p:spPr>
            <a:xfrm>
              <a:off x="4197432" y="3934001"/>
              <a:ext cx="5859" cy="421226"/>
            </a:xfrm>
            <a:custGeom>
              <a:avLst/>
              <a:gdLst/>
              <a:ahLst/>
              <a:cxnLst/>
              <a:rect l="l" t="t" r="r" b="b"/>
              <a:pathLst>
                <a:path w="94" h="6758" extrusionOk="0">
                  <a:moveTo>
                    <a:pt x="0" y="1"/>
                  </a:moveTo>
                  <a:lnTo>
                    <a:pt x="0" y="6757"/>
                  </a:lnTo>
                  <a:lnTo>
                    <a:pt x="94" y="675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46"/>
            <p:cNvSpPr/>
            <p:nvPr/>
          </p:nvSpPr>
          <p:spPr>
            <a:xfrm>
              <a:off x="4096831" y="3870861"/>
              <a:ext cx="287217" cy="78723"/>
            </a:xfrm>
            <a:custGeom>
              <a:avLst/>
              <a:gdLst/>
              <a:ahLst/>
              <a:cxnLst/>
              <a:rect l="l" t="t" r="r" b="b"/>
              <a:pathLst>
                <a:path w="4608" h="1263" extrusionOk="0">
                  <a:moveTo>
                    <a:pt x="45" y="1"/>
                  </a:moveTo>
                  <a:cubicBezTo>
                    <a:pt x="21" y="1"/>
                    <a:pt x="0" y="22"/>
                    <a:pt x="0" y="42"/>
                  </a:cubicBezTo>
                  <a:lnTo>
                    <a:pt x="0" y="1221"/>
                  </a:lnTo>
                  <a:cubicBezTo>
                    <a:pt x="0" y="1245"/>
                    <a:pt x="21" y="1262"/>
                    <a:pt x="45" y="1262"/>
                  </a:cubicBezTo>
                  <a:lnTo>
                    <a:pt x="4566" y="1262"/>
                  </a:lnTo>
                  <a:cubicBezTo>
                    <a:pt x="4587" y="1262"/>
                    <a:pt x="4607" y="1245"/>
                    <a:pt x="4607" y="1221"/>
                  </a:cubicBezTo>
                  <a:lnTo>
                    <a:pt x="4607" y="42"/>
                  </a:lnTo>
                  <a:cubicBezTo>
                    <a:pt x="4607" y="22"/>
                    <a:pt x="4587" y="1"/>
                    <a:pt x="456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46"/>
            <p:cNvSpPr/>
            <p:nvPr/>
          </p:nvSpPr>
          <p:spPr>
            <a:xfrm>
              <a:off x="4540808" y="3828477"/>
              <a:ext cx="118739" cy="80406"/>
            </a:xfrm>
            <a:custGeom>
              <a:avLst/>
              <a:gdLst/>
              <a:ahLst/>
              <a:cxnLst/>
              <a:rect l="l" t="t" r="r" b="b"/>
              <a:pathLst>
                <a:path w="1905" h="1290" extrusionOk="0">
                  <a:moveTo>
                    <a:pt x="0" y="0"/>
                  </a:moveTo>
                  <a:lnTo>
                    <a:pt x="0" y="1289"/>
                  </a:lnTo>
                  <a:lnTo>
                    <a:pt x="1905" y="1289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46"/>
            <p:cNvSpPr/>
            <p:nvPr/>
          </p:nvSpPr>
          <p:spPr>
            <a:xfrm>
              <a:off x="4503347" y="3854531"/>
              <a:ext cx="193722" cy="104714"/>
            </a:xfrm>
            <a:custGeom>
              <a:avLst/>
              <a:gdLst/>
              <a:ahLst/>
              <a:cxnLst/>
              <a:rect l="l" t="t" r="r" b="b"/>
              <a:pathLst>
                <a:path w="3108" h="1680" extrusionOk="0">
                  <a:moveTo>
                    <a:pt x="0" y="0"/>
                  </a:moveTo>
                  <a:lnTo>
                    <a:pt x="0" y="1680"/>
                  </a:lnTo>
                  <a:lnTo>
                    <a:pt x="3107" y="1680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46"/>
            <p:cNvSpPr/>
            <p:nvPr/>
          </p:nvSpPr>
          <p:spPr>
            <a:xfrm>
              <a:off x="4475984" y="3886818"/>
              <a:ext cx="244957" cy="468410"/>
            </a:xfrm>
            <a:custGeom>
              <a:avLst/>
              <a:gdLst/>
              <a:ahLst/>
              <a:cxnLst/>
              <a:rect l="l" t="t" r="r" b="b"/>
              <a:pathLst>
                <a:path w="3930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3930" y="7514"/>
                  </a:lnTo>
                  <a:lnTo>
                    <a:pt x="393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46"/>
            <p:cNvSpPr/>
            <p:nvPr/>
          </p:nvSpPr>
          <p:spPr>
            <a:xfrm>
              <a:off x="4475984" y="3886818"/>
              <a:ext cx="244957" cy="91002"/>
            </a:xfrm>
            <a:custGeom>
              <a:avLst/>
              <a:gdLst/>
              <a:ahLst/>
              <a:cxnLst/>
              <a:rect l="l" t="t" r="r" b="b"/>
              <a:pathLst>
                <a:path w="3930" h="1460" extrusionOk="0">
                  <a:moveTo>
                    <a:pt x="0" y="1"/>
                  </a:moveTo>
                  <a:lnTo>
                    <a:pt x="0" y="1459"/>
                  </a:lnTo>
                  <a:lnTo>
                    <a:pt x="3930" y="1459"/>
                  </a:lnTo>
                  <a:lnTo>
                    <a:pt x="393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46"/>
            <p:cNvSpPr/>
            <p:nvPr/>
          </p:nvSpPr>
          <p:spPr>
            <a:xfrm>
              <a:off x="4475984" y="4079854"/>
              <a:ext cx="244957" cy="54975"/>
            </a:xfrm>
            <a:custGeom>
              <a:avLst/>
              <a:gdLst/>
              <a:ahLst/>
              <a:cxnLst/>
              <a:rect l="l" t="t" r="r" b="b"/>
              <a:pathLst>
                <a:path w="3930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930" y="882"/>
                  </a:lnTo>
                  <a:lnTo>
                    <a:pt x="393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46"/>
            <p:cNvSpPr/>
            <p:nvPr/>
          </p:nvSpPr>
          <p:spPr>
            <a:xfrm>
              <a:off x="4462833" y="3959183"/>
              <a:ext cx="271073" cy="66880"/>
            </a:xfrm>
            <a:custGeom>
              <a:avLst/>
              <a:gdLst/>
              <a:ahLst/>
              <a:cxnLst/>
              <a:rect l="l" t="t" r="r" b="b"/>
              <a:pathLst>
                <a:path w="4349" h="1073" extrusionOk="0">
                  <a:moveTo>
                    <a:pt x="28" y="1"/>
                  </a:moveTo>
                  <a:cubicBezTo>
                    <a:pt x="14" y="1"/>
                    <a:pt x="0" y="15"/>
                    <a:pt x="0" y="29"/>
                  </a:cubicBezTo>
                  <a:lnTo>
                    <a:pt x="0" y="1048"/>
                  </a:lnTo>
                  <a:cubicBezTo>
                    <a:pt x="0" y="1062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2"/>
                    <a:pt x="4348" y="1048"/>
                  </a:cubicBezTo>
                  <a:lnTo>
                    <a:pt x="4348" y="29"/>
                  </a:lnTo>
                  <a:cubicBezTo>
                    <a:pt x="4348" y="15"/>
                    <a:pt x="4338" y="1"/>
                    <a:pt x="432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46"/>
            <p:cNvSpPr/>
            <p:nvPr/>
          </p:nvSpPr>
          <p:spPr>
            <a:xfrm>
              <a:off x="4462833" y="4041521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4" y="0"/>
                    <a:pt x="0" y="14"/>
                    <a:pt x="0" y="28"/>
                  </a:cubicBezTo>
                  <a:lnTo>
                    <a:pt x="0" y="1044"/>
                  </a:lnTo>
                  <a:cubicBezTo>
                    <a:pt x="0" y="1061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1"/>
                    <a:pt x="4348" y="1044"/>
                  </a:cubicBezTo>
                  <a:lnTo>
                    <a:pt x="4348" y="28"/>
                  </a:lnTo>
                  <a:cubicBezTo>
                    <a:pt x="4348" y="14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46"/>
            <p:cNvSpPr/>
            <p:nvPr/>
          </p:nvSpPr>
          <p:spPr>
            <a:xfrm>
              <a:off x="4462833" y="4123796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4" y="0"/>
                    <a:pt x="0" y="14"/>
                    <a:pt x="0" y="28"/>
                  </a:cubicBezTo>
                  <a:lnTo>
                    <a:pt x="0" y="1048"/>
                  </a:lnTo>
                  <a:cubicBezTo>
                    <a:pt x="0" y="1062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2"/>
                    <a:pt x="4348" y="1048"/>
                  </a:cubicBezTo>
                  <a:lnTo>
                    <a:pt x="4348" y="28"/>
                  </a:lnTo>
                  <a:cubicBezTo>
                    <a:pt x="4348" y="14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46"/>
            <p:cNvSpPr/>
            <p:nvPr/>
          </p:nvSpPr>
          <p:spPr>
            <a:xfrm>
              <a:off x="4462833" y="4206321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4" y="0"/>
                    <a:pt x="0" y="11"/>
                    <a:pt x="0" y="24"/>
                  </a:cubicBezTo>
                  <a:lnTo>
                    <a:pt x="0" y="1044"/>
                  </a:lnTo>
                  <a:cubicBezTo>
                    <a:pt x="0" y="1058"/>
                    <a:pt x="14" y="1068"/>
                    <a:pt x="28" y="1068"/>
                  </a:cubicBezTo>
                  <a:lnTo>
                    <a:pt x="4321" y="1068"/>
                  </a:lnTo>
                  <a:cubicBezTo>
                    <a:pt x="4338" y="1068"/>
                    <a:pt x="4348" y="1058"/>
                    <a:pt x="4348" y="1044"/>
                  </a:cubicBezTo>
                  <a:lnTo>
                    <a:pt x="4348" y="24"/>
                  </a:lnTo>
                  <a:cubicBezTo>
                    <a:pt x="4348" y="11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46"/>
            <p:cNvSpPr/>
            <p:nvPr/>
          </p:nvSpPr>
          <p:spPr>
            <a:xfrm>
              <a:off x="4462833" y="4288597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4" y="0"/>
                    <a:pt x="0" y="11"/>
                    <a:pt x="0" y="25"/>
                  </a:cubicBezTo>
                  <a:lnTo>
                    <a:pt x="0" y="1044"/>
                  </a:lnTo>
                  <a:cubicBezTo>
                    <a:pt x="0" y="1058"/>
                    <a:pt x="14" y="1068"/>
                    <a:pt x="28" y="1068"/>
                  </a:cubicBezTo>
                  <a:lnTo>
                    <a:pt x="4321" y="1068"/>
                  </a:lnTo>
                  <a:cubicBezTo>
                    <a:pt x="4338" y="1068"/>
                    <a:pt x="4348" y="1058"/>
                    <a:pt x="4348" y="1044"/>
                  </a:cubicBezTo>
                  <a:lnTo>
                    <a:pt x="4348" y="25"/>
                  </a:lnTo>
                  <a:cubicBezTo>
                    <a:pt x="4348" y="11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46"/>
            <p:cNvSpPr/>
            <p:nvPr/>
          </p:nvSpPr>
          <p:spPr>
            <a:xfrm>
              <a:off x="4558696" y="3886818"/>
              <a:ext cx="82961" cy="468410"/>
            </a:xfrm>
            <a:custGeom>
              <a:avLst/>
              <a:gdLst/>
              <a:ahLst/>
              <a:cxnLst/>
              <a:rect l="l" t="t" r="r" b="b"/>
              <a:pathLst>
                <a:path w="1331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1331" y="75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46"/>
            <p:cNvSpPr/>
            <p:nvPr/>
          </p:nvSpPr>
          <p:spPr>
            <a:xfrm>
              <a:off x="4635612" y="3934001"/>
              <a:ext cx="5859" cy="421226"/>
            </a:xfrm>
            <a:custGeom>
              <a:avLst/>
              <a:gdLst/>
              <a:ahLst/>
              <a:cxnLst/>
              <a:rect l="l" t="t" r="r" b="b"/>
              <a:pathLst>
                <a:path w="94" h="6758" extrusionOk="0">
                  <a:moveTo>
                    <a:pt x="0" y="1"/>
                  </a:moveTo>
                  <a:lnTo>
                    <a:pt x="0" y="6757"/>
                  </a:lnTo>
                  <a:lnTo>
                    <a:pt x="93" y="6757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46"/>
            <p:cNvSpPr/>
            <p:nvPr/>
          </p:nvSpPr>
          <p:spPr>
            <a:xfrm>
              <a:off x="4555206" y="3934001"/>
              <a:ext cx="5921" cy="421226"/>
            </a:xfrm>
            <a:custGeom>
              <a:avLst/>
              <a:gdLst/>
              <a:ahLst/>
              <a:cxnLst/>
              <a:rect l="l" t="t" r="r" b="b"/>
              <a:pathLst>
                <a:path w="95" h="6758" extrusionOk="0">
                  <a:moveTo>
                    <a:pt x="1" y="1"/>
                  </a:moveTo>
                  <a:lnTo>
                    <a:pt x="1" y="6757"/>
                  </a:lnTo>
                  <a:lnTo>
                    <a:pt x="94" y="675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46"/>
            <p:cNvSpPr/>
            <p:nvPr/>
          </p:nvSpPr>
          <p:spPr>
            <a:xfrm>
              <a:off x="4454855" y="3870861"/>
              <a:ext cx="287217" cy="78723"/>
            </a:xfrm>
            <a:custGeom>
              <a:avLst/>
              <a:gdLst/>
              <a:ahLst/>
              <a:cxnLst/>
              <a:rect l="l" t="t" r="r" b="b"/>
              <a:pathLst>
                <a:path w="4608" h="1263" extrusionOk="0">
                  <a:moveTo>
                    <a:pt x="42" y="1"/>
                  </a:moveTo>
                  <a:cubicBezTo>
                    <a:pt x="21" y="1"/>
                    <a:pt x="0" y="22"/>
                    <a:pt x="0" y="42"/>
                  </a:cubicBezTo>
                  <a:lnTo>
                    <a:pt x="0" y="1221"/>
                  </a:lnTo>
                  <a:cubicBezTo>
                    <a:pt x="0" y="1245"/>
                    <a:pt x="21" y="1262"/>
                    <a:pt x="42" y="1262"/>
                  </a:cubicBezTo>
                  <a:lnTo>
                    <a:pt x="4563" y="1262"/>
                  </a:lnTo>
                  <a:cubicBezTo>
                    <a:pt x="4587" y="1262"/>
                    <a:pt x="4607" y="1245"/>
                    <a:pt x="4607" y="1221"/>
                  </a:cubicBezTo>
                  <a:lnTo>
                    <a:pt x="4607" y="42"/>
                  </a:lnTo>
                  <a:cubicBezTo>
                    <a:pt x="4607" y="22"/>
                    <a:pt x="4587" y="1"/>
                    <a:pt x="456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46"/>
            <p:cNvSpPr/>
            <p:nvPr/>
          </p:nvSpPr>
          <p:spPr>
            <a:xfrm>
              <a:off x="5355772" y="4201584"/>
              <a:ext cx="424841" cy="130394"/>
            </a:xfrm>
            <a:custGeom>
              <a:avLst/>
              <a:gdLst/>
              <a:ahLst/>
              <a:cxnLst/>
              <a:rect l="l" t="t" r="r" b="b"/>
              <a:pathLst>
                <a:path w="6816" h="2092" extrusionOk="0">
                  <a:moveTo>
                    <a:pt x="0" y="0"/>
                  </a:moveTo>
                  <a:lnTo>
                    <a:pt x="0" y="2091"/>
                  </a:lnTo>
                  <a:lnTo>
                    <a:pt x="6816" y="2091"/>
                  </a:lnTo>
                  <a:lnTo>
                    <a:pt x="681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46"/>
            <p:cNvSpPr/>
            <p:nvPr/>
          </p:nvSpPr>
          <p:spPr>
            <a:xfrm>
              <a:off x="5493210" y="4164747"/>
              <a:ext cx="149966" cy="134259"/>
            </a:xfrm>
            <a:custGeom>
              <a:avLst/>
              <a:gdLst/>
              <a:ahLst/>
              <a:cxnLst/>
              <a:rect l="l" t="t" r="r" b="b"/>
              <a:pathLst>
                <a:path w="2406" h="2154" extrusionOk="0">
                  <a:moveTo>
                    <a:pt x="0" y="0"/>
                  </a:moveTo>
                  <a:lnTo>
                    <a:pt x="0" y="2153"/>
                  </a:lnTo>
                  <a:lnTo>
                    <a:pt x="2406" y="2153"/>
                  </a:lnTo>
                  <a:lnTo>
                    <a:pt x="240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46"/>
            <p:cNvSpPr/>
            <p:nvPr/>
          </p:nvSpPr>
          <p:spPr>
            <a:xfrm>
              <a:off x="5510662" y="4202394"/>
              <a:ext cx="41387" cy="82837"/>
            </a:xfrm>
            <a:custGeom>
              <a:avLst/>
              <a:gdLst/>
              <a:ahLst/>
              <a:cxnLst/>
              <a:rect l="l" t="t" r="r" b="b"/>
              <a:pathLst>
                <a:path w="664" h="1329" extrusionOk="0">
                  <a:moveTo>
                    <a:pt x="0" y="1"/>
                  </a:moveTo>
                  <a:lnTo>
                    <a:pt x="0" y="1328"/>
                  </a:lnTo>
                  <a:lnTo>
                    <a:pt x="664" y="1328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46"/>
            <p:cNvSpPr/>
            <p:nvPr/>
          </p:nvSpPr>
          <p:spPr>
            <a:xfrm>
              <a:off x="5584523" y="4202394"/>
              <a:ext cx="41200" cy="82837"/>
            </a:xfrm>
            <a:custGeom>
              <a:avLst/>
              <a:gdLst/>
              <a:ahLst/>
              <a:cxnLst/>
              <a:rect l="l" t="t" r="r" b="b"/>
              <a:pathLst>
                <a:path w="661" h="1329" extrusionOk="0">
                  <a:moveTo>
                    <a:pt x="1" y="1"/>
                  </a:moveTo>
                  <a:lnTo>
                    <a:pt x="1" y="1328"/>
                  </a:lnTo>
                  <a:lnTo>
                    <a:pt x="661" y="132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46"/>
            <p:cNvSpPr/>
            <p:nvPr/>
          </p:nvSpPr>
          <p:spPr>
            <a:xfrm>
              <a:off x="5429010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3" y="1007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46"/>
            <p:cNvSpPr/>
            <p:nvPr/>
          </p:nvSpPr>
          <p:spPr>
            <a:xfrm>
              <a:off x="5482427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46"/>
            <p:cNvSpPr/>
            <p:nvPr/>
          </p:nvSpPr>
          <p:spPr>
            <a:xfrm>
              <a:off x="5535844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1" y="1"/>
                  </a:moveTo>
                  <a:lnTo>
                    <a:pt x="1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46"/>
            <p:cNvSpPr/>
            <p:nvPr/>
          </p:nvSpPr>
          <p:spPr>
            <a:xfrm>
              <a:off x="5589074" y="4040399"/>
              <a:ext cx="11656" cy="62766"/>
            </a:xfrm>
            <a:custGeom>
              <a:avLst/>
              <a:gdLst/>
              <a:ahLst/>
              <a:cxnLst/>
              <a:rect l="l" t="t" r="r" b="b"/>
              <a:pathLst>
                <a:path w="187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7" y="100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46"/>
            <p:cNvSpPr/>
            <p:nvPr/>
          </p:nvSpPr>
          <p:spPr>
            <a:xfrm>
              <a:off x="5642490" y="4040399"/>
              <a:ext cx="11656" cy="62766"/>
            </a:xfrm>
            <a:custGeom>
              <a:avLst/>
              <a:gdLst/>
              <a:ahLst/>
              <a:cxnLst/>
              <a:rect l="l" t="t" r="r" b="b"/>
              <a:pathLst>
                <a:path w="187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7" y="100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46"/>
            <p:cNvSpPr/>
            <p:nvPr/>
          </p:nvSpPr>
          <p:spPr>
            <a:xfrm>
              <a:off x="5695907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46"/>
            <p:cNvSpPr/>
            <p:nvPr/>
          </p:nvSpPr>
          <p:spPr>
            <a:xfrm>
              <a:off x="5432002" y="4066079"/>
              <a:ext cx="272569" cy="11656"/>
            </a:xfrm>
            <a:custGeom>
              <a:avLst/>
              <a:gdLst/>
              <a:ahLst/>
              <a:cxnLst/>
              <a:rect l="l" t="t" r="r" b="b"/>
              <a:pathLst>
                <a:path w="4373" h="187" extrusionOk="0">
                  <a:moveTo>
                    <a:pt x="1" y="0"/>
                  </a:moveTo>
                  <a:lnTo>
                    <a:pt x="1" y="187"/>
                  </a:lnTo>
                  <a:lnTo>
                    <a:pt x="4373" y="187"/>
                  </a:lnTo>
                  <a:lnTo>
                    <a:pt x="437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46"/>
            <p:cNvSpPr/>
            <p:nvPr/>
          </p:nvSpPr>
          <p:spPr>
            <a:xfrm>
              <a:off x="5470148" y="4058100"/>
              <a:ext cx="32349" cy="27737"/>
            </a:xfrm>
            <a:custGeom>
              <a:avLst/>
              <a:gdLst/>
              <a:ahLst/>
              <a:cxnLst/>
              <a:rect l="l" t="t" r="r" b="b"/>
              <a:pathLst>
                <a:path w="519" h="445" extrusionOk="0">
                  <a:moveTo>
                    <a:pt x="298" y="0"/>
                  </a:moveTo>
                  <a:cubicBezTo>
                    <a:pt x="97" y="0"/>
                    <a:pt x="0" y="239"/>
                    <a:pt x="139" y="381"/>
                  </a:cubicBezTo>
                  <a:cubicBezTo>
                    <a:pt x="184" y="425"/>
                    <a:pt x="239" y="445"/>
                    <a:pt x="294" y="445"/>
                  </a:cubicBezTo>
                  <a:cubicBezTo>
                    <a:pt x="409" y="445"/>
                    <a:pt x="519" y="355"/>
                    <a:pt x="519" y="222"/>
                  </a:cubicBezTo>
                  <a:cubicBezTo>
                    <a:pt x="519" y="97"/>
                    <a:pt x="419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46"/>
            <p:cNvSpPr/>
            <p:nvPr/>
          </p:nvSpPr>
          <p:spPr>
            <a:xfrm>
              <a:off x="5523128" y="4058100"/>
              <a:ext cx="32599" cy="27737"/>
            </a:xfrm>
            <a:custGeom>
              <a:avLst/>
              <a:gdLst/>
              <a:ahLst/>
              <a:cxnLst/>
              <a:rect l="l" t="t" r="r" b="b"/>
              <a:pathLst>
                <a:path w="523" h="445" extrusionOk="0">
                  <a:moveTo>
                    <a:pt x="298" y="0"/>
                  </a:moveTo>
                  <a:cubicBezTo>
                    <a:pt x="101" y="0"/>
                    <a:pt x="1" y="239"/>
                    <a:pt x="139" y="381"/>
                  </a:cubicBezTo>
                  <a:cubicBezTo>
                    <a:pt x="184" y="425"/>
                    <a:pt x="240" y="445"/>
                    <a:pt x="295" y="445"/>
                  </a:cubicBezTo>
                  <a:cubicBezTo>
                    <a:pt x="411" y="445"/>
                    <a:pt x="522" y="355"/>
                    <a:pt x="522" y="222"/>
                  </a:cubicBezTo>
                  <a:cubicBezTo>
                    <a:pt x="519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46"/>
            <p:cNvSpPr/>
            <p:nvPr/>
          </p:nvSpPr>
          <p:spPr>
            <a:xfrm>
              <a:off x="5576109" y="4058100"/>
              <a:ext cx="32599" cy="27737"/>
            </a:xfrm>
            <a:custGeom>
              <a:avLst/>
              <a:gdLst/>
              <a:ahLst/>
              <a:cxnLst/>
              <a:rect l="l" t="t" r="r" b="b"/>
              <a:pathLst>
                <a:path w="523" h="445" extrusionOk="0">
                  <a:moveTo>
                    <a:pt x="298" y="0"/>
                  </a:moveTo>
                  <a:cubicBezTo>
                    <a:pt x="101" y="0"/>
                    <a:pt x="1" y="239"/>
                    <a:pt x="143" y="381"/>
                  </a:cubicBezTo>
                  <a:cubicBezTo>
                    <a:pt x="188" y="425"/>
                    <a:pt x="243" y="445"/>
                    <a:pt x="297" y="445"/>
                  </a:cubicBezTo>
                  <a:cubicBezTo>
                    <a:pt x="413" y="445"/>
                    <a:pt x="523" y="355"/>
                    <a:pt x="523" y="222"/>
                  </a:cubicBezTo>
                  <a:cubicBezTo>
                    <a:pt x="523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46"/>
            <p:cNvSpPr/>
            <p:nvPr/>
          </p:nvSpPr>
          <p:spPr>
            <a:xfrm>
              <a:off x="5629339" y="4058100"/>
              <a:ext cx="32349" cy="27737"/>
            </a:xfrm>
            <a:custGeom>
              <a:avLst/>
              <a:gdLst/>
              <a:ahLst/>
              <a:cxnLst/>
              <a:rect l="l" t="t" r="r" b="b"/>
              <a:pathLst>
                <a:path w="519" h="445" extrusionOk="0">
                  <a:moveTo>
                    <a:pt x="298" y="0"/>
                  </a:moveTo>
                  <a:cubicBezTo>
                    <a:pt x="101" y="0"/>
                    <a:pt x="1" y="239"/>
                    <a:pt x="139" y="381"/>
                  </a:cubicBezTo>
                  <a:cubicBezTo>
                    <a:pt x="184" y="425"/>
                    <a:pt x="239" y="445"/>
                    <a:pt x="294" y="445"/>
                  </a:cubicBezTo>
                  <a:cubicBezTo>
                    <a:pt x="409" y="445"/>
                    <a:pt x="519" y="355"/>
                    <a:pt x="519" y="222"/>
                  </a:cubicBezTo>
                  <a:cubicBezTo>
                    <a:pt x="519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46"/>
            <p:cNvSpPr/>
            <p:nvPr/>
          </p:nvSpPr>
          <p:spPr>
            <a:xfrm>
              <a:off x="5387187" y="4033729"/>
              <a:ext cx="362013" cy="20133"/>
            </a:xfrm>
            <a:custGeom>
              <a:avLst/>
              <a:gdLst/>
              <a:ahLst/>
              <a:cxnLst/>
              <a:rect l="l" t="t" r="r" b="b"/>
              <a:pathLst>
                <a:path w="5808" h="323" extrusionOk="0">
                  <a:moveTo>
                    <a:pt x="160" y="1"/>
                  </a:moveTo>
                  <a:cubicBezTo>
                    <a:pt x="73" y="1"/>
                    <a:pt x="1" y="73"/>
                    <a:pt x="1" y="163"/>
                  </a:cubicBezTo>
                  <a:cubicBezTo>
                    <a:pt x="1" y="250"/>
                    <a:pt x="73" y="322"/>
                    <a:pt x="160" y="322"/>
                  </a:cubicBezTo>
                  <a:lnTo>
                    <a:pt x="5648" y="322"/>
                  </a:lnTo>
                  <a:cubicBezTo>
                    <a:pt x="5738" y="322"/>
                    <a:pt x="5807" y="250"/>
                    <a:pt x="5807" y="163"/>
                  </a:cubicBezTo>
                  <a:cubicBezTo>
                    <a:pt x="5807" y="73"/>
                    <a:pt x="5738" y="1"/>
                    <a:pt x="564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46"/>
            <p:cNvSpPr/>
            <p:nvPr/>
          </p:nvSpPr>
          <p:spPr>
            <a:xfrm>
              <a:off x="5364374" y="4013722"/>
              <a:ext cx="407825" cy="20070"/>
            </a:xfrm>
            <a:custGeom>
              <a:avLst/>
              <a:gdLst/>
              <a:ahLst/>
              <a:cxnLst/>
              <a:rect l="l" t="t" r="r" b="b"/>
              <a:pathLst>
                <a:path w="6543" h="322" extrusionOk="0">
                  <a:moveTo>
                    <a:pt x="159" y="0"/>
                  </a:moveTo>
                  <a:cubicBezTo>
                    <a:pt x="73" y="0"/>
                    <a:pt x="0" y="70"/>
                    <a:pt x="0" y="159"/>
                  </a:cubicBezTo>
                  <a:cubicBezTo>
                    <a:pt x="0" y="249"/>
                    <a:pt x="73" y="322"/>
                    <a:pt x="159" y="322"/>
                  </a:cubicBezTo>
                  <a:lnTo>
                    <a:pt x="6381" y="322"/>
                  </a:lnTo>
                  <a:cubicBezTo>
                    <a:pt x="6470" y="322"/>
                    <a:pt x="6543" y="249"/>
                    <a:pt x="6543" y="159"/>
                  </a:cubicBezTo>
                  <a:cubicBezTo>
                    <a:pt x="6543" y="70"/>
                    <a:pt x="6470" y="0"/>
                    <a:pt x="63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46"/>
            <p:cNvSpPr/>
            <p:nvPr/>
          </p:nvSpPr>
          <p:spPr>
            <a:xfrm>
              <a:off x="5356832" y="3923842"/>
              <a:ext cx="420354" cy="130893"/>
            </a:xfrm>
            <a:custGeom>
              <a:avLst/>
              <a:gdLst/>
              <a:ahLst/>
              <a:cxnLst/>
              <a:rect l="l" t="t" r="r" b="b"/>
              <a:pathLst>
                <a:path w="6744" h="2100" extrusionOk="0">
                  <a:moveTo>
                    <a:pt x="3979" y="1"/>
                  </a:moveTo>
                  <a:cubicBezTo>
                    <a:pt x="3961" y="1"/>
                    <a:pt x="3942" y="1"/>
                    <a:pt x="3923" y="1"/>
                  </a:cubicBezTo>
                  <a:cubicBezTo>
                    <a:pt x="3747" y="8"/>
                    <a:pt x="3564" y="12"/>
                    <a:pt x="3381" y="12"/>
                  </a:cubicBezTo>
                  <a:cubicBezTo>
                    <a:pt x="3208" y="12"/>
                    <a:pt x="3035" y="8"/>
                    <a:pt x="2866" y="1"/>
                  </a:cubicBezTo>
                  <a:cubicBezTo>
                    <a:pt x="2847" y="1"/>
                    <a:pt x="2829" y="1"/>
                    <a:pt x="2811" y="1"/>
                  </a:cubicBezTo>
                  <a:cubicBezTo>
                    <a:pt x="2308" y="1"/>
                    <a:pt x="1810" y="138"/>
                    <a:pt x="1376" y="399"/>
                  </a:cubicBezTo>
                  <a:cubicBezTo>
                    <a:pt x="1161" y="528"/>
                    <a:pt x="918" y="593"/>
                    <a:pt x="675" y="593"/>
                  </a:cubicBezTo>
                  <a:cubicBezTo>
                    <a:pt x="464" y="593"/>
                    <a:pt x="253" y="545"/>
                    <a:pt x="59" y="447"/>
                  </a:cubicBezTo>
                  <a:lnTo>
                    <a:pt x="59" y="447"/>
                  </a:lnTo>
                  <a:cubicBezTo>
                    <a:pt x="0" y="1356"/>
                    <a:pt x="1511" y="2099"/>
                    <a:pt x="3381" y="2099"/>
                  </a:cubicBezTo>
                  <a:cubicBezTo>
                    <a:pt x="5243" y="2099"/>
                    <a:pt x="6743" y="1363"/>
                    <a:pt x="6702" y="461"/>
                  </a:cubicBezTo>
                  <a:lnTo>
                    <a:pt x="6702" y="461"/>
                  </a:lnTo>
                  <a:cubicBezTo>
                    <a:pt x="6519" y="547"/>
                    <a:pt x="6322" y="592"/>
                    <a:pt x="6121" y="592"/>
                  </a:cubicBezTo>
                  <a:cubicBezTo>
                    <a:pt x="5872" y="592"/>
                    <a:pt x="5627" y="527"/>
                    <a:pt x="5416" y="399"/>
                  </a:cubicBezTo>
                  <a:cubicBezTo>
                    <a:pt x="4980" y="135"/>
                    <a:pt x="4482" y="1"/>
                    <a:pt x="397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46"/>
            <p:cNvSpPr/>
            <p:nvPr/>
          </p:nvSpPr>
          <p:spPr>
            <a:xfrm>
              <a:off x="549208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6" y="0"/>
                  </a:moveTo>
                  <a:cubicBezTo>
                    <a:pt x="46" y="0"/>
                    <a:pt x="1" y="104"/>
                    <a:pt x="63" y="170"/>
                  </a:cubicBezTo>
                  <a:cubicBezTo>
                    <a:pt x="84" y="190"/>
                    <a:pt x="109" y="200"/>
                    <a:pt x="134" y="200"/>
                  </a:cubicBezTo>
                  <a:cubicBezTo>
                    <a:pt x="185" y="200"/>
                    <a:pt x="234" y="162"/>
                    <a:pt x="236" y="104"/>
                  </a:cubicBezTo>
                  <a:cubicBezTo>
                    <a:pt x="236" y="45"/>
                    <a:pt x="191" y="0"/>
                    <a:pt x="1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46"/>
            <p:cNvSpPr/>
            <p:nvPr/>
          </p:nvSpPr>
          <p:spPr>
            <a:xfrm>
              <a:off x="5504367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6" y="0"/>
                    <a:pt x="1" y="104"/>
                    <a:pt x="60" y="170"/>
                  </a:cubicBezTo>
                  <a:cubicBezTo>
                    <a:pt x="80" y="190"/>
                    <a:pt x="106" y="200"/>
                    <a:pt x="132" y="200"/>
                  </a:cubicBezTo>
                  <a:cubicBezTo>
                    <a:pt x="183" y="200"/>
                    <a:pt x="234" y="162"/>
                    <a:pt x="236" y="104"/>
                  </a:cubicBezTo>
                  <a:cubicBezTo>
                    <a:pt x="236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46"/>
            <p:cNvSpPr/>
            <p:nvPr/>
          </p:nvSpPr>
          <p:spPr>
            <a:xfrm>
              <a:off x="5516459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46"/>
            <p:cNvSpPr/>
            <p:nvPr/>
          </p:nvSpPr>
          <p:spPr>
            <a:xfrm>
              <a:off x="552873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46"/>
            <p:cNvSpPr/>
            <p:nvPr/>
          </p:nvSpPr>
          <p:spPr>
            <a:xfrm>
              <a:off x="5540830" y="3915053"/>
              <a:ext cx="14897" cy="12466"/>
            </a:xfrm>
            <a:custGeom>
              <a:avLst/>
              <a:gdLst/>
              <a:ahLst/>
              <a:cxnLst/>
              <a:rect l="l" t="t" r="r" b="b"/>
              <a:pathLst>
                <a:path w="239" h="200" extrusionOk="0">
                  <a:moveTo>
                    <a:pt x="135" y="0"/>
                  </a:moveTo>
                  <a:cubicBezTo>
                    <a:pt x="48" y="0"/>
                    <a:pt x="0" y="104"/>
                    <a:pt x="62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6" y="200"/>
                    <a:pt x="235" y="162"/>
                    <a:pt x="235" y="104"/>
                  </a:cubicBezTo>
                  <a:cubicBezTo>
                    <a:pt x="238" y="45"/>
                    <a:pt x="194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46"/>
            <p:cNvSpPr/>
            <p:nvPr/>
          </p:nvSpPr>
          <p:spPr>
            <a:xfrm>
              <a:off x="5553296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5" y="0"/>
                    <a:pt x="0" y="104"/>
                    <a:pt x="59" y="170"/>
                  </a:cubicBezTo>
                  <a:cubicBezTo>
                    <a:pt x="80" y="190"/>
                    <a:pt x="106" y="200"/>
                    <a:pt x="131" y="200"/>
                  </a:cubicBezTo>
                  <a:cubicBezTo>
                    <a:pt x="183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46"/>
            <p:cNvSpPr/>
            <p:nvPr/>
          </p:nvSpPr>
          <p:spPr>
            <a:xfrm>
              <a:off x="556538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2" y="170"/>
                  </a:cubicBezTo>
                  <a:cubicBezTo>
                    <a:pt x="83" y="190"/>
                    <a:pt x="108" y="200"/>
                    <a:pt x="133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46"/>
            <p:cNvSpPr/>
            <p:nvPr/>
          </p:nvSpPr>
          <p:spPr>
            <a:xfrm>
              <a:off x="557741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1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5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46"/>
            <p:cNvSpPr/>
            <p:nvPr/>
          </p:nvSpPr>
          <p:spPr>
            <a:xfrm>
              <a:off x="5589697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1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5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46"/>
            <p:cNvSpPr/>
            <p:nvPr/>
          </p:nvSpPr>
          <p:spPr>
            <a:xfrm>
              <a:off x="5601976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5" y="0"/>
                    <a:pt x="1" y="104"/>
                    <a:pt x="59" y="170"/>
                  </a:cubicBezTo>
                  <a:cubicBezTo>
                    <a:pt x="80" y="190"/>
                    <a:pt x="106" y="200"/>
                    <a:pt x="131" y="200"/>
                  </a:cubicBezTo>
                  <a:cubicBezTo>
                    <a:pt x="183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46"/>
            <p:cNvSpPr/>
            <p:nvPr/>
          </p:nvSpPr>
          <p:spPr>
            <a:xfrm>
              <a:off x="5614130" y="3915053"/>
              <a:ext cx="14648" cy="12591"/>
            </a:xfrm>
            <a:custGeom>
              <a:avLst/>
              <a:gdLst/>
              <a:ahLst/>
              <a:cxnLst/>
              <a:rect l="l" t="t" r="r" b="b"/>
              <a:pathLst>
                <a:path w="235" h="202" extrusionOk="0">
                  <a:moveTo>
                    <a:pt x="130" y="0"/>
                  </a:moveTo>
                  <a:cubicBezTo>
                    <a:pt x="43" y="0"/>
                    <a:pt x="0" y="109"/>
                    <a:pt x="61" y="170"/>
                  </a:cubicBezTo>
                  <a:cubicBezTo>
                    <a:pt x="82" y="192"/>
                    <a:pt x="107" y="201"/>
                    <a:pt x="133" y="201"/>
                  </a:cubicBezTo>
                  <a:cubicBezTo>
                    <a:pt x="183" y="201"/>
                    <a:pt x="232" y="162"/>
                    <a:pt x="234" y="104"/>
                  </a:cubicBezTo>
                  <a:cubicBezTo>
                    <a:pt x="234" y="45"/>
                    <a:pt x="189" y="0"/>
                    <a:pt x="134" y="0"/>
                  </a:cubicBezTo>
                  <a:cubicBezTo>
                    <a:pt x="133" y="0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46"/>
            <p:cNvSpPr/>
            <p:nvPr/>
          </p:nvSpPr>
          <p:spPr>
            <a:xfrm>
              <a:off x="5626160" y="3915053"/>
              <a:ext cx="14897" cy="12591"/>
            </a:xfrm>
            <a:custGeom>
              <a:avLst/>
              <a:gdLst/>
              <a:ahLst/>
              <a:cxnLst/>
              <a:rect l="l" t="t" r="r" b="b"/>
              <a:pathLst>
                <a:path w="239" h="202" extrusionOk="0">
                  <a:moveTo>
                    <a:pt x="134" y="0"/>
                  </a:moveTo>
                  <a:cubicBezTo>
                    <a:pt x="47" y="0"/>
                    <a:pt x="1" y="109"/>
                    <a:pt x="65" y="170"/>
                  </a:cubicBezTo>
                  <a:cubicBezTo>
                    <a:pt x="86" y="192"/>
                    <a:pt x="111" y="201"/>
                    <a:pt x="137" y="201"/>
                  </a:cubicBezTo>
                  <a:cubicBezTo>
                    <a:pt x="187" y="201"/>
                    <a:pt x="236" y="162"/>
                    <a:pt x="238" y="104"/>
                  </a:cubicBezTo>
                  <a:cubicBezTo>
                    <a:pt x="238" y="45"/>
                    <a:pt x="193" y="0"/>
                    <a:pt x="138" y="0"/>
                  </a:cubicBezTo>
                  <a:cubicBezTo>
                    <a:pt x="137" y="0"/>
                    <a:pt x="135" y="0"/>
                    <a:pt x="1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46"/>
            <p:cNvSpPr/>
            <p:nvPr/>
          </p:nvSpPr>
          <p:spPr>
            <a:xfrm>
              <a:off x="5341125" y="3951018"/>
              <a:ext cx="21379" cy="14959"/>
            </a:xfrm>
            <a:custGeom>
              <a:avLst/>
              <a:gdLst/>
              <a:ahLst/>
              <a:cxnLst/>
              <a:rect l="l" t="t" r="r" b="b"/>
              <a:pathLst>
                <a:path w="343" h="240" extrusionOk="0">
                  <a:moveTo>
                    <a:pt x="0" y="1"/>
                  </a:moveTo>
                  <a:cubicBezTo>
                    <a:pt x="0" y="132"/>
                    <a:pt x="107" y="239"/>
                    <a:pt x="239" y="239"/>
                  </a:cubicBezTo>
                  <a:lnTo>
                    <a:pt x="342" y="23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6"/>
            <p:cNvSpPr/>
            <p:nvPr/>
          </p:nvSpPr>
          <p:spPr>
            <a:xfrm>
              <a:off x="5774131" y="3951018"/>
              <a:ext cx="21379" cy="14959"/>
            </a:xfrm>
            <a:custGeom>
              <a:avLst/>
              <a:gdLst/>
              <a:ahLst/>
              <a:cxnLst/>
              <a:rect l="l" t="t" r="r" b="b"/>
              <a:pathLst>
                <a:path w="343" h="240" extrusionOk="0">
                  <a:moveTo>
                    <a:pt x="0" y="1"/>
                  </a:moveTo>
                  <a:lnTo>
                    <a:pt x="0" y="239"/>
                  </a:lnTo>
                  <a:lnTo>
                    <a:pt x="100" y="239"/>
                  </a:lnTo>
                  <a:cubicBezTo>
                    <a:pt x="235" y="239"/>
                    <a:pt x="342" y="132"/>
                    <a:pt x="33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6"/>
            <p:cNvSpPr/>
            <p:nvPr/>
          </p:nvSpPr>
          <p:spPr>
            <a:xfrm>
              <a:off x="5471644" y="3893923"/>
              <a:ext cx="21192" cy="30043"/>
            </a:xfrm>
            <a:custGeom>
              <a:avLst/>
              <a:gdLst/>
              <a:ahLst/>
              <a:cxnLst/>
              <a:rect l="l" t="t" r="r" b="b"/>
              <a:pathLst>
                <a:path w="340" h="482" extrusionOk="0">
                  <a:moveTo>
                    <a:pt x="1" y="1"/>
                  </a:moveTo>
                  <a:lnTo>
                    <a:pt x="1" y="481"/>
                  </a:lnTo>
                  <a:lnTo>
                    <a:pt x="339" y="481"/>
                  </a:lnTo>
                  <a:lnTo>
                    <a:pt x="339" y="339"/>
                  </a:lnTo>
                  <a:cubicBezTo>
                    <a:pt x="339" y="153"/>
                    <a:pt x="187" y="1"/>
                    <a:pt x="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6"/>
            <p:cNvSpPr/>
            <p:nvPr/>
          </p:nvSpPr>
          <p:spPr>
            <a:xfrm>
              <a:off x="5643799" y="3893923"/>
              <a:ext cx="21130" cy="30043"/>
            </a:xfrm>
            <a:custGeom>
              <a:avLst/>
              <a:gdLst/>
              <a:ahLst/>
              <a:cxnLst/>
              <a:rect l="l" t="t" r="r" b="b"/>
              <a:pathLst>
                <a:path w="339" h="482" extrusionOk="0">
                  <a:moveTo>
                    <a:pt x="339" y="1"/>
                  </a:moveTo>
                  <a:cubicBezTo>
                    <a:pt x="152" y="1"/>
                    <a:pt x="0" y="153"/>
                    <a:pt x="0" y="339"/>
                  </a:cubicBezTo>
                  <a:lnTo>
                    <a:pt x="0" y="481"/>
                  </a:lnTo>
                  <a:lnTo>
                    <a:pt x="339" y="481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6"/>
            <p:cNvSpPr/>
            <p:nvPr/>
          </p:nvSpPr>
          <p:spPr>
            <a:xfrm>
              <a:off x="5357705" y="3920663"/>
              <a:ext cx="419668" cy="112069"/>
            </a:xfrm>
            <a:custGeom>
              <a:avLst/>
              <a:gdLst/>
              <a:ahLst/>
              <a:cxnLst/>
              <a:rect l="l" t="t" r="r" b="b"/>
              <a:pathLst>
                <a:path w="6733" h="1798" extrusionOk="0">
                  <a:moveTo>
                    <a:pt x="4922" y="0"/>
                  </a:moveTo>
                  <a:cubicBezTo>
                    <a:pt x="4455" y="25"/>
                    <a:pt x="3926" y="52"/>
                    <a:pt x="3367" y="52"/>
                  </a:cubicBezTo>
                  <a:cubicBezTo>
                    <a:pt x="2817" y="52"/>
                    <a:pt x="2299" y="25"/>
                    <a:pt x="1842" y="4"/>
                  </a:cubicBezTo>
                  <a:cubicBezTo>
                    <a:pt x="1528" y="342"/>
                    <a:pt x="1086" y="536"/>
                    <a:pt x="619" y="539"/>
                  </a:cubicBezTo>
                  <a:cubicBezTo>
                    <a:pt x="408" y="539"/>
                    <a:pt x="197" y="498"/>
                    <a:pt x="0" y="419"/>
                  </a:cubicBezTo>
                  <a:cubicBezTo>
                    <a:pt x="0" y="432"/>
                    <a:pt x="0" y="446"/>
                    <a:pt x="0" y="460"/>
                  </a:cubicBezTo>
                  <a:cubicBezTo>
                    <a:pt x="0" y="1200"/>
                    <a:pt x="1507" y="1798"/>
                    <a:pt x="3367" y="1798"/>
                  </a:cubicBezTo>
                  <a:cubicBezTo>
                    <a:pt x="5226" y="1798"/>
                    <a:pt x="6733" y="1200"/>
                    <a:pt x="6733" y="460"/>
                  </a:cubicBezTo>
                  <a:cubicBezTo>
                    <a:pt x="6733" y="450"/>
                    <a:pt x="6733" y="439"/>
                    <a:pt x="6729" y="429"/>
                  </a:cubicBezTo>
                  <a:cubicBezTo>
                    <a:pt x="6543" y="501"/>
                    <a:pt x="6346" y="539"/>
                    <a:pt x="6145" y="539"/>
                  </a:cubicBezTo>
                  <a:cubicBezTo>
                    <a:pt x="5679" y="536"/>
                    <a:pt x="5236" y="342"/>
                    <a:pt x="492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6"/>
            <p:cNvSpPr/>
            <p:nvPr/>
          </p:nvSpPr>
          <p:spPr>
            <a:xfrm>
              <a:off x="5362878" y="4212554"/>
              <a:ext cx="29981" cy="97858"/>
            </a:xfrm>
            <a:custGeom>
              <a:avLst/>
              <a:gdLst/>
              <a:ahLst/>
              <a:cxnLst/>
              <a:rect l="l" t="t" r="r" b="b"/>
              <a:pathLst>
                <a:path w="481" h="1570" extrusionOk="0">
                  <a:moveTo>
                    <a:pt x="0" y="0"/>
                  </a:moveTo>
                  <a:lnTo>
                    <a:pt x="0" y="1570"/>
                  </a:lnTo>
                  <a:lnTo>
                    <a:pt x="481" y="157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6"/>
            <p:cNvSpPr/>
            <p:nvPr/>
          </p:nvSpPr>
          <p:spPr>
            <a:xfrm>
              <a:off x="5425520" y="4212554"/>
              <a:ext cx="50051" cy="97858"/>
            </a:xfrm>
            <a:custGeom>
              <a:avLst/>
              <a:gdLst/>
              <a:ahLst/>
              <a:cxnLst/>
              <a:rect l="l" t="t" r="r" b="b"/>
              <a:pathLst>
                <a:path w="803" h="1570" extrusionOk="0">
                  <a:moveTo>
                    <a:pt x="1" y="0"/>
                  </a:moveTo>
                  <a:lnTo>
                    <a:pt x="1" y="1570"/>
                  </a:lnTo>
                  <a:lnTo>
                    <a:pt x="803" y="1570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6"/>
            <p:cNvSpPr/>
            <p:nvPr/>
          </p:nvSpPr>
          <p:spPr>
            <a:xfrm>
              <a:off x="5743714" y="4212554"/>
              <a:ext cx="30043" cy="97858"/>
            </a:xfrm>
            <a:custGeom>
              <a:avLst/>
              <a:gdLst/>
              <a:ahLst/>
              <a:cxnLst/>
              <a:rect l="l" t="t" r="r" b="b"/>
              <a:pathLst>
                <a:path w="482" h="1570" extrusionOk="0">
                  <a:moveTo>
                    <a:pt x="1" y="0"/>
                  </a:moveTo>
                  <a:lnTo>
                    <a:pt x="1" y="1570"/>
                  </a:lnTo>
                  <a:lnTo>
                    <a:pt x="481" y="157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6"/>
            <p:cNvSpPr/>
            <p:nvPr/>
          </p:nvSpPr>
          <p:spPr>
            <a:xfrm>
              <a:off x="5660815" y="4212554"/>
              <a:ext cx="50238" cy="97858"/>
            </a:xfrm>
            <a:custGeom>
              <a:avLst/>
              <a:gdLst/>
              <a:ahLst/>
              <a:cxnLst/>
              <a:rect l="l" t="t" r="r" b="b"/>
              <a:pathLst>
                <a:path w="806" h="1570" extrusionOk="0">
                  <a:moveTo>
                    <a:pt x="0" y="0"/>
                  </a:moveTo>
                  <a:lnTo>
                    <a:pt x="0" y="1570"/>
                  </a:lnTo>
                  <a:lnTo>
                    <a:pt x="805" y="1570"/>
                  </a:lnTo>
                  <a:lnTo>
                    <a:pt x="80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6"/>
            <p:cNvSpPr/>
            <p:nvPr/>
          </p:nvSpPr>
          <p:spPr>
            <a:xfrm>
              <a:off x="5333334" y="4145799"/>
              <a:ext cx="12341" cy="156448"/>
            </a:xfrm>
            <a:custGeom>
              <a:avLst/>
              <a:gdLst/>
              <a:ahLst/>
              <a:cxnLst/>
              <a:rect l="l" t="t" r="r" b="b"/>
              <a:pathLst>
                <a:path w="198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8" y="2509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6"/>
            <p:cNvSpPr/>
            <p:nvPr/>
          </p:nvSpPr>
          <p:spPr>
            <a:xfrm>
              <a:off x="5790898" y="4145799"/>
              <a:ext cx="12154" cy="156448"/>
            </a:xfrm>
            <a:custGeom>
              <a:avLst/>
              <a:gdLst/>
              <a:ahLst/>
              <a:cxnLst/>
              <a:rect l="l" t="t" r="r" b="b"/>
              <a:pathLst>
                <a:path w="195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4" y="250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6"/>
            <p:cNvSpPr/>
            <p:nvPr/>
          </p:nvSpPr>
          <p:spPr>
            <a:xfrm>
              <a:off x="5402707" y="4145799"/>
              <a:ext cx="12154" cy="156448"/>
            </a:xfrm>
            <a:custGeom>
              <a:avLst/>
              <a:gdLst/>
              <a:ahLst/>
              <a:cxnLst/>
              <a:rect l="l" t="t" r="r" b="b"/>
              <a:pathLst>
                <a:path w="195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4" y="250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6"/>
            <p:cNvSpPr/>
            <p:nvPr/>
          </p:nvSpPr>
          <p:spPr>
            <a:xfrm>
              <a:off x="5334393" y="4217728"/>
              <a:ext cx="156511" cy="12341"/>
            </a:xfrm>
            <a:custGeom>
              <a:avLst/>
              <a:gdLst/>
              <a:ahLst/>
              <a:cxnLst/>
              <a:rect l="l" t="t" r="r" b="b"/>
              <a:pathLst>
                <a:path w="2511" h="198" extrusionOk="0">
                  <a:moveTo>
                    <a:pt x="1" y="0"/>
                  </a:moveTo>
                  <a:lnTo>
                    <a:pt x="1" y="197"/>
                  </a:lnTo>
                  <a:lnTo>
                    <a:pt x="2510" y="197"/>
                  </a:lnTo>
                  <a:lnTo>
                    <a:pt x="25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6"/>
            <p:cNvSpPr/>
            <p:nvPr/>
          </p:nvSpPr>
          <p:spPr>
            <a:xfrm>
              <a:off x="5640558" y="4217728"/>
              <a:ext cx="156448" cy="12341"/>
            </a:xfrm>
            <a:custGeom>
              <a:avLst/>
              <a:gdLst/>
              <a:ahLst/>
              <a:cxnLst/>
              <a:rect l="l" t="t" r="r" b="b"/>
              <a:pathLst>
                <a:path w="2510" h="198" extrusionOk="0">
                  <a:moveTo>
                    <a:pt x="0" y="0"/>
                  </a:moveTo>
                  <a:lnTo>
                    <a:pt x="0" y="197"/>
                  </a:lnTo>
                  <a:lnTo>
                    <a:pt x="2509" y="197"/>
                  </a:lnTo>
                  <a:lnTo>
                    <a:pt x="250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6"/>
            <p:cNvSpPr/>
            <p:nvPr/>
          </p:nvSpPr>
          <p:spPr>
            <a:xfrm>
              <a:off x="5720902" y="4145799"/>
              <a:ext cx="12341" cy="156448"/>
            </a:xfrm>
            <a:custGeom>
              <a:avLst/>
              <a:gdLst/>
              <a:ahLst/>
              <a:cxnLst/>
              <a:rect l="l" t="t" r="r" b="b"/>
              <a:pathLst>
                <a:path w="198" h="2510" extrusionOk="0">
                  <a:moveTo>
                    <a:pt x="0" y="0"/>
                  </a:moveTo>
                  <a:lnTo>
                    <a:pt x="0" y="2509"/>
                  </a:lnTo>
                  <a:lnTo>
                    <a:pt x="197" y="2509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6"/>
            <p:cNvSpPr/>
            <p:nvPr/>
          </p:nvSpPr>
          <p:spPr>
            <a:xfrm>
              <a:off x="5317190" y="4164061"/>
              <a:ext cx="502193" cy="42322"/>
            </a:xfrm>
            <a:custGeom>
              <a:avLst/>
              <a:gdLst/>
              <a:ahLst/>
              <a:cxnLst/>
              <a:rect l="l" t="t" r="r" b="b"/>
              <a:pathLst>
                <a:path w="8057" h="679" extrusionOk="0">
                  <a:moveTo>
                    <a:pt x="7908" y="146"/>
                  </a:moveTo>
                  <a:lnTo>
                    <a:pt x="7908" y="388"/>
                  </a:lnTo>
                  <a:cubicBezTo>
                    <a:pt x="7908" y="467"/>
                    <a:pt x="7846" y="530"/>
                    <a:pt x="7770" y="530"/>
                  </a:cubicBezTo>
                  <a:lnTo>
                    <a:pt x="287" y="530"/>
                  </a:lnTo>
                  <a:cubicBezTo>
                    <a:pt x="211" y="530"/>
                    <a:pt x="146" y="467"/>
                    <a:pt x="149" y="388"/>
                  </a:cubicBezTo>
                  <a:lnTo>
                    <a:pt x="149" y="146"/>
                  </a:lnTo>
                  <a:close/>
                  <a:moveTo>
                    <a:pt x="0" y="1"/>
                  </a:moveTo>
                  <a:lnTo>
                    <a:pt x="0" y="388"/>
                  </a:lnTo>
                  <a:cubicBezTo>
                    <a:pt x="0" y="547"/>
                    <a:pt x="128" y="675"/>
                    <a:pt x="287" y="678"/>
                  </a:cubicBezTo>
                  <a:lnTo>
                    <a:pt x="7770" y="678"/>
                  </a:lnTo>
                  <a:cubicBezTo>
                    <a:pt x="7926" y="678"/>
                    <a:pt x="8057" y="547"/>
                    <a:pt x="8057" y="388"/>
                  </a:cubicBezTo>
                  <a:lnTo>
                    <a:pt x="805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6"/>
            <p:cNvSpPr/>
            <p:nvPr/>
          </p:nvSpPr>
          <p:spPr>
            <a:xfrm>
              <a:off x="5382699" y="4152655"/>
              <a:ext cx="55598" cy="42073"/>
            </a:xfrm>
            <a:custGeom>
              <a:avLst/>
              <a:gdLst/>
              <a:ahLst/>
              <a:cxnLst/>
              <a:rect l="l" t="t" r="r" b="b"/>
              <a:pathLst>
                <a:path w="892" h="675" extrusionOk="0">
                  <a:moveTo>
                    <a:pt x="747" y="146"/>
                  </a:moveTo>
                  <a:lnTo>
                    <a:pt x="747" y="388"/>
                  </a:lnTo>
                  <a:cubicBezTo>
                    <a:pt x="747" y="467"/>
                    <a:pt x="685" y="529"/>
                    <a:pt x="605" y="529"/>
                  </a:cubicBezTo>
                  <a:lnTo>
                    <a:pt x="290" y="529"/>
                  </a:lnTo>
                  <a:cubicBezTo>
                    <a:pt x="211" y="529"/>
                    <a:pt x="149" y="464"/>
                    <a:pt x="149" y="388"/>
                  </a:cubicBezTo>
                  <a:lnTo>
                    <a:pt x="149" y="146"/>
                  </a:lnTo>
                  <a:close/>
                  <a:moveTo>
                    <a:pt x="4" y="1"/>
                  </a:moveTo>
                  <a:lnTo>
                    <a:pt x="4" y="388"/>
                  </a:lnTo>
                  <a:cubicBezTo>
                    <a:pt x="0" y="547"/>
                    <a:pt x="132" y="675"/>
                    <a:pt x="290" y="675"/>
                  </a:cubicBezTo>
                  <a:lnTo>
                    <a:pt x="605" y="675"/>
                  </a:lnTo>
                  <a:cubicBezTo>
                    <a:pt x="764" y="675"/>
                    <a:pt x="892" y="547"/>
                    <a:pt x="892" y="388"/>
                  </a:cubicBezTo>
                  <a:lnTo>
                    <a:pt x="89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6"/>
            <p:cNvSpPr/>
            <p:nvPr/>
          </p:nvSpPr>
          <p:spPr>
            <a:xfrm>
              <a:off x="5364997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6"/>
            <p:cNvSpPr/>
            <p:nvPr/>
          </p:nvSpPr>
          <p:spPr>
            <a:xfrm>
              <a:off x="5446899" y="4166866"/>
              <a:ext cx="9287" cy="35590"/>
            </a:xfrm>
            <a:custGeom>
              <a:avLst/>
              <a:gdLst/>
              <a:ahLst/>
              <a:cxnLst/>
              <a:rect l="l" t="t" r="r" b="b"/>
              <a:pathLst>
                <a:path w="149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6"/>
            <p:cNvSpPr/>
            <p:nvPr/>
          </p:nvSpPr>
          <p:spPr>
            <a:xfrm>
              <a:off x="5405948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6"/>
            <p:cNvSpPr/>
            <p:nvPr/>
          </p:nvSpPr>
          <p:spPr>
            <a:xfrm>
              <a:off x="5700208" y="4152655"/>
              <a:ext cx="55661" cy="42073"/>
            </a:xfrm>
            <a:custGeom>
              <a:avLst/>
              <a:gdLst/>
              <a:ahLst/>
              <a:cxnLst/>
              <a:rect l="l" t="t" r="r" b="b"/>
              <a:pathLst>
                <a:path w="893" h="675" extrusionOk="0">
                  <a:moveTo>
                    <a:pt x="744" y="146"/>
                  </a:moveTo>
                  <a:lnTo>
                    <a:pt x="744" y="388"/>
                  </a:lnTo>
                  <a:cubicBezTo>
                    <a:pt x="744" y="464"/>
                    <a:pt x="681" y="529"/>
                    <a:pt x="605" y="529"/>
                  </a:cubicBezTo>
                  <a:lnTo>
                    <a:pt x="287" y="529"/>
                  </a:lnTo>
                  <a:cubicBezTo>
                    <a:pt x="211" y="529"/>
                    <a:pt x="149" y="464"/>
                    <a:pt x="149" y="388"/>
                  </a:cubicBezTo>
                  <a:lnTo>
                    <a:pt x="149" y="146"/>
                  </a:lnTo>
                  <a:close/>
                  <a:moveTo>
                    <a:pt x="1" y="1"/>
                  </a:moveTo>
                  <a:lnTo>
                    <a:pt x="1" y="388"/>
                  </a:lnTo>
                  <a:cubicBezTo>
                    <a:pt x="1" y="547"/>
                    <a:pt x="128" y="675"/>
                    <a:pt x="287" y="675"/>
                  </a:cubicBezTo>
                  <a:lnTo>
                    <a:pt x="605" y="675"/>
                  </a:lnTo>
                  <a:cubicBezTo>
                    <a:pt x="764" y="675"/>
                    <a:pt x="892" y="547"/>
                    <a:pt x="892" y="388"/>
                  </a:cubicBezTo>
                  <a:lnTo>
                    <a:pt x="89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6"/>
            <p:cNvSpPr/>
            <p:nvPr/>
          </p:nvSpPr>
          <p:spPr>
            <a:xfrm>
              <a:off x="5682569" y="4166866"/>
              <a:ext cx="9287" cy="35590"/>
            </a:xfrm>
            <a:custGeom>
              <a:avLst/>
              <a:gdLst/>
              <a:ahLst/>
              <a:cxnLst/>
              <a:rect l="l" t="t" r="r" b="b"/>
              <a:pathLst>
                <a:path w="149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6"/>
            <p:cNvSpPr/>
            <p:nvPr/>
          </p:nvSpPr>
          <p:spPr>
            <a:xfrm>
              <a:off x="5764408" y="4166866"/>
              <a:ext cx="9100" cy="35590"/>
            </a:xfrm>
            <a:custGeom>
              <a:avLst/>
              <a:gdLst/>
              <a:ahLst/>
              <a:cxnLst/>
              <a:rect l="l" t="t" r="r" b="b"/>
              <a:pathLst>
                <a:path w="146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6" y="571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6"/>
            <p:cNvSpPr/>
            <p:nvPr/>
          </p:nvSpPr>
          <p:spPr>
            <a:xfrm>
              <a:off x="5723457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6"/>
            <p:cNvSpPr/>
            <p:nvPr/>
          </p:nvSpPr>
          <p:spPr>
            <a:xfrm>
              <a:off x="5296060" y="4156333"/>
              <a:ext cx="544266" cy="20320"/>
            </a:xfrm>
            <a:custGeom>
              <a:avLst/>
              <a:gdLst/>
              <a:ahLst/>
              <a:cxnLst/>
              <a:rect l="l" t="t" r="r" b="b"/>
              <a:pathLst>
                <a:path w="8732" h="326" extrusionOk="0">
                  <a:moveTo>
                    <a:pt x="163" y="0"/>
                  </a:moveTo>
                  <a:cubicBezTo>
                    <a:pt x="73" y="0"/>
                    <a:pt x="1" y="73"/>
                    <a:pt x="1" y="163"/>
                  </a:cubicBezTo>
                  <a:cubicBezTo>
                    <a:pt x="1" y="253"/>
                    <a:pt x="73" y="325"/>
                    <a:pt x="163" y="325"/>
                  </a:cubicBezTo>
                  <a:lnTo>
                    <a:pt x="8572" y="325"/>
                  </a:lnTo>
                  <a:cubicBezTo>
                    <a:pt x="8662" y="325"/>
                    <a:pt x="8731" y="253"/>
                    <a:pt x="8731" y="163"/>
                  </a:cubicBezTo>
                  <a:cubicBezTo>
                    <a:pt x="8731" y="73"/>
                    <a:pt x="8662" y="0"/>
                    <a:pt x="857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6"/>
            <p:cNvSpPr/>
            <p:nvPr/>
          </p:nvSpPr>
          <p:spPr>
            <a:xfrm>
              <a:off x="5273247" y="4136262"/>
              <a:ext cx="590078" cy="20133"/>
            </a:xfrm>
            <a:custGeom>
              <a:avLst/>
              <a:gdLst/>
              <a:ahLst/>
              <a:cxnLst/>
              <a:rect l="l" t="t" r="r" b="b"/>
              <a:pathLst>
                <a:path w="9467" h="323" extrusionOk="0">
                  <a:moveTo>
                    <a:pt x="159" y="1"/>
                  </a:moveTo>
                  <a:cubicBezTo>
                    <a:pt x="70" y="1"/>
                    <a:pt x="0" y="74"/>
                    <a:pt x="0" y="163"/>
                  </a:cubicBezTo>
                  <a:cubicBezTo>
                    <a:pt x="0" y="253"/>
                    <a:pt x="70" y="322"/>
                    <a:pt x="159" y="322"/>
                  </a:cubicBezTo>
                  <a:lnTo>
                    <a:pt x="9308" y="322"/>
                  </a:lnTo>
                  <a:cubicBezTo>
                    <a:pt x="9394" y="322"/>
                    <a:pt x="9467" y="253"/>
                    <a:pt x="9467" y="163"/>
                  </a:cubicBezTo>
                  <a:cubicBezTo>
                    <a:pt x="9467" y="74"/>
                    <a:pt x="9394" y="1"/>
                    <a:pt x="930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6"/>
            <p:cNvSpPr/>
            <p:nvPr/>
          </p:nvSpPr>
          <p:spPr>
            <a:xfrm>
              <a:off x="5476630" y="4305426"/>
              <a:ext cx="183375" cy="13588"/>
            </a:xfrm>
            <a:custGeom>
              <a:avLst/>
              <a:gdLst/>
              <a:ahLst/>
              <a:cxnLst/>
              <a:rect l="l" t="t" r="r" b="b"/>
              <a:pathLst>
                <a:path w="2942" h="218" extrusionOk="0">
                  <a:moveTo>
                    <a:pt x="0" y="0"/>
                  </a:moveTo>
                  <a:lnTo>
                    <a:pt x="0" y="218"/>
                  </a:lnTo>
                  <a:lnTo>
                    <a:pt x="2941" y="218"/>
                  </a:lnTo>
                  <a:lnTo>
                    <a:pt x="294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6"/>
            <p:cNvSpPr/>
            <p:nvPr/>
          </p:nvSpPr>
          <p:spPr>
            <a:xfrm>
              <a:off x="5470771" y="4318765"/>
              <a:ext cx="195031" cy="13401"/>
            </a:xfrm>
            <a:custGeom>
              <a:avLst/>
              <a:gdLst/>
              <a:ahLst/>
              <a:cxnLst/>
              <a:rect l="l" t="t" r="r" b="b"/>
              <a:pathLst>
                <a:path w="3129" h="215" extrusionOk="0">
                  <a:moveTo>
                    <a:pt x="1" y="0"/>
                  </a:moveTo>
                  <a:lnTo>
                    <a:pt x="1" y="215"/>
                  </a:lnTo>
                  <a:lnTo>
                    <a:pt x="3129" y="215"/>
                  </a:lnTo>
                  <a:lnTo>
                    <a:pt x="312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6"/>
            <p:cNvSpPr/>
            <p:nvPr/>
          </p:nvSpPr>
          <p:spPr>
            <a:xfrm>
              <a:off x="5481118" y="4139316"/>
              <a:ext cx="174150" cy="18512"/>
            </a:xfrm>
            <a:custGeom>
              <a:avLst/>
              <a:gdLst/>
              <a:ahLst/>
              <a:cxnLst/>
              <a:rect l="l" t="t" r="r" b="b"/>
              <a:pathLst>
                <a:path w="2794" h="297" extrusionOk="0">
                  <a:moveTo>
                    <a:pt x="1" y="0"/>
                  </a:moveTo>
                  <a:lnTo>
                    <a:pt x="1" y="177"/>
                  </a:lnTo>
                  <a:cubicBezTo>
                    <a:pt x="1" y="245"/>
                    <a:pt x="56" y="296"/>
                    <a:pt x="122" y="296"/>
                  </a:cubicBezTo>
                  <a:cubicBezTo>
                    <a:pt x="130" y="296"/>
                    <a:pt x="138" y="296"/>
                    <a:pt x="146" y="294"/>
                  </a:cubicBezTo>
                  <a:cubicBezTo>
                    <a:pt x="443" y="228"/>
                    <a:pt x="896" y="190"/>
                    <a:pt x="1397" y="190"/>
                  </a:cubicBezTo>
                  <a:cubicBezTo>
                    <a:pt x="1902" y="190"/>
                    <a:pt x="2351" y="228"/>
                    <a:pt x="2652" y="294"/>
                  </a:cubicBezTo>
                  <a:cubicBezTo>
                    <a:pt x="2659" y="296"/>
                    <a:pt x="2667" y="296"/>
                    <a:pt x="2674" y="296"/>
                  </a:cubicBezTo>
                  <a:cubicBezTo>
                    <a:pt x="2738" y="296"/>
                    <a:pt x="2793" y="245"/>
                    <a:pt x="2793" y="177"/>
                  </a:cubicBezTo>
                  <a:lnTo>
                    <a:pt x="27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6"/>
            <p:cNvSpPr/>
            <p:nvPr/>
          </p:nvSpPr>
          <p:spPr>
            <a:xfrm>
              <a:off x="5272624" y="4096246"/>
              <a:ext cx="591387" cy="77601"/>
            </a:xfrm>
            <a:custGeom>
              <a:avLst/>
              <a:gdLst/>
              <a:ahLst/>
              <a:cxnLst/>
              <a:rect l="l" t="t" r="r" b="b"/>
              <a:pathLst>
                <a:path w="9488" h="1245" extrusionOk="0">
                  <a:moveTo>
                    <a:pt x="2596" y="0"/>
                  </a:moveTo>
                  <a:cubicBezTo>
                    <a:pt x="2160" y="232"/>
                    <a:pt x="1552" y="373"/>
                    <a:pt x="874" y="373"/>
                  </a:cubicBezTo>
                  <a:cubicBezTo>
                    <a:pt x="584" y="373"/>
                    <a:pt x="290" y="342"/>
                    <a:pt x="4" y="287"/>
                  </a:cubicBezTo>
                  <a:cubicBezTo>
                    <a:pt x="4" y="297"/>
                    <a:pt x="0" y="308"/>
                    <a:pt x="0" y="318"/>
                  </a:cubicBezTo>
                  <a:cubicBezTo>
                    <a:pt x="0" y="830"/>
                    <a:pt x="2126" y="1244"/>
                    <a:pt x="4742" y="1244"/>
                  </a:cubicBezTo>
                  <a:cubicBezTo>
                    <a:pt x="7362" y="1244"/>
                    <a:pt x="9487" y="830"/>
                    <a:pt x="9487" y="318"/>
                  </a:cubicBezTo>
                  <a:cubicBezTo>
                    <a:pt x="9484" y="311"/>
                    <a:pt x="9484" y="301"/>
                    <a:pt x="9484" y="294"/>
                  </a:cubicBezTo>
                  <a:cubicBezTo>
                    <a:pt x="9211" y="346"/>
                    <a:pt x="8934" y="373"/>
                    <a:pt x="8658" y="373"/>
                  </a:cubicBezTo>
                  <a:cubicBezTo>
                    <a:pt x="7980" y="373"/>
                    <a:pt x="7372" y="228"/>
                    <a:pt x="6937" y="0"/>
                  </a:cubicBezTo>
                  <a:cubicBezTo>
                    <a:pt x="6280" y="14"/>
                    <a:pt x="5533" y="35"/>
                    <a:pt x="4742" y="35"/>
                  </a:cubicBezTo>
                  <a:cubicBezTo>
                    <a:pt x="3971" y="35"/>
                    <a:pt x="3242" y="17"/>
                    <a:pt x="25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6"/>
            <p:cNvSpPr/>
            <p:nvPr/>
          </p:nvSpPr>
          <p:spPr>
            <a:xfrm>
              <a:off x="5487600" y="4135016"/>
              <a:ext cx="12341" cy="167231"/>
            </a:xfrm>
            <a:custGeom>
              <a:avLst/>
              <a:gdLst/>
              <a:ahLst/>
              <a:cxnLst/>
              <a:rect l="l" t="t" r="r" b="b"/>
              <a:pathLst>
                <a:path w="198" h="2683" extrusionOk="0">
                  <a:moveTo>
                    <a:pt x="0" y="0"/>
                  </a:moveTo>
                  <a:lnTo>
                    <a:pt x="0" y="2682"/>
                  </a:lnTo>
                  <a:lnTo>
                    <a:pt x="197" y="2682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6"/>
            <p:cNvSpPr/>
            <p:nvPr/>
          </p:nvSpPr>
          <p:spPr>
            <a:xfrm>
              <a:off x="5636694" y="4135016"/>
              <a:ext cx="12092" cy="167231"/>
            </a:xfrm>
            <a:custGeom>
              <a:avLst/>
              <a:gdLst/>
              <a:ahLst/>
              <a:cxnLst/>
              <a:rect l="l" t="t" r="r" b="b"/>
              <a:pathLst>
                <a:path w="194" h="2683" extrusionOk="0">
                  <a:moveTo>
                    <a:pt x="0" y="0"/>
                  </a:moveTo>
                  <a:lnTo>
                    <a:pt x="0" y="2682"/>
                  </a:lnTo>
                  <a:lnTo>
                    <a:pt x="194" y="268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6"/>
            <p:cNvSpPr/>
            <p:nvPr/>
          </p:nvSpPr>
          <p:spPr>
            <a:xfrm>
              <a:off x="5482178" y="4292274"/>
              <a:ext cx="171968" cy="13401"/>
            </a:xfrm>
            <a:custGeom>
              <a:avLst/>
              <a:gdLst/>
              <a:ahLst/>
              <a:cxnLst/>
              <a:rect l="l" t="t" r="r" b="b"/>
              <a:pathLst>
                <a:path w="2759" h="215" extrusionOk="0">
                  <a:moveTo>
                    <a:pt x="1" y="0"/>
                  </a:moveTo>
                  <a:lnTo>
                    <a:pt x="1" y="214"/>
                  </a:lnTo>
                  <a:lnTo>
                    <a:pt x="2759" y="214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6"/>
            <p:cNvSpPr/>
            <p:nvPr/>
          </p:nvSpPr>
          <p:spPr>
            <a:xfrm>
              <a:off x="5256668" y="4101171"/>
              <a:ext cx="28485" cy="24496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260" y="1"/>
                  </a:moveTo>
                  <a:cubicBezTo>
                    <a:pt x="87" y="1"/>
                    <a:pt x="0" y="211"/>
                    <a:pt x="121" y="336"/>
                  </a:cubicBezTo>
                  <a:cubicBezTo>
                    <a:pt x="161" y="375"/>
                    <a:pt x="210" y="392"/>
                    <a:pt x="258" y="392"/>
                  </a:cubicBezTo>
                  <a:cubicBezTo>
                    <a:pt x="360" y="392"/>
                    <a:pt x="457" y="315"/>
                    <a:pt x="457" y="198"/>
                  </a:cubicBezTo>
                  <a:cubicBezTo>
                    <a:pt x="457" y="87"/>
                    <a:pt x="370" y="1"/>
                    <a:pt x="2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6"/>
            <p:cNvSpPr/>
            <p:nvPr/>
          </p:nvSpPr>
          <p:spPr>
            <a:xfrm>
              <a:off x="5847120" y="4101171"/>
              <a:ext cx="28734" cy="24496"/>
            </a:xfrm>
            <a:custGeom>
              <a:avLst/>
              <a:gdLst/>
              <a:ahLst/>
              <a:cxnLst/>
              <a:rect l="l" t="t" r="r" b="b"/>
              <a:pathLst>
                <a:path w="461" h="393" extrusionOk="0">
                  <a:moveTo>
                    <a:pt x="263" y="1"/>
                  </a:moveTo>
                  <a:cubicBezTo>
                    <a:pt x="87" y="1"/>
                    <a:pt x="1" y="211"/>
                    <a:pt x="125" y="336"/>
                  </a:cubicBezTo>
                  <a:cubicBezTo>
                    <a:pt x="165" y="375"/>
                    <a:pt x="214" y="392"/>
                    <a:pt x="262" y="392"/>
                  </a:cubicBezTo>
                  <a:cubicBezTo>
                    <a:pt x="363" y="392"/>
                    <a:pt x="460" y="315"/>
                    <a:pt x="460" y="198"/>
                  </a:cubicBezTo>
                  <a:cubicBezTo>
                    <a:pt x="460" y="87"/>
                    <a:pt x="371" y="1"/>
                    <a:pt x="2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6"/>
            <p:cNvSpPr/>
            <p:nvPr/>
          </p:nvSpPr>
          <p:spPr>
            <a:xfrm>
              <a:off x="5467343" y="4122737"/>
              <a:ext cx="201700" cy="16206"/>
            </a:xfrm>
            <a:custGeom>
              <a:avLst/>
              <a:gdLst/>
              <a:ahLst/>
              <a:cxnLst/>
              <a:rect l="l" t="t" r="r" b="b"/>
              <a:pathLst>
                <a:path w="3236" h="260" extrusionOk="0">
                  <a:moveTo>
                    <a:pt x="132" y="0"/>
                  </a:moveTo>
                  <a:cubicBezTo>
                    <a:pt x="59" y="0"/>
                    <a:pt x="0" y="59"/>
                    <a:pt x="0" y="128"/>
                  </a:cubicBezTo>
                  <a:cubicBezTo>
                    <a:pt x="0" y="201"/>
                    <a:pt x="59" y="259"/>
                    <a:pt x="132" y="259"/>
                  </a:cubicBezTo>
                  <a:lnTo>
                    <a:pt x="3108" y="259"/>
                  </a:lnTo>
                  <a:cubicBezTo>
                    <a:pt x="3177" y="259"/>
                    <a:pt x="3235" y="201"/>
                    <a:pt x="3235" y="128"/>
                  </a:cubicBezTo>
                  <a:cubicBezTo>
                    <a:pt x="3235" y="59"/>
                    <a:pt x="3177" y="0"/>
                    <a:pt x="310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6"/>
            <p:cNvSpPr/>
            <p:nvPr/>
          </p:nvSpPr>
          <p:spPr>
            <a:xfrm>
              <a:off x="5480495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2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5" y="104"/>
                  </a:cubicBezTo>
                  <a:cubicBezTo>
                    <a:pt x="235" y="48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6"/>
            <p:cNvSpPr/>
            <p:nvPr/>
          </p:nvSpPr>
          <p:spPr>
            <a:xfrm>
              <a:off x="5494893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6"/>
            <p:cNvSpPr/>
            <p:nvPr/>
          </p:nvSpPr>
          <p:spPr>
            <a:xfrm>
              <a:off x="5505053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2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5" y="104"/>
                  </a:cubicBezTo>
                  <a:cubicBezTo>
                    <a:pt x="235" y="48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6"/>
            <p:cNvSpPr/>
            <p:nvPr/>
          </p:nvSpPr>
          <p:spPr>
            <a:xfrm>
              <a:off x="5519264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6"/>
            <p:cNvSpPr/>
            <p:nvPr/>
          </p:nvSpPr>
          <p:spPr>
            <a:xfrm>
              <a:off x="5531543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6"/>
            <p:cNvSpPr/>
            <p:nvPr/>
          </p:nvSpPr>
          <p:spPr>
            <a:xfrm>
              <a:off x="5543573" y="4133083"/>
              <a:ext cx="12778" cy="12965"/>
            </a:xfrm>
            <a:custGeom>
              <a:avLst/>
              <a:gdLst/>
              <a:ahLst/>
              <a:cxnLst/>
              <a:rect l="l" t="t" r="r" b="b"/>
              <a:pathLst>
                <a:path w="205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5" y="163"/>
                    <a:pt x="205" y="104"/>
                  </a:cubicBezTo>
                  <a:cubicBezTo>
                    <a:pt x="205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6"/>
            <p:cNvSpPr/>
            <p:nvPr/>
          </p:nvSpPr>
          <p:spPr>
            <a:xfrm>
              <a:off x="5555852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6"/>
            <p:cNvSpPr/>
            <p:nvPr/>
          </p:nvSpPr>
          <p:spPr>
            <a:xfrm>
              <a:off x="5567944" y="4133083"/>
              <a:ext cx="12778" cy="12965"/>
            </a:xfrm>
            <a:custGeom>
              <a:avLst/>
              <a:gdLst/>
              <a:ahLst/>
              <a:cxnLst/>
              <a:rect l="l" t="t" r="r" b="b"/>
              <a:pathLst>
                <a:path w="205" h="208" extrusionOk="0">
                  <a:moveTo>
                    <a:pt x="104" y="0"/>
                  </a:moveTo>
                  <a:cubicBezTo>
                    <a:pt x="49" y="0"/>
                    <a:pt x="0" y="48"/>
                    <a:pt x="0" y="104"/>
                  </a:cubicBezTo>
                  <a:cubicBezTo>
                    <a:pt x="0" y="163"/>
                    <a:pt x="49" y="207"/>
                    <a:pt x="104" y="207"/>
                  </a:cubicBezTo>
                  <a:cubicBezTo>
                    <a:pt x="159" y="207"/>
                    <a:pt x="204" y="163"/>
                    <a:pt x="204" y="104"/>
                  </a:cubicBezTo>
                  <a:cubicBezTo>
                    <a:pt x="204" y="48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6"/>
            <p:cNvSpPr/>
            <p:nvPr/>
          </p:nvSpPr>
          <p:spPr>
            <a:xfrm>
              <a:off x="5580223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6"/>
            <p:cNvSpPr/>
            <p:nvPr/>
          </p:nvSpPr>
          <p:spPr>
            <a:xfrm>
              <a:off x="5592502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6"/>
            <p:cNvSpPr/>
            <p:nvPr/>
          </p:nvSpPr>
          <p:spPr>
            <a:xfrm>
              <a:off x="5604594" y="4133083"/>
              <a:ext cx="12715" cy="12965"/>
            </a:xfrm>
            <a:custGeom>
              <a:avLst/>
              <a:gdLst/>
              <a:ahLst/>
              <a:cxnLst/>
              <a:rect l="l" t="t" r="r" b="b"/>
              <a:pathLst>
                <a:path w="204" h="208" extrusionOk="0">
                  <a:moveTo>
                    <a:pt x="104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4" y="207"/>
                  </a:cubicBezTo>
                  <a:cubicBezTo>
                    <a:pt x="159" y="207"/>
                    <a:pt x="204" y="163"/>
                    <a:pt x="204" y="104"/>
                  </a:cubicBezTo>
                  <a:cubicBezTo>
                    <a:pt x="204" y="48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6"/>
            <p:cNvSpPr/>
            <p:nvPr/>
          </p:nvSpPr>
          <p:spPr>
            <a:xfrm>
              <a:off x="5614691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3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6" y="104"/>
                  </a:cubicBezTo>
                  <a:cubicBezTo>
                    <a:pt x="236" y="48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6"/>
            <p:cNvSpPr/>
            <p:nvPr/>
          </p:nvSpPr>
          <p:spPr>
            <a:xfrm>
              <a:off x="5629152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0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0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6"/>
            <p:cNvSpPr/>
            <p:nvPr/>
          </p:nvSpPr>
          <p:spPr>
            <a:xfrm>
              <a:off x="5641181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6"/>
            <p:cNvSpPr/>
            <p:nvPr/>
          </p:nvSpPr>
          <p:spPr>
            <a:xfrm>
              <a:off x="5444717" y="4114509"/>
              <a:ext cx="246951" cy="15832"/>
            </a:xfrm>
            <a:custGeom>
              <a:avLst/>
              <a:gdLst/>
              <a:ahLst/>
              <a:cxnLst/>
              <a:rect l="l" t="t" r="r" b="b"/>
              <a:pathLst>
                <a:path w="3962" h="254" extrusionOk="0">
                  <a:moveTo>
                    <a:pt x="128" y="1"/>
                  </a:moveTo>
                  <a:cubicBezTo>
                    <a:pt x="56" y="1"/>
                    <a:pt x="1" y="56"/>
                    <a:pt x="1" y="125"/>
                  </a:cubicBezTo>
                  <a:cubicBezTo>
                    <a:pt x="1" y="194"/>
                    <a:pt x="56" y="253"/>
                    <a:pt x="128" y="253"/>
                  </a:cubicBezTo>
                  <a:lnTo>
                    <a:pt x="3833" y="253"/>
                  </a:lnTo>
                  <a:cubicBezTo>
                    <a:pt x="3903" y="253"/>
                    <a:pt x="3961" y="194"/>
                    <a:pt x="3961" y="125"/>
                  </a:cubicBezTo>
                  <a:cubicBezTo>
                    <a:pt x="3961" y="56"/>
                    <a:pt x="3903" y="1"/>
                    <a:pt x="38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6"/>
            <p:cNvSpPr/>
            <p:nvPr/>
          </p:nvSpPr>
          <p:spPr>
            <a:xfrm>
              <a:off x="5310084" y="4330794"/>
              <a:ext cx="212483" cy="24620"/>
            </a:xfrm>
            <a:custGeom>
              <a:avLst/>
              <a:gdLst/>
              <a:ahLst/>
              <a:cxnLst/>
              <a:rect l="l" t="t" r="r" b="b"/>
              <a:pathLst>
                <a:path w="3409" h="395" extrusionOk="0">
                  <a:moveTo>
                    <a:pt x="0" y="1"/>
                  </a:moveTo>
                  <a:lnTo>
                    <a:pt x="0" y="395"/>
                  </a:lnTo>
                  <a:lnTo>
                    <a:pt x="3408" y="395"/>
                  </a:lnTo>
                  <a:lnTo>
                    <a:pt x="340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6"/>
            <p:cNvSpPr/>
            <p:nvPr/>
          </p:nvSpPr>
          <p:spPr>
            <a:xfrm>
              <a:off x="5614068" y="4330794"/>
              <a:ext cx="212234" cy="24433"/>
            </a:xfrm>
            <a:custGeom>
              <a:avLst/>
              <a:gdLst/>
              <a:ahLst/>
              <a:cxnLst/>
              <a:rect l="l" t="t" r="r" b="b"/>
              <a:pathLst>
                <a:path w="3405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404" y="391"/>
                  </a:lnTo>
                  <a:lnTo>
                    <a:pt x="340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6"/>
            <p:cNvSpPr/>
            <p:nvPr/>
          </p:nvSpPr>
          <p:spPr>
            <a:xfrm>
              <a:off x="5290887" y="4291838"/>
              <a:ext cx="13463" cy="34095"/>
            </a:xfrm>
            <a:custGeom>
              <a:avLst/>
              <a:gdLst/>
              <a:ahLst/>
              <a:cxnLst/>
              <a:rect l="l" t="t" r="r" b="b"/>
              <a:pathLst>
                <a:path w="216" h="547" extrusionOk="0">
                  <a:moveTo>
                    <a:pt x="1" y="0"/>
                  </a:moveTo>
                  <a:lnTo>
                    <a:pt x="1" y="546"/>
                  </a:lnTo>
                  <a:lnTo>
                    <a:pt x="215" y="546"/>
                  </a:lnTo>
                  <a:lnTo>
                    <a:pt x="215" y="215"/>
                  </a:lnTo>
                  <a:cubicBezTo>
                    <a:pt x="215" y="97"/>
                    <a:pt x="118" y="0"/>
                    <a:pt x="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6"/>
            <p:cNvSpPr/>
            <p:nvPr/>
          </p:nvSpPr>
          <p:spPr>
            <a:xfrm>
              <a:off x="5287459" y="4324811"/>
              <a:ext cx="235109" cy="12092"/>
            </a:xfrm>
            <a:custGeom>
              <a:avLst/>
              <a:gdLst/>
              <a:ahLst/>
              <a:cxnLst/>
              <a:rect l="l" t="t" r="r" b="b"/>
              <a:pathLst>
                <a:path w="3772" h="194" extrusionOk="0">
                  <a:moveTo>
                    <a:pt x="1" y="0"/>
                  </a:moveTo>
                  <a:lnTo>
                    <a:pt x="1" y="166"/>
                  </a:lnTo>
                  <a:cubicBezTo>
                    <a:pt x="1" y="180"/>
                    <a:pt x="14" y="194"/>
                    <a:pt x="32" y="194"/>
                  </a:cubicBezTo>
                  <a:lnTo>
                    <a:pt x="3771" y="194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6"/>
            <p:cNvSpPr/>
            <p:nvPr/>
          </p:nvSpPr>
          <p:spPr>
            <a:xfrm>
              <a:off x="5508917" y="4291838"/>
              <a:ext cx="13650" cy="34095"/>
            </a:xfrm>
            <a:custGeom>
              <a:avLst/>
              <a:gdLst/>
              <a:ahLst/>
              <a:cxnLst/>
              <a:rect l="l" t="t" r="r" b="b"/>
              <a:pathLst>
                <a:path w="219" h="547" extrusionOk="0">
                  <a:moveTo>
                    <a:pt x="218" y="0"/>
                  </a:moveTo>
                  <a:cubicBezTo>
                    <a:pt x="97" y="0"/>
                    <a:pt x="0" y="97"/>
                    <a:pt x="0" y="215"/>
                  </a:cubicBezTo>
                  <a:lnTo>
                    <a:pt x="0" y="546"/>
                  </a:lnTo>
                  <a:lnTo>
                    <a:pt x="218" y="54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6"/>
            <p:cNvSpPr/>
            <p:nvPr/>
          </p:nvSpPr>
          <p:spPr>
            <a:xfrm>
              <a:off x="5296060" y="4297884"/>
              <a:ext cx="222830" cy="6732"/>
            </a:xfrm>
            <a:custGeom>
              <a:avLst/>
              <a:gdLst/>
              <a:ahLst/>
              <a:cxnLst/>
              <a:rect l="l" t="t" r="r" b="b"/>
              <a:pathLst>
                <a:path w="3575" h="108" extrusionOk="0">
                  <a:moveTo>
                    <a:pt x="1" y="0"/>
                  </a:moveTo>
                  <a:lnTo>
                    <a:pt x="1" y="107"/>
                  </a:lnTo>
                  <a:lnTo>
                    <a:pt x="3574" y="107"/>
                  </a:lnTo>
                  <a:lnTo>
                    <a:pt x="357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6"/>
            <p:cNvSpPr/>
            <p:nvPr/>
          </p:nvSpPr>
          <p:spPr>
            <a:xfrm>
              <a:off x="5324919" y="4300003"/>
              <a:ext cx="6794" cy="28298"/>
            </a:xfrm>
            <a:custGeom>
              <a:avLst/>
              <a:gdLst/>
              <a:ahLst/>
              <a:cxnLst/>
              <a:rect l="l" t="t" r="r" b="b"/>
              <a:pathLst>
                <a:path w="109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6"/>
            <p:cNvSpPr/>
            <p:nvPr/>
          </p:nvSpPr>
          <p:spPr>
            <a:xfrm>
              <a:off x="5357268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6"/>
            <p:cNvSpPr/>
            <p:nvPr/>
          </p:nvSpPr>
          <p:spPr>
            <a:xfrm>
              <a:off x="5389555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08" y="44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6"/>
            <p:cNvSpPr/>
            <p:nvPr/>
          </p:nvSpPr>
          <p:spPr>
            <a:xfrm>
              <a:off x="5421904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07" y="44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6"/>
            <p:cNvSpPr/>
            <p:nvPr/>
          </p:nvSpPr>
          <p:spPr>
            <a:xfrm>
              <a:off x="5454191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08" y="44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6"/>
            <p:cNvSpPr/>
            <p:nvPr/>
          </p:nvSpPr>
          <p:spPr>
            <a:xfrm>
              <a:off x="5486291" y="4300003"/>
              <a:ext cx="6981" cy="28298"/>
            </a:xfrm>
            <a:custGeom>
              <a:avLst/>
              <a:gdLst/>
              <a:ahLst/>
              <a:cxnLst/>
              <a:rect l="l" t="t" r="r" b="b"/>
              <a:pathLst>
                <a:path w="112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11" y="45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6"/>
            <p:cNvSpPr/>
            <p:nvPr/>
          </p:nvSpPr>
          <p:spPr>
            <a:xfrm>
              <a:off x="5296060" y="4310350"/>
              <a:ext cx="222830" cy="3490"/>
            </a:xfrm>
            <a:custGeom>
              <a:avLst/>
              <a:gdLst/>
              <a:ahLst/>
              <a:cxnLst/>
              <a:rect l="l" t="t" r="r" b="b"/>
              <a:pathLst>
                <a:path w="3575" h="56" extrusionOk="0">
                  <a:moveTo>
                    <a:pt x="1" y="1"/>
                  </a:moveTo>
                  <a:lnTo>
                    <a:pt x="1" y="56"/>
                  </a:lnTo>
                  <a:lnTo>
                    <a:pt x="3574" y="56"/>
                  </a:lnTo>
                  <a:lnTo>
                    <a:pt x="357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6"/>
            <p:cNvSpPr/>
            <p:nvPr/>
          </p:nvSpPr>
          <p:spPr>
            <a:xfrm>
              <a:off x="5832036" y="4291838"/>
              <a:ext cx="13650" cy="34095"/>
            </a:xfrm>
            <a:custGeom>
              <a:avLst/>
              <a:gdLst/>
              <a:ahLst/>
              <a:cxnLst/>
              <a:rect l="l" t="t" r="r" b="b"/>
              <a:pathLst>
                <a:path w="219" h="547" extrusionOk="0">
                  <a:moveTo>
                    <a:pt x="219" y="0"/>
                  </a:moveTo>
                  <a:cubicBezTo>
                    <a:pt x="98" y="0"/>
                    <a:pt x="1" y="97"/>
                    <a:pt x="1" y="215"/>
                  </a:cubicBezTo>
                  <a:lnTo>
                    <a:pt x="1" y="546"/>
                  </a:lnTo>
                  <a:lnTo>
                    <a:pt x="219" y="54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6"/>
            <p:cNvSpPr/>
            <p:nvPr/>
          </p:nvSpPr>
          <p:spPr>
            <a:xfrm>
              <a:off x="5614068" y="4324811"/>
              <a:ext cx="234859" cy="12092"/>
            </a:xfrm>
            <a:custGeom>
              <a:avLst/>
              <a:gdLst/>
              <a:ahLst/>
              <a:cxnLst/>
              <a:rect l="l" t="t" r="r" b="b"/>
              <a:pathLst>
                <a:path w="3768" h="194" extrusionOk="0">
                  <a:moveTo>
                    <a:pt x="0" y="0"/>
                  </a:moveTo>
                  <a:lnTo>
                    <a:pt x="0" y="194"/>
                  </a:lnTo>
                  <a:lnTo>
                    <a:pt x="3740" y="194"/>
                  </a:lnTo>
                  <a:cubicBezTo>
                    <a:pt x="3757" y="194"/>
                    <a:pt x="3767" y="183"/>
                    <a:pt x="3767" y="166"/>
                  </a:cubicBezTo>
                  <a:lnTo>
                    <a:pt x="376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6"/>
            <p:cNvSpPr/>
            <p:nvPr/>
          </p:nvSpPr>
          <p:spPr>
            <a:xfrm>
              <a:off x="5614068" y="4291838"/>
              <a:ext cx="13588" cy="34095"/>
            </a:xfrm>
            <a:custGeom>
              <a:avLst/>
              <a:gdLst/>
              <a:ahLst/>
              <a:cxnLst/>
              <a:rect l="l" t="t" r="r" b="b"/>
              <a:pathLst>
                <a:path w="218" h="547" extrusionOk="0">
                  <a:moveTo>
                    <a:pt x="0" y="0"/>
                  </a:moveTo>
                  <a:lnTo>
                    <a:pt x="0" y="546"/>
                  </a:lnTo>
                  <a:lnTo>
                    <a:pt x="218" y="546"/>
                  </a:lnTo>
                  <a:lnTo>
                    <a:pt x="218" y="215"/>
                  </a:lnTo>
                  <a:cubicBezTo>
                    <a:pt x="218" y="97"/>
                    <a:pt x="121" y="0"/>
                    <a:pt x="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6"/>
            <p:cNvSpPr/>
            <p:nvPr/>
          </p:nvSpPr>
          <p:spPr>
            <a:xfrm>
              <a:off x="5617683" y="4297884"/>
              <a:ext cx="222643" cy="6732"/>
            </a:xfrm>
            <a:custGeom>
              <a:avLst/>
              <a:gdLst/>
              <a:ahLst/>
              <a:cxnLst/>
              <a:rect l="l" t="t" r="r" b="b"/>
              <a:pathLst>
                <a:path w="3572" h="108" extrusionOk="0">
                  <a:moveTo>
                    <a:pt x="1" y="0"/>
                  </a:moveTo>
                  <a:lnTo>
                    <a:pt x="1" y="107"/>
                  </a:lnTo>
                  <a:lnTo>
                    <a:pt x="3571" y="107"/>
                  </a:lnTo>
                  <a:lnTo>
                    <a:pt x="357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6"/>
            <p:cNvSpPr/>
            <p:nvPr/>
          </p:nvSpPr>
          <p:spPr>
            <a:xfrm>
              <a:off x="5804673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6"/>
            <p:cNvSpPr/>
            <p:nvPr/>
          </p:nvSpPr>
          <p:spPr>
            <a:xfrm>
              <a:off x="5772386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6"/>
            <p:cNvSpPr/>
            <p:nvPr/>
          </p:nvSpPr>
          <p:spPr>
            <a:xfrm>
              <a:off x="5740037" y="4300003"/>
              <a:ext cx="6981" cy="28298"/>
            </a:xfrm>
            <a:custGeom>
              <a:avLst/>
              <a:gdLst/>
              <a:ahLst/>
              <a:cxnLst/>
              <a:rect l="l" t="t" r="r" b="b"/>
              <a:pathLst>
                <a:path w="112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12" y="45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6"/>
            <p:cNvSpPr/>
            <p:nvPr/>
          </p:nvSpPr>
          <p:spPr>
            <a:xfrm>
              <a:off x="5707999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6"/>
            <p:cNvSpPr/>
            <p:nvPr/>
          </p:nvSpPr>
          <p:spPr>
            <a:xfrm>
              <a:off x="5675650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6"/>
            <p:cNvSpPr/>
            <p:nvPr/>
          </p:nvSpPr>
          <p:spPr>
            <a:xfrm>
              <a:off x="5643363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6"/>
            <p:cNvSpPr/>
            <p:nvPr/>
          </p:nvSpPr>
          <p:spPr>
            <a:xfrm>
              <a:off x="5617683" y="4310350"/>
              <a:ext cx="222643" cy="3490"/>
            </a:xfrm>
            <a:custGeom>
              <a:avLst/>
              <a:gdLst/>
              <a:ahLst/>
              <a:cxnLst/>
              <a:rect l="l" t="t" r="r" b="b"/>
              <a:pathLst>
                <a:path w="3572" h="56" extrusionOk="0">
                  <a:moveTo>
                    <a:pt x="1" y="1"/>
                  </a:moveTo>
                  <a:lnTo>
                    <a:pt x="1" y="56"/>
                  </a:lnTo>
                  <a:lnTo>
                    <a:pt x="3571" y="56"/>
                  </a:lnTo>
                  <a:lnTo>
                    <a:pt x="357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6"/>
            <p:cNvSpPr/>
            <p:nvPr/>
          </p:nvSpPr>
          <p:spPr>
            <a:xfrm>
              <a:off x="2930512" y="3764028"/>
              <a:ext cx="101286" cy="569447"/>
            </a:xfrm>
            <a:custGeom>
              <a:avLst/>
              <a:gdLst/>
              <a:ahLst/>
              <a:cxnLst/>
              <a:rect l="l" t="t" r="r" b="b"/>
              <a:pathLst>
                <a:path w="1625" h="9136" extrusionOk="0">
                  <a:moveTo>
                    <a:pt x="0" y="1"/>
                  </a:moveTo>
                  <a:lnTo>
                    <a:pt x="0" y="9135"/>
                  </a:lnTo>
                  <a:lnTo>
                    <a:pt x="1625" y="9135"/>
                  </a:lnTo>
                  <a:lnTo>
                    <a:pt x="16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6"/>
            <p:cNvSpPr/>
            <p:nvPr/>
          </p:nvSpPr>
          <p:spPr>
            <a:xfrm>
              <a:off x="2961303" y="3708679"/>
              <a:ext cx="43818" cy="45750"/>
            </a:xfrm>
            <a:custGeom>
              <a:avLst/>
              <a:gdLst/>
              <a:ahLst/>
              <a:cxnLst/>
              <a:rect l="l" t="t" r="r" b="b"/>
              <a:pathLst>
                <a:path w="703" h="734" extrusionOk="0">
                  <a:moveTo>
                    <a:pt x="350" y="0"/>
                  </a:moveTo>
                  <a:cubicBezTo>
                    <a:pt x="156" y="0"/>
                    <a:pt x="1" y="156"/>
                    <a:pt x="1" y="350"/>
                  </a:cubicBezTo>
                  <a:lnTo>
                    <a:pt x="1" y="733"/>
                  </a:lnTo>
                  <a:lnTo>
                    <a:pt x="702" y="733"/>
                  </a:lnTo>
                  <a:lnTo>
                    <a:pt x="702" y="350"/>
                  </a:lnTo>
                  <a:cubicBezTo>
                    <a:pt x="702" y="156"/>
                    <a:pt x="543" y="0"/>
                    <a:pt x="35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6"/>
            <p:cNvSpPr/>
            <p:nvPr/>
          </p:nvSpPr>
          <p:spPr>
            <a:xfrm>
              <a:off x="2928331" y="3809092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9" y="812"/>
                    <a:pt x="60" y="812"/>
                  </a:cubicBezTo>
                  <a:cubicBezTo>
                    <a:pt x="94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8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6"/>
            <p:cNvSpPr/>
            <p:nvPr/>
          </p:nvSpPr>
          <p:spPr>
            <a:xfrm>
              <a:off x="2962425" y="3809092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6"/>
            <p:cNvSpPr/>
            <p:nvPr/>
          </p:nvSpPr>
          <p:spPr>
            <a:xfrm>
              <a:off x="2996457" y="3809092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6"/>
            <p:cNvSpPr/>
            <p:nvPr/>
          </p:nvSpPr>
          <p:spPr>
            <a:xfrm>
              <a:off x="3030240" y="3809092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8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8" y="812"/>
                    <a:pt x="59" y="812"/>
                  </a:cubicBezTo>
                  <a:cubicBezTo>
                    <a:pt x="91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6"/>
            <p:cNvSpPr/>
            <p:nvPr/>
          </p:nvSpPr>
          <p:spPr>
            <a:xfrm>
              <a:off x="2932881" y="3825236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6"/>
            <p:cNvSpPr/>
            <p:nvPr/>
          </p:nvSpPr>
          <p:spPr>
            <a:xfrm>
              <a:off x="2923593" y="3820062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3" y="284"/>
                  </a:cubicBezTo>
                  <a:cubicBezTo>
                    <a:pt x="219" y="284"/>
                    <a:pt x="284" y="221"/>
                    <a:pt x="284" y="142"/>
                  </a:cubicBezTo>
                  <a:cubicBezTo>
                    <a:pt x="284" y="66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6"/>
            <p:cNvSpPr/>
            <p:nvPr/>
          </p:nvSpPr>
          <p:spPr>
            <a:xfrm>
              <a:off x="2957252" y="3820062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6"/>
                    <a:pt x="0" y="142"/>
                  </a:cubicBezTo>
                  <a:cubicBezTo>
                    <a:pt x="0" y="221"/>
                    <a:pt x="66" y="284"/>
                    <a:pt x="142" y="284"/>
                  </a:cubicBezTo>
                  <a:cubicBezTo>
                    <a:pt x="221" y="284"/>
                    <a:pt x="283" y="221"/>
                    <a:pt x="283" y="142"/>
                  </a:cubicBezTo>
                  <a:cubicBezTo>
                    <a:pt x="283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6"/>
            <p:cNvSpPr/>
            <p:nvPr/>
          </p:nvSpPr>
          <p:spPr>
            <a:xfrm>
              <a:off x="2991034" y="3820062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2" y="284"/>
                  </a:cubicBezTo>
                  <a:cubicBezTo>
                    <a:pt x="222" y="284"/>
                    <a:pt x="284" y="221"/>
                    <a:pt x="284" y="142"/>
                  </a:cubicBezTo>
                  <a:cubicBezTo>
                    <a:pt x="284" y="66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6"/>
            <p:cNvSpPr/>
            <p:nvPr/>
          </p:nvSpPr>
          <p:spPr>
            <a:xfrm>
              <a:off x="3024880" y="3820062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6"/>
                    <a:pt x="0" y="142"/>
                  </a:cubicBezTo>
                  <a:cubicBezTo>
                    <a:pt x="0" y="221"/>
                    <a:pt x="63" y="284"/>
                    <a:pt x="142" y="284"/>
                  </a:cubicBezTo>
                  <a:cubicBezTo>
                    <a:pt x="221" y="284"/>
                    <a:pt x="284" y="221"/>
                    <a:pt x="284" y="142"/>
                  </a:cubicBezTo>
                  <a:cubicBezTo>
                    <a:pt x="284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6"/>
            <p:cNvSpPr/>
            <p:nvPr/>
          </p:nvSpPr>
          <p:spPr>
            <a:xfrm>
              <a:off x="2889811" y="3804729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1"/>
                  </a:moveTo>
                  <a:cubicBezTo>
                    <a:pt x="45" y="1"/>
                    <a:pt x="0" y="46"/>
                    <a:pt x="0" y="105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2890" y="205"/>
                  </a:lnTo>
                  <a:cubicBezTo>
                    <a:pt x="2945" y="205"/>
                    <a:pt x="2993" y="160"/>
                    <a:pt x="2993" y="105"/>
                  </a:cubicBezTo>
                  <a:cubicBezTo>
                    <a:pt x="2993" y="46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6"/>
            <p:cNvSpPr/>
            <p:nvPr/>
          </p:nvSpPr>
          <p:spPr>
            <a:xfrm>
              <a:off x="2875163" y="3792014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98" y="1"/>
                  </a:moveTo>
                  <a:cubicBezTo>
                    <a:pt x="42" y="1"/>
                    <a:pt x="0" y="48"/>
                    <a:pt x="0" y="101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3360" y="205"/>
                  </a:lnTo>
                  <a:cubicBezTo>
                    <a:pt x="3415" y="205"/>
                    <a:pt x="3463" y="160"/>
                    <a:pt x="3463" y="101"/>
                  </a:cubicBezTo>
                  <a:cubicBezTo>
                    <a:pt x="3463" y="48"/>
                    <a:pt x="3418" y="1"/>
                    <a:pt x="3365" y="1"/>
                  </a:cubicBezTo>
                  <a:cubicBezTo>
                    <a:pt x="3363" y="1"/>
                    <a:pt x="3362" y="1"/>
                    <a:pt x="3360" y="1"/>
                  </a:cubicBezTo>
                  <a:lnTo>
                    <a:pt x="104" y="1"/>
                  </a:lnTo>
                  <a:cubicBezTo>
                    <a:pt x="102" y="1"/>
                    <a:pt x="100" y="1"/>
                    <a:pt x="9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6"/>
            <p:cNvSpPr/>
            <p:nvPr/>
          </p:nvSpPr>
          <p:spPr>
            <a:xfrm>
              <a:off x="2870426" y="3734732"/>
              <a:ext cx="223640" cy="83460"/>
            </a:xfrm>
            <a:custGeom>
              <a:avLst/>
              <a:gdLst/>
              <a:ahLst/>
              <a:cxnLst/>
              <a:rect l="l" t="t" r="r" b="b"/>
              <a:pathLst>
                <a:path w="3588" h="1339" extrusionOk="0">
                  <a:moveTo>
                    <a:pt x="1812" y="7"/>
                  </a:moveTo>
                  <a:lnTo>
                    <a:pt x="1812" y="7"/>
                  </a:lnTo>
                  <a:cubicBezTo>
                    <a:pt x="1834" y="8"/>
                    <a:pt x="1846" y="8"/>
                    <a:pt x="1797" y="8"/>
                  </a:cubicBezTo>
                  <a:cubicBezTo>
                    <a:pt x="1740" y="8"/>
                    <a:pt x="1777" y="8"/>
                    <a:pt x="1812" y="7"/>
                  </a:cubicBezTo>
                  <a:close/>
                  <a:moveTo>
                    <a:pt x="1828" y="0"/>
                  </a:moveTo>
                  <a:cubicBezTo>
                    <a:pt x="1815" y="0"/>
                    <a:pt x="1803" y="0"/>
                    <a:pt x="1791" y="1"/>
                  </a:cubicBezTo>
                  <a:cubicBezTo>
                    <a:pt x="1774" y="2"/>
                    <a:pt x="1765" y="3"/>
                    <a:pt x="1762" y="3"/>
                  </a:cubicBezTo>
                  <a:lnTo>
                    <a:pt x="1762" y="3"/>
                  </a:lnTo>
                  <a:cubicBezTo>
                    <a:pt x="1449" y="5"/>
                    <a:pt x="1143" y="94"/>
                    <a:pt x="875" y="253"/>
                  </a:cubicBezTo>
                  <a:cubicBezTo>
                    <a:pt x="737" y="337"/>
                    <a:pt x="582" y="378"/>
                    <a:pt x="426" y="378"/>
                  </a:cubicBezTo>
                  <a:cubicBezTo>
                    <a:pt x="294" y="378"/>
                    <a:pt x="161" y="348"/>
                    <a:pt x="38" y="288"/>
                  </a:cubicBezTo>
                  <a:lnTo>
                    <a:pt x="38" y="288"/>
                  </a:lnTo>
                  <a:cubicBezTo>
                    <a:pt x="0" y="865"/>
                    <a:pt x="609" y="1338"/>
                    <a:pt x="1797" y="1338"/>
                  </a:cubicBezTo>
                  <a:cubicBezTo>
                    <a:pt x="2990" y="1338"/>
                    <a:pt x="3588" y="868"/>
                    <a:pt x="3560" y="294"/>
                  </a:cubicBezTo>
                  <a:lnTo>
                    <a:pt x="3560" y="294"/>
                  </a:lnTo>
                  <a:cubicBezTo>
                    <a:pt x="3446" y="350"/>
                    <a:pt x="3318" y="377"/>
                    <a:pt x="3194" y="377"/>
                  </a:cubicBezTo>
                  <a:cubicBezTo>
                    <a:pt x="3035" y="377"/>
                    <a:pt x="2879" y="336"/>
                    <a:pt x="2741" y="253"/>
                  </a:cubicBezTo>
                  <a:cubicBezTo>
                    <a:pt x="2465" y="87"/>
                    <a:pt x="2150" y="0"/>
                    <a:pt x="18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6"/>
            <p:cNvSpPr/>
            <p:nvPr/>
          </p:nvSpPr>
          <p:spPr>
            <a:xfrm>
              <a:off x="2860515" y="3752185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6"/>
            <p:cNvSpPr/>
            <p:nvPr/>
          </p:nvSpPr>
          <p:spPr>
            <a:xfrm>
              <a:off x="3092071" y="3752185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6"/>
            <p:cNvSpPr/>
            <p:nvPr/>
          </p:nvSpPr>
          <p:spPr>
            <a:xfrm>
              <a:off x="2870862" y="3732800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1172" y="1"/>
                  </a:move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5"/>
                    <a:pt x="1794" y="1145"/>
                  </a:cubicBezTo>
                  <a:cubicBezTo>
                    <a:pt x="2976" y="1145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ubicBezTo>
                    <a:pt x="2133" y="14"/>
                    <a:pt x="2150" y="35"/>
                    <a:pt x="1790" y="35"/>
                  </a:cubicBezTo>
                  <a:cubicBezTo>
                    <a:pt x="1441" y="35"/>
                    <a:pt x="1466" y="14"/>
                    <a:pt x="117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6"/>
            <p:cNvSpPr/>
            <p:nvPr/>
          </p:nvSpPr>
          <p:spPr>
            <a:xfrm>
              <a:off x="2930512" y="3729808"/>
              <a:ext cx="105213" cy="9287"/>
            </a:xfrm>
            <a:custGeom>
              <a:avLst/>
              <a:gdLst/>
              <a:ahLst/>
              <a:cxnLst/>
              <a:rect l="l" t="t" r="r" b="b"/>
              <a:pathLst>
                <a:path w="1688" h="149" extrusionOk="0">
                  <a:moveTo>
                    <a:pt x="73" y="0"/>
                  </a:moveTo>
                  <a:cubicBezTo>
                    <a:pt x="32" y="0"/>
                    <a:pt x="0" y="35"/>
                    <a:pt x="0" y="76"/>
                  </a:cubicBezTo>
                  <a:cubicBezTo>
                    <a:pt x="0" y="114"/>
                    <a:pt x="32" y="149"/>
                    <a:pt x="73" y="149"/>
                  </a:cubicBezTo>
                  <a:lnTo>
                    <a:pt x="1611" y="149"/>
                  </a:lnTo>
                  <a:cubicBezTo>
                    <a:pt x="1653" y="149"/>
                    <a:pt x="1687" y="114"/>
                    <a:pt x="1687" y="76"/>
                  </a:cubicBezTo>
                  <a:cubicBezTo>
                    <a:pt x="1687" y="35"/>
                    <a:pt x="1653" y="0"/>
                    <a:pt x="161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6"/>
            <p:cNvSpPr/>
            <p:nvPr/>
          </p:nvSpPr>
          <p:spPr>
            <a:xfrm>
              <a:off x="2979628" y="3670346"/>
              <a:ext cx="6732" cy="51983"/>
            </a:xfrm>
            <a:custGeom>
              <a:avLst/>
              <a:gdLst/>
              <a:ahLst/>
              <a:cxnLst/>
              <a:rect l="l" t="t" r="r" b="b"/>
              <a:pathLst>
                <a:path w="108" h="834" extrusionOk="0">
                  <a:moveTo>
                    <a:pt x="56" y="0"/>
                  </a:moveTo>
                  <a:cubicBezTo>
                    <a:pt x="25" y="0"/>
                    <a:pt x="0" y="24"/>
                    <a:pt x="0" y="56"/>
                  </a:cubicBezTo>
                  <a:lnTo>
                    <a:pt x="0" y="778"/>
                  </a:lnTo>
                  <a:cubicBezTo>
                    <a:pt x="0" y="806"/>
                    <a:pt x="25" y="833"/>
                    <a:pt x="56" y="833"/>
                  </a:cubicBezTo>
                  <a:cubicBezTo>
                    <a:pt x="83" y="833"/>
                    <a:pt x="108" y="806"/>
                    <a:pt x="108" y="778"/>
                  </a:cubicBezTo>
                  <a:lnTo>
                    <a:pt x="108" y="56"/>
                  </a:lnTo>
                  <a:cubicBezTo>
                    <a:pt x="108" y="24"/>
                    <a:pt x="83" y="0"/>
                    <a:pt x="5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6"/>
            <p:cNvSpPr/>
            <p:nvPr/>
          </p:nvSpPr>
          <p:spPr>
            <a:xfrm>
              <a:off x="2971712" y="3666232"/>
              <a:ext cx="20070" cy="17078"/>
            </a:xfrm>
            <a:custGeom>
              <a:avLst/>
              <a:gdLst/>
              <a:ahLst/>
              <a:cxnLst/>
              <a:rect l="l" t="t" r="r" b="b"/>
              <a:pathLst>
                <a:path w="322" h="274" extrusionOk="0">
                  <a:moveTo>
                    <a:pt x="189" y="0"/>
                  </a:moveTo>
                  <a:cubicBezTo>
                    <a:pt x="187" y="0"/>
                    <a:pt x="185" y="0"/>
                    <a:pt x="183" y="1"/>
                  </a:cubicBezTo>
                  <a:cubicBezTo>
                    <a:pt x="181" y="1"/>
                    <a:pt x="180" y="1"/>
                    <a:pt x="179" y="1"/>
                  </a:cubicBezTo>
                  <a:cubicBezTo>
                    <a:pt x="57" y="1"/>
                    <a:pt x="1" y="147"/>
                    <a:pt x="86" y="232"/>
                  </a:cubicBezTo>
                  <a:cubicBezTo>
                    <a:pt x="114" y="260"/>
                    <a:pt x="149" y="273"/>
                    <a:pt x="183" y="273"/>
                  </a:cubicBezTo>
                  <a:cubicBezTo>
                    <a:pt x="254" y="273"/>
                    <a:pt x="321" y="219"/>
                    <a:pt x="321" y="135"/>
                  </a:cubicBezTo>
                  <a:cubicBezTo>
                    <a:pt x="321" y="61"/>
                    <a:pt x="262" y="0"/>
                    <a:pt x="18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6"/>
            <p:cNvSpPr/>
            <p:nvPr/>
          </p:nvSpPr>
          <p:spPr>
            <a:xfrm>
              <a:off x="2928331" y="3919603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4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9" y="812"/>
                    <a:pt x="60" y="812"/>
                  </a:cubicBezTo>
                  <a:cubicBezTo>
                    <a:pt x="94" y="812"/>
                    <a:pt x="118" y="785"/>
                    <a:pt x="118" y="753"/>
                  </a:cubicBezTo>
                  <a:lnTo>
                    <a:pt x="118" y="59"/>
                  </a:lnTo>
                  <a:cubicBezTo>
                    <a:pt x="118" y="24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6"/>
            <p:cNvSpPr/>
            <p:nvPr/>
          </p:nvSpPr>
          <p:spPr>
            <a:xfrm>
              <a:off x="2962425" y="3919603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4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4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6"/>
            <p:cNvSpPr/>
            <p:nvPr/>
          </p:nvSpPr>
          <p:spPr>
            <a:xfrm>
              <a:off x="2996457" y="3919603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4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4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6"/>
            <p:cNvSpPr/>
            <p:nvPr/>
          </p:nvSpPr>
          <p:spPr>
            <a:xfrm>
              <a:off x="3030240" y="3919603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4"/>
                    <a:pt x="1" y="59"/>
                  </a:cubicBezTo>
                  <a:lnTo>
                    <a:pt x="1" y="753"/>
                  </a:lnTo>
                  <a:cubicBezTo>
                    <a:pt x="1" y="785"/>
                    <a:pt x="28" y="812"/>
                    <a:pt x="59" y="812"/>
                  </a:cubicBezTo>
                  <a:cubicBezTo>
                    <a:pt x="91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4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6"/>
            <p:cNvSpPr/>
            <p:nvPr/>
          </p:nvSpPr>
          <p:spPr>
            <a:xfrm>
              <a:off x="2932881" y="3935747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6"/>
            <p:cNvSpPr/>
            <p:nvPr/>
          </p:nvSpPr>
          <p:spPr>
            <a:xfrm>
              <a:off x="2923593" y="3930573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3" y="284"/>
                  </a:cubicBezTo>
                  <a:cubicBezTo>
                    <a:pt x="219" y="284"/>
                    <a:pt x="284" y="221"/>
                    <a:pt x="284" y="142"/>
                  </a:cubicBezTo>
                  <a:cubicBezTo>
                    <a:pt x="284" y="66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6"/>
            <p:cNvSpPr/>
            <p:nvPr/>
          </p:nvSpPr>
          <p:spPr>
            <a:xfrm>
              <a:off x="2957252" y="3930573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6"/>
                    <a:pt x="0" y="142"/>
                  </a:cubicBezTo>
                  <a:cubicBezTo>
                    <a:pt x="0" y="221"/>
                    <a:pt x="66" y="284"/>
                    <a:pt x="142" y="284"/>
                  </a:cubicBezTo>
                  <a:cubicBezTo>
                    <a:pt x="221" y="284"/>
                    <a:pt x="283" y="221"/>
                    <a:pt x="283" y="142"/>
                  </a:cubicBezTo>
                  <a:cubicBezTo>
                    <a:pt x="283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6"/>
            <p:cNvSpPr/>
            <p:nvPr/>
          </p:nvSpPr>
          <p:spPr>
            <a:xfrm>
              <a:off x="2991034" y="3930573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2" y="284"/>
                  </a:cubicBezTo>
                  <a:cubicBezTo>
                    <a:pt x="222" y="284"/>
                    <a:pt x="284" y="221"/>
                    <a:pt x="284" y="142"/>
                  </a:cubicBezTo>
                  <a:cubicBezTo>
                    <a:pt x="284" y="66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6"/>
            <p:cNvSpPr/>
            <p:nvPr/>
          </p:nvSpPr>
          <p:spPr>
            <a:xfrm>
              <a:off x="3024880" y="3930573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6"/>
                    <a:pt x="0" y="142"/>
                  </a:cubicBezTo>
                  <a:cubicBezTo>
                    <a:pt x="0" y="221"/>
                    <a:pt x="63" y="284"/>
                    <a:pt x="142" y="284"/>
                  </a:cubicBezTo>
                  <a:cubicBezTo>
                    <a:pt x="221" y="284"/>
                    <a:pt x="284" y="221"/>
                    <a:pt x="284" y="142"/>
                  </a:cubicBezTo>
                  <a:cubicBezTo>
                    <a:pt x="284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6"/>
            <p:cNvSpPr/>
            <p:nvPr/>
          </p:nvSpPr>
          <p:spPr>
            <a:xfrm>
              <a:off x="2889811" y="3915240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1"/>
                  </a:moveTo>
                  <a:cubicBezTo>
                    <a:pt x="45" y="1"/>
                    <a:pt x="0" y="46"/>
                    <a:pt x="0" y="101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2890" y="205"/>
                  </a:lnTo>
                  <a:cubicBezTo>
                    <a:pt x="2945" y="205"/>
                    <a:pt x="2993" y="160"/>
                    <a:pt x="2993" y="101"/>
                  </a:cubicBezTo>
                  <a:cubicBezTo>
                    <a:pt x="2993" y="46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6"/>
            <p:cNvSpPr/>
            <p:nvPr/>
          </p:nvSpPr>
          <p:spPr>
            <a:xfrm>
              <a:off x="2875163" y="3902338"/>
              <a:ext cx="215911" cy="12965"/>
            </a:xfrm>
            <a:custGeom>
              <a:avLst/>
              <a:gdLst/>
              <a:ahLst/>
              <a:cxnLst/>
              <a:rect l="l" t="t" r="r" b="b"/>
              <a:pathLst>
                <a:path w="3464" h="208" extrusionOk="0">
                  <a:moveTo>
                    <a:pt x="104" y="1"/>
                  </a:moveTo>
                  <a:cubicBezTo>
                    <a:pt x="45" y="1"/>
                    <a:pt x="0" y="49"/>
                    <a:pt x="0" y="104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3360" y="208"/>
                  </a:lnTo>
                  <a:cubicBezTo>
                    <a:pt x="3415" y="208"/>
                    <a:pt x="3463" y="160"/>
                    <a:pt x="3463" y="104"/>
                  </a:cubicBezTo>
                  <a:cubicBezTo>
                    <a:pt x="3463" y="49"/>
                    <a:pt x="3415" y="1"/>
                    <a:pt x="33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6"/>
            <p:cNvSpPr/>
            <p:nvPr/>
          </p:nvSpPr>
          <p:spPr>
            <a:xfrm>
              <a:off x="2870426" y="3845244"/>
              <a:ext cx="223640" cy="83211"/>
            </a:xfrm>
            <a:custGeom>
              <a:avLst/>
              <a:gdLst/>
              <a:ahLst/>
              <a:cxnLst/>
              <a:rect l="l" t="t" r="r" b="b"/>
              <a:pathLst>
                <a:path w="3588" h="1335" extrusionOk="0">
                  <a:moveTo>
                    <a:pt x="1812" y="7"/>
                  </a:moveTo>
                  <a:cubicBezTo>
                    <a:pt x="1834" y="8"/>
                    <a:pt x="1846" y="8"/>
                    <a:pt x="1797" y="8"/>
                  </a:cubicBezTo>
                  <a:cubicBezTo>
                    <a:pt x="1740" y="8"/>
                    <a:pt x="1777" y="8"/>
                    <a:pt x="1812" y="7"/>
                  </a:cubicBezTo>
                  <a:close/>
                  <a:moveTo>
                    <a:pt x="1828" y="0"/>
                  </a:moveTo>
                  <a:cubicBezTo>
                    <a:pt x="1815" y="0"/>
                    <a:pt x="1803" y="0"/>
                    <a:pt x="1791" y="1"/>
                  </a:cubicBezTo>
                  <a:cubicBezTo>
                    <a:pt x="1774" y="2"/>
                    <a:pt x="1765" y="3"/>
                    <a:pt x="1762" y="3"/>
                  </a:cubicBezTo>
                  <a:lnTo>
                    <a:pt x="1762" y="3"/>
                  </a:lnTo>
                  <a:cubicBezTo>
                    <a:pt x="1449" y="5"/>
                    <a:pt x="1143" y="94"/>
                    <a:pt x="875" y="253"/>
                  </a:cubicBezTo>
                  <a:cubicBezTo>
                    <a:pt x="737" y="337"/>
                    <a:pt x="582" y="378"/>
                    <a:pt x="426" y="378"/>
                  </a:cubicBezTo>
                  <a:cubicBezTo>
                    <a:pt x="294" y="378"/>
                    <a:pt x="161" y="348"/>
                    <a:pt x="38" y="288"/>
                  </a:cubicBezTo>
                  <a:lnTo>
                    <a:pt x="38" y="288"/>
                  </a:lnTo>
                  <a:cubicBezTo>
                    <a:pt x="0" y="861"/>
                    <a:pt x="609" y="1335"/>
                    <a:pt x="1797" y="1335"/>
                  </a:cubicBezTo>
                  <a:cubicBezTo>
                    <a:pt x="2990" y="1335"/>
                    <a:pt x="3588" y="868"/>
                    <a:pt x="3560" y="294"/>
                  </a:cubicBezTo>
                  <a:lnTo>
                    <a:pt x="3560" y="294"/>
                  </a:lnTo>
                  <a:cubicBezTo>
                    <a:pt x="3446" y="350"/>
                    <a:pt x="3318" y="377"/>
                    <a:pt x="3194" y="377"/>
                  </a:cubicBezTo>
                  <a:cubicBezTo>
                    <a:pt x="3035" y="377"/>
                    <a:pt x="2879" y="336"/>
                    <a:pt x="2741" y="253"/>
                  </a:cubicBezTo>
                  <a:cubicBezTo>
                    <a:pt x="2465" y="87"/>
                    <a:pt x="2150" y="0"/>
                    <a:pt x="18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6"/>
            <p:cNvSpPr/>
            <p:nvPr/>
          </p:nvSpPr>
          <p:spPr>
            <a:xfrm>
              <a:off x="2860515" y="3862696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6"/>
            <p:cNvSpPr/>
            <p:nvPr/>
          </p:nvSpPr>
          <p:spPr>
            <a:xfrm>
              <a:off x="3092071" y="3862696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6"/>
            <p:cNvSpPr/>
            <p:nvPr/>
          </p:nvSpPr>
          <p:spPr>
            <a:xfrm>
              <a:off x="2870862" y="3843311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1172" y="1"/>
                  </a:move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1"/>
                    <a:pt x="608" y="1145"/>
                    <a:pt x="1794" y="1145"/>
                  </a:cubicBezTo>
                  <a:cubicBezTo>
                    <a:pt x="2976" y="1145"/>
                    <a:pt x="3584" y="761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ubicBezTo>
                    <a:pt x="2133" y="14"/>
                    <a:pt x="2150" y="32"/>
                    <a:pt x="1790" y="32"/>
                  </a:cubicBezTo>
                  <a:cubicBezTo>
                    <a:pt x="1441" y="32"/>
                    <a:pt x="1466" y="14"/>
                    <a:pt x="117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6"/>
            <p:cNvSpPr/>
            <p:nvPr/>
          </p:nvSpPr>
          <p:spPr>
            <a:xfrm>
              <a:off x="2928331" y="4030301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1"/>
                  </a:moveTo>
                  <a:cubicBezTo>
                    <a:pt x="29" y="1"/>
                    <a:pt x="1" y="28"/>
                    <a:pt x="1" y="59"/>
                  </a:cubicBezTo>
                  <a:lnTo>
                    <a:pt x="1" y="757"/>
                  </a:lnTo>
                  <a:cubicBezTo>
                    <a:pt x="1" y="789"/>
                    <a:pt x="29" y="813"/>
                    <a:pt x="60" y="813"/>
                  </a:cubicBezTo>
                  <a:cubicBezTo>
                    <a:pt x="94" y="813"/>
                    <a:pt x="118" y="789"/>
                    <a:pt x="118" y="757"/>
                  </a:cubicBezTo>
                  <a:lnTo>
                    <a:pt x="118" y="59"/>
                  </a:lnTo>
                  <a:cubicBezTo>
                    <a:pt x="118" y="28"/>
                    <a:pt x="94" y="1"/>
                    <a:pt x="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6"/>
            <p:cNvSpPr/>
            <p:nvPr/>
          </p:nvSpPr>
          <p:spPr>
            <a:xfrm>
              <a:off x="2962425" y="4030301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1"/>
                  </a:moveTo>
                  <a:cubicBezTo>
                    <a:pt x="28" y="1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6"/>
                    <a:pt x="28" y="640"/>
                    <a:pt x="59" y="640"/>
                  </a:cubicBezTo>
                  <a:cubicBezTo>
                    <a:pt x="90" y="640"/>
                    <a:pt x="118" y="616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6"/>
            <p:cNvSpPr/>
            <p:nvPr/>
          </p:nvSpPr>
          <p:spPr>
            <a:xfrm>
              <a:off x="2996457" y="4030301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1"/>
                  </a:moveTo>
                  <a:cubicBezTo>
                    <a:pt x="24" y="1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6"/>
                    <a:pt x="24" y="640"/>
                    <a:pt x="59" y="640"/>
                  </a:cubicBezTo>
                  <a:cubicBezTo>
                    <a:pt x="90" y="640"/>
                    <a:pt x="118" y="616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6"/>
            <p:cNvSpPr/>
            <p:nvPr/>
          </p:nvSpPr>
          <p:spPr>
            <a:xfrm>
              <a:off x="3030240" y="4030301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1"/>
                  </a:moveTo>
                  <a:cubicBezTo>
                    <a:pt x="28" y="1"/>
                    <a:pt x="1" y="28"/>
                    <a:pt x="1" y="59"/>
                  </a:cubicBezTo>
                  <a:lnTo>
                    <a:pt x="1" y="757"/>
                  </a:lnTo>
                  <a:cubicBezTo>
                    <a:pt x="1" y="789"/>
                    <a:pt x="28" y="813"/>
                    <a:pt x="59" y="813"/>
                  </a:cubicBezTo>
                  <a:cubicBezTo>
                    <a:pt x="91" y="813"/>
                    <a:pt x="118" y="789"/>
                    <a:pt x="118" y="757"/>
                  </a:cubicBezTo>
                  <a:lnTo>
                    <a:pt x="118" y="59"/>
                  </a:ln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6"/>
            <p:cNvSpPr/>
            <p:nvPr/>
          </p:nvSpPr>
          <p:spPr>
            <a:xfrm>
              <a:off x="2932881" y="4046694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6"/>
            <p:cNvSpPr/>
            <p:nvPr/>
          </p:nvSpPr>
          <p:spPr>
            <a:xfrm>
              <a:off x="2923593" y="4041521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2"/>
                    <a:pt x="1" y="142"/>
                  </a:cubicBezTo>
                  <a:cubicBezTo>
                    <a:pt x="1" y="218"/>
                    <a:pt x="63" y="284"/>
                    <a:pt x="143" y="284"/>
                  </a:cubicBezTo>
                  <a:cubicBezTo>
                    <a:pt x="219" y="284"/>
                    <a:pt x="284" y="218"/>
                    <a:pt x="284" y="142"/>
                  </a:cubicBezTo>
                  <a:cubicBezTo>
                    <a:pt x="284" y="62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6"/>
            <p:cNvSpPr/>
            <p:nvPr/>
          </p:nvSpPr>
          <p:spPr>
            <a:xfrm>
              <a:off x="2957252" y="4041521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2"/>
                    <a:pt x="0" y="142"/>
                  </a:cubicBezTo>
                  <a:cubicBezTo>
                    <a:pt x="0" y="218"/>
                    <a:pt x="66" y="284"/>
                    <a:pt x="142" y="284"/>
                  </a:cubicBezTo>
                  <a:cubicBezTo>
                    <a:pt x="221" y="284"/>
                    <a:pt x="283" y="218"/>
                    <a:pt x="283" y="142"/>
                  </a:cubicBezTo>
                  <a:cubicBezTo>
                    <a:pt x="283" y="62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6"/>
            <p:cNvSpPr/>
            <p:nvPr/>
          </p:nvSpPr>
          <p:spPr>
            <a:xfrm>
              <a:off x="2991034" y="4041521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2"/>
                    <a:pt x="1" y="142"/>
                  </a:cubicBezTo>
                  <a:cubicBezTo>
                    <a:pt x="1" y="218"/>
                    <a:pt x="63" y="284"/>
                    <a:pt x="142" y="284"/>
                  </a:cubicBezTo>
                  <a:cubicBezTo>
                    <a:pt x="222" y="284"/>
                    <a:pt x="284" y="218"/>
                    <a:pt x="284" y="142"/>
                  </a:cubicBezTo>
                  <a:cubicBezTo>
                    <a:pt x="284" y="62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6"/>
            <p:cNvSpPr/>
            <p:nvPr/>
          </p:nvSpPr>
          <p:spPr>
            <a:xfrm>
              <a:off x="3024880" y="4041521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2"/>
                    <a:pt x="0" y="142"/>
                  </a:cubicBezTo>
                  <a:cubicBezTo>
                    <a:pt x="0" y="218"/>
                    <a:pt x="63" y="284"/>
                    <a:pt x="142" y="284"/>
                  </a:cubicBezTo>
                  <a:cubicBezTo>
                    <a:pt x="221" y="284"/>
                    <a:pt x="284" y="218"/>
                    <a:pt x="284" y="142"/>
                  </a:cubicBezTo>
                  <a:cubicBezTo>
                    <a:pt x="284" y="62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6"/>
            <p:cNvSpPr/>
            <p:nvPr/>
          </p:nvSpPr>
          <p:spPr>
            <a:xfrm>
              <a:off x="2889811" y="4026001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4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2890" y="204"/>
                  </a:lnTo>
                  <a:cubicBezTo>
                    <a:pt x="2945" y="204"/>
                    <a:pt x="2993" y="159"/>
                    <a:pt x="2993" y="104"/>
                  </a:cubicBezTo>
                  <a:cubicBezTo>
                    <a:pt x="2993" y="45"/>
                    <a:pt x="2945" y="0"/>
                    <a:pt x="2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6"/>
            <p:cNvSpPr/>
            <p:nvPr/>
          </p:nvSpPr>
          <p:spPr>
            <a:xfrm>
              <a:off x="2875163" y="4013285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1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3360" y="204"/>
                  </a:lnTo>
                  <a:cubicBezTo>
                    <a:pt x="3415" y="204"/>
                    <a:pt x="3463" y="159"/>
                    <a:pt x="3463" y="101"/>
                  </a:cubicBezTo>
                  <a:cubicBezTo>
                    <a:pt x="3463" y="45"/>
                    <a:pt x="3415" y="0"/>
                    <a:pt x="33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6"/>
            <p:cNvSpPr/>
            <p:nvPr/>
          </p:nvSpPr>
          <p:spPr>
            <a:xfrm>
              <a:off x="2870426" y="3956129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7"/>
                  </a:moveTo>
                  <a:lnTo>
                    <a:pt x="1802" y="7"/>
                  </a:lnTo>
                  <a:cubicBezTo>
                    <a:pt x="1830" y="8"/>
                    <a:pt x="1852" y="9"/>
                    <a:pt x="1797" y="9"/>
                  </a:cubicBezTo>
                  <a:cubicBezTo>
                    <a:pt x="1746" y="9"/>
                    <a:pt x="1771" y="8"/>
                    <a:pt x="1802" y="7"/>
                  </a:cubicBezTo>
                  <a:close/>
                  <a:moveTo>
                    <a:pt x="1843" y="1"/>
                  </a:moveTo>
                  <a:cubicBezTo>
                    <a:pt x="1829" y="1"/>
                    <a:pt x="1816" y="1"/>
                    <a:pt x="1802" y="1"/>
                  </a:cubicBezTo>
                  <a:lnTo>
                    <a:pt x="1802" y="1"/>
                  </a:lnTo>
                  <a:cubicBezTo>
                    <a:pt x="1798" y="1"/>
                    <a:pt x="1793" y="1"/>
                    <a:pt x="1788" y="1"/>
                  </a:cubicBezTo>
                  <a:cubicBezTo>
                    <a:pt x="1466" y="1"/>
                    <a:pt x="1151" y="87"/>
                    <a:pt x="875" y="254"/>
                  </a:cubicBezTo>
                  <a:cubicBezTo>
                    <a:pt x="737" y="336"/>
                    <a:pt x="582" y="378"/>
                    <a:pt x="427" y="378"/>
                  </a:cubicBezTo>
                  <a:cubicBezTo>
                    <a:pt x="294" y="378"/>
                    <a:pt x="161" y="347"/>
                    <a:pt x="38" y="285"/>
                  </a:cubicBezTo>
                  <a:lnTo>
                    <a:pt x="38" y="285"/>
                  </a:lnTo>
                  <a:cubicBezTo>
                    <a:pt x="0" y="862"/>
                    <a:pt x="609" y="1336"/>
                    <a:pt x="1797" y="1336"/>
                  </a:cubicBezTo>
                  <a:cubicBezTo>
                    <a:pt x="2990" y="1336"/>
                    <a:pt x="3588" y="866"/>
                    <a:pt x="3560" y="295"/>
                  </a:cubicBezTo>
                  <a:lnTo>
                    <a:pt x="3560" y="295"/>
                  </a:lnTo>
                  <a:cubicBezTo>
                    <a:pt x="3446" y="347"/>
                    <a:pt x="3318" y="375"/>
                    <a:pt x="3194" y="378"/>
                  </a:cubicBezTo>
                  <a:cubicBezTo>
                    <a:pt x="3035" y="375"/>
                    <a:pt x="2879" y="333"/>
                    <a:pt x="2741" y="254"/>
                  </a:cubicBezTo>
                  <a:cubicBezTo>
                    <a:pt x="2469" y="90"/>
                    <a:pt x="2160" y="1"/>
                    <a:pt x="18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6"/>
            <p:cNvSpPr/>
            <p:nvPr/>
          </p:nvSpPr>
          <p:spPr>
            <a:xfrm>
              <a:off x="2860515" y="3973456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0"/>
                  </a:moveTo>
                  <a:cubicBezTo>
                    <a:pt x="0" y="83"/>
                    <a:pt x="66" y="152"/>
                    <a:pt x="152" y="152"/>
                  </a:cubicBezTo>
                  <a:lnTo>
                    <a:pt x="215" y="15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6"/>
            <p:cNvSpPr/>
            <p:nvPr/>
          </p:nvSpPr>
          <p:spPr>
            <a:xfrm>
              <a:off x="3092071" y="3973456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0"/>
                  </a:moveTo>
                  <a:lnTo>
                    <a:pt x="1" y="152"/>
                  </a:lnTo>
                  <a:lnTo>
                    <a:pt x="66" y="152"/>
                  </a:lnTo>
                  <a:cubicBezTo>
                    <a:pt x="149" y="152"/>
                    <a:pt x="218" y="83"/>
                    <a:pt x="21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6"/>
            <p:cNvSpPr/>
            <p:nvPr/>
          </p:nvSpPr>
          <p:spPr>
            <a:xfrm>
              <a:off x="2870862" y="3954072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0"/>
                  </a:moveTo>
                  <a:cubicBezTo>
                    <a:pt x="2133" y="14"/>
                    <a:pt x="2150" y="35"/>
                    <a:pt x="1790" y="35"/>
                  </a:cubicBezTo>
                  <a:cubicBezTo>
                    <a:pt x="1441" y="35"/>
                    <a:pt x="1466" y="14"/>
                    <a:pt x="1172" y="3"/>
                  </a:cubicBezTo>
                  <a:cubicBezTo>
                    <a:pt x="971" y="218"/>
                    <a:pt x="691" y="342"/>
                    <a:pt x="394" y="342"/>
                  </a:cubicBezTo>
                  <a:cubicBezTo>
                    <a:pt x="259" y="342"/>
                    <a:pt x="128" y="315"/>
                    <a:pt x="0" y="266"/>
                  </a:cubicBezTo>
                  <a:lnTo>
                    <a:pt x="0" y="294"/>
                  </a:lnTo>
                  <a:cubicBezTo>
                    <a:pt x="0" y="764"/>
                    <a:pt x="608" y="1144"/>
                    <a:pt x="1794" y="1144"/>
                  </a:cubicBezTo>
                  <a:cubicBezTo>
                    <a:pt x="2976" y="1144"/>
                    <a:pt x="3584" y="764"/>
                    <a:pt x="3584" y="294"/>
                  </a:cubicBezTo>
                  <a:lnTo>
                    <a:pt x="3584" y="273"/>
                  </a:lnTo>
                  <a:cubicBezTo>
                    <a:pt x="3463" y="318"/>
                    <a:pt x="3335" y="342"/>
                    <a:pt x="3207" y="342"/>
                  </a:cubicBezTo>
                  <a:cubicBezTo>
                    <a:pt x="2914" y="342"/>
                    <a:pt x="2630" y="218"/>
                    <a:pt x="2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6"/>
            <p:cNvSpPr/>
            <p:nvPr/>
          </p:nvSpPr>
          <p:spPr>
            <a:xfrm>
              <a:off x="2928331" y="4141249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lnTo>
                    <a:pt x="1" y="754"/>
                  </a:lnTo>
                  <a:cubicBezTo>
                    <a:pt x="1" y="785"/>
                    <a:pt x="29" y="813"/>
                    <a:pt x="60" y="813"/>
                  </a:cubicBezTo>
                  <a:cubicBezTo>
                    <a:pt x="91" y="813"/>
                    <a:pt x="118" y="785"/>
                    <a:pt x="118" y="754"/>
                  </a:cubicBezTo>
                  <a:lnTo>
                    <a:pt x="118" y="59"/>
                  </a:lnTo>
                  <a:cubicBezTo>
                    <a:pt x="118" y="28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6"/>
            <p:cNvSpPr/>
            <p:nvPr/>
          </p:nvSpPr>
          <p:spPr>
            <a:xfrm>
              <a:off x="2962425" y="4141249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40"/>
                    <a:pt x="59" y="640"/>
                  </a:cubicBezTo>
                  <a:cubicBezTo>
                    <a:pt x="90" y="640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6"/>
            <p:cNvSpPr/>
            <p:nvPr/>
          </p:nvSpPr>
          <p:spPr>
            <a:xfrm>
              <a:off x="2996457" y="4141249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40"/>
                    <a:pt x="59" y="640"/>
                  </a:cubicBezTo>
                  <a:cubicBezTo>
                    <a:pt x="90" y="640"/>
                    <a:pt x="114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6"/>
            <p:cNvSpPr/>
            <p:nvPr/>
          </p:nvSpPr>
          <p:spPr>
            <a:xfrm>
              <a:off x="3030240" y="4141249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8"/>
                    <a:pt x="1" y="59"/>
                  </a:cubicBezTo>
                  <a:lnTo>
                    <a:pt x="1" y="754"/>
                  </a:lnTo>
                  <a:cubicBezTo>
                    <a:pt x="1" y="785"/>
                    <a:pt x="28" y="813"/>
                    <a:pt x="59" y="813"/>
                  </a:cubicBezTo>
                  <a:cubicBezTo>
                    <a:pt x="91" y="813"/>
                    <a:pt x="118" y="785"/>
                    <a:pt x="118" y="754"/>
                  </a:cubicBezTo>
                  <a:lnTo>
                    <a:pt x="118" y="59"/>
                  </a:ln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6"/>
            <p:cNvSpPr/>
            <p:nvPr/>
          </p:nvSpPr>
          <p:spPr>
            <a:xfrm>
              <a:off x="2932881" y="4157392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6"/>
            <p:cNvSpPr/>
            <p:nvPr/>
          </p:nvSpPr>
          <p:spPr>
            <a:xfrm>
              <a:off x="2923593" y="4152219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2"/>
                  </a:cubicBezTo>
                  <a:cubicBezTo>
                    <a:pt x="1" y="222"/>
                    <a:pt x="63" y="284"/>
                    <a:pt x="143" y="284"/>
                  </a:cubicBezTo>
                  <a:cubicBezTo>
                    <a:pt x="219" y="284"/>
                    <a:pt x="284" y="222"/>
                    <a:pt x="284" y="142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6"/>
            <p:cNvSpPr/>
            <p:nvPr/>
          </p:nvSpPr>
          <p:spPr>
            <a:xfrm>
              <a:off x="2957252" y="4152219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2"/>
                  </a:cubicBezTo>
                  <a:cubicBezTo>
                    <a:pt x="0" y="222"/>
                    <a:pt x="66" y="284"/>
                    <a:pt x="142" y="284"/>
                  </a:cubicBezTo>
                  <a:cubicBezTo>
                    <a:pt x="221" y="284"/>
                    <a:pt x="283" y="222"/>
                    <a:pt x="283" y="142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6"/>
            <p:cNvSpPr/>
            <p:nvPr/>
          </p:nvSpPr>
          <p:spPr>
            <a:xfrm>
              <a:off x="2991034" y="4152219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2"/>
                  </a:cubicBezTo>
                  <a:cubicBezTo>
                    <a:pt x="1" y="222"/>
                    <a:pt x="63" y="284"/>
                    <a:pt x="142" y="284"/>
                  </a:cubicBezTo>
                  <a:cubicBezTo>
                    <a:pt x="222" y="284"/>
                    <a:pt x="284" y="222"/>
                    <a:pt x="284" y="142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6"/>
            <p:cNvSpPr/>
            <p:nvPr/>
          </p:nvSpPr>
          <p:spPr>
            <a:xfrm>
              <a:off x="3024880" y="4152219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2"/>
                  </a:cubicBezTo>
                  <a:cubicBezTo>
                    <a:pt x="0" y="222"/>
                    <a:pt x="63" y="284"/>
                    <a:pt x="142" y="284"/>
                  </a:cubicBezTo>
                  <a:cubicBezTo>
                    <a:pt x="221" y="284"/>
                    <a:pt x="284" y="222"/>
                    <a:pt x="284" y="142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6"/>
            <p:cNvSpPr/>
            <p:nvPr/>
          </p:nvSpPr>
          <p:spPr>
            <a:xfrm>
              <a:off x="2889811" y="4136699"/>
              <a:ext cx="186616" cy="13027"/>
            </a:xfrm>
            <a:custGeom>
              <a:avLst/>
              <a:gdLst/>
              <a:ahLst/>
              <a:cxnLst/>
              <a:rect l="l" t="t" r="r" b="b"/>
              <a:pathLst>
                <a:path w="2994" h="209" extrusionOk="0">
                  <a:moveTo>
                    <a:pt x="104" y="1"/>
                  </a:moveTo>
                  <a:cubicBezTo>
                    <a:pt x="45" y="1"/>
                    <a:pt x="0" y="49"/>
                    <a:pt x="0" y="105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2890" y="208"/>
                  </a:lnTo>
                  <a:cubicBezTo>
                    <a:pt x="2945" y="208"/>
                    <a:pt x="2993" y="160"/>
                    <a:pt x="2993" y="105"/>
                  </a:cubicBezTo>
                  <a:cubicBezTo>
                    <a:pt x="2993" y="49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6"/>
            <p:cNvSpPr/>
            <p:nvPr/>
          </p:nvSpPr>
          <p:spPr>
            <a:xfrm>
              <a:off x="2875163" y="4123983"/>
              <a:ext cx="215911" cy="13027"/>
            </a:xfrm>
            <a:custGeom>
              <a:avLst/>
              <a:gdLst/>
              <a:ahLst/>
              <a:cxnLst/>
              <a:rect l="l" t="t" r="r" b="b"/>
              <a:pathLst>
                <a:path w="3464" h="209" extrusionOk="0">
                  <a:moveTo>
                    <a:pt x="104" y="1"/>
                  </a:moveTo>
                  <a:cubicBezTo>
                    <a:pt x="45" y="1"/>
                    <a:pt x="0" y="46"/>
                    <a:pt x="0" y="105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3360" y="208"/>
                  </a:lnTo>
                  <a:cubicBezTo>
                    <a:pt x="3415" y="208"/>
                    <a:pt x="3463" y="160"/>
                    <a:pt x="3463" y="105"/>
                  </a:cubicBezTo>
                  <a:cubicBezTo>
                    <a:pt x="3463" y="46"/>
                    <a:pt x="3415" y="1"/>
                    <a:pt x="33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6"/>
            <p:cNvSpPr/>
            <p:nvPr/>
          </p:nvSpPr>
          <p:spPr>
            <a:xfrm>
              <a:off x="2870426" y="4066889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6"/>
                  </a:moveTo>
                  <a:cubicBezTo>
                    <a:pt x="1830" y="7"/>
                    <a:pt x="1852" y="8"/>
                    <a:pt x="1797" y="8"/>
                  </a:cubicBezTo>
                  <a:cubicBezTo>
                    <a:pt x="1746" y="8"/>
                    <a:pt x="1771" y="7"/>
                    <a:pt x="1802" y="6"/>
                  </a:cubicBezTo>
                  <a:close/>
                  <a:moveTo>
                    <a:pt x="1788" y="1"/>
                  </a:moveTo>
                  <a:cubicBezTo>
                    <a:pt x="1466" y="1"/>
                    <a:pt x="1151" y="87"/>
                    <a:pt x="875" y="253"/>
                  </a:cubicBezTo>
                  <a:cubicBezTo>
                    <a:pt x="737" y="335"/>
                    <a:pt x="582" y="377"/>
                    <a:pt x="427" y="377"/>
                  </a:cubicBezTo>
                  <a:cubicBezTo>
                    <a:pt x="294" y="377"/>
                    <a:pt x="161" y="347"/>
                    <a:pt x="38" y="284"/>
                  </a:cubicBezTo>
                  <a:lnTo>
                    <a:pt x="38" y="284"/>
                  </a:lnTo>
                  <a:cubicBezTo>
                    <a:pt x="0" y="862"/>
                    <a:pt x="609" y="1335"/>
                    <a:pt x="1797" y="1335"/>
                  </a:cubicBezTo>
                  <a:cubicBezTo>
                    <a:pt x="2990" y="1335"/>
                    <a:pt x="3588" y="869"/>
                    <a:pt x="3560" y="295"/>
                  </a:cubicBezTo>
                  <a:lnTo>
                    <a:pt x="3560" y="295"/>
                  </a:lnTo>
                  <a:cubicBezTo>
                    <a:pt x="3446" y="350"/>
                    <a:pt x="3318" y="378"/>
                    <a:pt x="3194" y="378"/>
                  </a:cubicBezTo>
                  <a:cubicBezTo>
                    <a:pt x="3035" y="378"/>
                    <a:pt x="2879" y="333"/>
                    <a:pt x="2741" y="253"/>
                  </a:cubicBezTo>
                  <a:cubicBezTo>
                    <a:pt x="2465" y="87"/>
                    <a:pt x="2150" y="1"/>
                    <a:pt x="1828" y="1"/>
                  </a:cubicBezTo>
                  <a:cubicBezTo>
                    <a:pt x="1821" y="1"/>
                    <a:pt x="1814" y="1"/>
                    <a:pt x="1808" y="1"/>
                  </a:cubicBezTo>
                  <a:lnTo>
                    <a:pt x="1808" y="1"/>
                  </a:lnTo>
                  <a:cubicBezTo>
                    <a:pt x="1801" y="1"/>
                    <a:pt x="1794" y="1"/>
                    <a:pt x="178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6"/>
            <p:cNvSpPr/>
            <p:nvPr/>
          </p:nvSpPr>
          <p:spPr>
            <a:xfrm>
              <a:off x="2860515" y="4084404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0"/>
                  </a:moveTo>
                  <a:cubicBezTo>
                    <a:pt x="0" y="83"/>
                    <a:pt x="66" y="152"/>
                    <a:pt x="152" y="152"/>
                  </a:cubicBezTo>
                  <a:lnTo>
                    <a:pt x="215" y="15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6"/>
            <p:cNvSpPr/>
            <p:nvPr/>
          </p:nvSpPr>
          <p:spPr>
            <a:xfrm>
              <a:off x="3092071" y="4084404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0"/>
                  </a:moveTo>
                  <a:lnTo>
                    <a:pt x="1" y="152"/>
                  </a:lnTo>
                  <a:lnTo>
                    <a:pt x="66" y="152"/>
                  </a:lnTo>
                  <a:cubicBezTo>
                    <a:pt x="149" y="152"/>
                    <a:pt x="218" y="83"/>
                    <a:pt x="21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6"/>
            <p:cNvSpPr/>
            <p:nvPr/>
          </p:nvSpPr>
          <p:spPr>
            <a:xfrm>
              <a:off x="2870862" y="4064770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0"/>
                  </a:moveTo>
                  <a:cubicBezTo>
                    <a:pt x="2133" y="18"/>
                    <a:pt x="2150" y="35"/>
                    <a:pt x="1790" y="35"/>
                  </a:cubicBezTo>
                  <a:cubicBezTo>
                    <a:pt x="1441" y="35"/>
                    <a:pt x="1466" y="18"/>
                    <a:pt x="1172" y="4"/>
                  </a:cubicBezTo>
                  <a:cubicBezTo>
                    <a:pt x="971" y="222"/>
                    <a:pt x="691" y="343"/>
                    <a:pt x="394" y="346"/>
                  </a:cubicBezTo>
                  <a:cubicBezTo>
                    <a:pt x="259" y="343"/>
                    <a:pt x="128" y="318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4"/>
                    <a:pt x="1794" y="1144"/>
                  </a:cubicBezTo>
                  <a:cubicBezTo>
                    <a:pt x="2976" y="1144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22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6"/>
            <p:cNvSpPr/>
            <p:nvPr/>
          </p:nvSpPr>
          <p:spPr>
            <a:xfrm>
              <a:off x="2928331" y="4250700"/>
              <a:ext cx="7417" cy="70682"/>
            </a:xfrm>
            <a:custGeom>
              <a:avLst/>
              <a:gdLst/>
              <a:ahLst/>
              <a:cxnLst/>
              <a:rect l="l" t="t" r="r" b="b"/>
              <a:pathLst>
                <a:path w="119" h="1134" extrusionOk="0">
                  <a:moveTo>
                    <a:pt x="1" y="0"/>
                  </a:moveTo>
                  <a:lnTo>
                    <a:pt x="1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6"/>
            <p:cNvSpPr/>
            <p:nvPr/>
          </p:nvSpPr>
          <p:spPr>
            <a:xfrm>
              <a:off x="2962425" y="4250700"/>
              <a:ext cx="7355" cy="70682"/>
            </a:xfrm>
            <a:custGeom>
              <a:avLst/>
              <a:gdLst/>
              <a:ahLst/>
              <a:cxnLst/>
              <a:rect l="l" t="t" r="r" b="b"/>
              <a:pathLst>
                <a:path w="118" h="1134" extrusionOk="0">
                  <a:moveTo>
                    <a:pt x="0" y="0"/>
                  </a:moveTo>
                  <a:lnTo>
                    <a:pt x="0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6"/>
            <p:cNvSpPr/>
            <p:nvPr/>
          </p:nvSpPr>
          <p:spPr>
            <a:xfrm>
              <a:off x="2996457" y="4250700"/>
              <a:ext cx="7355" cy="70682"/>
            </a:xfrm>
            <a:custGeom>
              <a:avLst/>
              <a:gdLst/>
              <a:ahLst/>
              <a:cxnLst/>
              <a:rect l="l" t="t" r="r" b="b"/>
              <a:pathLst>
                <a:path w="118" h="1134" extrusionOk="0">
                  <a:moveTo>
                    <a:pt x="0" y="0"/>
                  </a:moveTo>
                  <a:lnTo>
                    <a:pt x="0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6"/>
            <p:cNvSpPr/>
            <p:nvPr/>
          </p:nvSpPr>
          <p:spPr>
            <a:xfrm>
              <a:off x="3030240" y="4250700"/>
              <a:ext cx="7417" cy="70682"/>
            </a:xfrm>
            <a:custGeom>
              <a:avLst/>
              <a:gdLst/>
              <a:ahLst/>
              <a:cxnLst/>
              <a:rect l="l" t="t" r="r" b="b"/>
              <a:pathLst>
                <a:path w="119" h="1134" extrusionOk="0">
                  <a:moveTo>
                    <a:pt x="1" y="0"/>
                  </a:moveTo>
                  <a:lnTo>
                    <a:pt x="1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6"/>
            <p:cNvSpPr/>
            <p:nvPr/>
          </p:nvSpPr>
          <p:spPr>
            <a:xfrm>
              <a:off x="2932881" y="4267031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6"/>
            <p:cNvSpPr/>
            <p:nvPr/>
          </p:nvSpPr>
          <p:spPr>
            <a:xfrm>
              <a:off x="2923593" y="4261857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3" y="284"/>
                  </a:cubicBezTo>
                  <a:cubicBezTo>
                    <a:pt x="219" y="284"/>
                    <a:pt x="284" y="219"/>
                    <a:pt x="284" y="143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6"/>
            <p:cNvSpPr/>
            <p:nvPr/>
          </p:nvSpPr>
          <p:spPr>
            <a:xfrm>
              <a:off x="2957252" y="4261857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3"/>
                  </a:cubicBezTo>
                  <a:cubicBezTo>
                    <a:pt x="0" y="219"/>
                    <a:pt x="66" y="284"/>
                    <a:pt x="142" y="284"/>
                  </a:cubicBezTo>
                  <a:cubicBezTo>
                    <a:pt x="221" y="284"/>
                    <a:pt x="283" y="219"/>
                    <a:pt x="283" y="143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6"/>
            <p:cNvSpPr/>
            <p:nvPr/>
          </p:nvSpPr>
          <p:spPr>
            <a:xfrm>
              <a:off x="2991034" y="4261857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2" y="284"/>
                  </a:cubicBezTo>
                  <a:cubicBezTo>
                    <a:pt x="222" y="284"/>
                    <a:pt x="284" y="219"/>
                    <a:pt x="284" y="143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6"/>
            <p:cNvSpPr/>
            <p:nvPr/>
          </p:nvSpPr>
          <p:spPr>
            <a:xfrm>
              <a:off x="3024880" y="4261857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3"/>
                  </a:cubicBezTo>
                  <a:cubicBezTo>
                    <a:pt x="0" y="219"/>
                    <a:pt x="63" y="284"/>
                    <a:pt x="142" y="284"/>
                  </a:cubicBezTo>
                  <a:cubicBezTo>
                    <a:pt x="221" y="284"/>
                    <a:pt x="284" y="219"/>
                    <a:pt x="284" y="143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6"/>
            <p:cNvSpPr/>
            <p:nvPr/>
          </p:nvSpPr>
          <p:spPr>
            <a:xfrm>
              <a:off x="2932881" y="4293957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6"/>
            <p:cNvSpPr/>
            <p:nvPr/>
          </p:nvSpPr>
          <p:spPr>
            <a:xfrm>
              <a:off x="2923593" y="4288784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3" y="284"/>
                  </a:cubicBezTo>
                  <a:cubicBezTo>
                    <a:pt x="219" y="284"/>
                    <a:pt x="284" y="219"/>
                    <a:pt x="284" y="143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6"/>
            <p:cNvSpPr/>
            <p:nvPr/>
          </p:nvSpPr>
          <p:spPr>
            <a:xfrm>
              <a:off x="2957252" y="4288784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3"/>
                  </a:cubicBezTo>
                  <a:cubicBezTo>
                    <a:pt x="0" y="219"/>
                    <a:pt x="66" y="284"/>
                    <a:pt x="142" y="284"/>
                  </a:cubicBezTo>
                  <a:cubicBezTo>
                    <a:pt x="221" y="284"/>
                    <a:pt x="283" y="219"/>
                    <a:pt x="283" y="143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6"/>
            <p:cNvSpPr/>
            <p:nvPr/>
          </p:nvSpPr>
          <p:spPr>
            <a:xfrm>
              <a:off x="2991034" y="4288784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2" y="284"/>
                  </a:cubicBezTo>
                  <a:cubicBezTo>
                    <a:pt x="222" y="284"/>
                    <a:pt x="284" y="219"/>
                    <a:pt x="284" y="143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6"/>
            <p:cNvSpPr/>
            <p:nvPr/>
          </p:nvSpPr>
          <p:spPr>
            <a:xfrm>
              <a:off x="3024880" y="4288784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3"/>
                  </a:cubicBezTo>
                  <a:cubicBezTo>
                    <a:pt x="0" y="219"/>
                    <a:pt x="63" y="284"/>
                    <a:pt x="142" y="284"/>
                  </a:cubicBezTo>
                  <a:cubicBezTo>
                    <a:pt x="221" y="284"/>
                    <a:pt x="284" y="219"/>
                    <a:pt x="284" y="143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6"/>
            <p:cNvSpPr/>
            <p:nvPr/>
          </p:nvSpPr>
          <p:spPr>
            <a:xfrm>
              <a:off x="2889811" y="4246399"/>
              <a:ext cx="186616" cy="12715"/>
            </a:xfrm>
            <a:custGeom>
              <a:avLst/>
              <a:gdLst/>
              <a:ahLst/>
              <a:cxnLst/>
              <a:rect l="l" t="t" r="r" b="b"/>
              <a:pathLst>
                <a:path w="2994" h="204" extrusionOk="0">
                  <a:moveTo>
                    <a:pt x="104" y="0"/>
                  </a:moveTo>
                  <a:cubicBezTo>
                    <a:pt x="45" y="0"/>
                    <a:pt x="0" y="45"/>
                    <a:pt x="0" y="104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2890" y="204"/>
                  </a:lnTo>
                  <a:cubicBezTo>
                    <a:pt x="2945" y="204"/>
                    <a:pt x="2993" y="159"/>
                    <a:pt x="2993" y="104"/>
                  </a:cubicBezTo>
                  <a:cubicBezTo>
                    <a:pt x="2993" y="45"/>
                    <a:pt x="2945" y="0"/>
                    <a:pt x="2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6"/>
            <p:cNvSpPr/>
            <p:nvPr/>
          </p:nvSpPr>
          <p:spPr>
            <a:xfrm>
              <a:off x="2875163" y="4233684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0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3360" y="204"/>
                  </a:lnTo>
                  <a:cubicBezTo>
                    <a:pt x="3415" y="204"/>
                    <a:pt x="3463" y="159"/>
                    <a:pt x="3463" y="100"/>
                  </a:cubicBezTo>
                  <a:cubicBezTo>
                    <a:pt x="3463" y="45"/>
                    <a:pt x="3415" y="0"/>
                    <a:pt x="33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6"/>
            <p:cNvSpPr/>
            <p:nvPr/>
          </p:nvSpPr>
          <p:spPr>
            <a:xfrm>
              <a:off x="2870426" y="4176527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6"/>
                  </a:moveTo>
                  <a:lnTo>
                    <a:pt x="1802" y="6"/>
                  </a:lnTo>
                  <a:cubicBezTo>
                    <a:pt x="1830" y="7"/>
                    <a:pt x="1852" y="8"/>
                    <a:pt x="1797" y="8"/>
                  </a:cubicBezTo>
                  <a:cubicBezTo>
                    <a:pt x="1746" y="8"/>
                    <a:pt x="1771" y="7"/>
                    <a:pt x="1802" y="6"/>
                  </a:cubicBezTo>
                  <a:close/>
                  <a:moveTo>
                    <a:pt x="1843" y="0"/>
                  </a:moveTo>
                  <a:cubicBezTo>
                    <a:pt x="1829" y="0"/>
                    <a:pt x="1816" y="1"/>
                    <a:pt x="1802" y="1"/>
                  </a:cubicBezTo>
                  <a:lnTo>
                    <a:pt x="1802" y="1"/>
                  </a:lnTo>
                  <a:cubicBezTo>
                    <a:pt x="1798" y="1"/>
                    <a:pt x="1793" y="1"/>
                    <a:pt x="1788" y="1"/>
                  </a:cubicBezTo>
                  <a:cubicBezTo>
                    <a:pt x="1466" y="1"/>
                    <a:pt x="1151" y="87"/>
                    <a:pt x="875" y="254"/>
                  </a:cubicBezTo>
                  <a:cubicBezTo>
                    <a:pt x="737" y="336"/>
                    <a:pt x="582" y="377"/>
                    <a:pt x="427" y="377"/>
                  </a:cubicBezTo>
                  <a:cubicBezTo>
                    <a:pt x="294" y="377"/>
                    <a:pt x="161" y="347"/>
                    <a:pt x="38" y="285"/>
                  </a:cubicBezTo>
                  <a:lnTo>
                    <a:pt x="38" y="285"/>
                  </a:lnTo>
                  <a:cubicBezTo>
                    <a:pt x="0" y="862"/>
                    <a:pt x="609" y="1335"/>
                    <a:pt x="1797" y="1335"/>
                  </a:cubicBezTo>
                  <a:cubicBezTo>
                    <a:pt x="2990" y="1335"/>
                    <a:pt x="3588" y="865"/>
                    <a:pt x="3560" y="295"/>
                  </a:cubicBezTo>
                  <a:lnTo>
                    <a:pt x="3560" y="295"/>
                  </a:lnTo>
                  <a:cubicBezTo>
                    <a:pt x="3446" y="347"/>
                    <a:pt x="3318" y="375"/>
                    <a:pt x="3194" y="378"/>
                  </a:cubicBezTo>
                  <a:cubicBezTo>
                    <a:pt x="3035" y="375"/>
                    <a:pt x="2879" y="333"/>
                    <a:pt x="2741" y="254"/>
                  </a:cubicBezTo>
                  <a:cubicBezTo>
                    <a:pt x="2469" y="90"/>
                    <a:pt x="2160" y="0"/>
                    <a:pt x="18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6"/>
            <p:cNvSpPr/>
            <p:nvPr/>
          </p:nvSpPr>
          <p:spPr>
            <a:xfrm>
              <a:off x="2860515" y="4193793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6"/>
            <p:cNvSpPr/>
            <p:nvPr/>
          </p:nvSpPr>
          <p:spPr>
            <a:xfrm>
              <a:off x="3092071" y="4193793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6"/>
            <p:cNvSpPr/>
            <p:nvPr/>
          </p:nvSpPr>
          <p:spPr>
            <a:xfrm>
              <a:off x="2870862" y="4174408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1"/>
                  </a:moveTo>
                  <a:cubicBezTo>
                    <a:pt x="2133" y="15"/>
                    <a:pt x="2150" y="35"/>
                    <a:pt x="1790" y="35"/>
                  </a:cubicBezTo>
                  <a:cubicBezTo>
                    <a:pt x="1441" y="35"/>
                    <a:pt x="1466" y="15"/>
                    <a:pt x="1172" y="4"/>
                  </a:cubicBez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5"/>
                    <a:pt x="1794" y="1145"/>
                  </a:cubicBezTo>
                  <a:cubicBezTo>
                    <a:pt x="2976" y="1145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6"/>
            <p:cNvSpPr/>
            <p:nvPr/>
          </p:nvSpPr>
          <p:spPr>
            <a:xfrm>
              <a:off x="2915428" y="4339645"/>
              <a:ext cx="135131" cy="15769"/>
            </a:xfrm>
            <a:custGeom>
              <a:avLst/>
              <a:gdLst/>
              <a:ahLst/>
              <a:cxnLst/>
              <a:rect l="l" t="t" r="r" b="b"/>
              <a:pathLst>
                <a:path w="2168" h="253" extrusionOk="0">
                  <a:moveTo>
                    <a:pt x="1" y="1"/>
                  </a:moveTo>
                  <a:lnTo>
                    <a:pt x="1" y="253"/>
                  </a:lnTo>
                  <a:lnTo>
                    <a:pt x="2168" y="253"/>
                  </a:lnTo>
                  <a:lnTo>
                    <a:pt x="216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6"/>
            <p:cNvSpPr/>
            <p:nvPr/>
          </p:nvSpPr>
          <p:spPr>
            <a:xfrm>
              <a:off x="2904645" y="4335781"/>
              <a:ext cx="156885" cy="7791"/>
            </a:xfrm>
            <a:custGeom>
              <a:avLst/>
              <a:gdLst/>
              <a:ahLst/>
              <a:cxnLst/>
              <a:rect l="l" t="t" r="r" b="b"/>
              <a:pathLst>
                <a:path w="2517" h="125" extrusionOk="0">
                  <a:moveTo>
                    <a:pt x="1" y="0"/>
                  </a:moveTo>
                  <a:lnTo>
                    <a:pt x="1" y="90"/>
                  </a:lnTo>
                  <a:cubicBezTo>
                    <a:pt x="1" y="107"/>
                    <a:pt x="15" y="125"/>
                    <a:pt x="35" y="125"/>
                  </a:cubicBezTo>
                  <a:lnTo>
                    <a:pt x="2479" y="125"/>
                  </a:lnTo>
                  <a:cubicBezTo>
                    <a:pt x="2500" y="125"/>
                    <a:pt x="2517" y="111"/>
                    <a:pt x="2517" y="90"/>
                  </a:cubicBezTo>
                  <a:lnTo>
                    <a:pt x="25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6"/>
            <p:cNvSpPr/>
            <p:nvPr/>
          </p:nvSpPr>
          <p:spPr>
            <a:xfrm>
              <a:off x="2909382" y="4315087"/>
              <a:ext cx="8726" cy="21629"/>
            </a:xfrm>
            <a:custGeom>
              <a:avLst/>
              <a:gdLst/>
              <a:ahLst/>
              <a:cxnLst/>
              <a:rect l="l" t="t" r="r" b="b"/>
              <a:pathLst>
                <a:path w="140" h="347" extrusionOk="0">
                  <a:moveTo>
                    <a:pt x="1" y="1"/>
                  </a:moveTo>
                  <a:lnTo>
                    <a:pt x="1" y="346"/>
                  </a:lnTo>
                  <a:lnTo>
                    <a:pt x="139" y="346"/>
                  </a:lnTo>
                  <a:lnTo>
                    <a:pt x="139" y="135"/>
                  </a:lnTo>
                  <a:cubicBezTo>
                    <a:pt x="139" y="59"/>
                    <a:pt x="77" y="1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6"/>
            <p:cNvSpPr/>
            <p:nvPr/>
          </p:nvSpPr>
          <p:spPr>
            <a:xfrm>
              <a:off x="3048129" y="4315087"/>
              <a:ext cx="8664" cy="21629"/>
            </a:xfrm>
            <a:custGeom>
              <a:avLst/>
              <a:gdLst/>
              <a:ahLst/>
              <a:cxnLst/>
              <a:rect l="l" t="t" r="r" b="b"/>
              <a:pathLst>
                <a:path w="139" h="347" extrusionOk="0">
                  <a:moveTo>
                    <a:pt x="139" y="1"/>
                  </a:moveTo>
                  <a:cubicBezTo>
                    <a:pt x="63" y="1"/>
                    <a:pt x="1" y="59"/>
                    <a:pt x="1" y="135"/>
                  </a:cubicBezTo>
                  <a:lnTo>
                    <a:pt x="1" y="346"/>
                  </a:lnTo>
                  <a:lnTo>
                    <a:pt x="139" y="346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6"/>
            <p:cNvSpPr/>
            <p:nvPr/>
          </p:nvSpPr>
          <p:spPr>
            <a:xfrm>
              <a:off x="2912623" y="4318765"/>
              <a:ext cx="141801" cy="4114"/>
            </a:xfrm>
            <a:custGeom>
              <a:avLst/>
              <a:gdLst/>
              <a:ahLst/>
              <a:cxnLst/>
              <a:rect l="l" t="t" r="r" b="b"/>
              <a:pathLst>
                <a:path w="2275" h="66" extrusionOk="0">
                  <a:moveTo>
                    <a:pt x="1" y="0"/>
                  </a:moveTo>
                  <a:lnTo>
                    <a:pt x="1" y="66"/>
                  </a:lnTo>
                  <a:lnTo>
                    <a:pt x="2275" y="66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6"/>
            <p:cNvSpPr/>
            <p:nvPr/>
          </p:nvSpPr>
          <p:spPr>
            <a:xfrm>
              <a:off x="2931135" y="4320260"/>
              <a:ext cx="4176" cy="17951"/>
            </a:xfrm>
            <a:custGeom>
              <a:avLst/>
              <a:gdLst/>
              <a:ahLst/>
              <a:cxnLst/>
              <a:rect l="l" t="t" r="r" b="b"/>
              <a:pathLst>
                <a:path w="67" h="288" extrusionOk="0">
                  <a:moveTo>
                    <a:pt x="1" y="1"/>
                  </a:moveTo>
                  <a:lnTo>
                    <a:pt x="1" y="287"/>
                  </a:lnTo>
                  <a:lnTo>
                    <a:pt x="67" y="287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6"/>
            <p:cNvSpPr/>
            <p:nvPr/>
          </p:nvSpPr>
          <p:spPr>
            <a:xfrm>
              <a:off x="2951642" y="4320073"/>
              <a:ext cx="4363" cy="18138"/>
            </a:xfrm>
            <a:custGeom>
              <a:avLst/>
              <a:gdLst/>
              <a:ahLst/>
              <a:cxnLst/>
              <a:rect l="l" t="t" r="r" b="b"/>
              <a:pathLst>
                <a:path w="70" h="291" extrusionOk="0">
                  <a:moveTo>
                    <a:pt x="0" y="0"/>
                  </a:moveTo>
                  <a:lnTo>
                    <a:pt x="0" y="290"/>
                  </a:lnTo>
                  <a:lnTo>
                    <a:pt x="69" y="29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6"/>
            <p:cNvSpPr/>
            <p:nvPr/>
          </p:nvSpPr>
          <p:spPr>
            <a:xfrm>
              <a:off x="2972086" y="4320260"/>
              <a:ext cx="4363" cy="17951"/>
            </a:xfrm>
            <a:custGeom>
              <a:avLst/>
              <a:gdLst/>
              <a:ahLst/>
              <a:cxnLst/>
              <a:rect l="l" t="t" r="r" b="b"/>
              <a:pathLst>
                <a:path w="70" h="288" extrusionOk="0">
                  <a:moveTo>
                    <a:pt x="1" y="1"/>
                  </a:moveTo>
                  <a:lnTo>
                    <a:pt x="1" y="287"/>
                  </a:lnTo>
                  <a:lnTo>
                    <a:pt x="70" y="287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6"/>
            <p:cNvSpPr/>
            <p:nvPr/>
          </p:nvSpPr>
          <p:spPr>
            <a:xfrm>
              <a:off x="2992780" y="4320073"/>
              <a:ext cx="4114" cy="18138"/>
            </a:xfrm>
            <a:custGeom>
              <a:avLst/>
              <a:gdLst/>
              <a:ahLst/>
              <a:cxnLst/>
              <a:rect l="l" t="t" r="r" b="b"/>
              <a:pathLst>
                <a:path w="66" h="291" extrusionOk="0">
                  <a:moveTo>
                    <a:pt x="0" y="0"/>
                  </a:moveTo>
                  <a:lnTo>
                    <a:pt x="0" y="290"/>
                  </a:lnTo>
                  <a:lnTo>
                    <a:pt x="66" y="29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6"/>
            <p:cNvSpPr/>
            <p:nvPr/>
          </p:nvSpPr>
          <p:spPr>
            <a:xfrm>
              <a:off x="3013224" y="4320260"/>
              <a:ext cx="4363" cy="17951"/>
            </a:xfrm>
            <a:custGeom>
              <a:avLst/>
              <a:gdLst/>
              <a:ahLst/>
              <a:cxnLst/>
              <a:rect l="l" t="t" r="r" b="b"/>
              <a:pathLst>
                <a:path w="70" h="288" extrusionOk="0">
                  <a:moveTo>
                    <a:pt x="1" y="1"/>
                  </a:moveTo>
                  <a:lnTo>
                    <a:pt x="1" y="287"/>
                  </a:lnTo>
                  <a:lnTo>
                    <a:pt x="70" y="287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6"/>
            <p:cNvSpPr/>
            <p:nvPr/>
          </p:nvSpPr>
          <p:spPr>
            <a:xfrm>
              <a:off x="3033668" y="4320073"/>
              <a:ext cx="4425" cy="18138"/>
            </a:xfrm>
            <a:custGeom>
              <a:avLst/>
              <a:gdLst/>
              <a:ahLst/>
              <a:cxnLst/>
              <a:rect l="l" t="t" r="r" b="b"/>
              <a:pathLst>
                <a:path w="71" h="291" extrusionOk="0">
                  <a:moveTo>
                    <a:pt x="1" y="0"/>
                  </a:moveTo>
                  <a:lnTo>
                    <a:pt x="1" y="290"/>
                  </a:lnTo>
                  <a:lnTo>
                    <a:pt x="70" y="29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6"/>
            <p:cNvSpPr/>
            <p:nvPr/>
          </p:nvSpPr>
          <p:spPr>
            <a:xfrm>
              <a:off x="2912623" y="4326743"/>
              <a:ext cx="141801" cy="2182"/>
            </a:xfrm>
            <a:custGeom>
              <a:avLst/>
              <a:gdLst/>
              <a:ahLst/>
              <a:cxnLst/>
              <a:rect l="l" t="t" r="r" b="b"/>
              <a:pathLst>
                <a:path w="2275" h="35" extrusionOk="0">
                  <a:moveTo>
                    <a:pt x="1" y="0"/>
                  </a:moveTo>
                  <a:lnTo>
                    <a:pt x="1" y="35"/>
                  </a:lnTo>
                  <a:lnTo>
                    <a:pt x="2275" y="35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6"/>
            <p:cNvSpPr/>
            <p:nvPr/>
          </p:nvSpPr>
          <p:spPr>
            <a:xfrm>
              <a:off x="5833532" y="4460939"/>
              <a:ext cx="581539" cy="133636"/>
            </a:xfrm>
            <a:custGeom>
              <a:avLst/>
              <a:gdLst/>
              <a:ahLst/>
              <a:cxnLst/>
              <a:rect l="l" t="t" r="r" b="b"/>
              <a:pathLst>
                <a:path w="9330" h="2144" extrusionOk="0">
                  <a:moveTo>
                    <a:pt x="6713" y="1853"/>
                  </a:moveTo>
                  <a:cubicBezTo>
                    <a:pt x="6813" y="1853"/>
                    <a:pt x="6893" y="1919"/>
                    <a:pt x="6893" y="1998"/>
                  </a:cubicBezTo>
                  <a:cubicBezTo>
                    <a:pt x="6893" y="2081"/>
                    <a:pt x="6813" y="2143"/>
                    <a:pt x="6713" y="2143"/>
                  </a:cubicBezTo>
                  <a:lnTo>
                    <a:pt x="6239" y="2143"/>
                  </a:lnTo>
                  <a:cubicBezTo>
                    <a:pt x="6139" y="2143"/>
                    <a:pt x="6063" y="2081"/>
                    <a:pt x="6063" y="1998"/>
                  </a:cubicBezTo>
                  <a:cubicBezTo>
                    <a:pt x="6063" y="1919"/>
                    <a:pt x="6139" y="1853"/>
                    <a:pt x="6239" y="1853"/>
                  </a:cubicBezTo>
                  <a:close/>
                  <a:moveTo>
                    <a:pt x="5565" y="1853"/>
                  </a:moveTo>
                  <a:cubicBezTo>
                    <a:pt x="5666" y="1853"/>
                    <a:pt x="5745" y="1919"/>
                    <a:pt x="5745" y="1998"/>
                  </a:cubicBezTo>
                  <a:cubicBezTo>
                    <a:pt x="5745" y="2081"/>
                    <a:pt x="5666" y="2143"/>
                    <a:pt x="5565" y="2143"/>
                  </a:cubicBezTo>
                  <a:lnTo>
                    <a:pt x="3516" y="2143"/>
                  </a:lnTo>
                  <a:cubicBezTo>
                    <a:pt x="3416" y="2143"/>
                    <a:pt x="3336" y="2081"/>
                    <a:pt x="3336" y="1998"/>
                  </a:cubicBezTo>
                  <a:cubicBezTo>
                    <a:pt x="3336" y="1919"/>
                    <a:pt x="3416" y="1853"/>
                    <a:pt x="3516" y="1853"/>
                  </a:cubicBezTo>
                  <a:close/>
                  <a:moveTo>
                    <a:pt x="6734" y="0"/>
                  </a:moveTo>
                  <a:cubicBezTo>
                    <a:pt x="6830" y="0"/>
                    <a:pt x="6910" y="66"/>
                    <a:pt x="6910" y="146"/>
                  </a:cubicBezTo>
                  <a:cubicBezTo>
                    <a:pt x="6910" y="228"/>
                    <a:pt x="6830" y="294"/>
                    <a:pt x="6734" y="294"/>
                  </a:cubicBezTo>
                  <a:lnTo>
                    <a:pt x="6391" y="294"/>
                  </a:lnTo>
                  <a:cubicBezTo>
                    <a:pt x="6295" y="294"/>
                    <a:pt x="6215" y="228"/>
                    <a:pt x="6215" y="146"/>
                  </a:cubicBezTo>
                  <a:cubicBezTo>
                    <a:pt x="6215" y="66"/>
                    <a:pt x="6295" y="0"/>
                    <a:pt x="6391" y="0"/>
                  </a:cubicBezTo>
                  <a:close/>
                  <a:moveTo>
                    <a:pt x="9153" y="0"/>
                  </a:moveTo>
                  <a:cubicBezTo>
                    <a:pt x="9250" y="0"/>
                    <a:pt x="9329" y="66"/>
                    <a:pt x="9329" y="146"/>
                  </a:cubicBezTo>
                  <a:cubicBezTo>
                    <a:pt x="9329" y="228"/>
                    <a:pt x="9250" y="294"/>
                    <a:pt x="9153" y="294"/>
                  </a:cubicBezTo>
                  <a:lnTo>
                    <a:pt x="7567" y="294"/>
                  </a:lnTo>
                  <a:cubicBezTo>
                    <a:pt x="7470" y="294"/>
                    <a:pt x="7390" y="228"/>
                    <a:pt x="7390" y="146"/>
                  </a:cubicBezTo>
                  <a:cubicBezTo>
                    <a:pt x="7390" y="66"/>
                    <a:pt x="7470" y="0"/>
                    <a:pt x="7567" y="0"/>
                  </a:cubicBezTo>
                  <a:close/>
                  <a:moveTo>
                    <a:pt x="2766" y="0"/>
                  </a:moveTo>
                  <a:cubicBezTo>
                    <a:pt x="2863" y="0"/>
                    <a:pt x="2942" y="66"/>
                    <a:pt x="2942" y="146"/>
                  </a:cubicBezTo>
                  <a:cubicBezTo>
                    <a:pt x="2942" y="228"/>
                    <a:pt x="2863" y="294"/>
                    <a:pt x="2766" y="294"/>
                  </a:cubicBezTo>
                  <a:lnTo>
                    <a:pt x="181" y="294"/>
                  </a:lnTo>
                  <a:cubicBezTo>
                    <a:pt x="80" y="294"/>
                    <a:pt x="1" y="228"/>
                    <a:pt x="1" y="146"/>
                  </a:cubicBezTo>
                  <a:cubicBezTo>
                    <a:pt x="1" y="66"/>
                    <a:pt x="80" y="0"/>
                    <a:pt x="18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6"/>
            <p:cNvSpPr/>
            <p:nvPr/>
          </p:nvSpPr>
          <p:spPr>
            <a:xfrm>
              <a:off x="2346729" y="4469105"/>
              <a:ext cx="581227" cy="133636"/>
            </a:xfrm>
            <a:custGeom>
              <a:avLst/>
              <a:gdLst/>
              <a:ahLst/>
              <a:cxnLst/>
              <a:rect l="l" t="t" r="r" b="b"/>
              <a:pathLst>
                <a:path w="9325" h="2144" extrusionOk="0">
                  <a:moveTo>
                    <a:pt x="6709" y="1853"/>
                  </a:moveTo>
                  <a:cubicBezTo>
                    <a:pt x="6805" y="1853"/>
                    <a:pt x="6888" y="1919"/>
                    <a:pt x="6888" y="1998"/>
                  </a:cubicBezTo>
                  <a:cubicBezTo>
                    <a:pt x="6888" y="2078"/>
                    <a:pt x="6805" y="2144"/>
                    <a:pt x="6709" y="2144"/>
                  </a:cubicBezTo>
                  <a:lnTo>
                    <a:pt x="6235" y="2144"/>
                  </a:lnTo>
                  <a:cubicBezTo>
                    <a:pt x="6135" y="2144"/>
                    <a:pt x="6055" y="2078"/>
                    <a:pt x="6055" y="1998"/>
                  </a:cubicBezTo>
                  <a:cubicBezTo>
                    <a:pt x="6055" y="1919"/>
                    <a:pt x="6135" y="1853"/>
                    <a:pt x="6235" y="1853"/>
                  </a:cubicBezTo>
                  <a:close/>
                  <a:moveTo>
                    <a:pt x="5561" y="1853"/>
                  </a:moveTo>
                  <a:cubicBezTo>
                    <a:pt x="5661" y="1853"/>
                    <a:pt x="5741" y="1919"/>
                    <a:pt x="5741" y="1998"/>
                  </a:cubicBezTo>
                  <a:cubicBezTo>
                    <a:pt x="5741" y="2078"/>
                    <a:pt x="5661" y="2144"/>
                    <a:pt x="5561" y="2144"/>
                  </a:cubicBezTo>
                  <a:lnTo>
                    <a:pt x="3508" y="2144"/>
                  </a:lnTo>
                  <a:cubicBezTo>
                    <a:pt x="3411" y="2144"/>
                    <a:pt x="3332" y="2078"/>
                    <a:pt x="3332" y="1998"/>
                  </a:cubicBezTo>
                  <a:cubicBezTo>
                    <a:pt x="3332" y="1919"/>
                    <a:pt x="3411" y="1853"/>
                    <a:pt x="3508" y="1853"/>
                  </a:cubicBezTo>
                  <a:close/>
                  <a:moveTo>
                    <a:pt x="8326" y="972"/>
                  </a:moveTo>
                  <a:cubicBezTo>
                    <a:pt x="8426" y="972"/>
                    <a:pt x="8506" y="1038"/>
                    <a:pt x="8506" y="1117"/>
                  </a:cubicBezTo>
                  <a:cubicBezTo>
                    <a:pt x="8506" y="1200"/>
                    <a:pt x="8426" y="1262"/>
                    <a:pt x="8326" y="1262"/>
                  </a:cubicBezTo>
                  <a:lnTo>
                    <a:pt x="5129" y="1262"/>
                  </a:lnTo>
                  <a:cubicBezTo>
                    <a:pt x="5029" y="1262"/>
                    <a:pt x="4949" y="1197"/>
                    <a:pt x="4949" y="1117"/>
                  </a:cubicBezTo>
                  <a:cubicBezTo>
                    <a:pt x="4949" y="1038"/>
                    <a:pt x="5029" y="972"/>
                    <a:pt x="5129" y="972"/>
                  </a:cubicBezTo>
                  <a:close/>
                  <a:moveTo>
                    <a:pt x="6729" y="1"/>
                  </a:moveTo>
                  <a:cubicBezTo>
                    <a:pt x="6826" y="1"/>
                    <a:pt x="6906" y="66"/>
                    <a:pt x="6906" y="146"/>
                  </a:cubicBezTo>
                  <a:cubicBezTo>
                    <a:pt x="6906" y="225"/>
                    <a:pt x="6826" y="291"/>
                    <a:pt x="6729" y="291"/>
                  </a:cubicBezTo>
                  <a:lnTo>
                    <a:pt x="6387" y="291"/>
                  </a:lnTo>
                  <a:cubicBezTo>
                    <a:pt x="6290" y="291"/>
                    <a:pt x="6211" y="225"/>
                    <a:pt x="6211" y="146"/>
                  </a:cubicBezTo>
                  <a:cubicBezTo>
                    <a:pt x="6211" y="66"/>
                    <a:pt x="6290" y="1"/>
                    <a:pt x="6387" y="1"/>
                  </a:cubicBezTo>
                  <a:close/>
                  <a:moveTo>
                    <a:pt x="9149" y="1"/>
                  </a:moveTo>
                  <a:cubicBezTo>
                    <a:pt x="9246" y="1"/>
                    <a:pt x="9325" y="66"/>
                    <a:pt x="9325" y="146"/>
                  </a:cubicBezTo>
                  <a:cubicBezTo>
                    <a:pt x="9325" y="225"/>
                    <a:pt x="9246" y="291"/>
                    <a:pt x="9149" y="291"/>
                  </a:cubicBezTo>
                  <a:lnTo>
                    <a:pt x="7562" y="291"/>
                  </a:lnTo>
                  <a:cubicBezTo>
                    <a:pt x="7466" y="291"/>
                    <a:pt x="7386" y="225"/>
                    <a:pt x="7386" y="146"/>
                  </a:cubicBezTo>
                  <a:cubicBezTo>
                    <a:pt x="7386" y="66"/>
                    <a:pt x="7466" y="1"/>
                    <a:pt x="7562" y="1"/>
                  </a:cubicBezTo>
                  <a:close/>
                  <a:moveTo>
                    <a:pt x="2762" y="1"/>
                  </a:moveTo>
                  <a:cubicBezTo>
                    <a:pt x="2859" y="1"/>
                    <a:pt x="2938" y="66"/>
                    <a:pt x="2938" y="146"/>
                  </a:cubicBezTo>
                  <a:cubicBezTo>
                    <a:pt x="2938" y="225"/>
                    <a:pt x="2859" y="291"/>
                    <a:pt x="2762" y="291"/>
                  </a:cubicBezTo>
                  <a:lnTo>
                    <a:pt x="177" y="291"/>
                  </a:lnTo>
                  <a:cubicBezTo>
                    <a:pt x="80" y="291"/>
                    <a:pt x="0" y="225"/>
                    <a:pt x="0" y="146"/>
                  </a:cubicBezTo>
                  <a:cubicBezTo>
                    <a:pt x="0" y="66"/>
                    <a:pt x="80" y="1"/>
                    <a:pt x="17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6"/>
            <p:cNvSpPr/>
            <p:nvPr/>
          </p:nvSpPr>
          <p:spPr>
            <a:xfrm>
              <a:off x="4960849" y="4710820"/>
              <a:ext cx="322558" cy="73113"/>
            </a:xfrm>
            <a:custGeom>
              <a:avLst/>
              <a:gdLst/>
              <a:ahLst/>
              <a:cxnLst/>
              <a:rect l="l" t="t" r="r" b="b"/>
              <a:pathLst>
                <a:path w="5175" h="1173" extrusionOk="0">
                  <a:moveTo>
                    <a:pt x="3378" y="882"/>
                  </a:moveTo>
                  <a:cubicBezTo>
                    <a:pt x="3474" y="882"/>
                    <a:pt x="3554" y="944"/>
                    <a:pt x="3554" y="1027"/>
                  </a:cubicBezTo>
                  <a:cubicBezTo>
                    <a:pt x="3554" y="1107"/>
                    <a:pt x="3474" y="1172"/>
                    <a:pt x="3378" y="1172"/>
                  </a:cubicBezTo>
                  <a:lnTo>
                    <a:pt x="2904" y="1172"/>
                  </a:lnTo>
                  <a:cubicBezTo>
                    <a:pt x="2804" y="1172"/>
                    <a:pt x="2724" y="1107"/>
                    <a:pt x="2724" y="1027"/>
                  </a:cubicBezTo>
                  <a:cubicBezTo>
                    <a:pt x="2724" y="944"/>
                    <a:pt x="2804" y="882"/>
                    <a:pt x="2904" y="882"/>
                  </a:cubicBezTo>
                  <a:close/>
                  <a:moveTo>
                    <a:pt x="2230" y="882"/>
                  </a:moveTo>
                  <a:cubicBezTo>
                    <a:pt x="2327" y="882"/>
                    <a:pt x="2406" y="944"/>
                    <a:pt x="2406" y="1027"/>
                  </a:cubicBezTo>
                  <a:cubicBezTo>
                    <a:pt x="2406" y="1107"/>
                    <a:pt x="2327" y="1172"/>
                    <a:pt x="2230" y="1172"/>
                  </a:cubicBezTo>
                  <a:lnTo>
                    <a:pt x="177" y="1172"/>
                  </a:lnTo>
                  <a:cubicBezTo>
                    <a:pt x="80" y="1172"/>
                    <a:pt x="1" y="1107"/>
                    <a:pt x="1" y="1027"/>
                  </a:cubicBezTo>
                  <a:cubicBezTo>
                    <a:pt x="1" y="944"/>
                    <a:pt x="80" y="882"/>
                    <a:pt x="177" y="882"/>
                  </a:cubicBezTo>
                  <a:close/>
                  <a:moveTo>
                    <a:pt x="4995" y="1"/>
                  </a:moveTo>
                  <a:cubicBezTo>
                    <a:pt x="5092" y="1"/>
                    <a:pt x="5175" y="66"/>
                    <a:pt x="5175" y="146"/>
                  </a:cubicBezTo>
                  <a:cubicBezTo>
                    <a:pt x="5175" y="225"/>
                    <a:pt x="5092" y="291"/>
                    <a:pt x="4995" y="291"/>
                  </a:cubicBezTo>
                  <a:lnTo>
                    <a:pt x="1795" y="291"/>
                  </a:lnTo>
                  <a:cubicBezTo>
                    <a:pt x="1698" y="291"/>
                    <a:pt x="1618" y="225"/>
                    <a:pt x="1618" y="146"/>
                  </a:cubicBezTo>
                  <a:cubicBezTo>
                    <a:pt x="1618" y="66"/>
                    <a:pt x="1698" y="1"/>
                    <a:pt x="179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6"/>
            <p:cNvSpPr/>
            <p:nvPr/>
          </p:nvSpPr>
          <p:spPr>
            <a:xfrm>
              <a:off x="4574653" y="4236489"/>
              <a:ext cx="22439" cy="370365"/>
            </a:xfrm>
            <a:custGeom>
              <a:avLst/>
              <a:gdLst/>
              <a:ahLst/>
              <a:cxnLst/>
              <a:rect l="l" t="t" r="r" b="b"/>
              <a:pathLst>
                <a:path w="360" h="5942" extrusionOk="0">
                  <a:moveTo>
                    <a:pt x="180" y="0"/>
                  </a:moveTo>
                  <a:cubicBezTo>
                    <a:pt x="80" y="0"/>
                    <a:pt x="0" y="80"/>
                    <a:pt x="0" y="180"/>
                  </a:cubicBezTo>
                  <a:lnTo>
                    <a:pt x="0" y="5761"/>
                  </a:lnTo>
                  <a:cubicBezTo>
                    <a:pt x="0" y="5858"/>
                    <a:pt x="80" y="5941"/>
                    <a:pt x="180" y="5941"/>
                  </a:cubicBezTo>
                  <a:cubicBezTo>
                    <a:pt x="277" y="5941"/>
                    <a:pt x="359" y="5858"/>
                    <a:pt x="359" y="5761"/>
                  </a:cubicBezTo>
                  <a:lnTo>
                    <a:pt x="359" y="180"/>
                  </a:lnTo>
                  <a:cubicBezTo>
                    <a:pt x="359" y="80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6"/>
            <p:cNvSpPr/>
            <p:nvPr/>
          </p:nvSpPr>
          <p:spPr>
            <a:xfrm>
              <a:off x="4462583" y="4301499"/>
              <a:ext cx="177142" cy="187302"/>
            </a:xfrm>
            <a:custGeom>
              <a:avLst/>
              <a:gdLst/>
              <a:ahLst/>
              <a:cxnLst/>
              <a:rect l="l" t="t" r="r" b="b"/>
              <a:pathLst>
                <a:path w="2842" h="3005" extrusionOk="0">
                  <a:moveTo>
                    <a:pt x="2334" y="1"/>
                  </a:moveTo>
                  <a:lnTo>
                    <a:pt x="958" y="18"/>
                  </a:lnTo>
                  <a:lnTo>
                    <a:pt x="592" y="512"/>
                  </a:lnTo>
                  <a:lnTo>
                    <a:pt x="239" y="1249"/>
                  </a:lnTo>
                  <a:lnTo>
                    <a:pt x="98" y="2047"/>
                  </a:lnTo>
                  <a:lnTo>
                    <a:pt x="1" y="2735"/>
                  </a:lnTo>
                  <a:lnTo>
                    <a:pt x="2842" y="3004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6"/>
            <p:cNvSpPr/>
            <p:nvPr/>
          </p:nvSpPr>
          <p:spPr>
            <a:xfrm>
              <a:off x="4456163" y="4431395"/>
              <a:ext cx="188112" cy="26366"/>
            </a:xfrm>
            <a:custGeom>
              <a:avLst/>
              <a:gdLst/>
              <a:ahLst/>
              <a:cxnLst/>
              <a:rect l="l" t="t" r="r" b="b"/>
              <a:pathLst>
                <a:path w="3018" h="423" extrusionOk="0">
                  <a:moveTo>
                    <a:pt x="39" y="0"/>
                  </a:moveTo>
                  <a:cubicBezTo>
                    <a:pt x="20" y="0"/>
                    <a:pt x="3" y="14"/>
                    <a:pt x="0" y="35"/>
                  </a:cubicBezTo>
                  <a:cubicBezTo>
                    <a:pt x="0" y="56"/>
                    <a:pt x="14" y="73"/>
                    <a:pt x="38" y="77"/>
                  </a:cubicBezTo>
                  <a:lnTo>
                    <a:pt x="2972" y="423"/>
                  </a:lnTo>
                  <a:cubicBezTo>
                    <a:pt x="2974" y="423"/>
                    <a:pt x="2976" y="423"/>
                    <a:pt x="2978" y="423"/>
                  </a:cubicBezTo>
                  <a:cubicBezTo>
                    <a:pt x="2996" y="423"/>
                    <a:pt x="3011" y="407"/>
                    <a:pt x="3014" y="388"/>
                  </a:cubicBezTo>
                  <a:cubicBezTo>
                    <a:pt x="3017" y="367"/>
                    <a:pt x="3000" y="347"/>
                    <a:pt x="2979" y="347"/>
                  </a:cubicBezTo>
                  <a:lnTo>
                    <a:pt x="45" y="1"/>
                  </a:lnTo>
                  <a:cubicBezTo>
                    <a:pt x="43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6"/>
            <p:cNvSpPr/>
            <p:nvPr/>
          </p:nvSpPr>
          <p:spPr>
            <a:xfrm>
              <a:off x="4467134" y="4377105"/>
              <a:ext cx="169351" cy="29170"/>
            </a:xfrm>
            <a:custGeom>
              <a:avLst/>
              <a:gdLst/>
              <a:ahLst/>
              <a:cxnLst/>
              <a:rect l="l" t="t" r="r" b="b"/>
              <a:pathLst>
                <a:path w="2717" h="468" extrusionOk="0">
                  <a:moveTo>
                    <a:pt x="49" y="1"/>
                  </a:moveTo>
                  <a:cubicBezTo>
                    <a:pt x="28" y="1"/>
                    <a:pt x="7" y="15"/>
                    <a:pt x="4" y="36"/>
                  </a:cubicBezTo>
                  <a:cubicBezTo>
                    <a:pt x="0" y="56"/>
                    <a:pt x="14" y="77"/>
                    <a:pt x="35" y="84"/>
                  </a:cubicBezTo>
                  <a:lnTo>
                    <a:pt x="2669" y="468"/>
                  </a:lnTo>
                  <a:cubicBezTo>
                    <a:pt x="2670" y="468"/>
                    <a:pt x="2672" y="468"/>
                    <a:pt x="2674" y="468"/>
                  </a:cubicBezTo>
                  <a:cubicBezTo>
                    <a:pt x="2693" y="468"/>
                    <a:pt x="2710" y="452"/>
                    <a:pt x="2714" y="433"/>
                  </a:cubicBezTo>
                  <a:cubicBezTo>
                    <a:pt x="2717" y="409"/>
                    <a:pt x="2703" y="391"/>
                    <a:pt x="2679" y="38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6"/>
            <p:cNvSpPr/>
            <p:nvPr/>
          </p:nvSpPr>
          <p:spPr>
            <a:xfrm>
              <a:off x="4489074" y="4329735"/>
              <a:ext cx="140118" cy="24870"/>
            </a:xfrm>
            <a:custGeom>
              <a:avLst/>
              <a:gdLst/>
              <a:ahLst/>
              <a:cxnLst/>
              <a:rect l="l" t="t" r="r" b="b"/>
              <a:pathLst>
                <a:path w="2248" h="399" extrusionOk="0">
                  <a:moveTo>
                    <a:pt x="49" y="1"/>
                  </a:moveTo>
                  <a:cubicBezTo>
                    <a:pt x="29" y="1"/>
                    <a:pt x="8" y="14"/>
                    <a:pt x="4" y="35"/>
                  </a:cubicBezTo>
                  <a:cubicBezTo>
                    <a:pt x="1" y="59"/>
                    <a:pt x="15" y="77"/>
                    <a:pt x="39" y="80"/>
                  </a:cubicBezTo>
                  <a:lnTo>
                    <a:pt x="2199" y="398"/>
                  </a:lnTo>
                  <a:cubicBezTo>
                    <a:pt x="2201" y="398"/>
                    <a:pt x="2203" y="398"/>
                    <a:pt x="2204" y="398"/>
                  </a:cubicBezTo>
                  <a:cubicBezTo>
                    <a:pt x="2223" y="398"/>
                    <a:pt x="2241" y="382"/>
                    <a:pt x="2244" y="363"/>
                  </a:cubicBezTo>
                  <a:cubicBezTo>
                    <a:pt x="2247" y="343"/>
                    <a:pt x="2230" y="322"/>
                    <a:pt x="2209" y="31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6"/>
            <p:cNvSpPr/>
            <p:nvPr/>
          </p:nvSpPr>
          <p:spPr>
            <a:xfrm>
              <a:off x="4510453" y="4294643"/>
              <a:ext cx="111633" cy="10596"/>
            </a:xfrm>
            <a:custGeom>
              <a:avLst/>
              <a:gdLst/>
              <a:ahLst/>
              <a:cxnLst/>
              <a:rect l="l" t="t" r="r" b="b"/>
              <a:pathLst>
                <a:path w="1791" h="170" extrusionOk="0">
                  <a:moveTo>
                    <a:pt x="83" y="0"/>
                  </a:moveTo>
                  <a:cubicBezTo>
                    <a:pt x="35" y="0"/>
                    <a:pt x="0" y="38"/>
                    <a:pt x="0" y="83"/>
                  </a:cubicBezTo>
                  <a:cubicBezTo>
                    <a:pt x="0" y="132"/>
                    <a:pt x="35" y="170"/>
                    <a:pt x="83" y="170"/>
                  </a:cubicBezTo>
                  <a:lnTo>
                    <a:pt x="1707" y="170"/>
                  </a:lnTo>
                  <a:cubicBezTo>
                    <a:pt x="1752" y="170"/>
                    <a:pt x="1790" y="132"/>
                    <a:pt x="1790" y="83"/>
                  </a:cubicBezTo>
                  <a:cubicBezTo>
                    <a:pt x="1790" y="38"/>
                    <a:pt x="1752" y="0"/>
                    <a:pt x="170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6"/>
            <p:cNvSpPr/>
            <p:nvPr/>
          </p:nvSpPr>
          <p:spPr>
            <a:xfrm>
              <a:off x="4447749" y="4468918"/>
              <a:ext cx="206624" cy="27862"/>
            </a:xfrm>
            <a:custGeom>
              <a:avLst/>
              <a:gdLst/>
              <a:ahLst/>
              <a:cxnLst/>
              <a:rect l="l" t="t" r="r" b="b"/>
              <a:pathLst>
                <a:path w="3315" h="447" extrusionOk="0">
                  <a:moveTo>
                    <a:pt x="87" y="0"/>
                  </a:moveTo>
                  <a:cubicBezTo>
                    <a:pt x="45" y="0"/>
                    <a:pt x="7" y="33"/>
                    <a:pt x="4" y="76"/>
                  </a:cubicBezTo>
                  <a:cubicBezTo>
                    <a:pt x="0" y="121"/>
                    <a:pt x="31" y="163"/>
                    <a:pt x="80" y="166"/>
                  </a:cubicBezTo>
                  <a:lnTo>
                    <a:pt x="3222" y="446"/>
                  </a:lnTo>
                  <a:cubicBezTo>
                    <a:pt x="3224" y="446"/>
                    <a:pt x="3226" y="446"/>
                    <a:pt x="3228" y="446"/>
                  </a:cubicBezTo>
                  <a:cubicBezTo>
                    <a:pt x="3270" y="446"/>
                    <a:pt x="3305" y="413"/>
                    <a:pt x="3311" y="370"/>
                  </a:cubicBezTo>
                  <a:cubicBezTo>
                    <a:pt x="3315" y="325"/>
                    <a:pt x="3280" y="284"/>
                    <a:pt x="3235" y="280"/>
                  </a:cubicBezTo>
                  <a:lnTo>
                    <a:pt x="94" y="0"/>
                  </a:lnTo>
                  <a:cubicBezTo>
                    <a:pt x="92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6"/>
            <p:cNvSpPr/>
            <p:nvPr/>
          </p:nvSpPr>
          <p:spPr>
            <a:xfrm>
              <a:off x="3880546" y="4233435"/>
              <a:ext cx="22688" cy="370365"/>
            </a:xfrm>
            <a:custGeom>
              <a:avLst/>
              <a:gdLst/>
              <a:ahLst/>
              <a:cxnLst/>
              <a:rect l="l" t="t" r="r" b="b"/>
              <a:pathLst>
                <a:path w="364" h="5942" extrusionOk="0">
                  <a:moveTo>
                    <a:pt x="183" y="1"/>
                  </a:moveTo>
                  <a:cubicBezTo>
                    <a:pt x="83" y="1"/>
                    <a:pt x="4" y="80"/>
                    <a:pt x="4" y="180"/>
                  </a:cubicBezTo>
                  <a:lnTo>
                    <a:pt x="4" y="5762"/>
                  </a:lnTo>
                  <a:cubicBezTo>
                    <a:pt x="0" y="5859"/>
                    <a:pt x="83" y="5942"/>
                    <a:pt x="183" y="5942"/>
                  </a:cubicBezTo>
                  <a:cubicBezTo>
                    <a:pt x="280" y="5942"/>
                    <a:pt x="363" y="5862"/>
                    <a:pt x="363" y="5762"/>
                  </a:cubicBezTo>
                  <a:lnTo>
                    <a:pt x="363" y="180"/>
                  </a:lnTo>
                  <a:cubicBezTo>
                    <a:pt x="363" y="80"/>
                    <a:pt x="280" y="1"/>
                    <a:pt x="18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6"/>
            <p:cNvSpPr/>
            <p:nvPr/>
          </p:nvSpPr>
          <p:spPr>
            <a:xfrm>
              <a:off x="3768726" y="4298507"/>
              <a:ext cx="177142" cy="187239"/>
            </a:xfrm>
            <a:custGeom>
              <a:avLst/>
              <a:gdLst/>
              <a:ahLst/>
              <a:cxnLst/>
              <a:rect l="l" t="t" r="r" b="b"/>
              <a:pathLst>
                <a:path w="2842" h="3004" extrusionOk="0">
                  <a:moveTo>
                    <a:pt x="2330" y="0"/>
                  </a:moveTo>
                  <a:lnTo>
                    <a:pt x="958" y="18"/>
                  </a:lnTo>
                  <a:lnTo>
                    <a:pt x="591" y="512"/>
                  </a:lnTo>
                  <a:lnTo>
                    <a:pt x="239" y="1248"/>
                  </a:lnTo>
                  <a:lnTo>
                    <a:pt x="94" y="2046"/>
                  </a:lnTo>
                  <a:lnTo>
                    <a:pt x="0" y="2734"/>
                  </a:lnTo>
                  <a:lnTo>
                    <a:pt x="2841" y="3004"/>
                  </a:lnTo>
                  <a:lnTo>
                    <a:pt x="233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6"/>
            <p:cNvSpPr/>
            <p:nvPr/>
          </p:nvSpPr>
          <p:spPr>
            <a:xfrm>
              <a:off x="3762244" y="4428403"/>
              <a:ext cx="188174" cy="26366"/>
            </a:xfrm>
            <a:custGeom>
              <a:avLst/>
              <a:gdLst/>
              <a:ahLst/>
              <a:cxnLst/>
              <a:rect l="l" t="t" r="r" b="b"/>
              <a:pathLst>
                <a:path w="3019" h="423" extrusionOk="0">
                  <a:moveTo>
                    <a:pt x="40" y="0"/>
                  </a:moveTo>
                  <a:cubicBezTo>
                    <a:pt x="22" y="0"/>
                    <a:pt x="4" y="16"/>
                    <a:pt x="1" y="35"/>
                  </a:cubicBezTo>
                  <a:cubicBezTo>
                    <a:pt x="1" y="56"/>
                    <a:pt x="15" y="77"/>
                    <a:pt x="39" y="77"/>
                  </a:cubicBezTo>
                  <a:lnTo>
                    <a:pt x="2973" y="422"/>
                  </a:lnTo>
                  <a:cubicBezTo>
                    <a:pt x="2975" y="422"/>
                    <a:pt x="2977" y="423"/>
                    <a:pt x="2978" y="423"/>
                  </a:cubicBezTo>
                  <a:cubicBezTo>
                    <a:pt x="2997" y="423"/>
                    <a:pt x="3011" y="407"/>
                    <a:pt x="3015" y="388"/>
                  </a:cubicBezTo>
                  <a:cubicBezTo>
                    <a:pt x="3018" y="367"/>
                    <a:pt x="3001" y="346"/>
                    <a:pt x="2980" y="346"/>
                  </a:cubicBezTo>
                  <a:lnTo>
                    <a:pt x="46" y="1"/>
                  </a:ln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6"/>
            <p:cNvSpPr/>
            <p:nvPr/>
          </p:nvSpPr>
          <p:spPr>
            <a:xfrm>
              <a:off x="3773027" y="4374301"/>
              <a:ext cx="169413" cy="28983"/>
            </a:xfrm>
            <a:custGeom>
              <a:avLst/>
              <a:gdLst/>
              <a:ahLst/>
              <a:cxnLst/>
              <a:rect l="l" t="t" r="r" b="b"/>
              <a:pathLst>
                <a:path w="2718" h="465" extrusionOk="0">
                  <a:moveTo>
                    <a:pt x="44" y="1"/>
                  </a:moveTo>
                  <a:cubicBezTo>
                    <a:pt x="25" y="1"/>
                    <a:pt x="7" y="17"/>
                    <a:pt x="4" y="36"/>
                  </a:cubicBezTo>
                  <a:cubicBezTo>
                    <a:pt x="1" y="56"/>
                    <a:pt x="18" y="77"/>
                    <a:pt x="39" y="81"/>
                  </a:cubicBezTo>
                  <a:lnTo>
                    <a:pt x="2672" y="464"/>
                  </a:lnTo>
                  <a:cubicBezTo>
                    <a:pt x="2693" y="464"/>
                    <a:pt x="2710" y="450"/>
                    <a:pt x="2714" y="430"/>
                  </a:cubicBezTo>
                  <a:cubicBezTo>
                    <a:pt x="2717" y="409"/>
                    <a:pt x="2700" y="392"/>
                    <a:pt x="2683" y="388"/>
                  </a:cubicBezTo>
                  <a:lnTo>
                    <a:pt x="49" y="1"/>
                  </a:lnTo>
                  <a:cubicBezTo>
                    <a:pt x="47" y="1"/>
                    <a:pt x="45" y="1"/>
                    <a:pt x="4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6"/>
            <p:cNvSpPr/>
            <p:nvPr/>
          </p:nvSpPr>
          <p:spPr>
            <a:xfrm>
              <a:off x="3795216" y="4326930"/>
              <a:ext cx="140118" cy="24683"/>
            </a:xfrm>
            <a:custGeom>
              <a:avLst/>
              <a:gdLst/>
              <a:ahLst/>
              <a:cxnLst/>
              <a:rect l="l" t="t" r="r" b="b"/>
              <a:pathLst>
                <a:path w="2248" h="396" extrusionOk="0">
                  <a:moveTo>
                    <a:pt x="43" y="0"/>
                  </a:moveTo>
                  <a:cubicBezTo>
                    <a:pt x="24" y="0"/>
                    <a:pt x="7" y="13"/>
                    <a:pt x="4" y="32"/>
                  </a:cubicBezTo>
                  <a:cubicBezTo>
                    <a:pt x="1" y="56"/>
                    <a:pt x="14" y="73"/>
                    <a:pt x="39" y="80"/>
                  </a:cubicBezTo>
                  <a:lnTo>
                    <a:pt x="2199" y="395"/>
                  </a:lnTo>
                  <a:cubicBezTo>
                    <a:pt x="2201" y="395"/>
                    <a:pt x="2203" y="395"/>
                    <a:pt x="2205" y="395"/>
                  </a:cubicBezTo>
                  <a:cubicBezTo>
                    <a:pt x="2224" y="395"/>
                    <a:pt x="2241" y="382"/>
                    <a:pt x="2244" y="360"/>
                  </a:cubicBezTo>
                  <a:cubicBezTo>
                    <a:pt x="2247" y="339"/>
                    <a:pt x="2230" y="319"/>
                    <a:pt x="2209" y="315"/>
                  </a:cubicBezTo>
                  <a:lnTo>
                    <a:pt x="49" y="1"/>
                  </a:lnTo>
                  <a:cubicBezTo>
                    <a:pt x="47" y="0"/>
                    <a:pt x="45" y="0"/>
                    <a:pt x="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6"/>
            <p:cNvSpPr/>
            <p:nvPr/>
          </p:nvSpPr>
          <p:spPr>
            <a:xfrm>
              <a:off x="3816533" y="4291589"/>
              <a:ext cx="111695" cy="10658"/>
            </a:xfrm>
            <a:custGeom>
              <a:avLst/>
              <a:gdLst/>
              <a:ahLst/>
              <a:cxnLst/>
              <a:rect l="l" t="t" r="r" b="b"/>
              <a:pathLst>
                <a:path w="1792" h="171" extrusionOk="0">
                  <a:moveTo>
                    <a:pt x="84" y="1"/>
                  </a:moveTo>
                  <a:cubicBezTo>
                    <a:pt x="35" y="1"/>
                    <a:pt x="1" y="39"/>
                    <a:pt x="1" y="84"/>
                  </a:cubicBezTo>
                  <a:cubicBezTo>
                    <a:pt x="1" y="132"/>
                    <a:pt x="35" y="170"/>
                    <a:pt x="84" y="170"/>
                  </a:cubicBezTo>
                  <a:lnTo>
                    <a:pt x="1708" y="170"/>
                  </a:lnTo>
                  <a:cubicBezTo>
                    <a:pt x="1753" y="170"/>
                    <a:pt x="1791" y="132"/>
                    <a:pt x="1791" y="84"/>
                  </a:cubicBezTo>
                  <a:cubicBezTo>
                    <a:pt x="1791" y="39"/>
                    <a:pt x="1753" y="1"/>
                    <a:pt x="170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6"/>
            <p:cNvSpPr/>
            <p:nvPr/>
          </p:nvSpPr>
          <p:spPr>
            <a:xfrm>
              <a:off x="3753642" y="4465863"/>
              <a:ext cx="206873" cy="27924"/>
            </a:xfrm>
            <a:custGeom>
              <a:avLst/>
              <a:gdLst/>
              <a:ahLst/>
              <a:cxnLst/>
              <a:rect l="l" t="t" r="r" b="b"/>
              <a:pathLst>
                <a:path w="3319" h="448" extrusionOk="0">
                  <a:moveTo>
                    <a:pt x="91" y="1"/>
                  </a:moveTo>
                  <a:cubicBezTo>
                    <a:pt x="45" y="1"/>
                    <a:pt x="11" y="34"/>
                    <a:pt x="4" y="77"/>
                  </a:cubicBezTo>
                  <a:cubicBezTo>
                    <a:pt x="1" y="122"/>
                    <a:pt x="35" y="163"/>
                    <a:pt x="83" y="170"/>
                  </a:cubicBezTo>
                  <a:lnTo>
                    <a:pt x="3225" y="447"/>
                  </a:lnTo>
                  <a:cubicBezTo>
                    <a:pt x="3229" y="447"/>
                    <a:pt x="3233" y="448"/>
                    <a:pt x="3237" y="448"/>
                  </a:cubicBezTo>
                  <a:cubicBezTo>
                    <a:pt x="3277" y="448"/>
                    <a:pt x="3312" y="415"/>
                    <a:pt x="3315" y="371"/>
                  </a:cubicBezTo>
                  <a:cubicBezTo>
                    <a:pt x="3318" y="326"/>
                    <a:pt x="3284" y="284"/>
                    <a:pt x="3239" y="281"/>
                  </a:cubicBezTo>
                  <a:lnTo>
                    <a:pt x="97" y="1"/>
                  </a:lnTo>
                  <a:cubicBezTo>
                    <a:pt x="95" y="1"/>
                    <a:pt x="93" y="1"/>
                    <a:pt x="9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6"/>
            <p:cNvSpPr/>
            <p:nvPr/>
          </p:nvSpPr>
          <p:spPr>
            <a:xfrm>
              <a:off x="4233583" y="4100984"/>
              <a:ext cx="22501" cy="459746"/>
            </a:xfrm>
            <a:custGeom>
              <a:avLst/>
              <a:gdLst/>
              <a:ahLst/>
              <a:cxnLst/>
              <a:rect l="l" t="t" r="r" b="b"/>
              <a:pathLst>
                <a:path w="361" h="7376" extrusionOk="0">
                  <a:moveTo>
                    <a:pt x="181" y="0"/>
                  </a:moveTo>
                  <a:cubicBezTo>
                    <a:pt x="80" y="0"/>
                    <a:pt x="1" y="80"/>
                    <a:pt x="1" y="180"/>
                  </a:cubicBezTo>
                  <a:lnTo>
                    <a:pt x="1" y="7196"/>
                  </a:lnTo>
                  <a:cubicBezTo>
                    <a:pt x="1" y="7296"/>
                    <a:pt x="80" y="7376"/>
                    <a:pt x="181" y="7376"/>
                  </a:cubicBezTo>
                  <a:cubicBezTo>
                    <a:pt x="281" y="7376"/>
                    <a:pt x="360" y="7296"/>
                    <a:pt x="360" y="7196"/>
                  </a:cubicBezTo>
                  <a:lnTo>
                    <a:pt x="360" y="180"/>
                  </a:lnTo>
                  <a:cubicBezTo>
                    <a:pt x="360" y="80"/>
                    <a:pt x="281" y="0"/>
                    <a:pt x="1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6"/>
            <p:cNvSpPr/>
            <p:nvPr/>
          </p:nvSpPr>
          <p:spPr>
            <a:xfrm>
              <a:off x="4044038" y="4192297"/>
              <a:ext cx="286593" cy="302924"/>
            </a:xfrm>
            <a:custGeom>
              <a:avLst/>
              <a:gdLst/>
              <a:ahLst/>
              <a:cxnLst/>
              <a:rect l="l" t="t" r="r" b="b"/>
              <a:pathLst>
                <a:path w="4598" h="4860" extrusionOk="0">
                  <a:moveTo>
                    <a:pt x="3771" y="1"/>
                  </a:moveTo>
                  <a:lnTo>
                    <a:pt x="1549" y="25"/>
                  </a:lnTo>
                  <a:lnTo>
                    <a:pt x="954" y="827"/>
                  </a:lnTo>
                  <a:lnTo>
                    <a:pt x="388" y="2015"/>
                  </a:lnTo>
                  <a:lnTo>
                    <a:pt x="153" y="3308"/>
                  </a:lnTo>
                  <a:lnTo>
                    <a:pt x="0" y="4418"/>
                  </a:lnTo>
                  <a:lnTo>
                    <a:pt x="4597" y="4860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6"/>
            <p:cNvSpPr/>
            <p:nvPr/>
          </p:nvSpPr>
          <p:spPr>
            <a:xfrm>
              <a:off x="4042542" y="4394745"/>
              <a:ext cx="286531" cy="38645"/>
            </a:xfrm>
            <a:custGeom>
              <a:avLst/>
              <a:gdLst/>
              <a:ahLst/>
              <a:cxnLst/>
              <a:rect l="l" t="t" r="r" b="b"/>
              <a:pathLst>
                <a:path w="4597" h="620" extrusionOk="0">
                  <a:moveTo>
                    <a:pt x="40" y="1"/>
                  </a:moveTo>
                  <a:cubicBezTo>
                    <a:pt x="22" y="1"/>
                    <a:pt x="7" y="17"/>
                    <a:pt x="4" y="36"/>
                  </a:cubicBezTo>
                  <a:cubicBezTo>
                    <a:pt x="0" y="57"/>
                    <a:pt x="18" y="77"/>
                    <a:pt x="38" y="81"/>
                  </a:cubicBezTo>
                  <a:lnTo>
                    <a:pt x="4552" y="620"/>
                  </a:lnTo>
                  <a:cubicBezTo>
                    <a:pt x="4573" y="620"/>
                    <a:pt x="4594" y="606"/>
                    <a:pt x="4594" y="582"/>
                  </a:cubicBezTo>
                  <a:cubicBezTo>
                    <a:pt x="4597" y="561"/>
                    <a:pt x="4580" y="544"/>
                    <a:pt x="4559" y="541"/>
                  </a:cubicBezTo>
                  <a:lnTo>
                    <a:pt x="45" y="1"/>
                  </a:lnTo>
                  <a:cubicBezTo>
                    <a:pt x="43" y="1"/>
                    <a:pt x="42" y="1"/>
                    <a:pt x="4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6"/>
            <p:cNvSpPr/>
            <p:nvPr/>
          </p:nvSpPr>
          <p:spPr>
            <a:xfrm>
              <a:off x="4089040" y="4240977"/>
              <a:ext cx="215475" cy="40390"/>
            </a:xfrm>
            <a:custGeom>
              <a:avLst/>
              <a:gdLst/>
              <a:ahLst/>
              <a:cxnLst/>
              <a:rect l="l" t="t" r="r" b="b"/>
              <a:pathLst>
                <a:path w="3457" h="648" extrusionOk="0">
                  <a:moveTo>
                    <a:pt x="45" y="0"/>
                  </a:moveTo>
                  <a:cubicBezTo>
                    <a:pt x="24" y="0"/>
                    <a:pt x="7" y="13"/>
                    <a:pt x="4" y="35"/>
                  </a:cubicBezTo>
                  <a:cubicBezTo>
                    <a:pt x="1" y="56"/>
                    <a:pt x="18" y="77"/>
                    <a:pt x="39" y="80"/>
                  </a:cubicBezTo>
                  <a:lnTo>
                    <a:pt x="3405" y="647"/>
                  </a:lnTo>
                  <a:cubicBezTo>
                    <a:pt x="3408" y="647"/>
                    <a:pt x="3410" y="647"/>
                    <a:pt x="3412" y="647"/>
                  </a:cubicBezTo>
                  <a:cubicBezTo>
                    <a:pt x="3433" y="647"/>
                    <a:pt x="3447" y="634"/>
                    <a:pt x="3454" y="612"/>
                  </a:cubicBezTo>
                  <a:cubicBezTo>
                    <a:pt x="3457" y="592"/>
                    <a:pt x="3440" y="571"/>
                    <a:pt x="3419" y="567"/>
                  </a:cubicBezTo>
                  <a:lnTo>
                    <a:pt x="53" y="1"/>
                  </a:lnTo>
                  <a:cubicBezTo>
                    <a:pt x="50" y="0"/>
                    <a:pt x="48" y="0"/>
                    <a:pt x="4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6"/>
            <p:cNvSpPr/>
            <p:nvPr/>
          </p:nvSpPr>
          <p:spPr>
            <a:xfrm>
              <a:off x="4054821" y="4316770"/>
              <a:ext cx="263282" cy="45314"/>
            </a:xfrm>
            <a:custGeom>
              <a:avLst/>
              <a:gdLst/>
              <a:ahLst/>
              <a:cxnLst/>
              <a:rect l="l" t="t" r="r" b="b"/>
              <a:pathLst>
                <a:path w="4224" h="727" extrusionOk="0">
                  <a:moveTo>
                    <a:pt x="45" y="1"/>
                  </a:moveTo>
                  <a:cubicBezTo>
                    <a:pt x="24" y="1"/>
                    <a:pt x="7" y="14"/>
                    <a:pt x="4" y="36"/>
                  </a:cubicBezTo>
                  <a:cubicBezTo>
                    <a:pt x="0" y="57"/>
                    <a:pt x="18" y="77"/>
                    <a:pt x="38" y="81"/>
                  </a:cubicBezTo>
                  <a:lnTo>
                    <a:pt x="4175" y="727"/>
                  </a:lnTo>
                  <a:cubicBezTo>
                    <a:pt x="4196" y="727"/>
                    <a:pt x="4217" y="713"/>
                    <a:pt x="4220" y="692"/>
                  </a:cubicBezTo>
                  <a:cubicBezTo>
                    <a:pt x="4224" y="668"/>
                    <a:pt x="4206" y="651"/>
                    <a:pt x="4186" y="648"/>
                  </a:cubicBezTo>
                  <a:lnTo>
                    <a:pt x="52" y="1"/>
                  </a:lnTo>
                  <a:cubicBezTo>
                    <a:pt x="50" y="1"/>
                    <a:pt x="47" y="1"/>
                    <a:pt x="4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6"/>
            <p:cNvSpPr/>
            <p:nvPr/>
          </p:nvSpPr>
          <p:spPr>
            <a:xfrm>
              <a:off x="4125254" y="4185628"/>
              <a:ext cx="166359" cy="10596"/>
            </a:xfrm>
            <a:custGeom>
              <a:avLst/>
              <a:gdLst/>
              <a:ahLst/>
              <a:cxnLst/>
              <a:rect l="l" t="t" r="r" b="b"/>
              <a:pathLst>
                <a:path w="2669" h="170" extrusionOk="0">
                  <a:moveTo>
                    <a:pt x="87" y="0"/>
                  </a:moveTo>
                  <a:cubicBezTo>
                    <a:pt x="38" y="0"/>
                    <a:pt x="0" y="38"/>
                    <a:pt x="0" y="83"/>
                  </a:cubicBezTo>
                  <a:cubicBezTo>
                    <a:pt x="0" y="132"/>
                    <a:pt x="38" y="170"/>
                    <a:pt x="87" y="170"/>
                  </a:cubicBezTo>
                  <a:lnTo>
                    <a:pt x="2586" y="170"/>
                  </a:lnTo>
                  <a:cubicBezTo>
                    <a:pt x="2631" y="166"/>
                    <a:pt x="2669" y="132"/>
                    <a:pt x="2669" y="83"/>
                  </a:cubicBezTo>
                  <a:cubicBezTo>
                    <a:pt x="2669" y="38"/>
                    <a:pt x="2631" y="0"/>
                    <a:pt x="258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6"/>
            <p:cNvSpPr/>
            <p:nvPr/>
          </p:nvSpPr>
          <p:spPr>
            <a:xfrm>
              <a:off x="4031572" y="4461750"/>
              <a:ext cx="315390" cy="38458"/>
            </a:xfrm>
            <a:custGeom>
              <a:avLst/>
              <a:gdLst/>
              <a:ahLst/>
              <a:cxnLst/>
              <a:rect l="l" t="t" r="r" b="b"/>
              <a:pathLst>
                <a:path w="5060" h="617" extrusionOk="0">
                  <a:moveTo>
                    <a:pt x="87" y="1"/>
                  </a:moveTo>
                  <a:cubicBezTo>
                    <a:pt x="45" y="1"/>
                    <a:pt x="7" y="35"/>
                    <a:pt x="3" y="81"/>
                  </a:cubicBezTo>
                  <a:cubicBezTo>
                    <a:pt x="0" y="126"/>
                    <a:pt x="35" y="167"/>
                    <a:pt x="80" y="171"/>
                  </a:cubicBezTo>
                  <a:lnTo>
                    <a:pt x="4967" y="616"/>
                  </a:lnTo>
                  <a:cubicBezTo>
                    <a:pt x="4969" y="617"/>
                    <a:pt x="4971" y="617"/>
                    <a:pt x="4973" y="617"/>
                  </a:cubicBezTo>
                  <a:cubicBezTo>
                    <a:pt x="5016" y="617"/>
                    <a:pt x="5053" y="586"/>
                    <a:pt x="5056" y="540"/>
                  </a:cubicBezTo>
                  <a:cubicBezTo>
                    <a:pt x="5060" y="495"/>
                    <a:pt x="5029" y="454"/>
                    <a:pt x="4980" y="451"/>
                  </a:cubicBezTo>
                  <a:lnTo>
                    <a:pt x="93" y="1"/>
                  </a:lnTo>
                  <a:cubicBezTo>
                    <a:pt x="91" y="1"/>
                    <a:pt x="89" y="1"/>
                    <a:pt x="8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6"/>
            <p:cNvSpPr/>
            <p:nvPr/>
          </p:nvSpPr>
          <p:spPr>
            <a:xfrm>
              <a:off x="3955716" y="4516538"/>
              <a:ext cx="537783" cy="95677"/>
            </a:xfrm>
            <a:custGeom>
              <a:avLst/>
              <a:gdLst/>
              <a:ahLst/>
              <a:cxnLst/>
              <a:rect l="l" t="t" r="r" b="b"/>
              <a:pathLst>
                <a:path w="8628" h="1535" extrusionOk="0">
                  <a:moveTo>
                    <a:pt x="0" y="0"/>
                  </a:moveTo>
                  <a:lnTo>
                    <a:pt x="0" y="1535"/>
                  </a:lnTo>
                  <a:lnTo>
                    <a:pt x="8627" y="1535"/>
                  </a:lnTo>
                  <a:lnTo>
                    <a:pt x="862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6"/>
            <p:cNvSpPr/>
            <p:nvPr/>
          </p:nvSpPr>
          <p:spPr>
            <a:xfrm>
              <a:off x="3778636" y="4542592"/>
              <a:ext cx="328604" cy="59712"/>
            </a:xfrm>
            <a:custGeom>
              <a:avLst/>
              <a:gdLst/>
              <a:ahLst/>
              <a:cxnLst/>
              <a:rect l="l" t="t" r="r" b="b"/>
              <a:pathLst>
                <a:path w="5272" h="958" extrusionOk="0">
                  <a:moveTo>
                    <a:pt x="101" y="0"/>
                  </a:moveTo>
                  <a:cubicBezTo>
                    <a:pt x="45" y="0"/>
                    <a:pt x="0" y="42"/>
                    <a:pt x="0" y="97"/>
                  </a:cubicBezTo>
                  <a:lnTo>
                    <a:pt x="0" y="958"/>
                  </a:lnTo>
                  <a:lnTo>
                    <a:pt x="5271" y="958"/>
                  </a:lnTo>
                  <a:lnTo>
                    <a:pt x="527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46"/>
            <p:cNvSpPr/>
            <p:nvPr/>
          </p:nvSpPr>
          <p:spPr>
            <a:xfrm>
              <a:off x="3933526" y="4508746"/>
              <a:ext cx="582349" cy="17951"/>
            </a:xfrm>
            <a:custGeom>
              <a:avLst/>
              <a:gdLst/>
              <a:ahLst/>
              <a:cxnLst/>
              <a:rect l="l" t="t" r="r" b="b"/>
              <a:pathLst>
                <a:path w="9343" h="288" extrusionOk="0">
                  <a:moveTo>
                    <a:pt x="142" y="1"/>
                  </a:moveTo>
                  <a:cubicBezTo>
                    <a:pt x="63" y="1"/>
                    <a:pt x="0" y="63"/>
                    <a:pt x="0" y="142"/>
                  </a:cubicBezTo>
                  <a:cubicBezTo>
                    <a:pt x="0" y="222"/>
                    <a:pt x="63" y="288"/>
                    <a:pt x="142" y="288"/>
                  </a:cubicBezTo>
                  <a:lnTo>
                    <a:pt x="9201" y="288"/>
                  </a:lnTo>
                  <a:cubicBezTo>
                    <a:pt x="9277" y="288"/>
                    <a:pt x="9343" y="222"/>
                    <a:pt x="9343" y="142"/>
                  </a:cubicBezTo>
                  <a:cubicBezTo>
                    <a:pt x="9343" y="63"/>
                    <a:pt x="9277" y="1"/>
                    <a:pt x="920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46"/>
            <p:cNvSpPr/>
            <p:nvPr/>
          </p:nvSpPr>
          <p:spPr>
            <a:xfrm>
              <a:off x="4399942" y="4551380"/>
              <a:ext cx="70059" cy="31539"/>
            </a:xfrm>
            <a:custGeom>
              <a:avLst/>
              <a:gdLst/>
              <a:ahLst/>
              <a:cxnLst/>
              <a:rect l="l" t="t" r="r" b="b"/>
              <a:pathLst>
                <a:path w="1124" h="506" extrusionOk="0">
                  <a:moveTo>
                    <a:pt x="0" y="1"/>
                  </a:moveTo>
                  <a:lnTo>
                    <a:pt x="0" y="506"/>
                  </a:lnTo>
                  <a:lnTo>
                    <a:pt x="1123" y="506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6"/>
            <p:cNvSpPr/>
            <p:nvPr/>
          </p:nvSpPr>
          <p:spPr>
            <a:xfrm>
              <a:off x="4307257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8" y="506"/>
                  </a:lnTo>
                  <a:lnTo>
                    <a:pt x="112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6"/>
            <p:cNvSpPr/>
            <p:nvPr/>
          </p:nvSpPr>
          <p:spPr>
            <a:xfrm>
              <a:off x="4214635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7" y="506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6"/>
            <p:cNvSpPr/>
            <p:nvPr/>
          </p:nvSpPr>
          <p:spPr>
            <a:xfrm>
              <a:off x="4122012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7" y="506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6"/>
            <p:cNvSpPr/>
            <p:nvPr/>
          </p:nvSpPr>
          <p:spPr>
            <a:xfrm>
              <a:off x="4541867" y="4561976"/>
              <a:ext cx="152397" cy="119424"/>
            </a:xfrm>
            <a:custGeom>
              <a:avLst/>
              <a:gdLst/>
              <a:ahLst/>
              <a:cxnLst/>
              <a:rect l="l" t="t" r="r" b="b"/>
              <a:pathLst>
                <a:path w="2445" h="1916" extrusionOk="0">
                  <a:moveTo>
                    <a:pt x="453" y="0"/>
                  </a:moveTo>
                  <a:cubicBezTo>
                    <a:pt x="201" y="0"/>
                    <a:pt x="1" y="204"/>
                    <a:pt x="8" y="457"/>
                  </a:cubicBezTo>
                  <a:lnTo>
                    <a:pt x="46" y="1915"/>
                  </a:lnTo>
                  <a:lnTo>
                    <a:pt x="1241" y="1915"/>
                  </a:lnTo>
                  <a:lnTo>
                    <a:pt x="2375" y="235"/>
                  </a:lnTo>
                  <a:cubicBezTo>
                    <a:pt x="2444" y="135"/>
                    <a:pt x="2372" y="0"/>
                    <a:pt x="22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6"/>
            <p:cNvSpPr/>
            <p:nvPr/>
          </p:nvSpPr>
          <p:spPr>
            <a:xfrm>
              <a:off x="3778636" y="4599250"/>
              <a:ext cx="895994" cy="119611"/>
            </a:xfrm>
            <a:custGeom>
              <a:avLst/>
              <a:gdLst/>
              <a:ahLst/>
              <a:cxnLst/>
              <a:rect l="l" t="t" r="r" b="b"/>
              <a:pathLst>
                <a:path w="14375" h="1919" extrusionOk="0">
                  <a:moveTo>
                    <a:pt x="0" y="0"/>
                  </a:moveTo>
                  <a:lnTo>
                    <a:pt x="1131" y="1673"/>
                  </a:lnTo>
                  <a:cubicBezTo>
                    <a:pt x="1231" y="1825"/>
                    <a:pt x="1404" y="1918"/>
                    <a:pt x="1590" y="1918"/>
                  </a:cubicBezTo>
                  <a:lnTo>
                    <a:pt x="12785" y="1918"/>
                  </a:lnTo>
                  <a:cubicBezTo>
                    <a:pt x="12972" y="1918"/>
                    <a:pt x="13144" y="1825"/>
                    <a:pt x="13248" y="1673"/>
                  </a:cubicBezTo>
                  <a:lnTo>
                    <a:pt x="1437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6"/>
            <p:cNvSpPr/>
            <p:nvPr/>
          </p:nvSpPr>
          <p:spPr>
            <a:xfrm>
              <a:off x="3815660" y="4653975"/>
              <a:ext cx="821946" cy="64886"/>
            </a:xfrm>
            <a:custGeom>
              <a:avLst/>
              <a:gdLst/>
              <a:ahLst/>
              <a:cxnLst/>
              <a:rect l="l" t="t" r="r" b="b"/>
              <a:pathLst>
                <a:path w="13187" h="1041" extrusionOk="0">
                  <a:moveTo>
                    <a:pt x="1" y="0"/>
                  </a:moveTo>
                  <a:lnTo>
                    <a:pt x="537" y="795"/>
                  </a:lnTo>
                  <a:cubicBezTo>
                    <a:pt x="637" y="947"/>
                    <a:pt x="810" y="1040"/>
                    <a:pt x="996" y="1040"/>
                  </a:cubicBezTo>
                  <a:lnTo>
                    <a:pt x="12191" y="1040"/>
                  </a:lnTo>
                  <a:cubicBezTo>
                    <a:pt x="12378" y="1040"/>
                    <a:pt x="12550" y="947"/>
                    <a:pt x="12651" y="795"/>
                  </a:cubicBezTo>
                  <a:lnTo>
                    <a:pt x="1318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6"/>
            <p:cNvSpPr/>
            <p:nvPr/>
          </p:nvSpPr>
          <p:spPr>
            <a:xfrm>
              <a:off x="3823015" y="4664945"/>
              <a:ext cx="807236" cy="53915"/>
            </a:xfrm>
            <a:custGeom>
              <a:avLst/>
              <a:gdLst/>
              <a:ahLst/>
              <a:cxnLst/>
              <a:rect l="l" t="t" r="r" b="b"/>
              <a:pathLst>
                <a:path w="12951" h="865" extrusionOk="0">
                  <a:moveTo>
                    <a:pt x="0" y="0"/>
                  </a:moveTo>
                  <a:lnTo>
                    <a:pt x="419" y="619"/>
                  </a:lnTo>
                  <a:cubicBezTo>
                    <a:pt x="519" y="771"/>
                    <a:pt x="692" y="864"/>
                    <a:pt x="878" y="864"/>
                  </a:cubicBezTo>
                  <a:lnTo>
                    <a:pt x="12073" y="864"/>
                  </a:lnTo>
                  <a:cubicBezTo>
                    <a:pt x="12260" y="864"/>
                    <a:pt x="12432" y="771"/>
                    <a:pt x="12536" y="619"/>
                  </a:cubicBezTo>
                  <a:lnTo>
                    <a:pt x="1295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6"/>
            <p:cNvSpPr/>
            <p:nvPr/>
          </p:nvSpPr>
          <p:spPr>
            <a:xfrm>
              <a:off x="4509580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8" y="184"/>
                    <a:pt x="573" y="208"/>
                    <a:pt x="626" y="260"/>
                  </a:cubicBezTo>
                  <a:cubicBezTo>
                    <a:pt x="788" y="423"/>
                    <a:pt x="674" y="703"/>
                    <a:pt x="443" y="703"/>
                  </a:cubicBezTo>
                  <a:cubicBezTo>
                    <a:pt x="301" y="703"/>
                    <a:pt x="183" y="585"/>
                    <a:pt x="183" y="443"/>
                  </a:cubicBezTo>
                  <a:cubicBezTo>
                    <a:pt x="183" y="287"/>
                    <a:pt x="311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7" y="1"/>
                    <a:pt x="0" y="198"/>
                    <a:pt x="0" y="443"/>
                  </a:cubicBezTo>
                  <a:cubicBezTo>
                    <a:pt x="0" y="710"/>
                    <a:pt x="219" y="887"/>
                    <a:pt x="448" y="887"/>
                  </a:cubicBezTo>
                  <a:cubicBezTo>
                    <a:pt x="556" y="887"/>
                    <a:pt x="667" y="847"/>
                    <a:pt x="757" y="758"/>
                  </a:cubicBezTo>
                  <a:cubicBezTo>
                    <a:pt x="1037" y="478"/>
                    <a:pt x="840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6"/>
            <p:cNvSpPr/>
            <p:nvPr/>
          </p:nvSpPr>
          <p:spPr>
            <a:xfrm>
              <a:off x="4428988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89" y="423"/>
                    <a:pt x="675" y="703"/>
                    <a:pt x="443" y="703"/>
                  </a:cubicBezTo>
                  <a:cubicBezTo>
                    <a:pt x="301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8" y="758"/>
                  </a:cubicBezTo>
                  <a:cubicBezTo>
                    <a:pt x="1038" y="478"/>
                    <a:pt x="841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6"/>
            <p:cNvSpPr/>
            <p:nvPr/>
          </p:nvSpPr>
          <p:spPr>
            <a:xfrm>
              <a:off x="4253716" y="4630228"/>
              <a:ext cx="64636" cy="55287"/>
            </a:xfrm>
            <a:custGeom>
              <a:avLst/>
              <a:gdLst/>
              <a:ahLst/>
              <a:cxnLst/>
              <a:rect l="l" t="t" r="r" b="b"/>
              <a:pathLst>
                <a:path w="1037" h="887" extrusionOk="0">
                  <a:moveTo>
                    <a:pt x="446" y="184"/>
                  </a:moveTo>
                  <a:cubicBezTo>
                    <a:pt x="509" y="184"/>
                    <a:pt x="575" y="208"/>
                    <a:pt x="628" y="260"/>
                  </a:cubicBezTo>
                  <a:cubicBezTo>
                    <a:pt x="791" y="423"/>
                    <a:pt x="673" y="703"/>
                    <a:pt x="445" y="703"/>
                  </a:cubicBezTo>
                  <a:cubicBezTo>
                    <a:pt x="300" y="703"/>
                    <a:pt x="186" y="585"/>
                    <a:pt x="186" y="443"/>
                  </a:cubicBezTo>
                  <a:cubicBezTo>
                    <a:pt x="186" y="287"/>
                    <a:pt x="312" y="184"/>
                    <a:pt x="446" y="184"/>
                  </a:cubicBezTo>
                  <a:close/>
                  <a:moveTo>
                    <a:pt x="445" y="1"/>
                  </a:moveTo>
                  <a:cubicBezTo>
                    <a:pt x="200" y="1"/>
                    <a:pt x="3" y="198"/>
                    <a:pt x="3" y="443"/>
                  </a:cubicBezTo>
                  <a:cubicBezTo>
                    <a:pt x="0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6" y="758"/>
                  </a:cubicBezTo>
                  <a:cubicBezTo>
                    <a:pt x="1036" y="478"/>
                    <a:pt x="839" y="1"/>
                    <a:pt x="44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6"/>
            <p:cNvSpPr/>
            <p:nvPr/>
          </p:nvSpPr>
          <p:spPr>
            <a:xfrm>
              <a:off x="4173061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92" y="423"/>
                    <a:pt x="675" y="703"/>
                    <a:pt x="443" y="703"/>
                  </a:cubicBezTo>
                  <a:cubicBezTo>
                    <a:pt x="301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7" y="1"/>
                  </a:moveTo>
                  <a:cubicBezTo>
                    <a:pt x="201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8" y="758"/>
                  </a:cubicBezTo>
                  <a:cubicBezTo>
                    <a:pt x="1038" y="478"/>
                    <a:pt x="841" y="1"/>
                    <a:pt x="44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6"/>
            <p:cNvSpPr/>
            <p:nvPr/>
          </p:nvSpPr>
          <p:spPr>
            <a:xfrm>
              <a:off x="3997913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89" y="423"/>
                    <a:pt x="675" y="703"/>
                    <a:pt x="443" y="703"/>
                  </a:cubicBezTo>
                  <a:cubicBezTo>
                    <a:pt x="302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8" y="847"/>
                    <a:pt x="758" y="758"/>
                  </a:cubicBezTo>
                  <a:cubicBezTo>
                    <a:pt x="1038" y="478"/>
                    <a:pt x="841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6"/>
            <p:cNvSpPr/>
            <p:nvPr/>
          </p:nvSpPr>
          <p:spPr>
            <a:xfrm>
              <a:off x="3917383" y="4630228"/>
              <a:ext cx="64449" cy="55287"/>
            </a:xfrm>
            <a:custGeom>
              <a:avLst/>
              <a:gdLst/>
              <a:ahLst/>
              <a:cxnLst/>
              <a:rect l="l" t="t" r="r" b="b"/>
              <a:pathLst>
                <a:path w="1034" h="887" extrusionOk="0">
                  <a:moveTo>
                    <a:pt x="444" y="184"/>
                  </a:moveTo>
                  <a:cubicBezTo>
                    <a:pt x="508" y="184"/>
                    <a:pt x="573" y="208"/>
                    <a:pt x="626" y="260"/>
                  </a:cubicBezTo>
                  <a:cubicBezTo>
                    <a:pt x="788" y="423"/>
                    <a:pt x="674" y="703"/>
                    <a:pt x="443" y="703"/>
                  </a:cubicBezTo>
                  <a:cubicBezTo>
                    <a:pt x="297" y="703"/>
                    <a:pt x="183" y="585"/>
                    <a:pt x="183" y="443"/>
                  </a:cubicBezTo>
                  <a:cubicBezTo>
                    <a:pt x="183" y="287"/>
                    <a:pt x="311" y="184"/>
                    <a:pt x="444" y="184"/>
                  </a:cubicBezTo>
                  <a:close/>
                  <a:moveTo>
                    <a:pt x="443" y="1"/>
                  </a:moveTo>
                  <a:cubicBezTo>
                    <a:pt x="197" y="1"/>
                    <a:pt x="0" y="198"/>
                    <a:pt x="0" y="443"/>
                  </a:cubicBezTo>
                  <a:cubicBezTo>
                    <a:pt x="0" y="710"/>
                    <a:pt x="219" y="887"/>
                    <a:pt x="448" y="887"/>
                  </a:cubicBezTo>
                  <a:cubicBezTo>
                    <a:pt x="556" y="887"/>
                    <a:pt x="667" y="847"/>
                    <a:pt x="757" y="758"/>
                  </a:cubicBezTo>
                  <a:cubicBezTo>
                    <a:pt x="1034" y="478"/>
                    <a:pt x="837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6"/>
            <p:cNvSpPr/>
            <p:nvPr/>
          </p:nvSpPr>
          <p:spPr>
            <a:xfrm>
              <a:off x="3478330" y="4616266"/>
              <a:ext cx="119611" cy="102408"/>
            </a:xfrm>
            <a:custGeom>
              <a:avLst/>
              <a:gdLst/>
              <a:ahLst/>
              <a:cxnLst/>
              <a:rect l="l" t="t" r="r" b="b"/>
              <a:pathLst>
                <a:path w="1919" h="1643" extrusionOk="0">
                  <a:moveTo>
                    <a:pt x="1100" y="0"/>
                  </a:moveTo>
                  <a:cubicBezTo>
                    <a:pt x="367" y="0"/>
                    <a:pt x="1" y="882"/>
                    <a:pt x="519" y="1400"/>
                  </a:cubicBezTo>
                  <a:cubicBezTo>
                    <a:pt x="686" y="1568"/>
                    <a:pt x="891" y="1643"/>
                    <a:pt x="1093" y="1643"/>
                  </a:cubicBezTo>
                  <a:cubicBezTo>
                    <a:pt x="1514" y="1643"/>
                    <a:pt x="1919" y="1315"/>
                    <a:pt x="1919" y="819"/>
                  </a:cubicBezTo>
                  <a:cubicBezTo>
                    <a:pt x="1919" y="367"/>
                    <a:pt x="1552" y="0"/>
                    <a:pt x="110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6"/>
            <p:cNvSpPr/>
            <p:nvPr/>
          </p:nvSpPr>
          <p:spPr>
            <a:xfrm>
              <a:off x="3633470" y="4691872"/>
              <a:ext cx="63390" cy="32162"/>
            </a:xfrm>
            <a:custGeom>
              <a:avLst/>
              <a:gdLst/>
              <a:ahLst/>
              <a:cxnLst/>
              <a:rect l="l" t="t" r="r" b="b"/>
              <a:pathLst>
                <a:path w="1017" h="516" extrusionOk="0">
                  <a:moveTo>
                    <a:pt x="508" y="0"/>
                  </a:moveTo>
                  <a:cubicBezTo>
                    <a:pt x="228" y="0"/>
                    <a:pt x="0" y="225"/>
                    <a:pt x="0" y="508"/>
                  </a:cubicBezTo>
                  <a:lnTo>
                    <a:pt x="0" y="515"/>
                  </a:lnTo>
                  <a:lnTo>
                    <a:pt x="1016" y="515"/>
                  </a:lnTo>
                  <a:lnTo>
                    <a:pt x="1016" y="508"/>
                  </a:lnTo>
                  <a:cubicBezTo>
                    <a:pt x="1016" y="225"/>
                    <a:pt x="788" y="0"/>
                    <a:pt x="50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6"/>
            <p:cNvSpPr/>
            <p:nvPr/>
          </p:nvSpPr>
          <p:spPr>
            <a:xfrm>
              <a:off x="3464556" y="4698978"/>
              <a:ext cx="216098" cy="24807"/>
            </a:xfrm>
            <a:custGeom>
              <a:avLst/>
              <a:gdLst/>
              <a:ahLst/>
              <a:cxnLst/>
              <a:rect l="l" t="t" r="r" b="b"/>
              <a:pathLst>
                <a:path w="3467" h="398" extrusionOk="0">
                  <a:moveTo>
                    <a:pt x="0" y="0"/>
                  </a:moveTo>
                  <a:lnTo>
                    <a:pt x="0" y="398"/>
                  </a:lnTo>
                  <a:lnTo>
                    <a:pt x="3467" y="398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6"/>
            <p:cNvSpPr/>
            <p:nvPr/>
          </p:nvSpPr>
          <p:spPr>
            <a:xfrm>
              <a:off x="3579991" y="4674856"/>
              <a:ext cx="65384" cy="49178"/>
            </a:xfrm>
            <a:custGeom>
              <a:avLst/>
              <a:gdLst/>
              <a:ahLst/>
              <a:cxnLst/>
              <a:rect l="l" t="t" r="r" b="b"/>
              <a:pathLst>
                <a:path w="1049" h="789" extrusionOk="0">
                  <a:moveTo>
                    <a:pt x="523" y="0"/>
                  </a:moveTo>
                  <a:cubicBezTo>
                    <a:pt x="232" y="0"/>
                    <a:pt x="1" y="239"/>
                    <a:pt x="8" y="529"/>
                  </a:cubicBezTo>
                  <a:cubicBezTo>
                    <a:pt x="8" y="619"/>
                    <a:pt x="32" y="709"/>
                    <a:pt x="80" y="788"/>
                  </a:cubicBezTo>
                  <a:lnTo>
                    <a:pt x="969" y="788"/>
                  </a:lnTo>
                  <a:cubicBezTo>
                    <a:pt x="1014" y="709"/>
                    <a:pt x="1041" y="619"/>
                    <a:pt x="1041" y="529"/>
                  </a:cubicBezTo>
                  <a:cubicBezTo>
                    <a:pt x="1048" y="239"/>
                    <a:pt x="817" y="0"/>
                    <a:pt x="52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6"/>
            <p:cNvSpPr/>
            <p:nvPr/>
          </p:nvSpPr>
          <p:spPr>
            <a:xfrm>
              <a:off x="3439748" y="4668374"/>
              <a:ext cx="91189" cy="55661"/>
            </a:xfrm>
            <a:custGeom>
              <a:avLst/>
              <a:gdLst/>
              <a:ahLst/>
              <a:cxnLst/>
              <a:rect l="l" t="t" r="r" b="b"/>
              <a:pathLst>
                <a:path w="1463" h="893" extrusionOk="0">
                  <a:moveTo>
                    <a:pt x="734" y="1"/>
                  </a:moveTo>
                  <a:cubicBezTo>
                    <a:pt x="274" y="1"/>
                    <a:pt x="1" y="509"/>
                    <a:pt x="253" y="892"/>
                  </a:cubicBezTo>
                  <a:lnTo>
                    <a:pt x="1211" y="892"/>
                  </a:lnTo>
                  <a:cubicBezTo>
                    <a:pt x="1463" y="509"/>
                    <a:pt x="1190" y="1"/>
                    <a:pt x="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6"/>
            <p:cNvSpPr/>
            <p:nvPr/>
          </p:nvSpPr>
          <p:spPr>
            <a:xfrm>
              <a:off x="3018397" y="4712316"/>
              <a:ext cx="544640" cy="11718"/>
            </a:xfrm>
            <a:custGeom>
              <a:avLst/>
              <a:gdLst/>
              <a:ahLst/>
              <a:cxnLst/>
              <a:rect l="l" t="t" r="r" b="b"/>
              <a:pathLst>
                <a:path w="8738" h="188" extrusionOk="0">
                  <a:moveTo>
                    <a:pt x="90" y="1"/>
                  </a:moveTo>
                  <a:cubicBezTo>
                    <a:pt x="42" y="1"/>
                    <a:pt x="1" y="42"/>
                    <a:pt x="1" y="94"/>
                  </a:cubicBezTo>
                  <a:cubicBezTo>
                    <a:pt x="1" y="146"/>
                    <a:pt x="42" y="187"/>
                    <a:pt x="90" y="187"/>
                  </a:cubicBezTo>
                  <a:lnTo>
                    <a:pt x="8645" y="187"/>
                  </a:lnTo>
                  <a:cubicBezTo>
                    <a:pt x="8696" y="187"/>
                    <a:pt x="8738" y="146"/>
                    <a:pt x="8738" y="94"/>
                  </a:cubicBezTo>
                  <a:cubicBezTo>
                    <a:pt x="8738" y="42"/>
                    <a:pt x="8696" y="1"/>
                    <a:pt x="864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6"/>
            <p:cNvSpPr/>
            <p:nvPr/>
          </p:nvSpPr>
          <p:spPr>
            <a:xfrm>
              <a:off x="3798457" y="4717926"/>
              <a:ext cx="785483" cy="11718"/>
            </a:xfrm>
            <a:custGeom>
              <a:avLst/>
              <a:gdLst/>
              <a:ahLst/>
              <a:cxnLst/>
              <a:rect l="l" t="t" r="r" b="b"/>
              <a:pathLst>
                <a:path w="1260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2508" y="187"/>
                  </a:lnTo>
                  <a:cubicBezTo>
                    <a:pt x="12560" y="187"/>
                    <a:pt x="12602" y="146"/>
                    <a:pt x="12602" y="94"/>
                  </a:cubicBezTo>
                  <a:cubicBezTo>
                    <a:pt x="12602" y="42"/>
                    <a:pt x="12560" y="1"/>
                    <a:pt x="1250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6"/>
            <p:cNvSpPr/>
            <p:nvPr/>
          </p:nvSpPr>
          <p:spPr>
            <a:xfrm>
              <a:off x="4468879" y="3064373"/>
              <a:ext cx="207060" cy="282230"/>
            </a:xfrm>
            <a:custGeom>
              <a:avLst/>
              <a:gdLst/>
              <a:ahLst/>
              <a:cxnLst/>
              <a:rect l="l" t="t" r="r" b="b"/>
              <a:pathLst>
                <a:path w="3322" h="4528" extrusionOk="0">
                  <a:moveTo>
                    <a:pt x="1662" y="52"/>
                  </a:moveTo>
                  <a:cubicBezTo>
                    <a:pt x="2547" y="52"/>
                    <a:pt x="3259" y="778"/>
                    <a:pt x="3245" y="1662"/>
                  </a:cubicBezTo>
                  <a:lnTo>
                    <a:pt x="3245" y="4448"/>
                  </a:lnTo>
                  <a:lnTo>
                    <a:pt x="76" y="4448"/>
                  </a:lnTo>
                  <a:lnTo>
                    <a:pt x="80" y="1662"/>
                  </a:lnTo>
                  <a:cubicBezTo>
                    <a:pt x="66" y="778"/>
                    <a:pt x="778" y="52"/>
                    <a:pt x="1662" y="52"/>
                  </a:cubicBezTo>
                  <a:close/>
                  <a:moveTo>
                    <a:pt x="1659" y="0"/>
                  </a:moveTo>
                  <a:cubicBezTo>
                    <a:pt x="743" y="0"/>
                    <a:pt x="0" y="747"/>
                    <a:pt x="0" y="1662"/>
                  </a:cubicBezTo>
                  <a:lnTo>
                    <a:pt x="0" y="4528"/>
                  </a:lnTo>
                  <a:lnTo>
                    <a:pt x="3321" y="4528"/>
                  </a:lnTo>
                  <a:lnTo>
                    <a:pt x="3321" y="1662"/>
                  </a:lnTo>
                  <a:cubicBezTo>
                    <a:pt x="3321" y="747"/>
                    <a:pt x="2578" y="0"/>
                    <a:pt x="1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6"/>
            <p:cNvSpPr/>
            <p:nvPr/>
          </p:nvSpPr>
          <p:spPr>
            <a:xfrm>
              <a:off x="4672199" y="3062815"/>
              <a:ext cx="209055" cy="283788"/>
            </a:xfrm>
            <a:custGeom>
              <a:avLst/>
              <a:gdLst/>
              <a:ahLst/>
              <a:cxnLst/>
              <a:rect l="l" t="t" r="r" b="b"/>
              <a:pathLst>
                <a:path w="3354" h="4553" extrusionOk="0">
                  <a:moveTo>
                    <a:pt x="1677" y="77"/>
                  </a:moveTo>
                  <a:cubicBezTo>
                    <a:pt x="2562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77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47" y="1"/>
                    <a:pt x="1" y="761"/>
                    <a:pt x="15" y="1687"/>
                  </a:cubicBezTo>
                  <a:lnTo>
                    <a:pt x="15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3" y="761"/>
                    <a:pt x="2603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6"/>
            <p:cNvSpPr/>
            <p:nvPr/>
          </p:nvSpPr>
          <p:spPr>
            <a:xfrm>
              <a:off x="4877265" y="3064373"/>
              <a:ext cx="207310" cy="282230"/>
            </a:xfrm>
            <a:custGeom>
              <a:avLst/>
              <a:gdLst/>
              <a:ahLst/>
              <a:cxnLst/>
              <a:rect l="l" t="t" r="r" b="b"/>
              <a:pathLst>
                <a:path w="3326" h="4528" extrusionOk="0">
                  <a:moveTo>
                    <a:pt x="1663" y="52"/>
                  </a:moveTo>
                  <a:cubicBezTo>
                    <a:pt x="2548" y="52"/>
                    <a:pt x="3260" y="778"/>
                    <a:pt x="3246" y="1662"/>
                  </a:cubicBezTo>
                  <a:lnTo>
                    <a:pt x="3246" y="4448"/>
                  </a:lnTo>
                  <a:lnTo>
                    <a:pt x="80" y="4448"/>
                  </a:lnTo>
                  <a:lnTo>
                    <a:pt x="80" y="1662"/>
                  </a:lnTo>
                  <a:cubicBezTo>
                    <a:pt x="67" y="778"/>
                    <a:pt x="779" y="52"/>
                    <a:pt x="1663" y="52"/>
                  </a:cubicBezTo>
                  <a:close/>
                  <a:moveTo>
                    <a:pt x="1663" y="0"/>
                  </a:moveTo>
                  <a:cubicBezTo>
                    <a:pt x="748" y="0"/>
                    <a:pt x="1" y="747"/>
                    <a:pt x="1" y="1662"/>
                  </a:cubicBezTo>
                  <a:lnTo>
                    <a:pt x="1" y="4528"/>
                  </a:lnTo>
                  <a:lnTo>
                    <a:pt x="3326" y="4528"/>
                  </a:lnTo>
                  <a:lnTo>
                    <a:pt x="3326" y="1662"/>
                  </a:lnTo>
                  <a:cubicBezTo>
                    <a:pt x="3326" y="747"/>
                    <a:pt x="2579" y="0"/>
                    <a:pt x="16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6"/>
            <p:cNvSpPr/>
            <p:nvPr/>
          </p:nvSpPr>
          <p:spPr>
            <a:xfrm>
              <a:off x="5084594" y="3066344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6"/>
            <p:cNvSpPr/>
            <p:nvPr/>
          </p:nvSpPr>
          <p:spPr>
            <a:xfrm>
              <a:off x="3855618" y="3066929"/>
              <a:ext cx="202386" cy="277306"/>
            </a:xfrm>
            <a:custGeom>
              <a:avLst/>
              <a:gdLst/>
              <a:ahLst/>
              <a:cxnLst/>
              <a:rect l="l" t="t" r="r" b="b"/>
              <a:pathLst>
                <a:path w="3247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6"/>
            <p:cNvSpPr/>
            <p:nvPr/>
          </p:nvSpPr>
          <p:spPr>
            <a:xfrm>
              <a:off x="3909592" y="3252610"/>
              <a:ext cx="16455" cy="207559"/>
            </a:xfrm>
            <a:custGeom>
              <a:avLst/>
              <a:gdLst/>
              <a:ahLst/>
              <a:cxnLst/>
              <a:rect l="l" t="t" r="r" b="b"/>
              <a:pathLst>
                <a:path w="264" h="3330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lnTo>
                    <a:pt x="1" y="3194"/>
                  </a:lnTo>
                  <a:cubicBezTo>
                    <a:pt x="1" y="3267"/>
                    <a:pt x="60" y="3329"/>
                    <a:pt x="132" y="3329"/>
                  </a:cubicBezTo>
                  <a:cubicBezTo>
                    <a:pt x="205" y="3329"/>
                    <a:pt x="263" y="3267"/>
                    <a:pt x="263" y="3194"/>
                  </a:cubicBezTo>
                  <a:lnTo>
                    <a:pt x="263" y="132"/>
                  </a:lnTo>
                  <a:cubicBezTo>
                    <a:pt x="263" y="60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8" name="Google Shape;3638;p47"/>
          <p:cNvSpPr txBox="1">
            <a:spLocks noGrp="1"/>
          </p:cNvSpPr>
          <p:nvPr>
            <p:ph type="title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Map</a:t>
            </a:r>
            <a:endParaRPr/>
          </a:p>
        </p:txBody>
      </p:sp>
      <p:sp>
        <p:nvSpPr>
          <p:cNvPr id="3639" name="Google Shape;3639;p47"/>
          <p:cNvSpPr txBox="1"/>
          <p:nvPr/>
        </p:nvSpPr>
        <p:spPr>
          <a:xfrm>
            <a:off x="841500" y="2344850"/>
            <a:ext cx="1616700" cy="86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You can fill this with relevant information</a:t>
            </a:r>
            <a:endParaRPr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3640" name="Google Shape;3640;p47"/>
          <p:cNvSpPr/>
          <p:nvPr/>
        </p:nvSpPr>
        <p:spPr>
          <a:xfrm>
            <a:off x="6840531" y="3318690"/>
            <a:ext cx="459" cy="292"/>
          </a:xfrm>
          <a:custGeom>
            <a:avLst/>
            <a:gdLst/>
            <a:ahLst/>
            <a:cxnLst/>
            <a:rect l="l" t="t" r="r" b="b"/>
            <a:pathLst>
              <a:path w="22" h="14" extrusionOk="0">
                <a:moveTo>
                  <a:pt x="1" y="0"/>
                </a:moveTo>
                <a:cubicBezTo>
                  <a:pt x="1" y="7"/>
                  <a:pt x="8" y="14"/>
                  <a:pt x="8" y="14"/>
                </a:cubicBezTo>
                <a:lnTo>
                  <a:pt x="21" y="14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1" name="Google Shape;3641;p47"/>
          <p:cNvSpPr/>
          <p:nvPr/>
        </p:nvSpPr>
        <p:spPr>
          <a:xfrm>
            <a:off x="5375123" y="2773628"/>
            <a:ext cx="730" cy="1023"/>
          </a:xfrm>
          <a:custGeom>
            <a:avLst/>
            <a:gdLst/>
            <a:ahLst/>
            <a:cxnLst/>
            <a:rect l="l" t="t" r="r" b="b"/>
            <a:pathLst>
              <a:path w="35" h="49" extrusionOk="0">
                <a:moveTo>
                  <a:pt x="35" y="28"/>
                </a:moveTo>
                <a:cubicBezTo>
                  <a:pt x="21" y="21"/>
                  <a:pt x="14" y="14"/>
                  <a:pt x="1" y="1"/>
                </a:cubicBezTo>
                <a:lnTo>
                  <a:pt x="1" y="28"/>
                </a:lnTo>
                <a:lnTo>
                  <a:pt x="35" y="48"/>
                </a:lnTo>
                <a:cubicBezTo>
                  <a:pt x="35" y="41"/>
                  <a:pt x="35" y="35"/>
                  <a:pt x="35" y="2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2" name="Google Shape;3642;p47"/>
          <p:cNvSpPr/>
          <p:nvPr/>
        </p:nvSpPr>
        <p:spPr>
          <a:xfrm>
            <a:off x="3844058" y="4619141"/>
            <a:ext cx="877" cy="584"/>
          </a:xfrm>
          <a:custGeom>
            <a:avLst/>
            <a:gdLst/>
            <a:ahLst/>
            <a:cxnLst/>
            <a:rect l="l" t="t" r="r" b="b"/>
            <a:pathLst>
              <a:path w="42" h="28" extrusionOk="0">
                <a:moveTo>
                  <a:pt x="14" y="0"/>
                </a:moveTo>
                <a:cubicBezTo>
                  <a:pt x="14" y="7"/>
                  <a:pt x="7" y="21"/>
                  <a:pt x="0" y="28"/>
                </a:cubicBezTo>
                <a:cubicBezTo>
                  <a:pt x="14" y="28"/>
                  <a:pt x="28" y="28"/>
                  <a:pt x="41" y="28"/>
                </a:cubicBezTo>
                <a:lnTo>
                  <a:pt x="21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3" name="Google Shape;3643;p47"/>
          <p:cNvSpPr/>
          <p:nvPr/>
        </p:nvSpPr>
        <p:spPr>
          <a:xfrm>
            <a:off x="3879224" y="4645104"/>
            <a:ext cx="459" cy="438"/>
          </a:xfrm>
          <a:custGeom>
            <a:avLst/>
            <a:gdLst/>
            <a:ahLst/>
            <a:cxnLst/>
            <a:rect l="l" t="t" r="r" b="b"/>
            <a:pathLst>
              <a:path w="22" h="21" extrusionOk="0">
                <a:moveTo>
                  <a:pt x="21" y="0"/>
                </a:moveTo>
                <a:lnTo>
                  <a:pt x="14" y="0"/>
                </a:lnTo>
                <a:cubicBezTo>
                  <a:pt x="8" y="0"/>
                  <a:pt x="1" y="14"/>
                  <a:pt x="1" y="2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4" name="Google Shape;3644;p47"/>
          <p:cNvSpPr/>
          <p:nvPr/>
        </p:nvSpPr>
        <p:spPr>
          <a:xfrm>
            <a:off x="4739861" y="1700680"/>
            <a:ext cx="584" cy="1002"/>
          </a:xfrm>
          <a:custGeom>
            <a:avLst/>
            <a:gdLst/>
            <a:ahLst/>
            <a:cxnLst/>
            <a:rect l="l" t="t" r="r" b="b"/>
            <a:pathLst>
              <a:path w="28" h="48" extrusionOk="0">
                <a:moveTo>
                  <a:pt x="14" y="48"/>
                </a:moveTo>
                <a:lnTo>
                  <a:pt x="28" y="48"/>
                </a:lnTo>
                <a:lnTo>
                  <a:pt x="28" y="0"/>
                </a:lnTo>
                <a:cubicBezTo>
                  <a:pt x="21" y="14"/>
                  <a:pt x="14" y="21"/>
                  <a:pt x="1" y="34"/>
                </a:cubicBezTo>
                <a:cubicBezTo>
                  <a:pt x="8" y="48"/>
                  <a:pt x="8" y="48"/>
                  <a:pt x="14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5" name="Google Shape;3645;p47"/>
          <p:cNvSpPr/>
          <p:nvPr/>
        </p:nvSpPr>
        <p:spPr>
          <a:xfrm>
            <a:off x="7063778" y="3995358"/>
            <a:ext cx="313" cy="459"/>
          </a:xfrm>
          <a:custGeom>
            <a:avLst/>
            <a:gdLst/>
            <a:ahLst/>
            <a:cxnLst/>
            <a:rect l="l" t="t" r="r" b="b"/>
            <a:pathLst>
              <a:path w="15" h="22" extrusionOk="0">
                <a:moveTo>
                  <a:pt x="14" y="1"/>
                </a:moveTo>
                <a:lnTo>
                  <a:pt x="1" y="1"/>
                </a:lnTo>
                <a:lnTo>
                  <a:pt x="1" y="21"/>
                </a:lnTo>
                <a:cubicBezTo>
                  <a:pt x="7" y="14"/>
                  <a:pt x="7" y="8"/>
                  <a:pt x="14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6" name="Google Shape;3646;p47"/>
          <p:cNvSpPr/>
          <p:nvPr/>
        </p:nvSpPr>
        <p:spPr>
          <a:xfrm>
            <a:off x="7054136" y="3693682"/>
            <a:ext cx="734290" cy="631171"/>
          </a:xfrm>
          <a:custGeom>
            <a:avLst/>
            <a:gdLst/>
            <a:ahLst/>
            <a:cxnLst/>
            <a:rect l="l" t="t" r="r" b="b"/>
            <a:pathLst>
              <a:path w="35184" h="30243" extrusionOk="0">
                <a:moveTo>
                  <a:pt x="35020" y="13851"/>
                </a:moveTo>
                <a:cubicBezTo>
                  <a:pt x="34694" y="14123"/>
                  <a:pt x="34694" y="14123"/>
                  <a:pt x="34497" y="13817"/>
                </a:cubicBezTo>
                <a:cubicBezTo>
                  <a:pt x="34463" y="13756"/>
                  <a:pt x="34415" y="13702"/>
                  <a:pt x="34381" y="13647"/>
                </a:cubicBezTo>
                <a:cubicBezTo>
                  <a:pt x="34198" y="13362"/>
                  <a:pt x="34137" y="12988"/>
                  <a:pt x="33770" y="12832"/>
                </a:cubicBezTo>
                <a:cubicBezTo>
                  <a:pt x="33647" y="12424"/>
                  <a:pt x="33206" y="12125"/>
                  <a:pt x="33335" y="11615"/>
                </a:cubicBezTo>
                <a:cubicBezTo>
                  <a:pt x="33389" y="11391"/>
                  <a:pt x="33246" y="11255"/>
                  <a:pt x="33015" y="11153"/>
                </a:cubicBezTo>
                <a:cubicBezTo>
                  <a:pt x="32832" y="11058"/>
                  <a:pt x="32635" y="10983"/>
                  <a:pt x="32438" y="10915"/>
                </a:cubicBezTo>
                <a:cubicBezTo>
                  <a:pt x="32377" y="10888"/>
                  <a:pt x="32336" y="10834"/>
                  <a:pt x="32329" y="10766"/>
                </a:cubicBezTo>
                <a:cubicBezTo>
                  <a:pt x="32329" y="10453"/>
                  <a:pt x="32254" y="10147"/>
                  <a:pt x="32105" y="9875"/>
                </a:cubicBezTo>
                <a:cubicBezTo>
                  <a:pt x="31955" y="9644"/>
                  <a:pt x="31874" y="9379"/>
                  <a:pt x="31853" y="9101"/>
                </a:cubicBezTo>
                <a:cubicBezTo>
                  <a:pt x="31833" y="8999"/>
                  <a:pt x="31772" y="8910"/>
                  <a:pt x="31683" y="8856"/>
                </a:cubicBezTo>
                <a:cubicBezTo>
                  <a:pt x="31167" y="8564"/>
                  <a:pt x="30773" y="8095"/>
                  <a:pt x="30209" y="7864"/>
                </a:cubicBezTo>
                <a:cubicBezTo>
                  <a:pt x="30079" y="7809"/>
                  <a:pt x="29984" y="7687"/>
                  <a:pt x="29964" y="7544"/>
                </a:cubicBezTo>
                <a:cubicBezTo>
                  <a:pt x="29916" y="7279"/>
                  <a:pt x="29828" y="7001"/>
                  <a:pt x="29855" y="6742"/>
                </a:cubicBezTo>
                <a:cubicBezTo>
                  <a:pt x="29903" y="6362"/>
                  <a:pt x="29814" y="5981"/>
                  <a:pt x="29597" y="5662"/>
                </a:cubicBezTo>
                <a:cubicBezTo>
                  <a:pt x="29420" y="5404"/>
                  <a:pt x="29339" y="5098"/>
                  <a:pt x="29373" y="4785"/>
                </a:cubicBezTo>
                <a:cubicBezTo>
                  <a:pt x="29386" y="4547"/>
                  <a:pt x="29325" y="4303"/>
                  <a:pt x="29332" y="4065"/>
                </a:cubicBezTo>
                <a:cubicBezTo>
                  <a:pt x="29352" y="3725"/>
                  <a:pt x="29216" y="3474"/>
                  <a:pt x="28972" y="3249"/>
                </a:cubicBezTo>
                <a:cubicBezTo>
                  <a:pt x="28802" y="3086"/>
                  <a:pt x="28639" y="3018"/>
                  <a:pt x="28401" y="3079"/>
                </a:cubicBezTo>
                <a:cubicBezTo>
                  <a:pt x="28265" y="3107"/>
                  <a:pt x="28122" y="3018"/>
                  <a:pt x="28088" y="2876"/>
                </a:cubicBezTo>
                <a:cubicBezTo>
                  <a:pt x="28061" y="2780"/>
                  <a:pt x="28041" y="2679"/>
                  <a:pt x="28034" y="2577"/>
                </a:cubicBezTo>
                <a:cubicBezTo>
                  <a:pt x="28047" y="2223"/>
                  <a:pt x="27932" y="1897"/>
                  <a:pt x="27857" y="1564"/>
                </a:cubicBezTo>
                <a:cubicBezTo>
                  <a:pt x="27755" y="1088"/>
                  <a:pt x="27470" y="687"/>
                  <a:pt x="27381" y="205"/>
                </a:cubicBezTo>
                <a:cubicBezTo>
                  <a:pt x="27368" y="130"/>
                  <a:pt x="27239" y="55"/>
                  <a:pt x="27150" y="14"/>
                </a:cubicBezTo>
                <a:cubicBezTo>
                  <a:pt x="27089" y="1"/>
                  <a:pt x="27021" y="14"/>
                  <a:pt x="26967" y="55"/>
                </a:cubicBezTo>
                <a:cubicBezTo>
                  <a:pt x="26913" y="96"/>
                  <a:pt x="26865" y="150"/>
                  <a:pt x="26845" y="218"/>
                </a:cubicBezTo>
                <a:cubicBezTo>
                  <a:pt x="26715" y="497"/>
                  <a:pt x="26661" y="803"/>
                  <a:pt x="26532" y="1088"/>
                </a:cubicBezTo>
                <a:cubicBezTo>
                  <a:pt x="26396" y="1374"/>
                  <a:pt x="26382" y="1686"/>
                  <a:pt x="26294" y="1979"/>
                </a:cubicBezTo>
                <a:cubicBezTo>
                  <a:pt x="26151" y="2475"/>
                  <a:pt x="26036" y="2971"/>
                  <a:pt x="26083" y="3494"/>
                </a:cubicBezTo>
                <a:cubicBezTo>
                  <a:pt x="26097" y="3671"/>
                  <a:pt x="26077" y="3841"/>
                  <a:pt x="26022" y="4004"/>
                </a:cubicBezTo>
                <a:cubicBezTo>
                  <a:pt x="25914" y="4405"/>
                  <a:pt x="25791" y="4799"/>
                  <a:pt x="25662" y="5193"/>
                </a:cubicBezTo>
                <a:cubicBezTo>
                  <a:pt x="25581" y="5451"/>
                  <a:pt x="25492" y="5716"/>
                  <a:pt x="25377" y="5961"/>
                </a:cubicBezTo>
                <a:cubicBezTo>
                  <a:pt x="25282" y="6158"/>
                  <a:pt x="25098" y="6294"/>
                  <a:pt x="24887" y="6321"/>
                </a:cubicBezTo>
                <a:cubicBezTo>
                  <a:pt x="24575" y="6403"/>
                  <a:pt x="24242" y="6301"/>
                  <a:pt x="24024" y="6056"/>
                </a:cubicBezTo>
                <a:cubicBezTo>
                  <a:pt x="23895" y="5907"/>
                  <a:pt x="23793" y="5730"/>
                  <a:pt x="23746" y="5540"/>
                </a:cubicBezTo>
                <a:cubicBezTo>
                  <a:pt x="23684" y="5540"/>
                  <a:pt x="23617" y="5533"/>
                  <a:pt x="23555" y="5533"/>
                </a:cubicBezTo>
                <a:cubicBezTo>
                  <a:pt x="23263" y="5506"/>
                  <a:pt x="23005" y="5438"/>
                  <a:pt x="22808" y="5200"/>
                </a:cubicBezTo>
                <a:cubicBezTo>
                  <a:pt x="22584" y="4921"/>
                  <a:pt x="22244" y="4792"/>
                  <a:pt x="21931" y="4636"/>
                </a:cubicBezTo>
                <a:cubicBezTo>
                  <a:pt x="21741" y="4554"/>
                  <a:pt x="21578" y="4425"/>
                  <a:pt x="21442" y="4262"/>
                </a:cubicBezTo>
                <a:cubicBezTo>
                  <a:pt x="21333" y="4133"/>
                  <a:pt x="21211" y="4004"/>
                  <a:pt x="21082" y="3888"/>
                </a:cubicBezTo>
                <a:cubicBezTo>
                  <a:pt x="20939" y="3759"/>
                  <a:pt x="20878" y="3623"/>
                  <a:pt x="20959" y="3433"/>
                </a:cubicBezTo>
                <a:cubicBezTo>
                  <a:pt x="21088" y="3120"/>
                  <a:pt x="21299" y="2835"/>
                  <a:pt x="21286" y="2468"/>
                </a:cubicBezTo>
                <a:cubicBezTo>
                  <a:pt x="21279" y="2373"/>
                  <a:pt x="21387" y="2305"/>
                  <a:pt x="21496" y="2264"/>
                </a:cubicBezTo>
                <a:cubicBezTo>
                  <a:pt x="21598" y="2237"/>
                  <a:pt x="21686" y="2182"/>
                  <a:pt x="21754" y="2101"/>
                </a:cubicBezTo>
                <a:cubicBezTo>
                  <a:pt x="21918" y="1836"/>
                  <a:pt x="22067" y="1564"/>
                  <a:pt x="22203" y="1285"/>
                </a:cubicBezTo>
                <a:cubicBezTo>
                  <a:pt x="22217" y="1251"/>
                  <a:pt x="22162" y="1156"/>
                  <a:pt x="22115" y="1115"/>
                </a:cubicBezTo>
                <a:cubicBezTo>
                  <a:pt x="21979" y="1007"/>
                  <a:pt x="21809" y="918"/>
                  <a:pt x="21632" y="993"/>
                </a:cubicBezTo>
                <a:cubicBezTo>
                  <a:pt x="21455" y="1075"/>
                  <a:pt x="21313" y="1109"/>
                  <a:pt x="21150" y="980"/>
                </a:cubicBezTo>
                <a:cubicBezTo>
                  <a:pt x="21048" y="905"/>
                  <a:pt x="20953" y="980"/>
                  <a:pt x="20851" y="1007"/>
                </a:cubicBezTo>
                <a:cubicBezTo>
                  <a:pt x="20755" y="1041"/>
                  <a:pt x="20633" y="1102"/>
                  <a:pt x="20558" y="1075"/>
                </a:cubicBezTo>
                <a:cubicBezTo>
                  <a:pt x="20035" y="884"/>
                  <a:pt x="19457" y="837"/>
                  <a:pt x="18975" y="538"/>
                </a:cubicBezTo>
                <a:cubicBezTo>
                  <a:pt x="18730" y="402"/>
                  <a:pt x="18472" y="293"/>
                  <a:pt x="18200" y="232"/>
                </a:cubicBezTo>
                <a:cubicBezTo>
                  <a:pt x="18132" y="218"/>
                  <a:pt x="18064" y="225"/>
                  <a:pt x="17996" y="246"/>
                </a:cubicBezTo>
                <a:cubicBezTo>
                  <a:pt x="17962" y="252"/>
                  <a:pt x="17928" y="273"/>
                  <a:pt x="17915" y="300"/>
                </a:cubicBezTo>
                <a:cubicBezTo>
                  <a:pt x="17894" y="327"/>
                  <a:pt x="17894" y="388"/>
                  <a:pt x="17915" y="402"/>
                </a:cubicBezTo>
                <a:cubicBezTo>
                  <a:pt x="18010" y="497"/>
                  <a:pt x="18119" y="579"/>
                  <a:pt x="18214" y="674"/>
                </a:cubicBezTo>
                <a:cubicBezTo>
                  <a:pt x="18322" y="776"/>
                  <a:pt x="18288" y="952"/>
                  <a:pt x="18153" y="1013"/>
                </a:cubicBezTo>
                <a:cubicBezTo>
                  <a:pt x="17928" y="1129"/>
                  <a:pt x="17684" y="1136"/>
                  <a:pt x="17432" y="1136"/>
                </a:cubicBezTo>
                <a:cubicBezTo>
                  <a:pt x="17296" y="1129"/>
                  <a:pt x="17154" y="1149"/>
                  <a:pt x="17024" y="1190"/>
                </a:cubicBezTo>
                <a:cubicBezTo>
                  <a:pt x="16732" y="1313"/>
                  <a:pt x="16474" y="1503"/>
                  <a:pt x="16270" y="1747"/>
                </a:cubicBezTo>
                <a:cubicBezTo>
                  <a:pt x="15991" y="2101"/>
                  <a:pt x="15733" y="2461"/>
                  <a:pt x="15461" y="2821"/>
                </a:cubicBezTo>
                <a:cubicBezTo>
                  <a:pt x="15332" y="2984"/>
                  <a:pt x="15305" y="3209"/>
                  <a:pt x="15407" y="3399"/>
                </a:cubicBezTo>
                <a:cubicBezTo>
                  <a:pt x="15455" y="3521"/>
                  <a:pt x="15291" y="3650"/>
                  <a:pt x="15142" y="3637"/>
                </a:cubicBezTo>
                <a:cubicBezTo>
                  <a:pt x="14938" y="3630"/>
                  <a:pt x="14748" y="3480"/>
                  <a:pt x="14524" y="3562"/>
                </a:cubicBezTo>
                <a:cubicBezTo>
                  <a:pt x="14394" y="3616"/>
                  <a:pt x="14238" y="3562"/>
                  <a:pt x="14157" y="3446"/>
                </a:cubicBezTo>
                <a:cubicBezTo>
                  <a:pt x="14007" y="3256"/>
                  <a:pt x="13871" y="3052"/>
                  <a:pt x="13708" y="2876"/>
                </a:cubicBezTo>
                <a:cubicBezTo>
                  <a:pt x="13558" y="2712"/>
                  <a:pt x="13375" y="2617"/>
                  <a:pt x="13144" y="2706"/>
                </a:cubicBezTo>
                <a:cubicBezTo>
                  <a:pt x="12906" y="2787"/>
                  <a:pt x="12661" y="2842"/>
                  <a:pt x="12464" y="2978"/>
                </a:cubicBezTo>
                <a:cubicBezTo>
                  <a:pt x="12301" y="3100"/>
                  <a:pt x="12111" y="3188"/>
                  <a:pt x="11914" y="3222"/>
                </a:cubicBezTo>
                <a:cubicBezTo>
                  <a:pt x="11608" y="3277"/>
                  <a:pt x="11656" y="3616"/>
                  <a:pt x="11472" y="3766"/>
                </a:cubicBezTo>
                <a:cubicBezTo>
                  <a:pt x="11397" y="3834"/>
                  <a:pt x="11323" y="3929"/>
                  <a:pt x="11227" y="3956"/>
                </a:cubicBezTo>
                <a:cubicBezTo>
                  <a:pt x="10888" y="4058"/>
                  <a:pt x="10813" y="4289"/>
                  <a:pt x="10854" y="4595"/>
                </a:cubicBezTo>
                <a:cubicBezTo>
                  <a:pt x="10854" y="4663"/>
                  <a:pt x="10847" y="4731"/>
                  <a:pt x="10833" y="4799"/>
                </a:cubicBezTo>
                <a:cubicBezTo>
                  <a:pt x="10820" y="4908"/>
                  <a:pt x="10725" y="4982"/>
                  <a:pt x="10623" y="4976"/>
                </a:cubicBezTo>
                <a:cubicBezTo>
                  <a:pt x="10514" y="4976"/>
                  <a:pt x="10412" y="4955"/>
                  <a:pt x="10310" y="4955"/>
                </a:cubicBezTo>
                <a:cubicBezTo>
                  <a:pt x="10160" y="4969"/>
                  <a:pt x="10059" y="5105"/>
                  <a:pt x="10072" y="5247"/>
                </a:cubicBezTo>
                <a:cubicBezTo>
                  <a:pt x="10093" y="5383"/>
                  <a:pt x="10127" y="5512"/>
                  <a:pt x="10147" y="5648"/>
                </a:cubicBezTo>
                <a:cubicBezTo>
                  <a:pt x="10147" y="5682"/>
                  <a:pt x="10133" y="5716"/>
                  <a:pt x="10113" y="5737"/>
                </a:cubicBezTo>
                <a:cubicBezTo>
                  <a:pt x="10065" y="5784"/>
                  <a:pt x="9977" y="5784"/>
                  <a:pt x="9943" y="5723"/>
                </a:cubicBezTo>
                <a:cubicBezTo>
                  <a:pt x="9834" y="5587"/>
                  <a:pt x="9739" y="5444"/>
                  <a:pt x="9630" y="5309"/>
                </a:cubicBezTo>
                <a:cubicBezTo>
                  <a:pt x="9576" y="5213"/>
                  <a:pt x="9454" y="5193"/>
                  <a:pt x="9359" y="5247"/>
                </a:cubicBezTo>
                <a:cubicBezTo>
                  <a:pt x="9195" y="5383"/>
                  <a:pt x="9032" y="5512"/>
                  <a:pt x="8876" y="5648"/>
                </a:cubicBezTo>
                <a:cubicBezTo>
                  <a:pt x="8767" y="5737"/>
                  <a:pt x="8699" y="5873"/>
                  <a:pt x="8706" y="6015"/>
                </a:cubicBezTo>
                <a:cubicBezTo>
                  <a:pt x="8747" y="6498"/>
                  <a:pt x="8563" y="6872"/>
                  <a:pt x="8203" y="7198"/>
                </a:cubicBezTo>
                <a:cubicBezTo>
                  <a:pt x="8101" y="7279"/>
                  <a:pt x="8061" y="7429"/>
                  <a:pt x="7979" y="7544"/>
                </a:cubicBezTo>
                <a:cubicBezTo>
                  <a:pt x="7734" y="7939"/>
                  <a:pt x="7313" y="8183"/>
                  <a:pt x="6851" y="8217"/>
                </a:cubicBezTo>
                <a:cubicBezTo>
                  <a:pt x="6538" y="8251"/>
                  <a:pt x="6226" y="8306"/>
                  <a:pt x="5913" y="8353"/>
                </a:cubicBezTo>
                <a:cubicBezTo>
                  <a:pt x="5478" y="8666"/>
                  <a:pt x="4880" y="8571"/>
                  <a:pt x="4459" y="8917"/>
                </a:cubicBezTo>
                <a:cubicBezTo>
                  <a:pt x="4370" y="8985"/>
                  <a:pt x="4262" y="9006"/>
                  <a:pt x="4160" y="8985"/>
                </a:cubicBezTo>
                <a:cubicBezTo>
                  <a:pt x="3779" y="8890"/>
                  <a:pt x="3480" y="9040"/>
                  <a:pt x="3161" y="9203"/>
                </a:cubicBezTo>
                <a:cubicBezTo>
                  <a:pt x="2760" y="9413"/>
                  <a:pt x="2386" y="9678"/>
                  <a:pt x="1944" y="9828"/>
                </a:cubicBezTo>
                <a:cubicBezTo>
                  <a:pt x="1740" y="9903"/>
                  <a:pt x="1618" y="10079"/>
                  <a:pt x="1496" y="10256"/>
                </a:cubicBezTo>
                <a:cubicBezTo>
                  <a:pt x="1373" y="10433"/>
                  <a:pt x="1346" y="10208"/>
                  <a:pt x="1265" y="10202"/>
                </a:cubicBezTo>
                <a:cubicBezTo>
                  <a:pt x="1203" y="10195"/>
                  <a:pt x="1115" y="10202"/>
                  <a:pt x="1088" y="10242"/>
                </a:cubicBezTo>
                <a:cubicBezTo>
                  <a:pt x="993" y="10351"/>
                  <a:pt x="925" y="10467"/>
                  <a:pt x="884" y="10596"/>
                </a:cubicBezTo>
                <a:cubicBezTo>
                  <a:pt x="850" y="10766"/>
                  <a:pt x="836" y="10936"/>
                  <a:pt x="836" y="11105"/>
                </a:cubicBezTo>
                <a:cubicBezTo>
                  <a:pt x="830" y="11384"/>
                  <a:pt x="789" y="11656"/>
                  <a:pt x="612" y="11894"/>
                </a:cubicBezTo>
                <a:cubicBezTo>
                  <a:pt x="463" y="12125"/>
                  <a:pt x="388" y="12397"/>
                  <a:pt x="408" y="12675"/>
                </a:cubicBezTo>
                <a:cubicBezTo>
                  <a:pt x="415" y="13056"/>
                  <a:pt x="429" y="13430"/>
                  <a:pt x="633" y="13776"/>
                </a:cubicBezTo>
                <a:cubicBezTo>
                  <a:pt x="680" y="13871"/>
                  <a:pt x="714" y="13967"/>
                  <a:pt x="728" y="14069"/>
                </a:cubicBezTo>
                <a:cubicBezTo>
                  <a:pt x="748" y="14177"/>
                  <a:pt x="714" y="14279"/>
                  <a:pt x="626" y="14340"/>
                </a:cubicBezTo>
                <a:cubicBezTo>
                  <a:pt x="578" y="14381"/>
                  <a:pt x="531" y="14422"/>
                  <a:pt x="483" y="14456"/>
                </a:cubicBezTo>
                <a:cubicBezTo>
                  <a:pt x="415" y="14599"/>
                  <a:pt x="340" y="14735"/>
                  <a:pt x="266" y="14877"/>
                </a:cubicBezTo>
                <a:cubicBezTo>
                  <a:pt x="259" y="14877"/>
                  <a:pt x="259" y="14877"/>
                  <a:pt x="252" y="14877"/>
                </a:cubicBezTo>
                <a:lnTo>
                  <a:pt x="252" y="14898"/>
                </a:lnTo>
                <a:lnTo>
                  <a:pt x="272" y="14877"/>
                </a:lnTo>
                <a:cubicBezTo>
                  <a:pt x="266" y="14979"/>
                  <a:pt x="279" y="15081"/>
                  <a:pt x="300" y="15176"/>
                </a:cubicBezTo>
                <a:cubicBezTo>
                  <a:pt x="395" y="15407"/>
                  <a:pt x="469" y="15638"/>
                  <a:pt x="449" y="15883"/>
                </a:cubicBezTo>
                <a:cubicBezTo>
                  <a:pt x="408" y="16304"/>
                  <a:pt x="537" y="16705"/>
                  <a:pt x="680" y="17093"/>
                </a:cubicBezTo>
                <a:cubicBezTo>
                  <a:pt x="823" y="17514"/>
                  <a:pt x="884" y="17963"/>
                  <a:pt x="864" y="18404"/>
                </a:cubicBezTo>
                <a:cubicBezTo>
                  <a:pt x="857" y="18921"/>
                  <a:pt x="850" y="19437"/>
                  <a:pt x="1027" y="19940"/>
                </a:cubicBezTo>
                <a:cubicBezTo>
                  <a:pt x="1061" y="20076"/>
                  <a:pt x="1067" y="20212"/>
                  <a:pt x="1040" y="20348"/>
                </a:cubicBezTo>
                <a:cubicBezTo>
                  <a:pt x="1000" y="20620"/>
                  <a:pt x="925" y="20885"/>
                  <a:pt x="870" y="21157"/>
                </a:cubicBezTo>
                <a:cubicBezTo>
                  <a:pt x="802" y="21530"/>
                  <a:pt x="585" y="21870"/>
                  <a:pt x="272" y="22088"/>
                </a:cubicBezTo>
                <a:cubicBezTo>
                  <a:pt x="1" y="22285"/>
                  <a:pt x="1" y="22693"/>
                  <a:pt x="218" y="22917"/>
                </a:cubicBezTo>
                <a:cubicBezTo>
                  <a:pt x="368" y="23053"/>
                  <a:pt x="517" y="23202"/>
                  <a:pt x="660" y="23352"/>
                </a:cubicBezTo>
                <a:cubicBezTo>
                  <a:pt x="864" y="23603"/>
                  <a:pt x="1156" y="23753"/>
                  <a:pt x="1475" y="23780"/>
                </a:cubicBezTo>
                <a:cubicBezTo>
                  <a:pt x="1720" y="23807"/>
                  <a:pt x="1971" y="23821"/>
                  <a:pt x="2216" y="23814"/>
                </a:cubicBezTo>
                <a:cubicBezTo>
                  <a:pt x="2359" y="23814"/>
                  <a:pt x="2495" y="23780"/>
                  <a:pt x="2617" y="23705"/>
                </a:cubicBezTo>
                <a:cubicBezTo>
                  <a:pt x="3093" y="23345"/>
                  <a:pt x="3772" y="23345"/>
                  <a:pt x="4173" y="22862"/>
                </a:cubicBezTo>
                <a:cubicBezTo>
                  <a:pt x="4228" y="22815"/>
                  <a:pt x="4296" y="22788"/>
                  <a:pt x="4370" y="22781"/>
                </a:cubicBezTo>
                <a:cubicBezTo>
                  <a:pt x="4853" y="22720"/>
                  <a:pt x="5329" y="22570"/>
                  <a:pt x="5831" y="22686"/>
                </a:cubicBezTo>
                <a:cubicBezTo>
                  <a:pt x="6246" y="22781"/>
                  <a:pt x="6674" y="22774"/>
                  <a:pt x="7096" y="22761"/>
                </a:cubicBezTo>
                <a:cubicBezTo>
                  <a:pt x="7306" y="22754"/>
                  <a:pt x="7510" y="22665"/>
                  <a:pt x="7660" y="22509"/>
                </a:cubicBezTo>
                <a:cubicBezTo>
                  <a:pt x="8095" y="22088"/>
                  <a:pt x="8448" y="21850"/>
                  <a:pt x="9073" y="21537"/>
                </a:cubicBezTo>
                <a:cubicBezTo>
                  <a:pt x="9229" y="21463"/>
                  <a:pt x="9379" y="21367"/>
                  <a:pt x="9522" y="21265"/>
                </a:cubicBezTo>
                <a:cubicBezTo>
                  <a:pt x="9719" y="21116"/>
                  <a:pt x="9970" y="21048"/>
                  <a:pt x="10215" y="21075"/>
                </a:cubicBezTo>
                <a:cubicBezTo>
                  <a:pt x="10847" y="21157"/>
                  <a:pt x="11493" y="21048"/>
                  <a:pt x="12063" y="20763"/>
                </a:cubicBezTo>
                <a:cubicBezTo>
                  <a:pt x="12512" y="20545"/>
                  <a:pt x="13001" y="20443"/>
                  <a:pt x="13497" y="20470"/>
                </a:cubicBezTo>
                <a:cubicBezTo>
                  <a:pt x="13851" y="20477"/>
                  <a:pt x="14204" y="20484"/>
                  <a:pt x="14557" y="20484"/>
                </a:cubicBezTo>
                <a:cubicBezTo>
                  <a:pt x="14734" y="20484"/>
                  <a:pt x="14904" y="20565"/>
                  <a:pt x="15013" y="20701"/>
                </a:cubicBezTo>
                <a:cubicBezTo>
                  <a:pt x="15203" y="20932"/>
                  <a:pt x="15448" y="21014"/>
                  <a:pt x="15740" y="21062"/>
                </a:cubicBezTo>
                <a:cubicBezTo>
                  <a:pt x="16039" y="21116"/>
                  <a:pt x="16345" y="21252"/>
                  <a:pt x="16630" y="21381"/>
                </a:cubicBezTo>
                <a:cubicBezTo>
                  <a:pt x="16787" y="21456"/>
                  <a:pt x="16916" y="21619"/>
                  <a:pt x="16909" y="21796"/>
                </a:cubicBezTo>
                <a:cubicBezTo>
                  <a:pt x="16875" y="21999"/>
                  <a:pt x="16943" y="22210"/>
                  <a:pt x="17099" y="22353"/>
                </a:cubicBezTo>
                <a:cubicBezTo>
                  <a:pt x="17269" y="22523"/>
                  <a:pt x="17378" y="22754"/>
                  <a:pt x="17398" y="22998"/>
                </a:cubicBezTo>
                <a:cubicBezTo>
                  <a:pt x="17425" y="23236"/>
                  <a:pt x="17453" y="23474"/>
                  <a:pt x="17473" y="23712"/>
                </a:cubicBezTo>
                <a:cubicBezTo>
                  <a:pt x="17480" y="23814"/>
                  <a:pt x="17473" y="23916"/>
                  <a:pt x="17473" y="24018"/>
                </a:cubicBezTo>
                <a:cubicBezTo>
                  <a:pt x="17466" y="24052"/>
                  <a:pt x="17480" y="24093"/>
                  <a:pt x="17500" y="24120"/>
                </a:cubicBezTo>
                <a:cubicBezTo>
                  <a:pt x="17568" y="24194"/>
                  <a:pt x="17650" y="24256"/>
                  <a:pt x="17738" y="24310"/>
                </a:cubicBezTo>
                <a:cubicBezTo>
                  <a:pt x="17806" y="24324"/>
                  <a:pt x="17874" y="24303"/>
                  <a:pt x="17928" y="24262"/>
                </a:cubicBezTo>
                <a:cubicBezTo>
                  <a:pt x="18221" y="23963"/>
                  <a:pt x="18492" y="23644"/>
                  <a:pt x="18791" y="23352"/>
                </a:cubicBezTo>
                <a:cubicBezTo>
                  <a:pt x="18934" y="23209"/>
                  <a:pt x="19145" y="23128"/>
                  <a:pt x="19301" y="22985"/>
                </a:cubicBezTo>
                <a:cubicBezTo>
                  <a:pt x="19478" y="22828"/>
                  <a:pt x="19620" y="22631"/>
                  <a:pt x="19784" y="22462"/>
                </a:cubicBezTo>
                <a:cubicBezTo>
                  <a:pt x="19811" y="22441"/>
                  <a:pt x="19845" y="22434"/>
                  <a:pt x="19879" y="22441"/>
                </a:cubicBezTo>
                <a:cubicBezTo>
                  <a:pt x="19913" y="22455"/>
                  <a:pt x="19933" y="22489"/>
                  <a:pt x="19940" y="22523"/>
                </a:cubicBezTo>
                <a:cubicBezTo>
                  <a:pt x="19967" y="22659"/>
                  <a:pt x="19960" y="22815"/>
                  <a:pt x="19858" y="22910"/>
                </a:cubicBezTo>
                <a:cubicBezTo>
                  <a:pt x="19607" y="23161"/>
                  <a:pt x="19437" y="23467"/>
                  <a:pt x="19349" y="23807"/>
                </a:cubicBezTo>
                <a:cubicBezTo>
                  <a:pt x="19274" y="24113"/>
                  <a:pt x="19063" y="24371"/>
                  <a:pt x="18778" y="24500"/>
                </a:cubicBezTo>
                <a:cubicBezTo>
                  <a:pt x="18723" y="24541"/>
                  <a:pt x="18683" y="24609"/>
                  <a:pt x="18683" y="24670"/>
                </a:cubicBezTo>
                <a:cubicBezTo>
                  <a:pt x="18683" y="24731"/>
                  <a:pt x="18717" y="24833"/>
                  <a:pt x="18751" y="24840"/>
                </a:cubicBezTo>
                <a:cubicBezTo>
                  <a:pt x="18853" y="24854"/>
                  <a:pt x="18954" y="24854"/>
                  <a:pt x="19056" y="24840"/>
                </a:cubicBezTo>
                <a:cubicBezTo>
                  <a:pt x="19369" y="24833"/>
                  <a:pt x="19600" y="24704"/>
                  <a:pt x="19716" y="24412"/>
                </a:cubicBezTo>
                <a:cubicBezTo>
                  <a:pt x="19743" y="24351"/>
                  <a:pt x="19777" y="24290"/>
                  <a:pt x="19811" y="24228"/>
                </a:cubicBezTo>
                <a:cubicBezTo>
                  <a:pt x="19824" y="24201"/>
                  <a:pt x="19865" y="24181"/>
                  <a:pt x="19886" y="24161"/>
                </a:cubicBezTo>
                <a:cubicBezTo>
                  <a:pt x="19926" y="24208"/>
                  <a:pt x="19987" y="24249"/>
                  <a:pt x="19994" y="24296"/>
                </a:cubicBezTo>
                <a:cubicBezTo>
                  <a:pt x="20035" y="24609"/>
                  <a:pt x="20035" y="24915"/>
                  <a:pt x="19804" y="25173"/>
                </a:cubicBezTo>
                <a:cubicBezTo>
                  <a:pt x="19736" y="25261"/>
                  <a:pt x="19797" y="25391"/>
                  <a:pt x="19906" y="25391"/>
                </a:cubicBezTo>
                <a:cubicBezTo>
                  <a:pt x="20076" y="25404"/>
                  <a:pt x="20246" y="25404"/>
                  <a:pt x="20409" y="25411"/>
                </a:cubicBezTo>
                <a:lnTo>
                  <a:pt x="20409" y="25384"/>
                </a:lnTo>
                <a:lnTo>
                  <a:pt x="20456" y="25336"/>
                </a:lnTo>
                <a:lnTo>
                  <a:pt x="20436" y="25411"/>
                </a:lnTo>
                <a:cubicBezTo>
                  <a:pt x="20429" y="25411"/>
                  <a:pt x="20422" y="25411"/>
                  <a:pt x="20409" y="25411"/>
                </a:cubicBezTo>
                <a:cubicBezTo>
                  <a:pt x="20409" y="25438"/>
                  <a:pt x="20416" y="25465"/>
                  <a:pt x="20422" y="25493"/>
                </a:cubicBezTo>
                <a:cubicBezTo>
                  <a:pt x="20640" y="26050"/>
                  <a:pt x="20749" y="26607"/>
                  <a:pt x="20511" y="27198"/>
                </a:cubicBezTo>
                <a:cubicBezTo>
                  <a:pt x="20463" y="27307"/>
                  <a:pt x="20518" y="27470"/>
                  <a:pt x="20558" y="27592"/>
                </a:cubicBezTo>
                <a:cubicBezTo>
                  <a:pt x="20613" y="27756"/>
                  <a:pt x="20721" y="27898"/>
                  <a:pt x="20783" y="28061"/>
                </a:cubicBezTo>
                <a:cubicBezTo>
                  <a:pt x="20980" y="28551"/>
                  <a:pt x="21381" y="28816"/>
                  <a:pt x="21877" y="28938"/>
                </a:cubicBezTo>
                <a:cubicBezTo>
                  <a:pt x="22149" y="29013"/>
                  <a:pt x="22400" y="29135"/>
                  <a:pt x="22618" y="29312"/>
                </a:cubicBezTo>
                <a:cubicBezTo>
                  <a:pt x="22760" y="29414"/>
                  <a:pt x="22876" y="29556"/>
                  <a:pt x="23012" y="29652"/>
                </a:cubicBezTo>
                <a:cubicBezTo>
                  <a:pt x="23120" y="29747"/>
                  <a:pt x="23277" y="29767"/>
                  <a:pt x="23413" y="29699"/>
                </a:cubicBezTo>
                <a:cubicBezTo>
                  <a:pt x="23848" y="29489"/>
                  <a:pt x="24310" y="29298"/>
                  <a:pt x="24554" y="28836"/>
                </a:cubicBezTo>
                <a:cubicBezTo>
                  <a:pt x="24588" y="28775"/>
                  <a:pt x="24677" y="28789"/>
                  <a:pt x="24724" y="28850"/>
                </a:cubicBezTo>
                <a:cubicBezTo>
                  <a:pt x="24745" y="28877"/>
                  <a:pt x="24758" y="28904"/>
                  <a:pt x="24758" y="28938"/>
                </a:cubicBezTo>
                <a:cubicBezTo>
                  <a:pt x="24745" y="29033"/>
                  <a:pt x="24663" y="29176"/>
                  <a:pt x="24697" y="29223"/>
                </a:cubicBezTo>
                <a:cubicBezTo>
                  <a:pt x="24942" y="29523"/>
                  <a:pt x="25078" y="29889"/>
                  <a:pt x="25377" y="30141"/>
                </a:cubicBezTo>
                <a:cubicBezTo>
                  <a:pt x="25458" y="30209"/>
                  <a:pt x="25594" y="30243"/>
                  <a:pt x="25662" y="30189"/>
                </a:cubicBezTo>
                <a:cubicBezTo>
                  <a:pt x="26029" y="29869"/>
                  <a:pt x="26464" y="29638"/>
                  <a:pt x="26831" y="29325"/>
                </a:cubicBezTo>
                <a:cubicBezTo>
                  <a:pt x="27184" y="29033"/>
                  <a:pt x="27640" y="28870"/>
                  <a:pt x="28102" y="28884"/>
                </a:cubicBezTo>
                <a:cubicBezTo>
                  <a:pt x="28272" y="28884"/>
                  <a:pt x="28455" y="28884"/>
                  <a:pt x="28625" y="28870"/>
                </a:cubicBezTo>
                <a:cubicBezTo>
                  <a:pt x="28917" y="28836"/>
                  <a:pt x="29339" y="28483"/>
                  <a:pt x="29352" y="28197"/>
                </a:cubicBezTo>
                <a:cubicBezTo>
                  <a:pt x="29366" y="27742"/>
                  <a:pt x="29604" y="27348"/>
                  <a:pt x="29706" y="26913"/>
                </a:cubicBezTo>
                <a:cubicBezTo>
                  <a:pt x="29814" y="26437"/>
                  <a:pt x="30059" y="26002"/>
                  <a:pt x="30406" y="25656"/>
                </a:cubicBezTo>
                <a:cubicBezTo>
                  <a:pt x="30637" y="25431"/>
                  <a:pt x="30779" y="25160"/>
                  <a:pt x="30929" y="24888"/>
                </a:cubicBezTo>
                <a:cubicBezTo>
                  <a:pt x="31112" y="24555"/>
                  <a:pt x="31296" y="24222"/>
                  <a:pt x="31479" y="23882"/>
                </a:cubicBezTo>
                <a:cubicBezTo>
                  <a:pt x="31778" y="23331"/>
                  <a:pt x="32125" y="22828"/>
                  <a:pt x="32696" y="22495"/>
                </a:cubicBezTo>
                <a:cubicBezTo>
                  <a:pt x="32818" y="22434"/>
                  <a:pt x="32913" y="22326"/>
                  <a:pt x="32961" y="22196"/>
                </a:cubicBezTo>
                <a:cubicBezTo>
                  <a:pt x="33070" y="21734"/>
                  <a:pt x="33532" y="21490"/>
                  <a:pt x="33675" y="21062"/>
                </a:cubicBezTo>
                <a:cubicBezTo>
                  <a:pt x="33817" y="20627"/>
                  <a:pt x="33804" y="20171"/>
                  <a:pt x="34014" y="19770"/>
                </a:cubicBezTo>
                <a:cubicBezTo>
                  <a:pt x="34266" y="19274"/>
                  <a:pt x="34361" y="18724"/>
                  <a:pt x="34674" y="18255"/>
                </a:cubicBezTo>
                <a:cubicBezTo>
                  <a:pt x="34762" y="18105"/>
                  <a:pt x="34809" y="17942"/>
                  <a:pt x="34823" y="17772"/>
                </a:cubicBezTo>
                <a:cubicBezTo>
                  <a:pt x="34877" y="17433"/>
                  <a:pt x="34850" y="17079"/>
                  <a:pt x="34742" y="16753"/>
                </a:cubicBezTo>
                <a:cubicBezTo>
                  <a:pt x="34660" y="16522"/>
                  <a:pt x="34653" y="16277"/>
                  <a:pt x="34728" y="16046"/>
                </a:cubicBezTo>
                <a:cubicBezTo>
                  <a:pt x="34782" y="15883"/>
                  <a:pt x="34816" y="15713"/>
                  <a:pt x="34823" y="15543"/>
                </a:cubicBezTo>
                <a:cubicBezTo>
                  <a:pt x="34837" y="15061"/>
                  <a:pt x="34945" y="14585"/>
                  <a:pt x="35136" y="14136"/>
                </a:cubicBezTo>
                <a:cubicBezTo>
                  <a:pt x="35163" y="14075"/>
                  <a:pt x="35183" y="14007"/>
                  <a:pt x="35183" y="13939"/>
                </a:cubicBezTo>
                <a:cubicBezTo>
                  <a:pt x="35183" y="13892"/>
                  <a:pt x="35136" y="13844"/>
                  <a:pt x="35108" y="13797"/>
                </a:cubicBezTo>
                <a:cubicBezTo>
                  <a:pt x="35075" y="13810"/>
                  <a:pt x="35047" y="13831"/>
                  <a:pt x="35020" y="1385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7" name="Google Shape;3647;p47"/>
          <p:cNvSpPr/>
          <p:nvPr/>
        </p:nvSpPr>
        <p:spPr>
          <a:xfrm>
            <a:off x="7412536" y="3496127"/>
            <a:ext cx="357440" cy="191628"/>
          </a:xfrm>
          <a:custGeom>
            <a:avLst/>
            <a:gdLst/>
            <a:ahLst/>
            <a:cxnLst/>
            <a:rect l="l" t="t" r="r" b="b"/>
            <a:pathLst>
              <a:path w="17127" h="9182" extrusionOk="0">
                <a:moveTo>
                  <a:pt x="16094" y="7890"/>
                </a:moveTo>
                <a:cubicBezTo>
                  <a:pt x="16080" y="7856"/>
                  <a:pt x="16060" y="7829"/>
                  <a:pt x="16033" y="7802"/>
                </a:cubicBezTo>
                <a:cubicBezTo>
                  <a:pt x="15863" y="7680"/>
                  <a:pt x="15679" y="7578"/>
                  <a:pt x="15537" y="7435"/>
                </a:cubicBezTo>
                <a:cubicBezTo>
                  <a:pt x="15401" y="7292"/>
                  <a:pt x="15319" y="7082"/>
                  <a:pt x="15183" y="6925"/>
                </a:cubicBezTo>
                <a:cubicBezTo>
                  <a:pt x="15074" y="6789"/>
                  <a:pt x="14925" y="6701"/>
                  <a:pt x="14803" y="6572"/>
                </a:cubicBezTo>
                <a:cubicBezTo>
                  <a:pt x="14667" y="6416"/>
                  <a:pt x="14538" y="6259"/>
                  <a:pt x="14422" y="6089"/>
                </a:cubicBezTo>
                <a:cubicBezTo>
                  <a:pt x="14327" y="5974"/>
                  <a:pt x="14361" y="5804"/>
                  <a:pt x="14490" y="5743"/>
                </a:cubicBezTo>
                <a:cubicBezTo>
                  <a:pt x="14585" y="5695"/>
                  <a:pt x="14673" y="5641"/>
                  <a:pt x="14762" y="5580"/>
                </a:cubicBezTo>
                <a:cubicBezTo>
                  <a:pt x="14918" y="5444"/>
                  <a:pt x="14884" y="5145"/>
                  <a:pt x="14701" y="5043"/>
                </a:cubicBezTo>
                <a:cubicBezTo>
                  <a:pt x="14612" y="4988"/>
                  <a:pt x="14517" y="4941"/>
                  <a:pt x="14422" y="4900"/>
                </a:cubicBezTo>
                <a:cubicBezTo>
                  <a:pt x="14198" y="4798"/>
                  <a:pt x="13967" y="4710"/>
                  <a:pt x="13736" y="4635"/>
                </a:cubicBezTo>
                <a:cubicBezTo>
                  <a:pt x="13396" y="4547"/>
                  <a:pt x="13185" y="4377"/>
                  <a:pt x="13151" y="4003"/>
                </a:cubicBezTo>
                <a:cubicBezTo>
                  <a:pt x="13144" y="3887"/>
                  <a:pt x="13015" y="3765"/>
                  <a:pt x="12913" y="3684"/>
                </a:cubicBezTo>
                <a:cubicBezTo>
                  <a:pt x="12247" y="3167"/>
                  <a:pt x="11479" y="2786"/>
                  <a:pt x="10664" y="2576"/>
                </a:cubicBezTo>
                <a:cubicBezTo>
                  <a:pt x="10297" y="2474"/>
                  <a:pt x="9930" y="2345"/>
                  <a:pt x="9576" y="2195"/>
                </a:cubicBezTo>
                <a:cubicBezTo>
                  <a:pt x="9189" y="2032"/>
                  <a:pt x="8802" y="1842"/>
                  <a:pt x="8394" y="1754"/>
                </a:cubicBezTo>
                <a:cubicBezTo>
                  <a:pt x="7810" y="1631"/>
                  <a:pt x="7245" y="1441"/>
                  <a:pt x="6695" y="1203"/>
                </a:cubicBezTo>
                <a:cubicBezTo>
                  <a:pt x="6192" y="986"/>
                  <a:pt x="5764" y="870"/>
                  <a:pt x="5431" y="1434"/>
                </a:cubicBezTo>
                <a:cubicBezTo>
                  <a:pt x="5417" y="1468"/>
                  <a:pt x="5390" y="1488"/>
                  <a:pt x="5356" y="1502"/>
                </a:cubicBezTo>
                <a:cubicBezTo>
                  <a:pt x="4887" y="1726"/>
                  <a:pt x="4473" y="2066"/>
                  <a:pt x="4167" y="2494"/>
                </a:cubicBezTo>
                <a:cubicBezTo>
                  <a:pt x="4099" y="2583"/>
                  <a:pt x="3861" y="2589"/>
                  <a:pt x="3780" y="2515"/>
                </a:cubicBezTo>
                <a:cubicBezTo>
                  <a:pt x="3576" y="2324"/>
                  <a:pt x="3372" y="2134"/>
                  <a:pt x="3168" y="1944"/>
                </a:cubicBezTo>
                <a:cubicBezTo>
                  <a:pt x="3066" y="1849"/>
                  <a:pt x="3018" y="1713"/>
                  <a:pt x="3025" y="1570"/>
                </a:cubicBezTo>
                <a:cubicBezTo>
                  <a:pt x="3025" y="1434"/>
                  <a:pt x="3039" y="1298"/>
                  <a:pt x="3066" y="1162"/>
                </a:cubicBezTo>
                <a:cubicBezTo>
                  <a:pt x="3127" y="911"/>
                  <a:pt x="3012" y="687"/>
                  <a:pt x="2896" y="483"/>
                </a:cubicBezTo>
                <a:cubicBezTo>
                  <a:pt x="2814" y="313"/>
                  <a:pt x="2604" y="326"/>
                  <a:pt x="2434" y="286"/>
                </a:cubicBezTo>
                <a:cubicBezTo>
                  <a:pt x="2230" y="224"/>
                  <a:pt x="2040" y="143"/>
                  <a:pt x="1843" y="75"/>
                </a:cubicBezTo>
                <a:cubicBezTo>
                  <a:pt x="1639" y="0"/>
                  <a:pt x="1414" y="7"/>
                  <a:pt x="1224" y="109"/>
                </a:cubicBezTo>
                <a:cubicBezTo>
                  <a:pt x="850" y="292"/>
                  <a:pt x="504" y="530"/>
                  <a:pt x="82" y="625"/>
                </a:cubicBezTo>
                <a:cubicBezTo>
                  <a:pt x="42" y="632"/>
                  <a:pt x="1" y="727"/>
                  <a:pt x="1" y="788"/>
                </a:cubicBezTo>
                <a:cubicBezTo>
                  <a:pt x="8" y="856"/>
                  <a:pt x="42" y="918"/>
                  <a:pt x="96" y="958"/>
                </a:cubicBezTo>
                <a:cubicBezTo>
                  <a:pt x="218" y="1026"/>
                  <a:pt x="348" y="1081"/>
                  <a:pt x="483" y="1115"/>
                </a:cubicBezTo>
                <a:cubicBezTo>
                  <a:pt x="660" y="1162"/>
                  <a:pt x="823" y="1223"/>
                  <a:pt x="905" y="1387"/>
                </a:cubicBezTo>
                <a:cubicBezTo>
                  <a:pt x="1068" y="1713"/>
                  <a:pt x="1347" y="1815"/>
                  <a:pt x="1686" y="1808"/>
                </a:cubicBezTo>
                <a:cubicBezTo>
                  <a:pt x="1897" y="1808"/>
                  <a:pt x="2114" y="1787"/>
                  <a:pt x="2325" y="1794"/>
                </a:cubicBezTo>
                <a:cubicBezTo>
                  <a:pt x="2366" y="1794"/>
                  <a:pt x="2414" y="1849"/>
                  <a:pt x="2461" y="1883"/>
                </a:cubicBezTo>
                <a:cubicBezTo>
                  <a:pt x="2434" y="1903"/>
                  <a:pt x="2414" y="1951"/>
                  <a:pt x="2386" y="1951"/>
                </a:cubicBezTo>
                <a:cubicBezTo>
                  <a:pt x="1992" y="1917"/>
                  <a:pt x="1666" y="2209"/>
                  <a:pt x="1272" y="2188"/>
                </a:cubicBezTo>
                <a:cubicBezTo>
                  <a:pt x="1183" y="2175"/>
                  <a:pt x="1129" y="2284"/>
                  <a:pt x="1204" y="2338"/>
                </a:cubicBezTo>
                <a:cubicBezTo>
                  <a:pt x="1435" y="2589"/>
                  <a:pt x="1605" y="2895"/>
                  <a:pt x="1693" y="3228"/>
                </a:cubicBezTo>
                <a:cubicBezTo>
                  <a:pt x="1741" y="3391"/>
                  <a:pt x="2006" y="3446"/>
                  <a:pt x="2135" y="3323"/>
                </a:cubicBezTo>
                <a:cubicBezTo>
                  <a:pt x="2210" y="3249"/>
                  <a:pt x="2278" y="3174"/>
                  <a:pt x="2339" y="3092"/>
                </a:cubicBezTo>
                <a:cubicBezTo>
                  <a:pt x="2407" y="3004"/>
                  <a:pt x="2488" y="2936"/>
                  <a:pt x="2597" y="2997"/>
                </a:cubicBezTo>
                <a:cubicBezTo>
                  <a:pt x="2882" y="3140"/>
                  <a:pt x="3168" y="3276"/>
                  <a:pt x="3426" y="3446"/>
                </a:cubicBezTo>
                <a:cubicBezTo>
                  <a:pt x="3596" y="3568"/>
                  <a:pt x="3786" y="3656"/>
                  <a:pt x="3990" y="3718"/>
                </a:cubicBezTo>
                <a:cubicBezTo>
                  <a:pt x="4330" y="3799"/>
                  <a:pt x="4663" y="3915"/>
                  <a:pt x="5003" y="4010"/>
                </a:cubicBezTo>
                <a:cubicBezTo>
                  <a:pt x="5207" y="4064"/>
                  <a:pt x="5404" y="4139"/>
                  <a:pt x="5601" y="4227"/>
                </a:cubicBezTo>
                <a:cubicBezTo>
                  <a:pt x="5995" y="4418"/>
                  <a:pt x="6328" y="4628"/>
                  <a:pt x="6437" y="5084"/>
                </a:cubicBezTo>
                <a:cubicBezTo>
                  <a:pt x="6471" y="5247"/>
                  <a:pt x="6586" y="5389"/>
                  <a:pt x="6661" y="5546"/>
                </a:cubicBezTo>
                <a:cubicBezTo>
                  <a:pt x="6722" y="5668"/>
                  <a:pt x="6777" y="5804"/>
                  <a:pt x="6831" y="5919"/>
                </a:cubicBezTo>
                <a:cubicBezTo>
                  <a:pt x="6885" y="6042"/>
                  <a:pt x="6865" y="6157"/>
                  <a:pt x="6756" y="6171"/>
                </a:cubicBezTo>
                <a:cubicBezTo>
                  <a:pt x="6389" y="6218"/>
                  <a:pt x="6226" y="6477"/>
                  <a:pt x="6077" y="6755"/>
                </a:cubicBezTo>
                <a:cubicBezTo>
                  <a:pt x="5975" y="6946"/>
                  <a:pt x="6056" y="7109"/>
                  <a:pt x="6260" y="7122"/>
                </a:cubicBezTo>
                <a:cubicBezTo>
                  <a:pt x="6579" y="7149"/>
                  <a:pt x="6885" y="7068"/>
                  <a:pt x="7191" y="7000"/>
                </a:cubicBezTo>
                <a:cubicBezTo>
                  <a:pt x="7558" y="6918"/>
                  <a:pt x="7898" y="6973"/>
                  <a:pt x="8129" y="7306"/>
                </a:cubicBezTo>
                <a:cubicBezTo>
                  <a:pt x="8190" y="7394"/>
                  <a:pt x="8251" y="7469"/>
                  <a:pt x="8326" y="7550"/>
                </a:cubicBezTo>
                <a:cubicBezTo>
                  <a:pt x="8469" y="7707"/>
                  <a:pt x="8666" y="7802"/>
                  <a:pt x="8883" y="7809"/>
                </a:cubicBezTo>
                <a:cubicBezTo>
                  <a:pt x="9305" y="7843"/>
                  <a:pt x="9726" y="7836"/>
                  <a:pt x="10134" y="7985"/>
                </a:cubicBezTo>
                <a:cubicBezTo>
                  <a:pt x="10297" y="8047"/>
                  <a:pt x="10474" y="7972"/>
                  <a:pt x="10643" y="7897"/>
                </a:cubicBezTo>
                <a:cubicBezTo>
                  <a:pt x="10861" y="7788"/>
                  <a:pt x="10902" y="7680"/>
                  <a:pt x="10841" y="7387"/>
                </a:cubicBezTo>
                <a:cubicBezTo>
                  <a:pt x="10827" y="7326"/>
                  <a:pt x="10786" y="7231"/>
                  <a:pt x="10813" y="7211"/>
                </a:cubicBezTo>
                <a:cubicBezTo>
                  <a:pt x="11051" y="7000"/>
                  <a:pt x="11296" y="6810"/>
                  <a:pt x="11554" y="6633"/>
                </a:cubicBezTo>
                <a:cubicBezTo>
                  <a:pt x="11765" y="6490"/>
                  <a:pt x="12030" y="6470"/>
                  <a:pt x="12261" y="6565"/>
                </a:cubicBezTo>
                <a:cubicBezTo>
                  <a:pt x="12492" y="6653"/>
                  <a:pt x="12703" y="6783"/>
                  <a:pt x="12934" y="6878"/>
                </a:cubicBezTo>
                <a:cubicBezTo>
                  <a:pt x="13124" y="6952"/>
                  <a:pt x="13294" y="7088"/>
                  <a:pt x="13416" y="7258"/>
                </a:cubicBezTo>
                <a:cubicBezTo>
                  <a:pt x="13708" y="7639"/>
                  <a:pt x="14035" y="8006"/>
                  <a:pt x="14334" y="8386"/>
                </a:cubicBezTo>
                <a:cubicBezTo>
                  <a:pt x="14524" y="8638"/>
                  <a:pt x="14830" y="8787"/>
                  <a:pt x="15156" y="8781"/>
                </a:cubicBezTo>
                <a:cubicBezTo>
                  <a:pt x="15720" y="8760"/>
                  <a:pt x="16277" y="8896"/>
                  <a:pt x="16780" y="9154"/>
                </a:cubicBezTo>
                <a:cubicBezTo>
                  <a:pt x="16807" y="9168"/>
                  <a:pt x="16848" y="9181"/>
                  <a:pt x="16882" y="9175"/>
                </a:cubicBezTo>
                <a:cubicBezTo>
                  <a:pt x="16950" y="9168"/>
                  <a:pt x="17011" y="9141"/>
                  <a:pt x="17066" y="9100"/>
                </a:cubicBezTo>
                <a:cubicBezTo>
                  <a:pt x="17106" y="9046"/>
                  <a:pt x="17127" y="8984"/>
                  <a:pt x="17120" y="8916"/>
                </a:cubicBezTo>
                <a:cubicBezTo>
                  <a:pt x="17120" y="8774"/>
                  <a:pt x="17032" y="8651"/>
                  <a:pt x="16896" y="8604"/>
                </a:cubicBezTo>
                <a:cubicBezTo>
                  <a:pt x="16603" y="8515"/>
                  <a:pt x="16665" y="8325"/>
                  <a:pt x="16699" y="8135"/>
                </a:cubicBezTo>
                <a:cubicBezTo>
                  <a:pt x="16461" y="8142"/>
                  <a:pt x="16216" y="8162"/>
                  <a:pt x="16094" y="789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8" name="Google Shape;3648;p47"/>
          <p:cNvSpPr/>
          <p:nvPr/>
        </p:nvSpPr>
        <p:spPr>
          <a:xfrm>
            <a:off x="7010163" y="3362934"/>
            <a:ext cx="186536" cy="205820"/>
          </a:xfrm>
          <a:custGeom>
            <a:avLst/>
            <a:gdLst/>
            <a:ahLst/>
            <a:cxnLst/>
            <a:rect l="l" t="t" r="r" b="b"/>
            <a:pathLst>
              <a:path w="8938" h="9862" extrusionOk="0">
                <a:moveTo>
                  <a:pt x="123" y="5886"/>
                </a:moveTo>
                <a:cubicBezTo>
                  <a:pt x="252" y="6239"/>
                  <a:pt x="354" y="6600"/>
                  <a:pt x="436" y="6967"/>
                </a:cubicBezTo>
                <a:cubicBezTo>
                  <a:pt x="497" y="7198"/>
                  <a:pt x="585" y="7429"/>
                  <a:pt x="877" y="7497"/>
                </a:cubicBezTo>
                <a:cubicBezTo>
                  <a:pt x="939" y="7524"/>
                  <a:pt x="979" y="7578"/>
                  <a:pt x="986" y="7646"/>
                </a:cubicBezTo>
                <a:cubicBezTo>
                  <a:pt x="973" y="7932"/>
                  <a:pt x="1129" y="8176"/>
                  <a:pt x="1170" y="8448"/>
                </a:cubicBezTo>
                <a:cubicBezTo>
                  <a:pt x="1210" y="8720"/>
                  <a:pt x="1380" y="8869"/>
                  <a:pt x="1659" y="8890"/>
                </a:cubicBezTo>
                <a:cubicBezTo>
                  <a:pt x="1836" y="8910"/>
                  <a:pt x="2006" y="8917"/>
                  <a:pt x="2182" y="8910"/>
                </a:cubicBezTo>
                <a:cubicBezTo>
                  <a:pt x="2359" y="8890"/>
                  <a:pt x="2536" y="8985"/>
                  <a:pt x="2610" y="9148"/>
                </a:cubicBezTo>
                <a:cubicBezTo>
                  <a:pt x="2706" y="9332"/>
                  <a:pt x="2848" y="9372"/>
                  <a:pt x="3045" y="9304"/>
                </a:cubicBezTo>
                <a:cubicBezTo>
                  <a:pt x="3242" y="9236"/>
                  <a:pt x="3446" y="9182"/>
                  <a:pt x="3650" y="9128"/>
                </a:cubicBezTo>
                <a:cubicBezTo>
                  <a:pt x="3711" y="9101"/>
                  <a:pt x="3786" y="9094"/>
                  <a:pt x="3854" y="9101"/>
                </a:cubicBezTo>
                <a:cubicBezTo>
                  <a:pt x="4153" y="9202"/>
                  <a:pt x="4452" y="9298"/>
                  <a:pt x="4738" y="9427"/>
                </a:cubicBezTo>
                <a:cubicBezTo>
                  <a:pt x="4819" y="9461"/>
                  <a:pt x="4853" y="9597"/>
                  <a:pt x="4921" y="9671"/>
                </a:cubicBezTo>
                <a:cubicBezTo>
                  <a:pt x="5009" y="9780"/>
                  <a:pt x="5125" y="9862"/>
                  <a:pt x="5281" y="9814"/>
                </a:cubicBezTo>
                <a:cubicBezTo>
                  <a:pt x="5485" y="9739"/>
                  <a:pt x="5682" y="9678"/>
                  <a:pt x="5886" y="9624"/>
                </a:cubicBezTo>
                <a:cubicBezTo>
                  <a:pt x="5981" y="9610"/>
                  <a:pt x="6083" y="9658"/>
                  <a:pt x="6178" y="9678"/>
                </a:cubicBezTo>
                <a:cubicBezTo>
                  <a:pt x="6321" y="9705"/>
                  <a:pt x="6457" y="9617"/>
                  <a:pt x="6484" y="9474"/>
                </a:cubicBezTo>
                <a:cubicBezTo>
                  <a:pt x="6484" y="9440"/>
                  <a:pt x="6505" y="9406"/>
                  <a:pt x="6491" y="9379"/>
                </a:cubicBezTo>
                <a:cubicBezTo>
                  <a:pt x="6403" y="9141"/>
                  <a:pt x="6375" y="8931"/>
                  <a:pt x="6532" y="8700"/>
                </a:cubicBezTo>
                <a:cubicBezTo>
                  <a:pt x="6620" y="8550"/>
                  <a:pt x="6654" y="8373"/>
                  <a:pt x="6634" y="8203"/>
                </a:cubicBezTo>
                <a:cubicBezTo>
                  <a:pt x="6586" y="7925"/>
                  <a:pt x="6681" y="7646"/>
                  <a:pt x="6878" y="7449"/>
                </a:cubicBezTo>
                <a:cubicBezTo>
                  <a:pt x="7177" y="7130"/>
                  <a:pt x="7320" y="6749"/>
                  <a:pt x="7483" y="6369"/>
                </a:cubicBezTo>
                <a:cubicBezTo>
                  <a:pt x="7565" y="6178"/>
                  <a:pt x="7619" y="5981"/>
                  <a:pt x="7701" y="5791"/>
                </a:cubicBezTo>
                <a:cubicBezTo>
                  <a:pt x="7755" y="5662"/>
                  <a:pt x="7884" y="5573"/>
                  <a:pt x="8020" y="5560"/>
                </a:cubicBezTo>
                <a:cubicBezTo>
                  <a:pt x="8129" y="5539"/>
                  <a:pt x="8237" y="5553"/>
                  <a:pt x="8339" y="5533"/>
                </a:cubicBezTo>
                <a:cubicBezTo>
                  <a:pt x="8407" y="5519"/>
                  <a:pt x="8469" y="5492"/>
                  <a:pt x="8537" y="5465"/>
                </a:cubicBezTo>
                <a:cubicBezTo>
                  <a:pt x="8618" y="5438"/>
                  <a:pt x="8645" y="5281"/>
                  <a:pt x="8604" y="5200"/>
                </a:cubicBezTo>
                <a:cubicBezTo>
                  <a:pt x="8469" y="4948"/>
                  <a:pt x="8183" y="4846"/>
                  <a:pt x="8000" y="4636"/>
                </a:cubicBezTo>
                <a:cubicBezTo>
                  <a:pt x="7898" y="4540"/>
                  <a:pt x="7871" y="4384"/>
                  <a:pt x="7932" y="4262"/>
                </a:cubicBezTo>
                <a:cubicBezTo>
                  <a:pt x="8000" y="4139"/>
                  <a:pt x="7986" y="3983"/>
                  <a:pt x="7884" y="3874"/>
                </a:cubicBezTo>
                <a:cubicBezTo>
                  <a:pt x="7531" y="3514"/>
                  <a:pt x="7605" y="3134"/>
                  <a:pt x="7782" y="2733"/>
                </a:cubicBezTo>
                <a:cubicBezTo>
                  <a:pt x="7837" y="2604"/>
                  <a:pt x="7938" y="2502"/>
                  <a:pt x="8061" y="2434"/>
                </a:cubicBezTo>
                <a:cubicBezTo>
                  <a:pt x="8183" y="2366"/>
                  <a:pt x="8265" y="2243"/>
                  <a:pt x="8278" y="2101"/>
                </a:cubicBezTo>
                <a:cubicBezTo>
                  <a:pt x="8292" y="1958"/>
                  <a:pt x="8394" y="1842"/>
                  <a:pt x="8537" y="1822"/>
                </a:cubicBezTo>
                <a:cubicBezTo>
                  <a:pt x="8672" y="1788"/>
                  <a:pt x="8815" y="1761"/>
                  <a:pt x="8897" y="1632"/>
                </a:cubicBezTo>
                <a:cubicBezTo>
                  <a:pt x="8917" y="1605"/>
                  <a:pt x="8924" y="1571"/>
                  <a:pt x="8937" y="1537"/>
                </a:cubicBezTo>
                <a:cubicBezTo>
                  <a:pt x="8924" y="1509"/>
                  <a:pt x="8937" y="1462"/>
                  <a:pt x="8910" y="1455"/>
                </a:cubicBezTo>
                <a:cubicBezTo>
                  <a:pt x="8666" y="1319"/>
                  <a:pt x="8421" y="1183"/>
                  <a:pt x="8176" y="1054"/>
                </a:cubicBezTo>
                <a:cubicBezTo>
                  <a:pt x="7932" y="925"/>
                  <a:pt x="7660" y="823"/>
                  <a:pt x="7626" y="497"/>
                </a:cubicBezTo>
                <a:cubicBezTo>
                  <a:pt x="7490" y="334"/>
                  <a:pt x="7347" y="191"/>
                  <a:pt x="7191" y="48"/>
                </a:cubicBezTo>
                <a:cubicBezTo>
                  <a:pt x="7130" y="1"/>
                  <a:pt x="6994" y="14"/>
                  <a:pt x="6899" y="35"/>
                </a:cubicBezTo>
                <a:cubicBezTo>
                  <a:pt x="6722" y="69"/>
                  <a:pt x="6572" y="177"/>
                  <a:pt x="6477" y="327"/>
                </a:cubicBezTo>
                <a:cubicBezTo>
                  <a:pt x="6375" y="504"/>
                  <a:pt x="6294" y="701"/>
                  <a:pt x="6192" y="877"/>
                </a:cubicBezTo>
                <a:cubicBezTo>
                  <a:pt x="6124" y="1000"/>
                  <a:pt x="6036" y="1108"/>
                  <a:pt x="5934" y="1197"/>
                </a:cubicBezTo>
                <a:cubicBezTo>
                  <a:pt x="5689" y="1387"/>
                  <a:pt x="5438" y="1591"/>
                  <a:pt x="5152" y="1707"/>
                </a:cubicBezTo>
                <a:cubicBezTo>
                  <a:pt x="4758" y="1849"/>
                  <a:pt x="4432" y="2135"/>
                  <a:pt x="4235" y="2508"/>
                </a:cubicBezTo>
                <a:cubicBezTo>
                  <a:pt x="4140" y="2685"/>
                  <a:pt x="3976" y="2835"/>
                  <a:pt x="3861" y="3005"/>
                </a:cubicBezTo>
                <a:cubicBezTo>
                  <a:pt x="3650" y="3338"/>
                  <a:pt x="3317" y="3562"/>
                  <a:pt x="2930" y="3623"/>
                </a:cubicBezTo>
                <a:cubicBezTo>
                  <a:pt x="2542" y="3698"/>
                  <a:pt x="2318" y="3949"/>
                  <a:pt x="2182" y="4289"/>
                </a:cubicBezTo>
                <a:cubicBezTo>
                  <a:pt x="2128" y="4411"/>
                  <a:pt x="2080" y="4540"/>
                  <a:pt x="2026" y="4670"/>
                </a:cubicBezTo>
                <a:cubicBezTo>
                  <a:pt x="1951" y="4792"/>
                  <a:pt x="1802" y="4853"/>
                  <a:pt x="1666" y="4812"/>
                </a:cubicBezTo>
                <a:cubicBezTo>
                  <a:pt x="1435" y="4731"/>
                  <a:pt x="1204" y="4649"/>
                  <a:pt x="973" y="4568"/>
                </a:cubicBezTo>
                <a:cubicBezTo>
                  <a:pt x="742" y="4486"/>
                  <a:pt x="585" y="4527"/>
                  <a:pt x="429" y="4738"/>
                </a:cubicBezTo>
                <a:cubicBezTo>
                  <a:pt x="361" y="4812"/>
                  <a:pt x="307" y="4901"/>
                  <a:pt x="259" y="4989"/>
                </a:cubicBezTo>
                <a:cubicBezTo>
                  <a:pt x="130" y="5274"/>
                  <a:pt x="1" y="5580"/>
                  <a:pt x="123" y="588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9" name="Google Shape;3649;p47"/>
          <p:cNvSpPr/>
          <p:nvPr/>
        </p:nvSpPr>
        <p:spPr>
          <a:xfrm>
            <a:off x="5786575" y="3708020"/>
            <a:ext cx="141999" cy="251066"/>
          </a:xfrm>
          <a:custGeom>
            <a:avLst/>
            <a:gdLst/>
            <a:ahLst/>
            <a:cxnLst/>
            <a:rect l="l" t="t" r="r" b="b"/>
            <a:pathLst>
              <a:path w="6804" h="12030" extrusionOk="0">
                <a:moveTo>
                  <a:pt x="6022" y="61"/>
                </a:moveTo>
                <a:cubicBezTo>
                  <a:pt x="5968" y="0"/>
                  <a:pt x="5900" y="14"/>
                  <a:pt x="5832" y="75"/>
                </a:cubicBezTo>
                <a:cubicBezTo>
                  <a:pt x="5676" y="211"/>
                  <a:pt x="5574" y="401"/>
                  <a:pt x="5560" y="612"/>
                </a:cubicBezTo>
                <a:cubicBezTo>
                  <a:pt x="5553" y="816"/>
                  <a:pt x="5431" y="999"/>
                  <a:pt x="5241" y="1081"/>
                </a:cubicBezTo>
                <a:cubicBezTo>
                  <a:pt x="5213" y="1142"/>
                  <a:pt x="5200" y="1224"/>
                  <a:pt x="5152" y="1258"/>
                </a:cubicBezTo>
                <a:cubicBezTo>
                  <a:pt x="4962" y="1387"/>
                  <a:pt x="4738" y="1448"/>
                  <a:pt x="4704" y="1754"/>
                </a:cubicBezTo>
                <a:cubicBezTo>
                  <a:pt x="4663" y="2059"/>
                  <a:pt x="4446" y="2284"/>
                  <a:pt x="4140" y="2447"/>
                </a:cubicBezTo>
                <a:cubicBezTo>
                  <a:pt x="3868" y="2590"/>
                  <a:pt x="3657" y="2861"/>
                  <a:pt x="3385" y="3004"/>
                </a:cubicBezTo>
                <a:cubicBezTo>
                  <a:pt x="3107" y="3147"/>
                  <a:pt x="2787" y="3188"/>
                  <a:pt x="2488" y="3283"/>
                </a:cubicBezTo>
                <a:cubicBezTo>
                  <a:pt x="2454" y="3290"/>
                  <a:pt x="2420" y="3296"/>
                  <a:pt x="2386" y="3310"/>
                </a:cubicBezTo>
                <a:lnTo>
                  <a:pt x="1516" y="3663"/>
                </a:lnTo>
                <a:cubicBezTo>
                  <a:pt x="1408" y="3881"/>
                  <a:pt x="1319" y="4105"/>
                  <a:pt x="1190" y="4309"/>
                </a:cubicBezTo>
                <a:cubicBezTo>
                  <a:pt x="932" y="4723"/>
                  <a:pt x="939" y="5158"/>
                  <a:pt x="1095" y="5593"/>
                </a:cubicBezTo>
                <a:cubicBezTo>
                  <a:pt x="1136" y="5722"/>
                  <a:pt x="1183" y="5852"/>
                  <a:pt x="1245" y="5981"/>
                </a:cubicBezTo>
                <a:cubicBezTo>
                  <a:pt x="1415" y="6334"/>
                  <a:pt x="1367" y="6755"/>
                  <a:pt x="1116" y="7054"/>
                </a:cubicBezTo>
                <a:cubicBezTo>
                  <a:pt x="864" y="7387"/>
                  <a:pt x="694" y="7761"/>
                  <a:pt x="436" y="8094"/>
                </a:cubicBezTo>
                <a:cubicBezTo>
                  <a:pt x="130" y="8488"/>
                  <a:pt x="1" y="8964"/>
                  <a:pt x="212" y="9453"/>
                </a:cubicBezTo>
                <a:cubicBezTo>
                  <a:pt x="300" y="9678"/>
                  <a:pt x="341" y="9922"/>
                  <a:pt x="334" y="10160"/>
                </a:cubicBezTo>
                <a:cubicBezTo>
                  <a:pt x="320" y="10364"/>
                  <a:pt x="327" y="10575"/>
                  <a:pt x="348" y="10779"/>
                </a:cubicBezTo>
                <a:cubicBezTo>
                  <a:pt x="368" y="10915"/>
                  <a:pt x="422" y="11044"/>
                  <a:pt x="497" y="11159"/>
                </a:cubicBezTo>
                <a:cubicBezTo>
                  <a:pt x="749" y="11560"/>
                  <a:pt x="1163" y="11771"/>
                  <a:pt x="1584" y="11934"/>
                </a:cubicBezTo>
                <a:cubicBezTo>
                  <a:pt x="1829" y="12029"/>
                  <a:pt x="2047" y="11832"/>
                  <a:pt x="2278" y="11744"/>
                </a:cubicBezTo>
                <a:cubicBezTo>
                  <a:pt x="2441" y="11683"/>
                  <a:pt x="2617" y="11655"/>
                  <a:pt x="2787" y="11649"/>
                </a:cubicBezTo>
                <a:cubicBezTo>
                  <a:pt x="3148" y="11635"/>
                  <a:pt x="3467" y="11411"/>
                  <a:pt x="3610" y="11078"/>
                </a:cubicBezTo>
                <a:cubicBezTo>
                  <a:pt x="3725" y="10833"/>
                  <a:pt x="3847" y="10582"/>
                  <a:pt x="3949" y="10323"/>
                </a:cubicBezTo>
                <a:cubicBezTo>
                  <a:pt x="4180" y="9712"/>
                  <a:pt x="4364" y="9086"/>
                  <a:pt x="4643" y="8488"/>
                </a:cubicBezTo>
                <a:cubicBezTo>
                  <a:pt x="5044" y="7612"/>
                  <a:pt x="5295" y="6674"/>
                  <a:pt x="5696" y="5797"/>
                </a:cubicBezTo>
                <a:cubicBezTo>
                  <a:pt x="5805" y="5539"/>
                  <a:pt x="5879" y="5274"/>
                  <a:pt x="5920" y="5002"/>
                </a:cubicBezTo>
                <a:cubicBezTo>
                  <a:pt x="5981" y="4662"/>
                  <a:pt x="6077" y="4336"/>
                  <a:pt x="6199" y="4017"/>
                </a:cubicBezTo>
                <a:cubicBezTo>
                  <a:pt x="6314" y="3738"/>
                  <a:pt x="6267" y="3385"/>
                  <a:pt x="6647" y="3262"/>
                </a:cubicBezTo>
                <a:cubicBezTo>
                  <a:pt x="6749" y="3120"/>
                  <a:pt x="6804" y="2950"/>
                  <a:pt x="6790" y="2780"/>
                </a:cubicBezTo>
                <a:cubicBezTo>
                  <a:pt x="6763" y="2467"/>
                  <a:pt x="6688" y="2161"/>
                  <a:pt x="6695" y="1856"/>
                </a:cubicBezTo>
                <a:cubicBezTo>
                  <a:pt x="6695" y="1196"/>
                  <a:pt x="6457" y="558"/>
                  <a:pt x="6022" y="6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0" name="Google Shape;3650;p47"/>
          <p:cNvSpPr/>
          <p:nvPr/>
        </p:nvSpPr>
        <p:spPr>
          <a:xfrm>
            <a:off x="5712967" y="1594723"/>
            <a:ext cx="164831" cy="299297"/>
          </a:xfrm>
          <a:custGeom>
            <a:avLst/>
            <a:gdLst/>
            <a:ahLst/>
            <a:cxnLst/>
            <a:rect l="l" t="t" r="r" b="b"/>
            <a:pathLst>
              <a:path w="7898" h="14341" extrusionOk="0">
                <a:moveTo>
                  <a:pt x="735" y="9182"/>
                </a:moveTo>
                <a:cubicBezTo>
                  <a:pt x="456" y="9488"/>
                  <a:pt x="504" y="9896"/>
                  <a:pt x="300" y="10215"/>
                </a:cubicBezTo>
                <a:cubicBezTo>
                  <a:pt x="191" y="10385"/>
                  <a:pt x="259" y="10541"/>
                  <a:pt x="402" y="10677"/>
                </a:cubicBezTo>
                <a:cubicBezTo>
                  <a:pt x="470" y="10745"/>
                  <a:pt x="538" y="10833"/>
                  <a:pt x="585" y="10922"/>
                </a:cubicBezTo>
                <a:cubicBezTo>
                  <a:pt x="714" y="11139"/>
                  <a:pt x="633" y="11418"/>
                  <a:pt x="415" y="11540"/>
                </a:cubicBezTo>
                <a:cubicBezTo>
                  <a:pt x="259" y="11629"/>
                  <a:pt x="89" y="11676"/>
                  <a:pt x="48" y="11873"/>
                </a:cubicBezTo>
                <a:cubicBezTo>
                  <a:pt x="1" y="12077"/>
                  <a:pt x="21" y="12288"/>
                  <a:pt x="103" y="12478"/>
                </a:cubicBezTo>
                <a:cubicBezTo>
                  <a:pt x="184" y="12668"/>
                  <a:pt x="327" y="12831"/>
                  <a:pt x="511" y="12940"/>
                </a:cubicBezTo>
                <a:cubicBezTo>
                  <a:pt x="599" y="12995"/>
                  <a:pt x="701" y="13022"/>
                  <a:pt x="803" y="13022"/>
                </a:cubicBezTo>
                <a:cubicBezTo>
                  <a:pt x="946" y="13008"/>
                  <a:pt x="1075" y="12940"/>
                  <a:pt x="1211" y="12920"/>
                </a:cubicBezTo>
                <a:cubicBezTo>
                  <a:pt x="1428" y="12879"/>
                  <a:pt x="1639" y="12974"/>
                  <a:pt x="1761" y="13151"/>
                </a:cubicBezTo>
                <a:cubicBezTo>
                  <a:pt x="1849" y="13253"/>
                  <a:pt x="1911" y="13382"/>
                  <a:pt x="1931" y="13518"/>
                </a:cubicBezTo>
                <a:cubicBezTo>
                  <a:pt x="1972" y="13851"/>
                  <a:pt x="2189" y="13980"/>
                  <a:pt x="2481" y="14061"/>
                </a:cubicBezTo>
                <a:cubicBezTo>
                  <a:pt x="2651" y="14095"/>
                  <a:pt x="2814" y="14150"/>
                  <a:pt x="2978" y="14218"/>
                </a:cubicBezTo>
                <a:cubicBezTo>
                  <a:pt x="3134" y="14299"/>
                  <a:pt x="3311" y="14333"/>
                  <a:pt x="3480" y="14313"/>
                </a:cubicBezTo>
                <a:cubicBezTo>
                  <a:pt x="3623" y="14306"/>
                  <a:pt x="3766" y="14299"/>
                  <a:pt x="3909" y="14306"/>
                </a:cubicBezTo>
                <a:cubicBezTo>
                  <a:pt x="3909" y="14320"/>
                  <a:pt x="3909" y="14327"/>
                  <a:pt x="3909" y="14333"/>
                </a:cubicBezTo>
                <a:cubicBezTo>
                  <a:pt x="4119" y="14333"/>
                  <a:pt x="4330" y="14340"/>
                  <a:pt x="4541" y="14327"/>
                </a:cubicBezTo>
                <a:cubicBezTo>
                  <a:pt x="4609" y="14313"/>
                  <a:pt x="4663" y="14272"/>
                  <a:pt x="4697" y="14211"/>
                </a:cubicBezTo>
                <a:cubicBezTo>
                  <a:pt x="4731" y="14116"/>
                  <a:pt x="4758" y="14014"/>
                  <a:pt x="4778" y="13919"/>
                </a:cubicBezTo>
                <a:cubicBezTo>
                  <a:pt x="4826" y="13783"/>
                  <a:pt x="4772" y="13633"/>
                  <a:pt x="4649" y="13559"/>
                </a:cubicBezTo>
                <a:cubicBezTo>
                  <a:pt x="4452" y="13423"/>
                  <a:pt x="4228" y="13321"/>
                  <a:pt x="4017" y="13185"/>
                </a:cubicBezTo>
                <a:cubicBezTo>
                  <a:pt x="3460" y="12825"/>
                  <a:pt x="3045" y="12274"/>
                  <a:pt x="2848" y="11642"/>
                </a:cubicBezTo>
                <a:cubicBezTo>
                  <a:pt x="2753" y="11343"/>
                  <a:pt x="2692" y="11044"/>
                  <a:pt x="2624" y="10738"/>
                </a:cubicBezTo>
                <a:cubicBezTo>
                  <a:pt x="2522" y="10297"/>
                  <a:pt x="2638" y="9848"/>
                  <a:pt x="2645" y="9406"/>
                </a:cubicBezTo>
                <a:cubicBezTo>
                  <a:pt x="2645" y="9182"/>
                  <a:pt x="2780" y="9026"/>
                  <a:pt x="2889" y="8849"/>
                </a:cubicBezTo>
                <a:cubicBezTo>
                  <a:pt x="2957" y="8733"/>
                  <a:pt x="3005" y="8598"/>
                  <a:pt x="3025" y="8462"/>
                </a:cubicBezTo>
                <a:cubicBezTo>
                  <a:pt x="3113" y="7891"/>
                  <a:pt x="3202" y="7313"/>
                  <a:pt x="3270" y="6735"/>
                </a:cubicBezTo>
                <a:cubicBezTo>
                  <a:pt x="3297" y="6484"/>
                  <a:pt x="3378" y="6246"/>
                  <a:pt x="3589" y="6117"/>
                </a:cubicBezTo>
                <a:cubicBezTo>
                  <a:pt x="3895" y="5940"/>
                  <a:pt x="4119" y="5662"/>
                  <a:pt x="4235" y="5335"/>
                </a:cubicBezTo>
                <a:cubicBezTo>
                  <a:pt x="4398" y="4907"/>
                  <a:pt x="4690" y="4568"/>
                  <a:pt x="4928" y="4187"/>
                </a:cubicBezTo>
                <a:cubicBezTo>
                  <a:pt x="5152" y="3834"/>
                  <a:pt x="5424" y="3521"/>
                  <a:pt x="5737" y="3249"/>
                </a:cubicBezTo>
                <a:cubicBezTo>
                  <a:pt x="6110" y="2930"/>
                  <a:pt x="6464" y="2603"/>
                  <a:pt x="6906" y="2372"/>
                </a:cubicBezTo>
                <a:cubicBezTo>
                  <a:pt x="7089" y="2270"/>
                  <a:pt x="7232" y="2107"/>
                  <a:pt x="7408" y="1999"/>
                </a:cubicBezTo>
                <a:cubicBezTo>
                  <a:pt x="7782" y="1747"/>
                  <a:pt x="7898" y="1435"/>
                  <a:pt x="7735" y="1020"/>
                </a:cubicBezTo>
                <a:cubicBezTo>
                  <a:pt x="7701" y="918"/>
                  <a:pt x="7674" y="823"/>
                  <a:pt x="7653" y="721"/>
                </a:cubicBezTo>
                <a:cubicBezTo>
                  <a:pt x="7619" y="585"/>
                  <a:pt x="7538" y="463"/>
                  <a:pt x="7415" y="395"/>
                </a:cubicBezTo>
                <a:cubicBezTo>
                  <a:pt x="7334" y="334"/>
                  <a:pt x="7245" y="272"/>
                  <a:pt x="7164" y="205"/>
                </a:cubicBezTo>
                <a:cubicBezTo>
                  <a:pt x="6906" y="1"/>
                  <a:pt x="6620" y="14"/>
                  <a:pt x="6369" y="150"/>
                </a:cubicBezTo>
                <a:cubicBezTo>
                  <a:pt x="5995" y="347"/>
                  <a:pt x="5655" y="599"/>
                  <a:pt x="5594" y="1068"/>
                </a:cubicBezTo>
                <a:cubicBezTo>
                  <a:pt x="5560" y="1360"/>
                  <a:pt x="5356" y="1577"/>
                  <a:pt x="5111" y="1706"/>
                </a:cubicBezTo>
                <a:cubicBezTo>
                  <a:pt x="4778" y="1890"/>
                  <a:pt x="4445" y="2128"/>
                  <a:pt x="4051" y="2128"/>
                </a:cubicBezTo>
                <a:cubicBezTo>
                  <a:pt x="3399" y="2128"/>
                  <a:pt x="3025" y="2495"/>
                  <a:pt x="2692" y="2964"/>
                </a:cubicBezTo>
                <a:cubicBezTo>
                  <a:pt x="2672" y="2991"/>
                  <a:pt x="2651" y="3018"/>
                  <a:pt x="2631" y="3045"/>
                </a:cubicBezTo>
                <a:cubicBezTo>
                  <a:pt x="2556" y="3215"/>
                  <a:pt x="2407" y="3303"/>
                  <a:pt x="2237" y="3358"/>
                </a:cubicBezTo>
                <a:cubicBezTo>
                  <a:pt x="2101" y="3392"/>
                  <a:pt x="1999" y="3507"/>
                  <a:pt x="1965" y="3643"/>
                </a:cubicBezTo>
                <a:cubicBezTo>
                  <a:pt x="1938" y="3813"/>
                  <a:pt x="1883" y="3969"/>
                  <a:pt x="1795" y="4119"/>
                </a:cubicBezTo>
                <a:cubicBezTo>
                  <a:pt x="1700" y="4262"/>
                  <a:pt x="1666" y="4438"/>
                  <a:pt x="1713" y="4608"/>
                </a:cubicBezTo>
                <a:cubicBezTo>
                  <a:pt x="1727" y="4656"/>
                  <a:pt x="1673" y="4724"/>
                  <a:pt x="1639" y="4778"/>
                </a:cubicBezTo>
                <a:cubicBezTo>
                  <a:pt x="1618" y="4805"/>
                  <a:pt x="1584" y="4819"/>
                  <a:pt x="1550" y="4826"/>
                </a:cubicBezTo>
                <a:cubicBezTo>
                  <a:pt x="1374" y="4887"/>
                  <a:pt x="1272" y="5030"/>
                  <a:pt x="1177" y="5172"/>
                </a:cubicBezTo>
                <a:cubicBezTo>
                  <a:pt x="1081" y="5322"/>
                  <a:pt x="952" y="5315"/>
                  <a:pt x="810" y="5329"/>
                </a:cubicBezTo>
                <a:cubicBezTo>
                  <a:pt x="708" y="5356"/>
                  <a:pt x="653" y="5465"/>
                  <a:pt x="687" y="5567"/>
                </a:cubicBezTo>
                <a:cubicBezTo>
                  <a:pt x="810" y="5770"/>
                  <a:pt x="1007" y="5961"/>
                  <a:pt x="1047" y="6185"/>
                </a:cubicBezTo>
                <a:cubicBezTo>
                  <a:pt x="1095" y="6436"/>
                  <a:pt x="986" y="6722"/>
                  <a:pt x="986" y="6994"/>
                </a:cubicBezTo>
                <a:cubicBezTo>
                  <a:pt x="986" y="7164"/>
                  <a:pt x="939" y="7333"/>
                  <a:pt x="850" y="7483"/>
                </a:cubicBezTo>
                <a:cubicBezTo>
                  <a:pt x="735" y="7687"/>
                  <a:pt x="613" y="7898"/>
                  <a:pt x="497" y="8108"/>
                </a:cubicBezTo>
                <a:cubicBezTo>
                  <a:pt x="415" y="8258"/>
                  <a:pt x="456" y="8414"/>
                  <a:pt x="599" y="8564"/>
                </a:cubicBezTo>
                <a:cubicBezTo>
                  <a:pt x="857" y="8849"/>
                  <a:pt x="925" y="8971"/>
                  <a:pt x="735" y="91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1" name="Google Shape;3651;p47"/>
          <p:cNvSpPr/>
          <p:nvPr/>
        </p:nvSpPr>
        <p:spPr>
          <a:xfrm>
            <a:off x="7321209" y="2594647"/>
            <a:ext cx="188080" cy="272479"/>
          </a:xfrm>
          <a:custGeom>
            <a:avLst/>
            <a:gdLst/>
            <a:ahLst/>
            <a:cxnLst/>
            <a:rect l="l" t="t" r="r" b="b"/>
            <a:pathLst>
              <a:path w="9012" h="13056" extrusionOk="0">
                <a:moveTo>
                  <a:pt x="1536" y="12974"/>
                </a:moveTo>
                <a:cubicBezTo>
                  <a:pt x="1570" y="12960"/>
                  <a:pt x="1597" y="12946"/>
                  <a:pt x="1625" y="12919"/>
                </a:cubicBezTo>
                <a:cubicBezTo>
                  <a:pt x="1713" y="12776"/>
                  <a:pt x="1856" y="12634"/>
                  <a:pt x="1876" y="12477"/>
                </a:cubicBezTo>
                <a:cubicBezTo>
                  <a:pt x="1958" y="11941"/>
                  <a:pt x="1992" y="11390"/>
                  <a:pt x="2039" y="10846"/>
                </a:cubicBezTo>
                <a:cubicBezTo>
                  <a:pt x="1869" y="10493"/>
                  <a:pt x="1828" y="10038"/>
                  <a:pt x="1305" y="9949"/>
                </a:cubicBezTo>
                <a:cubicBezTo>
                  <a:pt x="1292" y="9949"/>
                  <a:pt x="1285" y="9895"/>
                  <a:pt x="1292" y="9868"/>
                </a:cubicBezTo>
                <a:cubicBezTo>
                  <a:pt x="1292" y="9834"/>
                  <a:pt x="1312" y="9807"/>
                  <a:pt x="1339" y="9779"/>
                </a:cubicBezTo>
                <a:cubicBezTo>
                  <a:pt x="1394" y="9745"/>
                  <a:pt x="1455" y="9718"/>
                  <a:pt x="1523" y="9712"/>
                </a:cubicBezTo>
                <a:cubicBezTo>
                  <a:pt x="1747" y="9718"/>
                  <a:pt x="1944" y="9718"/>
                  <a:pt x="2053" y="9480"/>
                </a:cubicBezTo>
                <a:cubicBezTo>
                  <a:pt x="2114" y="9392"/>
                  <a:pt x="2202" y="9338"/>
                  <a:pt x="2304" y="9317"/>
                </a:cubicBezTo>
                <a:cubicBezTo>
                  <a:pt x="2603" y="9243"/>
                  <a:pt x="2909" y="9188"/>
                  <a:pt x="3215" y="9263"/>
                </a:cubicBezTo>
                <a:cubicBezTo>
                  <a:pt x="3222" y="9256"/>
                  <a:pt x="3228" y="9249"/>
                  <a:pt x="3235" y="9243"/>
                </a:cubicBezTo>
                <a:lnTo>
                  <a:pt x="3262" y="9202"/>
                </a:lnTo>
                <a:lnTo>
                  <a:pt x="3242" y="9263"/>
                </a:lnTo>
                <a:cubicBezTo>
                  <a:pt x="3235" y="9263"/>
                  <a:pt x="3222" y="9263"/>
                  <a:pt x="3215" y="9263"/>
                </a:cubicBezTo>
                <a:cubicBezTo>
                  <a:pt x="3099" y="9426"/>
                  <a:pt x="2984" y="9582"/>
                  <a:pt x="2739" y="9576"/>
                </a:cubicBezTo>
                <a:cubicBezTo>
                  <a:pt x="2671" y="9576"/>
                  <a:pt x="2596" y="9582"/>
                  <a:pt x="2528" y="9596"/>
                </a:cubicBezTo>
                <a:cubicBezTo>
                  <a:pt x="2325" y="9657"/>
                  <a:pt x="2127" y="9983"/>
                  <a:pt x="2202" y="10174"/>
                </a:cubicBezTo>
                <a:cubicBezTo>
                  <a:pt x="2263" y="10337"/>
                  <a:pt x="2338" y="10486"/>
                  <a:pt x="2413" y="10643"/>
                </a:cubicBezTo>
                <a:cubicBezTo>
                  <a:pt x="2433" y="10670"/>
                  <a:pt x="2460" y="10697"/>
                  <a:pt x="2481" y="10717"/>
                </a:cubicBezTo>
                <a:cubicBezTo>
                  <a:pt x="2630" y="10894"/>
                  <a:pt x="2909" y="10860"/>
                  <a:pt x="2977" y="10649"/>
                </a:cubicBezTo>
                <a:cubicBezTo>
                  <a:pt x="3025" y="10486"/>
                  <a:pt x="3052" y="10310"/>
                  <a:pt x="3201" y="10201"/>
                </a:cubicBezTo>
                <a:cubicBezTo>
                  <a:pt x="3364" y="10072"/>
                  <a:pt x="3534" y="10153"/>
                  <a:pt x="3704" y="10187"/>
                </a:cubicBezTo>
                <a:cubicBezTo>
                  <a:pt x="3738" y="10187"/>
                  <a:pt x="3772" y="10187"/>
                  <a:pt x="3806" y="10174"/>
                </a:cubicBezTo>
                <a:cubicBezTo>
                  <a:pt x="4030" y="10112"/>
                  <a:pt x="4193" y="9664"/>
                  <a:pt x="4058" y="9474"/>
                </a:cubicBezTo>
                <a:cubicBezTo>
                  <a:pt x="3962" y="9338"/>
                  <a:pt x="3826" y="9215"/>
                  <a:pt x="3738" y="9073"/>
                </a:cubicBezTo>
                <a:cubicBezTo>
                  <a:pt x="3691" y="8971"/>
                  <a:pt x="3725" y="8855"/>
                  <a:pt x="3813" y="8794"/>
                </a:cubicBezTo>
                <a:cubicBezTo>
                  <a:pt x="3894" y="8740"/>
                  <a:pt x="3990" y="8692"/>
                  <a:pt x="4085" y="8665"/>
                </a:cubicBezTo>
                <a:cubicBezTo>
                  <a:pt x="4119" y="8658"/>
                  <a:pt x="4159" y="8658"/>
                  <a:pt x="4193" y="8679"/>
                </a:cubicBezTo>
                <a:cubicBezTo>
                  <a:pt x="4268" y="8712"/>
                  <a:pt x="4255" y="8760"/>
                  <a:pt x="4207" y="8842"/>
                </a:cubicBezTo>
                <a:cubicBezTo>
                  <a:pt x="4166" y="8916"/>
                  <a:pt x="4105" y="9045"/>
                  <a:pt x="4139" y="9120"/>
                </a:cubicBezTo>
                <a:cubicBezTo>
                  <a:pt x="4207" y="9317"/>
                  <a:pt x="4309" y="9501"/>
                  <a:pt x="4438" y="9664"/>
                </a:cubicBezTo>
                <a:cubicBezTo>
                  <a:pt x="4554" y="9786"/>
                  <a:pt x="4690" y="9895"/>
                  <a:pt x="4839" y="9983"/>
                </a:cubicBezTo>
                <a:cubicBezTo>
                  <a:pt x="4968" y="10045"/>
                  <a:pt x="5124" y="10011"/>
                  <a:pt x="5213" y="9895"/>
                </a:cubicBezTo>
                <a:cubicBezTo>
                  <a:pt x="5430" y="9542"/>
                  <a:pt x="5641" y="9188"/>
                  <a:pt x="5845" y="8835"/>
                </a:cubicBezTo>
                <a:cubicBezTo>
                  <a:pt x="5886" y="8740"/>
                  <a:pt x="5974" y="8672"/>
                  <a:pt x="6076" y="8658"/>
                </a:cubicBezTo>
                <a:cubicBezTo>
                  <a:pt x="6253" y="8631"/>
                  <a:pt x="6429" y="8611"/>
                  <a:pt x="6606" y="8611"/>
                </a:cubicBezTo>
                <a:cubicBezTo>
                  <a:pt x="6844" y="8617"/>
                  <a:pt x="6966" y="8441"/>
                  <a:pt x="7143" y="8339"/>
                </a:cubicBezTo>
                <a:cubicBezTo>
                  <a:pt x="7177" y="8318"/>
                  <a:pt x="7258" y="8393"/>
                  <a:pt x="7326" y="8407"/>
                </a:cubicBezTo>
                <a:cubicBezTo>
                  <a:pt x="7449" y="8441"/>
                  <a:pt x="7571" y="8400"/>
                  <a:pt x="7598" y="8312"/>
                </a:cubicBezTo>
                <a:cubicBezTo>
                  <a:pt x="7666" y="8087"/>
                  <a:pt x="7673" y="7829"/>
                  <a:pt x="7897" y="7673"/>
                </a:cubicBezTo>
                <a:cubicBezTo>
                  <a:pt x="7918" y="7652"/>
                  <a:pt x="7945" y="7625"/>
                  <a:pt x="7972" y="7598"/>
                </a:cubicBezTo>
                <a:cubicBezTo>
                  <a:pt x="7986" y="7625"/>
                  <a:pt x="8006" y="7646"/>
                  <a:pt x="8020" y="7673"/>
                </a:cubicBezTo>
                <a:cubicBezTo>
                  <a:pt x="8047" y="7775"/>
                  <a:pt x="8060" y="7877"/>
                  <a:pt x="8094" y="7972"/>
                </a:cubicBezTo>
                <a:cubicBezTo>
                  <a:pt x="8128" y="8074"/>
                  <a:pt x="8244" y="8121"/>
                  <a:pt x="8346" y="8080"/>
                </a:cubicBezTo>
                <a:cubicBezTo>
                  <a:pt x="8781" y="7863"/>
                  <a:pt x="9012" y="7360"/>
                  <a:pt x="8801" y="6980"/>
                </a:cubicBezTo>
                <a:cubicBezTo>
                  <a:pt x="8624" y="6681"/>
                  <a:pt x="8543" y="6334"/>
                  <a:pt x="8563" y="5994"/>
                </a:cubicBezTo>
                <a:cubicBezTo>
                  <a:pt x="8618" y="5478"/>
                  <a:pt x="8543" y="4954"/>
                  <a:pt x="8339" y="4479"/>
                </a:cubicBezTo>
                <a:cubicBezTo>
                  <a:pt x="8264" y="4309"/>
                  <a:pt x="8339" y="4139"/>
                  <a:pt x="8489" y="4016"/>
                </a:cubicBezTo>
                <a:cubicBezTo>
                  <a:pt x="8638" y="3901"/>
                  <a:pt x="8726" y="3779"/>
                  <a:pt x="8699" y="3582"/>
                </a:cubicBezTo>
                <a:cubicBezTo>
                  <a:pt x="8679" y="3412"/>
                  <a:pt x="8672" y="3242"/>
                  <a:pt x="8679" y="3072"/>
                </a:cubicBezTo>
                <a:cubicBezTo>
                  <a:pt x="8692" y="2555"/>
                  <a:pt x="8556" y="2046"/>
                  <a:pt x="8285" y="1604"/>
                </a:cubicBezTo>
                <a:cubicBezTo>
                  <a:pt x="7986" y="1101"/>
                  <a:pt x="7551" y="680"/>
                  <a:pt x="7354" y="116"/>
                </a:cubicBezTo>
                <a:cubicBezTo>
                  <a:pt x="7320" y="14"/>
                  <a:pt x="7068" y="0"/>
                  <a:pt x="6980" y="88"/>
                </a:cubicBezTo>
                <a:cubicBezTo>
                  <a:pt x="6552" y="496"/>
                  <a:pt x="6300" y="952"/>
                  <a:pt x="6524" y="1550"/>
                </a:cubicBezTo>
                <a:cubicBezTo>
                  <a:pt x="6497" y="1815"/>
                  <a:pt x="6368" y="2100"/>
                  <a:pt x="6708" y="2277"/>
                </a:cubicBezTo>
                <a:cubicBezTo>
                  <a:pt x="6756" y="2304"/>
                  <a:pt x="6776" y="2399"/>
                  <a:pt x="6783" y="2467"/>
                </a:cubicBezTo>
                <a:cubicBezTo>
                  <a:pt x="6823" y="3221"/>
                  <a:pt x="6925" y="3976"/>
                  <a:pt x="6470" y="4662"/>
                </a:cubicBezTo>
                <a:cubicBezTo>
                  <a:pt x="6395" y="4778"/>
                  <a:pt x="6382" y="4927"/>
                  <a:pt x="6355" y="5056"/>
                </a:cubicBezTo>
                <a:cubicBezTo>
                  <a:pt x="6246" y="5518"/>
                  <a:pt x="5899" y="5729"/>
                  <a:pt x="5478" y="5865"/>
                </a:cubicBezTo>
                <a:cubicBezTo>
                  <a:pt x="5376" y="5872"/>
                  <a:pt x="5274" y="5817"/>
                  <a:pt x="5226" y="5722"/>
                </a:cubicBezTo>
                <a:cubicBezTo>
                  <a:pt x="5206" y="5661"/>
                  <a:pt x="5206" y="5586"/>
                  <a:pt x="5199" y="5525"/>
                </a:cubicBezTo>
                <a:cubicBezTo>
                  <a:pt x="5172" y="5369"/>
                  <a:pt x="5111" y="5287"/>
                  <a:pt x="5029" y="5321"/>
                </a:cubicBezTo>
                <a:cubicBezTo>
                  <a:pt x="4934" y="5355"/>
                  <a:pt x="4853" y="5416"/>
                  <a:pt x="4785" y="5498"/>
                </a:cubicBezTo>
                <a:cubicBezTo>
                  <a:pt x="4703" y="5620"/>
                  <a:pt x="4771" y="5756"/>
                  <a:pt x="4785" y="5892"/>
                </a:cubicBezTo>
                <a:cubicBezTo>
                  <a:pt x="4805" y="6028"/>
                  <a:pt x="4825" y="6184"/>
                  <a:pt x="4771" y="6293"/>
                </a:cubicBezTo>
                <a:cubicBezTo>
                  <a:pt x="4588" y="6633"/>
                  <a:pt x="4513" y="7007"/>
                  <a:pt x="4438" y="7374"/>
                </a:cubicBezTo>
                <a:cubicBezTo>
                  <a:pt x="4425" y="7448"/>
                  <a:pt x="4357" y="7496"/>
                  <a:pt x="4282" y="7482"/>
                </a:cubicBezTo>
                <a:cubicBezTo>
                  <a:pt x="4003" y="7462"/>
                  <a:pt x="3718" y="7448"/>
                  <a:pt x="3446" y="7544"/>
                </a:cubicBezTo>
                <a:cubicBezTo>
                  <a:pt x="3113" y="7659"/>
                  <a:pt x="2766" y="7734"/>
                  <a:pt x="2420" y="7768"/>
                </a:cubicBezTo>
                <a:cubicBezTo>
                  <a:pt x="2236" y="7788"/>
                  <a:pt x="2080" y="7883"/>
                  <a:pt x="1971" y="8026"/>
                </a:cubicBezTo>
                <a:cubicBezTo>
                  <a:pt x="1638" y="8468"/>
                  <a:pt x="1258" y="8882"/>
                  <a:pt x="850" y="9263"/>
                </a:cubicBezTo>
                <a:cubicBezTo>
                  <a:pt x="789" y="9317"/>
                  <a:pt x="782" y="9446"/>
                  <a:pt x="775" y="9542"/>
                </a:cubicBezTo>
                <a:cubicBezTo>
                  <a:pt x="775" y="9650"/>
                  <a:pt x="741" y="9745"/>
                  <a:pt x="673" y="9820"/>
                </a:cubicBezTo>
                <a:cubicBezTo>
                  <a:pt x="503" y="9997"/>
                  <a:pt x="340" y="10180"/>
                  <a:pt x="177" y="10357"/>
                </a:cubicBezTo>
                <a:cubicBezTo>
                  <a:pt x="61" y="10486"/>
                  <a:pt x="0" y="10656"/>
                  <a:pt x="21" y="10833"/>
                </a:cubicBezTo>
                <a:cubicBezTo>
                  <a:pt x="28" y="11003"/>
                  <a:pt x="123" y="11166"/>
                  <a:pt x="272" y="11261"/>
                </a:cubicBezTo>
                <a:lnTo>
                  <a:pt x="245" y="11288"/>
                </a:lnTo>
                <a:cubicBezTo>
                  <a:pt x="259" y="11302"/>
                  <a:pt x="272" y="11309"/>
                  <a:pt x="286" y="11315"/>
                </a:cubicBezTo>
                <a:cubicBezTo>
                  <a:pt x="279" y="11302"/>
                  <a:pt x="279" y="11288"/>
                  <a:pt x="272" y="11275"/>
                </a:cubicBezTo>
                <a:cubicBezTo>
                  <a:pt x="293" y="11261"/>
                  <a:pt x="306" y="11247"/>
                  <a:pt x="327" y="11241"/>
                </a:cubicBezTo>
                <a:cubicBezTo>
                  <a:pt x="496" y="11186"/>
                  <a:pt x="605" y="11241"/>
                  <a:pt x="619" y="11377"/>
                </a:cubicBezTo>
                <a:cubicBezTo>
                  <a:pt x="626" y="11499"/>
                  <a:pt x="578" y="11614"/>
                  <a:pt x="496" y="11696"/>
                </a:cubicBezTo>
                <a:lnTo>
                  <a:pt x="469" y="11682"/>
                </a:lnTo>
                <a:lnTo>
                  <a:pt x="469" y="11723"/>
                </a:lnTo>
                <a:lnTo>
                  <a:pt x="503" y="11710"/>
                </a:lnTo>
                <a:cubicBezTo>
                  <a:pt x="632" y="12063"/>
                  <a:pt x="755" y="12423"/>
                  <a:pt x="891" y="12776"/>
                </a:cubicBezTo>
                <a:cubicBezTo>
                  <a:pt x="945" y="12933"/>
                  <a:pt x="1380" y="13055"/>
                  <a:pt x="1536" y="12974"/>
                </a:cubicBezTo>
                <a:close/>
                <a:moveTo>
                  <a:pt x="7021" y="510"/>
                </a:moveTo>
                <a:lnTo>
                  <a:pt x="7061" y="489"/>
                </a:lnTo>
                <a:lnTo>
                  <a:pt x="7041" y="530"/>
                </a:lnTo>
                <a:lnTo>
                  <a:pt x="6993" y="55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2" name="Google Shape;3652;p47"/>
          <p:cNvSpPr/>
          <p:nvPr/>
        </p:nvSpPr>
        <p:spPr>
          <a:xfrm>
            <a:off x="6759263" y="3386768"/>
            <a:ext cx="214043" cy="211497"/>
          </a:xfrm>
          <a:custGeom>
            <a:avLst/>
            <a:gdLst/>
            <a:ahLst/>
            <a:cxnLst/>
            <a:rect l="l" t="t" r="r" b="b"/>
            <a:pathLst>
              <a:path w="10256" h="10134" extrusionOk="0">
                <a:moveTo>
                  <a:pt x="9699" y="7714"/>
                </a:moveTo>
                <a:cubicBezTo>
                  <a:pt x="9692" y="7714"/>
                  <a:pt x="9685" y="7714"/>
                  <a:pt x="9678" y="7714"/>
                </a:cubicBezTo>
                <a:lnTo>
                  <a:pt x="9427" y="7483"/>
                </a:lnTo>
                <a:cubicBezTo>
                  <a:pt x="9420" y="7462"/>
                  <a:pt x="9413" y="7435"/>
                  <a:pt x="9413" y="7415"/>
                </a:cubicBezTo>
                <a:lnTo>
                  <a:pt x="9332" y="7320"/>
                </a:lnTo>
                <a:cubicBezTo>
                  <a:pt x="9352" y="7306"/>
                  <a:pt x="9372" y="7306"/>
                  <a:pt x="9393" y="7299"/>
                </a:cubicBezTo>
                <a:cubicBezTo>
                  <a:pt x="9400" y="7333"/>
                  <a:pt x="9406" y="7374"/>
                  <a:pt x="9413" y="7415"/>
                </a:cubicBezTo>
                <a:cubicBezTo>
                  <a:pt x="9427" y="7428"/>
                  <a:pt x="9440" y="7442"/>
                  <a:pt x="9454" y="7462"/>
                </a:cubicBezTo>
                <a:cubicBezTo>
                  <a:pt x="9535" y="7537"/>
                  <a:pt x="9617" y="7612"/>
                  <a:pt x="9699" y="7693"/>
                </a:cubicBezTo>
                <a:lnTo>
                  <a:pt x="9699" y="7721"/>
                </a:lnTo>
                <a:cubicBezTo>
                  <a:pt x="9794" y="7741"/>
                  <a:pt x="9896" y="7761"/>
                  <a:pt x="9991" y="7782"/>
                </a:cubicBezTo>
                <a:cubicBezTo>
                  <a:pt x="10025" y="7782"/>
                  <a:pt x="10059" y="7775"/>
                  <a:pt x="10093" y="7761"/>
                </a:cubicBezTo>
                <a:cubicBezTo>
                  <a:pt x="10167" y="7748"/>
                  <a:pt x="10256" y="7585"/>
                  <a:pt x="10215" y="7510"/>
                </a:cubicBezTo>
                <a:cubicBezTo>
                  <a:pt x="10011" y="7197"/>
                  <a:pt x="9807" y="6885"/>
                  <a:pt x="9590" y="6572"/>
                </a:cubicBezTo>
                <a:cubicBezTo>
                  <a:pt x="9535" y="6531"/>
                  <a:pt x="9467" y="6518"/>
                  <a:pt x="9400" y="6531"/>
                </a:cubicBezTo>
                <a:cubicBezTo>
                  <a:pt x="9257" y="6538"/>
                  <a:pt x="9128" y="6613"/>
                  <a:pt x="9039" y="6722"/>
                </a:cubicBezTo>
                <a:cubicBezTo>
                  <a:pt x="9005" y="6783"/>
                  <a:pt x="8971" y="6844"/>
                  <a:pt x="8931" y="6892"/>
                </a:cubicBezTo>
                <a:cubicBezTo>
                  <a:pt x="8842" y="7014"/>
                  <a:pt x="8659" y="6994"/>
                  <a:pt x="8591" y="6858"/>
                </a:cubicBezTo>
                <a:cubicBezTo>
                  <a:pt x="8509" y="6674"/>
                  <a:pt x="8435" y="6484"/>
                  <a:pt x="8360" y="6294"/>
                </a:cubicBezTo>
                <a:cubicBezTo>
                  <a:pt x="8312" y="6158"/>
                  <a:pt x="8203" y="6056"/>
                  <a:pt x="8068" y="6022"/>
                </a:cubicBezTo>
                <a:cubicBezTo>
                  <a:pt x="7932" y="5981"/>
                  <a:pt x="7789" y="5961"/>
                  <a:pt x="7660" y="5913"/>
                </a:cubicBezTo>
                <a:cubicBezTo>
                  <a:pt x="7612" y="5893"/>
                  <a:pt x="7537" y="5777"/>
                  <a:pt x="7551" y="5763"/>
                </a:cubicBezTo>
                <a:cubicBezTo>
                  <a:pt x="7687" y="5587"/>
                  <a:pt x="7463" y="5376"/>
                  <a:pt x="7599" y="5206"/>
                </a:cubicBezTo>
                <a:cubicBezTo>
                  <a:pt x="7673" y="5131"/>
                  <a:pt x="7687" y="5009"/>
                  <a:pt x="7619" y="4921"/>
                </a:cubicBezTo>
                <a:cubicBezTo>
                  <a:pt x="7449" y="4676"/>
                  <a:pt x="7123" y="4547"/>
                  <a:pt x="7041" y="4214"/>
                </a:cubicBezTo>
                <a:cubicBezTo>
                  <a:pt x="7028" y="4132"/>
                  <a:pt x="6905" y="4064"/>
                  <a:pt x="6810" y="4017"/>
                </a:cubicBezTo>
                <a:cubicBezTo>
                  <a:pt x="6627" y="3922"/>
                  <a:pt x="6430" y="3847"/>
                  <a:pt x="6246" y="3759"/>
                </a:cubicBezTo>
                <a:cubicBezTo>
                  <a:pt x="6151" y="3711"/>
                  <a:pt x="6022" y="3670"/>
                  <a:pt x="5988" y="3596"/>
                </a:cubicBezTo>
                <a:cubicBezTo>
                  <a:pt x="5879" y="3344"/>
                  <a:pt x="5607" y="3310"/>
                  <a:pt x="5431" y="3154"/>
                </a:cubicBezTo>
                <a:cubicBezTo>
                  <a:pt x="5227" y="2957"/>
                  <a:pt x="4975" y="2814"/>
                  <a:pt x="4710" y="2726"/>
                </a:cubicBezTo>
                <a:cubicBezTo>
                  <a:pt x="4540" y="2671"/>
                  <a:pt x="4404" y="2556"/>
                  <a:pt x="4316" y="2399"/>
                </a:cubicBezTo>
                <a:cubicBezTo>
                  <a:pt x="4187" y="2189"/>
                  <a:pt x="4004" y="2019"/>
                  <a:pt x="3786" y="1910"/>
                </a:cubicBezTo>
                <a:cubicBezTo>
                  <a:pt x="3195" y="1611"/>
                  <a:pt x="2692" y="1163"/>
                  <a:pt x="2325" y="612"/>
                </a:cubicBezTo>
                <a:cubicBezTo>
                  <a:pt x="2203" y="435"/>
                  <a:pt x="1999" y="327"/>
                  <a:pt x="1788" y="313"/>
                </a:cubicBezTo>
                <a:cubicBezTo>
                  <a:pt x="1333" y="279"/>
                  <a:pt x="884" y="225"/>
                  <a:pt x="456" y="34"/>
                </a:cubicBezTo>
                <a:cubicBezTo>
                  <a:pt x="374" y="0"/>
                  <a:pt x="252" y="48"/>
                  <a:pt x="157" y="82"/>
                </a:cubicBezTo>
                <a:cubicBezTo>
                  <a:pt x="55" y="109"/>
                  <a:pt x="1" y="306"/>
                  <a:pt x="55" y="449"/>
                </a:cubicBezTo>
                <a:cubicBezTo>
                  <a:pt x="116" y="612"/>
                  <a:pt x="191" y="762"/>
                  <a:pt x="293" y="898"/>
                </a:cubicBezTo>
                <a:cubicBezTo>
                  <a:pt x="558" y="1224"/>
                  <a:pt x="891" y="1496"/>
                  <a:pt x="1258" y="1693"/>
                </a:cubicBezTo>
                <a:cubicBezTo>
                  <a:pt x="1475" y="1801"/>
                  <a:pt x="1666" y="1964"/>
                  <a:pt x="1808" y="2162"/>
                </a:cubicBezTo>
                <a:cubicBezTo>
                  <a:pt x="1924" y="2331"/>
                  <a:pt x="2107" y="2461"/>
                  <a:pt x="2203" y="2644"/>
                </a:cubicBezTo>
                <a:cubicBezTo>
                  <a:pt x="2400" y="3018"/>
                  <a:pt x="2692" y="3303"/>
                  <a:pt x="3011" y="3575"/>
                </a:cubicBezTo>
                <a:cubicBezTo>
                  <a:pt x="3113" y="3670"/>
                  <a:pt x="3188" y="3786"/>
                  <a:pt x="3242" y="3915"/>
                </a:cubicBezTo>
                <a:cubicBezTo>
                  <a:pt x="3338" y="4139"/>
                  <a:pt x="3412" y="4370"/>
                  <a:pt x="3507" y="4588"/>
                </a:cubicBezTo>
                <a:cubicBezTo>
                  <a:pt x="3562" y="4717"/>
                  <a:pt x="3643" y="4832"/>
                  <a:pt x="3745" y="4921"/>
                </a:cubicBezTo>
                <a:cubicBezTo>
                  <a:pt x="4139" y="5261"/>
                  <a:pt x="4432" y="5709"/>
                  <a:pt x="4574" y="6205"/>
                </a:cubicBezTo>
                <a:cubicBezTo>
                  <a:pt x="4649" y="6436"/>
                  <a:pt x="4765" y="6647"/>
                  <a:pt x="4839" y="6878"/>
                </a:cubicBezTo>
                <a:cubicBezTo>
                  <a:pt x="4928" y="7102"/>
                  <a:pt x="5057" y="7313"/>
                  <a:pt x="5220" y="7490"/>
                </a:cubicBezTo>
                <a:cubicBezTo>
                  <a:pt x="5505" y="7836"/>
                  <a:pt x="5893" y="8094"/>
                  <a:pt x="6171" y="8434"/>
                </a:cubicBezTo>
                <a:cubicBezTo>
                  <a:pt x="6470" y="8781"/>
                  <a:pt x="6803" y="9087"/>
                  <a:pt x="7170" y="9345"/>
                </a:cubicBezTo>
                <a:cubicBezTo>
                  <a:pt x="7449" y="9562"/>
                  <a:pt x="7741" y="9753"/>
                  <a:pt x="7972" y="10018"/>
                </a:cubicBezTo>
                <a:cubicBezTo>
                  <a:pt x="8068" y="10133"/>
                  <a:pt x="8203" y="10133"/>
                  <a:pt x="8353" y="10133"/>
                </a:cubicBezTo>
                <a:cubicBezTo>
                  <a:pt x="8720" y="10126"/>
                  <a:pt x="9087" y="10045"/>
                  <a:pt x="9454" y="10133"/>
                </a:cubicBezTo>
                <a:cubicBezTo>
                  <a:pt x="9474" y="9739"/>
                  <a:pt x="9522" y="9352"/>
                  <a:pt x="9501" y="8964"/>
                </a:cubicBezTo>
                <a:cubicBezTo>
                  <a:pt x="9481" y="8536"/>
                  <a:pt x="9678" y="8142"/>
                  <a:pt x="9699" y="77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3" name="Google Shape;3653;p47"/>
          <p:cNvSpPr/>
          <p:nvPr/>
        </p:nvSpPr>
        <p:spPr>
          <a:xfrm>
            <a:off x="6956547" y="3598390"/>
            <a:ext cx="730" cy="710"/>
          </a:xfrm>
          <a:custGeom>
            <a:avLst/>
            <a:gdLst/>
            <a:ahLst/>
            <a:cxnLst/>
            <a:rect l="l" t="t" r="r" b="b"/>
            <a:pathLst>
              <a:path w="35" h="34" extrusionOk="0">
                <a:moveTo>
                  <a:pt x="1" y="0"/>
                </a:moveTo>
                <a:lnTo>
                  <a:pt x="1" y="34"/>
                </a:lnTo>
                <a:lnTo>
                  <a:pt x="28" y="34"/>
                </a:lnTo>
                <a:cubicBezTo>
                  <a:pt x="28" y="20"/>
                  <a:pt x="35" y="14"/>
                  <a:pt x="35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4" name="Google Shape;3654;p47"/>
          <p:cNvSpPr/>
          <p:nvPr/>
        </p:nvSpPr>
        <p:spPr>
          <a:xfrm>
            <a:off x="5124224" y="1525519"/>
            <a:ext cx="177312" cy="173764"/>
          </a:xfrm>
          <a:custGeom>
            <a:avLst/>
            <a:gdLst/>
            <a:ahLst/>
            <a:cxnLst/>
            <a:rect l="l" t="t" r="r" b="b"/>
            <a:pathLst>
              <a:path w="8496" h="8326" extrusionOk="0">
                <a:moveTo>
                  <a:pt x="599" y="2583"/>
                </a:moveTo>
                <a:cubicBezTo>
                  <a:pt x="565" y="2882"/>
                  <a:pt x="742" y="3106"/>
                  <a:pt x="905" y="3323"/>
                </a:cubicBezTo>
                <a:cubicBezTo>
                  <a:pt x="1047" y="3514"/>
                  <a:pt x="1244" y="3670"/>
                  <a:pt x="1306" y="3915"/>
                </a:cubicBezTo>
                <a:cubicBezTo>
                  <a:pt x="1577" y="4166"/>
                  <a:pt x="1761" y="4506"/>
                  <a:pt x="2121" y="4655"/>
                </a:cubicBezTo>
                <a:lnTo>
                  <a:pt x="2121" y="4642"/>
                </a:lnTo>
                <a:cubicBezTo>
                  <a:pt x="2135" y="4642"/>
                  <a:pt x="2148" y="4642"/>
                  <a:pt x="2162" y="4649"/>
                </a:cubicBezTo>
                <a:cubicBezTo>
                  <a:pt x="2291" y="4499"/>
                  <a:pt x="2413" y="4350"/>
                  <a:pt x="2536" y="4200"/>
                </a:cubicBezTo>
                <a:cubicBezTo>
                  <a:pt x="2665" y="4051"/>
                  <a:pt x="2665" y="3901"/>
                  <a:pt x="2651" y="3724"/>
                </a:cubicBezTo>
                <a:cubicBezTo>
                  <a:pt x="2658" y="3663"/>
                  <a:pt x="2692" y="3602"/>
                  <a:pt x="2746" y="3568"/>
                </a:cubicBezTo>
                <a:cubicBezTo>
                  <a:pt x="2808" y="3527"/>
                  <a:pt x="2876" y="3568"/>
                  <a:pt x="2909" y="3636"/>
                </a:cubicBezTo>
                <a:cubicBezTo>
                  <a:pt x="3018" y="3894"/>
                  <a:pt x="3215" y="3854"/>
                  <a:pt x="3426" y="3806"/>
                </a:cubicBezTo>
                <a:cubicBezTo>
                  <a:pt x="3453" y="3806"/>
                  <a:pt x="3494" y="3833"/>
                  <a:pt x="3514" y="3860"/>
                </a:cubicBezTo>
                <a:cubicBezTo>
                  <a:pt x="3535" y="3881"/>
                  <a:pt x="3528" y="3935"/>
                  <a:pt x="3514" y="3942"/>
                </a:cubicBezTo>
                <a:cubicBezTo>
                  <a:pt x="3256" y="4057"/>
                  <a:pt x="3073" y="4261"/>
                  <a:pt x="2882" y="4452"/>
                </a:cubicBezTo>
                <a:cubicBezTo>
                  <a:pt x="2692" y="4635"/>
                  <a:pt x="2420" y="4710"/>
                  <a:pt x="2162" y="4649"/>
                </a:cubicBezTo>
                <a:lnTo>
                  <a:pt x="2142" y="4669"/>
                </a:lnTo>
                <a:cubicBezTo>
                  <a:pt x="2135" y="4669"/>
                  <a:pt x="2128" y="4662"/>
                  <a:pt x="2121" y="4655"/>
                </a:cubicBezTo>
                <a:cubicBezTo>
                  <a:pt x="2121" y="4846"/>
                  <a:pt x="2114" y="5036"/>
                  <a:pt x="2121" y="5226"/>
                </a:cubicBezTo>
                <a:cubicBezTo>
                  <a:pt x="2128" y="5362"/>
                  <a:pt x="2223" y="5471"/>
                  <a:pt x="2359" y="5498"/>
                </a:cubicBezTo>
                <a:cubicBezTo>
                  <a:pt x="2509" y="5539"/>
                  <a:pt x="2685" y="5532"/>
                  <a:pt x="2753" y="5709"/>
                </a:cubicBezTo>
                <a:cubicBezTo>
                  <a:pt x="2760" y="5702"/>
                  <a:pt x="2774" y="5702"/>
                  <a:pt x="2780" y="5702"/>
                </a:cubicBezTo>
                <a:cubicBezTo>
                  <a:pt x="2787" y="5709"/>
                  <a:pt x="2801" y="5716"/>
                  <a:pt x="2808" y="5722"/>
                </a:cubicBezTo>
                <a:cubicBezTo>
                  <a:pt x="2889" y="5722"/>
                  <a:pt x="2977" y="5722"/>
                  <a:pt x="3059" y="5729"/>
                </a:cubicBezTo>
                <a:cubicBezTo>
                  <a:pt x="3161" y="5736"/>
                  <a:pt x="3188" y="5777"/>
                  <a:pt x="3127" y="5838"/>
                </a:cubicBezTo>
                <a:cubicBezTo>
                  <a:pt x="3107" y="5852"/>
                  <a:pt x="3059" y="5845"/>
                  <a:pt x="3025" y="5845"/>
                </a:cubicBezTo>
                <a:cubicBezTo>
                  <a:pt x="2943" y="5838"/>
                  <a:pt x="2862" y="5790"/>
                  <a:pt x="2808" y="5722"/>
                </a:cubicBezTo>
                <a:lnTo>
                  <a:pt x="2760" y="5722"/>
                </a:lnTo>
                <a:cubicBezTo>
                  <a:pt x="2760" y="5716"/>
                  <a:pt x="2753" y="5716"/>
                  <a:pt x="2753" y="5709"/>
                </a:cubicBezTo>
                <a:cubicBezTo>
                  <a:pt x="2631" y="5750"/>
                  <a:pt x="2502" y="5756"/>
                  <a:pt x="2420" y="5879"/>
                </a:cubicBezTo>
                <a:cubicBezTo>
                  <a:pt x="2325" y="6028"/>
                  <a:pt x="2325" y="6219"/>
                  <a:pt x="2420" y="6361"/>
                </a:cubicBezTo>
                <a:cubicBezTo>
                  <a:pt x="2712" y="6844"/>
                  <a:pt x="3093" y="7224"/>
                  <a:pt x="3657" y="7401"/>
                </a:cubicBezTo>
                <a:cubicBezTo>
                  <a:pt x="3657" y="7394"/>
                  <a:pt x="3657" y="7387"/>
                  <a:pt x="3664" y="7381"/>
                </a:cubicBezTo>
                <a:lnTo>
                  <a:pt x="3677" y="7326"/>
                </a:lnTo>
                <a:lnTo>
                  <a:pt x="3664" y="7408"/>
                </a:lnTo>
                <a:lnTo>
                  <a:pt x="3657" y="7408"/>
                </a:lnTo>
                <a:cubicBezTo>
                  <a:pt x="3637" y="7462"/>
                  <a:pt x="3630" y="7523"/>
                  <a:pt x="3630" y="7578"/>
                </a:cubicBezTo>
                <a:cubicBezTo>
                  <a:pt x="3718" y="7843"/>
                  <a:pt x="3875" y="8081"/>
                  <a:pt x="4092" y="8251"/>
                </a:cubicBezTo>
                <a:cubicBezTo>
                  <a:pt x="4174" y="8325"/>
                  <a:pt x="4411" y="8284"/>
                  <a:pt x="4473" y="8183"/>
                </a:cubicBezTo>
                <a:cubicBezTo>
                  <a:pt x="4507" y="8128"/>
                  <a:pt x="4568" y="8060"/>
                  <a:pt x="4554" y="8006"/>
                </a:cubicBezTo>
                <a:cubicBezTo>
                  <a:pt x="4527" y="7551"/>
                  <a:pt x="4704" y="7129"/>
                  <a:pt x="4717" y="6681"/>
                </a:cubicBezTo>
                <a:cubicBezTo>
                  <a:pt x="4724" y="6436"/>
                  <a:pt x="4806" y="6205"/>
                  <a:pt x="4948" y="6008"/>
                </a:cubicBezTo>
                <a:cubicBezTo>
                  <a:pt x="5030" y="5899"/>
                  <a:pt x="5111" y="5756"/>
                  <a:pt x="5105" y="5634"/>
                </a:cubicBezTo>
                <a:cubicBezTo>
                  <a:pt x="5084" y="5077"/>
                  <a:pt x="5397" y="4574"/>
                  <a:pt x="5342" y="4017"/>
                </a:cubicBezTo>
                <a:cubicBezTo>
                  <a:pt x="5342" y="3942"/>
                  <a:pt x="5349" y="3874"/>
                  <a:pt x="5376" y="3813"/>
                </a:cubicBezTo>
                <a:cubicBezTo>
                  <a:pt x="5465" y="3575"/>
                  <a:pt x="5587" y="3378"/>
                  <a:pt x="5839" y="3283"/>
                </a:cubicBezTo>
                <a:cubicBezTo>
                  <a:pt x="5920" y="3255"/>
                  <a:pt x="6008" y="3283"/>
                  <a:pt x="6008" y="3357"/>
                </a:cubicBezTo>
                <a:cubicBezTo>
                  <a:pt x="6022" y="3487"/>
                  <a:pt x="5940" y="3663"/>
                  <a:pt x="6002" y="3745"/>
                </a:cubicBezTo>
                <a:cubicBezTo>
                  <a:pt x="6260" y="4091"/>
                  <a:pt x="6301" y="4513"/>
                  <a:pt x="6491" y="4873"/>
                </a:cubicBezTo>
                <a:cubicBezTo>
                  <a:pt x="6586" y="5022"/>
                  <a:pt x="6613" y="5199"/>
                  <a:pt x="6566" y="5369"/>
                </a:cubicBezTo>
                <a:cubicBezTo>
                  <a:pt x="6532" y="5539"/>
                  <a:pt x="6484" y="5702"/>
                  <a:pt x="6443" y="5865"/>
                </a:cubicBezTo>
                <a:cubicBezTo>
                  <a:pt x="6416" y="5987"/>
                  <a:pt x="6579" y="6157"/>
                  <a:pt x="6702" y="6117"/>
                </a:cubicBezTo>
                <a:cubicBezTo>
                  <a:pt x="6872" y="6062"/>
                  <a:pt x="7021" y="5994"/>
                  <a:pt x="7184" y="5926"/>
                </a:cubicBezTo>
                <a:cubicBezTo>
                  <a:pt x="7347" y="5858"/>
                  <a:pt x="7368" y="5858"/>
                  <a:pt x="7442" y="6103"/>
                </a:cubicBezTo>
                <a:cubicBezTo>
                  <a:pt x="7449" y="6130"/>
                  <a:pt x="7449" y="6171"/>
                  <a:pt x="7456" y="6198"/>
                </a:cubicBezTo>
                <a:cubicBezTo>
                  <a:pt x="7517" y="6382"/>
                  <a:pt x="7626" y="6409"/>
                  <a:pt x="7762" y="6307"/>
                </a:cubicBezTo>
                <a:cubicBezTo>
                  <a:pt x="8149" y="6001"/>
                  <a:pt x="8401" y="5573"/>
                  <a:pt x="8489" y="5090"/>
                </a:cubicBezTo>
                <a:cubicBezTo>
                  <a:pt x="8496" y="5043"/>
                  <a:pt x="8435" y="4968"/>
                  <a:pt x="8387" y="4934"/>
                </a:cubicBezTo>
                <a:cubicBezTo>
                  <a:pt x="8326" y="4893"/>
                  <a:pt x="8265" y="4866"/>
                  <a:pt x="8190" y="4866"/>
                </a:cubicBezTo>
                <a:cubicBezTo>
                  <a:pt x="7843" y="4866"/>
                  <a:pt x="7701" y="4710"/>
                  <a:pt x="7687" y="4356"/>
                </a:cubicBezTo>
                <a:cubicBezTo>
                  <a:pt x="7673" y="4044"/>
                  <a:pt x="7572" y="4010"/>
                  <a:pt x="7171" y="4098"/>
                </a:cubicBezTo>
                <a:cubicBezTo>
                  <a:pt x="6980" y="4139"/>
                  <a:pt x="6973" y="4139"/>
                  <a:pt x="7014" y="3955"/>
                </a:cubicBezTo>
                <a:cubicBezTo>
                  <a:pt x="7035" y="3854"/>
                  <a:pt x="7069" y="3758"/>
                  <a:pt x="7089" y="3656"/>
                </a:cubicBezTo>
                <a:cubicBezTo>
                  <a:pt x="7130" y="3446"/>
                  <a:pt x="7062" y="3317"/>
                  <a:pt x="6872" y="3249"/>
                </a:cubicBezTo>
                <a:cubicBezTo>
                  <a:pt x="6681" y="3188"/>
                  <a:pt x="6484" y="3167"/>
                  <a:pt x="6362" y="2943"/>
                </a:cubicBezTo>
                <a:cubicBezTo>
                  <a:pt x="6240" y="2719"/>
                  <a:pt x="5934" y="2589"/>
                  <a:pt x="5893" y="2284"/>
                </a:cubicBezTo>
                <a:cubicBezTo>
                  <a:pt x="5886" y="2243"/>
                  <a:pt x="5798" y="2189"/>
                  <a:pt x="5737" y="2168"/>
                </a:cubicBezTo>
                <a:cubicBezTo>
                  <a:pt x="5601" y="2134"/>
                  <a:pt x="5451" y="2141"/>
                  <a:pt x="5322" y="2087"/>
                </a:cubicBezTo>
                <a:cubicBezTo>
                  <a:pt x="5057" y="1985"/>
                  <a:pt x="4819" y="1842"/>
                  <a:pt x="4744" y="1536"/>
                </a:cubicBezTo>
                <a:cubicBezTo>
                  <a:pt x="4670" y="1264"/>
                  <a:pt x="4547" y="1026"/>
                  <a:pt x="4282" y="877"/>
                </a:cubicBezTo>
                <a:cubicBezTo>
                  <a:pt x="4194" y="816"/>
                  <a:pt x="4126" y="741"/>
                  <a:pt x="4078" y="646"/>
                </a:cubicBezTo>
                <a:cubicBezTo>
                  <a:pt x="3983" y="456"/>
                  <a:pt x="3820" y="320"/>
                  <a:pt x="3616" y="258"/>
                </a:cubicBezTo>
                <a:cubicBezTo>
                  <a:pt x="3487" y="218"/>
                  <a:pt x="3372" y="123"/>
                  <a:pt x="3249" y="61"/>
                </a:cubicBezTo>
                <a:cubicBezTo>
                  <a:pt x="3113" y="0"/>
                  <a:pt x="2950" y="82"/>
                  <a:pt x="2930" y="231"/>
                </a:cubicBezTo>
                <a:cubicBezTo>
                  <a:pt x="2876" y="462"/>
                  <a:pt x="2828" y="687"/>
                  <a:pt x="2774" y="918"/>
                </a:cubicBezTo>
                <a:cubicBezTo>
                  <a:pt x="2780" y="918"/>
                  <a:pt x="2787" y="918"/>
                  <a:pt x="2794" y="918"/>
                </a:cubicBezTo>
                <a:lnTo>
                  <a:pt x="2794" y="972"/>
                </a:lnTo>
                <a:cubicBezTo>
                  <a:pt x="2889" y="1088"/>
                  <a:pt x="2930" y="1237"/>
                  <a:pt x="2916" y="1387"/>
                </a:cubicBezTo>
                <a:cubicBezTo>
                  <a:pt x="2916" y="1414"/>
                  <a:pt x="2909" y="1448"/>
                  <a:pt x="2896" y="1468"/>
                </a:cubicBezTo>
                <a:cubicBezTo>
                  <a:pt x="2842" y="1523"/>
                  <a:pt x="2808" y="1495"/>
                  <a:pt x="2801" y="1400"/>
                </a:cubicBezTo>
                <a:cubicBezTo>
                  <a:pt x="2794" y="1251"/>
                  <a:pt x="2794" y="1108"/>
                  <a:pt x="2794" y="965"/>
                </a:cubicBezTo>
                <a:cubicBezTo>
                  <a:pt x="2787" y="952"/>
                  <a:pt x="2780" y="945"/>
                  <a:pt x="2767" y="931"/>
                </a:cubicBezTo>
                <a:cubicBezTo>
                  <a:pt x="2774" y="924"/>
                  <a:pt x="2774" y="918"/>
                  <a:pt x="2774" y="911"/>
                </a:cubicBezTo>
                <a:cubicBezTo>
                  <a:pt x="2712" y="911"/>
                  <a:pt x="2651" y="931"/>
                  <a:pt x="2610" y="904"/>
                </a:cubicBezTo>
                <a:cubicBezTo>
                  <a:pt x="2373" y="748"/>
                  <a:pt x="2148" y="816"/>
                  <a:pt x="1917" y="911"/>
                </a:cubicBezTo>
                <a:cubicBezTo>
                  <a:pt x="1917" y="918"/>
                  <a:pt x="1917" y="931"/>
                  <a:pt x="1917" y="945"/>
                </a:cubicBezTo>
                <a:lnTo>
                  <a:pt x="1883" y="952"/>
                </a:lnTo>
                <a:cubicBezTo>
                  <a:pt x="1890" y="1006"/>
                  <a:pt x="1883" y="1060"/>
                  <a:pt x="1876" y="1108"/>
                </a:cubicBezTo>
                <a:cubicBezTo>
                  <a:pt x="1883" y="1183"/>
                  <a:pt x="1802" y="1230"/>
                  <a:pt x="1741" y="1196"/>
                </a:cubicBezTo>
                <a:cubicBezTo>
                  <a:pt x="1707" y="1183"/>
                  <a:pt x="1679" y="1162"/>
                  <a:pt x="1659" y="1135"/>
                </a:cubicBezTo>
                <a:cubicBezTo>
                  <a:pt x="1605" y="1067"/>
                  <a:pt x="1632" y="1020"/>
                  <a:pt x="1727" y="999"/>
                </a:cubicBezTo>
                <a:cubicBezTo>
                  <a:pt x="1775" y="986"/>
                  <a:pt x="1829" y="972"/>
                  <a:pt x="1883" y="958"/>
                </a:cubicBezTo>
                <a:lnTo>
                  <a:pt x="1883" y="918"/>
                </a:lnTo>
                <a:lnTo>
                  <a:pt x="1910" y="911"/>
                </a:lnTo>
                <a:cubicBezTo>
                  <a:pt x="1910" y="890"/>
                  <a:pt x="1910" y="870"/>
                  <a:pt x="1904" y="843"/>
                </a:cubicBezTo>
                <a:cubicBezTo>
                  <a:pt x="1815" y="578"/>
                  <a:pt x="1679" y="462"/>
                  <a:pt x="1469" y="544"/>
                </a:cubicBezTo>
                <a:cubicBezTo>
                  <a:pt x="1204" y="639"/>
                  <a:pt x="932" y="700"/>
                  <a:pt x="653" y="727"/>
                </a:cubicBezTo>
                <a:cubicBezTo>
                  <a:pt x="477" y="741"/>
                  <a:pt x="327" y="870"/>
                  <a:pt x="279" y="1040"/>
                </a:cubicBezTo>
                <a:cubicBezTo>
                  <a:pt x="245" y="1135"/>
                  <a:pt x="211" y="1230"/>
                  <a:pt x="171" y="1325"/>
                </a:cubicBezTo>
                <a:cubicBezTo>
                  <a:pt x="1" y="1720"/>
                  <a:pt x="89" y="2059"/>
                  <a:pt x="409" y="2345"/>
                </a:cubicBezTo>
                <a:cubicBezTo>
                  <a:pt x="511" y="2406"/>
                  <a:pt x="606" y="2467"/>
                  <a:pt x="599" y="2583"/>
                </a:cubicBezTo>
                <a:close/>
                <a:moveTo>
                  <a:pt x="3222" y="5410"/>
                </a:moveTo>
                <a:lnTo>
                  <a:pt x="3141" y="5369"/>
                </a:lnTo>
                <a:lnTo>
                  <a:pt x="3236" y="5342"/>
                </a:lnTo>
                <a:close/>
                <a:moveTo>
                  <a:pt x="2977" y="2182"/>
                </a:moveTo>
                <a:lnTo>
                  <a:pt x="3018" y="2216"/>
                </a:lnTo>
                <a:lnTo>
                  <a:pt x="2957" y="2195"/>
                </a:lnTo>
                <a:lnTo>
                  <a:pt x="2937" y="212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5" name="Google Shape;3655;p47"/>
          <p:cNvSpPr/>
          <p:nvPr/>
        </p:nvSpPr>
        <p:spPr>
          <a:xfrm>
            <a:off x="7879461" y="4412925"/>
            <a:ext cx="183113" cy="177019"/>
          </a:xfrm>
          <a:custGeom>
            <a:avLst/>
            <a:gdLst/>
            <a:ahLst/>
            <a:cxnLst/>
            <a:rect l="l" t="t" r="r" b="b"/>
            <a:pathLst>
              <a:path w="8774" h="8482" extrusionOk="0">
                <a:moveTo>
                  <a:pt x="8550" y="625"/>
                </a:moveTo>
                <a:cubicBezTo>
                  <a:pt x="8414" y="653"/>
                  <a:pt x="8271" y="721"/>
                  <a:pt x="8142" y="707"/>
                </a:cubicBezTo>
                <a:cubicBezTo>
                  <a:pt x="7918" y="673"/>
                  <a:pt x="8026" y="415"/>
                  <a:pt x="7904" y="299"/>
                </a:cubicBezTo>
                <a:cubicBezTo>
                  <a:pt x="7856" y="245"/>
                  <a:pt x="7822" y="190"/>
                  <a:pt x="7788" y="129"/>
                </a:cubicBezTo>
                <a:cubicBezTo>
                  <a:pt x="7693" y="14"/>
                  <a:pt x="7523" y="0"/>
                  <a:pt x="7408" y="89"/>
                </a:cubicBezTo>
                <a:cubicBezTo>
                  <a:pt x="7326" y="150"/>
                  <a:pt x="7211" y="204"/>
                  <a:pt x="7177" y="292"/>
                </a:cubicBezTo>
                <a:cubicBezTo>
                  <a:pt x="6959" y="816"/>
                  <a:pt x="6654" y="1257"/>
                  <a:pt x="6137" y="1550"/>
                </a:cubicBezTo>
                <a:cubicBezTo>
                  <a:pt x="6028" y="1611"/>
                  <a:pt x="5954" y="1754"/>
                  <a:pt x="5886" y="1869"/>
                </a:cubicBezTo>
                <a:cubicBezTo>
                  <a:pt x="5790" y="2012"/>
                  <a:pt x="5716" y="2168"/>
                  <a:pt x="5648" y="2324"/>
                </a:cubicBezTo>
                <a:cubicBezTo>
                  <a:pt x="5491" y="2678"/>
                  <a:pt x="5213" y="2963"/>
                  <a:pt x="4866" y="3133"/>
                </a:cubicBezTo>
                <a:cubicBezTo>
                  <a:pt x="4465" y="3344"/>
                  <a:pt x="4085" y="3595"/>
                  <a:pt x="3684" y="3813"/>
                </a:cubicBezTo>
                <a:cubicBezTo>
                  <a:pt x="3351" y="3996"/>
                  <a:pt x="3113" y="4329"/>
                  <a:pt x="2678" y="4343"/>
                </a:cubicBezTo>
                <a:cubicBezTo>
                  <a:pt x="2590" y="4343"/>
                  <a:pt x="2494" y="4431"/>
                  <a:pt x="2413" y="4499"/>
                </a:cubicBezTo>
                <a:cubicBezTo>
                  <a:pt x="1890" y="4900"/>
                  <a:pt x="1393" y="5342"/>
                  <a:pt x="925" y="5804"/>
                </a:cubicBezTo>
                <a:cubicBezTo>
                  <a:pt x="544" y="6178"/>
                  <a:pt x="306" y="6626"/>
                  <a:pt x="68" y="7082"/>
                </a:cubicBezTo>
                <a:cubicBezTo>
                  <a:pt x="0" y="7211"/>
                  <a:pt x="89" y="7455"/>
                  <a:pt x="245" y="7516"/>
                </a:cubicBezTo>
                <a:cubicBezTo>
                  <a:pt x="571" y="7646"/>
                  <a:pt x="904" y="7754"/>
                  <a:pt x="1115" y="8060"/>
                </a:cubicBezTo>
                <a:cubicBezTo>
                  <a:pt x="1156" y="8115"/>
                  <a:pt x="1203" y="8169"/>
                  <a:pt x="1251" y="8216"/>
                </a:cubicBezTo>
                <a:cubicBezTo>
                  <a:pt x="1495" y="8454"/>
                  <a:pt x="1815" y="8482"/>
                  <a:pt x="2127" y="8346"/>
                </a:cubicBezTo>
                <a:cubicBezTo>
                  <a:pt x="2651" y="8115"/>
                  <a:pt x="2990" y="7646"/>
                  <a:pt x="3493" y="7394"/>
                </a:cubicBezTo>
                <a:cubicBezTo>
                  <a:pt x="3643" y="7163"/>
                  <a:pt x="3792" y="6925"/>
                  <a:pt x="3942" y="6701"/>
                </a:cubicBezTo>
                <a:cubicBezTo>
                  <a:pt x="4030" y="6551"/>
                  <a:pt x="4139" y="6416"/>
                  <a:pt x="4261" y="6286"/>
                </a:cubicBezTo>
                <a:cubicBezTo>
                  <a:pt x="4431" y="6117"/>
                  <a:pt x="4574" y="5919"/>
                  <a:pt x="4676" y="5702"/>
                </a:cubicBezTo>
                <a:cubicBezTo>
                  <a:pt x="5090" y="4920"/>
                  <a:pt x="4995" y="5124"/>
                  <a:pt x="5709" y="4737"/>
                </a:cubicBezTo>
                <a:cubicBezTo>
                  <a:pt x="5906" y="4628"/>
                  <a:pt x="6103" y="4635"/>
                  <a:pt x="6321" y="4635"/>
                </a:cubicBezTo>
                <a:cubicBezTo>
                  <a:pt x="6552" y="4635"/>
                  <a:pt x="6694" y="4506"/>
                  <a:pt x="6647" y="4329"/>
                </a:cubicBezTo>
                <a:cubicBezTo>
                  <a:pt x="6565" y="3976"/>
                  <a:pt x="6647" y="3731"/>
                  <a:pt x="6987" y="3568"/>
                </a:cubicBezTo>
                <a:cubicBezTo>
                  <a:pt x="7116" y="3500"/>
                  <a:pt x="7224" y="3412"/>
                  <a:pt x="7306" y="3296"/>
                </a:cubicBezTo>
                <a:cubicBezTo>
                  <a:pt x="7659" y="2827"/>
                  <a:pt x="8087" y="2413"/>
                  <a:pt x="8495" y="1985"/>
                </a:cubicBezTo>
                <a:cubicBezTo>
                  <a:pt x="8590" y="1883"/>
                  <a:pt x="8645" y="1754"/>
                  <a:pt x="8652" y="1618"/>
                </a:cubicBezTo>
                <a:cubicBezTo>
                  <a:pt x="8658" y="1475"/>
                  <a:pt x="8672" y="1339"/>
                  <a:pt x="8672" y="1278"/>
                </a:cubicBezTo>
                <a:cubicBezTo>
                  <a:pt x="8699" y="1169"/>
                  <a:pt x="8713" y="1135"/>
                  <a:pt x="8719" y="1108"/>
                </a:cubicBezTo>
                <a:cubicBezTo>
                  <a:pt x="8733" y="1040"/>
                  <a:pt x="8753" y="972"/>
                  <a:pt x="8767" y="904"/>
                </a:cubicBezTo>
                <a:cubicBezTo>
                  <a:pt x="8767" y="870"/>
                  <a:pt x="8767" y="836"/>
                  <a:pt x="8767" y="802"/>
                </a:cubicBezTo>
                <a:cubicBezTo>
                  <a:pt x="8774" y="721"/>
                  <a:pt x="8645" y="612"/>
                  <a:pt x="8550" y="62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6" name="Google Shape;3656;p47"/>
          <p:cNvSpPr/>
          <p:nvPr/>
        </p:nvSpPr>
        <p:spPr>
          <a:xfrm>
            <a:off x="6032236" y="1291775"/>
            <a:ext cx="150514" cy="127537"/>
          </a:xfrm>
          <a:custGeom>
            <a:avLst/>
            <a:gdLst/>
            <a:ahLst/>
            <a:cxnLst/>
            <a:rect l="l" t="t" r="r" b="b"/>
            <a:pathLst>
              <a:path w="7212" h="6111" extrusionOk="0">
                <a:moveTo>
                  <a:pt x="293" y="3120"/>
                </a:moveTo>
                <a:cubicBezTo>
                  <a:pt x="279" y="3229"/>
                  <a:pt x="340" y="3290"/>
                  <a:pt x="476" y="3317"/>
                </a:cubicBezTo>
                <a:cubicBezTo>
                  <a:pt x="578" y="3331"/>
                  <a:pt x="701" y="3317"/>
                  <a:pt x="775" y="3364"/>
                </a:cubicBezTo>
                <a:cubicBezTo>
                  <a:pt x="972" y="3507"/>
                  <a:pt x="1210" y="3589"/>
                  <a:pt x="1455" y="3609"/>
                </a:cubicBezTo>
                <a:cubicBezTo>
                  <a:pt x="1489" y="3609"/>
                  <a:pt x="1523" y="3623"/>
                  <a:pt x="1550" y="3650"/>
                </a:cubicBezTo>
                <a:cubicBezTo>
                  <a:pt x="1591" y="3698"/>
                  <a:pt x="1564" y="3731"/>
                  <a:pt x="1462" y="3745"/>
                </a:cubicBezTo>
                <a:cubicBezTo>
                  <a:pt x="1326" y="3765"/>
                  <a:pt x="1183" y="3786"/>
                  <a:pt x="1047" y="3813"/>
                </a:cubicBezTo>
                <a:cubicBezTo>
                  <a:pt x="904" y="3827"/>
                  <a:pt x="782" y="3901"/>
                  <a:pt x="694" y="4017"/>
                </a:cubicBezTo>
                <a:cubicBezTo>
                  <a:pt x="639" y="4105"/>
                  <a:pt x="687" y="4207"/>
                  <a:pt x="857" y="4357"/>
                </a:cubicBezTo>
                <a:cubicBezTo>
                  <a:pt x="1061" y="4540"/>
                  <a:pt x="1265" y="4730"/>
                  <a:pt x="1475" y="4907"/>
                </a:cubicBezTo>
                <a:cubicBezTo>
                  <a:pt x="1530" y="4948"/>
                  <a:pt x="1598" y="4968"/>
                  <a:pt x="1666" y="4962"/>
                </a:cubicBezTo>
                <a:cubicBezTo>
                  <a:pt x="2087" y="4873"/>
                  <a:pt x="2359" y="4452"/>
                  <a:pt x="2264" y="4031"/>
                </a:cubicBezTo>
                <a:cubicBezTo>
                  <a:pt x="2236" y="3942"/>
                  <a:pt x="2155" y="3861"/>
                  <a:pt x="2202" y="3752"/>
                </a:cubicBezTo>
                <a:cubicBezTo>
                  <a:pt x="2216" y="3725"/>
                  <a:pt x="2243" y="3698"/>
                  <a:pt x="2270" y="3684"/>
                </a:cubicBezTo>
                <a:cubicBezTo>
                  <a:pt x="2304" y="3670"/>
                  <a:pt x="2366" y="3664"/>
                  <a:pt x="2372" y="3684"/>
                </a:cubicBezTo>
                <a:cubicBezTo>
                  <a:pt x="2522" y="3874"/>
                  <a:pt x="2678" y="4064"/>
                  <a:pt x="2644" y="4330"/>
                </a:cubicBezTo>
                <a:cubicBezTo>
                  <a:pt x="2624" y="4465"/>
                  <a:pt x="2610" y="4601"/>
                  <a:pt x="2590" y="4737"/>
                </a:cubicBezTo>
                <a:cubicBezTo>
                  <a:pt x="2542" y="5084"/>
                  <a:pt x="2535" y="5104"/>
                  <a:pt x="2862" y="5111"/>
                </a:cubicBezTo>
                <a:cubicBezTo>
                  <a:pt x="3120" y="5125"/>
                  <a:pt x="3344" y="5179"/>
                  <a:pt x="3480" y="5417"/>
                </a:cubicBezTo>
                <a:cubicBezTo>
                  <a:pt x="3677" y="5750"/>
                  <a:pt x="3990" y="5865"/>
                  <a:pt x="4370" y="5865"/>
                </a:cubicBezTo>
                <a:cubicBezTo>
                  <a:pt x="4968" y="5879"/>
                  <a:pt x="5560" y="5899"/>
                  <a:pt x="6137" y="6076"/>
                </a:cubicBezTo>
                <a:cubicBezTo>
                  <a:pt x="6239" y="6110"/>
                  <a:pt x="6341" y="6110"/>
                  <a:pt x="6443" y="6076"/>
                </a:cubicBezTo>
                <a:cubicBezTo>
                  <a:pt x="6708" y="5974"/>
                  <a:pt x="6939" y="5818"/>
                  <a:pt x="7123" y="5607"/>
                </a:cubicBezTo>
                <a:cubicBezTo>
                  <a:pt x="7198" y="5519"/>
                  <a:pt x="7211" y="5301"/>
                  <a:pt x="7136" y="5220"/>
                </a:cubicBezTo>
                <a:cubicBezTo>
                  <a:pt x="7102" y="5159"/>
                  <a:pt x="7055" y="5104"/>
                  <a:pt x="7007" y="5057"/>
                </a:cubicBezTo>
                <a:cubicBezTo>
                  <a:pt x="6898" y="4962"/>
                  <a:pt x="6783" y="4880"/>
                  <a:pt x="6667" y="4805"/>
                </a:cubicBezTo>
                <a:cubicBezTo>
                  <a:pt x="6518" y="4724"/>
                  <a:pt x="6498" y="4608"/>
                  <a:pt x="6518" y="4459"/>
                </a:cubicBezTo>
                <a:cubicBezTo>
                  <a:pt x="6572" y="4153"/>
                  <a:pt x="6266" y="3983"/>
                  <a:pt x="6212" y="3711"/>
                </a:cubicBezTo>
                <a:cubicBezTo>
                  <a:pt x="6103" y="3195"/>
                  <a:pt x="5716" y="2902"/>
                  <a:pt x="5281" y="2651"/>
                </a:cubicBezTo>
                <a:cubicBezTo>
                  <a:pt x="5091" y="2542"/>
                  <a:pt x="4867" y="2501"/>
                  <a:pt x="4690" y="2631"/>
                </a:cubicBezTo>
                <a:cubicBezTo>
                  <a:pt x="4506" y="2766"/>
                  <a:pt x="4377" y="2719"/>
                  <a:pt x="4221" y="2617"/>
                </a:cubicBezTo>
                <a:cubicBezTo>
                  <a:pt x="3990" y="2461"/>
                  <a:pt x="3759" y="2488"/>
                  <a:pt x="3534" y="2644"/>
                </a:cubicBezTo>
                <a:cubicBezTo>
                  <a:pt x="3487" y="2678"/>
                  <a:pt x="3433" y="2705"/>
                  <a:pt x="3378" y="2732"/>
                </a:cubicBezTo>
                <a:lnTo>
                  <a:pt x="3378" y="2766"/>
                </a:lnTo>
                <a:lnTo>
                  <a:pt x="3324" y="2766"/>
                </a:lnTo>
                <a:cubicBezTo>
                  <a:pt x="3174" y="2923"/>
                  <a:pt x="3018" y="3079"/>
                  <a:pt x="2855" y="3222"/>
                </a:cubicBezTo>
                <a:cubicBezTo>
                  <a:pt x="2814" y="3283"/>
                  <a:pt x="2726" y="3269"/>
                  <a:pt x="2699" y="3201"/>
                </a:cubicBezTo>
                <a:cubicBezTo>
                  <a:pt x="2685" y="3174"/>
                  <a:pt x="2692" y="3147"/>
                  <a:pt x="2705" y="3120"/>
                </a:cubicBezTo>
                <a:cubicBezTo>
                  <a:pt x="2862" y="2909"/>
                  <a:pt x="3045" y="2760"/>
                  <a:pt x="3324" y="2773"/>
                </a:cubicBezTo>
                <a:lnTo>
                  <a:pt x="3351" y="2746"/>
                </a:lnTo>
                <a:lnTo>
                  <a:pt x="3378" y="2732"/>
                </a:lnTo>
                <a:cubicBezTo>
                  <a:pt x="3412" y="2427"/>
                  <a:pt x="3371" y="2155"/>
                  <a:pt x="3079" y="1951"/>
                </a:cubicBezTo>
                <a:cubicBezTo>
                  <a:pt x="2835" y="1781"/>
                  <a:pt x="2760" y="1516"/>
                  <a:pt x="2746" y="1224"/>
                </a:cubicBezTo>
                <a:cubicBezTo>
                  <a:pt x="2733" y="1081"/>
                  <a:pt x="2624" y="966"/>
                  <a:pt x="2474" y="952"/>
                </a:cubicBezTo>
                <a:cubicBezTo>
                  <a:pt x="2019" y="911"/>
                  <a:pt x="1713" y="646"/>
                  <a:pt x="1414" y="340"/>
                </a:cubicBezTo>
                <a:cubicBezTo>
                  <a:pt x="1299" y="218"/>
                  <a:pt x="1129" y="143"/>
                  <a:pt x="979" y="62"/>
                </a:cubicBezTo>
                <a:cubicBezTo>
                  <a:pt x="870" y="1"/>
                  <a:pt x="646" y="82"/>
                  <a:pt x="619" y="191"/>
                </a:cubicBezTo>
                <a:cubicBezTo>
                  <a:pt x="537" y="456"/>
                  <a:pt x="463" y="714"/>
                  <a:pt x="300" y="945"/>
                </a:cubicBezTo>
                <a:cubicBezTo>
                  <a:pt x="48" y="1285"/>
                  <a:pt x="1" y="1740"/>
                  <a:pt x="177" y="2128"/>
                </a:cubicBezTo>
                <a:cubicBezTo>
                  <a:pt x="313" y="2440"/>
                  <a:pt x="354" y="2787"/>
                  <a:pt x="293" y="312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7" name="Google Shape;3657;p47"/>
          <p:cNvSpPr/>
          <p:nvPr/>
        </p:nvSpPr>
        <p:spPr>
          <a:xfrm>
            <a:off x="8067958" y="4235634"/>
            <a:ext cx="101700" cy="208658"/>
          </a:xfrm>
          <a:custGeom>
            <a:avLst/>
            <a:gdLst/>
            <a:ahLst/>
            <a:cxnLst/>
            <a:rect l="l" t="t" r="r" b="b"/>
            <a:pathLst>
              <a:path w="4873" h="9998" extrusionOk="0">
                <a:moveTo>
                  <a:pt x="4683" y="4771"/>
                </a:moveTo>
                <a:cubicBezTo>
                  <a:pt x="4594" y="4717"/>
                  <a:pt x="4479" y="4717"/>
                  <a:pt x="4384" y="4771"/>
                </a:cubicBezTo>
                <a:cubicBezTo>
                  <a:pt x="4322" y="4798"/>
                  <a:pt x="4268" y="4846"/>
                  <a:pt x="4207" y="4887"/>
                </a:cubicBezTo>
                <a:cubicBezTo>
                  <a:pt x="3799" y="5131"/>
                  <a:pt x="3697" y="5124"/>
                  <a:pt x="3371" y="4853"/>
                </a:cubicBezTo>
                <a:cubicBezTo>
                  <a:pt x="3201" y="4717"/>
                  <a:pt x="3079" y="4574"/>
                  <a:pt x="3065" y="4343"/>
                </a:cubicBezTo>
                <a:cubicBezTo>
                  <a:pt x="3045" y="4098"/>
                  <a:pt x="3004" y="3860"/>
                  <a:pt x="2950" y="3629"/>
                </a:cubicBezTo>
                <a:cubicBezTo>
                  <a:pt x="2929" y="3527"/>
                  <a:pt x="2888" y="3432"/>
                  <a:pt x="2834" y="3344"/>
                </a:cubicBezTo>
                <a:cubicBezTo>
                  <a:pt x="2793" y="3296"/>
                  <a:pt x="2739" y="3269"/>
                  <a:pt x="2678" y="3255"/>
                </a:cubicBezTo>
                <a:cubicBezTo>
                  <a:pt x="2664" y="3255"/>
                  <a:pt x="2623" y="3296"/>
                  <a:pt x="2610" y="3323"/>
                </a:cubicBezTo>
                <a:cubicBezTo>
                  <a:pt x="2576" y="3385"/>
                  <a:pt x="2569" y="3453"/>
                  <a:pt x="2535" y="3514"/>
                </a:cubicBezTo>
                <a:cubicBezTo>
                  <a:pt x="2501" y="3568"/>
                  <a:pt x="2460" y="3616"/>
                  <a:pt x="2406" y="3650"/>
                </a:cubicBezTo>
                <a:cubicBezTo>
                  <a:pt x="2352" y="3684"/>
                  <a:pt x="2195" y="3527"/>
                  <a:pt x="2209" y="3446"/>
                </a:cubicBezTo>
                <a:cubicBezTo>
                  <a:pt x="2290" y="2977"/>
                  <a:pt x="2250" y="2494"/>
                  <a:pt x="2365" y="2025"/>
                </a:cubicBezTo>
                <a:cubicBezTo>
                  <a:pt x="2440" y="1747"/>
                  <a:pt x="2426" y="1509"/>
                  <a:pt x="2222" y="1264"/>
                </a:cubicBezTo>
                <a:cubicBezTo>
                  <a:pt x="1978" y="979"/>
                  <a:pt x="1821" y="625"/>
                  <a:pt x="1495" y="394"/>
                </a:cubicBezTo>
                <a:cubicBezTo>
                  <a:pt x="1420" y="340"/>
                  <a:pt x="1393" y="224"/>
                  <a:pt x="1339" y="136"/>
                </a:cubicBezTo>
                <a:cubicBezTo>
                  <a:pt x="1325" y="102"/>
                  <a:pt x="1305" y="75"/>
                  <a:pt x="1278" y="55"/>
                </a:cubicBezTo>
                <a:cubicBezTo>
                  <a:pt x="1230" y="0"/>
                  <a:pt x="1155" y="0"/>
                  <a:pt x="1108" y="55"/>
                </a:cubicBezTo>
                <a:cubicBezTo>
                  <a:pt x="1081" y="75"/>
                  <a:pt x="1067" y="102"/>
                  <a:pt x="1060" y="136"/>
                </a:cubicBezTo>
                <a:cubicBezTo>
                  <a:pt x="1060" y="408"/>
                  <a:pt x="1305" y="646"/>
                  <a:pt x="1183" y="931"/>
                </a:cubicBezTo>
                <a:cubicBezTo>
                  <a:pt x="1087" y="1135"/>
                  <a:pt x="1128" y="1325"/>
                  <a:pt x="1203" y="1529"/>
                </a:cubicBezTo>
                <a:cubicBezTo>
                  <a:pt x="1312" y="1822"/>
                  <a:pt x="1393" y="2121"/>
                  <a:pt x="1454" y="2426"/>
                </a:cubicBezTo>
                <a:cubicBezTo>
                  <a:pt x="1516" y="2719"/>
                  <a:pt x="1692" y="2997"/>
                  <a:pt x="1550" y="3323"/>
                </a:cubicBezTo>
                <a:cubicBezTo>
                  <a:pt x="1516" y="3398"/>
                  <a:pt x="1584" y="3514"/>
                  <a:pt x="1618" y="3616"/>
                </a:cubicBezTo>
                <a:cubicBezTo>
                  <a:pt x="1658" y="3745"/>
                  <a:pt x="1713" y="3867"/>
                  <a:pt x="1753" y="3976"/>
                </a:cubicBezTo>
                <a:cubicBezTo>
                  <a:pt x="1706" y="4309"/>
                  <a:pt x="1686" y="4621"/>
                  <a:pt x="1556" y="4907"/>
                </a:cubicBezTo>
                <a:cubicBezTo>
                  <a:pt x="1420" y="5226"/>
                  <a:pt x="1291" y="5546"/>
                  <a:pt x="1162" y="5865"/>
                </a:cubicBezTo>
                <a:cubicBezTo>
                  <a:pt x="1108" y="6028"/>
                  <a:pt x="972" y="6157"/>
                  <a:pt x="802" y="6212"/>
                </a:cubicBezTo>
                <a:cubicBezTo>
                  <a:pt x="639" y="6266"/>
                  <a:pt x="476" y="6334"/>
                  <a:pt x="320" y="6416"/>
                </a:cubicBezTo>
                <a:cubicBezTo>
                  <a:pt x="68" y="6558"/>
                  <a:pt x="0" y="6939"/>
                  <a:pt x="190" y="7136"/>
                </a:cubicBezTo>
                <a:cubicBezTo>
                  <a:pt x="360" y="7306"/>
                  <a:pt x="544" y="7476"/>
                  <a:pt x="720" y="7646"/>
                </a:cubicBezTo>
                <a:cubicBezTo>
                  <a:pt x="890" y="7802"/>
                  <a:pt x="911" y="7999"/>
                  <a:pt x="897" y="8210"/>
                </a:cubicBezTo>
                <a:cubicBezTo>
                  <a:pt x="890" y="8386"/>
                  <a:pt x="822" y="8550"/>
                  <a:pt x="714" y="8685"/>
                </a:cubicBezTo>
                <a:cubicBezTo>
                  <a:pt x="510" y="8923"/>
                  <a:pt x="306" y="9161"/>
                  <a:pt x="116" y="9406"/>
                </a:cubicBezTo>
                <a:cubicBezTo>
                  <a:pt x="88" y="9467"/>
                  <a:pt x="88" y="9535"/>
                  <a:pt x="129" y="9596"/>
                </a:cubicBezTo>
                <a:cubicBezTo>
                  <a:pt x="238" y="9725"/>
                  <a:pt x="360" y="9848"/>
                  <a:pt x="496" y="9956"/>
                </a:cubicBezTo>
                <a:cubicBezTo>
                  <a:pt x="551" y="9983"/>
                  <a:pt x="625" y="9997"/>
                  <a:pt x="686" y="9977"/>
                </a:cubicBezTo>
                <a:cubicBezTo>
                  <a:pt x="965" y="9882"/>
                  <a:pt x="1176" y="9691"/>
                  <a:pt x="1366" y="9494"/>
                </a:cubicBezTo>
                <a:cubicBezTo>
                  <a:pt x="1713" y="9154"/>
                  <a:pt x="2066" y="8815"/>
                  <a:pt x="2385" y="8454"/>
                </a:cubicBezTo>
                <a:cubicBezTo>
                  <a:pt x="2685" y="8115"/>
                  <a:pt x="2943" y="7754"/>
                  <a:pt x="2956" y="7265"/>
                </a:cubicBezTo>
                <a:cubicBezTo>
                  <a:pt x="2970" y="7014"/>
                  <a:pt x="3187" y="6844"/>
                  <a:pt x="3466" y="6823"/>
                </a:cubicBezTo>
                <a:cubicBezTo>
                  <a:pt x="3541" y="6823"/>
                  <a:pt x="3609" y="6823"/>
                  <a:pt x="3677" y="6823"/>
                </a:cubicBezTo>
                <a:cubicBezTo>
                  <a:pt x="3745" y="6810"/>
                  <a:pt x="3847" y="6783"/>
                  <a:pt x="3860" y="6749"/>
                </a:cubicBezTo>
                <a:cubicBezTo>
                  <a:pt x="3942" y="6416"/>
                  <a:pt x="4214" y="6252"/>
                  <a:pt x="4445" y="6042"/>
                </a:cubicBezTo>
                <a:cubicBezTo>
                  <a:pt x="4540" y="5940"/>
                  <a:pt x="4615" y="5824"/>
                  <a:pt x="4662" y="5688"/>
                </a:cubicBezTo>
                <a:cubicBezTo>
                  <a:pt x="4737" y="5498"/>
                  <a:pt x="4791" y="5301"/>
                  <a:pt x="4852" y="5104"/>
                </a:cubicBezTo>
                <a:cubicBezTo>
                  <a:pt x="4873" y="4968"/>
                  <a:pt x="4805" y="4832"/>
                  <a:pt x="4683" y="477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8" name="Google Shape;3658;p47"/>
          <p:cNvSpPr/>
          <p:nvPr/>
        </p:nvSpPr>
        <p:spPr>
          <a:xfrm>
            <a:off x="6745927" y="1359560"/>
            <a:ext cx="126410" cy="87111"/>
          </a:xfrm>
          <a:custGeom>
            <a:avLst/>
            <a:gdLst/>
            <a:ahLst/>
            <a:cxnLst/>
            <a:rect l="l" t="t" r="r" b="b"/>
            <a:pathLst>
              <a:path w="6057" h="4174" extrusionOk="0">
                <a:moveTo>
                  <a:pt x="504" y="2400"/>
                </a:moveTo>
                <a:cubicBezTo>
                  <a:pt x="667" y="2624"/>
                  <a:pt x="871" y="2801"/>
                  <a:pt x="878" y="3107"/>
                </a:cubicBezTo>
                <a:cubicBezTo>
                  <a:pt x="878" y="3181"/>
                  <a:pt x="993" y="3277"/>
                  <a:pt x="1075" y="3331"/>
                </a:cubicBezTo>
                <a:cubicBezTo>
                  <a:pt x="1251" y="3447"/>
                  <a:pt x="1442" y="3535"/>
                  <a:pt x="1639" y="3603"/>
                </a:cubicBezTo>
                <a:cubicBezTo>
                  <a:pt x="1877" y="3657"/>
                  <a:pt x="2094" y="3780"/>
                  <a:pt x="2264" y="3956"/>
                </a:cubicBezTo>
                <a:cubicBezTo>
                  <a:pt x="2413" y="4106"/>
                  <a:pt x="2631" y="4174"/>
                  <a:pt x="2842" y="4133"/>
                </a:cubicBezTo>
                <a:cubicBezTo>
                  <a:pt x="3012" y="4113"/>
                  <a:pt x="3188" y="4153"/>
                  <a:pt x="3358" y="4126"/>
                </a:cubicBezTo>
                <a:cubicBezTo>
                  <a:pt x="3460" y="4106"/>
                  <a:pt x="3542" y="4038"/>
                  <a:pt x="3596" y="3949"/>
                </a:cubicBezTo>
                <a:cubicBezTo>
                  <a:pt x="3671" y="3807"/>
                  <a:pt x="3678" y="3644"/>
                  <a:pt x="3861" y="3535"/>
                </a:cubicBezTo>
                <a:cubicBezTo>
                  <a:pt x="3997" y="3453"/>
                  <a:pt x="4092" y="3283"/>
                  <a:pt x="4187" y="3147"/>
                </a:cubicBezTo>
                <a:cubicBezTo>
                  <a:pt x="4384" y="2869"/>
                  <a:pt x="4622" y="2713"/>
                  <a:pt x="4996" y="2808"/>
                </a:cubicBezTo>
                <a:cubicBezTo>
                  <a:pt x="5098" y="2821"/>
                  <a:pt x="5200" y="2794"/>
                  <a:pt x="5288" y="2740"/>
                </a:cubicBezTo>
                <a:cubicBezTo>
                  <a:pt x="5377" y="2685"/>
                  <a:pt x="5451" y="2617"/>
                  <a:pt x="5512" y="2529"/>
                </a:cubicBezTo>
                <a:cubicBezTo>
                  <a:pt x="5560" y="2481"/>
                  <a:pt x="5580" y="2414"/>
                  <a:pt x="5580" y="2346"/>
                </a:cubicBezTo>
                <a:cubicBezTo>
                  <a:pt x="5574" y="2223"/>
                  <a:pt x="5662" y="2176"/>
                  <a:pt x="5743" y="2115"/>
                </a:cubicBezTo>
                <a:cubicBezTo>
                  <a:pt x="5805" y="2074"/>
                  <a:pt x="5852" y="2026"/>
                  <a:pt x="5900" y="1972"/>
                </a:cubicBezTo>
                <a:cubicBezTo>
                  <a:pt x="5961" y="1890"/>
                  <a:pt x="6009" y="1802"/>
                  <a:pt x="6036" y="1700"/>
                </a:cubicBezTo>
                <a:cubicBezTo>
                  <a:pt x="6056" y="1564"/>
                  <a:pt x="6056" y="1428"/>
                  <a:pt x="6022" y="1299"/>
                </a:cubicBezTo>
                <a:cubicBezTo>
                  <a:pt x="5975" y="1136"/>
                  <a:pt x="5907" y="980"/>
                  <a:pt x="5832" y="830"/>
                </a:cubicBezTo>
                <a:cubicBezTo>
                  <a:pt x="5934" y="504"/>
                  <a:pt x="5737" y="402"/>
                  <a:pt x="5465" y="348"/>
                </a:cubicBezTo>
                <a:lnTo>
                  <a:pt x="4126" y="89"/>
                </a:lnTo>
                <a:cubicBezTo>
                  <a:pt x="4092" y="76"/>
                  <a:pt x="4058" y="76"/>
                  <a:pt x="4024" y="89"/>
                </a:cubicBezTo>
                <a:cubicBezTo>
                  <a:pt x="3929" y="123"/>
                  <a:pt x="3841" y="171"/>
                  <a:pt x="3766" y="232"/>
                </a:cubicBezTo>
                <a:cubicBezTo>
                  <a:pt x="3739" y="293"/>
                  <a:pt x="3739" y="361"/>
                  <a:pt x="3766" y="422"/>
                </a:cubicBezTo>
                <a:cubicBezTo>
                  <a:pt x="3963" y="708"/>
                  <a:pt x="4065" y="1041"/>
                  <a:pt x="4051" y="1387"/>
                </a:cubicBezTo>
                <a:cubicBezTo>
                  <a:pt x="4058" y="1476"/>
                  <a:pt x="4072" y="1564"/>
                  <a:pt x="4099" y="1646"/>
                </a:cubicBezTo>
                <a:cubicBezTo>
                  <a:pt x="4106" y="1652"/>
                  <a:pt x="4119" y="1659"/>
                  <a:pt x="4133" y="1666"/>
                </a:cubicBezTo>
                <a:cubicBezTo>
                  <a:pt x="4146" y="1686"/>
                  <a:pt x="4160" y="1707"/>
                  <a:pt x="4174" y="1734"/>
                </a:cubicBezTo>
                <a:cubicBezTo>
                  <a:pt x="4146" y="1720"/>
                  <a:pt x="4133" y="1700"/>
                  <a:pt x="4106" y="1686"/>
                </a:cubicBezTo>
                <a:cubicBezTo>
                  <a:pt x="4106" y="1673"/>
                  <a:pt x="4099" y="1659"/>
                  <a:pt x="4099" y="1646"/>
                </a:cubicBezTo>
                <a:cubicBezTo>
                  <a:pt x="4044" y="1625"/>
                  <a:pt x="3997" y="1591"/>
                  <a:pt x="3963" y="1550"/>
                </a:cubicBezTo>
                <a:cubicBezTo>
                  <a:pt x="3745" y="1238"/>
                  <a:pt x="3535" y="918"/>
                  <a:pt x="3508" y="524"/>
                </a:cubicBezTo>
                <a:cubicBezTo>
                  <a:pt x="3487" y="273"/>
                  <a:pt x="3317" y="178"/>
                  <a:pt x="3107" y="123"/>
                </a:cubicBezTo>
                <a:cubicBezTo>
                  <a:pt x="2903" y="69"/>
                  <a:pt x="2699" y="28"/>
                  <a:pt x="2488" y="1"/>
                </a:cubicBezTo>
                <a:cubicBezTo>
                  <a:pt x="2420" y="1"/>
                  <a:pt x="2359" y="42"/>
                  <a:pt x="2318" y="96"/>
                </a:cubicBezTo>
                <a:cubicBezTo>
                  <a:pt x="2250" y="212"/>
                  <a:pt x="2196" y="341"/>
                  <a:pt x="2169" y="470"/>
                </a:cubicBezTo>
                <a:cubicBezTo>
                  <a:pt x="2162" y="667"/>
                  <a:pt x="2162" y="857"/>
                  <a:pt x="2182" y="1054"/>
                </a:cubicBezTo>
                <a:lnTo>
                  <a:pt x="2210" y="1061"/>
                </a:lnTo>
                <a:cubicBezTo>
                  <a:pt x="2237" y="1102"/>
                  <a:pt x="2271" y="1143"/>
                  <a:pt x="2305" y="1177"/>
                </a:cubicBezTo>
                <a:cubicBezTo>
                  <a:pt x="2264" y="1143"/>
                  <a:pt x="2223" y="1116"/>
                  <a:pt x="2182" y="1088"/>
                </a:cubicBezTo>
                <a:lnTo>
                  <a:pt x="2182" y="1054"/>
                </a:lnTo>
                <a:cubicBezTo>
                  <a:pt x="1897" y="959"/>
                  <a:pt x="1598" y="946"/>
                  <a:pt x="1374" y="681"/>
                </a:cubicBezTo>
                <a:cubicBezTo>
                  <a:pt x="1197" y="470"/>
                  <a:pt x="898" y="402"/>
                  <a:pt x="626" y="320"/>
                </a:cubicBezTo>
                <a:cubicBezTo>
                  <a:pt x="490" y="300"/>
                  <a:pt x="347" y="375"/>
                  <a:pt x="293" y="511"/>
                </a:cubicBezTo>
                <a:cubicBezTo>
                  <a:pt x="212" y="769"/>
                  <a:pt x="130" y="1034"/>
                  <a:pt x="35" y="1285"/>
                </a:cubicBezTo>
                <a:cubicBezTo>
                  <a:pt x="1" y="1387"/>
                  <a:pt x="8" y="1496"/>
                  <a:pt x="62" y="1584"/>
                </a:cubicBezTo>
                <a:cubicBezTo>
                  <a:pt x="205" y="1863"/>
                  <a:pt x="320" y="2155"/>
                  <a:pt x="504" y="2400"/>
                </a:cubicBezTo>
                <a:close/>
                <a:moveTo>
                  <a:pt x="4344" y="1890"/>
                </a:moveTo>
                <a:lnTo>
                  <a:pt x="4377" y="1931"/>
                </a:lnTo>
                <a:lnTo>
                  <a:pt x="4316" y="1917"/>
                </a:lnTo>
                <a:cubicBezTo>
                  <a:pt x="4310" y="1890"/>
                  <a:pt x="4296" y="1870"/>
                  <a:pt x="4276" y="1849"/>
                </a:cubicBezTo>
                <a:cubicBezTo>
                  <a:pt x="4296" y="1863"/>
                  <a:pt x="4316" y="1877"/>
                  <a:pt x="4344" y="1883"/>
                </a:cubicBezTo>
                <a:close/>
                <a:moveTo>
                  <a:pt x="2454" y="1251"/>
                </a:moveTo>
                <a:lnTo>
                  <a:pt x="2461" y="1299"/>
                </a:lnTo>
                <a:lnTo>
                  <a:pt x="2434" y="1272"/>
                </a:lnTo>
                <a:lnTo>
                  <a:pt x="2318" y="1190"/>
                </a:lnTo>
                <a:cubicBezTo>
                  <a:pt x="2359" y="1224"/>
                  <a:pt x="2407" y="1245"/>
                  <a:pt x="2454" y="124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9" name="Google Shape;3659;p47"/>
          <p:cNvSpPr/>
          <p:nvPr/>
        </p:nvSpPr>
        <p:spPr>
          <a:xfrm>
            <a:off x="7188872" y="3461795"/>
            <a:ext cx="121296" cy="134904"/>
          </a:xfrm>
          <a:custGeom>
            <a:avLst/>
            <a:gdLst/>
            <a:ahLst/>
            <a:cxnLst/>
            <a:rect l="l" t="t" r="r" b="b"/>
            <a:pathLst>
              <a:path w="5812" h="6464" extrusionOk="0">
                <a:moveTo>
                  <a:pt x="1795" y="1190"/>
                </a:moveTo>
                <a:cubicBezTo>
                  <a:pt x="2563" y="1115"/>
                  <a:pt x="3338" y="1129"/>
                  <a:pt x="4105" y="1224"/>
                </a:cubicBezTo>
                <a:cubicBezTo>
                  <a:pt x="4853" y="1326"/>
                  <a:pt x="5390" y="1047"/>
                  <a:pt x="5764" y="388"/>
                </a:cubicBezTo>
                <a:cubicBezTo>
                  <a:pt x="5811" y="293"/>
                  <a:pt x="5791" y="177"/>
                  <a:pt x="5709" y="109"/>
                </a:cubicBezTo>
                <a:cubicBezTo>
                  <a:pt x="5635" y="21"/>
                  <a:pt x="5485" y="1"/>
                  <a:pt x="5424" y="55"/>
                </a:cubicBezTo>
                <a:cubicBezTo>
                  <a:pt x="5288" y="164"/>
                  <a:pt x="5166" y="286"/>
                  <a:pt x="5030" y="395"/>
                </a:cubicBezTo>
                <a:cubicBezTo>
                  <a:pt x="4805" y="565"/>
                  <a:pt x="4574" y="680"/>
                  <a:pt x="4255" y="626"/>
                </a:cubicBezTo>
                <a:cubicBezTo>
                  <a:pt x="3840" y="558"/>
                  <a:pt x="3412" y="551"/>
                  <a:pt x="2998" y="490"/>
                </a:cubicBezTo>
                <a:cubicBezTo>
                  <a:pt x="2719" y="456"/>
                  <a:pt x="2447" y="340"/>
                  <a:pt x="2175" y="334"/>
                </a:cubicBezTo>
                <a:cubicBezTo>
                  <a:pt x="1836" y="320"/>
                  <a:pt x="1706" y="748"/>
                  <a:pt x="1353" y="755"/>
                </a:cubicBezTo>
                <a:cubicBezTo>
                  <a:pt x="1319" y="762"/>
                  <a:pt x="1285" y="775"/>
                  <a:pt x="1258" y="796"/>
                </a:cubicBezTo>
                <a:cubicBezTo>
                  <a:pt x="1068" y="898"/>
                  <a:pt x="945" y="1081"/>
                  <a:pt x="905" y="1285"/>
                </a:cubicBezTo>
                <a:cubicBezTo>
                  <a:pt x="884" y="1421"/>
                  <a:pt x="905" y="1564"/>
                  <a:pt x="877" y="1700"/>
                </a:cubicBezTo>
                <a:cubicBezTo>
                  <a:pt x="843" y="1835"/>
                  <a:pt x="823" y="1985"/>
                  <a:pt x="735" y="2080"/>
                </a:cubicBezTo>
                <a:cubicBezTo>
                  <a:pt x="544" y="2284"/>
                  <a:pt x="442" y="2556"/>
                  <a:pt x="449" y="2834"/>
                </a:cubicBezTo>
                <a:cubicBezTo>
                  <a:pt x="436" y="3072"/>
                  <a:pt x="374" y="3310"/>
                  <a:pt x="266" y="3528"/>
                </a:cubicBezTo>
                <a:cubicBezTo>
                  <a:pt x="184" y="3684"/>
                  <a:pt x="123" y="3840"/>
                  <a:pt x="69" y="4003"/>
                </a:cubicBezTo>
                <a:cubicBezTo>
                  <a:pt x="1" y="4207"/>
                  <a:pt x="62" y="4431"/>
                  <a:pt x="218" y="4574"/>
                </a:cubicBezTo>
                <a:cubicBezTo>
                  <a:pt x="300" y="4642"/>
                  <a:pt x="395" y="4683"/>
                  <a:pt x="476" y="4751"/>
                </a:cubicBezTo>
                <a:cubicBezTo>
                  <a:pt x="640" y="4887"/>
                  <a:pt x="714" y="5104"/>
                  <a:pt x="660" y="5308"/>
                </a:cubicBezTo>
                <a:cubicBezTo>
                  <a:pt x="606" y="5539"/>
                  <a:pt x="476" y="5763"/>
                  <a:pt x="524" y="6015"/>
                </a:cubicBezTo>
                <a:cubicBezTo>
                  <a:pt x="544" y="6110"/>
                  <a:pt x="585" y="6205"/>
                  <a:pt x="660" y="6280"/>
                </a:cubicBezTo>
                <a:cubicBezTo>
                  <a:pt x="871" y="6463"/>
                  <a:pt x="1122" y="6409"/>
                  <a:pt x="1353" y="6314"/>
                </a:cubicBezTo>
                <a:cubicBezTo>
                  <a:pt x="1516" y="6253"/>
                  <a:pt x="1462" y="6090"/>
                  <a:pt x="1455" y="5954"/>
                </a:cubicBezTo>
                <a:cubicBezTo>
                  <a:pt x="1455" y="5335"/>
                  <a:pt x="1598" y="4731"/>
                  <a:pt x="1659" y="4119"/>
                </a:cubicBezTo>
                <a:cubicBezTo>
                  <a:pt x="1659" y="4078"/>
                  <a:pt x="1761" y="4017"/>
                  <a:pt x="1815" y="4017"/>
                </a:cubicBezTo>
                <a:cubicBezTo>
                  <a:pt x="1870" y="4017"/>
                  <a:pt x="1951" y="4085"/>
                  <a:pt x="1951" y="4126"/>
                </a:cubicBezTo>
                <a:cubicBezTo>
                  <a:pt x="1938" y="4472"/>
                  <a:pt x="1951" y="4798"/>
                  <a:pt x="2264" y="5057"/>
                </a:cubicBezTo>
                <a:cubicBezTo>
                  <a:pt x="2345" y="5131"/>
                  <a:pt x="2339" y="5315"/>
                  <a:pt x="2386" y="5444"/>
                </a:cubicBezTo>
                <a:cubicBezTo>
                  <a:pt x="2461" y="5682"/>
                  <a:pt x="2549" y="5730"/>
                  <a:pt x="2862" y="5743"/>
                </a:cubicBezTo>
                <a:cubicBezTo>
                  <a:pt x="2930" y="5743"/>
                  <a:pt x="2991" y="5736"/>
                  <a:pt x="3059" y="5730"/>
                </a:cubicBezTo>
                <a:cubicBezTo>
                  <a:pt x="3059" y="5723"/>
                  <a:pt x="3059" y="5709"/>
                  <a:pt x="3052" y="5702"/>
                </a:cubicBezTo>
                <a:cubicBezTo>
                  <a:pt x="3079" y="5702"/>
                  <a:pt x="3093" y="5682"/>
                  <a:pt x="3113" y="5675"/>
                </a:cubicBezTo>
                <a:cubicBezTo>
                  <a:pt x="3100" y="5689"/>
                  <a:pt x="3086" y="5709"/>
                  <a:pt x="3079" y="5730"/>
                </a:cubicBezTo>
                <a:cubicBezTo>
                  <a:pt x="3072" y="5723"/>
                  <a:pt x="3066" y="5723"/>
                  <a:pt x="3059" y="5730"/>
                </a:cubicBezTo>
                <a:cubicBezTo>
                  <a:pt x="3093" y="5920"/>
                  <a:pt x="3127" y="6117"/>
                  <a:pt x="3371" y="6185"/>
                </a:cubicBezTo>
                <a:cubicBezTo>
                  <a:pt x="3405" y="6198"/>
                  <a:pt x="3433" y="6219"/>
                  <a:pt x="3460" y="6239"/>
                </a:cubicBezTo>
                <a:cubicBezTo>
                  <a:pt x="3623" y="6314"/>
                  <a:pt x="3861" y="6226"/>
                  <a:pt x="3888" y="6083"/>
                </a:cubicBezTo>
                <a:cubicBezTo>
                  <a:pt x="3949" y="5811"/>
                  <a:pt x="3963" y="5539"/>
                  <a:pt x="3929" y="5261"/>
                </a:cubicBezTo>
                <a:cubicBezTo>
                  <a:pt x="3915" y="5118"/>
                  <a:pt x="3827" y="4996"/>
                  <a:pt x="3698" y="4941"/>
                </a:cubicBezTo>
                <a:cubicBezTo>
                  <a:pt x="3596" y="4900"/>
                  <a:pt x="3507" y="4846"/>
                  <a:pt x="3419" y="4785"/>
                </a:cubicBezTo>
                <a:cubicBezTo>
                  <a:pt x="3310" y="4703"/>
                  <a:pt x="3229" y="4595"/>
                  <a:pt x="3263" y="4438"/>
                </a:cubicBezTo>
                <a:cubicBezTo>
                  <a:pt x="3304" y="4262"/>
                  <a:pt x="3256" y="4085"/>
                  <a:pt x="3147" y="3949"/>
                </a:cubicBezTo>
                <a:cubicBezTo>
                  <a:pt x="3018" y="3786"/>
                  <a:pt x="2896" y="3616"/>
                  <a:pt x="2773" y="3453"/>
                </a:cubicBezTo>
                <a:cubicBezTo>
                  <a:pt x="2726" y="3358"/>
                  <a:pt x="2753" y="3242"/>
                  <a:pt x="2835" y="3174"/>
                </a:cubicBezTo>
                <a:cubicBezTo>
                  <a:pt x="3005" y="3059"/>
                  <a:pt x="3181" y="2943"/>
                  <a:pt x="3358" y="2834"/>
                </a:cubicBezTo>
                <a:cubicBezTo>
                  <a:pt x="3487" y="2760"/>
                  <a:pt x="3623" y="2780"/>
                  <a:pt x="3766" y="2821"/>
                </a:cubicBezTo>
                <a:cubicBezTo>
                  <a:pt x="3868" y="2848"/>
                  <a:pt x="3970" y="2855"/>
                  <a:pt x="4071" y="2834"/>
                </a:cubicBezTo>
                <a:cubicBezTo>
                  <a:pt x="4133" y="2828"/>
                  <a:pt x="4235" y="2773"/>
                  <a:pt x="4241" y="2732"/>
                </a:cubicBezTo>
                <a:cubicBezTo>
                  <a:pt x="4269" y="2529"/>
                  <a:pt x="4282" y="2332"/>
                  <a:pt x="4275" y="2128"/>
                </a:cubicBezTo>
                <a:cubicBezTo>
                  <a:pt x="4262" y="2060"/>
                  <a:pt x="4214" y="2012"/>
                  <a:pt x="4153" y="1992"/>
                </a:cubicBezTo>
                <a:cubicBezTo>
                  <a:pt x="4017" y="1958"/>
                  <a:pt x="3874" y="1951"/>
                  <a:pt x="3738" y="1971"/>
                </a:cubicBezTo>
                <a:cubicBezTo>
                  <a:pt x="3460" y="2019"/>
                  <a:pt x="3195" y="2148"/>
                  <a:pt x="2916" y="2162"/>
                </a:cubicBezTo>
                <a:cubicBezTo>
                  <a:pt x="2576" y="2175"/>
                  <a:pt x="2305" y="2250"/>
                  <a:pt x="2080" y="2515"/>
                </a:cubicBezTo>
                <a:cubicBezTo>
                  <a:pt x="2019" y="2549"/>
                  <a:pt x="1951" y="2556"/>
                  <a:pt x="1883" y="2535"/>
                </a:cubicBezTo>
                <a:cubicBezTo>
                  <a:pt x="1591" y="2413"/>
                  <a:pt x="1367" y="2162"/>
                  <a:pt x="1292" y="1856"/>
                </a:cubicBezTo>
                <a:cubicBezTo>
                  <a:pt x="1224" y="1564"/>
                  <a:pt x="1489" y="1217"/>
                  <a:pt x="1795" y="1190"/>
                </a:cubicBezTo>
                <a:close/>
                <a:moveTo>
                  <a:pt x="3283" y="5485"/>
                </a:moveTo>
                <a:lnTo>
                  <a:pt x="3324" y="5492"/>
                </a:lnTo>
                <a:cubicBezTo>
                  <a:pt x="3358" y="5410"/>
                  <a:pt x="3439" y="5363"/>
                  <a:pt x="3528" y="5376"/>
                </a:cubicBezTo>
                <a:cubicBezTo>
                  <a:pt x="3596" y="5376"/>
                  <a:pt x="3650" y="5444"/>
                  <a:pt x="3623" y="5512"/>
                </a:cubicBezTo>
                <a:cubicBezTo>
                  <a:pt x="3616" y="5532"/>
                  <a:pt x="3575" y="5573"/>
                  <a:pt x="3555" y="5566"/>
                </a:cubicBezTo>
                <a:cubicBezTo>
                  <a:pt x="3473" y="5546"/>
                  <a:pt x="3399" y="5519"/>
                  <a:pt x="3324" y="5498"/>
                </a:cubicBezTo>
                <a:cubicBezTo>
                  <a:pt x="3324" y="5498"/>
                  <a:pt x="3310" y="5505"/>
                  <a:pt x="3310" y="5512"/>
                </a:cubicBezTo>
                <a:cubicBezTo>
                  <a:pt x="3290" y="5519"/>
                  <a:pt x="3270" y="5526"/>
                  <a:pt x="3256" y="5539"/>
                </a:cubicBezTo>
                <a:cubicBezTo>
                  <a:pt x="3263" y="5526"/>
                  <a:pt x="3276" y="5505"/>
                  <a:pt x="3283" y="548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0" name="Google Shape;3660;p47"/>
          <p:cNvSpPr/>
          <p:nvPr/>
        </p:nvSpPr>
        <p:spPr>
          <a:xfrm>
            <a:off x="5209478" y="1497574"/>
            <a:ext cx="110214" cy="71355"/>
          </a:xfrm>
          <a:custGeom>
            <a:avLst/>
            <a:gdLst/>
            <a:ahLst/>
            <a:cxnLst/>
            <a:rect l="l" t="t" r="r" b="b"/>
            <a:pathLst>
              <a:path w="5281" h="3419" extrusionOk="0">
                <a:moveTo>
                  <a:pt x="136" y="1462"/>
                </a:moveTo>
                <a:cubicBezTo>
                  <a:pt x="258" y="1971"/>
                  <a:pt x="408" y="2100"/>
                  <a:pt x="911" y="2114"/>
                </a:cubicBezTo>
                <a:cubicBezTo>
                  <a:pt x="1067" y="2107"/>
                  <a:pt x="1217" y="2094"/>
                  <a:pt x="1373" y="2066"/>
                </a:cubicBezTo>
                <a:lnTo>
                  <a:pt x="1400" y="2032"/>
                </a:lnTo>
                <a:lnTo>
                  <a:pt x="1489" y="2032"/>
                </a:lnTo>
                <a:cubicBezTo>
                  <a:pt x="1556" y="2005"/>
                  <a:pt x="1631" y="1971"/>
                  <a:pt x="1706" y="1951"/>
                </a:cubicBezTo>
                <a:cubicBezTo>
                  <a:pt x="1733" y="1937"/>
                  <a:pt x="1788" y="1937"/>
                  <a:pt x="1794" y="1951"/>
                </a:cubicBezTo>
                <a:cubicBezTo>
                  <a:pt x="1835" y="2005"/>
                  <a:pt x="1794" y="2032"/>
                  <a:pt x="1699" y="2026"/>
                </a:cubicBezTo>
                <a:lnTo>
                  <a:pt x="1489" y="2026"/>
                </a:lnTo>
                <a:lnTo>
                  <a:pt x="1427" y="2053"/>
                </a:lnTo>
                <a:lnTo>
                  <a:pt x="1366" y="2060"/>
                </a:lnTo>
                <a:cubicBezTo>
                  <a:pt x="1312" y="2121"/>
                  <a:pt x="1251" y="2182"/>
                  <a:pt x="1189" y="2236"/>
                </a:cubicBezTo>
                <a:cubicBezTo>
                  <a:pt x="1074" y="2352"/>
                  <a:pt x="1067" y="2495"/>
                  <a:pt x="1189" y="2569"/>
                </a:cubicBezTo>
                <a:cubicBezTo>
                  <a:pt x="1366" y="2678"/>
                  <a:pt x="1556" y="2760"/>
                  <a:pt x="1726" y="2882"/>
                </a:cubicBezTo>
                <a:cubicBezTo>
                  <a:pt x="1896" y="3011"/>
                  <a:pt x="2114" y="3045"/>
                  <a:pt x="2318" y="2984"/>
                </a:cubicBezTo>
                <a:cubicBezTo>
                  <a:pt x="2555" y="2902"/>
                  <a:pt x="2814" y="2977"/>
                  <a:pt x="2970" y="3174"/>
                </a:cubicBezTo>
                <a:cubicBezTo>
                  <a:pt x="3194" y="3419"/>
                  <a:pt x="3405" y="3392"/>
                  <a:pt x="3690" y="3147"/>
                </a:cubicBezTo>
                <a:cubicBezTo>
                  <a:pt x="3799" y="3065"/>
                  <a:pt x="3887" y="2936"/>
                  <a:pt x="4030" y="2943"/>
                </a:cubicBezTo>
                <a:cubicBezTo>
                  <a:pt x="4411" y="2950"/>
                  <a:pt x="4608" y="2787"/>
                  <a:pt x="4676" y="2420"/>
                </a:cubicBezTo>
                <a:cubicBezTo>
                  <a:pt x="4730" y="2216"/>
                  <a:pt x="4832" y="2032"/>
                  <a:pt x="4968" y="1876"/>
                </a:cubicBezTo>
                <a:cubicBezTo>
                  <a:pt x="5233" y="1563"/>
                  <a:pt x="5281" y="1210"/>
                  <a:pt x="5247" y="830"/>
                </a:cubicBezTo>
                <a:cubicBezTo>
                  <a:pt x="5063" y="748"/>
                  <a:pt x="4886" y="639"/>
                  <a:pt x="4689" y="612"/>
                </a:cubicBezTo>
                <a:cubicBezTo>
                  <a:pt x="4309" y="571"/>
                  <a:pt x="3935" y="469"/>
                  <a:pt x="3588" y="306"/>
                </a:cubicBezTo>
                <a:cubicBezTo>
                  <a:pt x="3405" y="225"/>
                  <a:pt x="3262" y="306"/>
                  <a:pt x="3113" y="422"/>
                </a:cubicBezTo>
                <a:cubicBezTo>
                  <a:pt x="2950" y="551"/>
                  <a:pt x="2929" y="537"/>
                  <a:pt x="2834" y="333"/>
                </a:cubicBezTo>
                <a:cubicBezTo>
                  <a:pt x="2807" y="265"/>
                  <a:pt x="2793" y="198"/>
                  <a:pt x="2759" y="136"/>
                </a:cubicBezTo>
                <a:cubicBezTo>
                  <a:pt x="2705" y="48"/>
                  <a:pt x="2596" y="0"/>
                  <a:pt x="2494" y="41"/>
                </a:cubicBezTo>
                <a:cubicBezTo>
                  <a:pt x="2433" y="68"/>
                  <a:pt x="2386" y="116"/>
                  <a:pt x="2352" y="170"/>
                </a:cubicBezTo>
                <a:cubicBezTo>
                  <a:pt x="2324" y="272"/>
                  <a:pt x="2311" y="367"/>
                  <a:pt x="2304" y="469"/>
                </a:cubicBezTo>
                <a:cubicBezTo>
                  <a:pt x="2284" y="571"/>
                  <a:pt x="2297" y="700"/>
                  <a:pt x="2236" y="755"/>
                </a:cubicBezTo>
                <a:cubicBezTo>
                  <a:pt x="2141" y="843"/>
                  <a:pt x="2073" y="714"/>
                  <a:pt x="1998" y="666"/>
                </a:cubicBezTo>
                <a:cubicBezTo>
                  <a:pt x="1971" y="646"/>
                  <a:pt x="1937" y="632"/>
                  <a:pt x="1903" y="626"/>
                </a:cubicBezTo>
                <a:cubicBezTo>
                  <a:pt x="1550" y="653"/>
                  <a:pt x="1305" y="476"/>
                  <a:pt x="1094" y="218"/>
                </a:cubicBezTo>
                <a:cubicBezTo>
                  <a:pt x="1047" y="177"/>
                  <a:pt x="986" y="136"/>
                  <a:pt x="924" y="102"/>
                </a:cubicBezTo>
                <a:cubicBezTo>
                  <a:pt x="816" y="21"/>
                  <a:pt x="653" y="116"/>
                  <a:pt x="639" y="272"/>
                </a:cubicBezTo>
                <a:cubicBezTo>
                  <a:pt x="646" y="340"/>
                  <a:pt x="646" y="408"/>
                  <a:pt x="639" y="476"/>
                </a:cubicBezTo>
                <a:cubicBezTo>
                  <a:pt x="625" y="537"/>
                  <a:pt x="591" y="612"/>
                  <a:pt x="544" y="632"/>
                </a:cubicBezTo>
                <a:cubicBezTo>
                  <a:pt x="496" y="653"/>
                  <a:pt x="428" y="592"/>
                  <a:pt x="367" y="585"/>
                </a:cubicBezTo>
                <a:cubicBezTo>
                  <a:pt x="306" y="571"/>
                  <a:pt x="211" y="558"/>
                  <a:pt x="197" y="592"/>
                </a:cubicBezTo>
                <a:cubicBezTo>
                  <a:pt x="95" y="728"/>
                  <a:pt x="0" y="877"/>
                  <a:pt x="27" y="1061"/>
                </a:cubicBezTo>
                <a:cubicBezTo>
                  <a:pt x="61" y="1197"/>
                  <a:pt x="109" y="1326"/>
                  <a:pt x="136" y="146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1" name="Google Shape;3661;p47"/>
          <p:cNvSpPr/>
          <p:nvPr/>
        </p:nvSpPr>
        <p:spPr>
          <a:xfrm>
            <a:off x="7436098" y="2484871"/>
            <a:ext cx="97734" cy="111070"/>
          </a:xfrm>
          <a:custGeom>
            <a:avLst/>
            <a:gdLst/>
            <a:ahLst/>
            <a:cxnLst/>
            <a:rect l="l" t="t" r="r" b="b"/>
            <a:pathLst>
              <a:path w="4683" h="5322" extrusionOk="0">
                <a:moveTo>
                  <a:pt x="27" y="3996"/>
                </a:moveTo>
                <a:cubicBezTo>
                  <a:pt x="0" y="4329"/>
                  <a:pt x="319" y="4445"/>
                  <a:pt x="428" y="4689"/>
                </a:cubicBezTo>
                <a:cubicBezTo>
                  <a:pt x="517" y="4880"/>
                  <a:pt x="585" y="5070"/>
                  <a:pt x="686" y="5253"/>
                </a:cubicBezTo>
                <a:cubicBezTo>
                  <a:pt x="727" y="5301"/>
                  <a:pt x="788" y="5321"/>
                  <a:pt x="856" y="5314"/>
                </a:cubicBezTo>
                <a:cubicBezTo>
                  <a:pt x="1087" y="5165"/>
                  <a:pt x="1305" y="5002"/>
                  <a:pt x="1529" y="4846"/>
                </a:cubicBezTo>
                <a:cubicBezTo>
                  <a:pt x="1611" y="4771"/>
                  <a:pt x="1611" y="4648"/>
                  <a:pt x="1529" y="4580"/>
                </a:cubicBezTo>
                <a:cubicBezTo>
                  <a:pt x="1285" y="4445"/>
                  <a:pt x="1047" y="4309"/>
                  <a:pt x="809" y="4166"/>
                </a:cubicBezTo>
                <a:cubicBezTo>
                  <a:pt x="788" y="4152"/>
                  <a:pt x="788" y="4071"/>
                  <a:pt x="802" y="4071"/>
                </a:cubicBezTo>
                <a:cubicBezTo>
                  <a:pt x="924" y="4016"/>
                  <a:pt x="1074" y="4003"/>
                  <a:pt x="1183" y="3928"/>
                </a:cubicBezTo>
                <a:cubicBezTo>
                  <a:pt x="1604" y="3643"/>
                  <a:pt x="1964" y="3731"/>
                  <a:pt x="2331" y="4030"/>
                </a:cubicBezTo>
                <a:cubicBezTo>
                  <a:pt x="2521" y="4186"/>
                  <a:pt x="2759" y="4275"/>
                  <a:pt x="3004" y="4302"/>
                </a:cubicBezTo>
                <a:cubicBezTo>
                  <a:pt x="3092" y="4309"/>
                  <a:pt x="3147" y="4281"/>
                  <a:pt x="3167" y="4207"/>
                </a:cubicBezTo>
                <a:cubicBezTo>
                  <a:pt x="3221" y="4010"/>
                  <a:pt x="3249" y="3806"/>
                  <a:pt x="3303" y="3609"/>
                </a:cubicBezTo>
                <a:cubicBezTo>
                  <a:pt x="3350" y="3371"/>
                  <a:pt x="3534" y="3174"/>
                  <a:pt x="3765" y="3099"/>
                </a:cubicBezTo>
                <a:cubicBezTo>
                  <a:pt x="3996" y="3024"/>
                  <a:pt x="4220" y="2922"/>
                  <a:pt x="4438" y="2807"/>
                </a:cubicBezTo>
                <a:cubicBezTo>
                  <a:pt x="4628" y="2705"/>
                  <a:pt x="4682" y="2453"/>
                  <a:pt x="4553" y="2277"/>
                </a:cubicBezTo>
                <a:cubicBezTo>
                  <a:pt x="4458" y="2141"/>
                  <a:pt x="4356" y="2005"/>
                  <a:pt x="4254" y="1862"/>
                </a:cubicBezTo>
                <a:cubicBezTo>
                  <a:pt x="4146" y="1794"/>
                  <a:pt x="4112" y="1672"/>
                  <a:pt x="4057" y="1556"/>
                </a:cubicBezTo>
                <a:cubicBezTo>
                  <a:pt x="3983" y="1386"/>
                  <a:pt x="3942" y="1359"/>
                  <a:pt x="3826" y="1441"/>
                </a:cubicBezTo>
                <a:cubicBezTo>
                  <a:pt x="3507" y="1679"/>
                  <a:pt x="3194" y="1645"/>
                  <a:pt x="2841" y="1495"/>
                </a:cubicBezTo>
                <a:cubicBezTo>
                  <a:pt x="2392" y="1298"/>
                  <a:pt x="1984" y="1013"/>
                  <a:pt x="1658" y="652"/>
                </a:cubicBezTo>
                <a:cubicBezTo>
                  <a:pt x="1420" y="394"/>
                  <a:pt x="1135" y="184"/>
                  <a:pt x="816" y="41"/>
                </a:cubicBezTo>
                <a:cubicBezTo>
                  <a:pt x="720" y="0"/>
                  <a:pt x="605" y="20"/>
                  <a:pt x="530" y="95"/>
                </a:cubicBezTo>
                <a:cubicBezTo>
                  <a:pt x="449" y="163"/>
                  <a:pt x="415" y="272"/>
                  <a:pt x="449" y="374"/>
                </a:cubicBezTo>
                <a:cubicBezTo>
                  <a:pt x="503" y="537"/>
                  <a:pt x="585" y="686"/>
                  <a:pt x="646" y="850"/>
                </a:cubicBezTo>
                <a:cubicBezTo>
                  <a:pt x="720" y="999"/>
                  <a:pt x="775" y="1162"/>
                  <a:pt x="802" y="1332"/>
                </a:cubicBezTo>
                <a:cubicBezTo>
                  <a:pt x="850" y="1808"/>
                  <a:pt x="870" y="2283"/>
                  <a:pt x="884" y="2759"/>
                </a:cubicBezTo>
                <a:cubicBezTo>
                  <a:pt x="884" y="2793"/>
                  <a:pt x="795" y="2854"/>
                  <a:pt x="734" y="2875"/>
                </a:cubicBezTo>
                <a:cubicBezTo>
                  <a:pt x="666" y="2888"/>
                  <a:pt x="598" y="2895"/>
                  <a:pt x="523" y="2895"/>
                </a:cubicBezTo>
                <a:cubicBezTo>
                  <a:pt x="326" y="2929"/>
                  <a:pt x="326" y="2929"/>
                  <a:pt x="319" y="3160"/>
                </a:cubicBezTo>
                <a:cubicBezTo>
                  <a:pt x="319" y="3228"/>
                  <a:pt x="353" y="3303"/>
                  <a:pt x="326" y="3357"/>
                </a:cubicBezTo>
                <a:cubicBezTo>
                  <a:pt x="238" y="3575"/>
                  <a:pt x="41" y="3731"/>
                  <a:pt x="27" y="399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2" name="Google Shape;3662;p47"/>
          <p:cNvSpPr/>
          <p:nvPr/>
        </p:nvSpPr>
        <p:spPr>
          <a:xfrm>
            <a:off x="6949180" y="3599224"/>
            <a:ext cx="179858" cy="54909"/>
          </a:xfrm>
          <a:custGeom>
            <a:avLst/>
            <a:gdLst/>
            <a:ahLst/>
            <a:cxnLst/>
            <a:rect l="l" t="t" r="r" b="b"/>
            <a:pathLst>
              <a:path w="8618" h="2631" extrusionOk="0">
                <a:moveTo>
                  <a:pt x="5954" y="2277"/>
                </a:moveTo>
                <a:cubicBezTo>
                  <a:pt x="6375" y="2250"/>
                  <a:pt x="6796" y="2339"/>
                  <a:pt x="7170" y="2536"/>
                </a:cubicBezTo>
                <a:cubicBezTo>
                  <a:pt x="7327" y="2631"/>
                  <a:pt x="7524" y="2597"/>
                  <a:pt x="7646" y="2454"/>
                </a:cubicBezTo>
                <a:cubicBezTo>
                  <a:pt x="7728" y="2379"/>
                  <a:pt x="7829" y="2393"/>
                  <a:pt x="7938" y="2413"/>
                </a:cubicBezTo>
                <a:cubicBezTo>
                  <a:pt x="8074" y="2447"/>
                  <a:pt x="8210" y="2468"/>
                  <a:pt x="8346" y="2475"/>
                </a:cubicBezTo>
                <a:cubicBezTo>
                  <a:pt x="8468" y="2488"/>
                  <a:pt x="8618" y="2325"/>
                  <a:pt x="8618" y="2203"/>
                </a:cubicBezTo>
                <a:cubicBezTo>
                  <a:pt x="8618" y="2121"/>
                  <a:pt x="8516" y="1985"/>
                  <a:pt x="8434" y="1985"/>
                </a:cubicBezTo>
                <a:cubicBezTo>
                  <a:pt x="8040" y="1985"/>
                  <a:pt x="7673" y="1931"/>
                  <a:pt x="7367" y="1652"/>
                </a:cubicBezTo>
                <a:cubicBezTo>
                  <a:pt x="7327" y="1611"/>
                  <a:pt x="7238" y="1618"/>
                  <a:pt x="7163" y="1611"/>
                </a:cubicBezTo>
                <a:cubicBezTo>
                  <a:pt x="7028" y="1605"/>
                  <a:pt x="6885" y="1605"/>
                  <a:pt x="6742" y="1591"/>
                </a:cubicBezTo>
                <a:cubicBezTo>
                  <a:pt x="6640" y="1598"/>
                  <a:pt x="6538" y="1543"/>
                  <a:pt x="6484" y="1455"/>
                </a:cubicBezTo>
                <a:cubicBezTo>
                  <a:pt x="6443" y="1387"/>
                  <a:pt x="6525" y="1306"/>
                  <a:pt x="6681" y="1278"/>
                </a:cubicBezTo>
                <a:cubicBezTo>
                  <a:pt x="6756" y="1265"/>
                  <a:pt x="6824" y="1258"/>
                  <a:pt x="6892" y="1244"/>
                </a:cubicBezTo>
                <a:cubicBezTo>
                  <a:pt x="6994" y="1224"/>
                  <a:pt x="7129" y="1204"/>
                  <a:pt x="7116" y="1095"/>
                </a:cubicBezTo>
                <a:cubicBezTo>
                  <a:pt x="7109" y="1041"/>
                  <a:pt x="6946" y="979"/>
                  <a:pt x="6851" y="966"/>
                </a:cubicBezTo>
                <a:cubicBezTo>
                  <a:pt x="6429" y="939"/>
                  <a:pt x="6008" y="911"/>
                  <a:pt x="5607" y="776"/>
                </a:cubicBezTo>
                <a:cubicBezTo>
                  <a:pt x="5403" y="714"/>
                  <a:pt x="5206" y="640"/>
                  <a:pt x="5016" y="558"/>
                </a:cubicBezTo>
                <a:cubicBezTo>
                  <a:pt x="4717" y="415"/>
                  <a:pt x="4486" y="436"/>
                  <a:pt x="4289" y="728"/>
                </a:cubicBezTo>
                <a:cubicBezTo>
                  <a:pt x="4207" y="843"/>
                  <a:pt x="4051" y="877"/>
                  <a:pt x="3915" y="871"/>
                </a:cubicBezTo>
                <a:cubicBezTo>
                  <a:pt x="3738" y="871"/>
                  <a:pt x="3562" y="837"/>
                  <a:pt x="3385" y="830"/>
                </a:cubicBezTo>
                <a:cubicBezTo>
                  <a:pt x="3065" y="810"/>
                  <a:pt x="2800" y="755"/>
                  <a:pt x="2556" y="477"/>
                </a:cubicBezTo>
                <a:cubicBezTo>
                  <a:pt x="2304" y="191"/>
                  <a:pt x="1869" y="116"/>
                  <a:pt x="1489" y="110"/>
                </a:cubicBezTo>
                <a:cubicBezTo>
                  <a:pt x="1108" y="110"/>
                  <a:pt x="748" y="1"/>
                  <a:pt x="367" y="1"/>
                </a:cubicBezTo>
                <a:cubicBezTo>
                  <a:pt x="340" y="273"/>
                  <a:pt x="191" y="490"/>
                  <a:pt x="55" y="714"/>
                </a:cubicBezTo>
                <a:cubicBezTo>
                  <a:pt x="1" y="810"/>
                  <a:pt x="48" y="932"/>
                  <a:pt x="150" y="973"/>
                </a:cubicBezTo>
                <a:cubicBezTo>
                  <a:pt x="381" y="1047"/>
                  <a:pt x="626" y="1075"/>
                  <a:pt x="775" y="1312"/>
                </a:cubicBezTo>
                <a:cubicBezTo>
                  <a:pt x="857" y="1421"/>
                  <a:pt x="993" y="1489"/>
                  <a:pt x="1135" y="1482"/>
                </a:cubicBezTo>
                <a:cubicBezTo>
                  <a:pt x="1421" y="1482"/>
                  <a:pt x="1693" y="1550"/>
                  <a:pt x="1944" y="1679"/>
                </a:cubicBezTo>
                <a:cubicBezTo>
                  <a:pt x="2134" y="1775"/>
                  <a:pt x="2332" y="1781"/>
                  <a:pt x="2556" y="1754"/>
                </a:cubicBezTo>
                <a:cubicBezTo>
                  <a:pt x="3011" y="1707"/>
                  <a:pt x="3480" y="1741"/>
                  <a:pt x="3888" y="1958"/>
                </a:cubicBezTo>
                <a:cubicBezTo>
                  <a:pt x="4296" y="2182"/>
                  <a:pt x="4751" y="2223"/>
                  <a:pt x="5206" y="2250"/>
                </a:cubicBezTo>
                <a:cubicBezTo>
                  <a:pt x="5458" y="2271"/>
                  <a:pt x="5702" y="2284"/>
                  <a:pt x="5954" y="227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3" name="Google Shape;3663;p47"/>
          <p:cNvSpPr/>
          <p:nvPr/>
        </p:nvSpPr>
        <p:spPr>
          <a:xfrm>
            <a:off x="7195551" y="3135305"/>
            <a:ext cx="87654" cy="131627"/>
          </a:xfrm>
          <a:custGeom>
            <a:avLst/>
            <a:gdLst/>
            <a:ahLst/>
            <a:cxnLst/>
            <a:rect l="l" t="t" r="r" b="b"/>
            <a:pathLst>
              <a:path w="4200" h="6307" extrusionOk="0">
                <a:moveTo>
                  <a:pt x="1835" y="225"/>
                </a:moveTo>
                <a:cubicBezTo>
                  <a:pt x="1590" y="252"/>
                  <a:pt x="1346" y="225"/>
                  <a:pt x="1115" y="143"/>
                </a:cubicBezTo>
                <a:cubicBezTo>
                  <a:pt x="754" y="0"/>
                  <a:pt x="564" y="245"/>
                  <a:pt x="462" y="490"/>
                </a:cubicBezTo>
                <a:cubicBezTo>
                  <a:pt x="408" y="619"/>
                  <a:pt x="374" y="755"/>
                  <a:pt x="367" y="891"/>
                </a:cubicBezTo>
                <a:cubicBezTo>
                  <a:pt x="320" y="1264"/>
                  <a:pt x="279" y="1638"/>
                  <a:pt x="252" y="2019"/>
                </a:cubicBezTo>
                <a:cubicBezTo>
                  <a:pt x="245" y="2155"/>
                  <a:pt x="184" y="2277"/>
                  <a:pt x="75" y="2365"/>
                </a:cubicBezTo>
                <a:cubicBezTo>
                  <a:pt x="27" y="2413"/>
                  <a:pt x="0" y="2481"/>
                  <a:pt x="0" y="2549"/>
                </a:cubicBezTo>
                <a:cubicBezTo>
                  <a:pt x="88" y="2882"/>
                  <a:pt x="156" y="3222"/>
                  <a:pt x="292" y="3534"/>
                </a:cubicBezTo>
                <a:cubicBezTo>
                  <a:pt x="387" y="3745"/>
                  <a:pt x="537" y="3949"/>
                  <a:pt x="802" y="4010"/>
                </a:cubicBezTo>
                <a:lnTo>
                  <a:pt x="802" y="4003"/>
                </a:lnTo>
                <a:cubicBezTo>
                  <a:pt x="809" y="3935"/>
                  <a:pt x="829" y="3928"/>
                  <a:pt x="863" y="3983"/>
                </a:cubicBezTo>
                <a:cubicBezTo>
                  <a:pt x="850" y="3996"/>
                  <a:pt x="829" y="4003"/>
                  <a:pt x="816" y="4017"/>
                </a:cubicBezTo>
                <a:cubicBezTo>
                  <a:pt x="809" y="4017"/>
                  <a:pt x="809" y="4017"/>
                  <a:pt x="802" y="4010"/>
                </a:cubicBezTo>
                <a:cubicBezTo>
                  <a:pt x="788" y="4329"/>
                  <a:pt x="877" y="4574"/>
                  <a:pt x="1223" y="4683"/>
                </a:cubicBezTo>
                <a:cubicBezTo>
                  <a:pt x="1305" y="4717"/>
                  <a:pt x="1380" y="4757"/>
                  <a:pt x="1441" y="4819"/>
                </a:cubicBezTo>
                <a:cubicBezTo>
                  <a:pt x="1448" y="4825"/>
                  <a:pt x="1454" y="4832"/>
                  <a:pt x="1454" y="4839"/>
                </a:cubicBezTo>
                <a:cubicBezTo>
                  <a:pt x="1461" y="4839"/>
                  <a:pt x="1461" y="4839"/>
                  <a:pt x="1468" y="4839"/>
                </a:cubicBezTo>
                <a:lnTo>
                  <a:pt x="1434" y="4812"/>
                </a:lnTo>
                <a:lnTo>
                  <a:pt x="1855" y="4594"/>
                </a:lnTo>
                <a:cubicBezTo>
                  <a:pt x="1944" y="4547"/>
                  <a:pt x="2052" y="4554"/>
                  <a:pt x="2120" y="4621"/>
                </a:cubicBezTo>
                <a:cubicBezTo>
                  <a:pt x="2188" y="4683"/>
                  <a:pt x="2243" y="4744"/>
                  <a:pt x="2297" y="4812"/>
                </a:cubicBezTo>
                <a:cubicBezTo>
                  <a:pt x="2521" y="4921"/>
                  <a:pt x="2746" y="5016"/>
                  <a:pt x="2956" y="4819"/>
                </a:cubicBezTo>
                <a:lnTo>
                  <a:pt x="2909" y="4791"/>
                </a:lnTo>
                <a:lnTo>
                  <a:pt x="2984" y="4791"/>
                </a:lnTo>
                <a:cubicBezTo>
                  <a:pt x="2977" y="4798"/>
                  <a:pt x="2963" y="4805"/>
                  <a:pt x="2956" y="4812"/>
                </a:cubicBezTo>
                <a:lnTo>
                  <a:pt x="2956" y="4812"/>
                </a:lnTo>
                <a:cubicBezTo>
                  <a:pt x="3038" y="4873"/>
                  <a:pt x="3174" y="4927"/>
                  <a:pt x="3194" y="5002"/>
                </a:cubicBezTo>
                <a:cubicBezTo>
                  <a:pt x="3249" y="5247"/>
                  <a:pt x="3344" y="5417"/>
                  <a:pt x="3609" y="5491"/>
                </a:cubicBezTo>
                <a:cubicBezTo>
                  <a:pt x="3718" y="5525"/>
                  <a:pt x="3704" y="5627"/>
                  <a:pt x="3595" y="5722"/>
                </a:cubicBezTo>
                <a:cubicBezTo>
                  <a:pt x="3310" y="5960"/>
                  <a:pt x="3323" y="6062"/>
                  <a:pt x="3650" y="6205"/>
                </a:cubicBezTo>
                <a:cubicBezTo>
                  <a:pt x="3745" y="6253"/>
                  <a:pt x="3847" y="6287"/>
                  <a:pt x="3949" y="6307"/>
                </a:cubicBezTo>
                <a:cubicBezTo>
                  <a:pt x="4010" y="6307"/>
                  <a:pt x="4071" y="6280"/>
                  <a:pt x="4118" y="6239"/>
                </a:cubicBezTo>
                <a:cubicBezTo>
                  <a:pt x="4078" y="5994"/>
                  <a:pt x="4186" y="5777"/>
                  <a:pt x="4200" y="5546"/>
                </a:cubicBezTo>
                <a:cubicBezTo>
                  <a:pt x="4200" y="5444"/>
                  <a:pt x="4159" y="5349"/>
                  <a:pt x="4084" y="5274"/>
                </a:cubicBezTo>
                <a:cubicBezTo>
                  <a:pt x="3949" y="5158"/>
                  <a:pt x="3792" y="5056"/>
                  <a:pt x="3785" y="4873"/>
                </a:cubicBezTo>
                <a:cubicBezTo>
                  <a:pt x="3765" y="4540"/>
                  <a:pt x="3561" y="4397"/>
                  <a:pt x="3276" y="4302"/>
                </a:cubicBezTo>
                <a:cubicBezTo>
                  <a:pt x="3147" y="4255"/>
                  <a:pt x="3051" y="4132"/>
                  <a:pt x="2936" y="4057"/>
                </a:cubicBezTo>
                <a:cubicBezTo>
                  <a:pt x="2814" y="3983"/>
                  <a:pt x="2664" y="3962"/>
                  <a:pt x="2528" y="4010"/>
                </a:cubicBezTo>
                <a:cubicBezTo>
                  <a:pt x="2460" y="4037"/>
                  <a:pt x="2392" y="4057"/>
                  <a:pt x="2331" y="4078"/>
                </a:cubicBezTo>
                <a:cubicBezTo>
                  <a:pt x="2297" y="4098"/>
                  <a:pt x="2263" y="4105"/>
                  <a:pt x="2229" y="4105"/>
                </a:cubicBezTo>
                <a:cubicBezTo>
                  <a:pt x="2161" y="4098"/>
                  <a:pt x="2093" y="4078"/>
                  <a:pt x="2032" y="4051"/>
                </a:cubicBezTo>
                <a:cubicBezTo>
                  <a:pt x="1951" y="4017"/>
                  <a:pt x="1957" y="3915"/>
                  <a:pt x="2032" y="3786"/>
                </a:cubicBezTo>
                <a:cubicBezTo>
                  <a:pt x="2222" y="3473"/>
                  <a:pt x="2222" y="3473"/>
                  <a:pt x="1896" y="3425"/>
                </a:cubicBezTo>
                <a:cubicBezTo>
                  <a:pt x="1767" y="3405"/>
                  <a:pt x="1699" y="3337"/>
                  <a:pt x="1692" y="3242"/>
                </a:cubicBezTo>
                <a:cubicBezTo>
                  <a:pt x="1665" y="3038"/>
                  <a:pt x="1719" y="2827"/>
                  <a:pt x="1842" y="2657"/>
                </a:cubicBezTo>
                <a:cubicBezTo>
                  <a:pt x="1903" y="2576"/>
                  <a:pt x="1998" y="2515"/>
                  <a:pt x="2059" y="2426"/>
                </a:cubicBezTo>
                <a:cubicBezTo>
                  <a:pt x="2318" y="2032"/>
                  <a:pt x="2447" y="1604"/>
                  <a:pt x="2202" y="1169"/>
                </a:cubicBezTo>
                <a:cubicBezTo>
                  <a:pt x="2052" y="931"/>
                  <a:pt x="2005" y="653"/>
                  <a:pt x="2052" y="381"/>
                </a:cubicBezTo>
                <a:cubicBezTo>
                  <a:pt x="2066" y="286"/>
                  <a:pt x="1978" y="211"/>
                  <a:pt x="1835" y="22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4" name="Google Shape;3664;p47"/>
          <p:cNvSpPr/>
          <p:nvPr/>
        </p:nvSpPr>
        <p:spPr>
          <a:xfrm>
            <a:off x="7537777" y="4366969"/>
            <a:ext cx="69810" cy="84544"/>
          </a:xfrm>
          <a:custGeom>
            <a:avLst/>
            <a:gdLst/>
            <a:ahLst/>
            <a:cxnLst/>
            <a:rect l="l" t="t" r="r" b="b"/>
            <a:pathLst>
              <a:path w="3345" h="4051" extrusionOk="0">
                <a:moveTo>
                  <a:pt x="3005" y="415"/>
                </a:moveTo>
                <a:cubicBezTo>
                  <a:pt x="2658" y="462"/>
                  <a:pt x="2318" y="530"/>
                  <a:pt x="1978" y="619"/>
                </a:cubicBezTo>
                <a:cubicBezTo>
                  <a:pt x="1666" y="714"/>
                  <a:pt x="1428" y="625"/>
                  <a:pt x="1197" y="449"/>
                </a:cubicBezTo>
                <a:cubicBezTo>
                  <a:pt x="1034" y="320"/>
                  <a:pt x="877" y="184"/>
                  <a:pt x="701" y="68"/>
                </a:cubicBezTo>
                <a:cubicBezTo>
                  <a:pt x="606" y="27"/>
                  <a:pt x="510" y="0"/>
                  <a:pt x="409" y="7"/>
                </a:cubicBezTo>
                <a:cubicBezTo>
                  <a:pt x="307" y="7"/>
                  <a:pt x="184" y="170"/>
                  <a:pt x="171" y="313"/>
                </a:cubicBezTo>
                <a:cubicBezTo>
                  <a:pt x="164" y="381"/>
                  <a:pt x="157" y="442"/>
                  <a:pt x="150" y="517"/>
                </a:cubicBezTo>
                <a:cubicBezTo>
                  <a:pt x="123" y="1128"/>
                  <a:pt x="245" y="1754"/>
                  <a:pt x="8" y="2345"/>
                </a:cubicBezTo>
                <a:cubicBezTo>
                  <a:pt x="1" y="2433"/>
                  <a:pt x="1" y="2522"/>
                  <a:pt x="8" y="2617"/>
                </a:cubicBezTo>
                <a:cubicBezTo>
                  <a:pt x="48" y="2793"/>
                  <a:pt x="123" y="3126"/>
                  <a:pt x="177" y="3466"/>
                </a:cubicBezTo>
                <a:cubicBezTo>
                  <a:pt x="239" y="3833"/>
                  <a:pt x="504" y="3962"/>
                  <a:pt x="830" y="4037"/>
                </a:cubicBezTo>
                <a:cubicBezTo>
                  <a:pt x="898" y="4051"/>
                  <a:pt x="966" y="4044"/>
                  <a:pt x="1034" y="4017"/>
                </a:cubicBezTo>
                <a:cubicBezTo>
                  <a:pt x="1176" y="3928"/>
                  <a:pt x="1312" y="3820"/>
                  <a:pt x="1435" y="3697"/>
                </a:cubicBezTo>
                <a:cubicBezTo>
                  <a:pt x="1571" y="3534"/>
                  <a:pt x="1788" y="3459"/>
                  <a:pt x="1992" y="3507"/>
                </a:cubicBezTo>
                <a:cubicBezTo>
                  <a:pt x="2142" y="3527"/>
                  <a:pt x="2277" y="3432"/>
                  <a:pt x="2318" y="3296"/>
                </a:cubicBezTo>
                <a:cubicBezTo>
                  <a:pt x="2447" y="2868"/>
                  <a:pt x="2556" y="2433"/>
                  <a:pt x="2916" y="2121"/>
                </a:cubicBezTo>
                <a:cubicBezTo>
                  <a:pt x="2957" y="2066"/>
                  <a:pt x="2984" y="1998"/>
                  <a:pt x="2991" y="1930"/>
                </a:cubicBezTo>
                <a:cubicBezTo>
                  <a:pt x="3086" y="1604"/>
                  <a:pt x="3181" y="1271"/>
                  <a:pt x="3276" y="938"/>
                </a:cubicBezTo>
                <a:cubicBezTo>
                  <a:pt x="3290" y="877"/>
                  <a:pt x="3297" y="809"/>
                  <a:pt x="3304" y="741"/>
                </a:cubicBezTo>
                <a:cubicBezTo>
                  <a:pt x="3344" y="558"/>
                  <a:pt x="3195" y="388"/>
                  <a:pt x="3005" y="41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5" name="Google Shape;3665;p47"/>
          <p:cNvSpPr/>
          <p:nvPr/>
        </p:nvSpPr>
        <p:spPr>
          <a:xfrm>
            <a:off x="6188970" y="1368075"/>
            <a:ext cx="75466" cy="86965"/>
          </a:xfrm>
          <a:custGeom>
            <a:avLst/>
            <a:gdLst/>
            <a:ahLst/>
            <a:cxnLst/>
            <a:rect l="l" t="t" r="r" b="b"/>
            <a:pathLst>
              <a:path w="3616" h="4167" extrusionOk="0">
                <a:moveTo>
                  <a:pt x="530" y="1707"/>
                </a:moveTo>
                <a:cubicBezTo>
                  <a:pt x="551" y="1754"/>
                  <a:pt x="557" y="1815"/>
                  <a:pt x="551" y="1870"/>
                </a:cubicBezTo>
                <a:cubicBezTo>
                  <a:pt x="537" y="2107"/>
                  <a:pt x="510" y="2209"/>
                  <a:pt x="530" y="2311"/>
                </a:cubicBezTo>
                <a:cubicBezTo>
                  <a:pt x="605" y="2678"/>
                  <a:pt x="693" y="3045"/>
                  <a:pt x="795" y="3412"/>
                </a:cubicBezTo>
                <a:cubicBezTo>
                  <a:pt x="877" y="3677"/>
                  <a:pt x="979" y="3936"/>
                  <a:pt x="1210" y="4119"/>
                </a:cubicBezTo>
                <a:cubicBezTo>
                  <a:pt x="1264" y="4153"/>
                  <a:pt x="1332" y="4167"/>
                  <a:pt x="1400" y="4146"/>
                </a:cubicBezTo>
                <a:cubicBezTo>
                  <a:pt x="1468" y="4126"/>
                  <a:pt x="1529" y="4092"/>
                  <a:pt x="1570" y="4038"/>
                </a:cubicBezTo>
                <a:cubicBezTo>
                  <a:pt x="1978" y="3501"/>
                  <a:pt x="1991" y="3514"/>
                  <a:pt x="2719" y="3045"/>
                </a:cubicBezTo>
                <a:cubicBezTo>
                  <a:pt x="2922" y="2909"/>
                  <a:pt x="3113" y="2753"/>
                  <a:pt x="3283" y="2583"/>
                </a:cubicBezTo>
                <a:cubicBezTo>
                  <a:pt x="3398" y="2454"/>
                  <a:pt x="3493" y="2311"/>
                  <a:pt x="3568" y="2155"/>
                </a:cubicBezTo>
                <a:cubicBezTo>
                  <a:pt x="3609" y="2060"/>
                  <a:pt x="3616" y="1958"/>
                  <a:pt x="3582" y="1863"/>
                </a:cubicBezTo>
                <a:cubicBezTo>
                  <a:pt x="3520" y="1700"/>
                  <a:pt x="3412" y="1564"/>
                  <a:pt x="3337" y="1407"/>
                </a:cubicBezTo>
                <a:cubicBezTo>
                  <a:pt x="3221" y="1176"/>
                  <a:pt x="3058" y="1007"/>
                  <a:pt x="2800" y="952"/>
                </a:cubicBezTo>
                <a:cubicBezTo>
                  <a:pt x="2447" y="884"/>
                  <a:pt x="2161" y="660"/>
                  <a:pt x="1842" y="531"/>
                </a:cubicBezTo>
                <a:cubicBezTo>
                  <a:pt x="1516" y="395"/>
                  <a:pt x="1176" y="341"/>
                  <a:pt x="890" y="116"/>
                </a:cubicBezTo>
                <a:cubicBezTo>
                  <a:pt x="795" y="42"/>
                  <a:pt x="632" y="28"/>
                  <a:pt x="496" y="8"/>
                </a:cubicBezTo>
                <a:cubicBezTo>
                  <a:pt x="421" y="1"/>
                  <a:pt x="360" y="35"/>
                  <a:pt x="313" y="82"/>
                </a:cubicBezTo>
                <a:cubicBezTo>
                  <a:pt x="163" y="395"/>
                  <a:pt x="0" y="701"/>
                  <a:pt x="231" y="1054"/>
                </a:cubicBezTo>
                <a:cubicBezTo>
                  <a:pt x="347" y="1265"/>
                  <a:pt x="449" y="1482"/>
                  <a:pt x="530" y="170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6" name="Google Shape;3666;p47"/>
          <p:cNvSpPr/>
          <p:nvPr/>
        </p:nvSpPr>
        <p:spPr>
          <a:xfrm>
            <a:off x="7247872" y="3301806"/>
            <a:ext cx="87821" cy="83000"/>
          </a:xfrm>
          <a:custGeom>
            <a:avLst/>
            <a:gdLst/>
            <a:ahLst/>
            <a:cxnLst/>
            <a:rect l="l" t="t" r="r" b="b"/>
            <a:pathLst>
              <a:path w="4208" h="3977" extrusionOk="0">
                <a:moveTo>
                  <a:pt x="3052" y="35"/>
                </a:moveTo>
                <a:cubicBezTo>
                  <a:pt x="3025" y="55"/>
                  <a:pt x="3018" y="96"/>
                  <a:pt x="3011" y="130"/>
                </a:cubicBezTo>
                <a:cubicBezTo>
                  <a:pt x="2950" y="327"/>
                  <a:pt x="2937" y="551"/>
                  <a:pt x="2828" y="714"/>
                </a:cubicBezTo>
                <a:cubicBezTo>
                  <a:pt x="2719" y="871"/>
                  <a:pt x="2522" y="979"/>
                  <a:pt x="2366" y="1122"/>
                </a:cubicBezTo>
                <a:cubicBezTo>
                  <a:pt x="2291" y="1190"/>
                  <a:pt x="2230" y="1272"/>
                  <a:pt x="2155" y="1346"/>
                </a:cubicBezTo>
                <a:cubicBezTo>
                  <a:pt x="2080" y="1414"/>
                  <a:pt x="1992" y="1469"/>
                  <a:pt x="1910" y="1537"/>
                </a:cubicBezTo>
                <a:cubicBezTo>
                  <a:pt x="1795" y="1645"/>
                  <a:pt x="1734" y="1550"/>
                  <a:pt x="1659" y="1475"/>
                </a:cubicBezTo>
                <a:cubicBezTo>
                  <a:pt x="1414" y="1238"/>
                  <a:pt x="1272" y="1129"/>
                  <a:pt x="952" y="1462"/>
                </a:cubicBezTo>
                <a:cubicBezTo>
                  <a:pt x="782" y="1632"/>
                  <a:pt x="578" y="1761"/>
                  <a:pt x="361" y="1856"/>
                </a:cubicBezTo>
                <a:cubicBezTo>
                  <a:pt x="110" y="1972"/>
                  <a:pt x="21" y="2189"/>
                  <a:pt x="8" y="2488"/>
                </a:cubicBezTo>
                <a:cubicBezTo>
                  <a:pt x="1" y="2508"/>
                  <a:pt x="1" y="2529"/>
                  <a:pt x="8" y="2549"/>
                </a:cubicBezTo>
                <a:cubicBezTo>
                  <a:pt x="28" y="2610"/>
                  <a:pt x="35" y="2699"/>
                  <a:pt x="82" y="2733"/>
                </a:cubicBezTo>
                <a:cubicBezTo>
                  <a:pt x="110" y="2753"/>
                  <a:pt x="211" y="2719"/>
                  <a:pt x="259" y="2685"/>
                </a:cubicBezTo>
                <a:cubicBezTo>
                  <a:pt x="368" y="2604"/>
                  <a:pt x="463" y="2502"/>
                  <a:pt x="565" y="2406"/>
                </a:cubicBezTo>
                <a:cubicBezTo>
                  <a:pt x="877" y="2427"/>
                  <a:pt x="1183" y="2434"/>
                  <a:pt x="1489" y="2332"/>
                </a:cubicBezTo>
                <a:cubicBezTo>
                  <a:pt x="1577" y="2305"/>
                  <a:pt x="1802" y="2481"/>
                  <a:pt x="1809" y="2570"/>
                </a:cubicBezTo>
                <a:cubicBezTo>
                  <a:pt x="1809" y="2705"/>
                  <a:pt x="1795" y="2841"/>
                  <a:pt x="1802" y="2977"/>
                </a:cubicBezTo>
                <a:cubicBezTo>
                  <a:pt x="1829" y="3446"/>
                  <a:pt x="2087" y="3738"/>
                  <a:pt x="2536" y="3874"/>
                </a:cubicBezTo>
                <a:cubicBezTo>
                  <a:pt x="2699" y="3929"/>
                  <a:pt x="2876" y="3963"/>
                  <a:pt x="3052" y="3976"/>
                </a:cubicBezTo>
                <a:cubicBezTo>
                  <a:pt x="3147" y="3963"/>
                  <a:pt x="3242" y="3915"/>
                  <a:pt x="3310" y="3840"/>
                </a:cubicBezTo>
                <a:cubicBezTo>
                  <a:pt x="3406" y="3738"/>
                  <a:pt x="3446" y="3596"/>
                  <a:pt x="3412" y="3460"/>
                </a:cubicBezTo>
                <a:cubicBezTo>
                  <a:pt x="3372" y="3263"/>
                  <a:pt x="3195" y="3093"/>
                  <a:pt x="3283" y="2875"/>
                </a:cubicBezTo>
                <a:cubicBezTo>
                  <a:pt x="3317" y="2821"/>
                  <a:pt x="3378" y="2780"/>
                  <a:pt x="3446" y="2780"/>
                </a:cubicBezTo>
                <a:cubicBezTo>
                  <a:pt x="3501" y="2787"/>
                  <a:pt x="3555" y="2862"/>
                  <a:pt x="3596" y="2909"/>
                </a:cubicBezTo>
                <a:cubicBezTo>
                  <a:pt x="3752" y="3100"/>
                  <a:pt x="3739" y="3086"/>
                  <a:pt x="3888" y="2964"/>
                </a:cubicBezTo>
                <a:cubicBezTo>
                  <a:pt x="4126" y="2760"/>
                  <a:pt x="4208" y="2542"/>
                  <a:pt x="4106" y="2230"/>
                </a:cubicBezTo>
                <a:cubicBezTo>
                  <a:pt x="3990" y="1910"/>
                  <a:pt x="3902" y="1577"/>
                  <a:pt x="3841" y="1238"/>
                </a:cubicBezTo>
                <a:cubicBezTo>
                  <a:pt x="3807" y="1027"/>
                  <a:pt x="3752" y="850"/>
                  <a:pt x="3582" y="701"/>
                </a:cubicBezTo>
                <a:cubicBezTo>
                  <a:pt x="3399" y="538"/>
                  <a:pt x="3222" y="374"/>
                  <a:pt x="3154" y="123"/>
                </a:cubicBezTo>
                <a:cubicBezTo>
                  <a:pt x="3141" y="35"/>
                  <a:pt x="3100" y="1"/>
                  <a:pt x="3052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7" name="Google Shape;3667;p47"/>
          <p:cNvSpPr/>
          <p:nvPr/>
        </p:nvSpPr>
        <p:spPr>
          <a:xfrm>
            <a:off x="6473052" y="3311177"/>
            <a:ext cx="45413" cy="73629"/>
          </a:xfrm>
          <a:custGeom>
            <a:avLst/>
            <a:gdLst/>
            <a:ahLst/>
            <a:cxnLst/>
            <a:rect l="l" t="t" r="r" b="b"/>
            <a:pathLst>
              <a:path w="2176" h="3528" extrusionOk="0">
                <a:moveTo>
                  <a:pt x="660" y="136"/>
                </a:moveTo>
                <a:cubicBezTo>
                  <a:pt x="578" y="75"/>
                  <a:pt x="476" y="34"/>
                  <a:pt x="374" y="21"/>
                </a:cubicBezTo>
                <a:cubicBezTo>
                  <a:pt x="299" y="0"/>
                  <a:pt x="232" y="48"/>
                  <a:pt x="238" y="116"/>
                </a:cubicBezTo>
                <a:cubicBezTo>
                  <a:pt x="245" y="211"/>
                  <a:pt x="333" y="340"/>
                  <a:pt x="299" y="394"/>
                </a:cubicBezTo>
                <a:cubicBezTo>
                  <a:pt x="41" y="795"/>
                  <a:pt x="130" y="1257"/>
                  <a:pt x="28" y="1584"/>
                </a:cubicBezTo>
                <a:cubicBezTo>
                  <a:pt x="0" y="2134"/>
                  <a:pt x="102" y="2678"/>
                  <a:pt x="333" y="3174"/>
                </a:cubicBezTo>
                <a:cubicBezTo>
                  <a:pt x="442" y="3398"/>
                  <a:pt x="680" y="3527"/>
                  <a:pt x="932" y="3500"/>
                </a:cubicBezTo>
                <a:cubicBezTo>
                  <a:pt x="1659" y="3439"/>
                  <a:pt x="2175" y="2732"/>
                  <a:pt x="1903" y="2005"/>
                </a:cubicBezTo>
                <a:cubicBezTo>
                  <a:pt x="1631" y="1298"/>
                  <a:pt x="1203" y="659"/>
                  <a:pt x="660" y="13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8" name="Google Shape;3668;p47"/>
          <p:cNvSpPr/>
          <p:nvPr/>
        </p:nvSpPr>
        <p:spPr>
          <a:xfrm>
            <a:off x="5531857" y="1431624"/>
            <a:ext cx="49650" cy="59166"/>
          </a:xfrm>
          <a:custGeom>
            <a:avLst/>
            <a:gdLst/>
            <a:ahLst/>
            <a:cxnLst/>
            <a:rect l="l" t="t" r="r" b="b"/>
            <a:pathLst>
              <a:path w="2379" h="2835" extrusionOk="0">
                <a:moveTo>
                  <a:pt x="388" y="1230"/>
                </a:moveTo>
                <a:cubicBezTo>
                  <a:pt x="75" y="1244"/>
                  <a:pt x="21" y="1448"/>
                  <a:pt x="0" y="1686"/>
                </a:cubicBezTo>
                <a:cubicBezTo>
                  <a:pt x="279" y="1740"/>
                  <a:pt x="286" y="1747"/>
                  <a:pt x="252" y="1964"/>
                </a:cubicBezTo>
                <a:cubicBezTo>
                  <a:pt x="231" y="2059"/>
                  <a:pt x="218" y="2161"/>
                  <a:pt x="211" y="2270"/>
                </a:cubicBezTo>
                <a:cubicBezTo>
                  <a:pt x="211" y="2535"/>
                  <a:pt x="361" y="2692"/>
                  <a:pt x="653" y="2746"/>
                </a:cubicBezTo>
                <a:cubicBezTo>
                  <a:pt x="755" y="2766"/>
                  <a:pt x="857" y="2793"/>
                  <a:pt x="959" y="2814"/>
                </a:cubicBezTo>
                <a:cubicBezTo>
                  <a:pt x="1115" y="2834"/>
                  <a:pt x="1224" y="2766"/>
                  <a:pt x="1312" y="2644"/>
                </a:cubicBezTo>
                <a:cubicBezTo>
                  <a:pt x="1428" y="2515"/>
                  <a:pt x="1502" y="2352"/>
                  <a:pt x="1523" y="2182"/>
                </a:cubicBezTo>
                <a:cubicBezTo>
                  <a:pt x="1530" y="2039"/>
                  <a:pt x="1557" y="1896"/>
                  <a:pt x="1679" y="1808"/>
                </a:cubicBezTo>
                <a:cubicBezTo>
                  <a:pt x="1944" y="1625"/>
                  <a:pt x="1971" y="1278"/>
                  <a:pt x="2236" y="1081"/>
                </a:cubicBezTo>
                <a:cubicBezTo>
                  <a:pt x="2379" y="972"/>
                  <a:pt x="2372" y="741"/>
                  <a:pt x="2270" y="612"/>
                </a:cubicBezTo>
                <a:cubicBezTo>
                  <a:pt x="2121" y="422"/>
                  <a:pt x="1971" y="225"/>
                  <a:pt x="1815" y="48"/>
                </a:cubicBezTo>
                <a:cubicBezTo>
                  <a:pt x="1761" y="7"/>
                  <a:pt x="1693" y="0"/>
                  <a:pt x="1625" y="14"/>
                </a:cubicBezTo>
                <a:cubicBezTo>
                  <a:pt x="1298" y="95"/>
                  <a:pt x="1217" y="163"/>
                  <a:pt x="1203" y="496"/>
                </a:cubicBezTo>
                <a:cubicBezTo>
                  <a:pt x="1190" y="782"/>
                  <a:pt x="1061" y="945"/>
                  <a:pt x="830" y="1074"/>
                </a:cubicBezTo>
                <a:lnTo>
                  <a:pt x="850" y="1054"/>
                </a:lnTo>
                <a:lnTo>
                  <a:pt x="823" y="1054"/>
                </a:lnTo>
                <a:cubicBezTo>
                  <a:pt x="823" y="1054"/>
                  <a:pt x="823" y="1060"/>
                  <a:pt x="823" y="1060"/>
                </a:cubicBezTo>
                <a:cubicBezTo>
                  <a:pt x="700" y="1169"/>
                  <a:pt x="551" y="1230"/>
                  <a:pt x="388" y="123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9" name="Google Shape;3669;p47"/>
          <p:cNvSpPr/>
          <p:nvPr/>
        </p:nvSpPr>
        <p:spPr>
          <a:xfrm>
            <a:off x="7183488" y="2997438"/>
            <a:ext cx="32223" cy="72774"/>
          </a:xfrm>
          <a:custGeom>
            <a:avLst/>
            <a:gdLst/>
            <a:ahLst/>
            <a:cxnLst/>
            <a:rect l="l" t="t" r="r" b="b"/>
            <a:pathLst>
              <a:path w="1544" h="3487" extrusionOk="0">
                <a:moveTo>
                  <a:pt x="1122" y="21"/>
                </a:moveTo>
                <a:cubicBezTo>
                  <a:pt x="1054" y="1"/>
                  <a:pt x="986" y="7"/>
                  <a:pt x="925" y="41"/>
                </a:cubicBezTo>
                <a:cubicBezTo>
                  <a:pt x="762" y="170"/>
                  <a:pt x="619" y="320"/>
                  <a:pt x="490" y="483"/>
                </a:cubicBezTo>
                <a:cubicBezTo>
                  <a:pt x="361" y="687"/>
                  <a:pt x="279" y="918"/>
                  <a:pt x="170" y="1136"/>
                </a:cubicBezTo>
                <a:cubicBezTo>
                  <a:pt x="55" y="1380"/>
                  <a:pt x="0" y="1645"/>
                  <a:pt x="14" y="1917"/>
                </a:cubicBezTo>
                <a:cubicBezTo>
                  <a:pt x="21" y="2400"/>
                  <a:pt x="96" y="2828"/>
                  <a:pt x="510" y="3134"/>
                </a:cubicBezTo>
                <a:cubicBezTo>
                  <a:pt x="619" y="3215"/>
                  <a:pt x="694" y="3337"/>
                  <a:pt x="789" y="3433"/>
                </a:cubicBezTo>
                <a:cubicBezTo>
                  <a:pt x="850" y="3487"/>
                  <a:pt x="925" y="3460"/>
                  <a:pt x="952" y="3371"/>
                </a:cubicBezTo>
                <a:cubicBezTo>
                  <a:pt x="999" y="3208"/>
                  <a:pt x="993" y="3011"/>
                  <a:pt x="1081" y="2875"/>
                </a:cubicBezTo>
                <a:cubicBezTo>
                  <a:pt x="1339" y="2474"/>
                  <a:pt x="1373" y="2039"/>
                  <a:pt x="1394" y="1591"/>
                </a:cubicBezTo>
                <a:cubicBezTo>
                  <a:pt x="1407" y="1251"/>
                  <a:pt x="1475" y="911"/>
                  <a:pt x="1516" y="571"/>
                </a:cubicBezTo>
                <a:cubicBezTo>
                  <a:pt x="1543" y="340"/>
                  <a:pt x="1373" y="103"/>
                  <a:pt x="1122" y="2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0" name="Google Shape;3670;p47"/>
          <p:cNvSpPr/>
          <p:nvPr/>
        </p:nvSpPr>
        <p:spPr>
          <a:xfrm>
            <a:off x="5606321" y="1376173"/>
            <a:ext cx="49942" cy="66951"/>
          </a:xfrm>
          <a:custGeom>
            <a:avLst/>
            <a:gdLst/>
            <a:ahLst/>
            <a:cxnLst/>
            <a:rect l="l" t="t" r="r" b="b"/>
            <a:pathLst>
              <a:path w="2393" h="3208" extrusionOk="0">
                <a:moveTo>
                  <a:pt x="476" y="2345"/>
                </a:moveTo>
                <a:cubicBezTo>
                  <a:pt x="530" y="2372"/>
                  <a:pt x="578" y="2413"/>
                  <a:pt x="626" y="2453"/>
                </a:cubicBezTo>
                <a:lnTo>
                  <a:pt x="660" y="2440"/>
                </a:lnTo>
                <a:lnTo>
                  <a:pt x="680" y="2487"/>
                </a:lnTo>
                <a:lnTo>
                  <a:pt x="639" y="2467"/>
                </a:lnTo>
                <a:lnTo>
                  <a:pt x="626" y="2453"/>
                </a:lnTo>
                <a:cubicBezTo>
                  <a:pt x="503" y="2487"/>
                  <a:pt x="381" y="2528"/>
                  <a:pt x="265" y="2576"/>
                </a:cubicBezTo>
                <a:cubicBezTo>
                  <a:pt x="204" y="2610"/>
                  <a:pt x="163" y="2671"/>
                  <a:pt x="150" y="2739"/>
                </a:cubicBezTo>
                <a:cubicBezTo>
                  <a:pt x="157" y="2800"/>
                  <a:pt x="197" y="2861"/>
                  <a:pt x="252" y="2895"/>
                </a:cubicBezTo>
                <a:cubicBezTo>
                  <a:pt x="524" y="3065"/>
                  <a:pt x="877" y="2963"/>
                  <a:pt x="1149" y="3160"/>
                </a:cubicBezTo>
                <a:cubicBezTo>
                  <a:pt x="1210" y="3208"/>
                  <a:pt x="1353" y="3160"/>
                  <a:pt x="1455" y="3133"/>
                </a:cubicBezTo>
                <a:cubicBezTo>
                  <a:pt x="1523" y="3119"/>
                  <a:pt x="1625" y="3085"/>
                  <a:pt x="1631" y="3038"/>
                </a:cubicBezTo>
                <a:cubicBezTo>
                  <a:pt x="1713" y="2712"/>
                  <a:pt x="1992" y="2555"/>
                  <a:pt x="2243" y="2365"/>
                </a:cubicBezTo>
                <a:cubicBezTo>
                  <a:pt x="2392" y="2250"/>
                  <a:pt x="2386" y="2134"/>
                  <a:pt x="2223" y="1923"/>
                </a:cubicBezTo>
                <a:cubicBezTo>
                  <a:pt x="2195" y="1903"/>
                  <a:pt x="2168" y="1883"/>
                  <a:pt x="2134" y="1869"/>
                </a:cubicBezTo>
                <a:lnTo>
                  <a:pt x="2161" y="1842"/>
                </a:lnTo>
                <a:lnTo>
                  <a:pt x="2134" y="1842"/>
                </a:lnTo>
                <a:lnTo>
                  <a:pt x="2134" y="1855"/>
                </a:lnTo>
                <a:cubicBezTo>
                  <a:pt x="2073" y="1896"/>
                  <a:pt x="1992" y="1896"/>
                  <a:pt x="1937" y="1855"/>
                </a:cubicBezTo>
                <a:cubicBezTo>
                  <a:pt x="1930" y="1855"/>
                  <a:pt x="1930" y="1849"/>
                  <a:pt x="1924" y="1842"/>
                </a:cubicBezTo>
                <a:lnTo>
                  <a:pt x="1903" y="1842"/>
                </a:lnTo>
                <a:lnTo>
                  <a:pt x="1937" y="1862"/>
                </a:lnTo>
                <a:cubicBezTo>
                  <a:pt x="1808" y="1815"/>
                  <a:pt x="1686" y="1753"/>
                  <a:pt x="1563" y="1692"/>
                </a:cubicBezTo>
                <a:cubicBezTo>
                  <a:pt x="1509" y="1665"/>
                  <a:pt x="1434" y="1577"/>
                  <a:pt x="1448" y="1529"/>
                </a:cubicBezTo>
                <a:cubicBezTo>
                  <a:pt x="1550" y="1121"/>
                  <a:pt x="1203" y="741"/>
                  <a:pt x="1387" y="326"/>
                </a:cubicBezTo>
                <a:cubicBezTo>
                  <a:pt x="1400" y="299"/>
                  <a:pt x="1326" y="204"/>
                  <a:pt x="1271" y="177"/>
                </a:cubicBezTo>
                <a:cubicBezTo>
                  <a:pt x="972" y="0"/>
                  <a:pt x="673" y="122"/>
                  <a:pt x="646" y="435"/>
                </a:cubicBezTo>
                <a:cubicBezTo>
                  <a:pt x="626" y="775"/>
                  <a:pt x="626" y="1115"/>
                  <a:pt x="422" y="1414"/>
                </a:cubicBezTo>
                <a:cubicBezTo>
                  <a:pt x="354" y="1509"/>
                  <a:pt x="428" y="1604"/>
                  <a:pt x="530" y="1658"/>
                </a:cubicBezTo>
                <a:cubicBezTo>
                  <a:pt x="558" y="1672"/>
                  <a:pt x="598" y="1692"/>
                  <a:pt x="605" y="1719"/>
                </a:cubicBezTo>
                <a:cubicBezTo>
                  <a:pt x="619" y="1781"/>
                  <a:pt x="571" y="1815"/>
                  <a:pt x="483" y="1821"/>
                </a:cubicBezTo>
                <a:cubicBezTo>
                  <a:pt x="313" y="1835"/>
                  <a:pt x="82" y="1808"/>
                  <a:pt x="48" y="2012"/>
                </a:cubicBezTo>
                <a:cubicBezTo>
                  <a:pt x="0" y="2304"/>
                  <a:pt x="306" y="2263"/>
                  <a:pt x="476" y="2345"/>
                </a:cubicBezTo>
                <a:close/>
                <a:moveTo>
                  <a:pt x="1264" y="2073"/>
                </a:moveTo>
                <a:lnTo>
                  <a:pt x="1312" y="2093"/>
                </a:lnTo>
                <a:lnTo>
                  <a:pt x="1237" y="2080"/>
                </a:lnTo>
                <a:lnTo>
                  <a:pt x="1217" y="2005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1" name="Google Shape;3671;p47"/>
          <p:cNvSpPr/>
          <p:nvPr/>
        </p:nvSpPr>
        <p:spPr>
          <a:xfrm>
            <a:off x="6890181" y="1361981"/>
            <a:ext cx="66534" cy="28237"/>
          </a:xfrm>
          <a:custGeom>
            <a:avLst/>
            <a:gdLst/>
            <a:ahLst/>
            <a:cxnLst/>
            <a:rect l="l" t="t" r="r" b="b"/>
            <a:pathLst>
              <a:path w="3188" h="1353" extrusionOk="0">
                <a:moveTo>
                  <a:pt x="537" y="979"/>
                </a:moveTo>
                <a:cubicBezTo>
                  <a:pt x="1054" y="1190"/>
                  <a:pt x="1604" y="1285"/>
                  <a:pt x="2121" y="1353"/>
                </a:cubicBezTo>
                <a:cubicBezTo>
                  <a:pt x="2270" y="1339"/>
                  <a:pt x="2420" y="1319"/>
                  <a:pt x="2569" y="1292"/>
                </a:cubicBezTo>
                <a:cubicBezTo>
                  <a:pt x="2855" y="1217"/>
                  <a:pt x="3072" y="1047"/>
                  <a:pt x="3154" y="762"/>
                </a:cubicBezTo>
                <a:cubicBezTo>
                  <a:pt x="3188" y="667"/>
                  <a:pt x="3188" y="565"/>
                  <a:pt x="3154" y="469"/>
                </a:cubicBezTo>
                <a:cubicBezTo>
                  <a:pt x="2991" y="184"/>
                  <a:pt x="2726" y="0"/>
                  <a:pt x="2386" y="7"/>
                </a:cubicBezTo>
                <a:cubicBezTo>
                  <a:pt x="2148" y="21"/>
                  <a:pt x="1917" y="136"/>
                  <a:pt x="1679" y="150"/>
                </a:cubicBezTo>
                <a:cubicBezTo>
                  <a:pt x="1407" y="170"/>
                  <a:pt x="1129" y="123"/>
                  <a:pt x="857" y="109"/>
                </a:cubicBezTo>
                <a:cubicBezTo>
                  <a:pt x="782" y="109"/>
                  <a:pt x="714" y="123"/>
                  <a:pt x="653" y="164"/>
                </a:cubicBezTo>
                <a:cubicBezTo>
                  <a:pt x="490" y="266"/>
                  <a:pt x="327" y="238"/>
                  <a:pt x="150" y="225"/>
                </a:cubicBezTo>
                <a:cubicBezTo>
                  <a:pt x="62" y="218"/>
                  <a:pt x="0" y="381"/>
                  <a:pt x="48" y="463"/>
                </a:cubicBezTo>
                <a:cubicBezTo>
                  <a:pt x="163" y="673"/>
                  <a:pt x="299" y="877"/>
                  <a:pt x="537" y="97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2" name="Google Shape;3672;p47"/>
          <p:cNvSpPr/>
          <p:nvPr/>
        </p:nvSpPr>
        <p:spPr>
          <a:xfrm>
            <a:off x="7733371" y="3565624"/>
            <a:ext cx="78304" cy="42429"/>
          </a:xfrm>
          <a:custGeom>
            <a:avLst/>
            <a:gdLst/>
            <a:ahLst/>
            <a:cxnLst/>
            <a:rect l="l" t="t" r="r" b="b"/>
            <a:pathLst>
              <a:path w="3752" h="2033" extrusionOk="0">
                <a:moveTo>
                  <a:pt x="3398" y="48"/>
                </a:moveTo>
                <a:cubicBezTo>
                  <a:pt x="3106" y="0"/>
                  <a:pt x="2943" y="75"/>
                  <a:pt x="2848" y="367"/>
                </a:cubicBezTo>
                <a:cubicBezTo>
                  <a:pt x="2732" y="734"/>
                  <a:pt x="2467" y="931"/>
                  <a:pt x="2134" y="1060"/>
                </a:cubicBezTo>
                <a:cubicBezTo>
                  <a:pt x="1951" y="1135"/>
                  <a:pt x="1727" y="1081"/>
                  <a:pt x="1597" y="924"/>
                </a:cubicBezTo>
                <a:lnTo>
                  <a:pt x="1604" y="870"/>
                </a:lnTo>
                <a:lnTo>
                  <a:pt x="1577" y="904"/>
                </a:lnTo>
                <a:lnTo>
                  <a:pt x="1597" y="924"/>
                </a:lnTo>
                <a:cubicBezTo>
                  <a:pt x="1258" y="986"/>
                  <a:pt x="931" y="1128"/>
                  <a:pt x="578" y="1088"/>
                </a:cubicBezTo>
                <a:cubicBezTo>
                  <a:pt x="503" y="1081"/>
                  <a:pt x="435" y="1081"/>
                  <a:pt x="367" y="1088"/>
                </a:cubicBezTo>
                <a:cubicBezTo>
                  <a:pt x="293" y="1088"/>
                  <a:pt x="225" y="1101"/>
                  <a:pt x="157" y="1128"/>
                </a:cubicBezTo>
                <a:cubicBezTo>
                  <a:pt x="96" y="1149"/>
                  <a:pt x="48" y="1196"/>
                  <a:pt x="21" y="1257"/>
                </a:cubicBezTo>
                <a:cubicBezTo>
                  <a:pt x="0" y="1319"/>
                  <a:pt x="21" y="1387"/>
                  <a:pt x="62" y="1441"/>
                </a:cubicBezTo>
                <a:cubicBezTo>
                  <a:pt x="707" y="1944"/>
                  <a:pt x="1448" y="2032"/>
                  <a:pt x="2236" y="1889"/>
                </a:cubicBezTo>
                <a:cubicBezTo>
                  <a:pt x="2304" y="1869"/>
                  <a:pt x="2365" y="1842"/>
                  <a:pt x="2427" y="1808"/>
                </a:cubicBezTo>
                <a:cubicBezTo>
                  <a:pt x="2732" y="1645"/>
                  <a:pt x="2923" y="1332"/>
                  <a:pt x="3262" y="1203"/>
                </a:cubicBezTo>
                <a:cubicBezTo>
                  <a:pt x="3324" y="1169"/>
                  <a:pt x="3364" y="1108"/>
                  <a:pt x="3371" y="1040"/>
                </a:cubicBezTo>
                <a:cubicBezTo>
                  <a:pt x="3358" y="802"/>
                  <a:pt x="3568" y="693"/>
                  <a:pt x="3657" y="510"/>
                </a:cubicBezTo>
                <a:cubicBezTo>
                  <a:pt x="3752" y="313"/>
                  <a:pt x="3623" y="75"/>
                  <a:pt x="3398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3" name="Google Shape;3673;p47"/>
          <p:cNvSpPr/>
          <p:nvPr/>
        </p:nvSpPr>
        <p:spPr>
          <a:xfrm>
            <a:off x="6875008" y="1467083"/>
            <a:ext cx="53198" cy="34206"/>
          </a:xfrm>
          <a:custGeom>
            <a:avLst/>
            <a:gdLst/>
            <a:ahLst/>
            <a:cxnLst/>
            <a:rect l="l" t="t" r="r" b="b"/>
            <a:pathLst>
              <a:path w="2549" h="1639" extrusionOk="0">
                <a:moveTo>
                  <a:pt x="61" y="1604"/>
                </a:moveTo>
                <a:cubicBezTo>
                  <a:pt x="89" y="1618"/>
                  <a:pt x="136" y="1638"/>
                  <a:pt x="157" y="1625"/>
                </a:cubicBezTo>
                <a:cubicBezTo>
                  <a:pt x="456" y="1421"/>
                  <a:pt x="789" y="1380"/>
                  <a:pt x="1142" y="1373"/>
                </a:cubicBezTo>
                <a:cubicBezTo>
                  <a:pt x="1529" y="1353"/>
                  <a:pt x="1910" y="1312"/>
                  <a:pt x="2297" y="1244"/>
                </a:cubicBezTo>
                <a:cubicBezTo>
                  <a:pt x="2474" y="1224"/>
                  <a:pt x="2549" y="999"/>
                  <a:pt x="2447" y="843"/>
                </a:cubicBezTo>
                <a:cubicBezTo>
                  <a:pt x="2256" y="544"/>
                  <a:pt x="2019" y="299"/>
                  <a:pt x="1658" y="197"/>
                </a:cubicBezTo>
                <a:cubicBezTo>
                  <a:pt x="1489" y="157"/>
                  <a:pt x="1325" y="68"/>
                  <a:pt x="1156" y="34"/>
                </a:cubicBezTo>
                <a:cubicBezTo>
                  <a:pt x="986" y="14"/>
                  <a:pt x="809" y="0"/>
                  <a:pt x="632" y="14"/>
                </a:cubicBezTo>
                <a:cubicBezTo>
                  <a:pt x="462" y="41"/>
                  <a:pt x="313" y="157"/>
                  <a:pt x="245" y="320"/>
                </a:cubicBezTo>
                <a:cubicBezTo>
                  <a:pt x="204" y="517"/>
                  <a:pt x="170" y="721"/>
                  <a:pt x="95" y="1135"/>
                </a:cubicBezTo>
                <a:cubicBezTo>
                  <a:pt x="95" y="1122"/>
                  <a:pt x="48" y="1326"/>
                  <a:pt x="7" y="1523"/>
                </a:cubicBezTo>
                <a:cubicBezTo>
                  <a:pt x="0" y="1550"/>
                  <a:pt x="34" y="1584"/>
                  <a:pt x="61" y="160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4" name="Google Shape;3674;p47"/>
          <p:cNvSpPr/>
          <p:nvPr/>
        </p:nvSpPr>
        <p:spPr>
          <a:xfrm>
            <a:off x="6985348" y="3109489"/>
            <a:ext cx="43702" cy="38463"/>
          </a:xfrm>
          <a:custGeom>
            <a:avLst/>
            <a:gdLst/>
            <a:ahLst/>
            <a:cxnLst/>
            <a:rect l="l" t="t" r="r" b="b"/>
            <a:pathLst>
              <a:path w="2094" h="1843" extrusionOk="0">
                <a:moveTo>
                  <a:pt x="2094" y="401"/>
                </a:moveTo>
                <a:cubicBezTo>
                  <a:pt x="2087" y="293"/>
                  <a:pt x="2032" y="204"/>
                  <a:pt x="1944" y="143"/>
                </a:cubicBezTo>
                <a:cubicBezTo>
                  <a:pt x="1842" y="89"/>
                  <a:pt x="1733" y="48"/>
                  <a:pt x="1618" y="21"/>
                </a:cubicBezTo>
                <a:lnTo>
                  <a:pt x="1448" y="21"/>
                </a:lnTo>
                <a:cubicBezTo>
                  <a:pt x="911" y="0"/>
                  <a:pt x="497" y="225"/>
                  <a:pt x="170" y="626"/>
                </a:cubicBezTo>
                <a:cubicBezTo>
                  <a:pt x="130" y="680"/>
                  <a:pt x="96" y="741"/>
                  <a:pt x="82" y="809"/>
                </a:cubicBezTo>
                <a:cubicBezTo>
                  <a:pt x="0" y="1190"/>
                  <a:pt x="218" y="1577"/>
                  <a:pt x="585" y="1720"/>
                </a:cubicBezTo>
                <a:cubicBezTo>
                  <a:pt x="938" y="1842"/>
                  <a:pt x="1482" y="1672"/>
                  <a:pt x="1706" y="1339"/>
                </a:cubicBezTo>
                <a:cubicBezTo>
                  <a:pt x="1903" y="1061"/>
                  <a:pt x="2039" y="734"/>
                  <a:pt x="2094" y="40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5" name="Google Shape;3675;p47"/>
          <p:cNvSpPr/>
          <p:nvPr/>
        </p:nvSpPr>
        <p:spPr>
          <a:xfrm>
            <a:off x="5149185" y="2705967"/>
            <a:ext cx="27820" cy="57038"/>
          </a:xfrm>
          <a:custGeom>
            <a:avLst/>
            <a:gdLst/>
            <a:ahLst/>
            <a:cxnLst/>
            <a:rect l="l" t="t" r="r" b="b"/>
            <a:pathLst>
              <a:path w="1333" h="2733" extrusionOk="0">
                <a:moveTo>
                  <a:pt x="35" y="789"/>
                </a:moveTo>
                <a:cubicBezTo>
                  <a:pt x="178" y="1183"/>
                  <a:pt x="184" y="1591"/>
                  <a:pt x="198" y="1999"/>
                </a:cubicBezTo>
                <a:cubicBezTo>
                  <a:pt x="212" y="2611"/>
                  <a:pt x="524" y="2733"/>
                  <a:pt x="1081" y="2393"/>
                </a:cubicBezTo>
                <a:cubicBezTo>
                  <a:pt x="1204" y="2325"/>
                  <a:pt x="1285" y="2203"/>
                  <a:pt x="1306" y="2067"/>
                </a:cubicBezTo>
                <a:cubicBezTo>
                  <a:pt x="1319" y="1863"/>
                  <a:pt x="1306" y="1659"/>
                  <a:pt x="1306" y="1455"/>
                </a:cubicBezTo>
                <a:lnTo>
                  <a:pt x="1333" y="1455"/>
                </a:lnTo>
                <a:cubicBezTo>
                  <a:pt x="1326" y="1319"/>
                  <a:pt x="1313" y="1183"/>
                  <a:pt x="1306" y="1047"/>
                </a:cubicBezTo>
                <a:cubicBezTo>
                  <a:pt x="1306" y="939"/>
                  <a:pt x="1306" y="837"/>
                  <a:pt x="1299" y="735"/>
                </a:cubicBezTo>
                <a:cubicBezTo>
                  <a:pt x="1258" y="409"/>
                  <a:pt x="898" y="1"/>
                  <a:pt x="483" y="300"/>
                </a:cubicBezTo>
                <a:cubicBezTo>
                  <a:pt x="368" y="381"/>
                  <a:pt x="246" y="443"/>
                  <a:pt x="130" y="524"/>
                </a:cubicBezTo>
                <a:cubicBezTo>
                  <a:pt x="42" y="579"/>
                  <a:pt x="1" y="687"/>
                  <a:pt x="35" y="7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6" name="Google Shape;3676;p47"/>
          <p:cNvSpPr/>
          <p:nvPr/>
        </p:nvSpPr>
        <p:spPr>
          <a:xfrm>
            <a:off x="7271705" y="3648874"/>
            <a:ext cx="66534" cy="35896"/>
          </a:xfrm>
          <a:custGeom>
            <a:avLst/>
            <a:gdLst/>
            <a:ahLst/>
            <a:cxnLst/>
            <a:rect l="l" t="t" r="r" b="b"/>
            <a:pathLst>
              <a:path w="3188" h="1720" extrusionOk="0">
                <a:moveTo>
                  <a:pt x="293" y="1706"/>
                </a:moveTo>
                <a:cubicBezTo>
                  <a:pt x="653" y="1591"/>
                  <a:pt x="1020" y="1475"/>
                  <a:pt x="1312" y="1196"/>
                </a:cubicBezTo>
                <a:cubicBezTo>
                  <a:pt x="1598" y="884"/>
                  <a:pt x="1992" y="687"/>
                  <a:pt x="2413" y="632"/>
                </a:cubicBezTo>
                <a:cubicBezTo>
                  <a:pt x="2583" y="612"/>
                  <a:pt x="2746" y="510"/>
                  <a:pt x="2896" y="429"/>
                </a:cubicBezTo>
                <a:cubicBezTo>
                  <a:pt x="3018" y="367"/>
                  <a:pt x="3161" y="313"/>
                  <a:pt x="3181" y="150"/>
                </a:cubicBezTo>
                <a:cubicBezTo>
                  <a:pt x="3188" y="68"/>
                  <a:pt x="3032" y="0"/>
                  <a:pt x="2841" y="7"/>
                </a:cubicBezTo>
                <a:cubicBezTo>
                  <a:pt x="2277" y="21"/>
                  <a:pt x="1713" y="7"/>
                  <a:pt x="1224" y="374"/>
                </a:cubicBezTo>
                <a:cubicBezTo>
                  <a:pt x="1095" y="476"/>
                  <a:pt x="884" y="469"/>
                  <a:pt x="735" y="551"/>
                </a:cubicBezTo>
                <a:cubicBezTo>
                  <a:pt x="578" y="632"/>
                  <a:pt x="442" y="741"/>
                  <a:pt x="327" y="870"/>
                </a:cubicBezTo>
                <a:cubicBezTo>
                  <a:pt x="136" y="1108"/>
                  <a:pt x="1" y="1380"/>
                  <a:pt x="7" y="1699"/>
                </a:cubicBezTo>
                <a:cubicBezTo>
                  <a:pt x="102" y="1720"/>
                  <a:pt x="198" y="1720"/>
                  <a:pt x="293" y="170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7" name="Google Shape;3677;p47"/>
          <p:cNvSpPr/>
          <p:nvPr/>
        </p:nvSpPr>
        <p:spPr>
          <a:xfrm>
            <a:off x="7286732" y="3251739"/>
            <a:ext cx="25420" cy="47813"/>
          </a:xfrm>
          <a:custGeom>
            <a:avLst/>
            <a:gdLst/>
            <a:ahLst/>
            <a:cxnLst/>
            <a:rect l="l" t="t" r="r" b="b"/>
            <a:pathLst>
              <a:path w="1218" h="2291" extrusionOk="0">
                <a:moveTo>
                  <a:pt x="239" y="96"/>
                </a:moveTo>
                <a:cubicBezTo>
                  <a:pt x="110" y="137"/>
                  <a:pt x="15" y="307"/>
                  <a:pt x="55" y="422"/>
                </a:cubicBezTo>
                <a:cubicBezTo>
                  <a:pt x="123" y="578"/>
                  <a:pt x="191" y="735"/>
                  <a:pt x="259" y="891"/>
                </a:cubicBezTo>
                <a:lnTo>
                  <a:pt x="266" y="891"/>
                </a:lnTo>
                <a:cubicBezTo>
                  <a:pt x="273" y="891"/>
                  <a:pt x="280" y="871"/>
                  <a:pt x="286" y="864"/>
                </a:cubicBezTo>
                <a:lnTo>
                  <a:pt x="286" y="905"/>
                </a:lnTo>
                <a:cubicBezTo>
                  <a:pt x="327" y="932"/>
                  <a:pt x="361" y="959"/>
                  <a:pt x="402" y="993"/>
                </a:cubicBezTo>
                <a:cubicBezTo>
                  <a:pt x="415" y="1020"/>
                  <a:pt x="422" y="1047"/>
                  <a:pt x="409" y="1081"/>
                </a:cubicBezTo>
                <a:cubicBezTo>
                  <a:pt x="354" y="1142"/>
                  <a:pt x="300" y="1129"/>
                  <a:pt x="286" y="1041"/>
                </a:cubicBezTo>
                <a:cubicBezTo>
                  <a:pt x="280" y="993"/>
                  <a:pt x="280" y="952"/>
                  <a:pt x="286" y="905"/>
                </a:cubicBezTo>
                <a:cubicBezTo>
                  <a:pt x="280" y="905"/>
                  <a:pt x="273" y="898"/>
                  <a:pt x="266" y="891"/>
                </a:cubicBezTo>
                <a:cubicBezTo>
                  <a:pt x="252" y="911"/>
                  <a:pt x="239" y="932"/>
                  <a:pt x="225" y="952"/>
                </a:cubicBezTo>
                <a:cubicBezTo>
                  <a:pt x="48" y="1197"/>
                  <a:pt x="1" y="1441"/>
                  <a:pt x="191" y="1707"/>
                </a:cubicBezTo>
                <a:cubicBezTo>
                  <a:pt x="314" y="1876"/>
                  <a:pt x="409" y="2060"/>
                  <a:pt x="531" y="2223"/>
                </a:cubicBezTo>
                <a:cubicBezTo>
                  <a:pt x="579" y="2271"/>
                  <a:pt x="647" y="2291"/>
                  <a:pt x="714" y="2284"/>
                </a:cubicBezTo>
                <a:cubicBezTo>
                  <a:pt x="816" y="2264"/>
                  <a:pt x="884" y="2169"/>
                  <a:pt x="884" y="2067"/>
                </a:cubicBezTo>
                <a:cubicBezTo>
                  <a:pt x="864" y="1972"/>
                  <a:pt x="810" y="1876"/>
                  <a:pt x="796" y="1774"/>
                </a:cubicBezTo>
                <a:cubicBezTo>
                  <a:pt x="789" y="1713"/>
                  <a:pt x="816" y="1605"/>
                  <a:pt x="850" y="1598"/>
                </a:cubicBezTo>
                <a:cubicBezTo>
                  <a:pt x="1217" y="1482"/>
                  <a:pt x="1190" y="1224"/>
                  <a:pt x="1143" y="939"/>
                </a:cubicBezTo>
                <a:cubicBezTo>
                  <a:pt x="1109" y="735"/>
                  <a:pt x="1081" y="531"/>
                  <a:pt x="966" y="354"/>
                </a:cubicBezTo>
                <a:cubicBezTo>
                  <a:pt x="803" y="103"/>
                  <a:pt x="551" y="1"/>
                  <a:pt x="239" y="9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8" name="Google Shape;3678;p47"/>
          <p:cNvSpPr/>
          <p:nvPr/>
        </p:nvSpPr>
        <p:spPr>
          <a:xfrm>
            <a:off x="5670434" y="1410629"/>
            <a:ext cx="29510" cy="36606"/>
          </a:xfrm>
          <a:custGeom>
            <a:avLst/>
            <a:gdLst/>
            <a:ahLst/>
            <a:cxnLst/>
            <a:rect l="l" t="t" r="r" b="b"/>
            <a:pathLst>
              <a:path w="1414" h="1754" extrusionOk="0">
                <a:moveTo>
                  <a:pt x="184" y="381"/>
                </a:moveTo>
                <a:cubicBezTo>
                  <a:pt x="129" y="408"/>
                  <a:pt x="61" y="469"/>
                  <a:pt x="54" y="524"/>
                </a:cubicBezTo>
                <a:cubicBezTo>
                  <a:pt x="34" y="830"/>
                  <a:pt x="0" y="1142"/>
                  <a:pt x="150" y="1428"/>
                </a:cubicBezTo>
                <a:cubicBezTo>
                  <a:pt x="211" y="1536"/>
                  <a:pt x="326" y="1666"/>
                  <a:pt x="442" y="1693"/>
                </a:cubicBezTo>
                <a:cubicBezTo>
                  <a:pt x="754" y="1754"/>
                  <a:pt x="1074" y="1666"/>
                  <a:pt x="1318" y="1462"/>
                </a:cubicBezTo>
                <a:cubicBezTo>
                  <a:pt x="1386" y="1387"/>
                  <a:pt x="1407" y="1278"/>
                  <a:pt x="1366" y="1183"/>
                </a:cubicBezTo>
                <a:cubicBezTo>
                  <a:pt x="1352" y="1156"/>
                  <a:pt x="1332" y="1122"/>
                  <a:pt x="1312" y="1101"/>
                </a:cubicBezTo>
                <a:cubicBezTo>
                  <a:pt x="1271" y="1040"/>
                  <a:pt x="1230" y="993"/>
                  <a:pt x="1189" y="932"/>
                </a:cubicBezTo>
                <a:cubicBezTo>
                  <a:pt x="1081" y="775"/>
                  <a:pt x="1081" y="775"/>
                  <a:pt x="1230" y="592"/>
                </a:cubicBezTo>
                <a:cubicBezTo>
                  <a:pt x="1400" y="381"/>
                  <a:pt x="1414" y="272"/>
                  <a:pt x="1312" y="157"/>
                </a:cubicBezTo>
                <a:cubicBezTo>
                  <a:pt x="1169" y="1"/>
                  <a:pt x="1013" y="21"/>
                  <a:pt x="843" y="96"/>
                </a:cubicBezTo>
                <a:cubicBezTo>
                  <a:pt x="748" y="136"/>
                  <a:pt x="646" y="170"/>
                  <a:pt x="544" y="198"/>
                </a:cubicBezTo>
                <a:lnTo>
                  <a:pt x="551" y="198"/>
                </a:lnTo>
                <a:lnTo>
                  <a:pt x="551" y="198"/>
                </a:lnTo>
                <a:lnTo>
                  <a:pt x="551" y="198"/>
                </a:lnTo>
                <a:cubicBezTo>
                  <a:pt x="428" y="252"/>
                  <a:pt x="299" y="306"/>
                  <a:pt x="184" y="38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9" name="Google Shape;3679;p47"/>
          <p:cNvSpPr/>
          <p:nvPr/>
        </p:nvSpPr>
        <p:spPr>
          <a:xfrm>
            <a:off x="5502785" y="1440974"/>
            <a:ext cx="46394" cy="31931"/>
          </a:xfrm>
          <a:custGeom>
            <a:avLst/>
            <a:gdLst/>
            <a:ahLst/>
            <a:cxnLst/>
            <a:rect l="l" t="t" r="r" b="b"/>
            <a:pathLst>
              <a:path w="2223" h="1530" extrusionOk="0">
                <a:moveTo>
                  <a:pt x="320" y="1340"/>
                </a:moveTo>
                <a:cubicBezTo>
                  <a:pt x="591" y="1401"/>
                  <a:pt x="870" y="1462"/>
                  <a:pt x="1142" y="1503"/>
                </a:cubicBezTo>
                <a:cubicBezTo>
                  <a:pt x="1346" y="1530"/>
                  <a:pt x="1325" y="1353"/>
                  <a:pt x="1366" y="1231"/>
                </a:cubicBezTo>
                <a:cubicBezTo>
                  <a:pt x="1325" y="1190"/>
                  <a:pt x="1298" y="1149"/>
                  <a:pt x="1264" y="1102"/>
                </a:cubicBezTo>
                <a:cubicBezTo>
                  <a:pt x="1169" y="918"/>
                  <a:pt x="1169" y="735"/>
                  <a:pt x="1285" y="646"/>
                </a:cubicBezTo>
                <a:cubicBezTo>
                  <a:pt x="1421" y="545"/>
                  <a:pt x="1570" y="470"/>
                  <a:pt x="1754" y="565"/>
                </a:cubicBezTo>
                <a:cubicBezTo>
                  <a:pt x="1896" y="646"/>
                  <a:pt x="2066" y="660"/>
                  <a:pt x="2223" y="606"/>
                </a:cubicBezTo>
                <a:cubicBezTo>
                  <a:pt x="2209" y="551"/>
                  <a:pt x="2209" y="477"/>
                  <a:pt x="2175" y="436"/>
                </a:cubicBezTo>
                <a:cubicBezTo>
                  <a:pt x="1944" y="218"/>
                  <a:pt x="1658" y="76"/>
                  <a:pt x="1346" y="28"/>
                </a:cubicBezTo>
                <a:cubicBezTo>
                  <a:pt x="1210" y="1"/>
                  <a:pt x="1067" y="21"/>
                  <a:pt x="945" y="82"/>
                </a:cubicBezTo>
                <a:cubicBezTo>
                  <a:pt x="619" y="273"/>
                  <a:pt x="333" y="538"/>
                  <a:pt x="116" y="844"/>
                </a:cubicBezTo>
                <a:cubicBezTo>
                  <a:pt x="0" y="1007"/>
                  <a:pt x="123" y="1292"/>
                  <a:pt x="320" y="134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0" name="Google Shape;3680;p47"/>
          <p:cNvSpPr/>
          <p:nvPr/>
        </p:nvSpPr>
        <p:spPr>
          <a:xfrm>
            <a:off x="5531293" y="1466644"/>
            <a:ext cx="584" cy="730"/>
          </a:xfrm>
          <a:custGeom>
            <a:avLst/>
            <a:gdLst/>
            <a:ahLst/>
            <a:cxnLst/>
            <a:rect l="l" t="t" r="r" b="b"/>
            <a:pathLst>
              <a:path w="28" h="35" extrusionOk="0">
                <a:moveTo>
                  <a:pt x="0" y="1"/>
                </a:moveTo>
                <a:cubicBezTo>
                  <a:pt x="7" y="15"/>
                  <a:pt x="14" y="21"/>
                  <a:pt x="27" y="35"/>
                </a:cubicBezTo>
                <a:lnTo>
                  <a:pt x="27" y="8"/>
                </a:lnTo>
                <a:lnTo>
                  <a:pt x="0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1" name="Google Shape;3681;p47"/>
          <p:cNvSpPr/>
          <p:nvPr/>
        </p:nvSpPr>
        <p:spPr>
          <a:xfrm>
            <a:off x="5636249" y="1444960"/>
            <a:ext cx="35187" cy="29802"/>
          </a:xfrm>
          <a:custGeom>
            <a:avLst/>
            <a:gdLst/>
            <a:ahLst/>
            <a:cxnLst/>
            <a:rect l="l" t="t" r="r" b="b"/>
            <a:pathLst>
              <a:path w="1686" h="1428" extrusionOk="0">
                <a:moveTo>
                  <a:pt x="109" y="489"/>
                </a:moveTo>
                <a:cubicBezTo>
                  <a:pt x="61" y="503"/>
                  <a:pt x="14" y="591"/>
                  <a:pt x="7" y="646"/>
                </a:cubicBezTo>
                <a:cubicBezTo>
                  <a:pt x="0" y="904"/>
                  <a:pt x="123" y="1108"/>
                  <a:pt x="286" y="1298"/>
                </a:cubicBezTo>
                <a:cubicBezTo>
                  <a:pt x="388" y="1393"/>
                  <a:pt x="537" y="1427"/>
                  <a:pt x="673" y="1387"/>
                </a:cubicBezTo>
                <a:cubicBezTo>
                  <a:pt x="802" y="1332"/>
                  <a:pt x="918" y="1217"/>
                  <a:pt x="1047" y="1203"/>
                </a:cubicBezTo>
                <a:cubicBezTo>
                  <a:pt x="1217" y="1183"/>
                  <a:pt x="1366" y="1060"/>
                  <a:pt x="1421" y="897"/>
                </a:cubicBezTo>
                <a:cubicBezTo>
                  <a:pt x="1468" y="788"/>
                  <a:pt x="1523" y="687"/>
                  <a:pt x="1584" y="591"/>
                </a:cubicBezTo>
                <a:cubicBezTo>
                  <a:pt x="1686" y="374"/>
                  <a:pt x="1652" y="279"/>
                  <a:pt x="1489" y="190"/>
                </a:cubicBezTo>
                <a:cubicBezTo>
                  <a:pt x="1359" y="122"/>
                  <a:pt x="1237" y="68"/>
                  <a:pt x="1101" y="21"/>
                </a:cubicBezTo>
                <a:cubicBezTo>
                  <a:pt x="1040" y="0"/>
                  <a:pt x="931" y="0"/>
                  <a:pt x="904" y="41"/>
                </a:cubicBezTo>
                <a:cubicBezTo>
                  <a:pt x="693" y="292"/>
                  <a:pt x="415" y="415"/>
                  <a:pt x="109" y="4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2" name="Google Shape;3682;p47"/>
          <p:cNvSpPr/>
          <p:nvPr/>
        </p:nvSpPr>
        <p:spPr>
          <a:xfrm>
            <a:off x="5694539" y="1374315"/>
            <a:ext cx="26818" cy="37754"/>
          </a:xfrm>
          <a:custGeom>
            <a:avLst/>
            <a:gdLst/>
            <a:ahLst/>
            <a:cxnLst/>
            <a:rect l="l" t="t" r="r" b="b"/>
            <a:pathLst>
              <a:path w="1285" h="1809" extrusionOk="0">
                <a:moveTo>
                  <a:pt x="598" y="1795"/>
                </a:moveTo>
                <a:cubicBezTo>
                  <a:pt x="660" y="1808"/>
                  <a:pt x="728" y="1795"/>
                  <a:pt x="782" y="1747"/>
                </a:cubicBezTo>
                <a:cubicBezTo>
                  <a:pt x="938" y="1537"/>
                  <a:pt x="979" y="1244"/>
                  <a:pt x="1224" y="1081"/>
                </a:cubicBezTo>
                <a:cubicBezTo>
                  <a:pt x="1271" y="1034"/>
                  <a:pt x="1285" y="973"/>
                  <a:pt x="1271" y="905"/>
                </a:cubicBezTo>
                <a:cubicBezTo>
                  <a:pt x="1088" y="626"/>
                  <a:pt x="986" y="300"/>
                  <a:pt x="741" y="55"/>
                </a:cubicBezTo>
                <a:cubicBezTo>
                  <a:pt x="694" y="8"/>
                  <a:pt x="496" y="1"/>
                  <a:pt x="449" y="55"/>
                </a:cubicBezTo>
                <a:cubicBezTo>
                  <a:pt x="320" y="218"/>
                  <a:pt x="191" y="368"/>
                  <a:pt x="82" y="538"/>
                </a:cubicBezTo>
                <a:cubicBezTo>
                  <a:pt x="41" y="619"/>
                  <a:pt x="14" y="708"/>
                  <a:pt x="7" y="796"/>
                </a:cubicBezTo>
                <a:cubicBezTo>
                  <a:pt x="0" y="1326"/>
                  <a:pt x="157" y="1598"/>
                  <a:pt x="598" y="179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3" name="Google Shape;3683;p47"/>
          <p:cNvSpPr/>
          <p:nvPr/>
        </p:nvSpPr>
        <p:spPr>
          <a:xfrm>
            <a:off x="7358650" y="3541227"/>
            <a:ext cx="53490" cy="20870"/>
          </a:xfrm>
          <a:custGeom>
            <a:avLst/>
            <a:gdLst/>
            <a:ahLst/>
            <a:cxnLst/>
            <a:rect l="l" t="t" r="r" b="b"/>
            <a:pathLst>
              <a:path w="2563" h="1000" extrusionOk="0">
                <a:moveTo>
                  <a:pt x="293" y="782"/>
                </a:moveTo>
                <a:cubicBezTo>
                  <a:pt x="959" y="598"/>
                  <a:pt x="1604" y="612"/>
                  <a:pt x="2230" y="945"/>
                </a:cubicBezTo>
                <a:cubicBezTo>
                  <a:pt x="2257" y="958"/>
                  <a:pt x="2291" y="965"/>
                  <a:pt x="2325" y="965"/>
                </a:cubicBezTo>
                <a:cubicBezTo>
                  <a:pt x="2413" y="999"/>
                  <a:pt x="2542" y="911"/>
                  <a:pt x="2563" y="768"/>
                </a:cubicBezTo>
                <a:cubicBezTo>
                  <a:pt x="2549" y="687"/>
                  <a:pt x="2522" y="605"/>
                  <a:pt x="2481" y="537"/>
                </a:cubicBezTo>
                <a:cubicBezTo>
                  <a:pt x="2413" y="456"/>
                  <a:pt x="2331" y="388"/>
                  <a:pt x="2236" y="340"/>
                </a:cubicBezTo>
                <a:cubicBezTo>
                  <a:pt x="1659" y="21"/>
                  <a:pt x="1040" y="0"/>
                  <a:pt x="408" y="123"/>
                </a:cubicBezTo>
                <a:cubicBezTo>
                  <a:pt x="232" y="157"/>
                  <a:pt x="89" y="286"/>
                  <a:pt x="48" y="462"/>
                </a:cubicBezTo>
                <a:cubicBezTo>
                  <a:pt x="0" y="659"/>
                  <a:pt x="123" y="829"/>
                  <a:pt x="293" y="7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4" name="Google Shape;3684;p47"/>
          <p:cNvSpPr/>
          <p:nvPr/>
        </p:nvSpPr>
        <p:spPr>
          <a:xfrm>
            <a:off x="7998879" y="3886729"/>
            <a:ext cx="44557" cy="45392"/>
          </a:xfrm>
          <a:custGeom>
            <a:avLst/>
            <a:gdLst/>
            <a:ahLst/>
            <a:cxnLst/>
            <a:rect l="l" t="t" r="r" b="b"/>
            <a:pathLst>
              <a:path w="2135" h="2175" extrusionOk="0">
                <a:moveTo>
                  <a:pt x="1795" y="2148"/>
                </a:moveTo>
                <a:cubicBezTo>
                  <a:pt x="1876" y="2175"/>
                  <a:pt x="1992" y="2141"/>
                  <a:pt x="2094" y="2127"/>
                </a:cubicBezTo>
                <a:cubicBezTo>
                  <a:pt x="2107" y="2127"/>
                  <a:pt x="2121" y="2080"/>
                  <a:pt x="2134" y="2053"/>
                </a:cubicBezTo>
                <a:cubicBezTo>
                  <a:pt x="2121" y="1985"/>
                  <a:pt x="2094" y="1923"/>
                  <a:pt x="2060" y="1869"/>
                </a:cubicBezTo>
                <a:cubicBezTo>
                  <a:pt x="1665" y="1434"/>
                  <a:pt x="1271" y="999"/>
                  <a:pt x="877" y="564"/>
                </a:cubicBezTo>
                <a:cubicBezTo>
                  <a:pt x="734" y="415"/>
                  <a:pt x="578" y="272"/>
                  <a:pt x="429" y="136"/>
                </a:cubicBezTo>
                <a:cubicBezTo>
                  <a:pt x="381" y="82"/>
                  <a:pt x="320" y="48"/>
                  <a:pt x="259" y="21"/>
                </a:cubicBezTo>
                <a:cubicBezTo>
                  <a:pt x="198" y="0"/>
                  <a:pt x="130" y="7"/>
                  <a:pt x="68" y="41"/>
                </a:cubicBezTo>
                <a:cubicBezTo>
                  <a:pt x="21" y="82"/>
                  <a:pt x="0" y="150"/>
                  <a:pt x="7" y="211"/>
                </a:cubicBezTo>
                <a:cubicBezTo>
                  <a:pt x="116" y="666"/>
                  <a:pt x="429" y="992"/>
                  <a:pt x="755" y="1305"/>
                </a:cubicBezTo>
                <a:cubicBezTo>
                  <a:pt x="1074" y="1624"/>
                  <a:pt x="1346" y="1998"/>
                  <a:pt x="1795" y="21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5" name="Google Shape;3685;p47"/>
          <p:cNvSpPr/>
          <p:nvPr/>
        </p:nvSpPr>
        <p:spPr>
          <a:xfrm>
            <a:off x="7135967" y="3640797"/>
            <a:ext cx="59459" cy="19305"/>
          </a:xfrm>
          <a:custGeom>
            <a:avLst/>
            <a:gdLst/>
            <a:ahLst/>
            <a:cxnLst/>
            <a:rect l="l" t="t" r="r" b="b"/>
            <a:pathLst>
              <a:path w="2849" h="925" extrusionOk="0">
                <a:moveTo>
                  <a:pt x="110" y="666"/>
                </a:moveTo>
                <a:cubicBezTo>
                  <a:pt x="307" y="727"/>
                  <a:pt x="504" y="795"/>
                  <a:pt x="701" y="850"/>
                </a:cubicBezTo>
                <a:cubicBezTo>
                  <a:pt x="837" y="883"/>
                  <a:pt x="973" y="904"/>
                  <a:pt x="1095" y="924"/>
                </a:cubicBezTo>
                <a:cubicBezTo>
                  <a:pt x="1652" y="856"/>
                  <a:pt x="2209" y="754"/>
                  <a:pt x="2760" y="605"/>
                </a:cubicBezTo>
                <a:cubicBezTo>
                  <a:pt x="2835" y="584"/>
                  <a:pt x="2848" y="517"/>
                  <a:pt x="2787" y="442"/>
                </a:cubicBezTo>
                <a:cubicBezTo>
                  <a:pt x="2529" y="122"/>
                  <a:pt x="2176" y="0"/>
                  <a:pt x="1768" y="48"/>
                </a:cubicBezTo>
                <a:cubicBezTo>
                  <a:pt x="1720" y="54"/>
                  <a:pt x="1673" y="122"/>
                  <a:pt x="1632" y="177"/>
                </a:cubicBezTo>
                <a:cubicBezTo>
                  <a:pt x="1591" y="224"/>
                  <a:pt x="1557" y="279"/>
                  <a:pt x="1530" y="333"/>
                </a:cubicBezTo>
                <a:cubicBezTo>
                  <a:pt x="1170" y="129"/>
                  <a:pt x="776" y="367"/>
                  <a:pt x="402" y="231"/>
                </a:cubicBezTo>
                <a:cubicBezTo>
                  <a:pt x="266" y="184"/>
                  <a:pt x="137" y="272"/>
                  <a:pt x="62" y="401"/>
                </a:cubicBezTo>
                <a:cubicBezTo>
                  <a:pt x="1" y="503"/>
                  <a:pt x="21" y="639"/>
                  <a:pt x="110" y="66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6" name="Google Shape;3686;p47"/>
          <p:cNvSpPr/>
          <p:nvPr/>
        </p:nvSpPr>
        <p:spPr>
          <a:xfrm>
            <a:off x="7206048" y="3641924"/>
            <a:ext cx="59730" cy="15486"/>
          </a:xfrm>
          <a:custGeom>
            <a:avLst/>
            <a:gdLst/>
            <a:ahLst/>
            <a:cxnLst/>
            <a:rect l="l" t="t" r="r" b="b"/>
            <a:pathLst>
              <a:path w="2862" h="742" extrusionOk="0">
                <a:moveTo>
                  <a:pt x="2413" y="530"/>
                </a:moveTo>
                <a:cubicBezTo>
                  <a:pt x="2508" y="503"/>
                  <a:pt x="2603" y="449"/>
                  <a:pt x="2684" y="381"/>
                </a:cubicBezTo>
                <a:cubicBezTo>
                  <a:pt x="2732" y="340"/>
                  <a:pt x="2780" y="286"/>
                  <a:pt x="2814" y="225"/>
                </a:cubicBezTo>
                <a:cubicBezTo>
                  <a:pt x="2861" y="170"/>
                  <a:pt x="2841" y="82"/>
                  <a:pt x="2773" y="48"/>
                </a:cubicBezTo>
                <a:cubicBezTo>
                  <a:pt x="2746" y="34"/>
                  <a:pt x="2712" y="0"/>
                  <a:pt x="2691" y="7"/>
                </a:cubicBezTo>
                <a:cubicBezTo>
                  <a:pt x="2392" y="89"/>
                  <a:pt x="2107" y="252"/>
                  <a:pt x="1774" y="184"/>
                </a:cubicBezTo>
                <a:cubicBezTo>
                  <a:pt x="1468" y="123"/>
                  <a:pt x="1155" y="89"/>
                  <a:pt x="843" y="41"/>
                </a:cubicBezTo>
                <a:cubicBezTo>
                  <a:pt x="802" y="41"/>
                  <a:pt x="768" y="28"/>
                  <a:pt x="734" y="28"/>
                </a:cubicBezTo>
                <a:cubicBezTo>
                  <a:pt x="489" y="0"/>
                  <a:pt x="245" y="89"/>
                  <a:pt x="68" y="265"/>
                </a:cubicBezTo>
                <a:cubicBezTo>
                  <a:pt x="20" y="313"/>
                  <a:pt x="0" y="381"/>
                  <a:pt x="7" y="449"/>
                </a:cubicBezTo>
                <a:cubicBezTo>
                  <a:pt x="20" y="510"/>
                  <a:pt x="61" y="564"/>
                  <a:pt x="122" y="592"/>
                </a:cubicBezTo>
                <a:cubicBezTo>
                  <a:pt x="394" y="653"/>
                  <a:pt x="673" y="694"/>
                  <a:pt x="945" y="741"/>
                </a:cubicBezTo>
                <a:cubicBezTo>
                  <a:pt x="1434" y="673"/>
                  <a:pt x="1930" y="612"/>
                  <a:pt x="2413" y="53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7" name="Google Shape;3687;p47"/>
          <p:cNvSpPr/>
          <p:nvPr/>
        </p:nvSpPr>
        <p:spPr>
          <a:xfrm>
            <a:off x="5694956" y="1939517"/>
            <a:ext cx="28112" cy="29802"/>
          </a:xfrm>
          <a:custGeom>
            <a:avLst/>
            <a:gdLst/>
            <a:ahLst/>
            <a:cxnLst/>
            <a:rect l="l" t="t" r="r" b="b"/>
            <a:pathLst>
              <a:path w="1347" h="1428" extrusionOk="0">
                <a:moveTo>
                  <a:pt x="62" y="340"/>
                </a:moveTo>
                <a:cubicBezTo>
                  <a:pt x="42" y="442"/>
                  <a:pt x="21" y="544"/>
                  <a:pt x="1" y="694"/>
                </a:cubicBezTo>
                <a:cubicBezTo>
                  <a:pt x="35" y="843"/>
                  <a:pt x="76" y="993"/>
                  <a:pt x="123" y="1142"/>
                </a:cubicBezTo>
                <a:cubicBezTo>
                  <a:pt x="198" y="1339"/>
                  <a:pt x="429" y="1428"/>
                  <a:pt x="646" y="1367"/>
                </a:cubicBezTo>
                <a:cubicBezTo>
                  <a:pt x="1075" y="1244"/>
                  <a:pt x="1244" y="918"/>
                  <a:pt x="1340" y="544"/>
                </a:cubicBezTo>
                <a:cubicBezTo>
                  <a:pt x="1346" y="476"/>
                  <a:pt x="1326" y="408"/>
                  <a:pt x="1278" y="354"/>
                </a:cubicBezTo>
                <a:cubicBezTo>
                  <a:pt x="1061" y="123"/>
                  <a:pt x="748" y="1"/>
                  <a:pt x="429" y="28"/>
                </a:cubicBezTo>
                <a:cubicBezTo>
                  <a:pt x="252" y="55"/>
                  <a:pt x="110" y="177"/>
                  <a:pt x="62" y="34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8" name="Google Shape;3688;p47"/>
          <p:cNvSpPr/>
          <p:nvPr/>
        </p:nvSpPr>
        <p:spPr>
          <a:xfrm>
            <a:off x="6479438" y="1561540"/>
            <a:ext cx="27110" cy="25127"/>
          </a:xfrm>
          <a:custGeom>
            <a:avLst/>
            <a:gdLst/>
            <a:ahLst/>
            <a:cxnLst/>
            <a:rect l="l" t="t" r="r" b="b"/>
            <a:pathLst>
              <a:path w="1299" h="1204" extrusionOk="0">
                <a:moveTo>
                  <a:pt x="61" y="680"/>
                </a:moveTo>
                <a:cubicBezTo>
                  <a:pt x="48" y="931"/>
                  <a:pt x="204" y="1047"/>
                  <a:pt x="422" y="1115"/>
                </a:cubicBezTo>
                <a:cubicBezTo>
                  <a:pt x="517" y="1142"/>
                  <a:pt x="626" y="1149"/>
                  <a:pt x="721" y="1169"/>
                </a:cubicBezTo>
                <a:lnTo>
                  <a:pt x="829" y="1169"/>
                </a:lnTo>
                <a:cubicBezTo>
                  <a:pt x="1088" y="1203"/>
                  <a:pt x="1298" y="972"/>
                  <a:pt x="1258" y="721"/>
                </a:cubicBezTo>
                <a:cubicBezTo>
                  <a:pt x="1230" y="517"/>
                  <a:pt x="1149" y="327"/>
                  <a:pt x="1026" y="164"/>
                </a:cubicBezTo>
                <a:cubicBezTo>
                  <a:pt x="945" y="48"/>
                  <a:pt x="795" y="0"/>
                  <a:pt x="659" y="34"/>
                </a:cubicBezTo>
                <a:cubicBezTo>
                  <a:pt x="503" y="96"/>
                  <a:pt x="340" y="164"/>
                  <a:pt x="191" y="238"/>
                </a:cubicBezTo>
                <a:cubicBezTo>
                  <a:pt x="61" y="293"/>
                  <a:pt x="0" y="449"/>
                  <a:pt x="55" y="578"/>
                </a:cubicBezTo>
                <a:cubicBezTo>
                  <a:pt x="61" y="612"/>
                  <a:pt x="68" y="646"/>
                  <a:pt x="61" y="68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9" name="Google Shape;3689;p47"/>
          <p:cNvSpPr/>
          <p:nvPr/>
        </p:nvSpPr>
        <p:spPr>
          <a:xfrm>
            <a:off x="5579232" y="2826826"/>
            <a:ext cx="35479" cy="21141"/>
          </a:xfrm>
          <a:custGeom>
            <a:avLst/>
            <a:gdLst/>
            <a:ahLst/>
            <a:cxnLst/>
            <a:rect l="l" t="t" r="r" b="b"/>
            <a:pathLst>
              <a:path w="1700" h="1013" extrusionOk="0">
                <a:moveTo>
                  <a:pt x="659" y="965"/>
                </a:moveTo>
                <a:cubicBezTo>
                  <a:pt x="863" y="911"/>
                  <a:pt x="1060" y="829"/>
                  <a:pt x="1244" y="734"/>
                </a:cubicBezTo>
                <a:cubicBezTo>
                  <a:pt x="1529" y="605"/>
                  <a:pt x="1597" y="326"/>
                  <a:pt x="1699" y="75"/>
                </a:cubicBezTo>
                <a:cubicBezTo>
                  <a:pt x="1672" y="48"/>
                  <a:pt x="1645" y="0"/>
                  <a:pt x="1625" y="0"/>
                </a:cubicBezTo>
                <a:cubicBezTo>
                  <a:pt x="1346" y="41"/>
                  <a:pt x="1067" y="82"/>
                  <a:pt x="795" y="122"/>
                </a:cubicBezTo>
                <a:cubicBezTo>
                  <a:pt x="537" y="156"/>
                  <a:pt x="333" y="279"/>
                  <a:pt x="123" y="408"/>
                </a:cubicBezTo>
                <a:cubicBezTo>
                  <a:pt x="14" y="476"/>
                  <a:pt x="0" y="673"/>
                  <a:pt x="89" y="775"/>
                </a:cubicBezTo>
                <a:cubicBezTo>
                  <a:pt x="231" y="945"/>
                  <a:pt x="449" y="1013"/>
                  <a:pt x="659" y="96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0" name="Google Shape;3690;p47"/>
          <p:cNvSpPr/>
          <p:nvPr/>
        </p:nvSpPr>
        <p:spPr>
          <a:xfrm>
            <a:off x="7162075" y="3285068"/>
            <a:ext cx="42700" cy="44704"/>
          </a:xfrm>
          <a:custGeom>
            <a:avLst/>
            <a:gdLst/>
            <a:ahLst/>
            <a:cxnLst/>
            <a:rect l="l" t="t" r="r" b="b"/>
            <a:pathLst>
              <a:path w="2046" h="2142" extrusionOk="0">
                <a:moveTo>
                  <a:pt x="14" y="1992"/>
                </a:moveTo>
                <a:cubicBezTo>
                  <a:pt x="0" y="2019"/>
                  <a:pt x="7" y="2053"/>
                  <a:pt x="21" y="2080"/>
                </a:cubicBezTo>
                <a:cubicBezTo>
                  <a:pt x="41" y="2101"/>
                  <a:pt x="75" y="2121"/>
                  <a:pt x="102" y="2141"/>
                </a:cubicBezTo>
                <a:cubicBezTo>
                  <a:pt x="136" y="2141"/>
                  <a:pt x="170" y="2135"/>
                  <a:pt x="204" y="2128"/>
                </a:cubicBezTo>
                <a:cubicBezTo>
                  <a:pt x="551" y="1958"/>
                  <a:pt x="843" y="1700"/>
                  <a:pt x="1054" y="1380"/>
                </a:cubicBezTo>
                <a:cubicBezTo>
                  <a:pt x="1278" y="1034"/>
                  <a:pt x="1577" y="735"/>
                  <a:pt x="1930" y="524"/>
                </a:cubicBezTo>
                <a:cubicBezTo>
                  <a:pt x="2046" y="449"/>
                  <a:pt x="2019" y="456"/>
                  <a:pt x="1917" y="293"/>
                </a:cubicBezTo>
                <a:cubicBezTo>
                  <a:pt x="1726" y="1"/>
                  <a:pt x="1577" y="62"/>
                  <a:pt x="1441" y="239"/>
                </a:cubicBezTo>
                <a:cubicBezTo>
                  <a:pt x="1033" y="789"/>
                  <a:pt x="632" y="1346"/>
                  <a:pt x="116" y="1815"/>
                </a:cubicBezTo>
                <a:cubicBezTo>
                  <a:pt x="75" y="1870"/>
                  <a:pt x="34" y="1931"/>
                  <a:pt x="14" y="199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1" name="Google Shape;3691;p47"/>
          <p:cNvSpPr/>
          <p:nvPr/>
        </p:nvSpPr>
        <p:spPr>
          <a:xfrm>
            <a:off x="7251858" y="3282814"/>
            <a:ext cx="22999" cy="37169"/>
          </a:xfrm>
          <a:custGeom>
            <a:avLst/>
            <a:gdLst/>
            <a:ahLst/>
            <a:cxnLst/>
            <a:rect l="l" t="t" r="r" b="b"/>
            <a:pathLst>
              <a:path w="1102" h="1781" extrusionOk="0">
                <a:moveTo>
                  <a:pt x="1081" y="449"/>
                </a:moveTo>
                <a:cubicBezTo>
                  <a:pt x="1067" y="184"/>
                  <a:pt x="822" y="143"/>
                  <a:pt x="653" y="34"/>
                </a:cubicBezTo>
                <a:lnTo>
                  <a:pt x="686" y="0"/>
                </a:lnTo>
                <a:lnTo>
                  <a:pt x="653" y="34"/>
                </a:lnTo>
                <a:lnTo>
                  <a:pt x="653" y="34"/>
                </a:lnTo>
                <a:lnTo>
                  <a:pt x="449" y="231"/>
                </a:lnTo>
                <a:cubicBezTo>
                  <a:pt x="381" y="476"/>
                  <a:pt x="408" y="741"/>
                  <a:pt x="224" y="972"/>
                </a:cubicBezTo>
                <a:cubicBezTo>
                  <a:pt x="0" y="1244"/>
                  <a:pt x="41" y="1339"/>
                  <a:pt x="320" y="1529"/>
                </a:cubicBezTo>
                <a:cubicBezTo>
                  <a:pt x="428" y="1604"/>
                  <a:pt x="551" y="1672"/>
                  <a:pt x="666" y="1740"/>
                </a:cubicBezTo>
                <a:cubicBezTo>
                  <a:pt x="768" y="1781"/>
                  <a:pt x="877" y="1726"/>
                  <a:pt x="918" y="1624"/>
                </a:cubicBezTo>
                <a:cubicBezTo>
                  <a:pt x="992" y="1441"/>
                  <a:pt x="1094" y="1264"/>
                  <a:pt x="1074" y="1053"/>
                </a:cubicBezTo>
                <a:lnTo>
                  <a:pt x="1101" y="1074"/>
                </a:lnTo>
                <a:lnTo>
                  <a:pt x="1101" y="1060"/>
                </a:lnTo>
                <a:lnTo>
                  <a:pt x="1081" y="1060"/>
                </a:lnTo>
                <a:cubicBezTo>
                  <a:pt x="897" y="850"/>
                  <a:pt x="911" y="652"/>
                  <a:pt x="1081" y="44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2" name="Google Shape;3692;p47"/>
          <p:cNvSpPr/>
          <p:nvPr/>
        </p:nvSpPr>
        <p:spPr>
          <a:xfrm>
            <a:off x="7243343" y="3267496"/>
            <a:ext cx="22289" cy="27110"/>
          </a:xfrm>
          <a:custGeom>
            <a:avLst/>
            <a:gdLst/>
            <a:ahLst/>
            <a:cxnLst/>
            <a:rect l="l" t="t" r="r" b="b"/>
            <a:pathLst>
              <a:path w="1068" h="1299" extrusionOk="0">
                <a:moveTo>
                  <a:pt x="1067" y="768"/>
                </a:moveTo>
                <a:cubicBezTo>
                  <a:pt x="1067" y="700"/>
                  <a:pt x="1067" y="632"/>
                  <a:pt x="1067" y="564"/>
                </a:cubicBezTo>
                <a:cubicBezTo>
                  <a:pt x="1054" y="503"/>
                  <a:pt x="1047" y="415"/>
                  <a:pt x="1006" y="387"/>
                </a:cubicBezTo>
                <a:cubicBezTo>
                  <a:pt x="721" y="190"/>
                  <a:pt x="395" y="102"/>
                  <a:pt x="68" y="7"/>
                </a:cubicBezTo>
                <a:cubicBezTo>
                  <a:pt x="48" y="0"/>
                  <a:pt x="0" y="34"/>
                  <a:pt x="0" y="54"/>
                </a:cubicBezTo>
                <a:cubicBezTo>
                  <a:pt x="14" y="387"/>
                  <a:pt x="21" y="714"/>
                  <a:pt x="48" y="1047"/>
                </a:cubicBezTo>
                <a:cubicBezTo>
                  <a:pt x="62" y="1162"/>
                  <a:pt x="184" y="1183"/>
                  <a:pt x="279" y="1217"/>
                </a:cubicBezTo>
                <a:cubicBezTo>
                  <a:pt x="415" y="1257"/>
                  <a:pt x="544" y="1298"/>
                  <a:pt x="660" y="1176"/>
                </a:cubicBezTo>
                <a:cubicBezTo>
                  <a:pt x="728" y="1101"/>
                  <a:pt x="795" y="1019"/>
                  <a:pt x="857" y="945"/>
                </a:cubicBezTo>
                <a:lnTo>
                  <a:pt x="843" y="979"/>
                </a:lnTo>
                <a:lnTo>
                  <a:pt x="857" y="965"/>
                </a:lnTo>
                <a:lnTo>
                  <a:pt x="857" y="965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3" name="Google Shape;3693;p47"/>
          <p:cNvSpPr/>
          <p:nvPr/>
        </p:nvSpPr>
        <p:spPr>
          <a:xfrm>
            <a:off x="2363478" y="1937388"/>
            <a:ext cx="27966" cy="18595"/>
          </a:xfrm>
          <a:custGeom>
            <a:avLst/>
            <a:gdLst/>
            <a:ahLst/>
            <a:cxnLst/>
            <a:rect l="l" t="t" r="r" b="b"/>
            <a:pathLst>
              <a:path w="1340" h="891" extrusionOk="0">
                <a:moveTo>
                  <a:pt x="952" y="816"/>
                </a:moveTo>
                <a:cubicBezTo>
                  <a:pt x="1156" y="762"/>
                  <a:pt x="1339" y="456"/>
                  <a:pt x="1285" y="252"/>
                </a:cubicBezTo>
                <a:cubicBezTo>
                  <a:pt x="1217" y="109"/>
                  <a:pt x="1081" y="14"/>
                  <a:pt x="925" y="1"/>
                </a:cubicBezTo>
                <a:cubicBezTo>
                  <a:pt x="680" y="35"/>
                  <a:pt x="381" y="82"/>
                  <a:pt x="82" y="143"/>
                </a:cubicBezTo>
                <a:cubicBezTo>
                  <a:pt x="41" y="150"/>
                  <a:pt x="0" y="252"/>
                  <a:pt x="0" y="306"/>
                </a:cubicBezTo>
                <a:cubicBezTo>
                  <a:pt x="0" y="449"/>
                  <a:pt x="61" y="578"/>
                  <a:pt x="170" y="660"/>
                </a:cubicBezTo>
                <a:cubicBezTo>
                  <a:pt x="394" y="837"/>
                  <a:pt x="680" y="891"/>
                  <a:pt x="952" y="81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4" name="Google Shape;3694;p47"/>
          <p:cNvSpPr/>
          <p:nvPr/>
        </p:nvSpPr>
        <p:spPr>
          <a:xfrm>
            <a:off x="5944019" y="1742087"/>
            <a:ext cx="25274" cy="24564"/>
          </a:xfrm>
          <a:custGeom>
            <a:avLst/>
            <a:gdLst/>
            <a:ahLst/>
            <a:cxnLst/>
            <a:rect l="l" t="t" r="r" b="b"/>
            <a:pathLst>
              <a:path w="1211" h="1177" extrusionOk="0">
                <a:moveTo>
                  <a:pt x="327" y="1006"/>
                </a:moveTo>
                <a:cubicBezTo>
                  <a:pt x="599" y="1176"/>
                  <a:pt x="1067" y="1000"/>
                  <a:pt x="1203" y="687"/>
                </a:cubicBezTo>
                <a:cubicBezTo>
                  <a:pt x="1210" y="653"/>
                  <a:pt x="1210" y="619"/>
                  <a:pt x="1210" y="585"/>
                </a:cubicBezTo>
                <a:cubicBezTo>
                  <a:pt x="1135" y="340"/>
                  <a:pt x="959" y="184"/>
                  <a:pt x="755" y="48"/>
                </a:cubicBezTo>
                <a:cubicBezTo>
                  <a:pt x="694" y="14"/>
                  <a:pt x="626" y="1"/>
                  <a:pt x="558" y="14"/>
                </a:cubicBezTo>
                <a:cubicBezTo>
                  <a:pt x="143" y="103"/>
                  <a:pt x="0" y="368"/>
                  <a:pt x="150" y="769"/>
                </a:cubicBezTo>
                <a:cubicBezTo>
                  <a:pt x="184" y="864"/>
                  <a:pt x="245" y="945"/>
                  <a:pt x="327" y="100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5" name="Google Shape;3695;p47"/>
          <p:cNvSpPr/>
          <p:nvPr/>
        </p:nvSpPr>
        <p:spPr>
          <a:xfrm>
            <a:off x="5425065" y="2827953"/>
            <a:ext cx="43827" cy="13628"/>
          </a:xfrm>
          <a:custGeom>
            <a:avLst/>
            <a:gdLst/>
            <a:ahLst/>
            <a:cxnLst/>
            <a:rect l="l" t="t" r="r" b="b"/>
            <a:pathLst>
              <a:path w="2100" h="653" extrusionOk="0">
                <a:moveTo>
                  <a:pt x="313" y="7"/>
                </a:moveTo>
                <a:cubicBezTo>
                  <a:pt x="245" y="0"/>
                  <a:pt x="177" y="28"/>
                  <a:pt x="122" y="68"/>
                </a:cubicBezTo>
                <a:cubicBezTo>
                  <a:pt x="61" y="102"/>
                  <a:pt x="27" y="157"/>
                  <a:pt x="14" y="225"/>
                </a:cubicBezTo>
                <a:cubicBezTo>
                  <a:pt x="0" y="279"/>
                  <a:pt x="41" y="381"/>
                  <a:pt x="82" y="395"/>
                </a:cubicBezTo>
                <a:cubicBezTo>
                  <a:pt x="415" y="490"/>
                  <a:pt x="754" y="564"/>
                  <a:pt x="1087" y="646"/>
                </a:cubicBezTo>
                <a:cubicBezTo>
                  <a:pt x="1115" y="653"/>
                  <a:pt x="1142" y="653"/>
                  <a:pt x="1169" y="646"/>
                </a:cubicBezTo>
                <a:cubicBezTo>
                  <a:pt x="1468" y="605"/>
                  <a:pt x="1747" y="564"/>
                  <a:pt x="2018" y="524"/>
                </a:cubicBezTo>
                <a:cubicBezTo>
                  <a:pt x="2046" y="517"/>
                  <a:pt x="2100" y="476"/>
                  <a:pt x="2093" y="463"/>
                </a:cubicBezTo>
                <a:cubicBezTo>
                  <a:pt x="2093" y="401"/>
                  <a:pt x="2066" y="347"/>
                  <a:pt x="2032" y="299"/>
                </a:cubicBezTo>
                <a:cubicBezTo>
                  <a:pt x="1808" y="130"/>
                  <a:pt x="1529" y="41"/>
                  <a:pt x="1251" y="55"/>
                </a:cubicBezTo>
                <a:cubicBezTo>
                  <a:pt x="938" y="82"/>
                  <a:pt x="618" y="62"/>
                  <a:pt x="313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6" name="Google Shape;3696;p47"/>
          <p:cNvSpPr/>
          <p:nvPr/>
        </p:nvSpPr>
        <p:spPr>
          <a:xfrm>
            <a:off x="7213269" y="3234730"/>
            <a:ext cx="21872" cy="27256"/>
          </a:xfrm>
          <a:custGeom>
            <a:avLst/>
            <a:gdLst/>
            <a:ahLst/>
            <a:cxnLst/>
            <a:rect l="l" t="t" r="r" b="b"/>
            <a:pathLst>
              <a:path w="1048" h="1306" extrusionOk="0">
                <a:moveTo>
                  <a:pt x="103" y="95"/>
                </a:moveTo>
                <a:cubicBezTo>
                  <a:pt x="55" y="129"/>
                  <a:pt x="1" y="211"/>
                  <a:pt x="14" y="252"/>
                </a:cubicBezTo>
                <a:cubicBezTo>
                  <a:pt x="103" y="585"/>
                  <a:pt x="259" y="890"/>
                  <a:pt x="463" y="1162"/>
                </a:cubicBezTo>
                <a:cubicBezTo>
                  <a:pt x="585" y="1305"/>
                  <a:pt x="809" y="1285"/>
                  <a:pt x="904" y="1128"/>
                </a:cubicBezTo>
                <a:cubicBezTo>
                  <a:pt x="1047" y="924"/>
                  <a:pt x="1047" y="653"/>
                  <a:pt x="904" y="449"/>
                </a:cubicBezTo>
                <a:cubicBezTo>
                  <a:pt x="809" y="320"/>
                  <a:pt x="707" y="190"/>
                  <a:pt x="599" y="68"/>
                </a:cubicBezTo>
                <a:cubicBezTo>
                  <a:pt x="436" y="34"/>
                  <a:pt x="266" y="0"/>
                  <a:pt x="103" y="9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7" name="Google Shape;3697;p47"/>
          <p:cNvSpPr/>
          <p:nvPr/>
        </p:nvSpPr>
        <p:spPr>
          <a:xfrm>
            <a:off x="7190730" y="3662920"/>
            <a:ext cx="31785" cy="18449"/>
          </a:xfrm>
          <a:custGeom>
            <a:avLst/>
            <a:gdLst/>
            <a:ahLst/>
            <a:cxnLst/>
            <a:rect l="l" t="t" r="r" b="b"/>
            <a:pathLst>
              <a:path w="1523" h="884" extrusionOk="0">
                <a:moveTo>
                  <a:pt x="68" y="394"/>
                </a:moveTo>
                <a:cubicBezTo>
                  <a:pt x="415" y="483"/>
                  <a:pt x="693" y="693"/>
                  <a:pt x="1006" y="843"/>
                </a:cubicBezTo>
                <a:cubicBezTo>
                  <a:pt x="1094" y="884"/>
                  <a:pt x="1217" y="863"/>
                  <a:pt x="1318" y="850"/>
                </a:cubicBezTo>
                <a:cubicBezTo>
                  <a:pt x="1454" y="816"/>
                  <a:pt x="1522" y="666"/>
                  <a:pt x="1468" y="537"/>
                </a:cubicBezTo>
                <a:cubicBezTo>
                  <a:pt x="1434" y="483"/>
                  <a:pt x="1393" y="422"/>
                  <a:pt x="1352" y="367"/>
                </a:cubicBezTo>
                <a:cubicBezTo>
                  <a:pt x="1108" y="82"/>
                  <a:pt x="775" y="0"/>
                  <a:pt x="326" y="0"/>
                </a:cubicBezTo>
                <a:cubicBezTo>
                  <a:pt x="251" y="7"/>
                  <a:pt x="177" y="27"/>
                  <a:pt x="102" y="55"/>
                </a:cubicBezTo>
                <a:cubicBezTo>
                  <a:pt x="48" y="89"/>
                  <a:pt x="7" y="156"/>
                  <a:pt x="7" y="224"/>
                </a:cubicBezTo>
                <a:cubicBezTo>
                  <a:pt x="0" y="272"/>
                  <a:pt x="27" y="381"/>
                  <a:pt x="68" y="39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8" name="Google Shape;3698;p47"/>
          <p:cNvSpPr/>
          <p:nvPr/>
        </p:nvSpPr>
        <p:spPr>
          <a:xfrm>
            <a:off x="7850097" y="3590146"/>
            <a:ext cx="22999" cy="24710"/>
          </a:xfrm>
          <a:custGeom>
            <a:avLst/>
            <a:gdLst/>
            <a:ahLst/>
            <a:cxnLst/>
            <a:rect l="l" t="t" r="r" b="b"/>
            <a:pathLst>
              <a:path w="1102" h="1184" extrusionOk="0">
                <a:moveTo>
                  <a:pt x="198" y="14"/>
                </a:moveTo>
                <a:cubicBezTo>
                  <a:pt x="177" y="1"/>
                  <a:pt x="136" y="14"/>
                  <a:pt x="82" y="14"/>
                </a:cubicBezTo>
                <a:cubicBezTo>
                  <a:pt x="62" y="103"/>
                  <a:pt x="0" y="205"/>
                  <a:pt x="7" y="293"/>
                </a:cubicBezTo>
                <a:cubicBezTo>
                  <a:pt x="48" y="606"/>
                  <a:pt x="266" y="837"/>
                  <a:pt x="449" y="1081"/>
                </a:cubicBezTo>
                <a:cubicBezTo>
                  <a:pt x="517" y="1183"/>
                  <a:pt x="796" y="1183"/>
                  <a:pt x="932" y="1095"/>
                </a:cubicBezTo>
                <a:cubicBezTo>
                  <a:pt x="1074" y="993"/>
                  <a:pt x="1101" y="789"/>
                  <a:pt x="993" y="653"/>
                </a:cubicBezTo>
                <a:cubicBezTo>
                  <a:pt x="775" y="381"/>
                  <a:pt x="476" y="212"/>
                  <a:pt x="198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9" name="Google Shape;3699;p47"/>
          <p:cNvSpPr/>
          <p:nvPr/>
        </p:nvSpPr>
        <p:spPr>
          <a:xfrm>
            <a:off x="7625577" y="1975831"/>
            <a:ext cx="19597" cy="29802"/>
          </a:xfrm>
          <a:custGeom>
            <a:avLst/>
            <a:gdLst/>
            <a:ahLst/>
            <a:cxnLst/>
            <a:rect l="l" t="t" r="r" b="b"/>
            <a:pathLst>
              <a:path w="939" h="1428" extrusionOk="0">
                <a:moveTo>
                  <a:pt x="429" y="55"/>
                </a:moveTo>
                <a:cubicBezTo>
                  <a:pt x="340" y="109"/>
                  <a:pt x="266" y="177"/>
                  <a:pt x="191" y="245"/>
                </a:cubicBezTo>
                <a:cubicBezTo>
                  <a:pt x="68" y="374"/>
                  <a:pt x="0" y="524"/>
                  <a:pt x="62" y="707"/>
                </a:cubicBezTo>
                <a:cubicBezTo>
                  <a:pt x="136" y="931"/>
                  <a:pt x="198" y="1162"/>
                  <a:pt x="272" y="1387"/>
                </a:cubicBezTo>
                <a:cubicBezTo>
                  <a:pt x="279" y="1407"/>
                  <a:pt x="313" y="1414"/>
                  <a:pt x="333" y="1428"/>
                </a:cubicBezTo>
                <a:cubicBezTo>
                  <a:pt x="361" y="1400"/>
                  <a:pt x="395" y="1380"/>
                  <a:pt x="401" y="1346"/>
                </a:cubicBezTo>
                <a:cubicBezTo>
                  <a:pt x="476" y="1074"/>
                  <a:pt x="687" y="884"/>
                  <a:pt x="830" y="653"/>
                </a:cubicBezTo>
                <a:cubicBezTo>
                  <a:pt x="938" y="490"/>
                  <a:pt x="884" y="272"/>
                  <a:pt x="714" y="109"/>
                </a:cubicBezTo>
                <a:cubicBezTo>
                  <a:pt x="639" y="34"/>
                  <a:pt x="503" y="0"/>
                  <a:pt x="429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0" name="Google Shape;3700;p47"/>
          <p:cNvSpPr/>
          <p:nvPr/>
        </p:nvSpPr>
        <p:spPr>
          <a:xfrm>
            <a:off x="7543182" y="2468696"/>
            <a:ext cx="25816" cy="30366"/>
          </a:xfrm>
          <a:custGeom>
            <a:avLst/>
            <a:gdLst/>
            <a:ahLst/>
            <a:cxnLst/>
            <a:rect l="l" t="t" r="r" b="b"/>
            <a:pathLst>
              <a:path w="1237" h="1455" extrusionOk="0">
                <a:moveTo>
                  <a:pt x="217" y="1414"/>
                </a:moveTo>
                <a:cubicBezTo>
                  <a:pt x="510" y="999"/>
                  <a:pt x="843" y="612"/>
                  <a:pt x="1210" y="259"/>
                </a:cubicBezTo>
                <a:cubicBezTo>
                  <a:pt x="1237" y="225"/>
                  <a:pt x="1210" y="136"/>
                  <a:pt x="1210" y="75"/>
                </a:cubicBezTo>
                <a:cubicBezTo>
                  <a:pt x="1183" y="55"/>
                  <a:pt x="1162" y="14"/>
                  <a:pt x="1135" y="14"/>
                </a:cubicBezTo>
                <a:cubicBezTo>
                  <a:pt x="979" y="0"/>
                  <a:pt x="897" y="143"/>
                  <a:pt x="768" y="191"/>
                </a:cubicBezTo>
                <a:cubicBezTo>
                  <a:pt x="578" y="259"/>
                  <a:pt x="394" y="320"/>
                  <a:pt x="313" y="551"/>
                </a:cubicBezTo>
                <a:cubicBezTo>
                  <a:pt x="245" y="741"/>
                  <a:pt x="122" y="911"/>
                  <a:pt x="34" y="1094"/>
                </a:cubicBezTo>
                <a:cubicBezTo>
                  <a:pt x="7" y="1156"/>
                  <a:pt x="0" y="1224"/>
                  <a:pt x="14" y="1292"/>
                </a:cubicBezTo>
                <a:cubicBezTo>
                  <a:pt x="34" y="1353"/>
                  <a:pt x="68" y="1400"/>
                  <a:pt x="116" y="1441"/>
                </a:cubicBezTo>
                <a:cubicBezTo>
                  <a:pt x="129" y="1455"/>
                  <a:pt x="197" y="1434"/>
                  <a:pt x="217" y="14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1" name="Google Shape;3701;p47"/>
          <p:cNvSpPr/>
          <p:nvPr/>
        </p:nvSpPr>
        <p:spPr>
          <a:xfrm>
            <a:off x="7321919" y="3545902"/>
            <a:ext cx="23708" cy="18032"/>
          </a:xfrm>
          <a:custGeom>
            <a:avLst/>
            <a:gdLst/>
            <a:ahLst/>
            <a:cxnLst/>
            <a:rect l="l" t="t" r="r" b="b"/>
            <a:pathLst>
              <a:path w="1136" h="864" extrusionOk="0">
                <a:moveTo>
                  <a:pt x="1067" y="639"/>
                </a:moveTo>
                <a:cubicBezTo>
                  <a:pt x="1108" y="599"/>
                  <a:pt x="1115" y="524"/>
                  <a:pt x="1135" y="463"/>
                </a:cubicBezTo>
                <a:cubicBezTo>
                  <a:pt x="1122" y="401"/>
                  <a:pt x="1094" y="340"/>
                  <a:pt x="1054" y="286"/>
                </a:cubicBezTo>
                <a:cubicBezTo>
                  <a:pt x="782" y="1"/>
                  <a:pt x="327" y="1"/>
                  <a:pt x="61" y="293"/>
                </a:cubicBezTo>
                <a:cubicBezTo>
                  <a:pt x="0" y="374"/>
                  <a:pt x="7" y="490"/>
                  <a:pt x="68" y="571"/>
                </a:cubicBezTo>
                <a:cubicBezTo>
                  <a:pt x="252" y="775"/>
                  <a:pt x="537" y="864"/>
                  <a:pt x="809" y="796"/>
                </a:cubicBezTo>
                <a:cubicBezTo>
                  <a:pt x="904" y="762"/>
                  <a:pt x="993" y="707"/>
                  <a:pt x="1067" y="63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2" name="Google Shape;3702;p47"/>
          <p:cNvSpPr/>
          <p:nvPr/>
        </p:nvSpPr>
        <p:spPr>
          <a:xfrm>
            <a:off x="4761149" y="1740521"/>
            <a:ext cx="18866" cy="21454"/>
          </a:xfrm>
          <a:custGeom>
            <a:avLst/>
            <a:gdLst/>
            <a:ahLst/>
            <a:cxnLst/>
            <a:rect l="l" t="t" r="r" b="b"/>
            <a:pathLst>
              <a:path w="904" h="1028" extrusionOk="0">
                <a:moveTo>
                  <a:pt x="109" y="191"/>
                </a:moveTo>
                <a:cubicBezTo>
                  <a:pt x="61" y="280"/>
                  <a:pt x="34" y="375"/>
                  <a:pt x="21" y="477"/>
                </a:cubicBezTo>
                <a:cubicBezTo>
                  <a:pt x="0" y="653"/>
                  <a:pt x="41" y="823"/>
                  <a:pt x="218" y="905"/>
                </a:cubicBezTo>
                <a:cubicBezTo>
                  <a:pt x="408" y="1000"/>
                  <a:pt x="612" y="1027"/>
                  <a:pt x="802" y="898"/>
                </a:cubicBezTo>
                <a:cubicBezTo>
                  <a:pt x="829" y="878"/>
                  <a:pt x="843" y="844"/>
                  <a:pt x="863" y="816"/>
                </a:cubicBezTo>
                <a:cubicBezTo>
                  <a:pt x="884" y="796"/>
                  <a:pt x="904" y="748"/>
                  <a:pt x="890" y="728"/>
                </a:cubicBezTo>
                <a:cubicBezTo>
                  <a:pt x="802" y="538"/>
                  <a:pt x="721" y="354"/>
                  <a:pt x="625" y="178"/>
                </a:cubicBezTo>
                <a:cubicBezTo>
                  <a:pt x="537" y="1"/>
                  <a:pt x="211" y="1"/>
                  <a:pt x="109" y="19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3" name="Google Shape;3703;p47"/>
          <p:cNvSpPr/>
          <p:nvPr/>
        </p:nvSpPr>
        <p:spPr>
          <a:xfrm>
            <a:off x="2240220" y="2169003"/>
            <a:ext cx="25983" cy="21162"/>
          </a:xfrm>
          <a:custGeom>
            <a:avLst/>
            <a:gdLst/>
            <a:ahLst/>
            <a:cxnLst/>
            <a:rect l="l" t="t" r="r" b="b"/>
            <a:pathLst>
              <a:path w="1245" h="1014" extrusionOk="0">
                <a:moveTo>
                  <a:pt x="972" y="14"/>
                </a:moveTo>
                <a:cubicBezTo>
                  <a:pt x="904" y="0"/>
                  <a:pt x="837" y="14"/>
                  <a:pt x="782" y="55"/>
                </a:cubicBezTo>
                <a:cubicBezTo>
                  <a:pt x="517" y="320"/>
                  <a:pt x="266" y="598"/>
                  <a:pt x="14" y="877"/>
                </a:cubicBezTo>
                <a:cubicBezTo>
                  <a:pt x="1" y="891"/>
                  <a:pt x="14" y="938"/>
                  <a:pt x="28" y="959"/>
                </a:cubicBezTo>
                <a:cubicBezTo>
                  <a:pt x="41" y="979"/>
                  <a:pt x="82" y="1013"/>
                  <a:pt x="109" y="1013"/>
                </a:cubicBezTo>
                <a:cubicBezTo>
                  <a:pt x="497" y="986"/>
                  <a:pt x="857" y="836"/>
                  <a:pt x="1142" y="571"/>
                </a:cubicBezTo>
                <a:cubicBezTo>
                  <a:pt x="1210" y="517"/>
                  <a:pt x="1224" y="395"/>
                  <a:pt x="1244" y="333"/>
                </a:cubicBezTo>
                <a:cubicBezTo>
                  <a:pt x="1231" y="184"/>
                  <a:pt x="1095" y="28"/>
                  <a:pt x="972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4" name="Google Shape;3704;p47"/>
          <p:cNvSpPr/>
          <p:nvPr/>
        </p:nvSpPr>
        <p:spPr>
          <a:xfrm>
            <a:off x="2205617" y="2181776"/>
            <a:ext cx="25274" cy="20014"/>
          </a:xfrm>
          <a:custGeom>
            <a:avLst/>
            <a:gdLst/>
            <a:ahLst/>
            <a:cxnLst/>
            <a:rect l="l" t="t" r="r" b="b"/>
            <a:pathLst>
              <a:path w="1211" h="959" extrusionOk="0">
                <a:moveTo>
                  <a:pt x="1088" y="14"/>
                </a:moveTo>
                <a:cubicBezTo>
                  <a:pt x="993" y="0"/>
                  <a:pt x="884" y="14"/>
                  <a:pt x="796" y="54"/>
                </a:cubicBezTo>
                <a:cubicBezTo>
                  <a:pt x="503" y="252"/>
                  <a:pt x="252" y="489"/>
                  <a:pt x="48" y="768"/>
                </a:cubicBezTo>
                <a:cubicBezTo>
                  <a:pt x="0" y="843"/>
                  <a:pt x="0" y="904"/>
                  <a:pt x="75" y="938"/>
                </a:cubicBezTo>
                <a:cubicBezTo>
                  <a:pt x="102" y="958"/>
                  <a:pt x="143" y="958"/>
                  <a:pt x="177" y="952"/>
                </a:cubicBezTo>
                <a:cubicBezTo>
                  <a:pt x="571" y="816"/>
                  <a:pt x="918" y="578"/>
                  <a:pt x="1183" y="252"/>
                </a:cubicBezTo>
                <a:cubicBezTo>
                  <a:pt x="1203" y="231"/>
                  <a:pt x="1203" y="190"/>
                  <a:pt x="1210" y="156"/>
                </a:cubicBezTo>
                <a:cubicBezTo>
                  <a:pt x="1169" y="109"/>
                  <a:pt x="1135" y="20"/>
                  <a:pt x="1088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5" name="Google Shape;3705;p47"/>
          <p:cNvSpPr/>
          <p:nvPr/>
        </p:nvSpPr>
        <p:spPr>
          <a:xfrm>
            <a:off x="6852031" y="1453601"/>
            <a:ext cx="17468" cy="21308"/>
          </a:xfrm>
          <a:custGeom>
            <a:avLst/>
            <a:gdLst/>
            <a:ahLst/>
            <a:cxnLst/>
            <a:rect l="l" t="t" r="r" b="b"/>
            <a:pathLst>
              <a:path w="837" h="1021" extrusionOk="0">
                <a:moveTo>
                  <a:pt x="415" y="82"/>
                </a:moveTo>
                <a:cubicBezTo>
                  <a:pt x="218" y="1"/>
                  <a:pt x="0" y="164"/>
                  <a:pt x="21" y="381"/>
                </a:cubicBezTo>
                <a:cubicBezTo>
                  <a:pt x="48" y="653"/>
                  <a:pt x="231" y="891"/>
                  <a:pt x="490" y="993"/>
                </a:cubicBezTo>
                <a:cubicBezTo>
                  <a:pt x="592" y="1020"/>
                  <a:pt x="693" y="979"/>
                  <a:pt x="748" y="891"/>
                </a:cubicBezTo>
                <a:cubicBezTo>
                  <a:pt x="789" y="803"/>
                  <a:pt x="816" y="707"/>
                  <a:pt x="836" y="640"/>
                </a:cubicBezTo>
                <a:cubicBezTo>
                  <a:pt x="816" y="388"/>
                  <a:pt x="653" y="171"/>
                  <a:pt x="415" y="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6" name="Google Shape;3706;p47"/>
          <p:cNvSpPr/>
          <p:nvPr/>
        </p:nvSpPr>
        <p:spPr>
          <a:xfrm>
            <a:off x="7624158" y="2294515"/>
            <a:ext cx="15757" cy="25127"/>
          </a:xfrm>
          <a:custGeom>
            <a:avLst/>
            <a:gdLst/>
            <a:ahLst/>
            <a:cxnLst/>
            <a:rect l="l" t="t" r="r" b="b"/>
            <a:pathLst>
              <a:path w="755" h="1204" extrusionOk="0">
                <a:moveTo>
                  <a:pt x="395" y="1102"/>
                </a:moveTo>
                <a:cubicBezTo>
                  <a:pt x="639" y="823"/>
                  <a:pt x="755" y="449"/>
                  <a:pt x="707" y="76"/>
                </a:cubicBezTo>
                <a:cubicBezTo>
                  <a:pt x="707" y="48"/>
                  <a:pt x="673" y="1"/>
                  <a:pt x="653" y="1"/>
                </a:cubicBezTo>
                <a:cubicBezTo>
                  <a:pt x="592" y="1"/>
                  <a:pt x="531" y="14"/>
                  <a:pt x="469" y="35"/>
                </a:cubicBezTo>
                <a:cubicBezTo>
                  <a:pt x="435" y="42"/>
                  <a:pt x="408" y="62"/>
                  <a:pt x="395" y="96"/>
                </a:cubicBezTo>
                <a:cubicBezTo>
                  <a:pt x="266" y="368"/>
                  <a:pt x="130" y="633"/>
                  <a:pt x="28" y="918"/>
                </a:cubicBezTo>
                <a:cubicBezTo>
                  <a:pt x="1" y="979"/>
                  <a:pt x="82" y="1095"/>
                  <a:pt x="130" y="1177"/>
                </a:cubicBezTo>
                <a:cubicBezTo>
                  <a:pt x="136" y="1197"/>
                  <a:pt x="191" y="1197"/>
                  <a:pt x="225" y="1204"/>
                </a:cubicBezTo>
                <a:cubicBezTo>
                  <a:pt x="286" y="1177"/>
                  <a:pt x="340" y="1143"/>
                  <a:pt x="395" y="110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7" name="Google Shape;3707;p47"/>
          <p:cNvSpPr/>
          <p:nvPr/>
        </p:nvSpPr>
        <p:spPr>
          <a:xfrm>
            <a:off x="6727499" y="1403116"/>
            <a:ext cx="20724" cy="24418"/>
          </a:xfrm>
          <a:custGeom>
            <a:avLst/>
            <a:gdLst/>
            <a:ahLst/>
            <a:cxnLst/>
            <a:rect l="l" t="t" r="r" b="b"/>
            <a:pathLst>
              <a:path w="993" h="1170" extrusionOk="0">
                <a:moveTo>
                  <a:pt x="768" y="1142"/>
                </a:moveTo>
                <a:cubicBezTo>
                  <a:pt x="789" y="1162"/>
                  <a:pt x="830" y="1169"/>
                  <a:pt x="864" y="1162"/>
                </a:cubicBezTo>
                <a:cubicBezTo>
                  <a:pt x="911" y="1115"/>
                  <a:pt x="952" y="1060"/>
                  <a:pt x="993" y="1006"/>
                </a:cubicBezTo>
                <a:cubicBezTo>
                  <a:pt x="972" y="918"/>
                  <a:pt x="952" y="823"/>
                  <a:pt x="925" y="727"/>
                </a:cubicBezTo>
                <a:cubicBezTo>
                  <a:pt x="830" y="456"/>
                  <a:pt x="680" y="238"/>
                  <a:pt x="381" y="150"/>
                </a:cubicBezTo>
                <a:cubicBezTo>
                  <a:pt x="313" y="129"/>
                  <a:pt x="252" y="95"/>
                  <a:pt x="198" y="48"/>
                </a:cubicBezTo>
                <a:cubicBezTo>
                  <a:pt x="130" y="0"/>
                  <a:pt x="62" y="0"/>
                  <a:pt x="21" y="75"/>
                </a:cubicBezTo>
                <a:cubicBezTo>
                  <a:pt x="0" y="109"/>
                  <a:pt x="0" y="143"/>
                  <a:pt x="21" y="170"/>
                </a:cubicBezTo>
                <a:cubicBezTo>
                  <a:pt x="265" y="496"/>
                  <a:pt x="510" y="823"/>
                  <a:pt x="768" y="114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8" name="Google Shape;3708;p47"/>
          <p:cNvSpPr/>
          <p:nvPr/>
        </p:nvSpPr>
        <p:spPr>
          <a:xfrm>
            <a:off x="5129629" y="1590049"/>
            <a:ext cx="17030" cy="25691"/>
          </a:xfrm>
          <a:custGeom>
            <a:avLst/>
            <a:gdLst/>
            <a:ahLst/>
            <a:cxnLst/>
            <a:rect l="l" t="t" r="r" b="b"/>
            <a:pathLst>
              <a:path w="816" h="1231" extrusionOk="0">
                <a:moveTo>
                  <a:pt x="95" y="0"/>
                </a:moveTo>
                <a:cubicBezTo>
                  <a:pt x="61" y="55"/>
                  <a:pt x="0" y="109"/>
                  <a:pt x="0" y="163"/>
                </a:cubicBezTo>
                <a:cubicBezTo>
                  <a:pt x="41" y="639"/>
                  <a:pt x="313" y="979"/>
                  <a:pt x="720" y="1224"/>
                </a:cubicBezTo>
                <a:cubicBezTo>
                  <a:pt x="727" y="1230"/>
                  <a:pt x="775" y="1190"/>
                  <a:pt x="788" y="1169"/>
                </a:cubicBezTo>
                <a:cubicBezTo>
                  <a:pt x="809" y="1142"/>
                  <a:pt x="816" y="1108"/>
                  <a:pt x="816" y="1074"/>
                </a:cubicBezTo>
                <a:cubicBezTo>
                  <a:pt x="693" y="680"/>
                  <a:pt x="374" y="395"/>
                  <a:pt x="190" y="34"/>
                </a:cubicBezTo>
                <a:cubicBezTo>
                  <a:pt x="177" y="14"/>
                  <a:pt x="129" y="14"/>
                  <a:pt x="95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9" name="Google Shape;3709;p47"/>
          <p:cNvSpPr/>
          <p:nvPr/>
        </p:nvSpPr>
        <p:spPr>
          <a:xfrm>
            <a:off x="7258223" y="2205881"/>
            <a:ext cx="18178" cy="14776"/>
          </a:xfrm>
          <a:custGeom>
            <a:avLst/>
            <a:gdLst/>
            <a:ahLst/>
            <a:cxnLst/>
            <a:rect l="l" t="t" r="r" b="b"/>
            <a:pathLst>
              <a:path w="871" h="708" extrusionOk="0">
                <a:moveTo>
                  <a:pt x="565" y="75"/>
                </a:moveTo>
                <a:cubicBezTo>
                  <a:pt x="381" y="0"/>
                  <a:pt x="178" y="89"/>
                  <a:pt x="69" y="299"/>
                </a:cubicBezTo>
                <a:cubicBezTo>
                  <a:pt x="1" y="435"/>
                  <a:pt x="103" y="585"/>
                  <a:pt x="314" y="653"/>
                </a:cubicBezTo>
                <a:cubicBezTo>
                  <a:pt x="375" y="673"/>
                  <a:pt x="443" y="687"/>
                  <a:pt x="538" y="707"/>
                </a:cubicBezTo>
                <a:cubicBezTo>
                  <a:pt x="619" y="673"/>
                  <a:pt x="687" y="619"/>
                  <a:pt x="755" y="558"/>
                </a:cubicBezTo>
                <a:cubicBezTo>
                  <a:pt x="871" y="381"/>
                  <a:pt x="776" y="170"/>
                  <a:pt x="565" y="7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0" name="Google Shape;3710;p47"/>
          <p:cNvSpPr/>
          <p:nvPr/>
        </p:nvSpPr>
        <p:spPr>
          <a:xfrm>
            <a:off x="7437643" y="4221171"/>
            <a:ext cx="20453" cy="11353"/>
          </a:xfrm>
          <a:custGeom>
            <a:avLst/>
            <a:gdLst/>
            <a:ahLst/>
            <a:cxnLst/>
            <a:rect l="l" t="t" r="r" b="b"/>
            <a:pathLst>
              <a:path w="980" h="544" extrusionOk="0">
                <a:moveTo>
                  <a:pt x="55" y="218"/>
                </a:moveTo>
                <a:cubicBezTo>
                  <a:pt x="14" y="251"/>
                  <a:pt x="8" y="333"/>
                  <a:pt x="1" y="401"/>
                </a:cubicBezTo>
                <a:cubicBezTo>
                  <a:pt x="1" y="415"/>
                  <a:pt x="48" y="455"/>
                  <a:pt x="82" y="462"/>
                </a:cubicBezTo>
                <a:cubicBezTo>
                  <a:pt x="211" y="496"/>
                  <a:pt x="347" y="530"/>
                  <a:pt x="415" y="544"/>
                </a:cubicBezTo>
                <a:cubicBezTo>
                  <a:pt x="551" y="537"/>
                  <a:pt x="626" y="537"/>
                  <a:pt x="694" y="523"/>
                </a:cubicBezTo>
                <a:cubicBezTo>
                  <a:pt x="728" y="523"/>
                  <a:pt x="762" y="517"/>
                  <a:pt x="796" y="503"/>
                </a:cubicBezTo>
                <a:cubicBezTo>
                  <a:pt x="857" y="476"/>
                  <a:pt x="918" y="435"/>
                  <a:pt x="979" y="401"/>
                </a:cubicBezTo>
                <a:cubicBezTo>
                  <a:pt x="925" y="319"/>
                  <a:pt x="898" y="211"/>
                  <a:pt x="823" y="163"/>
                </a:cubicBezTo>
                <a:cubicBezTo>
                  <a:pt x="585" y="0"/>
                  <a:pt x="266" y="20"/>
                  <a:pt x="55" y="21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1" name="Google Shape;3711;p47"/>
          <p:cNvSpPr/>
          <p:nvPr/>
        </p:nvSpPr>
        <p:spPr>
          <a:xfrm>
            <a:off x="6068821" y="1738267"/>
            <a:ext cx="16049" cy="17176"/>
          </a:xfrm>
          <a:custGeom>
            <a:avLst/>
            <a:gdLst/>
            <a:ahLst/>
            <a:cxnLst/>
            <a:rect l="l" t="t" r="r" b="b"/>
            <a:pathLst>
              <a:path w="769" h="823" extrusionOk="0">
                <a:moveTo>
                  <a:pt x="456" y="34"/>
                </a:moveTo>
                <a:cubicBezTo>
                  <a:pt x="395" y="0"/>
                  <a:pt x="327" y="0"/>
                  <a:pt x="266" y="21"/>
                </a:cubicBezTo>
                <a:cubicBezTo>
                  <a:pt x="69" y="102"/>
                  <a:pt x="1" y="483"/>
                  <a:pt x="144" y="632"/>
                </a:cubicBezTo>
                <a:cubicBezTo>
                  <a:pt x="259" y="768"/>
                  <a:pt x="443" y="822"/>
                  <a:pt x="613" y="768"/>
                </a:cubicBezTo>
                <a:cubicBezTo>
                  <a:pt x="667" y="755"/>
                  <a:pt x="708" y="687"/>
                  <a:pt x="755" y="646"/>
                </a:cubicBezTo>
                <a:cubicBezTo>
                  <a:pt x="769" y="401"/>
                  <a:pt x="653" y="170"/>
                  <a:pt x="456" y="3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2" name="Google Shape;3712;p47"/>
          <p:cNvSpPr/>
          <p:nvPr/>
        </p:nvSpPr>
        <p:spPr>
          <a:xfrm>
            <a:off x="7470972" y="3593840"/>
            <a:ext cx="12939" cy="20160"/>
          </a:xfrm>
          <a:custGeom>
            <a:avLst/>
            <a:gdLst/>
            <a:ahLst/>
            <a:cxnLst/>
            <a:rect l="l" t="t" r="r" b="b"/>
            <a:pathLst>
              <a:path w="620" h="966" extrusionOk="0">
                <a:moveTo>
                  <a:pt x="354" y="28"/>
                </a:moveTo>
                <a:cubicBezTo>
                  <a:pt x="327" y="35"/>
                  <a:pt x="286" y="41"/>
                  <a:pt x="273" y="62"/>
                </a:cubicBezTo>
                <a:cubicBezTo>
                  <a:pt x="96" y="259"/>
                  <a:pt x="1" y="517"/>
                  <a:pt x="8" y="789"/>
                </a:cubicBezTo>
                <a:cubicBezTo>
                  <a:pt x="8" y="843"/>
                  <a:pt x="62" y="904"/>
                  <a:pt x="103" y="952"/>
                </a:cubicBezTo>
                <a:cubicBezTo>
                  <a:pt x="123" y="966"/>
                  <a:pt x="171" y="952"/>
                  <a:pt x="205" y="959"/>
                </a:cubicBezTo>
                <a:cubicBezTo>
                  <a:pt x="511" y="796"/>
                  <a:pt x="619" y="497"/>
                  <a:pt x="511" y="116"/>
                </a:cubicBezTo>
                <a:cubicBezTo>
                  <a:pt x="497" y="41"/>
                  <a:pt x="422" y="1"/>
                  <a:pt x="354" y="2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3" name="Google Shape;3713;p47"/>
          <p:cNvSpPr/>
          <p:nvPr/>
        </p:nvSpPr>
        <p:spPr>
          <a:xfrm>
            <a:off x="7396800" y="3700506"/>
            <a:ext cx="20160" cy="12063"/>
          </a:xfrm>
          <a:custGeom>
            <a:avLst/>
            <a:gdLst/>
            <a:ahLst/>
            <a:cxnLst/>
            <a:rect l="l" t="t" r="r" b="b"/>
            <a:pathLst>
              <a:path w="966" h="578" extrusionOk="0">
                <a:moveTo>
                  <a:pt x="537" y="537"/>
                </a:moveTo>
                <a:cubicBezTo>
                  <a:pt x="680" y="578"/>
                  <a:pt x="836" y="462"/>
                  <a:pt x="925" y="286"/>
                </a:cubicBezTo>
                <a:cubicBezTo>
                  <a:pt x="966" y="197"/>
                  <a:pt x="911" y="54"/>
                  <a:pt x="830" y="48"/>
                </a:cubicBezTo>
                <a:cubicBezTo>
                  <a:pt x="728" y="34"/>
                  <a:pt x="633" y="14"/>
                  <a:pt x="544" y="0"/>
                </a:cubicBezTo>
                <a:cubicBezTo>
                  <a:pt x="402" y="14"/>
                  <a:pt x="266" y="27"/>
                  <a:pt x="130" y="54"/>
                </a:cubicBezTo>
                <a:cubicBezTo>
                  <a:pt x="69" y="82"/>
                  <a:pt x="28" y="129"/>
                  <a:pt x="7" y="190"/>
                </a:cubicBezTo>
                <a:cubicBezTo>
                  <a:pt x="1" y="252"/>
                  <a:pt x="21" y="320"/>
                  <a:pt x="69" y="360"/>
                </a:cubicBezTo>
                <a:cubicBezTo>
                  <a:pt x="218" y="435"/>
                  <a:pt x="374" y="496"/>
                  <a:pt x="537" y="53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4" name="Google Shape;3714;p47"/>
          <p:cNvSpPr/>
          <p:nvPr/>
        </p:nvSpPr>
        <p:spPr>
          <a:xfrm>
            <a:off x="7883843" y="4585102"/>
            <a:ext cx="14630" cy="15486"/>
          </a:xfrm>
          <a:custGeom>
            <a:avLst/>
            <a:gdLst/>
            <a:ahLst/>
            <a:cxnLst/>
            <a:rect l="l" t="t" r="r" b="b"/>
            <a:pathLst>
              <a:path w="701" h="742" extrusionOk="0">
                <a:moveTo>
                  <a:pt x="327" y="68"/>
                </a:moveTo>
                <a:cubicBezTo>
                  <a:pt x="171" y="245"/>
                  <a:pt x="8" y="422"/>
                  <a:pt x="1" y="673"/>
                </a:cubicBezTo>
                <a:cubicBezTo>
                  <a:pt x="28" y="694"/>
                  <a:pt x="55" y="741"/>
                  <a:pt x="76" y="734"/>
                </a:cubicBezTo>
                <a:cubicBezTo>
                  <a:pt x="212" y="714"/>
                  <a:pt x="341" y="680"/>
                  <a:pt x="470" y="632"/>
                </a:cubicBezTo>
                <a:cubicBezTo>
                  <a:pt x="667" y="544"/>
                  <a:pt x="701" y="347"/>
                  <a:pt x="585" y="116"/>
                </a:cubicBezTo>
                <a:cubicBezTo>
                  <a:pt x="545" y="28"/>
                  <a:pt x="382" y="0"/>
                  <a:pt x="327" y="6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5" name="Google Shape;3715;p47"/>
          <p:cNvSpPr/>
          <p:nvPr/>
        </p:nvSpPr>
        <p:spPr>
          <a:xfrm>
            <a:off x="5669015" y="1400695"/>
            <a:ext cx="17739" cy="14922"/>
          </a:xfrm>
          <a:custGeom>
            <a:avLst/>
            <a:gdLst/>
            <a:ahLst/>
            <a:cxnLst/>
            <a:rect l="l" t="t" r="r" b="b"/>
            <a:pathLst>
              <a:path w="850" h="715" extrusionOk="0">
                <a:moveTo>
                  <a:pt x="619" y="667"/>
                </a:moveTo>
                <a:cubicBezTo>
                  <a:pt x="680" y="592"/>
                  <a:pt x="741" y="510"/>
                  <a:pt x="788" y="422"/>
                </a:cubicBezTo>
                <a:cubicBezTo>
                  <a:pt x="850" y="245"/>
                  <a:pt x="748" y="62"/>
                  <a:pt x="564" y="28"/>
                </a:cubicBezTo>
                <a:cubicBezTo>
                  <a:pt x="428" y="1"/>
                  <a:pt x="286" y="28"/>
                  <a:pt x="170" y="103"/>
                </a:cubicBezTo>
                <a:cubicBezTo>
                  <a:pt x="14" y="205"/>
                  <a:pt x="0" y="402"/>
                  <a:pt x="143" y="531"/>
                </a:cubicBezTo>
                <a:cubicBezTo>
                  <a:pt x="265" y="667"/>
                  <a:pt x="449" y="714"/>
                  <a:pt x="619" y="66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6" name="Google Shape;3716;p47"/>
          <p:cNvSpPr/>
          <p:nvPr/>
        </p:nvSpPr>
        <p:spPr>
          <a:xfrm>
            <a:off x="5988555" y="3259690"/>
            <a:ext cx="17739" cy="9663"/>
          </a:xfrm>
          <a:custGeom>
            <a:avLst/>
            <a:gdLst/>
            <a:ahLst/>
            <a:cxnLst/>
            <a:rect l="l" t="t" r="r" b="b"/>
            <a:pathLst>
              <a:path w="850" h="463" extrusionOk="0">
                <a:moveTo>
                  <a:pt x="490" y="14"/>
                </a:moveTo>
                <a:cubicBezTo>
                  <a:pt x="347" y="14"/>
                  <a:pt x="306" y="0"/>
                  <a:pt x="279" y="14"/>
                </a:cubicBezTo>
                <a:cubicBezTo>
                  <a:pt x="198" y="55"/>
                  <a:pt x="123" y="109"/>
                  <a:pt x="62" y="184"/>
                </a:cubicBezTo>
                <a:cubicBezTo>
                  <a:pt x="0" y="265"/>
                  <a:pt x="157" y="435"/>
                  <a:pt x="293" y="449"/>
                </a:cubicBezTo>
                <a:cubicBezTo>
                  <a:pt x="497" y="462"/>
                  <a:pt x="687" y="428"/>
                  <a:pt x="809" y="231"/>
                </a:cubicBezTo>
                <a:cubicBezTo>
                  <a:pt x="850" y="163"/>
                  <a:pt x="836" y="95"/>
                  <a:pt x="768" y="75"/>
                </a:cubicBezTo>
                <a:cubicBezTo>
                  <a:pt x="639" y="41"/>
                  <a:pt x="510" y="21"/>
                  <a:pt x="490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7" name="Google Shape;3717;p47"/>
          <p:cNvSpPr/>
          <p:nvPr/>
        </p:nvSpPr>
        <p:spPr>
          <a:xfrm>
            <a:off x="8053349" y="3771840"/>
            <a:ext cx="12209" cy="16759"/>
          </a:xfrm>
          <a:custGeom>
            <a:avLst/>
            <a:gdLst/>
            <a:ahLst/>
            <a:cxnLst/>
            <a:rect l="l" t="t" r="r" b="b"/>
            <a:pathLst>
              <a:path w="585" h="803" extrusionOk="0">
                <a:moveTo>
                  <a:pt x="551" y="422"/>
                </a:moveTo>
                <a:cubicBezTo>
                  <a:pt x="476" y="232"/>
                  <a:pt x="326" y="82"/>
                  <a:pt x="143" y="0"/>
                </a:cubicBezTo>
                <a:cubicBezTo>
                  <a:pt x="95" y="41"/>
                  <a:pt x="0" y="89"/>
                  <a:pt x="0" y="123"/>
                </a:cubicBezTo>
                <a:cubicBezTo>
                  <a:pt x="0" y="286"/>
                  <a:pt x="7" y="456"/>
                  <a:pt x="41" y="619"/>
                </a:cubicBezTo>
                <a:cubicBezTo>
                  <a:pt x="61" y="748"/>
                  <a:pt x="231" y="802"/>
                  <a:pt x="381" y="741"/>
                </a:cubicBezTo>
                <a:cubicBezTo>
                  <a:pt x="510" y="694"/>
                  <a:pt x="585" y="558"/>
                  <a:pt x="551" y="42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8" name="Google Shape;3718;p47"/>
          <p:cNvSpPr/>
          <p:nvPr/>
        </p:nvSpPr>
        <p:spPr>
          <a:xfrm>
            <a:off x="7956617" y="3646745"/>
            <a:ext cx="16174" cy="19159"/>
          </a:xfrm>
          <a:custGeom>
            <a:avLst/>
            <a:gdLst/>
            <a:ahLst/>
            <a:cxnLst/>
            <a:rect l="l" t="t" r="r" b="b"/>
            <a:pathLst>
              <a:path w="775" h="918" extrusionOk="0">
                <a:moveTo>
                  <a:pt x="653" y="911"/>
                </a:moveTo>
                <a:cubicBezTo>
                  <a:pt x="687" y="918"/>
                  <a:pt x="714" y="911"/>
                  <a:pt x="741" y="884"/>
                </a:cubicBezTo>
                <a:cubicBezTo>
                  <a:pt x="761" y="870"/>
                  <a:pt x="775" y="823"/>
                  <a:pt x="768" y="802"/>
                </a:cubicBezTo>
                <a:cubicBezTo>
                  <a:pt x="700" y="687"/>
                  <a:pt x="625" y="585"/>
                  <a:pt x="551" y="469"/>
                </a:cubicBezTo>
                <a:lnTo>
                  <a:pt x="537" y="483"/>
                </a:lnTo>
                <a:cubicBezTo>
                  <a:pt x="435" y="347"/>
                  <a:pt x="347" y="204"/>
                  <a:pt x="238" y="82"/>
                </a:cubicBezTo>
                <a:cubicBezTo>
                  <a:pt x="191" y="41"/>
                  <a:pt x="136" y="14"/>
                  <a:pt x="82" y="7"/>
                </a:cubicBezTo>
                <a:cubicBezTo>
                  <a:pt x="27" y="0"/>
                  <a:pt x="0" y="198"/>
                  <a:pt x="34" y="286"/>
                </a:cubicBezTo>
                <a:cubicBezTo>
                  <a:pt x="143" y="571"/>
                  <a:pt x="367" y="802"/>
                  <a:pt x="653" y="91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9" name="Google Shape;3719;p47"/>
          <p:cNvSpPr/>
          <p:nvPr/>
        </p:nvSpPr>
        <p:spPr>
          <a:xfrm>
            <a:off x="5606029" y="1449907"/>
            <a:ext cx="18178" cy="11520"/>
          </a:xfrm>
          <a:custGeom>
            <a:avLst/>
            <a:gdLst/>
            <a:ahLst/>
            <a:cxnLst/>
            <a:rect l="l" t="t" r="r" b="b"/>
            <a:pathLst>
              <a:path w="871" h="552" extrusionOk="0">
                <a:moveTo>
                  <a:pt x="633" y="55"/>
                </a:moveTo>
                <a:cubicBezTo>
                  <a:pt x="531" y="35"/>
                  <a:pt x="436" y="15"/>
                  <a:pt x="334" y="8"/>
                </a:cubicBezTo>
                <a:cubicBezTo>
                  <a:pt x="266" y="1"/>
                  <a:pt x="198" y="21"/>
                  <a:pt x="143" y="62"/>
                </a:cubicBezTo>
                <a:cubicBezTo>
                  <a:pt x="89" y="96"/>
                  <a:pt x="48" y="150"/>
                  <a:pt x="28" y="205"/>
                </a:cubicBezTo>
                <a:cubicBezTo>
                  <a:pt x="1" y="273"/>
                  <a:pt x="48" y="348"/>
                  <a:pt x="123" y="348"/>
                </a:cubicBezTo>
                <a:cubicBezTo>
                  <a:pt x="388" y="361"/>
                  <a:pt x="626" y="470"/>
                  <a:pt x="871" y="551"/>
                </a:cubicBezTo>
                <a:lnTo>
                  <a:pt x="871" y="300"/>
                </a:lnTo>
                <a:cubicBezTo>
                  <a:pt x="857" y="103"/>
                  <a:pt x="850" y="96"/>
                  <a:pt x="633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0" name="Google Shape;3720;p47"/>
          <p:cNvSpPr/>
          <p:nvPr/>
        </p:nvSpPr>
        <p:spPr>
          <a:xfrm>
            <a:off x="5624186" y="1461406"/>
            <a:ext cx="730" cy="1023"/>
          </a:xfrm>
          <a:custGeom>
            <a:avLst/>
            <a:gdLst/>
            <a:ahLst/>
            <a:cxnLst/>
            <a:rect l="l" t="t" r="r" b="b"/>
            <a:pathLst>
              <a:path w="35" h="49" extrusionOk="0">
                <a:moveTo>
                  <a:pt x="1" y="0"/>
                </a:moveTo>
                <a:lnTo>
                  <a:pt x="1" y="48"/>
                </a:lnTo>
                <a:lnTo>
                  <a:pt x="35" y="48"/>
                </a:lnTo>
                <a:lnTo>
                  <a:pt x="35" y="14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1" name="Google Shape;3721;p47"/>
          <p:cNvSpPr/>
          <p:nvPr/>
        </p:nvSpPr>
        <p:spPr>
          <a:xfrm>
            <a:off x="6190243" y="1503250"/>
            <a:ext cx="14192" cy="13482"/>
          </a:xfrm>
          <a:custGeom>
            <a:avLst/>
            <a:gdLst/>
            <a:ahLst/>
            <a:cxnLst/>
            <a:rect l="l" t="t" r="r" b="b"/>
            <a:pathLst>
              <a:path w="680" h="646" extrusionOk="0">
                <a:moveTo>
                  <a:pt x="109" y="619"/>
                </a:moveTo>
                <a:cubicBezTo>
                  <a:pt x="428" y="646"/>
                  <a:pt x="646" y="462"/>
                  <a:pt x="680" y="177"/>
                </a:cubicBezTo>
                <a:cubicBezTo>
                  <a:pt x="653" y="116"/>
                  <a:pt x="619" y="61"/>
                  <a:pt x="578" y="14"/>
                </a:cubicBezTo>
                <a:cubicBezTo>
                  <a:pt x="564" y="0"/>
                  <a:pt x="510" y="0"/>
                  <a:pt x="483" y="14"/>
                </a:cubicBezTo>
                <a:cubicBezTo>
                  <a:pt x="340" y="102"/>
                  <a:pt x="204" y="197"/>
                  <a:pt x="68" y="306"/>
                </a:cubicBezTo>
                <a:cubicBezTo>
                  <a:pt x="21" y="354"/>
                  <a:pt x="0" y="415"/>
                  <a:pt x="0" y="483"/>
                </a:cubicBezTo>
                <a:cubicBezTo>
                  <a:pt x="7" y="537"/>
                  <a:pt x="68" y="619"/>
                  <a:pt x="109" y="61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2" name="Google Shape;3722;p47"/>
          <p:cNvSpPr/>
          <p:nvPr/>
        </p:nvSpPr>
        <p:spPr>
          <a:xfrm>
            <a:off x="6284554" y="1410066"/>
            <a:ext cx="20453" cy="10790"/>
          </a:xfrm>
          <a:custGeom>
            <a:avLst/>
            <a:gdLst/>
            <a:ahLst/>
            <a:cxnLst/>
            <a:rect l="l" t="t" r="r" b="b"/>
            <a:pathLst>
              <a:path w="980" h="517" extrusionOk="0">
                <a:moveTo>
                  <a:pt x="925" y="320"/>
                </a:moveTo>
                <a:cubicBezTo>
                  <a:pt x="952" y="306"/>
                  <a:pt x="966" y="265"/>
                  <a:pt x="979" y="238"/>
                </a:cubicBezTo>
                <a:cubicBezTo>
                  <a:pt x="952" y="184"/>
                  <a:pt x="932" y="89"/>
                  <a:pt x="884" y="82"/>
                </a:cubicBezTo>
                <a:cubicBezTo>
                  <a:pt x="633" y="0"/>
                  <a:pt x="347" y="197"/>
                  <a:pt x="96" y="34"/>
                </a:cubicBezTo>
                <a:cubicBezTo>
                  <a:pt x="89" y="34"/>
                  <a:pt x="41" y="75"/>
                  <a:pt x="21" y="102"/>
                </a:cubicBezTo>
                <a:cubicBezTo>
                  <a:pt x="7" y="129"/>
                  <a:pt x="1" y="177"/>
                  <a:pt x="14" y="191"/>
                </a:cubicBezTo>
                <a:cubicBezTo>
                  <a:pt x="245" y="469"/>
                  <a:pt x="599" y="517"/>
                  <a:pt x="925" y="32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3" name="Google Shape;3723;p47"/>
          <p:cNvSpPr/>
          <p:nvPr/>
        </p:nvSpPr>
        <p:spPr>
          <a:xfrm>
            <a:off x="7294975" y="3523341"/>
            <a:ext cx="24272" cy="5698"/>
          </a:xfrm>
          <a:custGeom>
            <a:avLst/>
            <a:gdLst/>
            <a:ahLst/>
            <a:cxnLst/>
            <a:rect l="l" t="t" r="r" b="b"/>
            <a:pathLst>
              <a:path w="1163" h="273" extrusionOk="0">
                <a:moveTo>
                  <a:pt x="639" y="259"/>
                </a:moveTo>
                <a:cubicBezTo>
                  <a:pt x="775" y="259"/>
                  <a:pt x="911" y="266"/>
                  <a:pt x="1047" y="252"/>
                </a:cubicBezTo>
                <a:cubicBezTo>
                  <a:pt x="1087" y="252"/>
                  <a:pt x="1121" y="184"/>
                  <a:pt x="1162" y="150"/>
                </a:cubicBezTo>
                <a:cubicBezTo>
                  <a:pt x="1135" y="130"/>
                  <a:pt x="1115" y="96"/>
                  <a:pt x="1087" y="89"/>
                </a:cubicBezTo>
                <a:cubicBezTo>
                  <a:pt x="788" y="55"/>
                  <a:pt x="483" y="21"/>
                  <a:pt x="177" y="1"/>
                </a:cubicBezTo>
                <a:cubicBezTo>
                  <a:pt x="136" y="1"/>
                  <a:pt x="68" y="69"/>
                  <a:pt x="41" y="123"/>
                </a:cubicBezTo>
                <a:cubicBezTo>
                  <a:pt x="0" y="184"/>
                  <a:pt x="54" y="273"/>
                  <a:pt x="136" y="266"/>
                </a:cubicBezTo>
                <a:cubicBezTo>
                  <a:pt x="306" y="273"/>
                  <a:pt x="476" y="266"/>
                  <a:pt x="646" y="26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4" name="Google Shape;3724;p47"/>
          <p:cNvSpPr/>
          <p:nvPr/>
        </p:nvSpPr>
        <p:spPr>
          <a:xfrm>
            <a:off x="7939316" y="3661354"/>
            <a:ext cx="17176" cy="11374"/>
          </a:xfrm>
          <a:custGeom>
            <a:avLst/>
            <a:gdLst/>
            <a:ahLst/>
            <a:cxnLst/>
            <a:rect l="l" t="t" r="r" b="b"/>
            <a:pathLst>
              <a:path w="823" h="545" extrusionOk="0">
                <a:moveTo>
                  <a:pt x="673" y="544"/>
                </a:moveTo>
                <a:cubicBezTo>
                  <a:pt x="734" y="531"/>
                  <a:pt x="782" y="490"/>
                  <a:pt x="809" y="435"/>
                </a:cubicBezTo>
                <a:cubicBezTo>
                  <a:pt x="822" y="374"/>
                  <a:pt x="802" y="306"/>
                  <a:pt x="761" y="259"/>
                </a:cubicBezTo>
                <a:cubicBezTo>
                  <a:pt x="639" y="96"/>
                  <a:pt x="435" y="0"/>
                  <a:pt x="231" y="14"/>
                </a:cubicBezTo>
                <a:cubicBezTo>
                  <a:pt x="170" y="34"/>
                  <a:pt x="116" y="62"/>
                  <a:pt x="61" y="96"/>
                </a:cubicBezTo>
                <a:cubicBezTo>
                  <a:pt x="0" y="150"/>
                  <a:pt x="41" y="299"/>
                  <a:pt x="109" y="361"/>
                </a:cubicBezTo>
                <a:cubicBezTo>
                  <a:pt x="265" y="490"/>
                  <a:pt x="469" y="517"/>
                  <a:pt x="673" y="54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5" name="Google Shape;3725;p47"/>
          <p:cNvSpPr/>
          <p:nvPr/>
        </p:nvSpPr>
        <p:spPr>
          <a:xfrm>
            <a:off x="7524879" y="2523021"/>
            <a:ext cx="584" cy="1002"/>
          </a:xfrm>
          <a:custGeom>
            <a:avLst/>
            <a:gdLst/>
            <a:ahLst/>
            <a:cxnLst/>
            <a:rect l="l" t="t" r="r" b="b"/>
            <a:pathLst>
              <a:path w="28" h="48" extrusionOk="0">
                <a:moveTo>
                  <a:pt x="21" y="0"/>
                </a:moveTo>
                <a:cubicBezTo>
                  <a:pt x="14" y="7"/>
                  <a:pt x="7" y="14"/>
                  <a:pt x="0" y="27"/>
                </a:cubicBezTo>
                <a:cubicBezTo>
                  <a:pt x="0" y="27"/>
                  <a:pt x="0" y="27"/>
                  <a:pt x="0" y="34"/>
                </a:cubicBezTo>
                <a:cubicBezTo>
                  <a:pt x="7" y="41"/>
                  <a:pt x="14" y="48"/>
                  <a:pt x="28" y="48"/>
                </a:cubicBezTo>
                <a:cubicBezTo>
                  <a:pt x="28" y="34"/>
                  <a:pt x="21" y="14"/>
                  <a:pt x="21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6" name="Google Shape;3726;p47"/>
          <p:cNvSpPr/>
          <p:nvPr/>
        </p:nvSpPr>
        <p:spPr>
          <a:xfrm>
            <a:off x="7524879" y="2504155"/>
            <a:ext cx="11499" cy="18887"/>
          </a:xfrm>
          <a:custGeom>
            <a:avLst/>
            <a:gdLst/>
            <a:ahLst/>
            <a:cxnLst/>
            <a:rect l="l" t="t" r="r" b="b"/>
            <a:pathLst>
              <a:path w="551" h="905" extrusionOk="0">
                <a:moveTo>
                  <a:pt x="490" y="41"/>
                </a:moveTo>
                <a:cubicBezTo>
                  <a:pt x="435" y="14"/>
                  <a:pt x="367" y="0"/>
                  <a:pt x="306" y="14"/>
                </a:cubicBezTo>
                <a:cubicBezTo>
                  <a:pt x="245" y="48"/>
                  <a:pt x="197" y="95"/>
                  <a:pt x="170" y="163"/>
                </a:cubicBezTo>
                <a:cubicBezTo>
                  <a:pt x="48" y="388"/>
                  <a:pt x="0" y="646"/>
                  <a:pt x="21" y="904"/>
                </a:cubicBezTo>
                <a:cubicBezTo>
                  <a:pt x="340" y="626"/>
                  <a:pt x="503" y="381"/>
                  <a:pt x="544" y="123"/>
                </a:cubicBezTo>
                <a:cubicBezTo>
                  <a:pt x="551" y="95"/>
                  <a:pt x="517" y="55"/>
                  <a:pt x="490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7" name="Google Shape;3727;p47"/>
          <p:cNvSpPr/>
          <p:nvPr/>
        </p:nvSpPr>
        <p:spPr>
          <a:xfrm>
            <a:off x="5578794" y="1480982"/>
            <a:ext cx="13795" cy="14484"/>
          </a:xfrm>
          <a:custGeom>
            <a:avLst/>
            <a:gdLst/>
            <a:ahLst/>
            <a:cxnLst/>
            <a:rect l="l" t="t" r="r" b="b"/>
            <a:pathLst>
              <a:path w="661" h="694" extrusionOk="0">
                <a:moveTo>
                  <a:pt x="1" y="415"/>
                </a:moveTo>
                <a:cubicBezTo>
                  <a:pt x="1" y="476"/>
                  <a:pt x="28" y="537"/>
                  <a:pt x="82" y="578"/>
                </a:cubicBezTo>
                <a:cubicBezTo>
                  <a:pt x="218" y="693"/>
                  <a:pt x="511" y="646"/>
                  <a:pt x="619" y="503"/>
                </a:cubicBezTo>
                <a:cubicBezTo>
                  <a:pt x="640" y="476"/>
                  <a:pt x="660" y="435"/>
                  <a:pt x="647" y="415"/>
                </a:cubicBezTo>
                <a:cubicBezTo>
                  <a:pt x="579" y="299"/>
                  <a:pt x="524" y="170"/>
                  <a:pt x="429" y="89"/>
                </a:cubicBezTo>
                <a:cubicBezTo>
                  <a:pt x="313" y="0"/>
                  <a:pt x="198" y="95"/>
                  <a:pt x="82" y="150"/>
                </a:cubicBezTo>
                <a:cubicBezTo>
                  <a:pt x="48" y="231"/>
                  <a:pt x="21" y="320"/>
                  <a:pt x="1" y="41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8" name="Google Shape;3728;p47"/>
          <p:cNvSpPr/>
          <p:nvPr/>
        </p:nvSpPr>
        <p:spPr>
          <a:xfrm>
            <a:off x="5677801" y="1465935"/>
            <a:ext cx="12501" cy="11520"/>
          </a:xfrm>
          <a:custGeom>
            <a:avLst/>
            <a:gdLst/>
            <a:ahLst/>
            <a:cxnLst/>
            <a:rect l="l" t="t" r="r" b="b"/>
            <a:pathLst>
              <a:path w="599" h="552" extrusionOk="0">
                <a:moveTo>
                  <a:pt x="14" y="314"/>
                </a:moveTo>
                <a:cubicBezTo>
                  <a:pt x="34" y="449"/>
                  <a:pt x="150" y="551"/>
                  <a:pt x="286" y="545"/>
                </a:cubicBezTo>
                <a:cubicBezTo>
                  <a:pt x="456" y="545"/>
                  <a:pt x="599" y="402"/>
                  <a:pt x="592" y="232"/>
                </a:cubicBezTo>
                <a:cubicBezTo>
                  <a:pt x="592" y="116"/>
                  <a:pt x="449" y="1"/>
                  <a:pt x="313" y="8"/>
                </a:cubicBezTo>
                <a:cubicBezTo>
                  <a:pt x="143" y="1"/>
                  <a:pt x="0" y="144"/>
                  <a:pt x="14" y="3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9" name="Google Shape;3729;p47"/>
          <p:cNvSpPr/>
          <p:nvPr/>
        </p:nvSpPr>
        <p:spPr>
          <a:xfrm>
            <a:off x="6799125" y="3466616"/>
            <a:ext cx="11082" cy="13211"/>
          </a:xfrm>
          <a:custGeom>
            <a:avLst/>
            <a:gdLst/>
            <a:ahLst/>
            <a:cxnLst/>
            <a:rect l="l" t="t" r="r" b="b"/>
            <a:pathLst>
              <a:path w="531" h="633" extrusionOk="0">
                <a:moveTo>
                  <a:pt x="218" y="21"/>
                </a:moveTo>
                <a:cubicBezTo>
                  <a:pt x="184" y="1"/>
                  <a:pt x="150" y="1"/>
                  <a:pt x="123" y="21"/>
                </a:cubicBezTo>
                <a:cubicBezTo>
                  <a:pt x="75" y="55"/>
                  <a:pt x="0" y="103"/>
                  <a:pt x="0" y="143"/>
                </a:cubicBezTo>
                <a:cubicBezTo>
                  <a:pt x="0" y="361"/>
                  <a:pt x="123" y="510"/>
                  <a:pt x="313" y="612"/>
                </a:cubicBezTo>
                <a:cubicBezTo>
                  <a:pt x="333" y="626"/>
                  <a:pt x="388" y="633"/>
                  <a:pt x="408" y="619"/>
                </a:cubicBezTo>
                <a:cubicBezTo>
                  <a:pt x="449" y="578"/>
                  <a:pt x="490" y="537"/>
                  <a:pt x="524" y="483"/>
                </a:cubicBezTo>
                <a:cubicBezTo>
                  <a:pt x="530" y="259"/>
                  <a:pt x="388" y="130"/>
                  <a:pt x="218" y="2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0" name="Google Shape;3730;p47"/>
          <p:cNvSpPr/>
          <p:nvPr/>
        </p:nvSpPr>
        <p:spPr>
          <a:xfrm>
            <a:off x="5605173" y="1466519"/>
            <a:ext cx="18324" cy="10644"/>
          </a:xfrm>
          <a:custGeom>
            <a:avLst/>
            <a:gdLst/>
            <a:ahLst/>
            <a:cxnLst/>
            <a:rect l="l" t="t" r="r" b="b"/>
            <a:pathLst>
              <a:path w="878" h="510" extrusionOk="0">
                <a:moveTo>
                  <a:pt x="280" y="489"/>
                </a:moveTo>
                <a:cubicBezTo>
                  <a:pt x="517" y="381"/>
                  <a:pt x="687" y="190"/>
                  <a:pt x="878" y="21"/>
                </a:cubicBezTo>
                <a:cubicBezTo>
                  <a:pt x="660" y="14"/>
                  <a:pt x="443" y="7"/>
                  <a:pt x="225" y="0"/>
                </a:cubicBezTo>
                <a:cubicBezTo>
                  <a:pt x="103" y="0"/>
                  <a:pt x="1" y="136"/>
                  <a:pt x="8" y="292"/>
                </a:cubicBezTo>
                <a:cubicBezTo>
                  <a:pt x="8" y="360"/>
                  <a:pt x="42" y="421"/>
                  <a:pt x="89" y="462"/>
                </a:cubicBezTo>
                <a:cubicBezTo>
                  <a:pt x="150" y="503"/>
                  <a:pt x="218" y="510"/>
                  <a:pt x="280" y="4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1" name="Google Shape;3731;p47"/>
          <p:cNvSpPr/>
          <p:nvPr/>
        </p:nvSpPr>
        <p:spPr>
          <a:xfrm>
            <a:off x="7579767" y="2445865"/>
            <a:ext cx="11374" cy="15193"/>
          </a:xfrm>
          <a:custGeom>
            <a:avLst/>
            <a:gdLst/>
            <a:ahLst/>
            <a:cxnLst/>
            <a:rect l="l" t="t" r="r" b="b"/>
            <a:pathLst>
              <a:path w="545" h="728" extrusionOk="0">
                <a:moveTo>
                  <a:pt x="143" y="727"/>
                </a:moveTo>
                <a:cubicBezTo>
                  <a:pt x="408" y="585"/>
                  <a:pt x="544" y="374"/>
                  <a:pt x="524" y="82"/>
                </a:cubicBezTo>
                <a:cubicBezTo>
                  <a:pt x="496" y="48"/>
                  <a:pt x="476" y="7"/>
                  <a:pt x="449" y="0"/>
                </a:cubicBezTo>
                <a:cubicBezTo>
                  <a:pt x="415" y="0"/>
                  <a:pt x="381" y="7"/>
                  <a:pt x="354" y="27"/>
                </a:cubicBezTo>
                <a:cubicBezTo>
                  <a:pt x="170" y="184"/>
                  <a:pt x="41" y="394"/>
                  <a:pt x="0" y="632"/>
                </a:cubicBezTo>
                <a:cubicBezTo>
                  <a:pt x="0" y="653"/>
                  <a:pt x="28" y="687"/>
                  <a:pt x="55" y="707"/>
                </a:cubicBezTo>
                <a:cubicBezTo>
                  <a:pt x="82" y="721"/>
                  <a:pt x="109" y="727"/>
                  <a:pt x="143" y="72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2" name="Google Shape;3732;p47"/>
          <p:cNvSpPr/>
          <p:nvPr/>
        </p:nvSpPr>
        <p:spPr>
          <a:xfrm>
            <a:off x="6987059" y="3538806"/>
            <a:ext cx="13774" cy="12939"/>
          </a:xfrm>
          <a:custGeom>
            <a:avLst/>
            <a:gdLst/>
            <a:ahLst/>
            <a:cxnLst/>
            <a:rect l="l" t="t" r="r" b="b"/>
            <a:pathLst>
              <a:path w="660" h="620" extrusionOk="0">
                <a:moveTo>
                  <a:pt x="156" y="69"/>
                </a:moveTo>
                <a:cubicBezTo>
                  <a:pt x="122" y="82"/>
                  <a:pt x="102" y="109"/>
                  <a:pt x="82" y="137"/>
                </a:cubicBezTo>
                <a:cubicBezTo>
                  <a:pt x="14" y="218"/>
                  <a:pt x="0" y="327"/>
                  <a:pt x="48" y="422"/>
                </a:cubicBezTo>
                <a:cubicBezTo>
                  <a:pt x="109" y="551"/>
                  <a:pt x="251" y="619"/>
                  <a:pt x="394" y="585"/>
                </a:cubicBezTo>
                <a:cubicBezTo>
                  <a:pt x="476" y="558"/>
                  <a:pt x="551" y="517"/>
                  <a:pt x="625" y="470"/>
                </a:cubicBezTo>
                <a:cubicBezTo>
                  <a:pt x="639" y="402"/>
                  <a:pt x="659" y="361"/>
                  <a:pt x="652" y="334"/>
                </a:cubicBezTo>
                <a:cubicBezTo>
                  <a:pt x="605" y="150"/>
                  <a:pt x="326" y="1"/>
                  <a:pt x="156" y="6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3" name="Google Shape;3733;p47"/>
          <p:cNvSpPr/>
          <p:nvPr/>
        </p:nvSpPr>
        <p:spPr>
          <a:xfrm>
            <a:off x="7923434" y="3629862"/>
            <a:ext cx="14901" cy="13649"/>
          </a:xfrm>
          <a:custGeom>
            <a:avLst/>
            <a:gdLst/>
            <a:ahLst/>
            <a:cxnLst/>
            <a:rect l="l" t="t" r="r" b="b"/>
            <a:pathLst>
              <a:path w="714" h="654" extrusionOk="0">
                <a:moveTo>
                  <a:pt x="523" y="612"/>
                </a:moveTo>
                <a:cubicBezTo>
                  <a:pt x="612" y="653"/>
                  <a:pt x="666" y="646"/>
                  <a:pt x="693" y="558"/>
                </a:cubicBezTo>
                <a:cubicBezTo>
                  <a:pt x="714" y="497"/>
                  <a:pt x="707" y="436"/>
                  <a:pt x="680" y="381"/>
                </a:cubicBezTo>
                <a:cubicBezTo>
                  <a:pt x="544" y="177"/>
                  <a:pt x="333" y="42"/>
                  <a:pt x="95" y="1"/>
                </a:cubicBezTo>
                <a:cubicBezTo>
                  <a:pt x="68" y="14"/>
                  <a:pt x="34" y="28"/>
                  <a:pt x="20" y="55"/>
                </a:cubicBezTo>
                <a:cubicBezTo>
                  <a:pt x="7" y="82"/>
                  <a:pt x="0" y="116"/>
                  <a:pt x="14" y="143"/>
                </a:cubicBezTo>
                <a:cubicBezTo>
                  <a:pt x="122" y="354"/>
                  <a:pt x="306" y="517"/>
                  <a:pt x="523" y="61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4" name="Google Shape;3734;p47"/>
          <p:cNvSpPr/>
          <p:nvPr/>
        </p:nvSpPr>
        <p:spPr>
          <a:xfrm>
            <a:off x="6823793" y="3513136"/>
            <a:ext cx="11792" cy="11792"/>
          </a:xfrm>
          <a:custGeom>
            <a:avLst/>
            <a:gdLst/>
            <a:ahLst/>
            <a:cxnLst/>
            <a:rect l="l" t="t" r="r" b="b"/>
            <a:pathLst>
              <a:path w="565" h="565" extrusionOk="0">
                <a:moveTo>
                  <a:pt x="280" y="7"/>
                </a:moveTo>
                <a:cubicBezTo>
                  <a:pt x="218" y="1"/>
                  <a:pt x="150" y="7"/>
                  <a:pt x="96" y="35"/>
                </a:cubicBezTo>
                <a:cubicBezTo>
                  <a:pt x="8" y="62"/>
                  <a:pt x="1" y="123"/>
                  <a:pt x="35" y="198"/>
                </a:cubicBezTo>
                <a:cubicBezTo>
                  <a:pt x="110" y="354"/>
                  <a:pt x="191" y="497"/>
                  <a:pt x="361" y="551"/>
                </a:cubicBezTo>
                <a:cubicBezTo>
                  <a:pt x="402" y="551"/>
                  <a:pt x="449" y="565"/>
                  <a:pt x="463" y="551"/>
                </a:cubicBezTo>
                <a:cubicBezTo>
                  <a:pt x="504" y="504"/>
                  <a:pt x="565" y="442"/>
                  <a:pt x="558" y="388"/>
                </a:cubicBezTo>
                <a:cubicBezTo>
                  <a:pt x="558" y="218"/>
                  <a:pt x="443" y="62"/>
                  <a:pt x="280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5" name="Google Shape;3735;p47"/>
          <p:cNvSpPr/>
          <p:nvPr/>
        </p:nvSpPr>
        <p:spPr>
          <a:xfrm>
            <a:off x="7967949" y="3681077"/>
            <a:ext cx="13920" cy="10644"/>
          </a:xfrm>
          <a:custGeom>
            <a:avLst/>
            <a:gdLst/>
            <a:ahLst/>
            <a:cxnLst/>
            <a:rect l="l" t="t" r="r" b="b"/>
            <a:pathLst>
              <a:path w="667" h="510" extrusionOk="0">
                <a:moveTo>
                  <a:pt x="15" y="109"/>
                </a:moveTo>
                <a:cubicBezTo>
                  <a:pt x="1" y="143"/>
                  <a:pt x="8" y="177"/>
                  <a:pt x="21" y="211"/>
                </a:cubicBezTo>
                <a:cubicBezTo>
                  <a:pt x="96" y="367"/>
                  <a:pt x="246" y="483"/>
                  <a:pt x="422" y="503"/>
                </a:cubicBezTo>
                <a:cubicBezTo>
                  <a:pt x="504" y="510"/>
                  <a:pt x="592" y="435"/>
                  <a:pt x="667" y="401"/>
                </a:cubicBezTo>
                <a:cubicBezTo>
                  <a:pt x="647" y="333"/>
                  <a:pt x="653" y="292"/>
                  <a:pt x="633" y="265"/>
                </a:cubicBezTo>
                <a:cubicBezTo>
                  <a:pt x="517" y="136"/>
                  <a:pt x="361" y="48"/>
                  <a:pt x="184" y="27"/>
                </a:cubicBezTo>
                <a:cubicBezTo>
                  <a:pt x="116" y="0"/>
                  <a:pt x="42" y="41"/>
                  <a:pt x="15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6" name="Google Shape;3736;p47"/>
          <p:cNvSpPr/>
          <p:nvPr/>
        </p:nvSpPr>
        <p:spPr>
          <a:xfrm>
            <a:off x="7811091" y="3553978"/>
            <a:ext cx="10518" cy="20160"/>
          </a:xfrm>
          <a:custGeom>
            <a:avLst/>
            <a:gdLst/>
            <a:ahLst/>
            <a:cxnLst/>
            <a:rect l="l" t="t" r="r" b="b"/>
            <a:pathLst>
              <a:path w="504" h="966" extrusionOk="0">
                <a:moveTo>
                  <a:pt x="21" y="1"/>
                </a:moveTo>
                <a:cubicBezTo>
                  <a:pt x="1" y="341"/>
                  <a:pt x="103" y="647"/>
                  <a:pt x="238" y="946"/>
                </a:cubicBezTo>
                <a:cubicBezTo>
                  <a:pt x="245" y="966"/>
                  <a:pt x="306" y="966"/>
                  <a:pt x="334" y="952"/>
                </a:cubicBezTo>
                <a:cubicBezTo>
                  <a:pt x="429" y="918"/>
                  <a:pt x="497" y="830"/>
                  <a:pt x="504" y="728"/>
                </a:cubicBezTo>
                <a:cubicBezTo>
                  <a:pt x="463" y="429"/>
                  <a:pt x="286" y="157"/>
                  <a:pt x="21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7" name="Google Shape;3737;p47"/>
          <p:cNvSpPr/>
          <p:nvPr/>
        </p:nvSpPr>
        <p:spPr>
          <a:xfrm>
            <a:off x="5624186" y="1357870"/>
            <a:ext cx="12501" cy="9371"/>
          </a:xfrm>
          <a:custGeom>
            <a:avLst/>
            <a:gdLst/>
            <a:ahLst/>
            <a:cxnLst/>
            <a:rect l="l" t="t" r="r" b="b"/>
            <a:pathLst>
              <a:path w="599" h="449" extrusionOk="0">
                <a:moveTo>
                  <a:pt x="204" y="442"/>
                </a:moveTo>
                <a:lnTo>
                  <a:pt x="347" y="442"/>
                </a:lnTo>
                <a:cubicBezTo>
                  <a:pt x="476" y="449"/>
                  <a:pt x="599" y="259"/>
                  <a:pt x="551" y="164"/>
                </a:cubicBezTo>
                <a:cubicBezTo>
                  <a:pt x="490" y="82"/>
                  <a:pt x="402" y="34"/>
                  <a:pt x="300" y="21"/>
                </a:cubicBezTo>
                <a:cubicBezTo>
                  <a:pt x="157" y="0"/>
                  <a:pt x="1" y="157"/>
                  <a:pt x="48" y="259"/>
                </a:cubicBezTo>
                <a:cubicBezTo>
                  <a:pt x="96" y="327"/>
                  <a:pt x="143" y="388"/>
                  <a:pt x="204" y="44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8" name="Google Shape;3738;p47"/>
          <p:cNvSpPr/>
          <p:nvPr/>
        </p:nvSpPr>
        <p:spPr>
          <a:xfrm>
            <a:off x="5679366" y="1358997"/>
            <a:ext cx="9517" cy="7409"/>
          </a:xfrm>
          <a:custGeom>
            <a:avLst/>
            <a:gdLst/>
            <a:ahLst/>
            <a:cxnLst/>
            <a:rect l="l" t="t" r="r" b="b"/>
            <a:pathLst>
              <a:path w="456" h="355" extrusionOk="0">
                <a:moveTo>
                  <a:pt x="218" y="354"/>
                </a:moveTo>
                <a:cubicBezTo>
                  <a:pt x="374" y="334"/>
                  <a:pt x="456" y="232"/>
                  <a:pt x="422" y="150"/>
                </a:cubicBezTo>
                <a:cubicBezTo>
                  <a:pt x="388" y="55"/>
                  <a:pt x="292" y="1"/>
                  <a:pt x="197" y="14"/>
                </a:cubicBezTo>
                <a:cubicBezTo>
                  <a:pt x="95" y="21"/>
                  <a:pt x="0" y="143"/>
                  <a:pt x="48" y="218"/>
                </a:cubicBezTo>
                <a:cubicBezTo>
                  <a:pt x="95" y="273"/>
                  <a:pt x="157" y="320"/>
                  <a:pt x="218" y="35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9" name="Google Shape;3739;p47"/>
          <p:cNvSpPr/>
          <p:nvPr/>
        </p:nvSpPr>
        <p:spPr>
          <a:xfrm>
            <a:off x="6921528" y="3469747"/>
            <a:ext cx="14630" cy="6824"/>
          </a:xfrm>
          <a:custGeom>
            <a:avLst/>
            <a:gdLst/>
            <a:ahLst/>
            <a:cxnLst/>
            <a:rect l="l" t="t" r="r" b="b"/>
            <a:pathLst>
              <a:path w="701" h="327" extrusionOk="0">
                <a:moveTo>
                  <a:pt x="673" y="258"/>
                </a:moveTo>
                <a:cubicBezTo>
                  <a:pt x="693" y="231"/>
                  <a:pt x="700" y="197"/>
                  <a:pt x="687" y="170"/>
                </a:cubicBezTo>
                <a:cubicBezTo>
                  <a:pt x="660" y="109"/>
                  <a:pt x="612" y="61"/>
                  <a:pt x="558" y="27"/>
                </a:cubicBezTo>
                <a:cubicBezTo>
                  <a:pt x="490" y="7"/>
                  <a:pt x="422" y="0"/>
                  <a:pt x="354" y="7"/>
                </a:cubicBezTo>
                <a:cubicBezTo>
                  <a:pt x="231" y="7"/>
                  <a:pt x="116" y="20"/>
                  <a:pt x="0" y="27"/>
                </a:cubicBezTo>
                <a:cubicBezTo>
                  <a:pt x="163" y="129"/>
                  <a:pt x="327" y="231"/>
                  <a:pt x="496" y="313"/>
                </a:cubicBezTo>
                <a:cubicBezTo>
                  <a:pt x="537" y="326"/>
                  <a:pt x="619" y="279"/>
                  <a:pt x="673" y="25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0" name="Google Shape;3740;p47"/>
          <p:cNvSpPr/>
          <p:nvPr/>
        </p:nvSpPr>
        <p:spPr>
          <a:xfrm>
            <a:off x="7410136" y="3490304"/>
            <a:ext cx="11792" cy="7826"/>
          </a:xfrm>
          <a:custGeom>
            <a:avLst/>
            <a:gdLst/>
            <a:ahLst/>
            <a:cxnLst/>
            <a:rect l="l" t="t" r="r" b="b"/>
            <a:pathLst>
              <a:path w="565" h="375" extrusionOk="0">
                <a:moveTo>
                  <a:pt x="41" y="170"/>
                </a:moveTo>
                <a:cubicBezTo>
                  <a:pt x="21" y="191"/>
                  <a:pt x="0" y="238"/>
                  <a:pt x="7" y="252"/>
                </a:cubicBezTo>
                <a:cubicBezTo>
                  <a:pt x="34" y="300"/>
                  <a:pt x="75" y="374"/>
                  <a:pt x="116" y="374"/>
                </a:cubicBezTo>
                <a:cubicBezTo>
                  <a:pt x="245" y="374"/>
                  <a:pt x="374" y="361"/>
                  <a:pt x="503" y="340"/>
                </a:cubicBezTo>
                <a:cubicBezTo>
                  <a:pt x="524" y="340"/>
                  <a:pt x="544" y="300"/>
                  <a:pt x="564" y="279"/>
                </a:cubicBezTo>
                <a:cubicBezTo>
                  <a:pt x="558" y="245"/>
                  <a:pt x="564" y="204"/>
                  <a:pt x="544" y="184"/>
                </a:cubicBezTo>
                <a:cubicBezTo>
                  <a:pt x="408" y="1"/>
                  <a:pt x="211" y="1"/>
                  <a:pt x="41" y="17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1" name="Google Shape;3741;p47"/>
          <p:cNvSpPr/>
          <p:nvPr/>
        </p:nvSpPr>
        <p:spPr>
          <a:xfrm>
            <a:off x="6058762" y="1625361"/>
            <a:ext cx="8661" cy="10936"/>
          </a:xfrm>
          <a:custGeom>
            <a:avLst/>
            <a:gdLst/>
            <a:ahLst/>
            <a:cxnLst/>
            <a:rect l="l" t="t" r="r" b="b"/>
            <a:pathLst>
              <a:path w="415" h="524" extrusionOk="0">
                <a:moveTo>
                  <a:pt x="198" y="497"/>
                </a:moveTo>
                <a:cubicBezTo>
                  <a:pt x="293" y="524"/>
                  <a:pt x="395" y="442"/>
                  <a:pt x="415" y="279"/>
                </a:cubicBezTo>
                <a:cubicBezTo>
                  <a:pt x="388" y="204"/>
                  <a:pt x="340" y="130"/>
                  <a:pt x="286" y="69"/>
                </a:cubicBezTo>
                <a:cubicBezTo>
                  <a:pt x="204" y="1"/>
                  <a:pt x="0" y="157"/>
                  <a:pt x="7" y="286"/>
                </a:cubicBezTo>
                <a:cubicBezTo>
                  <a:pt x="14" y="388"/>
                  <a:pt x="89" y="476"/>
                  <a:pt x="198" y="49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2" name="Google Shape;3742;p47"/>
          <p:cNvSpPr/>
          <p:nvPr/>
        </p:nvSpPr>
        <p:spPr>
          <a:xfrm>
            <a:off x="7279511" y="3300679"/>
            <a:ext cx="13628" cy="11082"/>
          </a:xfrm>
          <a:custGeom>
            <a:avLst/>
            <a:gdLst/>
            <a:ahLst/>
            <a:cxnLst/>
            <a:rect l="l" t="t" r="r" b="b"/>
            <a:pathLst>
              <a:path w="653" h="531" extrusionOk="0">
                <a:moveTo>
                  <a:pt x="320" y="34"/>
                </a:moveTo>
                <a:cubicBezTo>
                  <a:pt x="211" y="89"/>
                  <a:pt x="102" y="143"/>
                  <a:pt x="0" y="204"/>
                </a:cubicBezTo>
                <a:cubicBezTo>
                  <a:pt x="157" y="483"/>
                  <a:pt x="265" y="530"/>
                  <a:pt x="449" y="456"/>
                </a:cubicBezTo>
                <a:cubicBezTo>
                  <a:pt x="571" y="401"/>
                  <a:pt x="653" y="225"/>
                  <a:pt x="592" y="123"/>
                </a:cubicBezTo>
                <a:cubicBezTo>
                  <a:pt x="530" y="41"/>
                  <a:pt x="422" y="0"/>
                  <a:pt x="320" y="3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3" name="Google Shape;3743;p47"/>
          <p:cNvSpPr/>
          <p:nvPr/>
        </p:nvSpPr>
        <p:spPr>
          <a:xfrm>
            <a:off x="7274836" y="3286780"/>
            <a:ext cx="8244" cy="18032"/>
          </a:xfrm>
          <a:custGeom>
            <a:avLst/>
            <a:gdLst/>
            <a:ahLst/>
            <a:cxnLst/>
            <a:rect l="l" t="t" r="r" b="b"/>
            <a:pathLst>
              <a:path w="395" h="864" extrusionOk="0">
                <a:moveTo>
                  <a:pt x="394" y="136"/>
                </a:moveTo>
                <a:cubicBezTo>
                  <a:pt x="394" y="109"/>
                  <a:pt x="381" y="75"/>
                  <a:pt x="360" y="48"/>
                </a:cubicBezTo>
                <a:cubicBezTo>
                  <a:pt x="319" y="0"/>
                  <a:pt x="258" y="7"/>
                  <a:pt x="197" y="61"/>
                </a:cubicBezTo>
                <a:cubicBezTo>
                  <a:pt x="136" y="116"/>
                  <a:pt x="61" y="184"/>
                  <a:pt x="0" y="245"/>
                </a:cubicBezTo>
                <a:lnTo>
                  <a:pt x="0" y="863"/>
                </a:lnTo>
                <a:lnTo>
                  <a:pt x="190" y="863"/>
                </a:lnTo>
                <a:cubicBezTo>
                  <a:pt x="245" y="721"/>
                  <a:pt x="306" y="578"/>
                  <a:pt x="347" y="428"/>
                </a:cubicBezTo>
                <a:cubicBezTo>
                  <a:pt x="374" y="333"/>
                  <a:pt x="387" y="238"/>
                  <a:pt x="394" y="13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4" name="Google Shape;3744;p47"/>
          <p:cNvSpPr/>
          <p:nvPr/>
        </p:nvSpPr>
        <p:spPr>
          <a:xfrm>
            <a:off x="7274398" y="3291601"/>
            <a:ext cx="459" cy="730"/>
          </a:xfrm>
          <a:custGeom>
            <a:avLst/>
            <a:gdLst/>
            <a:ahLst/>
            <a:cxnLst/>
            <a:rect l="l" t="t" r="r" b="b"/>
            <a:pathLst>
              <a:path w="22" h="35" extrusionOk="0">
                <a:moveTo>
                  <a:pt x="21" y="14"/>
                </a:moveTo>
                <a:lnTo>
                  <a:pt x="21" y="0"/>
                </a:lnTo>
                <a:cubicBezTo>
                  <a:pt x="7" y="7"/>
                  <a:pt x="7" y="21"/>
                  <a:pt x="1" y="28"/>
                </a:cubicBezTo>
                <a:lnTo>
                  <a:pt x="1" y="34"/>
                </a:lnTo>
                <a:cubicBezTo>
                  <a:pt x="7" y="28"/>
                  <a:pt x="14" y="21"/>
                  <a:pt x="21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5" name="Google Shape;3745;p47"/>
          <p:cNvSpPr/>
          <p:nvPr/>
        </p:nvSpPr>
        <p:spPr>
          <a:xfrm>
            <a:off x="7278655" y="3304644"/>
            <a:ext cx="877" cy="730"/>
          </a:xfrm>
          <a:custGeom>
            <a:avLst/>
            <a:gdLst/>
            <a:ahLst/>
            <a:cxnLst/>
            <a:rect l="l" t="t" r="r" b="b"/>
            <a:pathLst>
              <a:path w="42" h="35" extrusionOk="0">
                <a:moveTo>
                  <a:pt x="14" y="1"/>
                </a:moveTo>
                <a:cubicBezTo>
                  <a:pt x="7" y="14"/>
                  <a:pt x="1" y="21"/>
                  <a:pt x="1" y="35"/>
                </a:cubicBezTo>
                <a:cubicBezTo>
                  <a:pt x="14" y="28"/>
                  <a:pt x="28" y="21"/>
                  <a:pt x="41" y="14"/>
                </a:cubicBezTo>
                <a:cubicBezTo>
                  <a:pt x="35" y="7"/>
                  <a:pt x="35" y="7"/>
                  <a:pt x="35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6" name="Google Shape;3746;p47"/>
          <p:cNvSpPr/>
          <p:nvPr/>
        </p:nvSpPr>
        <p:spPr>
          <a:xfrm>
            <a:off x="7800885" y="3549303"/>
            <a:ext cx="1440" cy="584"/>
          </a:xfrm>
          <a:custGeom>
            <a:avLst/>
            <a:gdLst/>
            <a:ahLst/>
            <a:cxnLst/>
            <a:rect l="l" t="t" r="r" b="b"/>
            <a:pathLst>
              <a:path w="69" h="28" extrusionOk="0">
                <a:moveTo>
                  <a:pt x="0" y="1"/>
                </a:moveTo>
                <a:cubicBezTo>
                  <a:pt x="7" y="14"/>
                  <a:pt x="14" y="21"/>
                  <a:pt x="21" y="28"/>
                </a:cubicBezTo>
                <a:cubicBezTo>
                  <a:pt x="34" y="28"/>
                  <a:pt x="48" y="28"/>
                  <a:pt x="68" y="28"/>
                </a:cubicBezTo>
                <a:cubicBezTo>
                  <a:pt x="55" y="21"/>
                  <a:pt x="48" y="14"/>
                  <a:pt x="41" y="1"/>
                </a:cubicBezTo>
                <a:cubicBezTo>
                  <a:pt x="27" y="7"/>
                  <a:pt x="14" y="1"/>
                  <a:pt x="0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7" name="Google Shape;3747;p47"/>
          <p:cNvSpPr/>
          <p:nvPr/>
        </p:nvSpPr>
        <p:spPr>
          <a:xfrm>
            <a:off x="7784711" y="3540517"/>
            <a:ext cx="16195" cy="8953"/>
          </a:xfrm>
          <a:custGeom>
            <a:avLst/>
            <a:gdLst/>
            <a:ahLst/>
            <a:cxnLst/>
            <a:rect l="l" t="t" r="r" b="b"/>
            <a:pathLst>
              <a:path w="776" h="429" extrusionOk="0">
                <a:moveTo>
                  <a:pt x="1" y="48"/>
                </a:moveTo>
                <a:cubicBezTo>
                  <a:pt x="184" y="293"/>
                  <a:pt x="469" y="428"/>
                  <a:pt x="775" y="422"/>
                </a:cubicBezTo>
                <a:cubicBezTo>
                  <a:pt x="605" y="109"/>
                  <a:pt x="347" y="0"/>
                  <a:pt x="1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8" name="Google Shape;3748;p47"/>
          <p:cNvSpPr/>
          <p:nvPr/>
        </p:nvSpPr>
        <p:spPr>
          <a:xfrm>
            <a:off x="7348152" y="3448459"/>
            <a:ext cx="28529" cy="59020"/>
          </a:xfrm>
          <a:custGeom>
            <a:avLst/>
            <a:gdLst/>
            <a:ahLst/>
            <a:cxnLst/>
            <a:rect l="l" t="t" r="r" b="b"/>
            <a:pathLst>
              <a:path w="1367" h="2828" extrusionOk="0">
                <a:moveTo>
                  <a:pt x="48" y="2699"/>
                </a:moveTo>
                <a:cubicBezTo>
                  <a:pt x="89" y="2794"/>
                  <a:pt x="204" y="2828"/>
                  <a:pt x="293" y="2780"/>
                </a:cubicBezTo>
                <a:cubicBezTo>
                  <a:pt x="374" y="2726"/>
                  <a:pt x="449" y="2672"/>
                  <a:pt x="524" y="2617"/>
                </a:cubicBezTo>
                <a:lnTo>
                  <a:pt x="544" y="2638"/>
                </a:lnTo>
                <a:lnTo>
                  <a:pt x="531" y="2610"/>
                </a:lnTo>
                <a:lnTo>
                  <a:pt x="728" y="2590"/>
                </a:lnTo>
                <a:cubicBezTo>
                  <a:pt x="687" y="2434"/>
                  <a:pt x="639" y="2277"/>
                  <a:pt x="612" y="2121"/>
                </a:cubicBezTo>
                <a:cubicBezTo>
                  <a:pt x="585" y="2012"/>
                  <a:pt x="639" y="1904"/>
                  <a:pt x="735" y="1863"/>
                </a:cubicBezTo>
                <a:cubicBezTo>
                  <a:pt x="769" y="1849"/>
                  <a:pt x="802" y="1842"/>
                  <a:pt x="836" y="1836"/>
                </a:cubicBezTo>
                <a:cubicBezTo>
                  <a:pt x="1020" y="1795"/>
                  <a:pt x="1163" y="1747"/>
                  <a:pt x="1088" y="1496"/>
                </a:cubicBezTo>
                <a:cubicBezTo>
                  <a:pt x="1081" y="1401"/>
                  <a:pt x="1108" y="1299"/>
                  <a:pt x="1176" y="1224"/>
                </a:cubicBezTo>
                <a:cubicBezTo>
                  <a:pt x="1258" y="1122"/>
                  <a:pt x="1367" y="1027"/>
                  <a:pt x="1367" y="877"/>
                </a:cubicBezTo>
                <a:cubicBezTo>
                  <a:pt x="1367" y="823"/>
                  <a:pt x="1333" y="728"/>
                  <a:pt x="1278" y="707"/>
                </a:cubicBezTo>
                <a:cubicBezTo>
                  <a:pt x="1183" y="680"/>
                  <a:pt x="1081" y="667"/>
                  <a:pt x="986" y="674"/>
                </a:cubicBezTo>
                <a:cubicBezTo>
                  <a:pt x="877" y="687"/>
                  <a:pt x="782" y="633"/>
                  <a:pt x="728" y="544"/>
                </a:cubicBezTo>
                <a:cubicBezTo>
                  <a:pt x="680" y="456"/>
                  <a:pt x="694" y="422"/>
                  <a:pt x="870" y="320"/>
                </a:cubicBezTo>
                <a:cubicBezTo>
                  <a:pt x="925" y="286"/>
                  <a:pt x="1006" y="266"/>
                  <a:pt x="1040" y="218"/>
                </a:cubicBezTo>
                <a:cubicBezTo>
                  <a:pt x="1074" y="171"/>
                  <a:pt x="1054" y="109"/>
                  <a:pt x="1047" y="48"/>
                </a:cubicBezTo>
                <a:cubicBezTo>
                  <a:pt x="1027" y="21"/>
                  <a:pt x="1000" y="1"/>
                  <a:pt x="966" y="8"/>
                </a:cubicBezTo>
                <a:cubicBezTo>
                  <a:pt x="218" y="198"/>
                  <a:pt x="55" y="626"/>
                  <a:pt x="116" y="1312"/>
                </a:cubicBezTo>
                <a:cubicBezTo>
                  <a:pt x="130" y="1441"/>
                  <a:pt x="150" y="1577"/>
                  <a:pt x="184" y="1713"/>
                </a:cubicBezTo>
                <a:cubicBezTo>
                  <a:pt x="232" y="1944"/>
                  <a:pt x="279" y="2175"/>
                  <a:pt x="327" y="2413"/>
                </a:cubicBezTo>
                <a:lnTo>
                  <a:pt x="306" y="2393"/>
                </a:lnTo>
                <a:cubicBezTo>
                  <a:pt x="313" y="2400"/>
                  <a:pt x="320" y="2406"/>
                  <a:pt x="327" y="2413"/>
                </a:cubicBezTo>
                <a:lnTo>
                  <a:pt x="327" y="2413"/>
                </a:lnTo>
                <a:cubicBezTo>
                  <a:pt x="354" y="2440"/>
                  <a:pt x="388" y="2474"/>
                  <a:pt x="422" y="2508"/>
                </a:cubicBezTo>
                <a:cubicBezTo>
                  <a:pt x="388" y="2474"/>
                  <a:pt x="361" y="2440"/>
                  <a:pt x="327" y="2413"/>
                </a:cubicBezTo>
                <a:cubicBezTo>
                  <a:pt x="259" y="2420"/>
                  <a:pt x="198" y="2434"/>
                  <a:pt x="143" y="2461"/>
                </a:cubicBezTo>
                <a:cubicBezTo>
                  <a:pt x="28" y="2529"/>
                  <a:pt x="1" y="2617"/>
                  <a:pt x="48" y="269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9" name="Google Shape;3749;p47"/>
          <p:cNvSpPr/>
          <p:nvPr/>
        </p:nvSpPr>
        <p:spPr>
          <a:xfrm>
            <a:off x="6707923" y="3244935"/>
            <a:ext cx="4571" cy="13920"/>
          </a:xfrm>
          <a:custGeom>
            <a:avLst/>
            <a:gdLst/>
            <a:ahLst/>
            <a:cxnLst/>
            <a:rect l="l" t="t" r="r" b="b"/>
            <a:pathLst>
              <a:path w="219" h="667" extrusionOk="0">
                <a:moveTo>
                  <a:pt x="150" y="34"/>
                </a:moveTo>
                <a:cubicBezTo>
                  <a:pt x="103" y="1"/>
                  <a:pt x="55" y="34"/>
                  <a:pt x="35" y="116"/>
                </a:cubicBezTo>
                <a:cubicBezTo>
                  <a:pt x="21" y="191"/>
                  <a:pt x="7" y="266"/>
                  <a:pt x="7" y="340"/>
                </a:cubicBezTo>
                <a:cubicBezTo>
                  <a:pt x="1" y="401"/>
                  <a:pt x="1" y="456"/>
                  <a:pt x="7" y="510"/>
                </a:cubicBezTo>
                <a:cubicBezTo>
                  <a:pt x="35" y="571"/>
                  <a:pt x="69" y="619"/>
                  <a:pt x="116" y="667"/>
                </a:cubicBezTo>
                <a:cubicBezTo>
                  <a:pt x="150" y="612"/>
                  <a:pt x="211" y="565"/>
                  <a:pt x="211" y="510"/>
                </a:cubicBezTo>
                <a:cubicBezTo>
                  <a:pt x="218" y="374"/>
                  <a:pt x="218" y="245"/>
                  <a:pt x="204" y="109"/>
                </a:cubicBezTo>
                <a:cubicBezTo>
                  <a:pt x="198" y="75"/>
                  <a:pt x="177" y="48"/>
                  <a:pt x="150" y="3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0" name="Google Shape;3750;p47"/>
          <p:cNvSpPr/>
          <p:nvPr/>
        </p:nvSpPr>
        <p:spPr>
          <a:xfrm>
            <a:off x="7417357" y="3625750"/>
            <a:ext cx="9099" cy="10665"/>
          </a:xfrm>
          <a:custGeom>
            <a:avLst/>
            <a:gdLst/>
            <a:ahLst/>
            <a:cxnLst/>
            <a:rect l="l" t="t" r="r" b="b"/>
            <a:pathLst>
              <a:path w="436" h="511" extrusionOk="0">
                <a:moveTo>
                  <a:pt x="8" y="347"/>
                </a:moveTo>
                <a:cubicBezTo>
                  <a:pt x="1" y="388"/>
                  <a:pt x="69" y="456"/>
                  <a:pt x="117" y="497"/>
                </a:cubicBezTo>
                <a:cubicBezTo>
                  <a:pt x="130" y="510"/>
                  <a:pt x="184" y="497"/>
                  <a:pt x="212" y="483"/>
                </a:cubicBezTo>
                <a:cubicBezTo>
                  <a:pt x="348" y="442"/>
                  <a:pt x="436" y="306"/>
                  <a:pt x="416" y="164"/>
                </a:cubicBezTo>
                <a:cubicBezTo>
                  <a:pt x="382" y="109"/>
                  <a:pt x="361" y="14"/>
                  <a:pt x="314" y="1"/>
                </a:cubicBezTo>
                <a:cubicBezTo>
                  <a:pt x="246" y="1"/>
                  <a:pt x="178" y="28"/>
                  <a:pt x="130" y="75"/>
                </a:cubicBezTo>
                <a:cubicBezTo>
                  <a:pt x="69" y="157"/>
                  <a:pt x="28" y="245"/>
                  <a:pt x="8" y="34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1" name="Google Shape;3751;p47"/>
          <p:cNvSpPr/>
          <p:nvPr/>
        </p:nvSpPr>
        <p:spPr>
          <a:xfrm>
            <a:off x="6008841" y="1751875"/>
            <a:ext cx="8098" cy="9955"/>
          </a:xfrm>
          <a:custGeom>
            <a:avLst/>
            <a:gdLst/>
            <a:ahLst/>
            <a:cxnLst/>
            <a:rect l="l" t="t" r="r" b="b"/>
            <a:pathLst>
              <a:path w="388" h="477" extrusionOk="0">
                <a:moveTo>
                  <a:pt x="340" y="456"/>
                </a:moveTo>
                <a:cubicBezTo>
                  <a:pt x="354" y="456"/>
                  <a:pt x="367" y="408"/>
                  <a:pt x="388" y="368"/>
                </a:cubicBezTo>
                <a:cubicBezTo>
                  <a:pt x="388" y="279"/>
                  <a:pt x="367" y="184"/>
                  <a:pt x="347" y="96"/>
                </a:cubicBezTo>
                <a:cubicBezTo>
                  <a:pt x="313" y="41"/>
                  <a:pt x="265" y="7"/>
                  <a:pt x="204" y="1"/>
                </a:cubicBezTo>
                <a:cubicBezTo>
                  <a:pt x="143" y="7"/>
                  <a:pt x="89" y="48"/>
                  <a:pt x="61" y="103"/>
                </a:cubicBezTo>
                <a:cubicBezTo>
                  <a:pt x="0" y="225"/>
                  <a:pt x="41" y="368"/>
                  <a:pt x="150" y="442"/>
                </a:cubicBezTo>
                <a:cubicBezTo>
                  <a:pt x="191" y="476"/>
                  <a:pt x="272" y="463"/>
                  <a:pt x="340" y="45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47"/>
          <p:cNvSpPr/>
          <p:nvPr/>
        </p:nvSpPr>
        <p:spPr>
          <a:xfrm>
            <a:off x="7257242" y="2809378"/>
            <a:ext cx="10665" cy="8098"/>
          </a:xfrm>
          <a:custGeom>
            <a:avLst/>
            <a:gdLst/>
            <a:ahLst/>
            <a:cxnLst/>
            <a:rect l="l" t="t" r="r" b="b"/>
            <a:pathLst>
              <a:path w="511" h="388" extrusionOk="0">
                <a:moveTo>
                  <a:pt x="503" y="184"/>
                </a:moveTo>
                <a:cubicBezTo>
                  <a:pt x="510" y="82"/>
                  <a:pt x="422" y="0"/>
                  <a:pt x="320" y="21"/>
                </a:cubicBezTo>
                <a:cubicBezTo>
                  <a:pt x="259" y="27"/>
                  <a:pt x="197" y="48"/>
                  <a:pt x="136" y="82"/>
                </a:cubicBezTo>
                <a:cubicBezTo>
                  <a:pt x="55" y="122"/>
                  <a:pt x="0" y="265"/>
                  <a:pt x="55" y="313"/>
                </a:cubicBezTo>
                <a:cubicBezTo>
                  <a:pt x="102" y="354"/>
                  <a:pt x="157" y="381"/>
                  <a:pt x="225" y="388"/>
                </a:cubicBezTo>
                <a:cubicBezTo>
                  <a:pt x="408" y="388"/>
                  <a:pt x="496" y="320"/>
                  <a:pt x="503" y="18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47"/>
          <p:cNvSpPr/>
          <p:nvPr/>
        </p:nvSpPr>
        <p:spPr>
          <a:xfrm>
            <a:off x="7055972" y="3984860"/>
            <a:ext cx="8536" cy="10518"/>
          </a:xfrm>
          <a:custGeom>
            <a:avLst/>
            <a:gdLst/>
            <a:ahLst/>
            <a:cxnLst/>
            <a:rect l="l" t="t" r="r" b="b"/>
            <a:pathLst>
              <a:path w="409" h="504" extrusionOk="0">
                <a:moveTo>
                  <a:pt x="286" y="55"/>
                </a:moveTo>
                <a:cubicBezTo>
                  <a:pt x="239" y="15"/>
                  <a:pt x="171" y="1"/>
                  <a:pt x="116" y="15"/>
                </a:cubicBezTo>
                <a:cubicBezTo>
                  <a:pt x="62" y="35"/>
                  <a:pt x="1" y="123"/>
                  <a:pt x="14" y="164"/>
                </a:cubicBezTo>
                <a:cubicBezTo>
                  <a:pt x="55" y="280"/>
                  <a:pt x="110" y="395"/>
                  <a:pt x="171" y="504"/>
                </a:cubicBezTo>
                <a:lnTo>
                  <a:pt x="375" y="504"/>
                </a:lnTo>
                <a:cubicBezTo>
                  <a:pt x="409" y="341"/>
                  <a:pt x="409" y="178"/>
                  <a:pt x="286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4" name="Google Shape;3754;p47"/>
          <p:cNvSpPr/>
          <p:nvPr/>
        </p:nvSpPr>
        <p:spPr>
          <a:xfrm>
            <a:off x="7059249" y="3995233"/>
            <a:ext cx="438" cy="584"/>
          </a:xfrm>
          <a:custGeom>
            <a:avLst/>
            <a:gdLst/>
            <a:ahLst/>
            <a:cxnLst/>
            <a:rect l="l" t="t" r="r" b="b"/>
            <a:pathLst>
              <a:path w="21" h="28" extrusionOk="0">
                <a:moveTo>
                  <a:pt x="14" y="0"/>
                </a:moveTo>
                <a:lnTo>
                  <a:pt x="0" y="0"/>
                </a:lnTo>
                <a:lnTo>
                  <a:pt x="0" y="27"/>
                </a:lnTo>
                <a:lnTo>
                  <a:pt x="21" y="27"/>
                </a:lnTo>
                <a:cubicBezTo>
                  <a:pt x="21" y="20"/>
                  <a:pt x="14" y="7"/>
                  <a:pt x="14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5" name="Google Shape;3755;p47"/>
          <p:cNvSpPr/>
          <p:nvPr/>
        </p:nvSpPr>
        <p:spPr>
          <a:xfrm>
            <a:off x="5579941" y="1483674"/>
            <a:ext cx="730" cy="584"/>
          </a:xfrm>
          <a:custGeom>
            <a:avLst/>
            <a:gdLst/>
            <a:ahLst/>
            <a:cxnLst/>
            <a:rect l="l" t="t" r="r" b="b"/>
            <a:pathLst>
              <a:path w="35" h="28" extrusionOk="0">
                <a:moveTo>
                  <a:pt x="0" y="0"/>
                </a:moveTo>
                <a:cubicBezTo>
                  <a:pt x="0" y="7"/>
                  <a:pt x="7" y="21"/>
                  <a:pt x="7" y="28"/>
                </a:cubicBezTo>
                <a:lnTo>
                  <a:pt x="27" y="21"/>
                </a:lnTo>
                <a:cubicBezTo>
                  <a:pt x="34" y="14"/>
                  <a:pt x="34" y="7"/>
                  <a:pt x="34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6" name="Google Shape;3756;p47"/>
          <p:cNvSpPr/>
          <p:nvPr/>
        </p:nvSpPr>
        <p:spPr>
          <a:xfrm>
            <a:off x="5570571" y="1475451"/>
            <a:ext cx="9245" cy="8390"/>
          </a:xfrm>
          <a:custGeom>
            <a:avLst/>
            <a:gdLst/>
            <a:ahLst/>
            <a:cxnLst/>
            <a:rect l="l" t="t" r="r" b="b"/>
            <a:pathLst>
              <a:path w="443" h="402" extrusionOk="0">
                <a:moveTo>
                  <a:pt x="143" y="7"/>
                </a:moveTo>
                <a:cubicBezTo>
                  <a:pt x="89" y="21"/>
                  <a:pt x="1" y="82"/>
                  <a:pt x="1" y="116"/>
                </a:cubicBezTo>
                <a:cubicBezTo>
                  <a:pt x="8" y="197"/>
                  <a:pt x="35" y="333"/>
                  <a:pt x="96" y="360"/>
                </a:cubicBezTo>
                <a:cubicBezTo>
                  <a:pt x="211" y="388"/>
                  <a:pt x="327" y="401"/>
                  <a:pt x="442" y="394"/>
                </a:cubicBezTo>
                <a:cubicBezTo>
                  <a:pt x="415" y="279"/>
                  <a:pt x="368" y="170"/>
                  <a:pt x="313" y="61"/>
                </a:cubicBezTo>
                <a:cubicBezTo>
                  <a:pt x="273" y="21"/>
                  <a:pt x="205" y="0"/>
                  <a:pt x="143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7" name="Google Shape;3757;p47"/>
          <p:cNvSpPr/>
          <p:nvPr/>
        </p:nvSpPr>
        <p:spPr>
          <a:xfrm>
            <a:off x="7200935" y="3259962"/>
            <a:ext cx="8390" cy="9245"/>
          </a:xfrm>
          <a:custGeom>
            <a:avLst/>
            <a:gdLst/>
            <a:ahLst/>
            <a:cxnLst/>
            <a:rect l="l" t="t" r="r" b="b"/>
            <a:pathLst>
              <a:path w="402" h="443" extrusionOk="0">
                <a:moveTo>
                  <a:pt x="401" y="178"/>
                </a:moveTo>
                <a:cubicBezTo>
                  <a:pt x="333" y="123"/>
                  <a:pt x="252" y="76"/>
                  <a:pt x="170" y="35"/>
                </a:cubicBezTo>
                <a:cubicBezTo>
                  <a:pt x="68" y="1"/>
                  <a:pt x="0" y="82"/>
                  <a:pt x="0" y="225"/>
                </a:cubicBezTo>
                <a:cubicBezTo>
                  <a:pt x="0" y="286"/>
                  <a:pt x="28" y="354"/>
                  <a:pt x="75" y="395"/>
                </a:cubicBezTo>
                <a:cubicBezTo>
                  <a:pt x="163" y="443"/>
                  <a:pt x="374" y="314"/>
                  <a:pt x="401" y="17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8" name="Google Shape;3758;p47"/>
          <p:cNvSpPr/>
          <p:nvPr/>
        </p:nvSpPr>
        <p:spPr>
          <a:xfrm>
            <a:off x="7319498" y="3631135"/>
            <a:ext cx="12084" cy="6136"/>
          </a:xfrm>
          <a:custGeom>
            <a:avLst/>
            <a:gdLst/>
            <a:ahLst/>
            <a:cxnLst/>
            <a:rect l="l" t="t" r="r" b="b"/>
            <a:pathLst>
              <a:path w="579" h="294" extrusionOk="0">
                <a:moveTo>
                  <a:pt x="245" y="286"/>
                </a:moveTo>
                <a:cubicBezTo>
                  <a:pt x="313" y="293"/>
                  <a:pt x="381" y="286"/>
                  <a:pt x="449" y="273"/>
                </a:cubicBezTo>
                <a:cubicBezTo>
                  <a:pt x="504" y="246"/>
                  <a:pt x="551" y="198"/>
                  <a:pt x="572" y="144"/>
                </a:cubicBezTo>
                <a:cubicBezTo>
                  <a:pt x="578" y="103"/>
                  <a:pt x="510" y="48"/>
                  <a:pt x="463" y="14"/>
                </a:cubicBezTo>
                <a:cubicBezTo>
                  <a:pt x="443" y="1"/>
                  <a:pt x="395" y="8"/>
                  <a:pt x="361" y="8"/>
                </a:cubicBezTo>
                <a:cubicBezTo>
                  <a:pt x="327" y="14"/>
                  <a:pt x="293" y="8"/>
                  <a:pt x="259" y="14"/>
                </a:cubicBezTo>
                <a:cubicBezTo>
                  <a:pt x="157" y="28"/>
                  <a:pt x="55" y="48"/>
                  <a:pt x="21" y="157"/>
                </a:cubicBezTo>
                <a:cubicBezTo>
                  <a:pt x="1" y="225"/>
                  <a:pt x="110" y="286"/>
                  <a:pt x="245" y="28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9" name="Google Shape;3759;p47"/>
          <p:cNvSpPr/>
          <p:nvPr/>
        </p:nvSpPr>
        <p:spPr>
          <a:xfrm>
            <a:off x="4797316" y="1414323"/>
            <a:ext cx="6261" cy="10226"/>
          </a:xfrm>
          <a:custGeom>
            <a:avLst/>
            <a:gdLst/>
            <a:ahLst/>
            <a:cxnLst/>
            <a:rect l="l" t="t" r="r" b="b"/>
            <a:pathLst>
              <a:path w="300" h="490" extrusionOk="0">
                <a:moveTo>
                  <a:pt x="197" y="490"/>
                </a:moveTo>
                <a:cubicBezTo>
                  <a:pt x="238" y="408"/>
                  <a:pt x="272" y="326"/>
                  <a:pt x="299" y="238"/>
                </a:cubicBezTo>
                <a:cubicBezTo>
                  <a:pt x="299" y="170"/>
                  <a:pt x="272" y="109"/>
                  <a:pt x="231" y="68"/>
                </a:cubicBezTo>
                <a:cubicBezTo>
                  <a:pt x="170" y="0"/>
                  <a:pt x="20" y="89"/>
                  <a:pt x="14" y="190"/>
                </a:cubicBezTo>
                <a:cubicBezTo>
                  <a:pt x="0" y="340"/>
                  <a:pt x="54" y="449"/>
                  <a:pt x="197" y="49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0" name="Google Shape;3760;p47"/>
          <p:cNvSpPr/>
          <p:nvPr/>
        </p:nvSpPr>
        <p:spPr>
          <a:xfrm>
            <a:off x="5799202" y="3694830"/>
            <a:ext cx="7263" cy="8390"/>
          </a:xfrm>
          <a:custGeom>
            <a:avLst/>
            <a:gdLst/>
            <a:ahLst/>
            <a:cxnLst/>
            <a:rect l="l" t="t" r="r" b="b"/>
            <a:pathLst>
              <a:path w="348" h="402" extrusionOk="0">
                <a:moveTo>
                  <a:pt x="286" y="299"/>
                </a:moveTo>
                <a:cubicBezTo>
                  <a:pt x="347" y="184"/>
                  <a:pt x="313" y="55"/>
                  <a:pt x="218" y="27"/>
                </a:cubicBezTo>
                <a:cubicBezTo>
                  <a:pt x="110" y="0"/>
                  <a:pt x="8" y="82"/>
                  <a:pt x="1" y="197"/>
                </a:cubicBezTo>
                <a:cubicBezTo>
                  <a:pt x="21" y="252"/>
                  <a:pt x="62" y="313"/>
                  <a:pt x="110" y="360"/>
                </a:cubicBezTo>
                <a:cubicBezTo>
                  <a:pt x="171" y="401"/>
                  <a:pt x="259" y="367"/>
                  <a:pt x="286" y="29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1" name="Google Shape;3761;p47"/>
          <p:cNvSpPr/>
          <p:nvPr/>
        </p:nvSpPr>
        <p:spPr>
          <a:xfrm>
            <a:off x="4789657" y="1566215"/>
            <a:ext cx="6971" cy="8390"/>
          </a:xfrm>
          <a:custGeom>
            <a:avLst/>
            <a:gdLst/>
            <a:ahLst/>
            <a:cxnLst/>
            <a:rect l="l" t="t" r="r" b="b"/>
            <a:pathLst>
              <a:path w="334" h="402" extrusionOk="0">
                <a:moveTo>
                  <a:pt x="150" y="48"/>
                </a:moveTo>
                <a:cubicBezTo>
                  <a:pt x="54" y="96"/>
                  <a:pt x="0" y="191"/>
                  <a:pt x="7" y="293"/>
                </a:cubicBezTo>
                <a:cubicBezTo>
                  <a:pt x="7" y="320"/>
                  <a:pt x="34" y="368"/>
                  <a:pt x="54" y="374"/>
                </a:cubicBezTo>
                <a:cubicBezTo>
                  <a:pt x="109" y="381"/>
                  <a:pt x="204" y="402"/>
                  <a:pt x="224" y="374"/>
                </a:cubicBezTo>
                <a:cubicBezTo>
                  <a:pt x="272" y="300"/>
                  <a:pt x="306" y="225"/>
                  <a:pt x="333" y="143"/>
                </a:cubicBezTo>
                <a:cubicBezTo>
                  <a:pt x="286" y="21"/>
                  <a:pt x="231" y="1"/>
                  <a:pt x="150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2" name="Google Shape;3762;p47"/>
          <p:cNvSpPr/>
          <p:nvPr/>
        </p:nvSpPr>
        <p:spPr>
          <a:xfrm>
            <a:off x="5365064" y="2770372"/>
            <a:ext cx="10080" cy="7951"/>
          </a:xfrm>
          <a:custGeom>
            <a:avLst/>
            <a:gdLst/>
            <a:ahLst/>
            <a:cxnLst/>
            <a:rect l="l" t="t" r="r" b="b"/>
            <a:pathLst>
              <a:path w="483" h="381" extrusionOk="0">
                <a:moveTo>
                  <a:pt x="340" y="116"/>
                </a:moveTo>
                <a:cubicBezTo>
                  <a:pt x="306" y="95"/>
                  <a:pt x="279" y="82"/>
                  <a:pt x="252" y="55"/>
                </a:cubicBezTo>
                <a:cubicBezTo>
                  <a:pt x="204" y="0"/>
                  <a:pt x="123" y="0"/>
                  <a:pt x="68" y="55"/>
                </a:cubicBezTo>
                <a:cubicBezTo>
                  <a:pt x="28" y="95"/>
                  <a:pt x="0" y="157"/>
                  <a:pt x="7" y="225"/>
                </a:cubicBezTo>
                <a:cubicBezTo>
                  <a:pt x="14" y="272"/>
                  <a:pt x="68" y="354"/>
                  <a:pt x="116" y="360"/>
                </a:cubicBezTo>
                <a:cubicBezTo>
                  <a:pt x="238" y="374"/>
                  <a:pt x="361" y="381"/>
                  <a:pt x="483" y="381"/>
                </a:cubicBezTo>
                <a:lnTo>
                  <a:pt x="483" y="184"/>
                </a:lnTo>
                <a:cubicBezTo>
                  <a:pt x="435" y="163"/>
                  <a:pt x="381" y="136"/>
                  <a:pt x="340" y="11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3" name="Google Shape;3763;p47"/>
          <p:cNvSpPr/>
          <p:nvPr/>
        </p:nvSpPr>
        <p:spPr>
          <a:xfrm>
            <a:off x="5375123" y="2778303"/>
            <a:ext cx="730" cy="730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1" y="1"/>
                </a:moveTo>
                <a:lnTo>
                  <a:pt x="1" y="35"/>
                </a:lnTo>
                <a:cubicBezTo>
                  <a:pt x="14" y="21"/>
                  <a:pt x="21" y="14"/>
                  <a:pt x="35" y="1"/>
                </a:cubicBezTo>
                <a:lnTo>
                  <a:pt x="35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4" name="Google Shape;3764;p47"/>
          <p:cNvSpPr/>
          <p:nvPr/>
        </p:nvSpPr>
        <p:spPr>
          <a:xfrm>
            <a:off x="7535940" y="4337313"/>
            <a:ext cx="7534" cy="10957"/>
          </a:xfrm>
          <a:custGeom>
            <a:avLst/>
            <a:gdLst/>
            <a:ahLst/>
            <a:cxnLst/>
            <a:rect l="l" t="t" r="r" b="b"/>
            <a:pathLst>
              <a:path w="361" h="525" extrusionOk="0">
                <a:moveTo>
                  <a:pt x="286" y="422"/>
                </a:moveTo>
                <a:cubicBezTo>
                  <a:pt x="313" y="368"/>
                  <a:pt x="333" y="307"/>
                  <a:pt x="354" y="246"/>
                </a:cubicBezTo>
                <a:cubicBezTo>
                  <a:pt x="361" y="212"/>
                  <a:pt x="354" y="178"/>
                  <a:pt x="340" y="150"/>
                </a:cubicBezTo>
                <a:cubicBezTo>
                  <a:pt x="313" y="89"/>
                  <a:pt x="279" y="15"/>
                  <a:pt x="238" y="1"/>
                </a:cubicBezTo>
                <a:cubicBezTo>
                  <a:pt x="170" y="1"/>
                  <a:pt x="116" y="35"/>
                  <a:pt x="75" y="89"/>
                </a:cubicBezTo>
                <a:cubicBezTo>
                  <a:pt x="28" y="171"/>
                  <a:pt x="0" y="266"/>
                  <a:pt x="0" y="361"/>
                </a:cubicBezTo>
                <a:cubicBezTo>
                  <a:pt x="0" y="409"/>
                  <a:pt x="68" y="463"/>
                  <a:pt x="116" y="490"/>
                </a:cubicBezTo>
                <a:cubicBezTo>
                  <a:pt x="184" y="524"/>
                  <a:pt x="265" y="490"/>
                  <a:pt x="286" y="42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5" name="Google Shape;3765;p47"/>
          <p:cNvSpPr/>
          <p:nvPr/>
        </p:nvSpPr>
        <p:spPr>
          <a:xfrm>
            <a:off x="7351283" y="3517101"/>
            <a:ext cx="9788" cy="7972"/>
          </a:xfrm>
          <a:custGeom>
            <a:avLst/>
            <a:gdLst/>
            <a:ahLst/>
            <a:cxnLst/>
            <a:rect l="l" t="t" r="r" b="b"/>
            <a:pathLst>
              <a:path w="469" h="382" extrusionOk="0">
                <a:moveTo>
                  <a:pt x="313" y="348"/>
                </a:moveTo>
                <a:cubicBezTo>
                  <a:pt x="367" y="320"/>
                  <a:pt x="421" y="286"/>
                  <a:pt x="469" y="239"/>
                </a:cubicBezTo>
                <a:cubicBezTo>
                  <a:pt x="462" y="205"/>
                  <a:pt x="455" y="171"/>
                  <a:pt x="442" y="137"/>
                </a:cubicBezTo>
                <a:cubicBezTo>
                  <a:pt x="394" y="49"/>
                  <a:pt x="292" y="1"/>
                  <a:pt x="190" y="21"/>
                </a:cubicBezTo>
                <a:cubicBezTo>
                  <a:pt x="88" y="42"/>
                  <a:pt x="0" y="184"/>
                  <a:pt x="48" y="252"/>
                </a:cubicBezTo>
                <a:cubicBezTo>
                  <a:pt x="102" y="341"/>
                  <a:pt x="211" y="382"/>
                  <a:pt x="313" y="3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6" name="Google Shape;3766;p47"/>
          <p:cNvSpPr/>
          <p:nvPr/>
        </p:nvSpPr>
        <p:spPr>
          <a:xfrm>
            <a:off x="3753420" y="4376048"/>
            <a:ext cx="7534" cy="8661"/>
          </a:xfrm>
          <a:custGeom>
            <a:avLst/>
            <a:gdLst/>
            <a:ahLst/>
            <a:cxnLst/>
            <a:rect l="l" t="t" r="r" b="b"/>
            <a:pathLst>
              <a:path w="361" h="415" extrusionOk="0">
                <a:moveTo>
                  <a:pt x="307" y="401"/>
                </a:moveTo>
                <a:cubicBezTo>
                  <a:pt x="334" y="381"/>
                  <a:pt x="361" y="354"/>
                  <a:pt x="361" y="326"/>
                </a:cubicBezTo>
                <a:cubicBezTo>
                  <a:pt x="361" y="197"/>
                  <a:pt x="300" y="75"/>
                  <a:pt x="191" y="0"/>
                </a:cubicBezTo>
                <a:cubicBezTo>
                  <a:pt x="144" y="41"/>
                  <a:pt x="62" y="61"/>
                  <a:pt x="48" y="109"/>
                </a:cubicBezTo>
                <a:cubicBezTo>
                  <a:pt x="1" y="245"/>
                  <a:pt x="62" y="340"/>
                  <a:pt x="218" y="408"/>
                </a:cubicBezTo>
                <a:cubicBezTo>
                  <a:pt x="245" y="415"/>
                  <a:pt x="279" y="415"/>
                  <a:pt x="307" y="40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7" name="Google Shape;3767;p47"/>
          <p:cNvSpPr/>
          <p:nvPr/>
        </p:nvSpPr>
        <p:spPr>
          <a:xfrm>
            <a:off x="7504302" y="3749280"/>
            <a:ext cx="8828" cy="7826"/>
          </a:xfrm>
          <a:custGeom>
            <a:avLst/>
            <a:gdLst/>
            <a:ahLst/>
            <a:cxnLst/>
            <a:rect l="l" t="t" r="r" b="b"/>
            <a:pathLst>
              <a:path w="423" h="375" extrusionOk="0">
                <a:moveTo>
                  <a:pt x="55" y="212"/>
                </a:moveTo>
                <a:cubicBezTo>
                  <a:pt x="110" y="280"/>
                  <a:pt x="171" y="334"/>
                  <a:pt x="246" y="375"/>
                </a:cubicBezTo>
                <a:cubicBezTo>
                  <a:pt x="320" y="320"/>
                  <a:pt x="402" y="293"/>
                  <a:pt x="415" y="252"/>
                </a:cubicBezTo>
                <a:cubicBezTo>
                  <a:pt x="422" y="191"/>
                  <a:pt x="402" y="123"/>
                  <a:pt x="354" y="82"/>
                </a:cubicBezTo>
                <a:cubicBezTo>
                  <a:pt x="307" y="42"/>
                  <a:pt x="246" y="21"/>
                  <a:pt x="184" y="21"/>
                </a:cubicBezTo>
                <a:cubicBezTo>
                  <a:pt x="76" y="1"/>
                  <a:pt x="1" y="116"/>
                  <a:pt x="55" y="21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8" name="Google Shape;3768;p47"/>
          <p:cNvSpPr/>
          <p:nvPr/>
        </p:nvSpPr>
        <p:spPr>
          <a:xfrm>
            <a:off x="8063972" y="3797093"/>
            <a:ext cx="8118" cy="9809"/>
          </a:xfrm>
          <a:custGeom>
            <a:avLst/>
            <a:gdLst/>
            <a:ahLst/>
            <a:cxnLst/>
            <a:rect l="l" t="t" r="r" b="b"/>
            <a:pathLst>
              <a:path w="389" h="470" extrusionOk="0">
                <a:moveTo>
                  <a:pt x="368" y="286"/>
                </a:moveTo>
                <a:cubicBezTo>
                  <a:pt x="320" y="197"/>
                  <a:pt x="273" y="116"/>
                  <a:pt x="218" y="41"/>
                </a:cubicBezTo>
                <a:cubicBezTo>
                  <a:pt x="191" y="14"/>
                  <a:pt x="157" y="0"/>
                  <a:pt x="123" y="7"/>
                </a:cubicBezTo>
                <a:cubicBezTo>
                  <a:pt x="89" y="14"/>
                  <a:pt x="69" y="34"/>
                  <a:pt x="55" y="55"/>
                </a:cubicBezTo>
                <a:cubicBezTo>
                  <a:pt x="1" y="286"/>
                  <a:pt x="55" y="415"/>
                  <a:pt x="211" y="469"/>
                </a:cubicBezTo>
                <a:cubicBezTo>
                  <a:pt x="266" y="442"/>
                  <a:pt x="320" y="415"/>
                  <a:pt x="368" y="381"/>
                </a:cubicBezTo>
                <a:cubicBezTo>
                  <a:pt x="388" y="374"/>
                  <a:pt x="381" y="313"/>
                  <a:pt x="368" y="28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9" name="Google Shape;3769;p47"/>
          <p:cNvSpPr/>
          <p:nvPr/>
        </p:nvSpPr>
        <p:spPr>
          <a:xfrm>
            <a:off x="5737218" y="1867474"/>
            <a:ext cx="12084" cy="9809"/>
          </a:xfrm>
          <a:custGeom>
            <a:avLst/>
            <a:gdLst/>
            <a:ahLst/>
            <a:cxnLst/>
            <a:rect l="l" t="t" r="r" b="b"/>
            <a:pathLst>
              <a:path w="579" h="470" extrusionOk="0">
                <a:moveTo>
                  <a:pt x="178" y="0"/>
                </a:moveTo>
                <a:cubicBezTo>
                  <a:pt x="117" y="27"/>
                  <a:pt x="62" y="55"/>
                  <a:pt x="8" y="89"/>
                </a:cubicBezTo>
                <a:cubicBezTo>
                  <a:pt x="1" y="116"/>
                  <a:pt x="8" y="150"/>
                  <a:pt x="28" y="177"/>
                </a:cubicBezTo>
                <a:cubicBezTo>
                  <a:pt x="117" y="272"/>
                  <a:pt x="212" y="360"/>
                  <a:pt x="314" y="442"/>
                </a:cubicBezTo>
                <a:cubicBezTo>
                  <a:pt x="375" y="462"/>
                  <a:pt x="436" y="469"/>
                  <a:pt x="490" y="449"/>
                </a:cubicBezTo>
                <a:cubicBezTo>
                  <a:pt x="579" y="428"/>
                  <a:pt x="579" y="279"/>
                  <a:pt x="511" y="197"/>
                </a:cubicBezTo>
                <a:cubicBezTo>
                  <a:pt x="422" y="89"/>
                  <a:pt x="327" y="0"/>
                  <a:pt x="178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0" name="Google Shape;3770;p47"/>
          <p:cNvSpPr/>
          <p:nvPr/>
        </p:nvSpPr>
        <p:spPr>
          <a:xfrm>
            <a:off x="6994134" y="3412020"/>
            <a:ext cx="8828" cy="7951"/>
          </a:xfrm>
          <a:custGeom>
            <a:avLst/>
            <a:gdLst/>
            <a:ahLst/>
            <a:cxnLst/>
            <a:rect l="l" t="t" r="r" b="b"/>
            <a:pathLst>
              <a:path w="423" h="381" extrusionOk="0">
                <a:moveTo>
                  <a:pt x="375" y="163"/>
                </a:moveTo>
                <a:cubicBezTo>
                  <a:pt x="327" y="95"/>
                  <a:pt x="273" y="41"/>
                  <a:pt x="205" y="0"/>
                </a:cubicBezTo>
                <a:cubicBezTo>
                  <a:pt x="69" y="27"/>
                  <a:pt x="1" y="156"/>
                  <a:pt x="62" y="238"/>
                </a:cubicBezTo>
                <a:cubicBezTo>
                  <a:pt x="96" y="292"/>
                  <a:pt x="150" y="333"/>
                  <a:pt x="212" y="354"/>
                </a:cubicBezTo>
                <a:cubicBezTo>
                  <a:pt x="293" y="381"/>
                  <a:pt x="422" y="245"/>
                  <a:pt x="375" y="16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1" name="Google Shape;3771;p47"/>
          <p:cNvSpPr/>
          <p:nvPr/>
        </p:nvSpPr>
        <p:spPr>
          <a:xfrm>
            <a:off x="7279511" y="3228907"/>
            <a:ext cx="6971" cy="5405"/>
          </a:xfrm>
          <a:custGeom>
            <a:avLst/>
            <a:gdLst/>
            <a:ahLst/>
            <a:cxnLst/>
            <a:rect l="l" t="t" r="r" b="b"/>
            <a:pathLst>
              <a:path w="334" h="259" extrusionOk="0">
                <a:moveTo>
                  <a:pt x="68" y="48"/>
                </a:moveTo>
                <a:cubicBezTo>
                  <a:pt x="0" y="116"/>
                  <a:pt x="48" y="259"/>
                  <a:pt x="143" y="259"/>
                </a:cubicBezTo>
                <a:cubicBezTo>
                  <a:pt x="197" y="259"/>
                  <a:pt x="245" y="198"/>
                  <a:pt x="299" y="170"/>
                </a:cubicBezTo>
                <a:cubicBezTo>
                  <a:pt x="333" y="96"/>
                  <a:pt x="313" y="28"/>
                  <a:pt x="238" y="7"/>
                </a:cubicBezTo>
                <a:cubicBezTo>
                  <a:pt x="177" y="1"/>
                  <a:pt x="116" y="14"/>
                  <a:pt x="68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47"/>
          <p:cNvSpPr/>
          <p:nvPr/>
        </p:nvSpPr>
        <p:spPr>
          <a:xfrm>
            <a:off x="7885555" y="3613979"/>
            <a:ext cx="730" cy="584"/>
          </a:xfrm>
          <a:custGeom>
            <a:avLst/>
            <a:gdLst/>
            <a:ahLst/>
            <a:cxnLst/>
            <a:rect l="l" t="t" r="r" b="b"/>
            <a:pathLst>
              <a:path w="35" h="28" extrusionOk="0">
                <a:moveTo>
                  <a:pt x="34" y="14"/>
                </a:moveTo>
                <a:cubicBezTo>
                  <a:pt x="34" y="7"/>
                  <a:pt x="34" y="7"/>
                  <a:pt x="34" y="1"/>
                </a:cubicBezTo>
                <a:lnTo>
                  <a:pt x="14" y="1"/>
                </a:lnTo>
                <a:cubicBezTo>
                  <a:pt x="0" y="1"/>
                  <a:pt x="14" y="14"/>
                  <a:pt x="14" y="21"/>
                </a:cubicBezTo>
                <a:cubicBezTo>
                  <a:pt x="14" y="28"/>
                  <a:pt x="21" y="14"/>
                  <a:pt x="34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3" name="Google Shape;3773;p47"/>
          <p:cNvSpPr/>
          <p:nvPr/>
        </p:nvSpPr>
        <p:spPr>
          <a:xfrm>
            <a:off x="7886264" y="3612852"/>
            <a:ext cx="11645" cy="9663"/>
          </a:xfrm>
          <a:custGeom>
            <a:avLst/>
            <a:gdLst/>
            <a:ahLst/>
            <a:cxnLst/>
            <a:rect l="l" t="t" r="r" b="b"/>
            <a:pathLst>
              <a:path w="558" h="463" extrusionOk="0">
                <a:moveTo>
                  <a:pt x="388" y="456"/>
                </a:moveTo>
                <a:cubicBezTo>
                  <a:pt x="435" y="462"/>
                  <a:pt x="503" y="394"/>
                  <a:pt x="551" y="354"/>
                </a:cubicBezTo>
                <a:cubicBezTo>
                  <a:pt x="558" y="354"/>
                  <a:pt x="531" y="299"/>
                  <a:pt x="510" y="272"/>
                </a:cubicBezTo>
                <a:cubicBezTo>
                  <a:pt x="388" y="82"/>
                  <a:pt x="218" y="0"/>
                  <a:pt x="0" y="68"/>
                </a:cubicBezTo>
                <a:cubicBezTo>
                  <a:pt x="14" y="299"/>
                  <a:pt x="170" y="422"/>
                  <a:pt x="388" y="45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4" name="Google Shape;3774;p47"/>
          <p:cNvSpPr/>
          <p:nvPr/>
        </p:nvSpPr>
        <p:spPr>
          <a:xfrm>
            <a:off x="7333689" y="2926250"/>
            <a:ext cx="7117" cy="6261"/>
          </a:xfrm>
          <a:custGeom>
            <a:avLst/>
            <a:gdLst/>
            <a:ahLst/>
            <a:cxnLst/>
            <a:rect l="l" t="t" r="r" b="b"/>
            <a:pathLst>
              <a:path w="341" h="300" extrusionOk="0">
                <a:moveTo>
                  <a:pt x="340" y="136"/>
                </a:moveTo>
                <a:cubicBezTo>
                  <a:pt x="327" y="102"/>
                  <a:pt x="327" y="61"/>
                  <a:pt x="306" y="48"/>
                </a:cubicBezTo>
                <a:cubicBezTo>
                  <a:pt x="252" y="0"/>
                  <a:pt x="170" y="0"/>
                  <a:pt x="123" y="54"/>
                </a:cubicBezTo>
                <a:cubicBezTo>
                  <a:pt x="7" y="143"/>
                  <a:pt x="0" y="299"/>
                  <a:pt x="109" y="292"/>
                </a:cubicBezTo>
                <a:cubicBezTo>
                  <a:pt x="170" y="285"/>
                  <a:pt x="238" y="258"/>
                  <a:pt x="293" y="224"/>
                </a:cubicBezTo>
                <a:cubicBezTo>
                  <a:pt x="313" y="204"/>
                  <a:pt x="320" y="163"/>
                  <a:pt x="340" y="13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5" name="Google Shape;3775;p47"/>
          <p:cNvSpPr/>
          <p:nvPr/>
        </p:nvSpPr>
        <p:spPr>
          <a:xfrm>
            <a:off x="7505721" y="3520085"/>
            <a:ext cx="9245" cy="4424"/>
          </a:xfrm>
          <a:custGeom>
            <a:avLst/>
            <a:gdLst/>
            <a:ahLst/>
            <a:cxnLst/>
            <a:rect l="l" t="t" r="r" b="b"/>
            <a:pathLst>
              <a:path w="443" h="212" extrusionOk="0">
                <a:moveTo>
                  <a:pt x="62" y="184"/>
                </a:moveTo>
                <a:cubicBezTo>
                  <a:pt x="96" y="198"/>
                  <a:pt x="130" y="205"/>
                  <a:pt x="164" y="205"/>
                </a:cubicBezTo>
                <a:cubicBezTo>
                  <a:pt x="273" y="211"/>
                  <a:pt x="375" y="205"/>
                  <a:pt x="443" y="109"/>
                </a:cubicBezTo>
                <a:cubicBezTo>
                  <a:pt x="354" y="69"/>
                  <a:pt x="266" y="21"/>
                  <a:pt x="205" y="1"/>
                </a:cubicBezTo>
                <a:cubicBezTo>
                  <a:pt x="157" y="7"/>
                  <a:pt x="110" y="21"/>
                  <a:pt x="69" y="35"/>
                </a:cubicBezTo>
                <a:cubicBezTo>
                  <a:pt x="42" y="48"/>
                  <a:pt x="8" y="82"/>
                  <a:pt x="8" y="109"/>
                </a:cubicBezTo>
                <a:cubicBezTo>
                  <a:pt x="1" y="130"/>
                  <a:pt x="35" y="164"/>
                  <a:pt x="62" y="18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6" name="Google Shape;3776;p47"/>
          <p:cNvSpPr/>
          <p:nvPr/>
        </p:nvSpPr>
        <p:spPr>
          <a:xfrm>
            <a:off x="5443493" y="2732932"/>
            <a:ext cx="5551" cy="4842"/>
          </a:xfrm>
          <a:custGeom>
            <a:avLst/>
            <a:gdLst/>
            <a:ahLst/>
            <a:cxnLst/>
            <a:rect l="l" t="t" r="r" b="b"/>
            <a:pathLst>
              <a:path w="266" h="232" extrusionOk="0">
                <a:moveTo>
                  <a:pt x="225" y="163"/>
                </a:moveTo>
                <a:cubicBezTo>
                  <a:pt x="266" y="109"/>
                  <a:pt x="232" y="21"/>
                  <a:pt x="164" y="7"/>
                </a:cubicBezTo>
                <a:cubicBezTo>
                  <a:pt x="130" y="0"/>
                  <a:pt x="96" y="7"/>
                  <a:pt x="75" y="27"/>
                </a:cubicBezTo>
                <a:cubicBezTo>
                  <a:pt x="7" y="55"/>
                  <a:pt x="1" y="143"/>
                  <a:pt x="55" y="184"/>
                </a:cubicBezTo>
                <a:cubicBezTo>
                  <a:pt x="102" y="231"/>
                  <a:pt x="184" y="224"/>
                  <a:pt x="225" y="16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7" name="Google Shape;3777;p47"/>
          <p:cNvSpPr/>
          <p:nvPr/>
        </p:nvSpPr>
        <p:spPr>
          <a:xfrm>
            <a:off x="6106846" y="1517421"/>
            <a:ext cx="7680" cy="7409"/>
          </a:xfrm>
          <a:custGeom>
            <a:avLst/>
            <a:gdLst/>
            <a:ahLst/>
            <a:cxnLst/>
            <a:rect l="l" t="t" r="r" b="b"/>
            <a:pathLst>
              <a:path w="368" h="355" extrusionOk="0">
                <a:moveTo>
                  <a:pt x="306" y="273"/>
                </a:moveTo>
                <a:cubicBezTo>
                  <a:pt x="367" y="191"/>
                  <a:pt x="326" y="89"/>
                  <a:pt x="218" y="42"/>
                </a:cubicBezTo>
                <a:cubicBezTo>
                  <a:pt x="157" y="1"/>
                  <a:pt x="68" y="35"/>
                  <a:pt x="48" y="116"/>
                </a:cubicBezTo>
                <a:cubicBezTo>
                  <a:pt x="0" y="205"/>
                  <a:pt x="41" y="313"/>
                  <a:pt x="136" y="354"/>
                </a:cubicBezTo>
                <a:cubicBezTo>
                  <a:pt x="191" y="327"/>
                  <a:pt x="272" y="313"/>
                  <a:pt x="306" y="27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8" name="Google Shape;3778;p47"/>
          <p:cNvSpPr/>
          <p:nvPr/>
        </p:nvSpPr>
        <p:spPr>
          <a:xfrm>
            <a:off x="7895343" y="3635830"/>
            <a:ext cx="9245" cy="8098"/>
          </a:xfrm>
          <a:custGeom>
            <a:avLst/>
            <a:gdLst/>
            <a:ahLst/>
            <a:cxnLst/>
            <a:rect l="l" t="t" r="r" b="b"/>
            <a:pathLst>
              <a:path w="443" h="388" extrusionOk="0">
                <a:moveTo>
                  <a:pt x="238" y="367"/>
                </a:moveTo>
                <a:cubicBezTo>
                  <a:pt x="293" y="388"/>
                  <a:pt x="361" y="374"/>
                  <a:pt x="408" y="340"/>
                </a:cubicBezTo>
                <a:cubicBezTo>
                  <a:pt x="435" y="292"/>
                  <a:pt x="442" y="231"/>
                  <a:pt x="415" y="177"/>
                </a:cubicBezTo>
                <a:cubicBezTo>
                  <a:pt x="333" y="21"/>
                  <a:pt x="170" y="7"/>
                  <a:pt x="14" y="0"/>
                </a:cubicBezTo>
                <a:cubicBezTo>
                  <a:pt x="0" y="156"/>
                  <a:pt x="89" y="306"/>
                  <a:pt x="238" y="36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9" name="Google Shape;3779;p47"/>
          <p:cNvSpPr/>
          <p:nvPr/>
        </p:nvSpPr>
        <p:spPr>
          <a:xfrm>
            <a:off x="6797414" y="1488913"/>
            <a:ext cx="10372" cy="6553"/>
          </a:xfrm>
          <a:custGeom>
            <a:avLst/>
            <a:gdLst/>
            <a:ahLst/>
            <a:cxnLst/>
            <a:rect l="l" t="t" r="r" b="b"/>
            <a:pathLst>
              <a:path w="497" h="314" extrusionOk="0">
                <a:moveTo>
                  <a:pt x="1" y="48"/>
                </a:moveTo>
                <a:cubicBezTo>
                  <a:pt x="62" y="280"/>
                  <a:pt x="245" y="313"/>
                  <a:pt x="456" y="293"/>
                </a:cubicBezTo>
                <a:cubicBezTo>
                  <a:pt x="477" y="293"/>
                  <a:pt x="497" y="239"/>
                  <a:pt x="497" y="212"/>
                </a:cubicBezTo>
                <a:cubicBezTo>
                  <a:pt x="490" y="178"/>
                  <a:pt x="477" y="150"/>
                  <a:pt x="456" y="123"/>
                </a:cubicBezTo>
                <a:cubicBezTo>
                  <a:pt x="320" y="1"/>
                  <a:pt x="164" y="8"/>
                  <a:pt x="1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0" name="Google Shape;3780;p47"/>
          <p:cNvSpPr/>
          <p:nvPr/>
        </p:nvSpPr>
        <p:spPr>
          <a:xfrm>
            <a:off x="7503321" y="3503786"/>
            <a:ext cx="7534" cy="6971"/>
          </a:xfrm>
          <a:custGeom>
            <a:avLst/>
            <a:gdLst/>
            <a:ahLst/>
            <a:cxnLst/>
            <a:rect l="l" t="t" r="r" b="b"/>
            <a:pathLst>
              <a:path w="361" h="334" extrusionOk="0">
                <a:moveTo>
                  <a:pt x="306" y="306"/>
                </a:moveTo>
                <a:cubicBezTo>
                  <a:pt x="327" y="306"/>
                  <a:pt x="340" y="258"/>
                  <a:pt x="361" y="231"/>
                </a:cubicBezTo>
                <a:cubicBezTo>
                  <a:pt x="333" y="95"/>
                  <a:pt x="211" y="0"/>
                  <a:pt x="75" y="21"/>
                </a:cubicBezTo>
                <a:cubicBezTo>
                  <a:pt x="48" y="21"/>
                  <a:pt x="0" y="68"/>
                  <a:pt x="7" y="75"/>
                </a:cubicBezTo>
                <a:cubicBezTo>
                  <a:pt x="34" y="156"/>
                  <a:pt x="75" y="238"/>
                  <a:pt x="136" y="306"/>
                </a:cubicBezTo>
                <a:cubicBezTo>
                  <a:pt x="163" y="333"/>
                  <a:pt x="252" y="320"/>
                  <a:pt x="306" y="30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1" name="Google Shape;3781;p47"/>
          <p:cNvSpPr/>
          <p:nvPr/>
        </p:nvSpPr>
        <p:spPr>
          <a:xfrm>
            <a:off x="7706553" y="3523633"/>
            <a:ext cx="7555" cy="7117"/>
          </a:xfrm>
          <a:custGeom>
            <a:avLst/>
            <a:gdLst/>
            <a:ahLst/>
            <a:cxnLst/>
            <a:rect l="l" t="t" r="r" b="b"/>
            <a:pathLst>
              <a:path w="362" h="341" extrusionOk="0">
                <a:moveTo>
                  <a:pt x="354" y="184"/>
                </a:moveTo>
                <a:cubicBezTo>
                  <a:pt x="354" y="150"/>
                  <a:pt x="361" y="109"/>
                  <a:pt x="348" y="96"/>
                </a:cubicBezTo>
                <a:cubicBezTo>
                  <a:pt x="280" y="28"/>
                  <a:pt x="171" y="1"/>
                  <a:pt x="76" y="35"/>
                </a:cubicBezTo>
                <a:cubicBezTo>
                  <a:pt x="49" y="41"/>
                  <a:pt x="1" y="69"/>
                  <a:pt x="1" y="82"/>
                </a:cubicBezTo>
                <a:cubicBezTo>
                  <a:pt x="1" y="136"/>
                  <a:pt x="1" y="211"/>
                  <a:pt x="35" y="238"/>
                </a:cubicBezTo>
                <a:cubicBezTo>
                  <a:pt x="164" y="340"/>
                  <a:pt x="300" y="306"/>
                  <a:pt x="354" y="18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2" name="Google Shape;3782;p47"/>
          <p:cNvSpPr/>
          <p:nvPr/>
        </p:nvSpPr>
        <p:spPr>
          <a:xfrm>
            <a:off x="8050782" y="3897352"/>
            <a:ext cx="4988" cy="7826"/>
          </a:xfrm>
          <a:custGeom>
            <a:avLst/>
            <a:gdLst/>
            <a:ahLst/>
            <a:cxnLst/>
            <a:rect l="l" t="t" r="r" b="b"/>
            <a:pathLst>
              <a:path w="239" h="375" extrusionOk="0">
                <a:moveTo>
                  <a:pt x="232" y="273"/>
                </a:moveTo>
                <a:cubicBezTo>
                  <a:pt x="239" y="212"/>
                  <a:pt x="225" y="144"/>
                  <a:pt x="198" y="89"/>
                </a:cubicBezTo>
                <a:cubicBezTo>
                  <a:pt x="171" y="21"/>
                  <a:pt x="89" y="1"/>
                  <a:pt x="42" y="48"/>
                </a:cubicBezTo>
                <a:cubicBezTo>
                  <a:pt x="14" y="69"/>
                  <a:pt x="1" y="103"/>
                  <a:pt x="1" y="137"/>
                </a:cubicBezTo>
                <a:cubicBezTo>
                  <a:pt x="8" y="198"/>
                  <a:pt x="35" y="252"/>
                  <a:pt x="69" y="307"/>
                </a:cubicBezTo>
                <a:cubicBezTo>
                  <a:pt x="110" y="375"/>
                  <a:pt x="218" y="354"/>
                  <a:pt x="232" y="27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3" name="Google Shape;3783;p47"/>
          <p:cNvSpPr/>
          <p:nvPr/>
        </p:nvSpPr>
        <p:spPr>
          <a:xfrm>
            <a:off x="3762352" y="4393495"/>
            <a:ext cx="6553" cy="10226"/>
          </a:xfrm>
          <a:custGeom>
            <a:avLst/>
            <a:gdLst/>
            <a:ahLst/>
            <a:cxnLst/>
            <a:rect l="l" t="t" r="r" b="b"/>
            <a:pathLst>
              <a:path w="314" h="490" extrusionOk="0">
                <a:moveTo>
                  <a:pt x="280" y="102"/>
                </a:moveTo>
                <a:cubicBezTo>
                  <a:pt x="239" y="48"/>
                  <a:pt x="178" y="14"/>
                  <a:pt x="116" y="0"/>
                </a:cubicBezTo>
                <a:cubicBezTo>
                  <a:pt x="42" y="0"/>
                  <a:pt x="1" y="68"/>
                  <a:pt x="15" y="143"/>
                </a:cubicBezTo>
                <a:cubicBezTo>
                  <a:pt x="42" y="258"/>
                  <a:pt x="82" y="374"/>
                  <a:pt x="110" y="489"/>
                </a:cubicBezTo>
                <a:cubicBezTo>
                  <a:pt x="178" y="428"/>
                  <a:pt x="239" y="360"/>
                  <a:pt x="293" y="286"/>
                </a:cubicBezTo>
                <a:cubicBezTo>
                  <a:pt x="314" y="224"/>
                  <a:pt x="307" y="156"/>
                  <a:pt x="280" y="10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4" name="Google Shape;3784;p47"/>
          <p:cNvSpPr/>
          <p:nvPr/>
        </p:nvSpPr>
        <p:spPr>
          <a:xfrm>
            <a:off x="3764210" y="4403700"/>
            <a:ext cx="730" cy="877"/>
          </a:xfrm>
          <a:custGeom>
            <a:avLst/>
            <a:gdLst/>
            <a:ahLst/>
            <a:cxnLst/>
            <a:rect l="l" t="t" r="r" b="b"/>
            <a:pathLst>
              <a:path w="35" h="42" extrusionOk="0">
                <a:moveTo>
                  <a:pt x="21" y="0"/>
                </a:moveTo>
                <a:cubicBezTo>
                  <a:pt x="14" y="7"/>
                  <a:pt x="7" y="14"/>
                  <a:pt x="7" y="21"/>
                </a:cubicBezTo>
                <a:cubicBezTo>
                  <a:pt x="0" y="28"/>
                  <a:pt x="7" y="34"/>
                  <a:pt x="14" y="41"/>
                </a:cubicBezTo>
                <a:cubicBezTo>
                  <a:pt x="21" y="41"/>
                  <a:pt x="27" y="41"/>
                  <a:pt x="34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5" name="Google Shape;3785;p47"/>
          <p:cNvSpPr/>
          <p:nvPr/>
        </p:nvSpPr>
        <p:spPr>
          <a:xfrm>
            <a:off x="6327108" y="1450053"/>
            <a:ext cx="7680" cy="7680"/>
          </a:xfrm>
          <a:custGeom>
            <a:avLst/>
            <a:gdLst/>
            <a:ahLst/>
            <a:cxnLst/>
            <a:rect l="l" t="t" r="r" b="b"/>
            <a:pathLst>
              <a:path w="368" h="368" extrusionOk="0">
                <a:moveTo>
                  <a:pt x="306" y="293"/>
                </a:moveTo>
                <a:cubicBezTo>
                  <a:pt x="367" y="205"/>
                  <a:pt x="327" y="103"/>
                  <a:pt x="218" y="42"/>
                </a:cubicBezTo>
                <a:cubicBezTo>
                  <a:pt x="157" y="1"/>
                  <a:pt x="68" y="28"/>
                  <a:pt x="48" y="103"/>
                </a:cubicBezTo>
                <a:cubicBezTo>
                  <a:pt x="0" y="198"/>
                  <a:pt x="34" y="313"/>
                  <a:pt x="130" y="368"/>
                </a:cubicBezTo>
                <a:cubicBezTo>
                  <a:pt x="191" y="341"/>
                  <a:pt x="272" y="334"/>
                  <a:pt x="306" y="29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6" name="Google Shape;3786;p47"/>
          <p:cNvSpPr/>
          <p:nvPr/>
        </p:nvSpPr>
        <p:spPr>
          <a:xfrm>
            <a:off x="5560511" y="1416869"/>
            <a:ext cx="5113" cy="5259"/>
          </a:xfrm>
          <a:custGeom>
            <a:avLst/>
            <a:gdLst/>
            <a:ahLst/>
            <a:cxnLst/>
            <a:rect l="l" t="t" r="r" b="b"/>
            <a:pathLst>
              <a:path w="245" h="252" extrusionOk="0">
                <a:moveTo>
                  <a:pt x="150" y="225"/>
                </a:moveTo>
                <a:cubicBezTo>
                  <a:pt x="184" y="211"/>
                  <a:pt x="204" y="184"/>
                  <a:pt x="218" y="150"/>
                </a:cubicBezTo>
                <a:cubicBezTo>
                  <a:pt x="245" y="82"/>
                  <a:pt x="197" y="7"/>
                  <a:pt x="123" y="7"/>
                </a:cubicBezTo>
                <a:cubicBezTo>
                  <a:pt x="48" y="1"/>
                  <a:pt x="0" y="55"/>
                  <a:pt x="0" y="130"/>
                </a:cubicBezTo>
                <a:cubicBezTo>
                  <a:pt x="7" y="204"/>
                  <a:pt x="82" y="252"/>
                  <a:pt x="150" y="22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7" name="Google Shape;3787;p47"/>
          <p:cNvSpPr/>
          <p:nvPr/>
        </p:nvSpPr>
        <p:spPr>
          <a:xfrm>
            <a:off x="7606439" y="4348958"/>
            <a:ext cx="6261" cy="8244"/>
          </a:xfrm>
          <a:custGeom>
            <a:avLst/>
            <a:gdLst/>
            <a:ahLst/>
            <a:cxnLst/>
            <a:rect l="l" t="t" r="r" b="b"/>
            <a:pathLst>
              <a:path w="300" h="395" extrusionOk="0">
                <a:moveTo>
                  <a:pt x="95" y="41"/>
                </a:moveTo>
                <a:cubicBezTo>
                  <a:pt x="48" y="75"/>
                  <a:pt x="27" y="150"/>
                  <a:pt x="0" y="204"/>
                </a:cubicBezTo>
                <a:cubicBezTo>
                  <a:pt x="34" y="252"/>
                  <a:pt x="75" y="299"/>
                  <a:pt x="122" y="340"/>
                </a:cubicBezTo>
                <a:cubicBezTo>
                  <a:pt x="184" y="394"/>
                  <a:pt x="272" y="360"/>
                  <a:pt x="292" y="286"/>
                </a:cubicBezTo>
                <a:cubicBezTo>
                  <a:pt x="299" y="218"/>
                  <a:pt x="292" y="156"/>
                  <a:pt x="272" y="102"/>
                </a:cubicBezTo>
                <a:cubicBezTo>
                  <a:pt x="245" y="27"/>
                  <a:pt x="163" y="0"/>
                  <a:pt x="95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8" name="Google Shape;3788;p47"/>
          <p:cNvSpPr/>
          <p:nvPr/>
        </p:nvSpPr>
        <p:spPr>
          <a:xfrm>
            <a:off x="3769886" y="4516315"/>
            <a:ext cx="7680" cy="8098"/>
          </a:xfrm>
          <a:custGeom>
            <a:avLst/>
            <a:gdLst/>
            <a:ahLst/>
            <a:cxnLst/>
            <a:rect l="l" t="t" r="r" b="b"/>
            <a:pathLst>
              <a:path w="368" h="388" extrusionOk="0">
                <a:moveTo>
                  <a:pt x="109" y="68"/>
                </a:moveTo>
                <a:cubicBezTo>
                  <a:pt x="0" y="123"/>
                  <a:pt x="0" y="265"/>
                  <a:pt x="109" y="320"/>
                </a:cubicBezTo>
                <a:cubicBezTo>
                  <a:pt x="190" y="347"/>
                  <a:pt x="279" y="374"/>
                  <a:pt x="367" y="388"/>
                </a:cubicBezTo>
                <a:lnTo>
                  <a:pt x="367" y="0"/>
                </a:lnTo>
                <a:cubicBezTo>
                  <a:pt x="279" y="14"/>
                  <a:pt x="190" y="41"/>
                  <a:pt x="109" y="6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9" name="Google Shape;3789;p47"/>
          <p:cNvSpPr/>
          <p:nvPr/>
        </p:nvSpPr>
        <p:spPr>
          <a:xfrm>
            <a:off x="7762171" y="3662335"/>
            <a:ext cx="12501" cy="7555"/>
          </a:xfrm>
          <a:custGeom>
            <a:avLst/>
            <a:gdLst/>
            <a:ahLst/>
            <a:cxnLst/>
            <a:rect l="l" t="t" r="r" b="b"/>
            <a:pathLst>
              <a:path w="599" h="362" extrusionOk="0">
                <a:moveTo>
                  <a:pt x="591" y="314"/>
                </a:moveTo>
                <a:cubicBezTo>
                  <a:pt x="489" y="42"/>
                  <a:pt x="408" y="1"/>
                  <a:pt x="150" y="76"/>
                </a:cubicBezTo>
                <a:cubicBezTo>
                  <a:pt x="95" y="96"/>
                  <a:pt x="48" y="123"/>
                  <a:pt x="0" y="151"/>
                </a:cubicBezTo>
                <a:cubicBezTo>
                  <a:pt x="211" y="164"/>
                  <a:pt x="421" y="239"/>
                  <a:pt x="591" y="361"/>
                </a:cubicBezTo>
                <a:cubicBezTo>
                  <a:pt x="598" y="348"/>
                  <a:pt x="591" y="334"/>
                  <a:pt x="591" y="3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0" name="Google Shape;3790;p47"/>
          <p:cNvSpPr/>
          <p:nvPr/>
        </p:nvSpPr>
        <p:spPr>
          <a:xfrm>
            <a:off x="7761023" y="3665320"/>
            <a:ext cx="1148" cy="584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55" y="8"/>
                </a:moveTo>
                <a:cubicBezTo>
                  <a:pt x="41" y="8"/>
                  <a:pt x="21" y="1"/>
                  <a:pt x="1" y="1"/>
                </a:cubicBezTo>
                <a:lnTo>
                  <a:pt x="1" y="28"/>
                </a:lnTo>
                <a:lnTo>
                  <a:pt x="28" y="28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1" name="Google Shape;3791;p47"/>
          <p:cNvSpPr/>
          <p:nvPr/>
        </p:nvSpPr>
        <p:spPr>
          <a:xfrm>
            <a:off x="7314823" y="2965528"/>
            <a:ext cx="4988" cy="5551"/>
          </a:xfrm>
          <a:custGeom>
            <a:avLst/>
            <a:gdLst/>
            <a:ahLst/>
            <a:cxnLst/>
            <a:rect l="l" t="t" r="r" b="b"/>
            <a:pathLst>
              <a:path w="239" h="266" extrusionOk="0">
                <a:moveTo>
                  <a:pt x="238" y="68"/>
                </a:moveTo>
                <a:cubicBezTo>
                  <a:pt x="238" y="62"/>
                  <a:pt x="191" y="14"/>
                  <a:pt x="170" y="7"/>
                </a:cubicBezTo>
                <a:cubicBezTo>
                  <a:pt x="62" y="0"/>
                  <a:pt x="1" y="75"/>
                  <a:pt x="7" y="191"/>
                </a:cubicBezTo>
                <a:cubicBezTo>
                  <a:pt x="7" y="218"/>
                  <a:pt x="41" y="238"/>
                  <a:pt x="62" y="266"/>
                </a:cubicBezTo>
                <a:cubicBezTo>
                  <a:pt x="89" y="259"/>
                  <a:pt x="136" y="252"/>
                  <a:pt x="150" y="232"/>
                </a:cubicBezTo>
                <a:cubicBezTo>
                  <a:pt x="184" y="184"/>
                  <a:pt x="218" y="130"/>
                  <a:pt x="238" y="6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2" name="Google Shape;3792;p47"/>
          <p:cNvSpPr/>
          <p:nvPr/>
        </p:nvSpPr>
        <p:spPr>
          <a:xfrm>
            <a:off x="7242633" y="3256560"/>
            <a:ext cx="4424" cy="4424"/>
          </a:xfrm>
          <a:custGeom>
            <a:avLst/>
            <a:gdLst/>
            <a:ahLst/>
            <a:cxnLst/>
            <a:rect l="l" t="t" r="r" b="b"/>
            <a:pathLst>
              <a:path w="212" h="212" extrusionOk="0">
                <a:moveTo>
                  <a:pt x="204" y="137"/>
                </a:moveTo>
                <a:cubicBezTo>
                  <a:pt x="184" y="89"/>
                  <a:pt x="150" y="42"/>
                  <a:pt x="123" y="1"/>
                </a:cubicBezTo>
                <a:lnTo>
                  <a:pt x="0" y="130"/>
                </a:lnTo>
                <a:cubicBezTo>
                  <a:pt x="48" y="157"/>
                  <a:pt x="102" y="184"/>
                  <a:pt x="150" y="205"/>
                </a:cubicBezTo>
                <a:cubicBezTo>
                  <a:pt x="163" y="211"/>
                  <a:pt x="211" y="157"/>
                  <a:pt x="204" y="13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3" name="Google Shape;3793;p47"/>
          <p:cNvSpPr/>
          <p:nvPr/>
        </p:nvSpPr>
        <p:spPr>
          <a:xfrm>
            <a:off x="6703812" y="3271315"/>
            <a:ext cx="3840" cy="5405"/>
          </a:xfrm>
          <a:custGeom>
            <a:avLst/>
            <a:gdLst/>
            <a:ahLst/>
            <a:cxnLst/>
            <a:rect l="l" t="t" r="r" b="b"/>
            <a:pathLst>
              <a:path w="184" h="259" extrusionOk="0">
                <a:moveTo>
                  <a:pt x="75" y="14"/>
                </a:moveTo>
                <a:cubicBezTo>
                  <a:pt x="0" y="96"/>
                  <a:pt x="34" y="259"/>
                  <a:pt x="116" y="238"/>
                </a:cubicBezTo>
                <a:cubicBezTo>
                  <a:pt x="143" y="232"/>
                  <a:pt x="184" y="198"/>
                  <a:pt x="184" y="177"/>
                </a:cubicBezTo>
                <a:cubicBezTo>
                  <a:pt x="177" y="116"/>
                  <a:pt x="164" y="62"/>
                  <a:pt x="143" y="7"/>
                </a:cubicBezTo>
                <a:cubicBezTo>
                  <a:pt x="123" y="1"/>
                  <a:pt x="96" y="7"/>
                  <a:pt x="75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47"/>
          <p:cNvSpPr/>
          <p:nvPr/>
        </p:nvSpPr>
        <p:spPr>
          <a:xfrm>
            <a:off x="7246181" y="3365773"/>
            <a:ext cx="5823" cy="5698"/>
          </a:xfrm>
          <a:custGeom>
            <a:avLst/>
            <a:gdLst/>
            <a:ahLst/>
            <a:cxnLst/>
            <a:rect l="l" t="t" r="r" b="b"/>
            <a:pathLst>
              <a:path w="279" h="273" extrusionOk="0">
                <a:moveTo>
                  <a:pt x="272" y="103"/>
                </a:moveTo>
                <a:cubicBezTo>
                  <a:pt x="259" y="21"/>
                  <a:pt x="184" y="1"/>
                  <a:pt x="116" y="28"/>
                </a:cubicBezTo>
                <a:cubicBezTo>
                  <a:pt x="41" y="55"/>
                  <a:pt x="0" y="123"/>
                  <a:pt x="48" y="184"/>
                </a:cubicBezTo>
                <a:cubicBezTo>
                  <a:pt x="75" y="232"/>
                  <a:pt x="150" y="245"/>
                  <a:pt x="204" y="273"/>
                </a:cubicBezTo>
                <a:cubicBezTo>
                  <a:pt x="231" y="218"/>
                  <a:pt x="279" y="157"/>
                  <a:pt x="272" y="10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47"/>
          <p:cNvSpPr/>
          <p:nvPr/>
        </p:nvSpPr>
        <p:spPr>
          <a:xfrm>
            <a:off x="7395944" y="3523633"/>
            <a:ext cx="7117" cy="5405"/>
          </a:xfrm>
          <a:custGeom>
            <a:avLst/>
            <a:gdLst/>
            <a:ahLst/>
            <a:cxnLst/>
            <a:rect l="l" t="t" r="r" b="b"/>
            <a:pathLst>
              <a:path w="341" h="259" extrusionOk="0">
                <a:moveTo>
                  <a:pt x="178" y="1"/>
                </a:moveTo>
                <a:cubicBezTo>
                  <a:pt x="130" y="35"/>
                  <a:pt x="69" y="55"/>
                  <a:pt x="35" y="96"/>
                </a:cubicBezTo>
                <a:cubicBezTo>
                  <a:pt x="1" y="157"/>
                  <a:pt x="35" y="211"/>
                  <a:pt x="116" y="232"/>
                </a:cubicBezTo>
                <a:cubicBezTo>
                  <a:pt x="232" y="259"/>
                  <a:pt x="341" y="184"/>
                  <a:pt x="307" y="102"/>
                </a:cubicBezTo>
                <a:cubicBezTo>
                  <a:pt x="286" y="62"/>
                  <a:pt x="225" y="35"/>
                  <a:pt x="178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47"/>
          <p:cNvSpPr/>
          <p:nvPr/>
        </p:nvSpPr>
        <p:spPr>
          <a:xfrm>
            <a:off x="4783417" y="1639677"/>
            <a:ext cx="3423" cy="3569"/>
          </a:xfrm>
          <a:custGeom>
            <a:avLst/>
            <a:gdLst/>
            <a:ahLst/>
            <a:cxnLst/>
            <a:rect l="l" t="t" r="r" b="b"/>
            <a:pathLst>
              <a:path w="164" h="171" extrusionOk="0">
                <a:moveTo>
                  <a:pt x="41" y="171"/>
                </a:moveTo>
                <a:cubicBezTo>
                  <a:pt x="82" y="144"/>
                  <a:pt x="122" y="110"/>
                  <a:pt x="156" y="69"/>
                </a:cubicBezTo>
                <a:cubicBezTo>
                  <a:pt x="163" y="62"/>
                  <a:pt x="136" y="21"/>
                  <a:pt x="122" y="1"/>
                </a:cubicBezTo>
                <a:cubicBezTo>
                  <a:pt x="82" y="35"/>
                  <a:pt x="41" y="69"/>
                  <a:pt x="7" y="103"/>
                </a:cubicBezTo>
                <a:cubicBezTo>
                  <a:pt x="0" y="110"/>
                  <a:pt x="34" y="150"/>
                  <a:pt x="41" y="17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7" name="Google Shape;3797;p47"/>
          <p:cNvSpPr/>
          <p:nvPr/>
        </p:nvSpPr>
        <p:spPr>
          <a:xfrm>
            <a:off x="7294391" y="3641924"/>
            <a:ext cx="6553" cy="5405"/>
          </a:xfrm>
          <a:custGeom>
            <a:avLst/>
            <a:gdLst/>
            <a:ahLst/>
            <a:cxnLst/>
            <a:rect l="l" t="t" r="r" b="b"/>
            <a:pathLst>
              <a:path w="314" h="259" extrusionOk="0">
                <a:moveTo>
                  <a:pt x="280" y="89"/>
                </a:moveTo>
                <a:cubicBezTo>
                  <a:pt x="259" y="62"/>
                  <a:pt x="239" y="41"/>
                  <a:pt x="212" y="28"/>
                </a:cubicBezTo>
                <a:cubicBezTo>
                  <a:pt x="103" y="0"/>
                  <a:pt x="1" y="34"/>
                  <a:pt x="1" y="123"/>
                </a:cubicBezTo>
                <a:cubicBezTo>
                  <a:pt x="1" y="163"/>
                  <a:pt x="62" y="204"/>
                  <a:pt x="89" y="252"/>
                </a:cubicBezTo>
                <a:cubicBezTo>
                  <a:pt x="191" y="259"/>
                  <a:pt x="314" y="163"/>
                  <a:pt x="280" y="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8" name="Google Shape;3798;p47"/>
          <p:cNvSpPr/>
          <p:nvPr/>
        </p:nvSpPr>
        <p:spPr>
          <a:xfrm>
            <a:off x="7775925" y="3671288"/>
            <a:ext cx="5823" cy="4967"/>
          </a:xfrm>
          <a:custGeom>
            <a:avLst/>
            <a:gdLst/>
            <a:ahLst/>
            <a:cxnLst/>
            <a:rect l="l" t="t" r="r" b="b"/>
            <a:pathLst>
              <a:path w="279" h="238" extrusionOk="0">
                <a:moveTo>
                  <a:pt x="279" y="122"/>
                </a:moveTo>
                <a:cubicBezTo>
                  <a:pt x="272" y="88"/>
                  <a:pt x="252" y="61"/>
                  <a:pt x="224" y="48"/>
                </a:cubicBezTo>
                <a:cubicBezTo>
                  <a:pt x="150" y="27"/>
                  <a:pt x="75" y="14"/>
                  <a:pt x="0" y="0"/>
                </a:cubicBezTo>
                <a:cubicBezTo>
                  <a:pt x="41" y="61"/>
                  <a:pt x="95" y="122"/>
                  <a:pt x="150" y="177"/>
                </a:cubicBezTo>
                <a:cubicBezTo>
                  <a:pt x="211" y="238"/>
                  <a:pt x="279" y="204"/>
                  <a:pt x="279" y="12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9" name="Google Shape;3799;p47"/>
          <p:cNvSpPr/>
          <p:nvPr/>
        </p:nvSpPr>
        <p:spPr>
          <a:xfrm>
            <a:off x="7774505" y="3669995"/>
            <a:ext cx="1440" cy="1315"/>
          </a:xfrm>
          <a:custGeom>
            <a:avLst/>
            <a:gdLst/>
            <a:ahLst/>
            <a:cxnLst/>
            <a:rect l="l" t="t" r="r" b="b"/>
            <a:pathLst>
              <a:path w="69" h="63" extrusionOk="0">
                <a:moveTo>
                  <a:pt x="68" y="62"/>
                </a:moveTo>
                <a:cubicBezTo>
                  <a:pt x="55" y="49"/>
                  <a:pt x="48" y="35"/>
                  <a:pt x="34" y="21"/>
                </a:cubicBezTo>
                <a:cubicBezTo>
                  <a:pt x="27" y="15"/>
                  <a:pt x="14" y="8"/>
                  <a:pt x="0" y="1"/>
                </a:cubicBezTo>
                <a:cubicBezTo>
                  <a:pt x="0" y="15"/>
                  <a:pt x="0" y="35"/>
                  <a:pt x="7" y="4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0" name="Google Shape;3800;p47"/>
          <p:cNvSpPr/>
          <p:nvPr/>
        </p:nvSpPr>
        <p:spPr>
          <a:xfrm>
            <a:off x="7549422" y="3808425"/>
            <a:ext cx="1294" cy="877"/>
          </a:xfrm>
          <a:custGeom>
            <a:avLst/>
            <a:gdLst/>
            <a:ahLst/>
            <a:cxnLst/>
            <a:rect l="l" t="t" r="r" b="b"/>
            <a:pathLst>
              <a:path w="62" h="42" extrusionOk="0">
                <a:moveTo>
                  <a:pt x="61" y="1"/>
                </a:moveTo>
                <a:cubicBezTo>
                  <a:pt x="41" y="1"/>
                  <a:pt x="20" y="8"/>
                  <a:pt x="0" y="14"/>
                </a:cubicBezTo>
                <a:cubicBezTo>
                  <a:pt x="7" y="21"/>
                  <a:pt x="7" y="28"/>
                  <a:pt x="14" y="42"/>
                </a:cubicBezTo>
                <a:lnTo>
                  <a:pt x="27" y="42"/>
                </a:lnTo>
                <a:cubicBezTo>
                  <a:pt x="41" y="21"/>
                  <a:pt x="54" y="8"/>
                  <a:pt x="61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1" name="Google Shape;3801;p47"/>
          <p:cNvSpPr/>
          <p:nvPr/>
        </p:nvSpPr>
        <p:spPr>
          <a:xfrm>
            <a:off x="7550842" y="3803750"/>
            <a:ext cx="6261" cy="4571"/>
          </a:xfrm>
          <a:custGeom>
            <a:avLst/>
            <a:gdLst/>
            <a:ahLst/>
            <a:cxnLst/>
            <a:rect l="l" t="t" r="r" b="b"/>
            <a:pathLst>
              <a:path w="300" h="219" extrusionOk="0">
                <a:moveTo>
                  <a:pt x="231" y="7"/>
                </a:moveTo>
                <a:cubicBezTo>
                  <a:pt x="197" y="1"/>
                  <a:pt x="163" y="7"/>
                  <a:pt x="143" y="35"/>
                </a:cubicBezTo>
                <a:cubicBezTo>
                  <a:pt x="88" y="89"/>
                  <a:pt x="41" y="157"/>
                  <a:pt x="0" y="218"/>
                </a:cubicBezTo>
                <a:cubicBezTo>
                  <a:pt x="75" y="204"/>
                  <a:pt x="150" y="184"/>
                  <a:pt x="224" y="157"/>
                </a:cubicBezTo>
                <a:cubicBezTo>
                  <a:pt x="299" y="116"/>
                  <a:pt x="299" y="55"/>
                  <a:pt x="231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2" name="Google Shape;3802;p47"/>
          <p:cNvSpPr/>
          <p:nvPr/>
        </p:nvSpPr>
        <p:spPr>
          <a:xfrm>
            <a:off x="7052716" y="3995650"/>
            <a:ext cx="6553" cy="8390"/>
          </a:xfrm>
          <a:custGeom>
            <a:avLst/>
            <a:gdLst/>
            <a:ahLst/>
            <a:cxnLst/>
            <a:rect l="l" t="t" r="r" b="b"/>
            <a:pathLst>
              <a:path w="314" h="402" extrusionOk="0">
                <a:moveTo>
                  <a:pt x="238" y="14"/>
                </a:moveTo>
                <a:cubicBezTo>
                  <a:pt x="28" y="82"/>
                  <a:pt x="1" y="198"/>
                  <a:pt x="150" y="347"/>
                </a:cubicBezTo>
                <a:cubicBezTo>
                  <a:pt x="198" y="374"/>
                  <a:pt x="252" y="395"/>
                  <a:pt x="313" y="401"/>
                </a:cubicBezTo>
                <a:lnTo>
                  <a:pt x="313" y="7"/>
                </a:lnTo>
                <a:cubicBezTo>
                  <a:pt x="286" y="0"/>
                  <a:pt x="259" y="7"/>
                  <a:pt x="238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3" name="Google Shape;3803;p47"/>
          <p:cNvSpPr/>
          <p:nvPr/>
        </p:nvSpPr>
        <p:spPr>
          <a:xfrm>
            <a:off x="4815181" y="1411631"/>
            <a:ext cx="3131" cy="6386"/>
          </a:xfrm>
          <a:custGeom>
            <a:avLst/>
            <a:gdLst/>
            <a:ahLst/>
            <a:cxnLst/>
            <a:rect l="l" t="t" r="r" b="b"/>
            <a:pathLst>
              <a:path w="150" h="306" extrusionOk="0">
                <a:moveTo>
                  <a:pt x="150" y="150"/>
                </a:moveTo>
                <a:cubicBezTo>
                  <a:pt x="150" y="95"/>
                  <a:pt x="102" y="48"/>
                  <a:pt x="75" y="0"/>
                </a:cubicBezTo>
                <a:cubicBezTo>
                  <a:pt x="48" y="48"/>
                  <a:pt x="0" y="102"/>
                  <a:pt x="0" y="156"/>
                </a:cubicBezTo>
                <a:cubicBezTo>
                  <a:pt x="0" y="204"/>
                  <a:pt x="48" y="252"/>
                  <a:pt x="82" y="306"/>
                </a:cubicBezTo>
                <a:cubicBezTo>
                  <a:pt x="116" y="258"/>
                  <a:pt x="136" y="204"/>
                  <a:pt x="150" y="15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4" name="Google Shape;3804;p47"/>
          <p:cNvSpPr/>
          <p:nvPr/>
        </p:nvSpPr>
        <p:spPr>
          <a:xfrm>
            <a:off x="5642760" y="1406664"/>
            <a:ext cx="8390" cy="7951"/>
          </a:xfrm>
          <a:custGeom>
            <a:avLst/>
            <a:gdLst/>
            <a:ahLst/>
            <a:cxnLst/>
            <a:rect l="l" t="t" r="r" b="b"/>
            <a:pathLst>
              <a:path w="402" h="381" extrusionOk="0">
                <a:moveTo>
                  <a:pt x="293" y="41"/>
                </a:moveTo>
                <a:cubicBezTo>
                  <a:pt x="239" y="14"/>
                  <a:pt x="178" y="0"/>
                  <a:pt x="116" y="7"/>
                </a:cubicBezTo>
                <a:cubicBezTo>
                  <a:pt x="28" y="14"/>
                  <a:pt x="1" y="75"/>
                  <a:pt x="42" y="150"/>
                </a:cubicBezTo>
                <a:cubicBezTo>
                  <a:pt x="82" y="231"/>
                  <a:pt x="130" y="306"/>
                  <a:pt x="178" y="381"/>
                </a:cubicBezTo>
                <a:lnTo>
                  <a:pt x="381" y="381"/>
                </a:lnTo>
                <a:cubicBezTo>
                  <a:pt x="381" y="258"/>
                  <a:pt x="402" y="129"/>
                  <a:pt x="293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5" name="Google Shape;3805;p47"/>
          <p:cNvSpPr/>
          <p:nvPr/>
        </p:nvSpPr>
        <p:spPr>
          <a:xfrm>
            <a:off x="6012389" y="1729752"/>
            <a:ext cx="6115" cy="5405"/>
          </a:xfrm>
          <a:custGeom>
            <a:avLst/>
            <a:gdLst/>
            <a:ahLst/>
            <a:cxnLst/>
            <a:rect l="l" t="t" r="r" b="b"/>
            <a:pathLst>
              <a:path w="293" h="259" extrusionOk="0">
                <a:moveTo>
                  <a:pt x="272" y="163"/>
                </a:moveTo>
                <a:cubicBezTo>
                  <a:pt x="292" y="143"/>
                  <a:pt x="279" y="102"/>
                  <a:pt x="286" y="68"/>
                </a:cubicBezTo>
                <a:cubicBezTo>
                  <a:pt x="258" y="48"/>
                  <a:pt x="231" y="0"/>
                  <a:pt x="218" y="7"/>
                </a:cubicBezTo>
                <a:cubicBezTo>
                  <a:pt x="156" y="28"/>
                  <a:pt x="109" y="62"/>
                  <a:pt x="61" y="102"/>
                </a:cubicBezTo>
                <a:cubicBezTo>
                  <a:pt x="0" y="157"/>
                  <a:pt x="41" y="259"/>
                  <a:pt x="122" y="252"/>
                </a:cubicBezTo>
                <a:cubicBezTo>
                  <a:pt x="170" y="259"/>
                  <a:pt x="224" y="204"/>
                  <a:pt x="272" y="16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6" name="Google Shape;3806;p47"/>
          <p:cNvSpPr/>
          <p:nvPr/>
        </p:nvSpPr>
        <p:spPr>
          <a:xfrm>
            <a:off x="5202528" y="2011435"/>
            <a:ext cx="6532" cy="4988"/>
          </a:xfrm>
          <a:custGeom>
            <a:avLst/>
            <a:gdLst/>
            <a:ahLst/>
            <a:cxnLst/>
            <a:rect l="l" t="t" r="r" b="b"/>
            <a:pathLst>
              <a:path w="313" h="239" extrusionOk="0">
                <a:moveTo>
                  <a:pt x="68" y="231"/>
                </a:moveTo>
                <a:cubicBezTo>
                  <a:pt x="82" y="238"/>
                  <a:pt x="129" y="218"/>
                  <a:pt x="150" y="197"/>
                </a:cubicBezTo>
                <a:cubicBezTo>
                  <a:pt x="204" y="136"/>
                  <a:pt x="258" y="68"/>
                  <a:pt x="313" y="0"/>
                </a:cubicBezTo>
                <a:cubicBezTo>
                  <a:pt x="231" y="21"/>
                  <a:pt x="150" y="48"/>
                  <a:pt x="75" y="75"/>
                </a:cubicBezTo>
                <a:cubicBezTo>
                  <a:pt x="0" y="109"/>
                  <a:pt x="0" y="177"/>
                  <a:pt x="68" y="23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7" name="Google Shape;3807;p47"/>
          <p:cNvSpPr/>
          <p:nvPr/>
        </p:nvSpPr>
        <p:spPr>
          <a:xfrm>
            <a:off x="5209186" y="2010579"/>
            <a:ext cx="1586" cy="877"/>
          </a:xfrm>
          <a:custGeom>
            <a:avLst/>
            <a:gdLst/>
            <a:ahLst/>
            <a:cxnLst/>
            <a:rect l="l" t="t" r="r" b="b"/>
            <a:pathLst>
              <a:path w="76" h="42" extrusionOk="0">
                <a:moveTo>
                  <a:pt x="1" y="41"/>
                </a:moveTo>
                <a:lnTo>
                  <a:pt x="62" y="28"/>
                </a:lnTo>
                <a:cubicBezTo>
                  <a:pt x="69" y="21"/>
                  <a:pt x="69" y="14"/>
                  <a:pt x="75" y="0"/>
                </a:cubicBezTo>
                <a:lnTo>
                  <a:pt x="35" y="0"/>
                </a:lnTo>
                <a:cubicBezTo>
                  <a:pt x="21" y="14"/>
                  <a:pt x="7" y="28"/>
                  <a:pt x="1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8" name="Google Shape;3808;p47"/>
          <p:cNvSpPr/>
          <p:nvPr/>
        </p:nvSpPr>
        <p:spPr>
          <a:xfrm>
            <a:off x="5535259" y="2098087"/>
            <a:ext cx="4550" cy="3715"/>
          </a:xfrm>
          <a:custGeom>
            <a:avLst/>
            <a:gdLst/>
            <a:ahLst/>
            <a:cxnLst/>
            <a:rect l="l" t="t" r="r" b="b"/>
            <a:pathLst>
              <a:path w="218" h="178" extrusionOk="0">
                <a:moveTo>
                  <a:pt x="1" y="48"/>
                </a:moveTo>
                <a:lnTo>
                  <a:pt x="130" y="177"/>
                </a:lnTo>
                <a:cubicBezTo>
                  <a:pt x="150" y="164"/>
                  <a:pt x="204" y="150"/>
                  <a:pt x="204" y="130"/>
                </a:cubicBezTo>
                <a:cubicBezTo>
                  <a:pt x="218" y="62"/>
                  <a:pt x="157" y="0"/>
                  <a:pt x="89" y="7"/>
                </a:cubicBezTo>
                <a:cubicBezTo>
                  <a:pt x="62" y="7"/>
                  <a:pt x="35" y="34"/>
                  <a:pt x="1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9" name="Google Shape;3809;p47"/>
          <p:cNvSpPr/>
          <p:nvPr/>
        </p:nvSpPr>
        <p:spPr>
          <a:xfrm>
            <a:off x="6211802" y="1528482"/>
            <a:ext cx="4842" cy="4988"/>
          </a:xfrm>
          <a:custGeom>
            <a:avLst/>
            <a:gdLst/>
            <a:ahLst/>
            <a:cxnLst/>
            <a:rect l="l" t="t" r="r" b="b"/>
            <a:pathLst>
              <a:path w="232" h="239" extrusionOk="0">
                <a:moveTo>
                  <a:pt x="89" y="42"/>
                </a:moveTo>
                <a:cubicBezTo>
                  <a:pt x="55" y="55"/>
                  <a:pt x="34" y="82"/>
                  <a:pt x="27" y="110"/>
                </a:cubicBezTo>
                <a:cubicBezTo>
                  <a:pt x="0" y="184"/>
                  <a:pt x="41" y="232"/>
                  <a:pt x="123" y="239"/>
                </a:cubicBezTo>
                <a:cubicBezTo>
                  <a:pt x="204" y="239"/>
                  <a:pt x="231" y="191"/>
                  <a:pt x="231" y="116"/>
                </a:cubicBezTo>
                <a:cubicBezTo>
                  <a:pt x="211" y="35"/>
                  <a:pt x="163" y="1"/>
                  <a:pt x="89" y="4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0" name="Google Shape;3810;p47"/>
          <p:cNvSpPr/>
          <p:nvPr/>
        </p:nvSpPr>
        <p:spPr>
          <a:xfrm>
            <a:off x="7619900" y="2293952"/>
            <a:ext cx="2567" cy="3423"/>
          </a:xfrm>
          <a:custGeom>
            <a:avLst/>
            <a:gdLst/>
            <a:ahLst/>
            <a:cxnLst/>
            <a:rect l="l" t="t" r="r" b="b"/>
            <a:pathLst>
              <a:path w="123" h="164" extrusionOk="0">
                <a:moveTo>
                  <a:pt x="123" y="69"/>
                </a:moveTo>
                <a:cubicBezTo>
                  <a:pt x="123" y="48"/>
                  <a:pt x="96" y="14"/>
                  <a:pt x="75" y="7"/>
                </a:cubicBezTo>
                <a:cubicBezTo>
                  <a:pt x="55" y="1"/>
                  <a:pt x="21" y="21"/>
                  <a:pt x="1" y="28"/>
                </a:cubicBezTo>
                <a:cubicBezTo>
                  <a:pt x="1" y="55"/>
                  <a:pt x="1" y="89"/>
                  <a:pt x="7" y="103"/>
                </a:cubicBezTo>
                <a:cubicBezTo>
                  <a:pt x="75" y="164"/>
                  <a:pt x="116" y="150"/>
                  <a:pt x="123" y="6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1" name="Google Shape;3811;p47"/>
          <p:cNvSpPr/>
          <p:nvPr/>
        </p:nvSpPr>
        <p:spPr>
          <a:xfrm>
            <a:off x="7446012" y="2686976"/>
            <a:ext cx="4424" cy="5969"/>
          </a:xfrm>
          <a:custGeom>
            <a:avLst/>
            <a:gdLst/>
            <a:ahLst/>
            <a:cxnLst/>
            <a:rect l="l" t="t" r="r" b="b"/>
            <a:pathLst>
              <a:path w="212" h="286" extrusionOk="0">
                <a:moveTo>
                  <a:pt x="96" y="286"/>
                </a:moveTo>
                <a:cubicBezTo>
                  <a:pt x="137" y="238"/>
                  <a:pt x="171" y="191"/>
                  <a:pt x="211" y="143"/>
                </a:cubicBezTo>
                <a:lnTo>
                  <a:pt x="103" y="0"/>
                </a:lnTo>
                <a:cubicBezTo>
                  <a:pt x="69" y="41"/>
                  <a:pt x="1" y="89"/>
                  <a:pt x="1" y="136"/>
                </a:cubicBezTo>
                <a:cubicBezTo>
                  <a:pt x="1" y="184"/>
                  <a:pt x="62" y="238"/>
                  <a:pt x="96" y="28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2" name="Google Shape;3812;p47"/>
          <p:cNvSpPr/>
          <p:nvPr/>
        </p:nvSpPr>
        <p:spPr>
          <a:xfrm>
            <a:off x="5057419" y="2743283"/>
            <a:ext cx="7117" cy="5405"/>
          </a:xfrm>
          <a:custGeom>
            <a:avLst/>
            <a:gdLst/>
            <a:ahLst/>
            <a:cxnLst/>
            <a:rect l="l" t="t" r="r" b="b"/>
            <a:pathLst>
              <a:path w="341" h="259" extrusionOk="0">
                <a:moveTo>
                  <a:pt x="341" y="109"/>
                </a:moveTo>
                <a:cubicBezTo>
                  <a:pt x="341" y="68"/>
                  <a:pt x="252" y="34"/>
                  <a:pt x="212" y="0"/>
                </a:cubicBezTo>
                <a:cubicBezTo>
                  <a:pt x="96" y="7"/>
                  <a:pt x="1" y="129"/>
                  <a:pt x="62" y="197"/>
                </a:cubicBezTo>
                <a:cubicBezTo>
                  <a:pt x="110" y="245"/>
                  <a:pt x="178" y="258"/>
                  <a:pt x="239" y="252"/>
                </a:cubicBezTo>
                <a:cubicBezTo>
                  <a:pt x="293" y="225"/>
                  <a:pt x="334" y="170"/>
                  <a:pt x="341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3" name="Google Shape;3813;p47"/>
          <p:cNvSpPr/>
          <p:nvPr/>
        </p:nvSpPr>
        <p:spPr>
          <a:xfrm>
            <a:off x="5495981" y="2813636"/>
            <a:ext cx="6678" cy="5823"/>
          </a:xfrm>
          <a:custGeom>
            <a:avLst/>
            <a:gdLst/>
            <a:ahLst/>
            <a:cxnLst/>
            <a:rect l="l" t="t" r="r" b="b"/>
            <a:pathLst>
              <a:path w="320" h="279" extrusionOk="0">
                <a:moveTo>
                  <a:pt x="109" y="279"/>
                </a:moveTo>
                <a:cubicBezTo>
                  <a:pt x="136" y="272"/>
                  <a:pt x="184" y="272"/>
                  <a:pt x="204" y="251"/>
                </a:cubicBezTo>
                <a:cubicBezTo>
                  <a:pt x="245" y="197"/>
                  <a:pt x="285" y="150"/>
                  <a:pt x="319" y="88"/>
                </a:cubicBezTo>
                <a:cubicBezTo>
                  <a:pt x="272" y="61"/>
                  <a:pt x="224" y="0"/>
                  <a:pt x="177" y="7"/>
                </a:cubicBezTo>
                <a:cubicBezTo>
                  <a:pt x="68" y="14"/>
                  <a:pt x="0" y="116"/>
                  <a:pt x="34" y="218"/>
                </a:cubicBezTo>
                <a:cubicBezTo>
                  <a:pt x="41" y="238"/>
                  <a:pt x="82" y="265"/>
                  <a:pt x="109" y="27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4" name="Google Shape;3814;p47"/>
          <p:cNvSpPr/>
          <p:nvPr/>
        </p:nvSpPr>
        <p:spPr>
          <a:xfrm>
            <a:off x="7250856" y="2211703"/>
            <a:ext cx="3569" cy="4257"/>
          </a:xfrm>
          <a:custGeom>
            <a:avLst/>
            <a:gdLst/>
            <a:ahLst/>
            <a:cxnLst/>
            <a:rect l="l" t="t" r="r" b="b"/>
            <a:pathLst>
              <a:path w="171" h="204" extrusionOk="0">
                <a:moveTo>
                  <a:pt x="1" y="143"/>
                </a:moveTo>
                <a:cubicBezTo>
                  <a:pt x="1" y="156"/>
                  <a:pt x="48" y="204"/>
                  <a:pt x="62" y="204"/>
                </a:cubicBezTo>
                <a:cubicBezTo>
                  <a:pt x="130" y="190"/>
                  <a:pt x="170" y="122"/>
                  <a:pt x="136" y="61"/>
                </a:cubicBezTo>
                <a:cubicBezTo>
                  <a:pt x="130" y="41"/>
                  <a:pt x="96" y="20"/>
                  <a:pt x="75" y="0"/>
                </a:cubicBezTo>
                <a:cubicBezTo>
                  <a:pt x="48" y="48"/>
                  <a:pt x="21" y="95"/>
                  <a:pt x="1" y="14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5" name="Google Shape;3815;p47"/>
          <p:cNvSpPr/>
          <p:nvPr/>
        </p:nvSpPr>
        <p:spPr>
          <a:xfrm>
            <a:off x="6121873" y="1650050"/>
            <a:ext cx="2150" cy="2004"/>
          </a:xfrm>
          <a:custGeom>
            <a:avLst/>
            <a:gdLst/>
            <a:ahLst/>
            <a:cxnLst/>
            <a:rect l="l" t="t" r="r" b="b"/>
            <a:pathLst>
              <a:path w="103" h="96" extrusionOk="0">
                <a:moveTo>
                  <a:pt x="62" y="95"/>
                </a:moveTo>
                <a:cubicBezTo>
                  <a:pt x="103" y="27"/>
                  <a:pt x="96" y="0"/>
                  <a:pt x="28" y="7"/>
                </a:cubicBezTo>
                <a:cubicBezTo>
                  <a:pt x="14" y="7"/>
                  <a:pt x="1" y="48"/>
                  <a:pt x="1" y="75"/>
                </a:cubicBezTo>
                <a:cubicBezTo>
                  <a:pt x="7" y="75"/>
                  <a:pt x="41" y="82"/>
                  <a:pt x="62" y="9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6" name="Google Shape;3816;p47"/>
          <p:cNvSpPr/>
          <p:nvPr/>
        </p:nvSpPr>
        <p:spPr>
          <a:xfrm>
            <a:off x="6120036" y="1665494"/>
            <a:ext cx="1711" cy="1440"/>
          </a:xfrm>
          <a:custGeom>
            <a:avLst/>
            <a:gdLst/>
            <a:ahLst/>
            <a:cxnLst/>
            <a:rect l="l" t="t" r="r" b="b"/>
            <a:pathLst>
              <a:path w="82" h="69" extrusionOk="0">
                <a:moveTo>
                  <a:pt x="82" y="42"/>
                </a:moveTo>
                <a:lnTo>
                  <a:pt x="7" y="1"/>
                </a:lnTo>
                <a:lnTo>
                  <a:pt x="0" y="69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7" name="Google Shape;3817;p47"/>
          <p:cNvSpPr/>
          <p:nvPr/>
        </p:nvSpPr>
        <p:spPr>
          <a:xfrm>
            <a:off x="6045280" y="1670461"/>
            <a:ext cx="4278" cy="4696"/>
          </a:xfrm>
          <a:custGeom>
            <a:avLst/>
            <a:gdLst/>
            <a:ahLst/>
            <a:cxnLst/>
            <a:rect l="l" t="t" r="r" b="b"/>
            <a:pathLst>
              <a:path w="205" h="225" extrusionOk="0">
                <a:moveTo>
                  <a:pt x="28" y="69"/>
                </a:moveTo>
                <a:cubicBezTo>
                  <a:pt x="1" y="130"/>
                  <a:pt x="35" y="205"/>
                  <a:pt x="103" y="225"/>
                </a:cubicBezTo>
                <a:cubicBezTo>
                  <a:pt x="130" y="205"/>
                  <a:pt x="164" y="191"/>
                  <a:pt x="171" y="164"/>
                </a:cubicBezTo>
                <a:cubicBezTo>
                  <a:pt x="205" y="96"/>
                  <a:pt x="171" y="21"/>
                  <a:pt x="103" y="7"/>
                </a:cubicBezTo>
                <a:cubicBezTo>
                  <a:pt x="82" y="1"/>
                  <a:pt x="42" y="41"/>
                  <a:pt x="28" y="6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8" name="Google Shape;3818;p47"/>
          <p:cNvSpPr/>
          <p:nvPr/>
        </p:nvSpPr>
        <p:spPr>
          <a:xfrm>
            <a:off x="5075868" y="2736897"/>
            <a:ext cx="4132" cy="2567"/>
          </a:xfrm>
          <a:custGeom>
            <a:avLst/>
            <a:gdLst/>
            <a:ahLst/>
            <a:cxnLst/>
            <a:rect l="l" t="t" r="r" b="b"/>
            <a:pathLst>
              <a:path w="198" h="123" extrusionOk="0">
                <a:moveTo>
                  <a:pt x="197" y="89"/>
                </a:moveTo>
                <a:cubicBezTo>
                  <a:pt x="191" y="68"/>
                  <a:pt x="191" y="34"/>
                  <a:pt x="177" y="21"/>
                </a:cubicBezTo>
                <a:cubicBezTo>
                  <a:pt x="150" y="7"/>
                  <a:pt x="116" y="0"/>
                  <a:pt x="89" y="7"/>
                </a:cubicBezTo>
                <a:cubicBezTo>
                  <a:pt x="0" y="48"/>
                  <a:pt x="14" y="96"/>
                  <a:pt x="109" y="116"/>
                </a:cubicBezTo>
                <a:cubicBezTo>
                  <a:pt x="136" y="123"/>
                  <a:pt x="170" y="102"/>
                  <a:pt x="197" y="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9" name="Google Shape;3819;p47"/>
          <p:cNvSpPr/>
          <p:nvPr/>
        </p:nvSpPr>
        <p:spPr>
          <a:xfrm>
            <a:off x="5641779" y="1381829"/>
            <a:ext cx="4404" cy="4842"/>
          </a:xfrm>
          <a:custGeom>
            <a:avLst/>
            <a:gdLst/>
            <a:ahLst/>
            <a:cxnLst/>
            <a:rect l="l" t="t" r="r" b="b"/>
            <a:pathLst>
              <a:path w="211" h="232" extrusionOk="0">
                <a:moveTo>
                  <a:pt x="177" y="164"/>
                </a:moveTo>
                <a:cubicBezTo>
                  <a:pt x="211" y="103"/>
                  <a:pt x="184" y="21"/>
                  <a:pt x="116" y="1"/>
                </a:cubicBezTo>
                <a:cubicBezTo>
                  <a:pt x="89" y="21"/>
                  <a:pt x="48" y="35"/>
                  <a:pt x="41" y="62"/>
                </a:cubicBezTo>
                <a:cubicBezTo>
                  <a:pt x="0" y="123"/>
                  <a:pt x="34" y="205"/>
                  <a:pt x="109" y="218"/>
                </a:cubicBezTo>
                <a:cubicBezTo>
                  <a:pt x="123" y="232"/>
                  <a:pt x="170" y="184"/>
                  <a:pt x="177" y="16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0" name="Google Shape;3820;p47"/>
          <p:cNvSpPr/>
          <p:nvPr/>
        </p:nvSpPr>
        <p:spPr>
          <a:xfrm>
            <a:off x="7305744" y="2828245"/>
            <a:ext cx="2004" cy="2275"/>
          </a:xfrm>
          <a:custGeom>
            <a:avLst/>
            <a:gdLst/>
            <a:ahLst/>
            <a:cxnLst/>
            <a:rect l="l" t="t" r="r" b="b"/>
            <a:pathLst>
              <a:path w="96" h="109" extrusionOk="0">
                <a:moveTo>
                  <a:pt x="96" y="88"/>
                </a:moveTo>
                <a:cubicBezTo>
                  <a:pt x="82" y="54"/>
                  <a:pt x="75" y="34"/>
                  <a:pt x="69" y="0"/>
                </a:cubicBezTo>
                <a:cubicBezTo>
                  <a:pt x="48" y="7"/>
                  <a:pt x="1" y="14"/>
                  <a:pt x="1" y="27"/>
                </a:cubicBezTo>
                <a:cubicBezTo>
                  <a:pt x="7" y="54"/>
                  <a:pt x="14" y="82"/>
                  <a:pt x="21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1" name="Google Shape;3821;p47"/>
          <p:cNvSpPr/>
          <p:nvPr/>
        </p:nvSpPr>
        <p:spPr>
          <a:xfrm>
            <a:off x="6106554" y="1686218"/>
            <a:ext cx="2004" cy="2129"/>
          </a:xfrm>
          <a:custGeom>
            <a:avLst/>
            <a:gdLst/>
            <a:ahLst/>
            <a:cxnLst/>
            <a:rect l="l" t="t" r="r" b="b"/>
            <a:pathLst>
              <a:path w="96" h="102" extrusionOk="0">
                <a:moveTo>
                  <a:pt x="7" y="75"/>
                </a:moveTo>
                <a:cubicBezTo>
                  <a:pt x="7" y="88"/>
                  <a:pt x="48" y="102"/>
                  <a:pt x="75" y="95"/>
                </a:cubicBezTo>
                <a:cubicBezTo>
                  <a:pt x="82" y="95"/>
                  <a:pt x="89" y="61"/>
                  <a:pt x="96" y="41"/>
                </a:cubicBezTo>
                <a:cubicBezTo>
                  <a:pt x="35" y="0"/>
                  <a:pt x="1" y="14"/>
                  <a:pt x="7" y="7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2" name="Google Shape;3822;p47"/>
          <p:cNvSpPr/>
          <p:nvPr/>
        </p:nvSpPr>
        <p:spPr>
          <a:xfrm>
            <a:off x="4740425" y="1693585"/>
            <a:ext cx="3444" cy="7117"/>
          </a:xfrm>
          <a:custGeom>
            <a:avLst/>
            <a:gdLst/>
            <a:ahLst/>
            <a:cxnLst/>
            <a:rect l="l" t="t" r="r" b="b"/>
            <a:pathLst>
              <a:path w="165" h="341" extrusionOk="0">
                <a:moveTo>
                  <a:pt x="1" y="0"/>
                </a:moveTo>
                <a:lnTo>
                  <a:pt x="1" y="340"/>
                </a:lnTo>
                <a:cubicBezTo>
                  <a:pt x="164" y="164"/>
                  <a:pt x="164" y="136"/>
                  <a:pt x="1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3" name="Google Shape;3823;p47"/>
          <p:cNvSpPr/>
          <p:nvPr/>
        </p:nvSpPr>
        <p:spPr>
          <a:xfrm>
            <a:off x="6031255" y="1742796"/>
            <a:ext cx="3423" cy="2442"/>
          </a:xfrm>
          <a:custGeom>
            <a:avLst/>
            <a:gdLst/>
            <a:ahLst/>
            <a:cxnLst/>
            <a:rect l="l" t="t" r="r" b="b"/>
            <a:pathLst>
              <a:path w="164" h="117" extrusionOk="0">
                <a:moveTo>
                  <a:pt x="150" y="35"/>
                </a:moveTo>
                <a:cubicBezTo>
                  <a:pt x="150" y="21"/>
                  <a:pt x="102" y="14"/>
                  <a:pt x="82" y="1"/>
                </a:cubicBezTo>
                <a:cubicBezTo>
                  <a:pt x="54" y="14"/>
                  <a:pt x="27" y="28"/>
                  <a:pt x="14" y="41"/>
                </a:cubicBezTo>
                <a:cubicBezTo>
                  <a:pt x="0" y="62"/>
                  <a:pt x="34" y="96"/>
                  <a:pt x="48" y="103"/>
                </a:cubicBezTo>
                <a:cubicBezTo>
                  <a:pt x="122" y="116"/>
                  <a:pt x="163" y="96"/>
                  <a:pt x="150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4" name="Google Shape;3824;p47"/>
          <p:cNvSpPr/>
          <p:nvPr/>
        </p:nvSpPr>
        <p:spPr>
          <a:xfrm>
            <a:off x="4801991" y="1425802"/>
            <a:ext cx="3005" cy="5134"/>
          </a:xfrm>
          <a:custGeom>
            <a:avLst/>
            <a:gdLst/>
            <a:ahLst/>
            <a:cxnLst/>
            <a:rect l="l" t="t" r="r" b="b"/>
            <a:pathLst>
              <a:path w="144" h="246" extrusionOk="0">
                <a:moveTo>
                  <a:pt x="130" y="177"/>
                </a:moveTo>
                <a:cubicBezTo>
                  <a:pt x="143" y="164"/>
                  <a:pt x="130" y="116"/>
                  <a:pt x="109" y="96"/>
                </a:cubicBezTo>
                <a:cubicBezTo>
                  <a:pt x="75" y="62"/>
                  <a:pt x="34" y="28"/>
                  <a:pt x="0" y="1"/>
                </a:cubicBezTo>
                <a:cubicBezTo>
                  <a:pt x="7" y="48"/>
                  <a:pt x="14" y="89"/>
                  <a:pt x="21" y="130"/>
                </a:cubicBezTo>
                <a:cubicBezTo>
                  <a:pt x="28" y="232"/>
                  <a:pt x="68" y="245"/>
                  <a:pt x="130" y="17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5" name="Google Shape;3825;p47"/>
          <p:cNvSpPr/>
          <p:nvPr/>
        </p:nvSpPr>
        <p:spPr>
          <a:xfrm>
            <a:off x="4801282" y="1424383"/>
            <a:ext cx="730" cy="1440"/>
          </a:xfrm>
          <a:custGeom>
            <a:avLst/>
            <a:gdLst/>
            <a:ahLst/>
            <a:cxnLst/>
            <a:rect l="l" t="t" r="r" b="b"/>
            <a:pathLst>
              <a:path w="35" h="69" extrusionOk="0">
                <a:moveTo>
                  <a:pt x="34" y="69"/>
                </a:moveTo>
                <a:cubicBezTo>
                  <a:pt x="34" y="48"/>
                  <a:pt x="28" y="35"/>
                  <a:pt x="28" y="14"/>
                </a:cubicBezTo>
                <a:cubicBezTo>
                  <a:pt x="21" y="14"/>
                  <a:pt x="14" y="14"/>
                  <a:pt x="14" y="8"/>
                </a:cubicBezTo>
                <a:cubicBezTo>
                  <a:pt x="7" y="1"/>
                  <a:pt x="0" y="28"/>
                  <a:pt x="0" y="35"/>
                </a:cubicBezTo>
                <a:cubicBezTo>
                  <a:pt x="7" y="48"/>
                  <a:pt x="21" y="62"/>
                  <a:pt x="34" y="6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6" name="Google Shape;3826;p47"/>
          <p:cNvSpPr/>
          <p:nvPr/>
        </p:nvSpPr>
        <p:spPr>
          <a:xfrm>
            <a:off x="5851126" y="1929019"/>
            <a:ext cx="1711" cy="1440"/>
          </a:xfrm>
          <a:custGeom>
            <a:avLst/>
            <a:gdLst/>
            <a:ahLst/>
            <a:cxnLst/>
            <a:rect l="l" t="t" r="r" b="b"/>
            <a:pathLst>
              <a:path w="82" h="69" extrusionOk="0">
                <a:moveTo>
                  <a:pt x="0" y="69"/>
                </a:moveTo>
                <a:lnTo>
                  <a:pt x="82" y="35"/>
                </a:lnTo>
                <a:lnTo>
                  <a:pt x="0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7" name="Google Shape;3827;p47"/>
          <p:cNvSpPr/>
          <p:nvPr/>
        </p:nvSpPr>
        <p:spPr>
          <a:xfrm>
            <a:off x="5624895" y="1462262"/>
            <a:ext cx="7117" cy="4132"/>
          </a:xfrm>
          <a:custGeom>
            <a:avLst/>
            <a:gdLst/>
            <a:ahLst/>
            <a:cxnLst/>
            <a:rect l="l" t="t" r="r" b="b"/>
            <a:pathLst>
              <a:path w="341" h="198" extrusionOk="0">
                <a:moveTo>
                  <a:pt x="340" y="102"/>
                </a:moveTo>
                <a:cubicBezTo>
                  <a:pt x="286" y="61"/>
                  <a:pt x="225" y="34"/>
                  <a:pt x="170" y="14"/>
                </a:cubicBezTo>
                <a:cubicBezTo>
                  <a:pt x="109" y="7"/>
                  <a:pt x="55" y="0"/>
                  <a:pt x="1" y="7"/>
                </a:cubicBezTo>
                <a:lnTo>
                  <a:pt x="1" y="197"/>
                </a:lnTo>
                <a:cubicBezTo>
                  <a:pt x="55" y="197"/>
                  <a:pt x="109" y="191"/>
                  <a:pt x="170" y="184"/>
                </a:cubicBezTo>
                <a:cubicBezTo>
                  <a:pt x="225" y="163"/>
                  <a:pt x="286" y="136"/>
                  <a:pt x="340" y="10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8" name="Google Shape;3828;p47"/>
          <p:cNvSpPr/>
          <p:nvPr/>
        </p:nvSpPr>
        <p:spPr>
          <a:xfrm>
            <a:off x="5623476" y="1466373"/>
            <a:ext cx="1294" cy="584"/>
          </a:xfrm>
          <a:custGeom>
            <a:avLst/>
            <a:gdLst/>
            <a:ahLst/>
            <a:cxnLst/>
            <a:rect l="l" t="t" r="r" b="b"/>
            <a:pathLst>
              <a:path w="62" h="28" extrusionOk="0">
                <a:moveTo>
                  <a:pt x="62" y="0"/>
                </a:moveTo>
                <a:lnTo>
                  <a:pt x="28" y="0"/>
                </a:lnTo>
                <a:lnTo>
                  <a:pt x="1" y="28"/>
                </a:lnTo>
                <a:lnTo>
                  <a:pt x="62" y="28"/>
                </a:lnTo>
                <a:cubicBezTo>
                  <a:pt x="62" y="14"/>
                  <a:pt x="62" y="7"/>
                  <a:pt x="62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9" name="Google Shape;3829;p47"/>
          <p:cNvSpPr/>
          <p:nvPr/>
        </p:nvSpPr>
        <p:spPr>
          <a:xfrm>
            <a:off x="7326886" y="2830791"/>
            <a:ext cx="3986" cy="7680"/>
          </a:xfrm>
          <a:custGeom>
            <a:avLst/>
            <a:gdLst/>
            <a:ahLst/>
            <a:cxnLst/>
            <a:rect l="l" t="t" r="r" b="b"/>
            <a:pathLst>
              <a:path w="191" h="368" extrusionOk="0">
                <a:moveTo>
                  <a:pt x="0" y="0"/>
                </a:moveTo>
                <a:cubicBezTo>
                  <a:pt x="34" y="143"/>
                  <a:pt x="68" y="272"/>
                  <a:pt x="190" y="367"/>
                </a:cubicBezTo>
                <a:cubicBezTo>
                  <a:pt x="184" y="218"/>
                  <a:pt x="143" y="89"/>
                  <a:pt x="0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0" name="Google Shape;3830;p47"/>
          <p:cNvSpPr/>
          <p:nvPr/>
        </p:nvSpPr>
        <p:spPr>
          <a:xfrm>
            <a:off x="7802304" y="3549867"/>
            <a:ext cx="7951" cy="3297"/>
          </a:xfrm>
          <a:custGeom>
            <a:avLst/>
            <a:gdLst/>
            <a:ahLst/>
            <a:cxnLst/>
            <a:rect l="l" t="t" r="r" b="b"/>
            <a:pathLst>
              <a:path w="381" h="158" extrusionOk="0">
                <a:moveTo>
                  <a:pt x="381" y="157"/>
                </a:moveTo>
                <a:cubicBezTo>
                  <a:pt x="272" y="69"/>
                  <a:pt x="136" y="14"/>
                  <a:pt x="0" y="1"/>
                </a:cubicBezTo>
                <a:cubicBezTo>
                  <a:pt x="89" y="144"/>
                  <a:pt x="231" y="157"/>
                  <a:pt x="381" y="15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1" name="Google Shape;3831;p47"/>
          <p:cNvSpPr/>
          <p:nvPr/>
        </p:nvSpPr>
        <p:spPr>
          <a:xfrm>
            <a:off x="7810235" y="3553143"/>
            <a:ext cx="1294" cy="856"/>
          </a:xfrm>
          <a:custGeom>
            <a:avLst/>
            <a:gdLst/>
            <a:ahLst/>
            <a:cxnLst/>
            <a:rect l="l" t="t" r="r" b="b"/>
            <a:pathLst>
              <a:path w="62" h="41" extrusionOk="0">
                <a:moveTo>
                  <a:pt x="1" y="0"/>
                </a:moveTo>
                <a:lnTo>
                  <a:pt x="42" y="21"/>
                </a:lnTo>
                <a:cubicBezTo>
                  <a:pt x="48" y="27"/>
                  <a:pt x="55" y="34"/>
                  <a:pt x="62" y="41"/>
                </a:cubicBezTo>
                <a:lnTo>
                  <a:pt x="62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2" name="Google Shape;3832;p47"/>
          <p:cNvSpPr/>
          <p:nvPr/>
        </p:nvSpPr>
        <p:spPr>
          <a:xfrm>
            <a:off x="5235712" y="1484801"/>
            <a:ext cx="5134" cy="3861"/>
          </a:xfrm>
          <a:custGeom>
            <a:avLst/>
            <a:gdLst/>
            <a:ahLst/>
            <a:cxnLst/>
            <a:rect l="l" t="t" r="r" b="b"/>
            <a:pathLst>
              <a:path w="246" h="185" extrusionOk="0">
                <a:moveTo>
                  <a:pt x="245" y="62"/>
                </a:moveTo>
                <a:cubicBezTo>
                  <a:pt x="245" y="42"/>
                  <a:pt x="198" y="8"/>
                  <a:pt x="164" y="8"/>
                </a:cubicBezTo>
                <a:cubicBezTo>
                  <a:pt x="109" y="1"/>
                  <a:pt x="55" y="8"/>
                  <a:pt x="0" y="14"/>
                </a:cubicBezTo>
                <a:cubicBezTo>
                  <a:pt x="28" y="69"/>
                  <a:pt x="62" y="110"/>
                  <a:pt x="102" y="144"/>
                </a:cubicBezTo>
                <a:cubicBezTo>
                  <a:pt x="177" y="184"/>
                  <a:pt x="238" y="144"/>
                  <a:pt x="245" y="6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3" name="Google Shape;3833;p47"/>
          <p:cNvSpPr/>
          <p:nvPr/>
        </p:nvSpPr>
        <p:spPr>
          <a:xfrm>
            <a:off x="5234292" y="1483674"/>
            <a:ext cx="1586" cy="1440"/>
          </a:xfrm>
          <a:custGeom>
            <a:avLst/>
            <a:gdLst/>
            <a:ahLst/>
            <a:cxnLst/>
            <a:rect l="l" t="t" r="r" b="b"/>
            <a:pathLst>
              <a:path w="76" h="69" extrusionOk="0">
                <a:moveTo>
                  <a:pt x="75" y="68"/>
                </a:moveTo>
                <a:cubicBezTo>
                  <a:pt x="68" y="62"/>
                  <a:pt x="62" y="55"/>
                  <a:pt x="62" y="48"/>
                </a:cubicBezTo>
                <a:lnTo>
                  <a:pt x="0" y="0"/>
                </a:lnTo>
                <a:lnTo>
                  <a:pt x="34" y="68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4" name="Google Shape;3834;p47"/>
          <p:cNvSpPr/>
          <p:nvPr/>
        </p:nvSpPr>
        <p:spPr>
          <a:xfrm>
            <a:off x="6791612" y="1485657"/>
            <a:ext cx="5551" cy="4132"/>
          </a:xfrm>
          <a:custGeom>
            <a:avLst/>
            <a:gdLst/>
            <a:ahLst/>
            <a:cxnLst/>
            <a:rect l="l" t="t" r="r" b="b"/>
            <a:pathLst>
              <a:path w="266" h="198" extrusionOk="0">
                <a:moveTo>
                  <a:pt x="163" y="41"/>
                </a:moveTo>
                <a:cubicBezTo>
                  <a:pt x="95" y="1"/>
                  <a:pt x="14" y="48"/>
                  <a:pt x="7" y="123"/>
                </a:cubicBezTo>
                <a:cubicBezTo>
                  <a:pt x="0" y="143"/>
                  <a:pt x="48" y="191"/>
                  <a:pt x="68" y="191"/>
                </a:cubicBezTo>
                <a:cubicBezTo>
                  <a:pt x="129" y="198"/>
                  <a:pt x="190" y="198"/>
                  <a:pt x="252" y="191"/>
                </a:cubicBezTo>
                <a:cubicBezTo>
                  <a:pt x="265" y="130"/>
                  <a:pt x="224" y="62"/>
                  <a:pt x="163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5" name="Google Shape;3835;p47"/>
          <p:cNvSpPr/>
          <p:nvPr/>
        </p:nvSpPr>
        <p:spPr>
          <a:xfrm>
            <a:off x="6796850" y="1489622"/>
            <a:ext cx="584" cy="459"/>
          </a:xfrm>
          <a:custGeom>
            <a:avLst/>
            <a:gdLst/>
            <a:ahLst/>
            <a:cxnLst/>
            <a:rect l="l" t="t" r="r" b="b"/>
            <a:pathLst>
              <a:path w="28" h="22" extrusionOk="0">
                <a:moveTo>
                  <a:pt x="1" y="1"/>
                </a:moveTo>
                <a:lnTo>
                  <a:pt x="1" y="21"/>
                </a:lnTo>
                <a:lnTo>
                  <a:pt x="28" y="14"/>
                </a:lnTo>
                <a:cubicBezTo>
                  <a:pt x="28" y="8"/>
                  <a:pt x="21" y="8"/>
                  <a:pt x="21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6" name="Google Shape;3836;p47"/>
          <p:cNvSpPr/>
          <p:nvPr/>
        </p:nvSpPr>
        <p:spPr>
          <a:xfrm>
            <a:off x="5374998" y="2782560"/>
            <a:ext cx="1002" cy="584"/>
          </a:xfrm>
          <a:custGeom>
            <a:avLst/>
            <a:gdLst/>
            <a:ahLst/>
            <a:cxnLst/>
            <a:rect l="l" t="t" r="r" b="b"/>
            <a:pathLst>
              <a:path w="48" h="28" extrusionOk="0">
                <a:moveTo>
                  <a:pt x="0" y="28"/>
                </a:moveTo>
                <a:lnTo>
                  <a:pt x="48" y="28"/>
                </a:lnTo>
                <a:cubicBezTo>
                  <a:pt x="48" y="28"/>
                  <a:pt x="48" y="21"/>
                  <a:pt x="48" y="21"/>
                </a:cubicBezTo>
                <a:lnTo>
                  <a:pt x="27" y="1"/>
                </a:lnTo>
                <a:cubicBezTo>
                  <a:pt x="14" y="14"/>
                  <a:pt x="7" y="21"/>
                  <a:pt x="0" y="2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7" name="Google Shape;3837;p47"/>
          <p:cNvSpPr/>
          <p:nvPr/>
        </p:nvSpPr>
        <p:spPr>
          <a:xfrm>
            <a:off x="5371450" y="2782853"/>
            <a:ext cx="3569" cy="2859"/>
          </a:xfrm>
          <a:custGeom>
            <a:avLst/>
            <a:gdLst/>
            <a:ahLst/>
            <a:cxnLst/>
            <a:rect l="l" t="t" r="r" b="b"/>
            <a:pathLst>
              <a:path w="171" h="137" extrusionOk="0">
                <a:moveTo>
                  <a:pt x="0" y="95"/>
                </a:moveTo>
                <a:cubicBezTo>
                  <a:pt x="0" y="95"/>
                  <a:pt x="61" y="136"/>
                  <a:pt x="68" y="123"/>
                </a:cubicBezTo>
                <a:cubicBezTo>
                  <a:pt x="102" y="89"/>
                  <a:pt x="136" y="55"/>
                  <a:pt x="170" y="14"/>
                </a:cubicBezTo>
                <a:cubicBezTo>
                  <a:pt x="95" y="7"/>
                  <a:pt x="27" y="0"/>
                  <a:pt x="0" y="9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8" name="Google Shape;3838;p47"/>
          <p:cNvSpPr/>
          <p:nvPr/>
        </p:nvSpPr>
        <p:spPr>
          <a:xfrm>
            <a:off x="7349989" y="2880566"/>
            <a:ext cx="2296" cy="3861"/>
          </a:xfrm>
          <a:custGeom>
            <a:avLst/>
            <a:gdLst/>
            <a:ahLst/>
            <a:cxnLst/>
            <a:rect l="l" t="t" r="r" b="b"/>
            <a:pathLst>
              <a:path w="110" h="185" extrusionOk="0">
                <a:moveTo>
                  <a:pt x="8" y="96"/>
                </a:moveTo>
                <a:cubicBezTo>
                  <a:pt x="1" y="116"/>
                  <a:pt x="35" y="157"/>
                  <a:pt x="48" y="184"/>
                </a:cubicBezTo>
                <a:lnTo>
                  <a:pt x="110" y="116"/>
                </a:lnTo>
                <a:cubicBezTo>
                  <a:pt x="89" y="8"/>
                  <a:pt x="48" y="1"/>
                  <a:pt x="8" y="9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9" name="Google Shape;3839;p47"/>
          <p:cNvSpPr/>
          <p:nvPr/>
        </p:nvSpPr>
        <p:spPr>
          <a:xfrm>
            <a:off x="5454283" y="2797169"/>
            <a:ext cx="1419" cy="1169"/>
          </a:xfrm>
          <a:custGeom>
            <a:avLst/>
            <a:gdLst/>
            <a:ahLst/>
            <a:cxnLst/>
            <a:rect l="l" t="t" r="r" b="b"/>
            <a:pathLst>
              <a:path w="68" h="56" extrusionOk="0">
                <a:moveTo>
                  <a:pt x="68" y="55"/>
                </a:moveTo>
                <a:lnTo>
                  <a:pt x="68" y="1"/>
                </a:lnTo>
                <a:lnTo>
                  <a:pt x="0" y="28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0" name="Google Shape;3840;p47"/>
          <p:cNvSpPr/>
          <p:nvPr/>
        </p:nvSpPr>
        <p:spPr>
          <a:xfrm>
            <a:off x="5320235" y="1585499"/>
            <a:ext cx="3715" cy="4842"/>
          </a:xfrm>
          <a:custGeom>
            <a:avLst/>
            <a:gdLst/>
            <a:ahLst/>
            <a:cxnLst/>
            <a:rect l="l" t="t" r="r" b="b"/>
            <a:pathLst>
              <a:path w="178" h="232" extrusionOk="0">
                <a:moveTo>
                  <a:pt x="1" y="62"/>
                </a:moveTo>
                <a:cubicBezTo>
                  <a:pt x="21" y="116"/>
                  <a:pt x="42" y="178"/>
                  <a:pt x="69" y="232"/>
                </a:cubicBezTo>
                <a:cubicBezTo>
                  <a:pt x="96" y="212"/>
                  <a:pt x="130" y="191"/>
                  <a:pt x="144" y="171"/>
                </a:cubicBezTo>
                <a:cubicBezTo>
                  <a:pt x="178" y="103"/>
                  <a:pt x="144" y="21"/>
                  <a:pt x="76" y="1"/>
                </a:cubicBezTo>
                <a:cubicBezTo>
                  <a:pt x="55" y="21"/>
                  <a:pt x="1" y="48"/>
                  <a:pt x="1" y="6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1" name="Google Shape;3841;p47"/>
          <p:cNvSpPr/>
          <p:nvPr/>
        </p:nvSpPr>
        <p:spPr>
          <a:xfrm>
            <a:off x="6059764" y="1603948"/>
            <a:ext cx="4257" cy="3005"/>
          </a:xfrm>
          <a:custGeom>
            <a:avLst/>
            <a:gdLst/>
            <a:ahLst/>
            <a:cxnLst/>
            <a:rect l="l" t="t" r="r" b="b"/>
            <a:pathLst>
              <a:path w="204" h="144" extrusionOk="0">
                <a:moveTo>
                  <a:pt x="204" y="109"/>
                </a:moveTo>
                <a:cubicBezTo>
                  <a:pt x="197" y="82"/>
                  <a:pt x="197" y="41"/>
                  <a:pt x="183" y="34"/>
                </a:cubicBezTo>
                <a:cubicBezTo>
                  <a:pt x="163" y="21"/>
                  <a:pt x="109" y="0"/>
                  <a:pt x="88" y="14"/>
                </a:cubicBezTo>
                <a:cubicBezTo>
                  <a:pt x="0" y="62"/>
                  <a:pt x="14" y="116"/>
                  <a:pt x="116" y="136"/>
                </a:cubicBezTo>
                <a:cubicBezTo>
                  <a:pt x="143" y="143"/>
                  <a:pt x="177" y="123"/>
                  <a:pt x="204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2" name="Google Shape;3842;p47"/>
          <p:cNvSpPr/>
          <p:nvPr/>
        </p:nvSpPr>
        <p:spPr>
          <a:xfrm>
            <a:off x="6048974" y="1608623"/>
            <a:ext cx="2442" cy="2296"/>
          </a:xfrm>
          <a:custGeom>
            <a:avLst/>
            <a:gdLst/>
            <a:ahLst/>
            <a:cxnLst/>
            <a:rect l="l" t="t" r="r" b="b"/>
            <a:pathLst>
              <a:path w="117" h="110" extrusionOk="0">
                <a:moveTo>
                  <a:pt x="7" y="89"/>
                </a:moveTo>
                <a:cubicBezTo>
                  <a:pt x="7" y="96"/>
                  <a:pt x="62" y="109"/>
                  <a:pt x="89" y="109"/>
                </a:cubicBezTo>
                <a:cubicBezTo>
                  <a:pt x="96" y="109"/>
                  <a:pt x="109" y="69"/>
                  <a:pt x="116" y="48"/>
                </a:cubicBezTo>
                <a:cubicBezTo>
                  <a:pt x="41" y="1"/>
                  <a:pt x="1" y="14"/>
                  <a:pt x="7" y="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3" name="Google Shape;3843;p47"/>
          <p:cNvSpPr/>
          <p:nvPr/>
        </p:nvSpPr>
        <p:spPr>
          <a:xfrm>
            <a:off x="7653522" y="3235857"/>
            <a:ext cx="3569" cy="2442"/>
          </a:xfrm>
          <a:custGeom>
            <a:avLst/>
            <a:gdLst/>
            <a:ahLst/>
            <a:cxnLst/>
            <a:rect l="l" t="t" r="r" b="b"/>
            <a:pathLst>
              <a:path w="171" h="117" extrusionOk="0">
                <a:moveTo>
                  <a:pt x="109" y="14"/>
                </a:moveTo>
                <a:cubicBezTo>
                  <a:pt x="34" y="1"/>
                  <a:pt x="0" y="35"/>
                  <a:pt x="27" y="89"/>
                </a:cubicBezTo>
                <a:cubicBezTo>
                  <a:pt x="34" y="109"/>
                  <a:pt x="75" y="109"/>
                  <a:pt x="95" y="116"/>
                </a:cubicBezTo>
                <a:cubicBezTo>
                  <a:pt x="123" y="96"/>
                  <a:pt x="143" y="82"/>
                  <a:pt x="170" y="69"/>
                </a:cubicBezTo>
                <a:cubicBezTo>
                  <a:pt x="150" y="48"/>
                  <a:pt x="129" y="14"/>
                  <a:pt x="109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4" name="Google Shape;3844;p47"/>
          <p:cNvSpPr/>
          <p:nvPr/>
        </p:nvSpPr>
        <p:spPr>
          <a:xfrm>
            <a:off x="2273841" y="2166019"/>
            <a:ext cx="2150" cy="3151"/>
          </a:xfrm>
          <a:custGeom>
            <a:avLst/>
            <a:gdLst/>
            <a:ahLst/>
            <a:cxnLst/>
            <a:rect l="l" t="t" r="r" b="b"/>
            <a:pathLst>
              <a:path w="103" h="151" extrusionOk="0">
                <a:moveTo>
                  <a:pt x="0" y="75"/>
                </a:moveTo>
                <a:cubicBezTo>
                  <a:pt x="0" y="103"/>
                  <a:pt x="27" y="130"/>
                  <a:pt x="41" y="150"/>
                </a:cubicBezTo>
                <a:lnTo>
                  <a:pt x="102" y="82"/>
                </a:lnTo>
                <a:cubicBezTo>
                  <a:pt x="82" y="55"/>
                  <a:pt x="68" y="28"/>
                  <a:pt x="55" y="1"/>
                </a:cubicBezTo>
                <a:cubicBezTo>
                  <a:pt x="34" y="35"/>
                  <a:pt x="0" y="48"/>
                  <a:pt x="0" y="7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5" name="Google Shape;3845;p47"/>
          <p:cNvSpPr/>
          <p:nvPr/>
        </p:nvSpPr>
        <p:spPr>
          <a:xfrm>
            <a:off x="6704521" y="3292581"/>
            <a:ext cx="3005" cy="4007"/>
          </a:xfrm>
          <a:custGeom>
            <a:avLst/>
            <a:gdLst/>
            <a:ahLst/>
            <a:cxnLst/>
            <a:rect l="l" t="t" r="r" b="b"/>
            <a:pathLst>
              <a:path w="144" h="192" extrusionOk="0">
                <a:moveTo>
                  <a:pt x="0" y="144"/>
                </a:moveTo>
                <a:cubicBezTo>
                  <a:pt x="0" y="150"/>
                  <a:pt x="48" y="184"/>
                  <a:pt x="68" y="184"/>
                </a:cubicBezTo>
                <a:cubicBezTo>
                  <a:pt x="96" y="191"/>
                  <a:pt x="143" y="150"/>
                  <a:pt x="136" y="144"/>
                </a:cubicBezTo>
                <a:cubicBezTo>
                  <a:pt x="123" y="96"/>
                  <a:pt x="102" y="49"/>
                  <a:pt x="75" y="1"/>
                </a:cubicBezTo>
                <a:cubicBezTo>
                  <a:pt x="48" y="42"/>
                  <a:pt x="21" y="89"/>
                  <a:pt x="0" y="14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6" name="Google Shape;3846;p47"/>
          <p:cNvSpPr/>
          <p:nvPr/>
        </p:nvSpPr>
        <p:spPr>
          <a:xfrm>
            <a:off x="7154124" y="3341376"/>
            <a:ext cx="1586" cy="1294"/>
          </a:xfrm>
          <a:custGeom>
            <a:avLst/>
            <a:gdLst/>
            <a:ahLst/>
            <a:cxnLst/>
            <a:rect l="l" t="t" r="r" b="b"/>
            <a:pathLst>
              <a:path w="76" h="62" extrusionOk="0">
                <a:moveTo>
                  <a:pt x="1" y="21"/>
                </a:moveTo>
                <a:lnTo>
                  <a:pt x="69" y="62"/>
                </a:lnTo>
                <a:lnTo>
                  <a:pt x="75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7" name="Google Shape;3847;p47"/>
          <p:cNvSpPr/>
          <p:nvPr/>
        </p:nvSpPr>
        <p:spPr>
          <a:xfrm>
            <a:off x="6730901" y="3359386"/>
            <a:ext cx="3423" cy="4278"/>
          </a:xfrm>
          <a:custGeom>
            <a:avLst/>
            <a:gdLst/>
            <a:ahLst/>
            <a:cxnLst/>
            <a:rect l="l" t="t" r="r" b="b"/>
            <a:pathLst>
              <a:path w="164" h="205" extrusionOk="0">
                <a:moveTo>
                  <a:pt x="102" y="8"/>
                </a:moveTo>
                <a:cubicBezTo>
                  <a:pt x="35" y="14"/>
                  <a:pt x="1" y="82"/>
                  <a:pt x="28" y="144"/>
                </a:cubicBezTo>
                <a:cubicBezTo>
                  <a:pt x="41" y="164"/>
                  <a:pt x="68" y="184"/>
                  <a:pt x="89" y="205"/>
                </a:cubicBezTo>
                <a:cubicBezTo>
                  <a:pt x="116" y="157"/>
                  <a:pt x="136" y="110"/>
                  <a:pt x="164" y="62"/>
                </a:cubicBezTo>
                <a:cubicBezTo>
                  <a:pt x="143" y="42"/>
                  <a:pt x="116" y="1"/>
                  <a:pt x="102" y="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8" name="Google Shape;3848;p47"/>
          <p:cNvSpPr/>
          <p:nvPr/>
        </p:nvSpPr>
        <p:spPr>
          <a:xfrm>
            <a:off x="7229861" y="3379526"/>
            <a:ext cx="3297" cy="1878"/>
          </a:xfrm>
          <a:custGeom>
            <a:avLst/>
            <a:gdLst/>
            <a:ahLst/>
            <a:cxnLst/>
            <a:rect l="l" t="t" r="r" b="b"/>
            <a:pathLst>
              <a:path w="158" h="90" extrusionOk="0">
                <a:moveTo>
                  <a:pt x="89" y="1"/>
                </a:moveTo>
                <a:cubicBezTo>
                  <a:pt x="62" y="1"/>
                  <a:pt x="28" y="21"/>
                  <a:pt x="1" y="35"/>
                </a:cubicBezTo>
                <a:cubicBezTo>
                  <a:pt x="28" y="55"/>
                  <a:pt x="48" y="82"/>
                  <a:pt x="69" y="89"/>
                </a:cubicBezTo>
                <a:cubicBezTo>
                  <a:pt x="96" y="89"/>
                  <a:pt x="130" y="69"/>
                  <a:pt x="157" y="55"/>
                </a:cubicBezTo>
                <a:cubicBezTo>
                  <a:pt x="130" y="35"/>
                  <a:pt x="109" y="1"/>
                  <a:pt x="89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9" name="Google Shape;3849;p47"/>
          <p:cNvSpPr/>
          <p:nvPr/>
        </p:nvSpPr>
        <p:spPr>
          <a:xfrm>
            <a:off x="7211433" y="3392006"/>
            <a:ext cx="2713" cy="2588"/>
          </a:xfrm>
          <a:custGeom>
            <a:avLst/>
            <a:gdLst/>
            <a:ahLst/>
            <a:cxnLst/>
            <a:rect l="l" t="t" r="r" b="b"/>
            <a:pathLst>
              <a:path w="130" h="124" extrusionOk="0">
                <a:moveTo>
                  <a:pt x="14" y="96"/>
                </a:moveTo>
                <a:cubicBezTo>
                  <a:pt x="14" y="110"/>
                  <a:pt x="68" y="123"/>
                  <a:pt x="95" y="123"/>
                </a:cubicBezTo>
                <a:cubicBezTo>
                  <a:pt x="109" y="123"/>
                  <a:pt x="116" y="76"/>
                  <a:pt x="129" y="55"/>
                </a:cubicBezTo>
                <a:cubicBezTo>
                  <a:pt x="48" y="1"/>
                  <a:pt x="0" y="21"/>
                  <a:pt x="14" y="9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0" name="Google Shape;3850;p47"/>
          <p:cNvSpPr/>
          <p:nvPr/>
        </p:nvSpPr>
        <p:spPr>
          <a:xfrm>
            <a:off x="7337801" y="3409600"/>
            <a:ext cx="2150" cy="3861"/>
          </a:xfrm>
          <a:custGeom>
            <a:avLst/>
            <a:gdLst/>
            <a:ahLst/>
            <a:cxnLst/>
            <a:rect l="l" t="t" r="r" b="b"/>
            <a:pathLst>
              <a:path w="103" h="185" extrusionOk="0">
                <a:moveTo>
                  <a:pt x="7" y="103"/>
                </a:moveTo>
                <a:cubicBezTo>
                  <a:pt x="0" y="123"/>
                  <a:pt x="34" y="157"/>
                  <a:pt x="48" y="184"/>
                </a:cubicBezTo>
                <a:cubicBezTo>
                  <a:pt x="68" y="157"/>
                  <a:pt x="82" y="137"/>
                  <a:pt x="102" y="109"/>
                </a:cubicBezTo>
                <a:cubicBezTo>
                  <a:pt x="75" y="1"/>
                  <a:pt x="41" y="1"/>
                  <a:pt x="7" y="10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1" name="Google Shape;3851;p47"/>
          <p:cNvSpPr/>
          <p:nvPr/>
        </p:nvSpPr>
        <p:spPr>
          <a:xfrm>
            <a:off x="6934717" y="3495417"/>
            <a:ext cx="4550" cy="4132"/>
          </a:xfrm>
          <a:custGeom>
            <a:avLst/>
            <a:gdLst/>
            <a:ahLst/>
            <a:cxnLst/>
            <a:rect l="l" t="t" r="r" b="b"/>
            <a:pathLst>
              <a:path w="218" h="198" extrusionOk="0">
                <a:moveTo>
                  <a:pt x="68" y="48"/>
                </a:moveTo>
                <a:cubicBezTo>
                  <a:pt x="28" y="68"/>
                  <a:pt x="21" y="136"/>
                  <a:pt x="0" y="190"/>
                </a:cubicBezTo>
                <a:cubicBezTo>
                  <a:pt x="55" y="197"/>
                  <a:pt x="109" y="197"/>
                  <a:pt x="163" y="197"/>
                </a:cubicBezTo>
                <a:cubicBezTo>
                  <a:pt x="197" y="184"/>
                  <a:pt x="218" y="156"/>
                  <a:pt x="218" y="122"/>
                </a:cubicBezTo>
                <a:cubicBezTo>
                  <a:pt x="204" y="48"/>
                  <a:pt x="136" y="0"/>
                  <a:pt x="68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2" name="Google Shape;3852;p47"/>
          <p:cNvSpPr/>
          <p:nvPr/>
        </p:nvSpPr>
        <p:spPr>
          <a:xfrm>
            <a:off x="6933570" y="3499236"/>
            <a:ext cx="1169" cy="1586"/>
          </a:xfrm>
          <a:custGeom>
            <a:avLst/>
            <a:gdLst/>
            <a:ahLst/>
            <a:cxnLst/>
            <a:rect l="l" t="t" r="r" b="b"/>
            <a:pathLst>
              <a:path w="56" h="76" extrusionOk="0">
                <a:moveTo>
                  <a:pt x="1" y="75"/>
                </a:moveTo>
                <a:cubicBezTo>
                  <a:pt x="21" y="55"/>
                  <a:pt x="35" y="41"/>
                  <a:pt x="49" y="21"/>
                </a:cubicBezTo>
                <a:cubicBezTo>
                  <a:pt x="49" y="14"/>
                  <a:pt x="55" y="7"/>
                  <a:pt x="55" y="1"/>
                </a:cubicBezTo>
                <a:lnTo>
                  <a:pt x="28" y="1"/>
                </a:lnTo>
                <a:cubicBezTo>
                  <a:pt x="21" y="28"/>
                  <a:pt x="8" y="48"/>
                  <a:pt x="1" y="7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3" name="Google Shape;3853;p47"/>
          <p:cNvSpPr/>
          <p:nvPr/>
        </p:nvSpPr>
        <p:spPr>
          <a:xfrm>
            <a:off x="6932025" y="3500801"/>
            <a:ext cx="1565" cy="3277"/>
          </a:xfrm>
          <a:custGeom>
            <a:avLst/>
            <a:gdLst/>
            <a:ahLst/>
            <a:cxnLst/>
            <a:rect l="l" t="t" r="r" b="b"/>
            <a:pathLst>
              <a:path w="75" h="157" extrusionOk="0">
                <a:moveTo>
                  <a:pt x="27" y="157"/>
                </a:moveTo>
                <a:lnTo>
                  <a:pt x="75" y="0"/>
                </a:lnTo>
                <a:cubicBezTo>
                  <a:pt x="48" y="28"/>
                  <a:pt x="27" y="55"/>
                  <a:pt x="7" y="82"/>
                </a:cubicBezTo>
                <a:cubicBezTo>
                  <a:pt x="0" y="96"/>
                  <a:pt x="21" y="130"/>
                  <a:pt x="27" y="15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4" name="Google Shape;3854;p47"/>
          <p:cNvSpPr/>
          <p:nvPr/>
        </p:nvSpPr>
        <p:spPr>
          <a:xfrm>
            <a:off x="7767117" y="3536113"/>
            <a:ext cx="2859" cy="3423"/>
          </a:xfrm>
          <a:custGeom>
            <a:avLst/>
            <a:gdLst/>
            <a:ahLst/>
            <a:cxnLst/>
            <a:rect l="l" t="t" r="r" b="b"/>
            <a:pathLst>
              <a:path w="137" h="164" extrusionOk="0">
                <a:moveTo>
                  <a:pt x="21" y="55"/>
                </a:moveTo>
                <a:cubicBezTo>
                  <a:pt x="1" y="130"/>
                  <a:pt x="35" y="164"/>
                  <a:pt x="103" y="137"/>
                </a:cubicBezTo>
                <a:cubicBezTo>
                  <a:pt x="123" y="130"/>
                  <a:pt x="123" y="89"/>
                  <a:pt x="137" y="69"/>
                </a:cubicBezTo>
                <a:cubicBezTo>
                  <a:pt x="116" y="41"/>
                  <a:pt x="103" y="21"/>
                  <a:pt x="82" y="1"/>
                </a:cubicBezTo>
                <a:cubicBezTo>
                  <a:pt x="62" y="21"/>
                  <a:pt x="28" y="35"/>
                  <a:pt x="21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5" name="Google Shape;3855;p47"/>
          <p:cNvSpPr/>
          <p:nvPr/>
        </p:nvSpPr>
        <p:spPr>
          <a:xfrm>
            <a:off x="6854159" y="3548322"/>
            <a:ext cx="3277" cy="2129"/>
          </a:xfrm>
          <a:custGeom>
            <a:avLst/>
            <a:gdLst/>
            <a:ahLst/>
            <a:cxnLst/>
            <a:rect l="l" t="t" r="r" b="b"/>
            <a:pathLst>
              <a:path w="157" h="102" extrusionOk="0">
                <a:moveTo>
                  <a:pt x="89" y="7"/>
                </a:moveTo>
                <a:cubicBezTo>
                  <a:pt x="61" y="0"/>
                  <a:pt x="34" y="27"/>
                  <a:pt x="0" y="41"/>
                </a:cubicBezTo>
                <a:cubicBezTo>
                  <a:pt x="27" y="61"/>
                  <a:pt x="48" y="95"/>
                  <a:pt x="68" y="102"/>
                </a:cubicBezTo>
                <a:cubicBezTo>
                  <a:pt x="95" y="102"/>
                  <a:pt x="123" y="75"/>
                  <a:pt x="157" y="61"/>
                </a:cubicBezTo>
                <a:cubicBezTo>
                  <a:pt x="136" y="41"/>
                  <a:pt x="109" y="7"/>
                  <a:pt x="89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6" name="Google Shape;3856;p47"/>
          <p:cNvSpPr/>
          <p:nvPr/>
        </p:nvSpPr>
        <p:spPr>
          <a:xfrm>
            <a:off x="7245326" y="3587182"/>
            <a:ext cx="2567" cy="3840"/>
          </a:xfrm>
          <a:custGeom>
            <a:avLst/>
            <a:gdLst/>
            <a:ahLst/>
            <a:cxnLst/>
            <a:rect l="l" t="t" r="r" b="b"/>
            <a:pathLst>
              <a:path w="123" h="184" extrusionOk="0">
                <a:moveTo>
                  <a:pt x="7" y="68"/>
                </a:moveTo>
                <a:cubicBezTo>
                  <a:pt x="0" y="150"/>
                  <a:pt x="34" y="184"/>
                  <a:pt x="96" y="150"/>
                </a:cubicBezTo>
                <a:cubicBezTo>
                  <a:pt x="116" y="143"/>
                  <a:pt x="116" y="95"/>
                  <a:pt x="123" y="68"/>
                </a:cubicBezTo>
                <a:lnTo>
                  <a:pt x="68" y="0"/>
                </a:lnTo>
                <a:cubicBezTo>
                  <a:pt x="48" y="21"/>
                  <a:pt x="14" y="41"/>
                  <a:pt x="7" y="6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7" name="Google Shape;3857;p47"/>
          <p:cNvSpPr/>
          <p:nvPr/>
        </p:nvSpPr>
        <p:spPr>
          <a:xfrm>
            <a:off x="7723729" y="3591857"/>
            <a:ext cx="1586" cy="2004"/>
          </a:xfrm>
          <a:custGeom>
            <a:avLst/>
            <a:gdLst/>
            <a:ahLst/>
            <a:cxnLst/>
            <a:rect l="l" t="t" r="r" b="b"/>
            <a:pathLst>
              <a:path w="76" h="96" extrusionOk="0">
                <a:moveTo>
                  <a:pt x="21" y="0"/>
                </a:moveTo>
                <a:cubicBezTo>
                  <a:pt x="7" y="21"/>
                  <a:pt x="0" y="48"/>
                  <a:pt x="0" y="75"/>
                </a:cubicBezTo>
                <a:cubicBezTo>
                  <a:pt x="0" y="82"/>
                  <a:pt x="34" y="89"/>
                  <a:pt x="55" y="96"/>
                </a:cubicBezTo>
                <a:cubicBezTo>
                  <a:pt x="61" y="75"/>
                  <a:pt x="68" y="48"/>
                  <a:pt x="75" y="28"/>
                </a:cubicBezTo>
                <a:cubicBezTo>
                  <a:pt x="75" y="14"/>
                  <a:pt x="41" y="14"/>
                  <a:pt x="21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8" name="Google Shape;3858;p47"/>
          <p:cNvSpPr/>
          <p:nvPr/>
        </p:nvSpPr>
        <p:spPr>
          <a:xfrm>
            <a:off x="7219238" y="3602501"/>
            <a:ext cx="1857" cy="2275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20" y="109"/>
                </a:moveTo>
                <a:cubicBezTo>
                  <a:pt x="48" y="95"/>
                  <a:pt x="88" y="88"/>
                  <a:pt x="88" y="82"/>
                </a:cubicBezTo>
                <a:cubicBezTo>
                  <a:pt x="88" y="54"/>
                  <a:pt x="82" y="20"/>
                  <a:pt x="68" y="0"/>
                </a:cubicBezTo>
                <a:cubicBezTo>
                  <a:pt x="48" y="7"/>
                  <a:pt x="0" y="14"/>
                  <a:pt x="0" y="20"/>
                </a:cubicBezTo>
                <a:cubicBezTo>
                  <a:pt x="0" y="48"/>
                  <a:pt x="7" y="82"/>
                  <a:pt x="20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9" name="Google Shape;3859;p47"/>
          <p:cNvSpPr/>
          <p:nvPr/>
        </p:nvSpPr>
        <p:spPr>
          <a:xfrm>
            <a:off x="7273688" y="3646453"/>
            <a:ext cx="3861" cy="2588"/>
          </a:xfrm>
          <a:custGeom>
            <a:avLst/>
            <a:gdLst/>
            <a:ahLst/>
            <a:cxnLst/>
            <a:rect l="l" t="t" r="r" b="b"/>
            <a:pathLst>
              <a:path w="185" h="124" extrusionOk="0">
                <a:moveTo>
                  <a:pt x="75" y="8"/>
                </a:moveTo>
                <a:cubicBezTo>
                  <a:pt x="1" y="48"/>
                  <a:pt x="14" y="96"/>
                  <a:pt x="103" y="116"/>
                </a:cubicBezTo>
                <a:cubicBezTo>
                  <a:pt x="123" y="123"/>
                  <a:pt x="157" y="103"/>
                  <a:pt x="184" y="89"/>
                </a:cubicBezTo>
                <a:cubicBezTo>
                  <a:pt x="177" y="62"/>
                  <a:pt x="184" y="28"/>
                  <a:pt x="164" y="21"/>
                </a:cubicBezTo>
                <a:cubicBezTo>
                  <a:pt x="137" y="1"/>
                  <a:pt x="109" y="1"/>
                  <a:pt x="75" y="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0" name="Google Shape;3860;p47"/>
          <p:cNvSpPr/>
          <p:nvPr/>
        </p:nvSpPr>
        <p:spPr>
          <a:xfrm>
            <a:off x="7261500" y="3689153"/>
            <a:ext cx="4550" cy="3715"/>
          </a:xfrm>
          <a:custGeom>
            <a:avLst/>
            <a:gdLst/>
            <a:ahLst/>
            <a:cxnLst/>
            <a:rect l="l" t="t" r="r" b="b"/>
            <a:pathLst>
              <a:path w="218" h="178" extrusionOk="0">
                <a:moveTo>
                  <a:pt x="150" y="136"/>
                </a:moveTo>
                <a:cubicBezTo>
                  <a:pt x="184" y="96"/>
                  <a:pt x="211" y="48"/>
                  <a:pt x="218" y="0"/>
                </a:cubicBezTo>
                <a:cubicBezTo>
                  <a:pt x="163" y="0"/>
                  <a:pt x="109" y="0"/>
                  <a:pt x="61" y="7"/>
                </a:cubicBezTo>
                <a:cubicBezTo>
                  <a:pt x="34" y="14"/>
                  <a:pt x="0" y="62"/>
                  <a:pt x="0" y="75"/>
                </a:cubicBezTo>
                <a:cubicBezTo>
                  <a:pt x="14" y="143"/>
                  <a:pt x="95" y="177"/>
                  <a:pt x="150" y="13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1" name="Google Shape;3861;p47"/>
          <p:cNvSpPr/>
          <p:nvPr/>
        </p:nvSpPr>
        <p:spPr>
          <a:xfrm>
            <a:off x="5834806" y="3720646"/>
            <a:ext cx="1586" cy="1857"/>
          </a:xfrm>
          <a:custGeom>
            <a:avLst/>
            <a:gdLst/>
            <a:ahLst/>
            <a:cxnLst/>
            <a:rect l="l" t="t" r="r" b="b"/>
            <a:pathLst>
              <a:path w="76" h="89" extrusionOk="0">
                <a:moveTo>
                  <a:pt x="55" y="0"/>
                </a:moveTo>
                <a:cubicBezTo>
                  <a:pt x="41" y="7"/>
                  <a:pt x="1" y="14"/>
                  <a:pt x="1" y="21"/>
                </a:cubicBezTo>
                <a:cubicBezTo>
                  <a:pt x="1" y="41"/>
                  <a:pt x="7" y="68"/>
                  <a:pt x="21" y="88"/>
                </a:cubicBezTo>
                <a:cubicBezTo>
                  <a:pt x="35" y="82"/>
                  <a:pt x="55" y="75"/>
                  <a:pt x="75" y="68"/>
                </a:cubicBezTo>
                <a:cubicBezTo>
                  <a:pt x="69" y="48"/>
                  <a:pt x="62" y="21"/>
                  <a:pt x="55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2" name="Google Shape;3862;p47"/>
          <p:cNvSpPr/>
          <p:nvPr/>
        </p:nvSpPr>
        <p:spPr>
          <a:xfrm>
            <a:off x="8077308" y="3801914"/>
            <a:ext cx="2859" cy="3423"/>
          </a:xfrm>
          <a:custGeom>
            <a:avLst/>
            <a:gdLst/>
            <a:ahLst/>
            <a:cxnLst/>
            <a:rect l="l" t="t" r="r" b="b"/>
            <a:pathLst>
              <a:path w="137" h="164" extrusionOk="0">
                <a:moveTo>
                  <a:pt x="103" y="150"/>
                </a:moveTo>
                <a:cubicBezTo>
                  <a:pt x="116" y="150"/>
                  <a:pt x="123" y="102"/>
                  <a:pt x="137" y="75"/>
                </a:cubicBezTo>
                <a:cubicBezTo>
                  <a:pt x="123" y="55"/>
                  <a:pt x="109" y="14"/>
                  <a:pt x="89" y="7"/>
                </a:cubicBezTo>
                <a:cubicBezTo>
                  <a:pt x="69" y="0"/>
                  <a:pt x="28" y="27"/>
                  <a:pt x="21" y="48"/>
                </a:cubicBezTo>
                <a:cubicBezTo>
                  <a:pt x="1" y="123"/>
                  <a:pt x="35" y="163"/>
                  <a:pt x="103" y="15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3" name="Google Shape;3863;p47"/>
          <p:cNvSpPr/>
          <p:nvPr/>
        </p:nvSpPr>
        <p:spPr>
          <a:xfrm>
            <a:off x="8079583" y="3829274"/>
            <a:ext cx="4278" cy="3423"/>
          </a:xfrm>
          <a:custGeom>
            <a:avLst/>
            <a:gdLst/>
            <a:ahLst/>
            <a:cxnLst/>
            <a:rect l="l" t="t" r="r" b="b"/>
            <a:pathLst>
              <a:path w="205" h="164" extrusionOk="0">
                <a:moveTo>
                  <a:pt x="55" y="164"/>
                </a:moveTo>
                <a:cubicBezTo>
                  <a:pt x="102" y="150"/>
                  <a:pt x="157" y="130"/>
                  <a:pt x="204" y="103"/>
                </a:cubicBezTo>
                <a:cubicBezTo>
                  <a:pt x="191" y="82"/>
                  <a:pt x="177" y="48"/>
                  <a:pt x="150" y="35"/>
                </a:cubicBezTo>
                <a:cubicBezTo>
                  <a:pt x="89" y="1"/>
                  <a:pt x="21" y="28"/>
                  <a:pt x="0" y="96"/>
                </a:cubicBezTo>
                <a:cubicBezTo>
                  <a:pt x="0" y="110"/>
                  <a:pt x="41" y="164"/>
                  <a:pt x="55" y="16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4" name="Google Shape;3864;p47"/>
          <p:cNvSpPr/>
          <p:nvPr/>
        </p:nvSpPr>
        <p:spPr>
          <a:xfrm>
            <a:off x="8091500" y="3853964"/>
            <a:ext cx="1294" cy="1711"/>
          </a:xfrm>
          <a:custGeom>
            <a:avLst/>
            <a:gdLst/>
            <a:ahLst/>
            <a:cxnLst/>
            <a:rect l="l" t="t" r="r" b="b"/>
            <a:pathLst>
              <a:path w="62" h="82" extrusionOk="0">
                <a:moveTo>
                  <a:pt x="61" y="14"/>
                </a:moveTo>
                <a:lnTo>
                  <a:pt x="0" y="0"/>
                </a:lnTo>
                <a:lnTo>
                  <a:pt x="21" y="82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5" name="Google Shape;3865;p47"/>
          <p:cNvSpPr/>
          <p:nvPr/>
        </p:nvSpPr>
        <p:spPr>
          <a:xfrm>
            <a:off x="8063409" y="3912963"/>
            <a:ext cx="4571" cy="4424"/>
          </a:xfrm>
          <a:custGeom>
            <a:avLst/>
            <a:gdLst/>
            <a:ahLst/>
            <a:cxnLst/>
            <a:rect l="l" t="t" r="r" b="b"/>
            <a:pathLst>
              <a:path w="219" h="212" extrusionOk="0">
                <a:moveTo>
                  <a:pt x="116" y="0"/>
                </a:moveTo>
                <a:cubicBezTo>
                  <a:pt x="41" y="0"/>
                  <a:pt x="1" y="82"/>
                  <a:pt x="35" y="150"/>
                </a:cubicBezTo>
                <a:cubicBezTo>
                  <a:pt x="48" y="170"/>
                  <a:pt x="89" y="211"/>
                  <a:pt x="103" y="211"/>
                </a:cubicBezTo>
                <a:cubicBezTo>
                  <a:pt x="177" y="198"/>
                  <a:pt x="218" y="123"/>
                  <a:pt x="191" y="62"/>
                </a:cubicBezTo>
                <a:cubicBezTo>
                  <a:pt x="164" y="41"/>
                  <a:pt x="130" y="0"/>
                  <a:pt x="116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6" name="Google Shape;3866;p47"/>
          <p:cNvSpPr/>
          <p:nvPr/>
        </p:nvSpPr>
        <p:spPr>
          <a:xfrm>
            <a:off x="7606857" y="4360875"/>
            <a:ext cx="4842" cy="4404"/>
          </a:xfrm>
          <a:custGeom>
            <a:avLst/>
            <a:gdLst/>
            <a:ahLst/>
            <a:cxnLst/>
            <a:rect l="l" t="t" r="r" b="b"/>
            <a:pathLst>
              <a:path w="232" h="211" extrusionOk="0">
                <a:moveTo>
                  <a:pt x="75" y="34"/>
                </a:moveTo>
                <a:cubicBezTo>
                  <a:pt x="48" y="48"/>
                  <a:pt x="0" y="88"/>
                  <a:pt x="7" y="102"/>
                </a:cubicBezTo>
                <a:cubicBezTo>
                  <a:pt x="21" y="170"/>
                  <a:pt x="96" y="211"/>
                  <a:pt x="157" y="184"/>
                </a:cubicBezTo>
                <a:cubicBezTo>
                  <a:pt x="184" y="163"/>
                  <a:pt x="231" y="129"/>
                  <a:pt x="231" y="116"/>
                </a:cubicBezTo>
                <a:cubicBezTo>
                  <a:pt x="218" y="41"/>
                  <a:pt x="136" y="0"/>
                  <a:pt x="75" y="3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7" name="Google Shape;3867;p47"/>
          <p:cNvSpPr/>
          <p:nvPr/>
        </p:nvSpPr>
        <p:spPr>
          <a:xfrm>
            <a:off x="5781045" y="1950578"/>
            <a:ext cx="5134" cy="2859"/>
          </a:xfrm>
          <a:custGeom>
            <a:avLst/>
            <a:gdLst/>
            <a:ahLst/>
            <a:cxnLst/>
            <a:rect l="l" t="t" r="r" b="b"/>
            <a:pathLst>
              <a:path w="246" h="137" extrusionOk="0">
                <a:moveTo>
                  <a:pt x="171" y="14"/>
                </a:moveTo>
                <a:cubicBezTo>
                  <a:pt x="144" y="1"/>
                  <a:pt x="110" y="1"/>
                  <a:pt x="89" y="21"/>
                </a:cubicBezTo>
                <a:cubicBezTo>
                  <a:pt x="55" y="55"/>
                  <a:pt x="28" y="89"/>
                  <a:pt x="1" y="130"/>
                </a:cubicBezTo>
                <a:cubicBezTo>
                  <a:pt x="49" y="137"/>
                  <a:pt x="96" y="137"/>
                  <a:pt x="144" y="130"/>
                </a:cubicBezTo>
                <a:cubicBezTo>
                  <a:pt x="232" y="109"/>
                  <a:pt x="246" y="62"/>
                  <a:pt x="171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8" name="Google Shape;3868;p47"/>
          <p:cNvSpPr/>
          <p:nvPr/>
        </p:nvSpPr>
        <p:spPr>
          <a:xfrm>
            <a:off x="5780064" y="1953270"/>
            <a:ext cx="877" cy="584"/>
          </a:xfrm>
          <a:custGeom>
            <a:avLst/>
            <a:gdLst/>
            <a:ahLst/>
            <a:cxnLst/>
            <a:rect l="l" t="t" r="r" b="b"/>
            <a:pathLst>
              <a:path w="42" h="28" extrusionOk="0">
                <a:moveTo>
                  <a:pt x="41" y="1"/>
                </a:moveTo>
                <a:lnTo>
                  <a:pt x="0" y="1"/>
                </a:lnTo>
                <a:cubicBezTo>
                  <a:pt x="7" y="8"/>
                  <a:pt x="14" y="21"/>
                  <a:pt x="21" y="28"/>
                </a:cubicBezTo>
                <a:lnTo>
                  <a:pt x="21" y="28"/>
                </a:lnTo>
                <a:cubicBezTo>
                  <a:pt x="28" y="21"/>
                  <a:pt x="34" y="8"/>
                  <a:pt x="41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9" name="Google Shape;3869;p47"/>
          <p:cNvSpPr/>
          <p:nvPr/>
        </p:nvSpPr>
        <p:spPr>
          <a:xfrm>
            <a:off x="5281667" y="1944776"/>
            <a:ext cx="1857" cy="3423"/>
          </a:xfrm>
          <a:custGeom>
            <a:avLst/>
            <a:gdLst/>
            <a:ahLst/>
            <a:cxnLst/>
            <a:rect l="l" t="t" r="r" b="b"/>
            <a:pathLst>
              <a:path w="89" h="164" extrusionOk="0">
                <a:moveTo>
                  <a:pt x="7" y="88"/>
                </a:moveTo>
                <a:cubicBezTo>
                  <a:pt x="0" y="109"/>
                  <a:pt x="28" y="143"/>
                  <a:pt x="41" y="163"/>
                </a:cubicBezTo>
                <a:cubicBezTo>
                  <a:pt x="55" y="143"/>
                  <a:pt x="75" y="122"/>
                  <a:pt x="89" y="102"/>
                </a:cubicBezTo>
                <a:cubicBezTo>
                  <a:pt x="75" y="7"/>
                  <a:pt x="41" y="0"/>
                  <a:pt x="7" y="8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0" name="Google Shape;3870;p47"/>
          <p:cNvSpPr/>
          <p:nvPr/>
        </p:nvSpPr>
        <p:spPr>
          <a:xfrm>
            <a:off x="3979505" y="4624818"/>
            <a:ext cx="3715" cy="1857"/>
          </a:xfrm>
          <a:custGeom>
            <a:avLst/>
            <a:gdLst/>
            <a:ahLst/>
            <a:cxnLst/>
            <a:rect l="l" t="t" r="r" b="b"/>
            <a:pathLst>
              <a:path w="178" h="89" extrusionOk="0">
                <a:moveTo>
                  <a:pt x="96" y="82"/>
                </a:moveTo>
                <a:cubicBezTo>
                  <a:pt x="116" y="89"/>
                  <a:pt x="150" y="61"/>
                  <a:pt x="177" y="48"/>
                </a:cubicBezTo>
                <a:cubicBezTo>
                  <a:pt x="157" y="34"/>
                  <a:pt x="130" y="0"/>
                  <a:pt x="109" y="0"/>
                </a:cubicBezTo>
                <a:cubicBezTo>
                  <a:pt x="1" y="14"/>
                  <a:pt x="1" y="48"/>
                  <a:pt x="96" y="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1" name="Google Shape;3871;p47"/>
          <p:cNvSpPr/>
          <p:nvPr/>
        </p:nvSpPr>
        <p:spPr>
          <a:xfrm>
            <a:off x="5324493" y="1924052"/>
            <a:ext cx="730" cy="730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35" y="1"/>
                </a:moveTo>
                <a:cubicBezTo>
                  <a:pt x="21" y="8"/>
                  <a:pt x="8" y="14"/>
                  <a:pt x="1" y="14"/>
                </a:cubicBezTo>
                <a:cubicBezTo>
                  <a:pt x="1" y="21"/>
                  <a:pt x="1" y="28"/>
                  <a:pt x="1" y="35"/>
                </a:cubicBezTo>
                <a:lnTo>
                  <a:pt x="21" y="35"/>
                </a:lnTo>
                <a:cubicBezTo>
                  <a:pt x="21" y="28"/>
                  <a:pt x="28" y="14"/>
                  <a:pt x="35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2" name="Google Shape;3872;p47"/>
          <p:cNvSpPr/>
          <p:nvPr/>
        </p:nvSpPr>
        <p:spPr>
          <a:xfrm>
            <a:off x="5325202" y="1923071"/>
            <a:ext cx="1440" cy="1002"/>
          </a:xfrm>
          <a:custGeom>
            <a:avLst/>
            <a:gdLst/>
            <a:ahLst/>
            <a:cxnLst/>
            <a:rect l="l" t="t" r="r" b="b"/>
            <a:pathLst>
              <a:path w="69" h="48" extrusionOk="0">
                <a:moveTo>
                  <a:pt x="14" y="0"/>
                </a:moveTo>
                <a:cubicBezTo>
                  <a:pt x="7" y="14"/>
                  <a:pt x="1" y="34"/>
                  <a:pt x="1" y="48"/>
                </a:cubicBezTo>
                <a:cubicBezTo>
                  <a:pt x="48" y="34"/>
                  <a:pt x="69" y="14"/>
                  <a:pt x="14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3" name="Google Shape;3873;p47"/>
          <p:cNvSpPr/>
          <p:nvPr/>
        </p:nvSpPr>
        <p:spPr>
          <a:xfrm>
            <a:off x="5454283" y="2726253"/>
            <a:ext cx="1711" cy="1023"/>
          </a:xfrm>
          <a:custGeom>
            <a:avLst/>
            <a:gdLst/>
            <a:ahLst/>
            <a:cxnLst/>
            <a:rect l="l" t="t" r="r" b="b"/>
            <a:pathLst>
              <a:path w="82" h="49" extrusionOk="0">
                <a:moveTo>
                  <a:pt x="27" y="1"/>
                </a:moveTo>
                <a:lnTo>
                  <a:pt x="0" y="28"/>
                </a:lnTo>
                <a:lnTo>
                  <a:pt x="82" y="48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4" name="Google Shape;3874;p47"/>
          <p:cNvSpPr/>
          <p:nvPr/>
        </p:nvSpPr>
        <p:spPr>
          <a:xfrm>
            <a:off x="5262091" y="2823403"/>
            <a:ext cx="1148" cy="1169"/>
          </a:xfrm>
          <a:custGeom>
            <a:avLst/>
            <a:gdLst/>
            <a:ahLst/>
            <a:cxnLst/>
            <a:rect l="l" t="t" r="r" b="b"/>
            <a:pathLst>
              <a:path w="55" h="56" extrusionOk="0">
                <a:moveTo>
                  <a:pt x="0" y="49"/>
                </a:moveTo>
                <a:lnTo>
                  <a:pt x="55" y="55"/>
                </a:lnTo>
                <a:lnTo>
                  <a:pt x="34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5" name="Google Shape;3875;p47"/>
          <p:cNvSpPr/>
          <p:nvPr/>
        </p:nvSpPr>
        <p:spPr>
          <a:xfrm>
            <a:off x="5040828" y="2758873"/>
            <a:ext cx="1586" cy="1586"/>
          </a:xfrm>
          <a:custGeom>
            <a:avLst/>
            <a:gdLst/>
            <a:ahLst/>
            <a:cxnLst/>
            <a:rect l="l" t="t" r="r" b="b"/>
            <a:pathLst>
              <a:path w="76" h="76" extrusionOk="0">
                <a:moveTo>
                  <a:pt x="1" y="76"/>
                </a:moveTo>
                <a:lnTo>
                  <a:pt x="76" y="48"/>
                </a:lnTo>
                <a:lnTo>
                  <a:pt x="8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6" name="Google Shape;3876;p47"/>
          <p:cNvSpPr/>
          <p:nvPr/>
        </p:nvSpPr>
        <p:spPr>
          <a:xfrm>
            <a:off x="7449142" y="2372528"/>
            <a:ext cx="584" cy="584"/>
          </a:xfrm>
          <a:custGeom>
            <a:avLst/>
            <a:gdLst/>
            <a:ahLst/>
            <a:cxnLst/>
            <a:rect l="l" t="t" r="r" b="b"/>
            <a:pathLst>
              <a:path w="28" h="28" extrusionOk="0">
                <a:moveTo>
                  <a:pt x="27" y="28"/>
                </a:moveTo>
                <a:cubicBezTo>
                  <a:pt x="27" y="21"/>
                  <a:pt x="21" y="14"/>
                  <a:pt x="21" y="1"/>
                </a:cubicBezTo>
                <a:lnTo>
                  <a:pt x="0" y="1"/>
                </a:lnTo>
                <a:cubicBezTo>
                  <a:pt x="0" y="7"/>
                  <a:pt x="0" y="14"/>
                  <a:pt x="0" y="21"/>
                </a:cubicBezTo>
                <a:cubicBezTo>
                  <a:pt x="14" y="21"/>
                  <a:pt x="14" y="28"/>
                  <a:pt x="27" y="2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7" name="Google Shape;3877;p47"/>
          <p:cNvSpPr/>
          <p:nvPr/>
        </p:nvSpPr>
        <p:spPr>
          <a:xfrm>
            <a:off x="7449706" y="2373091"/>
            <a:ext cx="3840" cy="3423"/>
          </a:xfrm>
          <a:custGeom>
            <a:avLst/>
            <a:gdLst/>
            <a:ahLst/>
            <a:cxnLst/>
            <a:rect l="l" t="t" r="r" b="b"/>
            <a:pathLst>
              <a:path w="184" h="164" extrusionOk="0">
                <a:moveTo>
                  <a:pt x="184" y="164"/>
                </a:moveTo>
                <a:cubicBezTo>
                  <a:pt x="170" y="76"/>
                  <a:pt x="89" y="8"/>
                  <a:pt x="0" y="1"/>
                </a:cubicBezTo>
                <a:cubicBezTo>
                  <a:pt x="14" y="96"/>
                  <a:pt x="89" y="164"/>
                  <a:pt x="184" y="16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8" name="Google Shape;3878;p47"/>
          <p:cNvSpPr/>
          <p:nvPr/>
        </p:nvSpPr>
        <p:spPr>
          <a:xfrm>
            <a:off x="2386727" y="2150846"/>
            <a:ext cx="730" cy="730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1" y="35"/>
                </a:moveTo>
                <a:lnTo>
                  <a:pt x="35" y="21"/>
                </a:lnTo>
                <a:lnTo>
                  <a:pt x="8" y="1"/>
                </a:lnTo>
                <a:cubicBezTo>
                  <a:pt x="8" y="14"/>
                  <a:pt x="1" y="21"/>
                  <a:pt x="1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9" name="Google Shape;3879;p47"/>
          <p:cNvSpPr/>
          <p:nvPr/>
        </p:nvSpPr>
        <p:spPr>
          <a:xfrm>
            <a:off x="2385183" y="2151556"/>
            <a:ext cx="1565" cy="1148"/>
          </a:xfrm>
          <a:custGeom>
            <a:avLst/>
            <a:gdLst/>
            <a:ahLst/>
            <a:cxnLst/>
            <a:rect l="l" t="t" r="r" b="b"/>
            <a:pathLst>
              <a:path w="75" h="55" extrusionOk="0">
                <a:moveTo>
                  <a:pt x="61" y="55"/>
                </a:moveTo>
                <a:cubicBezTo>
                  <a:pt x="61" y="35"/>
                  <a:pt x="68" y="14"/>
                  <a:pt x="75" y="1"/>
                </a:cubicBezTo>
                <a:cubicBezTo>
                  <a:pt x="7" y="21"/>
                  <a:pt x="0" y="41"/>
                  <a:pt x="61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0" name="Google Shape;3880;p47"/>
          <p:cNvSpPr/>
          <p:nvPr/>
        </p:nvSpPr>
        <p:spPr>
          <a:xfrm>
            <a:off x="7453525" y="2376639"/>
            <a:ext cx="1023" cy="730"/>
          </a:xfrm>
          <a:custGeom>
            <a:avLst/>
            <a:gdLst/>
            <a:ahLst/>
            <a:cxnLst/>
            <a:rect l="l" t="t" r="r" b="b"/>
            <a:pathLst>
              <a:path w="49" h="35" extrusionOk="0">
                <a:moveTo>
                  <a:pt x="49" y="35"/>
                </a:moveTo>
                <a:cubicBezTo>
                  <a:pt x="49" y="21"/>
                  <a:pt x="35" y="14"/>
                  <a:pt x="35" y="1"/>
                </a:cubicBezTo>
                <a:lnTo>
                  <a:pt x="1" y="1"/>
                </a:lnTo>
                <a:cubicBezTo>
                  <a:pt x="1" y="8"/>
                  <a:pt x="8" y="8"/>
                  <a:pt x="15" y="21"/>
                </a:cubicBezTo>
                <a:cubicBezTo>
                  <a:pt x="15" y="28"/>
                  <a:pt x="35" y="28"/>
                  <a:pt x="49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1" name="Google Shape;3881;p47"/>
          <p:cNvSpPr/>
          <p:nvPr/>
        </p:nvSpPr>
        <p:spPr>
          <a:xfrm>
            <a:off x="7454527" y="2377348"/>
            <a:ext cx="3005" cy="3423"/>
          </a:xfrm>
          <a:custGeom>
            <a:avLst/>
            <a:gdLst/>
            <a:ahLst/>
            <a:cxnLst/>
            <a:rect l="l" t="t" r="r" b="b"/>
            <a:pathLst>
              <a:path w="144" h="164" extrusionOk="0">
                <a:moveTo>
                  <a:pt x="143" y="164"/>
                </a:moveTo>
                <a:cubicBezTo>
                  <a:pt x="130" y="82"/>
                  <a:pt x="75" y="21"/>
                  <a:pt x="1" y="1"/>
                </a:cubicBezTo>
                <a:cubicBezTo>
                  <a:pt x="7" y="82"/>
                  <a:pt x="62" y="143"/>
                  <a:pt x="143" y="16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2" name="Google Shape;3882;p47"/>
          <p:cNvSpPr/>
          <p:nvPr/>
        </p:nvSpPr>
        <p:spPr>
          <a:xfrm>
            <a:off x="7316096" y="3426755"/>
            <a:ext cx="1169" cy="1169"/>
          </a:xfrm>
          <a:custGeom>
            <a:avLst/>
            <a:gdLst/>
            <a:ahLst/>
            <a:cxnLst/>
            <a:rect l="l" t="t" r="r" b="b"/>
            <a:pathLst>
              <a:path w="56" h="56" extrusionOk="0">
                <a:moveTo>
                  <a:pt x="1" y="48"/>
                </a:moveTo>
                <a:lnTo>
                  <a:pt x="55" y="55"/>
                </a:lnTo>
                <a:lnTo>
                  <a:pt x="35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3" name="Google Shape;3883;p47"/>
          <p:cNvSpPr/>
          <p:nvPr/>
        </p:nvSpPr>
        <p:spPr>
          <a:xfrm>
            <a:off x="6771890" y="3440800"/>
            <a:ext cx="1440" cy="1440"/>
          </a:xfrm>
          <a:custGeom>
            <a:avLst/>
            <a:gdLst/>
            <a:ahLst/>
            <a:cxnLst/>
            <a:rect l="l" t="t" r="r" b="b"/>
            <a:pathLst>
              <a:path w="69" h="69" extrusionOk="0">
                <a:moveTo>
                  <a:pt x="1" y="62"/>
                </a:moveTo>
                <a:lnTo>
                  <a:pt x="69" y="69"/>
                </a:lnTo>
                <a:lnTo>
                  <a:pt x="41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4" name="Google Shape;3884;p47"/>
          <p:cNvSpPr/>
          <p:nvPr/>
        </p:nvSpPr>
        <p:spPr>
          <a:xfrm>
            <a:off x="7363471" y="3502367"/>
            <a:ext cx="730" cy="1148"/>
          </a:xfrm>
          <a:custGeom>
            <a:avLst/>
            <a:gdLst/>
            <a:ahLst/>
            <a:cxnLst/>
            <a:rect l="l" t="t" r="r" b="b"/>
            <a:pathLst>
              <a:path w="35" h="55" extrusionOk="0">
                <a:moveTo>
                  <a:pt x="35" y="55"/>
                </a:moveTo>
                <a:cubicBezTo>
                  <a:pt x="28" y="34"/>
                  <a:pt x="28" y="21"/>
                  <a:pt x="35" y="7"/>
                </a:cubicBezTo>
                <a:cubicBezTo>
                  <a:pt x="21" y="0"/>
                  <a:pt x="7" y="0"/>
                  <a:pt x="1" y="7"/>
                </a:cubicBezTo>
                <a:cubicBezTo>
                  <a:pt x="1" y="14"/>
                  <a:pt x="1" y="21"/>
                  <a:pt x="1" y="2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5" name="Google Shape;3885;p47"/>
          <p:cNvSpPr/>
          <p:nvPr/>
        </p:nvSpPr>
        <p:spPr>
          <a:xfrm>
            <a:off x="7364180" y="3503494"/>
            <a:ext cx="1023" cy="1440"/>
          </a:xfrm>
          <a:custGeom>
            <a:avLst/>
            <a:gdLst/>
            <a:ahLst/>
            <a:cxnLst/>
            <a:rect l="l" t="t" r="r" b="b"/>
            <a:pathLst>
              <a:path w="49" h="69" extrusionOk="0">
                <a:moveTo>
                  <a:pt x="48" y="35"/>
                </a:moveTo>
                <a:cubicBezTo>
                  <a:pt x="34" y="21"/>
                  <a:pt x="14" y="7"/>
                  <a:pt x="1" y="1"/>
                </a:cubicBezTo>
                <a:cubicBezTo>
                  <a:pt x="1" y="48"/>
                  <a:pt x="14" y="68"/>
                  <a:pt x="48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6" name="Google Shape;3886;p47"/>
          <p:cNvSpPr/>
          <p:nvPr/>
        </p:nvSpPr>
        <p:spPr>
          <a:xfrm>
            <a:off x="7783020" y="3539954"/>
            <a:ext cx="1711" cy="1711"/>
          </a:xfrm>
          <a:custGeom>
            <a:avLst/>
            <a:gdLst/>
            <a:ahLst/>
            <a:cxnLst/>
            <a:rect l="l" t="t" r="r" b="b"/>
            <a:pathLst>
              <a:path w="82" h="82" extrusionOk="0">
                <a:moveTo>
                  <a:pt x="0" y="0"/>
                </a:moveTo>
                <a:lnTo>
                  <a:pt x="34" y="82"/>
                </a:lnTo>
                <a:cubicBezTo>
                  <a:pt x="48" y="82"/>
                  <a:pt x="68" y="82"/>
                  <a:pt x="82" y="82"/>
                </a:cubicBezTo>
                <a:cubicBezTo>
                  <a:pt x="75" y="75"/>
                  <a:pt x="68" y="68"/>
                  <a:pt x="61" y="5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7" name="Google Shape;3887;p47"/>
          <p:cNvSpPr/>
          <p:nvPr/>
        </p:nvSpPr>
        <p:spPr>
          <a:xfrm>
            <a:off x="7243051" y="3235711"/>
            <a:ext cx="730" cy="730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1" y="35"/>
                </a:moveTo>
                <a:cubicBezTo>
                  <a:pt x="14" y="28"/>
                  <a:pt x="21" y="28"/>
                  <a:pt x="35" y="21"/>
                </a:cubicBezTo>
                <a:lnTo>
                  <a:pt x="14" y="1"/>
                </a:lnTo>
                <a:lnTo>
                  <a:pt x="14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8" name="Google Shape;3888;p47"/>
          <p:cNvSpPr/>
          <p:nvPr/>
        </p:nvSpPr>
        <p:spPr>
          <a:xfrm>
            <a:off x="7240505" y="3236420"/>
            <a:ext cx="2567" cy="2442"/>
          </a:xfrm>
          <a:custGeom>
            <a:avLst/>
            <a:gdLst/>
            <a:ahLst/>
            <a:cxnLst/>
            <a:rect l="l" t="t" r="r" b="b"/>
            <a:pathLst>
              <a:path w="123" h="117" extrusionOk="0">
                <a:moveTo>
                  <a:pt x="82" y="116"/>
                </a:moveTo>
                <a:cubicBezTo>
                  <a:pt x="96" y="76"/>
                  <a:pt x="109" y="35"/>
                  <a:pt x="123" y="1"/>
                </a:cubicBezTo>
                <a:cubicBezTo>
                  <a:pt x="82" y="8"/>
                  <a:pt x="41" y="21"/>
                  <a:pt x="0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9" name="Google Shape;3889;p47"/>
          <p:cNvSpPr/>
          <p:nvPr/>
        </p:nvSpPr>
        <p:spPr>
          <a:xfrm>
            <a:off x="7457511" y="2380750"/>
            <a:ext cx="1711" cy="1169"/>
          </a:xfrm>
          <a:custGeom>
            <a:avLst/>
            <a:gdLst/>
            <a:ahLst/>
            <a:cxnLst/>
            <a:rect l="l" t="t" r="r" b="b"/>
            <a:pathLst>
              <a:path w="82" h="56" extrusionOk="0">
                <a:moveTo>
                  <a:pt x="82" y="55"/>
                </a:moveTo>
                <a:cubicBezTo>
                  <a:pt x="68" y="42"/>
                  <a:pt x="55" y="28"/>
                  <a:pt x="41" y="14"/>
                </a:cubicBezTo>
                <a:cubicBezTo>
                  <a:pt x="21" y="1"/>
                  <a:pt x="14" y="1"/>
                  <a:pt x="0" y="1"/>
                </a:cubicBezTo>
                <a:cubicBezTo>
                  <a:pt x="0" y="14"/>
                  <a:pt x="14" y="21"/>
                  <a:pt x="14" y="4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0" name="Google Shape;3890;p47"/>
          <p:cNvSpPr/>
          <p:nvPr/>
        </p:nvSpPr>
        <p:spPr>
          <a:xfrm>
            <a:off x="7883718" y="3612143"/>
            <a:ext cx="2004" cy="1711"/>
          </a:xfrm>
          <a:custGeom>
            <a:avLst/>
            <a:gdLst/>
            <a:ahLst/>
            <a:cxnLst/>
            <a:rect l="l" t="t" r="r" b="b"/>
            <a:pathLst>
              <a:path w="96" h="82" extrusionOk="0">
                <a:moveTo>
                  <a:pt x="95" y="82"/>
                </a:moveTo>
                <a:cubicBezTo>
                  <a:pt x="95" y="61"/>
                  <a:pt x="95" y="41"/>
                  <a:pt x="82" y="21"/>
                </a:cubicBezTo>
                <a:cubicBezTo>
                  <a:pt x="75" y="7"/>
                  <a:pt x="21" y="0"/>
                  <a:pt x="21" y="0"/>
                </a:cubicBezTo>
                <a:cubicBezTo>
                  <a:pt x="0" y="61"/>
                  <a:pt x="27" y="82"/>
                  <a:pt x="95" y="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1" name="Google Shape;3891;p47"/>
          <p:cNvSpPr/>
          <p:nvPr/>
        </p:nvSpPr>
        <p:spPr>
          <a:xfrm>
            <a:off x="5652402" y="1438011"/>
            <a:ext cx="1586" cy="1565"/>
          </a:xfrm>
          <a:custGeom>
            <a:avLst/>
            <a:gdLst/>
            <a:ahLst/>
            <a:cxnLst/>
            <a:rect l="l" t="t" r="r" b="b"/>
            <a:pathLst>
              <a:path w="76" h="75" extrusionOk="0">
                <a:moveTo>
                  <a:pt x="1" y="0"/>
                </a:moveTo>
                <a:lnTo>
                  <a:pt x="28" y="75"/>
                </a:lnTo>
                <a:lnTo>
                  <a:pt x="76" y="7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2" name="Google Shape;3892;p47"/>
          <p:cNvSpPr/>
          <p:nvPr/>
        </p:nvSpPr>
        <p:spPr>
          <a:xfrm>
            <a:off x="7893924" y="3634975"/>
            <a:ext cx="1711" cy="877"/>
          </a:xfrm>
          <a:custGeom>
            <a:avLst/>
            <a:gdLst/>
            <a:ahLst/>
            <a:cxnLst/>
            <a:rect l="l" t="t" r="r" b="b"/>
            <a:pathLst>
              <a:path w="82" h="42" extrusionOk="0">
                <a:moveTo>
                  <a:pt x="0" y="0"/>
                </a:moveTo>
                <a:lnTo>
                  <a:pt x="55" y="41"/>
                </a:lnTo>
                <a:lnTo>
                  <a:pt x="82" y="41"/>
                </a:lnTo>
                <a:cubicBezTo>
                  <a:pt x="82" y="34"/>
                  <a:pt x="82" y="21"/>
                  <a:pt x="82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3" name="Google Shape;3893;p47"/>
          <p:cNvSpPr/>
          <p:nvPr/>
        </p:nvSpPr>
        <p:spPr>
          <a:xfrm>
            <a:off x="7266029" y="3684332"/>
            <a:ext cx="5698" cy="4842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273" y="21"/>
                </a:moveTo>
                <a:cubicBezTo>
                  <a:pt x="273" y="14"/>
                  <a:pt x="273" y="7"/>
                  <a:pt x="273" y="0"/>
                </a:cubicBezTo>
                <a:lnTo>
                  <a:pt x="245" y="0"/>
                </a:lnTo>
                <a:cubicBezTo>
                  <a:pt x="164" y="68"/>
                  <a:pt x="89" y="143"/>
                  <a:pt x="7" y="211"/>
                </a:cubicBezTo>
                <a:cubicBezTo>
                  <a:pt x="7" y="218"/>
                  <a:pt x="1" y="225"/>
                  <a:pt x="1" y="231"/>
                </a:cubicBezTo>
                <a:lnTo>
                  <a:pt x="28" y="231"/>
                </a:lnTo>
                <a:cubicBezTo>
                  <a:pt x="109" y="157"/>
                  <a:pt x="191" y="89"/>
                  <a:pt x="273" y="2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4" name="Google Shape;3894;p47"/>
          <p:cNvSpPr/>
          <p:nvPr/>
        </p:nvSpPr>
        <p:spPr>
          <a:xfrm>
            <a:off x="5894807" y="3730142"/>
            <a:ext cx="1148" cy="730"/>
          </a:xfrm>
          <a:custGeom>
            <a:avLst/>
            <a:gdLst/>
            <a:ahLst/>
            <a:cxnLst/>
            <a:rect l="l" t="t" r="r" b="b"/>
            <a:pathLst>
              <a:path w="55" h="35" extrusionOk="0">
                <a:moveTo>
                  <a:pt x="0" y="0"/>
                </a:moveTo>
                <a:lnTo>
                  <a:pt x="34" y="34"/>
                </a:lnTo>
                <a:cubicBezTo>
                  <a:pt x="41" y="34"/>
                  <a:pt x="48" y="28"/>
                  <a:pt x="55" y="21"/>
                </a:cubicBezTo>
                <a:lnTo>
                  <a:pt x="55" y="14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5" name="Google Shape;3895;p47"/>
          <p:cNvSpPr/>
          <p:nvPr/>
        </p:nvSpPr>
        <p:spPr>
          <a:xfrm>
            <a:off x="5319818" y="1513310"/>
            <a:ext cx="1294" cy="1023"/>
          </a:xfrm>
          <a:custGeom>
            <a:avLst/>
            <a:gdLst/>
            <a:ahLst/>
            <a:cxnLst/>
            <a:rect l="l" t="t" r="r" b="b"/>
            <a:pathLst>
              <a:path w="62" h="49" extrusionOk="0">
                <a:moveTo>
                  <a:pt x="14" y="8"/>
                </a:moveTo>
                <a:cubicBezTo>
                  <a:pt x="7" y="8"/>
                  <a:pt x="7" y="28"/>
                  <a:pt x="0" y="48"/>
                </a:cubicBezTo>
                <a:cubicBezTo>
                  <a:pt x="55" y="21"/>
                  <a:pt x="62" y="1"/>
                  <a:pt x="14" y="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6" name="Google Shape;3896;p47"/>
          <p:cNvSpPr/>
          <p:nvPr/>
        </p:nvSpPr>
        <p:spPr>
          <a:xfrm>
            <a:off x="5319108" y="1514311"/>
            <a:ext cx="730" cy="1002"/>
          </a:xfrm>
          <a:custGeom>
            <a:avLst/>
            <a:gdLst/>
            <a:ahLst/>
            <a:cxnLst/>
            <a:rect l="l" t="t" r="r" b="b"/>
            <a:pathLst>
              <a:path w="35" h="48" extrusionOk="0">
                <a:moveTo>
                  <a:pt x="34" y="0"/>
                </a:moveTo>
                <a:cubicBezTo>
                  <a:pt x="21" y="7"/>
                  <a:pt x="21" y="14"/>
                  <a:pt x="0" y="21"/>
                </a:cubicBezTo>
                <a:lnTo>
                  <a:pt x="0" y="34"/>
                </a:lnTo>
                <a:lnTo>
                  <a:pt x="28" y="48"/>
                </a:lnTo>
                <a:cubicBezTo>
                  <a:pt x="28" y="34"/>
                  <a:pt x="34" y="21"/>
                  <a:pt x="34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7" name="Google Shape;3897;p47"/>
          <p:cNvSpPr/>
          <p:nvPr/>
        </p:nvSpPr>
        <p:spPr>
          <a:xfrm>
            <a:off x="6225263" y="1520698"/>
            <a:ext cx="2024" cy="1440"/>
          </a:xfrm>
          <a:custGeom>
            <a:avLst/>
            <a:gdLst/>
            <a:ahLst/>
            <a:cxnLst/>
            <a:rect l="l" t="t" r="r" b="b"/>
            <a:pathLst>
              <a:path w="97" h="69" extrusionOk="0">
                <a:moveTo>
                  <a:pt x="14" y="55"/>
                </a:moveTo>
                <a:lnTo>
                  <a:pt x="96" y="68"/>
                </a:lnTo>
                <a:lnTo>
                  <a:pt x="42" y="27"/>
                </a:lnTo>
                <a:lnTo>
                  <a:pt x="1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8" name="Google Shape;3898;p47"/>
          <p:cNvSpPr/>
          <p:nvPr/>
        </p:nvSpPr>
        <p:spPr>
          <a:xfrm>
            <a:off x="6513749" y="1597979"/>
            <a:ext cx="730" cy="730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1" y="1"/>
                </a:moveTo>
                <a:cubicBezTo>
                  <a:pt x="1" y="15"/>
                  <a:pt x="8" y="15"/>
                  <a:pt x="14" y="35"/>
                </a:cubicBezTo>
                <a:lnTo>
                  <a:pt x="28" y="35"/>
                </a:lnTo>
                <a:cubicBezTo>
                  <a:pt x="35" y="28"/>
                  <a:pt x="35" y="21"/>
                  <a:pt x="35" y="1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9" name="Google Shape;3899;p47"/>
          <p:cNvSpPr/>
          <p:nvPr/>
        </p:nvSpPr>
        <p:spPr>
          <a:xfrm>
            <a:off x="6512768" y="1596560"/>
            <a:ext cx="1002" cy="1315"/>
          </a:xfrm>
          <a:custGeom>
            <a:avLst/>
            <a:gdLst/>
            <a:ahLst/>
            <a:cxnLst/>
            <a:rect l="l" t="t" r="r" b="b"/>
            <a:pathLst>
              <a:path w="48" h="63" extrusionOk="0">
                <a:moveTo>
                  <a:pt x="0" y="49"/>
                </a:moveTo>
                <a:cubicBezTo>
                  <a:pt x="14" y="55"/>
                  <a:pt x="28" y="62"/>
                  <a:pt x="48" y="62"/>
                </a:cubicBezTo>
                <a:cubicBezTo>
                  <a:pt x="28" y="21"/>
                  <a:pt x="14" y="1"/>
                  <a:pt x="0" y="4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0" name="Google Shape;3900;p47"/>
          <p:cNvGrpSpPr/>
          <p:nvPr/>
        </p:nvGrpSpPr>
        <p:grpSpPr>
          <a:xfrm>
            <a:off x="2298948" y="1231773"/>
            <a:ext cx="5513019" cy="3420864"/>
            <a:chOff x="2298948" y="1231773"/>
            <a:chExt cx="5513019" cy="3420864"/>
          </a:xfrm>
        </p:grpSpPr>
        <p:sp>
          <p:nvSpPr>
            <p:cNvPr id="3901" name="Google Shape;3901;p47"/>
            <p:cNvSpPr/>
            <p:nvPr/>
          </p:nvSpPr>
          <p:spPr>
            <a:xfrm>
              <a:off x="3642934" y="1837254"/>
              <a:ext cx="877" cy="584"/>
            </a:xfrm>
            <a:custGeom>
              <a:avLst/>
              <a:gdLst/>
              <a:ahLst/>
              <a:cxnLst/>
              <a:rect l="l" t="t" r="r" b="b"/>
              <a:pathLst>
                <a:path w="42" h="28" extrusionOk="0">
                  <a:moveTo>
                    <a:pt x="28" y="8"/>
                  </a:moveTo>
                  <a:lnTo>
                    <a:pt x="1" y="1"/>
                  </a:lnTo>
                  <a:cubicBezTo>
                    <a:pt x="1" y="8"/>
                    <a:pt x="1" y="21"/>
                    <a:pt x="1" y="28"/>
                  </a:cubicBezTo>
                  <a:lnTo>
                    <a:pt x="42" y="28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7"/>
            <p:cNvSpPr/>
            <p:nvPr/>
          </p:nvSpPr>
          <p:spPr>
            <a:xfrm>
              <a:off x="3686907" y="1995678"/>
              <a:ext cx="100009" cy="94917"/>
            </a:xfrm>
            <a:custGeom>
              <a:avLst/>
              <a:gdLst/>
              <a:ahLst/>
              <a:cxnLst/>
              <a:rect l="l" t="t" r="r" b="b"/>
              <a:pathLst>
                <a:path w="4792" h="4548" extrusionOk="0">
                  <a:moveTo>
                    <a:pt x="1536" y="266"/>
                  </a:moveTo>
                  <a:lnTo>
                    <a:pt x="1509" y="286"/>
                  </a:lnTo>
                  <a:lnTo>
                    <a:pt x="1543" y="259"/>
                  </a:lnTo>
                  <a:cubicBezTo>
                    <a:pt x="1482" y="456"/>
                    <a:pt x="1414" y="653"/>
                    <a:pt x="1353" y="843"/>
                  </a:cubicBezTo>
                  <a:cubicBezTo>
                    <a:pt x="1149" y="1469"/>
                    <a:pt x="762" y="2019"/>
                    <a:pt x="612" y="2658"/>
                  </a:cubicBezTo>
                  <a:cubicBezTo>
                    <a:pt x="571" y="2808"/>
                    <a:pt x="456" y="2875"/>
                    <a:pt x="333" y="2950"/>
                  </a:cubicBezTo>
                  <a:cubicBezTo>
                    <a:pt x="245" y="3005"/>
                    <a:pt x="170" y="3073"/>
                    <a:pt x="102" y="3147"/>
                  </a:cubicBezTo>
                  <a:cubicBezTo>
                    <a:pt x="0" y="3263"/>
                    <a:pt x="62" y="3521"/>
                    <a:pt x="204" y="3596"/>
                  </a:cubicBezTo>
                  <a:cubicBezTo>
                    <a:pt x="272" y="3616"/>
                    <a:pt x="340" y="3643"/>
                    <a:pt x="408" y="3664"/>
                  </a:cubicBezTo>
                  <a:cubicBezTo>
                    <a:pt x="544" y="3698"/>
                    <a:pt x="639" y="3834"/>
                    <a:pt x="619" y="3976"/>
                  </a:cubicBezTo>
                  <a:cubicBezTo>
                    <a:pt x="612" y="4044"/>
                    <a:pt x="599" y="4112"/>
                    <a:pt x="599" y="4180"/>
                  </a:cubicBezTo>
                  <a:cubicBezTo>
                    <a:pt x="599" y="4425"/>
                    <a:pt x="762" y="4547"/>
                    <a:pt x="1006" y="4486"/>
                  </a:cubicBezTo>
                  <a:cubicBezTo>
                    <a:pt x="1142" y="4452"/>
                    <a:pt x="1319" y="4432"/>
                    <a:pt x="1400" y="4343"/>
                  </a:cubicBezTo>
                  <a:cubicBezTo>
                    <a:pt x="1740" y="3956"/>
                    <a:pt x="2311" y="3813"/>
                    <a:pt x="2535" y="3310"/>
                  </a:cubicBezTo>
                  <a:cubicBezTo>
                    <a:pt x="2583" y="3263"/>
                    <a:pt x="2651" y="3249"/>
                    <a:pt x="2719" y="3270"/>
                  </a:cubicBezTo>
                  <a:cubicBezTo>
                    <a:pt x="2936" y="3385"/>
                    <a:pt x="3154" y="3508"/>
                    <a:pt x="3167" y="3786"/>
                  </a:cubicBezTo>
                  <a:cubicBezTo>
                    <a:pt x="3161" y="3895"/>
                    <a:pt x="3222" y="3990"/>
                    <a:pt x="3317" y="4038"/>
                  </a:cubicBezTo>
                  <a:cubicBezTo>
                    <a:pt x="3575" y="4140"/>
                    <a:pt x="3840" y="4235"/>
                    <a:pt x="4112" y="4316"/>
                  </a:cubicBezTo>
                  <a:cubicBezTo>
                    <a:pt x="4180" y="4330"/>
                    <a:pt x="4248" y="4316"/>
                    <a:pt x="4309" y="4282"/>
                  </a:cubicBezTo>
                  <a:cubicBezTo>
                    <a:pt x="4445" y="4174"/>
                    <a:pt x="4567" y="4058"/>
                    <a:pt x="4690" y="3929"/>
                  </a:cubicBezTo>
                  <a:cubicBezTo>
                    <a:pt x="4792" y="3807"/>
                    <a:pt x="4724" y="3582"/>
                    <a:pt x="4567" y="3494"/>
                  </a:cubicBezTo>
                  <a:cubicBezTo>
                    <a:pt x="4533" y="3474"/>
                    <a:pt x="4499" y="3467"/>
                    <a:pt x="4465" y="3460"/>
                  </a:cubicBezTo>
                  <a:cubicBezTo>
                    <a:pt x="4248" y="3419"/>
                    <a:pt x="4098" y="3229"/>
                    <a:pt x="4112" y="3011"/>
                  </a:cubicBezTo>
                  <a:cubicBezTo>
                    <a:pt x="4119" y="2726"/>
                    <a:pt x="4003" y="2461"/>
                    <a:pt x="3806" y="2264"/>
                  </a:cubicBezTo>
                  <a:cubicBezTo>
                    <a:pt x="3684" y="2142"/>
                    <a:pt x="3541" y="2019"/>
                    <a:pt x="3473" y="1870"/>
                  </a:cubicBezTo>
                  <a:cubicBezTo>
                    <a:pt x="3310" y="1462"/>
                    <a:pt x="2841" y="1326"/>
                    <a:pt x="2658" y="945"/>
                  </a:cubicBezTo>
                  <a:cubicBezTo>
                    <a:pt x="2637" y="905"/>
                    <a:pt x="2529" y="905"/>
                    <a:pt x="2467" y="884"/>
                  </a:cubicBezTo>
                  <a:cubicBezTo>
                    <a:pt x="2250" y="810"/>
                    <a:pt x="2243" y="789"/>
                    <a:pt x="2386" y="640"/>
                  </a:cubicBezTo>
                  <a:cubicBezTo>
                    <a:pt x="2508" y="524"/>
                    <a:pt x="2624" y="395"/>
                    <a:pt x="2726" y="266"/>
                  </a:cubicBezTo>
                  <a:cubicBezTo>
                    <a:pt x="2760" y="225"/>
                    <a:pt x="2732" y="130"/>
                    <a:pt x="2712" y="69"/>
                  </a:cubicBezTo>
                  <a:cubicBezTo>
                    <a:pt x="2692" y="8"/>
                    <a:pt x="2617" y="1"/>
                    <a:pt x="2542" y="35"/>
                  </a:cubicBezTo>
                  <a:cubicBezTo>
                    <a:pt x="2420" y="103"/>
                    <a:pt x="2304" y="157"/>
                    <a:pt x="2148" y="103"/>
                  </a:cubicBezTo>
                  <a:cubicBezTo>
                    <a:pt x="2019" y="62"/>
                    <a:pt x="1869" y="82"/>
                    <a:pt x="1733" y="76"/>
                  </a:cubicBezTo>
                  <a:lnTo>
                    <a:pt x="1536" y="266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7"/>
            <p:cNvSpPr/>
            <p:nvPr/>
          </p:nvSpPr>
          <p:spPr>
            <a:xfrm>
              <a:off x="3815696" y="1858541"/>
              <a:ext cx="584" cy="438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0" y="21"/>
                  </a:moveTo>
                  <a:lnTo>
                    <a:pt x="27" y="21"/>
                  </a:lnTo>
                  <a:cubicBezTo>
                    <a:pt x="21" y="7"/>
                    <a:pt x="7" y="7"/>
                    <a:pt x="0" y="0"/>
                  </a:cubicBez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7"/>
            <p:cNvSpPr/>
            <p:nvPr/>
          </p:nvSpPr>
          <p:spPr>
            <a:xfrm>
              <a:off x="3958948" y="2587113"/>
              <a:ext cx="730" cy="877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7" y="42"/>
                  </a:moveTo>
                  <a:cubicBezTo>
                    <a:pt x="14" y="28"/>
                    <a:pt x="27" y="21"/>
                    <a:pt x="34" y="1"/>
                  </a:cubicBezTo>
                  <a:lnTo>
                    <a:pt x="0" y="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7"/>
            <p:cNvSpPr/>
            <p:nvPr/>
          </p:nvSpPr>
          <p:spPr>
            <a:xfrm>
              <a:off x="2674503" y="2011998"/>
              <a:ext cx="605" cy="877"/>
            </a:xfrm>
            <a:custGeom>
              <a:avLst/>
              <a:gdLst/>
              <a:ahLst/>
              <a:cxnLst/>
              <a:rect l="l" t="t" r="r" b="b"/>
              <a:pathLst>
                <a:path w="29" h="42" extrusionOk="0">
                  <a:moveTo>
                    <a:pt x="8" y="0"/>
                  </a:moveTo>
                  <a:lnTo>
                    <a:pt x="1" y="0"/>
                  </a:lnTo>
                  <a:lnTo>
                    <a:pt x="1" y="41"/>
                  </a:lnTo>
                  <a:cubicBezTo>
                    <a:pt x="8" y="34"/>
                    <a:pt x="14" y="21"/>
                    <a:pt x="28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7"/>
            <p:cNvSpPr/>
            <p:nvPr/>
          </p:nvSpPr>
          <p:spPr>
            <a:xfrm>
              <a:off x="2298948" y="1520823"/>
              <a:ext cx="2099689" cy="3131815"/>
            </a:xfrm>
            <a:custGeom>
              <a:avLst/>
              <a:gdLst/>
              <a:ahLst/>
              <a:cxnLst/>
              <a:rect l="l" t="t" r="r" b="b"/>
              <a:pathLst>
                <a:path w="100608" h="150063" extrusionOk="0">
                  <a:moveTo>
                    <a:pt x="100010" y="99249"/>
                  </a:moveTo>
                  <a:cubicBezTo>
                    <a:pt x="99962" y="99154"/>
                    <a:pt x="99880" y="99079"/>
                    <a:pt x="99785" y="99038"/>
                  </a:cubicBezTo>
                  <a:cubicBezTo>
                    <a:pt x="99622" y="98977"/>
                    <a:pt x="99446" y="98902"/>
                    <a:pt x="99282" y="98916"/>
                  </a:cubicBezTo>
                  <a:cubicBezTo>
                    <a:pt x="98997" y="98936"/>
                    <a:pt x="98718" y="98848"/>
                    <a:pt x="98501" y="98658"/>
                  </a:cubicBezTo>
                  <a:cubicBezTo>
                    <a:pt x="98236" y="98433"/>
                    <a:pt x="97848" y="98359"/>
                    <a:pt x="97651" y="98067"/>
                  </a:cubicBezTo>
                  <a:cubicBezTo>
                    <a:pt x="97325" y="97570"/>
                    <a:pt x="96802" y="97360"/>
                    <a:pt x="96313" y="97088"/>
                  </a:cubicBezTo>
                  <a:cubicBezTo>
                    <a:pt x="96095" y="96972"/>
                    <a:pt x="95850" y="96911"/>
                    <a:pt x="95606" y="96918"/>
                  </a:cubicBezTo>
                  <a:cubicBezTo>
                    <a:pt x="94750" y="96952"/>
                    <a:pt x="93920" y="96802"/>
                    <a:pt x="93098" y="96599"/>
                  </a:cubicBezTo>
                  <a:cubicBezTo>
                    <a:pt x="92996" y="96578"/>
                    <a:pt x="92887" y="96592"/>
                    <a:pt x="92792" y="96626"/>
                  </a:cubicBezTo>
                  <a:cubicBezTo>
                    <a:pt x="92663" y="96680"/>
                    <a:pt x="92534" y="96741"/>
                    <a:pt x="92412" y="96809"/>
                  </a:cubicBezTo>
                  <a:cubicBezTo>
                    <a:pt x="92317" y="96857"/>
                    <a:pt x="92215" y="96809"/>
                    <a:pt x="92174" y="96687"/>
                  </a:cubicBezTo>
                  <a:cubicBezTo>
                    <a:pt x="92106" y="96531"/>
                    <a:pt x="92072" y="96347"/>
                    <a:pt x="91984" y="96204"/>
                  </a:cubicBezTo>
                  <a:cubicBezTo>
                    <a:pt x="91916" y="96102"/>
                    <a:pt x="91786" y="95953"/>
                    <a:pt x="91678" y="95953"/>
                  </a:cubicBezTo>
                  <a:cubicBezTo>
                    <a:pt x="91195" y="95919"/>
                    <a:pt x="90828" y="95640"/>
                    <a:pt x="90407" y="95477"/>
                  </a:cubicBezTo>
                  <a:cubicBezTo>
                    <a:pt x="90087" y="95335"/>
                    <a:pt x="89741" y="95246"/>
                    <a:pt x="89388" y="95219"/>
                  </a:cubicBezTo>
                  <a:cubicBezTo>
                    <a:pt x="89075" y="95205"/>
                    <a:pt x="88830" y="95267"/>
                    <a:pt x="88681" y="95552"/>
                  </a:cubicBezTo>
                  <a:cubicBezTo>
                    <a:pt x="88660" y="95579"/>
                    <a:pt x="88626" y="95600"/>
                    <a:pt x="88592" y="95600"/>
                  </a:cubicBezTo>
                  <a:cubicBezTo>
                    <a:pt x="88524" y="95600"/>
                    <a:pt x="88504" y="95545"/>
                    <a:pt x="88524" y="95464"/>
                  </a:cubicBezTo>
                  <a:cubicBezTo>
                    <a:pt x="88538" y="95402"/>
                    <a:pt x="88558" y="95328"/>
                    <a:pt x="88572" y="95267"/>
                  </a:cubicBezTo>
                  <a:cubicBezTo>
                    <a:pt x="88626" y="95049"/>
                    <a:pt x="88504" y="94832"/>
                    <a:pt x="88293" y="94770"/>
                  </a:cubicBezTo>
                  <a:cubicBezTo>
                    <a:pt x="88042" y="94669"/>
                    <a:pt x="87770" y="94601"/>
                    <a:pt x="87505" y="94519"/>
                  </a:cubicBezTo>
                  <a:cubicBezTo>
                    <a:pt x="87491" y="94580"/>
                    <a:pt x="87478" y="94641"/>
                    <a:pt x="87464" y="94696"/>
                  </a:cubicBezTo>
                  <a:cubicBezTo>
                    <a:pt x="87471" y="94696"/>
                    <a:pt x="87478" y="94696"/>
                    <a:pt x="87485" y="94696"/>
                  </a:cubicBezTo>
                  <a:lnTo>
                    <a:pt x="87519" y="94730"/>
                  </a:lnTo>
                  <a:lnTo>
                    <a:pt x="87464" y="94716"/>
                  </a:lnTo>
                  <a:cubicBezTo>
                    <a:pt x="87464" y="94709"/>
                    <a:pt x="87464" y="94703"/>
                    <a:pt x="87464" y="94696"/>
                  </a:cubicBezTo>
                  <a:cubicBezTo>
                    <a:pt x="87165" y="94655"/>
                    <a:pt x="86880" y="94669"/>
                    <a:pt x="86642" y="94886"/>
                  </a:cubicBezTo>
                  <a:cubicBezTo>
                    <a:pt x="86560" y="94723"/>
                    <a:pt x="86404" y="94709"/>
                    <a:pt x="86248" y="94696"/>
                  </a:cubicBezTo>
                  <a:cubicBezTo>
                    <a:pt x="86472" y="94485"/>
                    <a:pt x="86751" y="94349"/>
                    <a:pt x="87056" y="94288"/>
                  </a:cubicBezTo>
                  <a:cubicBezTo>
                    <a:pt x="87124" y="94030"/>
                    <a:pt x="87206" y="93771"/>
                    <a:pt x="87267" y="93506"/>
                  </a:cubicBezTo>
                  <a:cubicBezTo>
                    <a:pt x="87315" y="93337"/>
                    <a:pt x="87281" y="93160"/>
                    <a:pt x="87172" y="93017"/>
                  </a:cubicBezTo>
                  <a:cubicBezTo>
                    <a:pt x="87036" y="92861"/>
                    <a:pt x="86961" y="92671"/>
                    <a:pt x="86812" y="92514"/>
                  </a:cubicBezTo>
                  <a:cubicBezTo>
                    <a:pt x="86513" y="92222"/>
                    <a:pt x="86316" y="91841"/>
                    <a:pt x="86234" y="91434"/>
                  </a:cubicBezTo>
                  <a:cubicBezTo>
                    <a:pt x="86200" y="91223"/>
                    <a:pt x="86105" y="91033"/>
                    <a:pt x="85949" y="90890"/>
                  </a:cubicBezTo>
                  <a:cubicBezTo>
                    <a:pt x="85378" y="90333"/>
                    <a:pt x="84814" y="89748"/>
                    <a:pt x="83958" y="89599"/>
                  </a:cubicBezTo>
                  <a:cubicBezTo>
                    <a:pt x="83856" y="89578"/>
                    <a:pt x="83760" y="89538"/>
                    <a:pt x="83665" y="89483"/>
                  </a:cubicBezTo>
                  <a:cubicBezTo>
                    <a:pt x="83312" y="89307"/>
                    <a:pt x="82931" y="89273"/>
                    <a:pt x="82537" y="89286"/>
                  </a:cubicBezTo>
                  <a:cubicBezTo>
                    <a:pt x="82136" y="89300"/>
                    <a:pt x="81756" y="89286"/>
                    <a:pt x="81368" y="89279"/>
                  </a:cubicBezTo>
                  <a:cubicBezTo>
                    <a:pt x="81266" y="89273"/>
                    <a:pt x="81164" y="89239"/>
                    <a:pt x="81076" y="89191"/>
                  </a:cubicBezTo>
                  <a:cubicBezTo>
                    <a:pt x="80716" y="88980"/>
                    <a:pt x="80430" y="88654"/>
                    <a:pt x="79989" y="88579"/>
                  </a:cubicBezTo>
                  <a:cubicBezTo>
                    <a:pt x="79941" y="88573"/>
                    <a:pt x="79887" y="88484"/>
                    <a:pt x="79866" y="88423"/>
                  </a:cubicBezTo>
                  <a:cubicBezTo>
                    <a:pt x="79819" y="88260"/>
                    <a:pt x="79737" y="88104"/>
                    <a:pt x="79615" y="87981"/>
                  </a:cubicBezTo>
                  <a:cubicBezTo>
                    <a:pt x="79391" y="87764"/>
                    <a:pt x="79173" y="87533"/>
                    <a:pt x="78935" y="87343"/>
                  </a:cubicBezTo>
                  <a:cubicBezTo>
                    <a:pt x="78765" y="87213"/>
                    <a:pt x="78575" y="87118"/>
                    <a:pt x="78378" y="87057"/>
                  </a:cubicBezTo>
                  <a:cubicBezTo>
                    <a:pt x="78215" y="87003"/>
                    <a:pt x="78031" y="87016"/>
                    <a:pt x="77855" y="86996"/>
                  </a:cubicBezTo>
                  <a:cubicBezTo>
                    <a:pt x="77746" y="86982"/>
                    <a:pt x="77658" y="86928"/>
                    <a:pt x="77658" y="86806"/>
                  </a:cubicBezTo>
                  <a:cubicBezTo>
                    <a:pt x="77671" y="86479"/>
                    <a:pt x="77501" y="86296"/>
                    <a:pt x="77216" y="86180"/>
                  </a:cubicBezTo>
                  <a:cubicBezTo>
                    <a:pt x="76958" y="86072"/>
                    <a:pt x="76699" y="85956"/>
                    <a:pt x="76448" y="85827"/>
                  </a:cubicBezTo>
                  <a:cubicBezTo>
                    <a:pt x="76366" y="85786"/>
                    <a:pt x="76258" y="85711"/>
                    <a:pt x="76237" y="85630"/>
                  </a:cubicBezTo>
                  <a:cubicBezTo>
                    <a:pt x="76203" y="85508"/>
                    <a:pt x="76346" y="85501"/>
                    <a:pt x="76434" y="85460"/>
                  </a:cubicBezTo>
                  <a:cubicBezTo>
                    <a:pt x="76468" y="85453"/>
                    <a:pt x="76502" y="85440"/>
                    <a:pt x="76536" y="85426"/>
                  </a:cubicBezTo>
                  <a:cubicBezTo>
                    <a:pt x="76604" y="85392"/>
                    <a:pt x="76638" y="85344"/>
                    <a:pt x="76604" y="85270"/>
                  </a:cubicBezTo>
                  <a:cubicBezTo>
                    <a:pt x="76577" y="85243"/>
                    <a:pt x="76550" y="85229"/>
                    <a:pt x="76516" y="85222"/>
                  </a:cubicBezTo>
                  <a:cubicBezTo>
                    <a:pt x="76203" y="85113"/>
                    <a:pt x="75891" y="85161"/>
                    <a:pt x="75571" y="85181"/>
                  </a:cubicBezTo>
                  <a:cubicBezTo>
                    <a:pt x="75395" y="85195"/>
                    <a:pt x="75225" y="85127"/>
                    <a:pt x="75109" y="84991"/>
                  </a:cubicBezTo>
                  <a:cubicBezTo>
                    <a:pt x="75048" y="84937"/>
                    <a:pt x="74953" y="84964"/>
                    <a:pt x="74926" y="85039"/>
                  </a:cubicBezTo>
                  <a:cubicBezTo>
                    <a:pt x="74885" y="85127"/>
                    <a:pt x="74885" y="85263"/>
                    <a:pt x="74817" y="85317"/>
                  </a:cubicBezTo>
                  <a:cubicBezTo>
                    <a:pt x="74498" y="85596"/>
                    <a:pt x="73981" y="85813"/>
                    <a:pt x="73560" y="85521"/>
                  </a:cubicBezTo>
                  <a:cubicBezTo>
                    <a:pt x="73308" y="85344"/>
                    <a:pt x="73050" y="85331"/>
                    <a:pt x="72758" y="85358"/>
                  </a:cubicBezTo>
                  <a:cubicBezTo>
                    <a:pt x="72445" y="85392"/>
                    <a:pt x="72126" y="85406"/>
                    <a:pt x="71813" y="85426"/>
                  </a:cubicBezTo>
                  <a:cubicBezTo>
                    <a:pt x="71664" y="85440"/>
                    <a:pt x="71535" y="85344"/>
                    <a:pt x="71494" y="85209"/>
                  </a:cubicBezTo>
                  <a:cubicBezTo>
                    <a:pt x="71487" y="85175"/>
                    <a:pt x="71480" y="85141"/>
                    <a:pt x="71473" y="85107"/>
                  </a:cubicBezTo>
                  <a:cubicBezTo>
                    <a:pt x="71439" y="84896"/>
                    <a:pt x="71269" y="84726"/>
                    <a:pt x="71059" y="84692"/>
                  </a:cubicBezTo>
                  <a:cubicBezTo>
                    <a:pt x="70923" y="84665"/>
                    <a:pt x="70780" y="84638"/>
                    <a:pt x="70644" y="84624"/>
                  </a:cubicBezTo>
                  <a:cubicBezTo>
                    <a:pt x="70386" y="84611"/>
                    <a:pt x="70175" y="84434"/>
                    <a:pt x="70114" y="84189"/>
                  </a:cubicBezTo>
                  <a:cubicBezTo>
                    <a:pt x="70087" y="84087"/>
                    <a:pt x="69999" y="84012"/>
                    <a:pt x="69890" y="84006"/>
                  </a:cubicBezTo>
                  <a:cubicBezTo>
                    <a:pt x="69754" y="84012"/>
                    <a:pt x="69625" y="84087"/>
                    <a:pt x="69550" y="84203"/>
                  </a:cubicBezTo>
                  <a:cubicBezTo>
                    <a:pt x="69516" y="84264"/>
                    <a:pt x="69496" y="84332"/>
                    <a:pt x="69489" y="84400"/>
                  </a:cubicBezTo>
                  <a:cubicBezTo>
                    <a:pt x="69475" y="84638"/>
                    <a:pt x="69339" y="84767"/>
                    <a:pt x="69115" y="84835"/>
                  </a:cubicBezTo>
                  <a:cubicBezTo>
                    <a:pt x="68945" y="84882"/>
                    <a:pt x="68789" y="84964"/>
                    <a:pt x="68626" y="85032"/>
                  </a:cubicBezTo>
                  <a:cubicBezTo>
                    <a:pt x="68524" y="85073"/>
                    <a:pt x="68449" y="85039"/>
                    <a:pt x="68368" y="84910"/>
                  </a:cubicBezTo>
                  <a:cubicBezTo>
                    <a:pt x="68320" y="84828"/>
                    <a:pt x="68259" y="84726"/>
                    <a:pt x="68354" y="84638"/>
                  </a:cubicBezTo>
                  <a:cubicBezTo>
                    <a:pt x="68497" y="84488"/>
                    <a:pt x="68660" y="84352"/>
                    <a:pt x="68803" y="84203"/>
                  </a:cubicBezTo>
                  <a:cubicBezTo>
                    <a:pt x="68877" y="84121"/>
                    <a:pt x="68816" y="83904"/>
                    <a:pt x="68694" y="83849"/>
                  </a:cubicBezTo>
                  <a:cubicBezTo>
                    <a:pt x="68605" y="83802"/>
                    <a:pt x="68503" y="83781"/>
                    <a:pt x="68402" y="83788"/>
                  </a:cubicBezTo>
                  <a:cubicBezTo>
                    <a:pt x="68157" y="83822"/>
                    <a:pt x="67926" y="83938"/>
                    <a:pt x="67749" y="84108"/>
                  </a:cubicBezTo>
                  <a:cubicBezTo>
                    <a:pt x="67532" y="84339"/>
                    <a:pt x="67253" y="84502"/>
                    <a:pt x="66947" y="84583"/>
                  </a:cubicBezTo>
                  <a:cubicBezTo>
                    <a:pt x="66607" y="84672"/>
                    <a:pt x="66247" y="84672"/>
                    <a:pt x="65962" y="84916"/>
                  </a:cubicBezTo>
                  <a:cubicBezTo>
                    <a:pt x="65921" y="84950"/>
                    <a:pt x="65826" y="84923"/>
                    <a:pt x="65758" y="84916"/>
                  </a:cubicBezTo>
                  <a:cubicBezTo>
                    <a:pt x="65540" y="84896"/>
                    <a:pt x="65337" y="84991"/>
                    <a:pt x="65201" y="85154"/>
                  </a:cubicBezTo>
                  <a:cubicBezTo>
                    <a:pt x="65010" y="85365"/>
                    <a:pt x="64827" y="85582"/>
                    <a:pt x="64786" y="85861"/>
                  </a:cubicBezTo>
                  <a:cubicBezTo>
                    <a:pt x="64766" y="86106"/>
                    <a:pt x="64637" y="86323"/>
                    <a:pt x="64426" y="86452"/>
                  </a:cubicBezTo>
                  <a:cubicBezTo>
                    <a:pt x="64222" y="86588"/>
                    <a:pt x="64032" y="86744"/>
                    <a:pt x="63869" y="86928"/>
                  </a:cubicBezTo>
                  <a:cubicBezTo>
                    <a:pt x="63794" y="87016"/>
                    <a:pt x="63780" y="87152"/>
                    <a:pt x="63740" y="87275"/>
                  </a:cubicBezTo>
                  <a:lnTo>
                    <a:pt x="63760" y="87275"/>
                  </a:lnTo>
                  <a:lnTo>
                    <a:pt x="63760" y="87336"/>
                  </a:lnTo>
                  <a:lnTo>
                    <a:pt x="63733" y="87302"/>
                  </a:lnTo>
                  <a:cubicBezTo>
                    <a:pt x="63733" y="87288"/>
                    <a:pt x="63740" y="87281"/>
                    <a:pt x="63746" y="87275"/>
                  </a:cubicBezTo>
                  <a:cubicBezTo>
                    <a:pt x="63685" y="87261"/>
                    <a:pt x="63624" y="87241"/>
                    <a:pt x="63576" y="87207"/>
                  </a:cubicBezTo>
                  <a:cubicBezTo>
                    <a:pt x="63386" y="87057"/>
                    <a:pt x="63203" y="86894"/>
                    <a:pt x="63033" y="86724"/>
                  </a:cubicBezTo>
                  <a:cubicBezTo>
                    <a:pt x="62795" y="86513"/>
                    <a:pt x="62509" y="86371"/>
                    <a:pt x="62197" y="86316"/>
                  </a:cubicBezTo>
                  <a:cubicBezTo>
                    <a:pt x="61775" y="86221"/>
                    <a:pt x="61361" y="86228"/>
                    <a:pt x="60974" y="86445"/>
                  </a:cubicBezTo>
                  <a:cubicBezTo>
                    <a:pt x="60851" y="86513"/>
                    <a:pt x="60722" y="86561"/>
                    <a:pt x="60600" y="86629"/>
                  </a:cubicBezTo>
                  <a:cubicBezTo>
                    <a:pt x="60314" y="86799"/>
                    <a:pt x="60029" y="86901"/>
                    <a:pt x="59716" y="86710"/>
                  </a:cubicBezTo>
                  <a:cubicBezTo>
                    <a:pt x="59132" y="86656"/>
                    <a:pt x="58772" y="86282"/>
                    <a:pt x="58452" y="85868"/>
                  </a:cubicBezTo>
                  <a:cubicBezTo>
                    <a:pt x="58269" y="85623"/>
                    <a:pt x="58099" y="85358"/>
                    <a:pt x="57949" y="85086"/>
                  </a:cubicBezTo>
                  <a:cubicBezTo>
                    <a:pt x="57895" y="84998"/>
                    <a:pt x="57868" y="84903"/>
                    <a:pt x="57861" y="84801"/>
                  </a:cubicBezTo>
                  <a:cubicBezTo>
                    <a:pt x="57854" y="84461"/>
                    <a:pt x="57854" y="84121"/>
                    <a:pt x="58085" y="83815"/>
                  </a:cubicBezTo>
                  <a:cubicBezTo>
                    <a:pt x="58160" y="83700"/>
                    <a:pt x="58208" y="83571"/>
                    <a:pt x="58208" y="83428"/>
                  </a:cubicBezTo>
                  <a:cubicBezTo>
                    <a:pt x="58228" y="83088"/>
                    <a:pt x="58296" y="82755"/>
                    <a:pt x="58411" y="82436"/>
                  </a:cubicBezTo>
                  <a:cubicBezTo>
                    <a:pt x="58513" y="82123"/>
                    <a:pt x="58486" y="81763"/>
                    <a:pt x="58500" y="81423"/>
                  </a:cubicBezTo>
                  <a:cubicBezTo>
                    <a:pt x="58486" y="81355"/>
                    <a:pt x="58445" y="81294"/>
                    <a:pt x="58391" y="81260"/>
                  </a:cubicBezTo>
                  <a:cubicBezTo>
                    <a:pt x="58262" y="81206"/>
                    <a:pt x="58133" y="81151"/>
                    <a:pt x="57997" y="81111"/>
                  </a:cubicBezTo>
                  <a:lnTo>
                    <a:pt x="57997" y="81111"/>
                  </a:lnTo>
                  <a:cubicBezTo>
                    <a:pt x="58011" y="81117"/>
                    <a:pt x="58017" y="81124"/>
                    <a:pt x="58024" y="81131"/>
                  </a:cubicBezTo>
                  <a:lnTo>
                    <a:pt x="57963" y="81158"/>
                  </a:lnTo>
                  <a:lnTo>
                    <a:pt x="57997" y="81111"/>
                  </a:lnTo>
                  <a:cubicBezTo>
                    <a:pt x="57773" y="80907"/>
                    <a:pt x="57521" y="80757"/>
                    <a:pt x="57188" y="80750"/>
                  </a:cubicBezTo>
                  <a:cubicBezTo>
                    <a:pt x="56869" y="80744"/>
                    <a:pt x="56549" y="80710"/>
                    <a:pt x="56237" y="80642"/>
                  </a:cubicBezTo>
                  <a:cubicBezTo>
                    <a:pt x="55877" y="80560"/>
                    <a:pt x="55550" y="80750"/>
                    <a:pt x="55197" y="80730"/>
                  </a:cubicBezTo>
                  <a:cubicBezTo>
                    <a:pt x="54918" y="80716"/>
                    <a:pt x="54640" y="80771"/>
                    <a:pt x="54361" y="80778"/>
                  </a:cubicBezTo>
                  <a:cubicBezTo>
                    <a:pt x="54184" y="80764"/>
                    <a:pt x="54008" y="80744"/>
                    <a:pt x="53845" y="80696"/>
                  </a:cubicBezTo>
                  <a:cubicBezTo>
                    <a:pt x="53756" y="80682"/>
                    <a:pt x="53722" y="80601"/>
                    <a:pt x="53777" y="80553"/>
                  </a:cubicBezTo>
                  <a:cubicBezTo>
                    <a:pt x="54089" y="80275"/>
                    <a:pt x="54246" y="79860"/>
                    <a:pt x="54198" y="79439"/>
                  </a:cubicBezTo>
                  <a:cubicBezTo>
                    <a:pt x="54178" y="79242"/>
                    <a:pt x="54232" y="79031"/>
                    <a:pt x="54259" y="78827"/>
                  </a:cubicBezTo>
                  <a:cubicBezTo>
                    <a:pt x="54259" y="78718"/>
                    <a:pt x="54348" y="78630"/>
                    <a:pt x="54456" y="78630"/>
                  </a:cubicBezTo>
                  <a:cubicBezTo>
                    <a:pt x="54708" y="78616"/>
                    <a:pt x="54837" y="78467"/>
                    <a:pt x="54878" y="78243"/>
                  </a:cubicBezTo>
                  <a:cubicBezTo>
                    <a:pt x="54925" y="78012"/>
                    <a:pt x="54986" y="77767"/>
                    <a:pt x="54973" y="77536"/>
                  </a:cubicBezTo>
                  <a:cubicBezTo>
                    <a:pt x="54946" y="77223"/>
                    <a:pt x="55054" y="76918"/>
                    <a:pt x="55272" y="76693"/>
                  </a:cubicBezTo>
                  <a:cubicBezTo>
                    <a:pt x="55414" y="76537"/>
                    <a:pt x="55544" y="76374"/>
                    <a:pt x="55659" y="76204"/>
                  </a:cubicBezTo>
                  <a:cubicBezTo>
                    <a:pt x="55713" y="76116"/>
                    <a:pt x="55747" y="76020"/>
                    <a:pt x="55775" y="75919"/>
                  </a:cubicBezTo>
                  <a:cubicBezTo>
                    <a:pt x="55836" y="75749"/>
                    <a:pt x="55646" y="75477"/>
                    <a:pt x="55455" y="75470"/>
                  </a:cubicBezTo>
                  <a:cubicBezTo>
                    <a:pt x="55034" y="75456"/>
                    <a:pt x="54606" y="75388"/>
                    <a:pt x="54205" y="75565"/>
                  </a:cubicBezTo>
                  <a:cubicBezTo>
                    <a:pt x="53879" y="75708"/>
                    <a:pt x="53525" y="75735"/>
                    <a:pt x="53179" y="75742"/>
                  </a:cubicBezTo>
                  <a:cubicBezTo>
                    <a:pt x="52859" y="75755"/>
                    <a:pt x="52655" y="75925"/>
                    <a:pt x="52526" y="76197"/>
                  </a:cubicBezTo>
                  <a:cubicBezTo>
                    <a:pt x="52458" y="76347"/>
                    <a:pt x="52397" y="76510"/>
                    <a:pt x="52349" y="76673"/>
                  </a:cubicBezTo>
                  <a:cubicBezTo>
                    <a:pt x="52214" y="77183"/>
                    <a:pt x="52030" y="77651"/>
                    <a:pt x="51602" y="77998"/>
                  </a:cubicBezTo>
                  <a:cubicBezTo>
                    <a:pt x="51473" y="78399"/>
                    <a:pt x="51215" y="78392"/>
                    <a:pt x="50861" y="78263"/>
                  </a:cubicBezTo>
                  <a:cubicBezTo>
                    <a:pt x="50712" y="78209"/>
                    <a:pt x="50515" y="78243"/>
                    <a:pt x="50345" y="78283"/>
                  </a:cubicBezTo>
                  <a:cubicBezTo>
                    <a:pt x="50005" y="78365"/>
                    <a:pt x="49685" y="78515"/>
                    <a:pt x="49346" y="78589"/>
                  </a:cubicBezTo>
                  <a:cubicBezTo>
                    <a:pt x="49074" y="78650"/>
                    <a:pt x="48782" y="78671"/>
                    <a:pt x="48564" y="78419"/>
                  </a:cubicBezTo>
                  <a:cubicBezTo>
                    <a:pt x="48387" y="78243"/>
                    <a:pt x="48177" y="78120"/>
                    <a:pt x="47939" y="78052"/>
                  </a:cubicBezTo>
                  <a:cubicBezTo>
                    <a:pt x="47667" y="77964"/>
                    <a:pt x="47456" y="77760"/>
                    <a:pt x="47354" y="77495"/>
                  </a:cubicBezTo>
                  <a:cubicBezTo>
                    <a:pt x="47205" y="77142"/>
                    <a:pt x="47001" y="76816"/>
                    <a:pt x="46750" y="76530"/>
                  </a:cubicBezTo>
                  <a:cubicBezTo>
                    <a:pt x="46634" y="76401"/>
                    <a:pt x="46566" y="76238"/>
                    <a:pt x="46539" y="76068"/>
                  </a:cubicBezTo>
                  <a:cubicBezTo>
                    <a:pt x="46485" y="75762"/>
                    <a:pt x="46417" y="75456"/>
                    <a:pt x="46376" y="75157"/>
                  </a:cubicBezTo>
                  <a:cubicBezTo>
                    <a:pt x="46342" y="74953"/>
                    <a:pt x="46321" y="74743"/>
                    <a:pt x="46328" y="74539"/>
                  </a:cubicBezTo>
                  <a:cubicBezTo>
                    <a:pt x="46362" y="73819"/>
                    <a:pt x="46451" y="73098"/>
                    <a:pt x="46600" y="72398"/>
                  </a:cubicBezTo>
                  <a:cubicBezTo>
                    <a:pt x="46620" y="72262"/>
                    <a:pt x="46675" y="72133"/>
                    <a:pt x="46756" y="72018"/>
                  </a:cubicBezTo>
                  <a:cubicBezTo>
                    <a:pt x="47008" y="71732"/>
                    <a:pt x="47062" y="71420"/>
                    <a:pt x="47021" y="71059"/>
                  </a:cubicBezTo>
                  <a:cubicBezTo>
                    <a:pt x="46967" y="70570"/>
                    <a:pt x="47076" y="70101"/>
                    <a:pt x="47239" y="69646"/>
                  </a:cubicBezTo>
                  <a:cubicBezTo>
                    <a:pt x="47382" y="69238"/>
                    <a:pt x="47660" y="68885"/>
                    <a:pt x="48088" y="68803"/>
                  </a:cubicBezTo>
                  <a:cubicBezTo>
                    <a:pt x="48571" y="68735"/>
                    <a:pt x="49026" y="68525"/>
                    <a:pt x="49393" y="68198"/>
                  </a:cubicBezTo>
                  <a:cubicBezTo>
                    <a:pt x="49665" y="67954"/>
                    <a:pt x="50025" y="67913"/>
                    <a:pt x="50338" y="67784"/>
                  </a:cubicBezTo>
                  <a:cubicBezTo>
                    <a:pt x="50603" y="67682"/>
                    <a:pt x="50895" y="67736"/>
                    <a:pt x="51167" y="67838"/>
                  </a:cubicBezTo>
                  <a:cubicBezTo>
                    <a:pt x="51371" y="67920"/>
                    <a:pt x="51582" y="67960"/>
                    <a:pt x="51785" y="67865"/>
                  </a:cubicBezTo>
                  <a:cubicBezTo>
                    <a:pt x="52016" y="67763"/>
                    <a:pt x="52227" y="67811"/>
                    <a:pt x="52343" y="67994"/>
                  </a:cubicBezTo>
                  <a:cubicBezTo>
                    <a:pt x="52594" y="68402"/>
                    <a:pt x="52975" y="68395"/>
                    <a:pt x="53362" y="68327"/>
                  </a:cubicBezTo>
                  <a:cubicBezTo>
                    <a:pt x="53559" y="68293"/>
                    <a:pt x="53743" y="68192"/>
                    <a:pt x="53926" y="68110"/>
                  </a:cubicBezTo>
                  <a:cubicBezTo>
                    <a:pt x="53981" y="67920"/>
                    <a:pt x="54055" y="67723"/>
                    <a:pt x="54069" y="67532"/>
                  </a:cubicBezTo>
                  <a:cubicBezTo>
                    <a:pt x="54082" y="67308"/>
                    <a:pt x="54239" y="67240"/>
                    <a:pt x="54395" y="67186"/>
                  </a:cubicBezTo>
                  <a:cubicBezTo>
                    <a:pt x="54531" y="67145"/>
                    <a:pt x="54667" y="67125"/>
                    <a:pt x="54810" y="67111"/>
                  </a:cubicBezTo>
                  <a:cubicBezTo>
                    <a:pt x="55299" y="67029"/>
                    <a:pt x="55795" y="67152"/>
                    <a:pt x="56284" y="67125"/>
                  </a:cubicBezTo>
                  <a:cubicBezTo>
                    <a:pt x="56842" y="67091"/>
                    <a:pt x="57331" y="67206"/>
                    <a:pt x="57725" y="67634"/>
                  </a:cubicBezTo>
                  <a:cubicBezTo>
                    <a:pt x="57854" y="67777"/>
                    <a:pt x="58045" y="67757"/>
                    <a:pt x="58214" y="67689"/>
                  </a:cubicBezTo>
                  <a:cubicBezTo>
                    <a:pt x="58344" y="67641"/>
                    <a:pt x="58473" y="67573"/>
                    <a:pt x="58602" y="67532"/>
                  </a:cubicBezTo>
                  <a:cubicBezTo>
                    <a:pt x="58738" y="67478"/>
                    <a:pt x="58894" y="67519"/>
                    <a:pt x="58989" y="67627"/>
                  </a:cubicBezTo>
                  <a:cubicBezTo>
                    <a:pt x="59220" y="67879"/>
                    <a:pt x="59438" y="68158"/>
                    <a:pt x="59648" y="68429"/>
                  </a:cubicBezTo>
                  <a:cubicBezTo>
                    <a:pt x="59764" y="68565"/>
                    <a:pt x="59791" y="68756"/>
                    <a:pt x="59723" y="68912"/>
                  </a:cubicBezTo>
                  <a:cubicBezTo>
                    <a:pt x="59682" y="69014"/>
                    <a:pt x="59662" y="69116"/>
                    <a:pt x="59614" y="69204"/>
                  </a:cubicBezTo>
                  <a:cubicBezTo>
                    <a:pt x="59519" y="69415"/>
                    <a:pt x="59519" y="69605"/>
                    <a:pt x="59682" y="69782"/>
                  </a:cubicBezTo>
                  <a:cubicBezTo>
                    <a:pt x="59825" y="70353"/>
                    <a:pt x="60158" y="70842"/>
                    <a:pt x="60376" y="71386"/>
                  </a:cubicBezTo>
                  <a:cubicBezTo>
                    <a:pt x="60477" y="71630"/>
                    <a:pt x="60688" y="71834"/>
                    <a:pt x="60872" y="72045"/>
                  </a:cubicBezTo>
                  <a:cubicBezTo>
                    <a:pt x="61042" y="72228"/>
                    <a:pt x="61388" y="72181"/>
                    <a:pt x="61517" y="71984"/>
                  </a:cubicBezTo>
                  <a:cubicBezTo>
                    <a:pt x="61775" y="71569"/>
                    <a:pt x="61932" y="71107"/>
                    <a:pt x="61979" y="70624"/>
                  </a:cubicBezTo>
                  <a:cubicBezTo>
                    <a:pt x="61986" y="70550"/>
                    <a:pt x="61986" y="70482"/>
                    <a:pt x="61966" y="70421"/>
                  </a:cubicBezTo>
                  <a:cubicBezTo>
                    <a:pt x="61884" y="70156"/>
                    <a:pt x="61769" y="69897"/>
                    <a:pt x="61714" y="69632"/>
                  </a:cubicBezTo>
                  <a:cubicBezTo>
                    <a:pt x="61667" y="69360"/>
                    <a:pt x="61633" y="69095"/>
                    <a:pt x="61619" y="68824"/>
                  </a:cubicBezTo>
                  <a:cubicBezTo>
                    <a:pt x="61612" y="68790"/>
                    <a:pt x="61599" y="68756"/>
                    <a:pt x="61585" y="68722"/>
                  </a:cubicBezTo>
                  <a:cubicBezTo>
                    <a:pt x="61259" y="67926"/>
                    <a:pt x="61300" y="67104"/>
                    <a:pt x="61375" y="66275"/>
                  </a:cubicBezTo>
                  <a:cubicBezTo>
                    <a:pt x="61381" y="66139"/>
                    <a:pt x="61436" y="66010"/>
                    <a:pt x="61517" y="65901"/>
                  </a:cubicBezTo>
                  <a:cubicBezTo>
                    <a:pt x="61884" y="65487"/>
                    <a:pt x="62231" y="65038"/>
                    <a:pt x="62815" y="64889"/>
                  </a:cubicBezTo>
                  <a:cubicBezTo>
                    <a:pt x="62883" y="64875"/>
                    <a:pt x="62951" y="64841"/>
                    <a:pt x="63012" y="64821"/>
                  </a:cubicBezTo>
                  <a:cubicBezTo>
                    <a:pt x="63216" y="64753"/>
                    <a:pt x="63393" y="64624"/>
                    <a:pt x="63522" y="64461"/>
                  </a:cubicBezTo>
                  <a:cubicBezTo>
                    <a:pt x="63638" y="64331"/>
                    <a:pt x="63733" y="64182"/>
                    <a:pt x="63848" y="64053"/>
                  </a:cubicBezTo>
                  <a:cubicBezTo>
                    <a:pt x="63943" y="63958"/>
                    <a:pt x="64052" y="63842"/>
                    <a:pt x="64174" y="63808"/>
                  </a:cubicBezTo>
                  <a:cubicBezTo>
                    <a:pt x="64433" y="63740"/>
                    <a:pt x="64609" y="63591"/>
                    <a:pt x="64793" y="63421"/>
                  </a:cubicBezTo>
                  <a:cubicBezTo>
                    <a:pt x="65065" y="63149"/>
                    <a:pt x="65418" y="62959"/>
                    <a:pt x="65799" y="62884"/>
                  </a:cubicBezTo>
                  <a:cubicBezTo>
                    <a:pt x="65975" y="62857"/>
                    <a:pt x="66105" y="62694"/>
                    <a:pt x="66098" y="62510"/>
                  </a:cubicBezTo>
                  <a:cubicBezTo>
                    <a:pt x="66098" y="62388"/>
                    <a:pt x="66200" y="62354"/>
                    <a:pt x="66288" y="62299"/>
                  </a:cubicBezTo>
                  <a:cubicBezTo>
                    <a:pt x="66410" y="62225"/>
                    <a:pt x="66519" y="62143"/>
                    <a:pt x="66621" y="62048"/>
                  </a:cubicBezTo>
                  <a:cubicBezTo>
                    <a:pt x="66696" y="61980"/>
                    <a:pt x="66757" y="61864"/>
                    <a:pt x="66696" y="61776"/>
                  </a:cubicBezTo>
                  <a:cubicBezTo>
                    <a:pt x="66601" y="61627"/>
                    <a:pt x="66526" y="61504"/>
                    <a:pt x="66621" y="61307"/>
                  </a:cubicBezTo>
                  <a:cubicBezTo>
                    <a:pt x="66743" y="61056"/>
                    <a:pt x="66791" y="60791"/>
                    <a:pt x="66614" y="60526"/>
                  </a:cubicBezTo>
                  <a:cubicBezTo>
                    <a:pt x="66553" y="60437"/>
                    <a:pt x="66526" y="60335"/>
                    <a:pt x="66526" y="60227"/>
                  </a:cubicBezTo>
                  <a:cubicBezTo>
                    <a:pt x="66539" y="59921"/>
                    <a:pt x="66573" y="59622"/>
                    <a:pt x="66601" y="59316"/>
                  </a:cubicBezTo>
                  <a:cubicBezTo>
                    <a:pt x="66601" y="59296"/>
                    <a:pt x="66655" y="59275"/>
                    <a:pt x="66682" y="59275"/>
                  </a:cubicBezTo>
                  <a:cubicBezTo>
                    <a:pt x="66716" y="59275"/>
                    <a:pt x="66750" y="59289"/>
                    <a:pt x="66777" y="59309"/>
                  </a:cubicBezTo>
                  <a:cubicBezTo>
                    <a:pt x="66940" y="59438"/>
                    <a:pt x="66893" y="59615"/>
                    <a:pt x="66900" y="59778"/>
                  </a:cubicBezTo>
                  <a:cubicBezTo>
                    <a:pt x="66900" y="59832"/>
                    <a:pt x="66974" y="59880"/>
                    <a:pt x="67022" y="59921"/>
                  </a:cubicBezTo>
                  <a:cubicBezTo>
                    <a:pt x="67036" y="59928"/>
                    <a:pt x="67097" y="59900"/>
                    <a:pt x="67110" y="59880"/>
                  </a:cubicBezTo>
                  <a:cubicBezTo>
                    <a:pt x="67294" y="59622"/>
                    <a:pt x="67484" y="59377"/>
                    <a:pt x="67647" y="59112"/>
                  </a:cubicBezTo>
                  <a:cubicBezTo>
                    <a:pt x="67702" y="58990"/>
                    <a:pt x="67736" y="58861"/>
                    <a:pt x="67749" y="58725"/>
                  </a:cubicBezTo>
                  <a:cubicBezTo>
                    <a:pt x="67763" y="58623"/>
                    <a:pt x="67749" y="58521"/>
                    <a:pt x="67756" y="58419"/>
                  </a:cubicBezTo>
                  <a:cubicBezTo>
                    <a:pt x="67756" y="58331"/>
                    <a:pt x="67817" y="58303"/>
                    <a:pt x="67905" y="58303"/>
                  </a:cubicBezTo>
                  <a:cubicBezTo>
                    <a:pt x="68096" y="58310"/>
                    <a:pt x="68232" y="58201"/>
                    <a:pt x="68354" y="58072"/>
                  </a:cubicBezTo>
                  <a:cubicBezTo>
                    <a:pt x="68653" y="57773"/>
                    <a:pt x="68884" y="57413"/>
                    <a:pt x="68952" y="56999"/>
                  </a:cubicBezTo>
                  <a:cubicBezTo>
                    <a:pt x="69006" y="56638"/>
                    <a:pt x="69217" y="56564"/>
                    <a:pt x="69530" y="56536"/>
                  </a:cubicBezTo>
                  <a:cubicBezTo>
                    <a:pt x="69740" y="56523"/>
                    <a:pt x="69951" y="56482"/>
                    <a:pt x="70155" y="56435"/>
                  </a:cubicBezTo>
                  <a:cubicBezTo>
                    <a:pt x="70257" y="56401"/>
                    <a:pt x="70345" y="56353"/>
                    <a:pt x="70434" y="56292"/>
                  </a:cubicBezTo>
                  <a:cubicBezTo>
                    <a:pt x="70461" y="56271"/>
                    <a:pt x="70481" y="56244"/>
                    <a:pt x="70481" y="56210"/>
                  </a:cubicBezTo>
                  <a:cubicBezTo>
                    <a:pt x="70481" y="56176"/>
                    <a:pt x="70461" y="56142"/>
                    <a:pt x="70434" y="56122"/>
                  </a:cubicBezTo>
                  <a:cubicBezTo>
                    <a:pt x="70366" y="56095"/>
                    <a:pt x="70298" y="56074"/>
                    <a:pt x="70230" y="56074"/>
                  </a:cubicBezTo>
                  <a:cubicBezTo>
                    <a:pt x="70135" y="56068"/>
                    <a:pt x="70087" y="56034"/>
                    <a:pt x="70121" y="55959"/>
                  </a:cubicBezTo>
                  <a:cubicBezTo>
                    <a:pt x="70121" y="55945"/>
                    <a:pt x="70182" y="55945"/>
                    <a:pt x="70216" y="55938"/>
                  </a:cubicBezTo>
                  <a:cubicBezTo>
                    <a:pt x="70250" y="55938"/>
                    <a:pt x="70284" y="55938"/>
                    <a:pt x="70325" y="55938"/>
                  </a:cubicBezTo>
                  <a:cubicBezTo>
                    <a:pt x="70930" y="56027"/>
                    <a:pt x="71494" y="55728"/>
                    <a:pt x="72099" y="55741"/>
                  </a:cubicBezTo>
                  <a:cubicBezTo>
                    <a:pt x="72180" y="55741"/>
                    <a:pt x="72275" y="55639"/>
                    <a:pt x="72357" y="55578"/>
                  </a:cubicBezTo>
                  <a:cubicBezTo>
                    <a:pt x="72581" y="55408"/>
                    <a:pt x="72567" y="55334"/>
                    <a:pt x="72309" y="55164"/>
                  </a:cubicBezTo>
                  <a:cubicBezTo>
                    <a:pt x="72112" y="55035"/>
                    <a:pt x="71990" y="54817"/>
                    <a:pt x="72044" y="54661"/>
                  </a:cubicBezTo>
                  <a:cubicBezTo>
                    <a:pt x="72112" y="54430"/>
                    <a:pt x="72187" y="54199"/>
                    <a:pt x="72282" y="53981"/>
                  </a:cubicBezTo>
                  <a:cubicBezTo>
                    <a:pt x="72452" y="53587"/>
                    <a:pt x="72765" y="53281"/>
                    <a:pt x="73159" y="53125"/>
                  </a:cubicBezTo>
                  <a:cubicBezTo>
                    <a:pt x="73390" y="53037"/>
                    <a:pt x="73621" y="52948"/>
                    <a:pt x="73804" y="52772"/>
                  </a:cubicBezTo>
                  <a:cubicBezTo>
                    <a:pt x="73933" y="52649"/>
                    <a:pt x="74110" y="52588"/>
                    <a:pt x="74287" y="52602"/>
                  </a:cubicBezTo>
                  <a:cubicBezTo>
                    <a:pt x="74763" y="52642"/>
                    <a:pt x="75177" y="52425"/>
                    <a:pt x="75626" y="52350"/>
                  </a:cubicBezTo>
                  <a:cubicBezTo>
                    <a:pt x="75789" y="52323"/>
                    <a:pt x="75816" y="52180"/>
                    <a:pt x="75864" y="52051"/>
                  </a:cubicBezTo>
                  <a:cubicBezTo>
                    <a:pt x="75904" y="51956"/>
                    <a:pt x="75986" y="51888"/>
                    <a:pt x="76088" y="51854"/>
                  </a:cubicBezTo>
                  <a:cubicBezTo>
                    <a:pt x="76428" y="51773"/>
                    <a:pt x="76767" y="51705"/>
                    <a:pt x="77114" y="51630"/>
                  </a:cubicBezTo>
                  <a:cubicBezTo>
                    <a:pt x="77148" y="51637"/>
                    <a:pt x="77175" y="51650"/>
                    <a:pt x="77196" y="51671"/>
                  </a:cubicBezTo>
                  <a:cubicBezTo>
                    <a:pt x="77182" y="51725"/>
                    <a:pt x="77175" y="51813"/>
                    <a:pt x="77134" y="51834"/>
                  </a:cubicBezTo>
                  <a:cubicBezTo>
                    <a:pt x="77012" y="51895"/>
                    <a:pt x="76876" y="51929"/>
                    <a:pt x="76754" y="51990"/>
                  </a:cubicBezTo>
                  <a:cubicBezTo>
                    <a:pt x="76462" y="52126"/>
                    <a:pt x="76231" y="52357"/>
                    <a:pt x="76108" y="52649"/>
                  </a:cubicBezTo>
                  <a:cubicBezTo>
                    <a:pt x="76054" y="52772"/>
                    <a:pt x="76033" y="52914"/>
                    <a:pt x="76061" y="53043"/>
                  </a:cubicBezTo>
                  <a:cubicBezTo>
                    <a:pt x="76101" y="53254"/>
                    <a:pt x="76237" y="53431"/>
                    <a:pt x="76421" y="53533"/>
                  </a:cubicBezTo>
                  <a:cubicBezTo>
                    <a:pt x="76482" y="53567"/>
                    <a:pt x="76550" y="53580"/>
                    <a:pt x="76618" y="53560"/>
                  </a:cubicBezTo>
                  <a:cubicBezTo>
                    <a:pt x="77046" y="53376"/>
                    <a:pt x="77440" y="53145"/>
                    <a:pt x="77712" y="52778"/>
                  </a:cubicBezTo>
                  <a:cubicBezTo>
                    <a:pt x="77875" y="52561"/>
                    <a:pt x="78059" y="52452"/>
                    <a:pt x="78330" y="52513"/>
                  </a:cubicBezTo>
                  <a:cubicBezTo>
                    <a:pt x="78867" y="52343"/>
                    <a:pt x="79404" y="52173"/>
                    <a:pt x="79941" y="52004"/>
                  </a:cubicBezTo>
                  <a:cubicBezTo>
                    <a:pt x="80104" y="51949"/>
                    <a:pt x="80267" y="51895"/>
                    <a:pt x="80437" y="51834"/>
                  </a:cubicBezTo>
                  <a:cubicBezTo>
                    <a:pt x="80519" y="51467"/>
                    <a:pt x="80893" y="51582"/>
                    <a:pt x="81117" y="51440"/>
                  </a:cubicBezTo>
                  <a:cubicBezTo>
                    <a:pt x="81198" y="51385"/>
                    <a:pt x="81307" y="51358"/>
                    <a:pt x="81402" y="51310"/>
                  </a:cubicBezTo>
                  <a:cubicBezTo>
                    <a:pt x="81463" y="51283"/>
                    <a:pt x="81518" y="51236"/>
                    <a:pt x="81572" y="51202"/>
                  </a:cubicBezTo>
                  <a:cubicBezTo>
                    <a:pt x="81627" y="51161"/>
                    <a:pt x="81688" y="50971"/>
                    <a:pt x="81633" y="50923"/>
                  </a:cubicBezTo>
                  <a:cubicBezTo>
                    <a:pt x="81409" y="50740"/>
                    <a:pt x="81226" y="50542"/>
                    <a:pt x="81361" y="50223"/>
                  </a:cubicBezTo>
                  <a:cubicBezTo>
                    <a:pt x="81368" y="50196"/>
                    <a:pt x="81341" y="50155"/>
                    <a:pt x="81327" y="50128"/>
                  </a:cubicBezTo>
                  <a:cubicBezTo>
                    <a:pt x="81300" y="50046"/>
                    <a:pt x="81124" y="49985"/>
                    <a:pt x="81062" y="50033"/>
                  </a:cubicBezTo>
                  <a:cubicBezTo>
                    <a:pt x="80723" y="50332"/>
                    <a:pt x="80430" y="50678"/>
                    <a:pt x="80186" y="51052"/>
                  </a:cubicBezTo>
                  <a:cubicBezTo>
                    <a:pt x="80091" y="51195"/>
                    <a:pt x="80002" y="51236"/>
                    <a:pt x="79846" y="51195"/>
                  </a:cubicBezTo>
                  <a:cubicBezTo>
                    <a:pt x="79744" y="51168"/>
                    <a:pt x="79642" y="51147"/>
                    <a:pt x="79540" y="51140"/>
                  </a:cubicBezTo>
                  <a:cubicBezTo>
                    <a:pt x="79506" y="51208"/>
                    <a:pt x="79431" y="51242"/>
                    <a:pt x="79357" y="51229"/>
                  </a:cubicBezTo>
                  <a:cubicBezTo>
                    <a:pt x="79275" y="51202"/>
                    <a:pt x="79200" y="51168"/>
                    <a:pt x="79132" y="51127"/>
                  </a:cubicBezTo>
                  <a:cubicBezTo>
                    <a:pt x="79037" y="51113"/>
                    <a:pt x="78935" y="51093"/>
                    <a:pt x="78833" y="51086"/>
                  </a:cubicBezTo>
                  <a:cubicBezTo>
                    <a:pt x="78589" y="51066"/>
                    <a:pt x="78494" y="50916"/>
                    <a:pt x="78473" y="50706"/>
                  </a:cubicBezTo>
                  <a:cubicBezTo>
                    <a:pt x="78086" y="50678"/>
                    <a:pt x="77896" y="50468"/>
                    <a:pt x="77834" y="50080"/>
                  </a:cubicBezTo>
                  <a:cubicBezTo>
                    <a:pt x="77787" y="49734"/>
                    <a:pt x="77780" y="49414"/>
                    <a:pt x="77936" y="49095"/>
                  </a:cubicBezTo>
                  <a:cubicBezTo>
                    <a:pt x="78004" y="48959"/>
                    <a:pt x="77923" y="48850"/>
                    <a:pt x="77746" y="48809"/>
                  </a:cubicBezTo>
                  <a:cubicBezTo>
                    <a:pt x="77678" y="48789"/>
                    <a:pt x="77603" y="48803"/>
                    <a:pt x="77535" y="48789"/>
                  </a:cubicBezTo>
                  <a:cubicBezTo>
                    <a:pt x="77501" y="48775"/>
                    <a:pt x="77467" y="48762"/>
                    <a:pt x="77440" y="48742"/>
                  </a:cubicBezTo>
                  <a:cubicBezTo>
                    <a:pt x="77508" y="48721"/>
                    <a:pt x="77569" y="48708"/>
                    <a:pt x="77630" y="48680"/>
                  </a:cubicBezTo>
                  <a:cubicBezTo>
                    <a:pt x="77889" y="48592"/>
                    <a:pt x="78133" y="48456"/>
                    <a:pt x="78344" y="48273"/>
                  </a:cubicBezTo>
                  <a:cubicBezTo>
                    <a:pt x="78473" y="48150"/>
                    <a:pt x="78507" y="47960"/>
                    <a:pt x="78439" y="47804"/>
                  </a:cubicBezTo>
                  <a:cubicBezTo>
                    <a:pt x="78378" y="47681"/>
                    <a:pt x="78296" y="47566"/>
                    <a:pt x="78195" y="47477"/>
                  </a:cubicBezTo>
                  <a:cubicBezTo>
                    <a:pt x="77902" y="47274"/>
                    <a:pt x="77563" y="47158"/>
                    <a:pt x="77202" y="47246"/>
                  </a:cubicBezTo>
                  <a:cubicBezTo>
                    <a:pt x="76271" y="47484"/>
                    <a:pt x="75306" y="47661"/>
                    <a:pt x="74498" y="48225"/>
                  </a:cubicBezTo>
                  <a:cubicBezTo>
                    <a:pt x="74498" y="48239"/>
                    <a:pt x="74498" y="48245"/>
                    <a:pt x="74498" y="48259"/>
                  </a:cubicBezTo>
                  <a:lnTo>
                    <a:pt x="74436" y="48273"/>
                  </a:lnTo>
                  <a:lnTo>
                    <a:pt x="74097" y="48619"/>
                  </a:lnTo>
                  <a:cubicBezTo>
                    <a:pt x="74097" y="48640"/>
                    <a:pt x="74090" y="48660"/>
                    <a:pt x="74090" y="48680"/>
                  </a:cubicBezTo>
                  <a:cubicBezTo>
                    <a:pt x="73933" y="48735"/>
                    <a:pt x="73784" y="48789"/>
                    <a:pt x="73628" y="48850"/>
                  </a:cubicBezTo>
                  <a:lnTo>
                    <a:pt x="73376" y="49034"/>
                  </a:lnTo>
                  <a:lnTo>
                    <a:pt x="73356" y="49088"/>
                  </a:lnTo>
                  <a:lnTo>
                    <a:pt x="73376" y="49007"/>
                  </a:lnTo>
                  <a:lnTo>
                    <a:pt x="73607" y="48823"/>
                  </a:lnTo>
                  <a:lnTo>
                    <a:pt x="74063" y="48660"/>
                  </a:lnTo>
                  <a:lnTo>
                    <a:pt x="74097" y="48626"/>
                  </a:lnTo>
                  <a:cubicBezTo>
                    <a:pt x="74137" y="48341"/>
                    <a:pt x="74165" y="48320"/>
                    <a:pt x="74436" y="48273"/>
                  </a:cubicBezTo>
                  <a:cubicBezTo>
                    <a:pt x="74450" y="48266"/>
                    <a:pt x="74457" y="48252"/>
                    <a:pt x="74470" y="48239"/>
                  </a:cubicBezTo>
                  <a:cubicBezTo>
                    <a:pt x="74477" y="48232"/>
                    <a:pt x="74484" y="48232"/>
                    <a:pt x="74491" y="48225"/>
                  </a:cubicBezTo>
                  <a:cubicBezTo>
                    <a:pt x="74484" y="48062"/>
                    <a:pt x="74559" y="47912"/>
                    <a:pt x="74688" y="47817"/>
                  </a:cubicBezTo>
                  <a:cubicBezTo>
                    <a:pt x="75028" y="47518"/>
                    <a:pt x="75435" y="47294"/>
                    <a:pt x="75870" y="47158"/>
                  </a:cubicBezTo>
                  <a:cubicBezTo>
                    <a:pt x="76142" y="47070"/>
                    <a:pt x="76394" y="46961"/>
                    <a:pt x="76509" y="46676"/>
                  </a:cubicBezTo>
                  <a:cubicBezTo>
                    <a:pt x="76536" y="46608"/>
                    <a:pt x="76577" y="46553"/>
                    <a:pt x="76631" y="46506"/>
                  </a:cubicBezTo>
                  <a:cubicBezTo>
                    <a:pt x="76829" y="46315"/>
                    <a:pt x="77046" y="46139"/>
                    <a:pt x="77277" y="45982"/>
                  </a:cubicBezTo>
                  <a:cubicBezTo>
                    <a:pt x="77495" y="45846"/>
                    <a:pt x="77753" y="45989"/>
                    <a:pt x="77997" y="45996"/>
                  </a:cubicBezTo>
                  <a:cubicBezTo>
                    <a:pt x="78983" y="46010"/>
                    <a:pt x="79955" y="46132"/>
                    <a:pt x="80927" y="46268"/>
                  </a:cubicBezTo>
                  <a:cubicBezTo>
                    <a:pt x="81355" y="46329"/>
                    <a:pt x="81756" y="46132"/>
                    <a:pt x="82184" y="46207"/>
                  </a:cubicBezTo>
                  <a:cubicBezTo>
                    <a:pt x="82286" y="46207"/>
                    <a:pt x="82394" y="46193"/>
                    <a:pt x="82490" y="46152"/>
                  </a:cubicBezTo>
                  <a:cubicBezTo>
                    <a:pt x="82592" y="46118"/>
                    <a:pt x="82687" y="46077"/>
                    <a:pt x="82782" y="46030"/>
                  </a:cubicBezTo>
                  <a:cubicBezTo>
                    <a:pt x="83060" y="45887"/>
                    <a:pt x="83298" y="45677"/>
                    <a:pt x="83482" y="45425"/>
                  </a:cubicBezTo>
                  <a:cubicBezTo>
                    <a:pt x="83631" y="45221"/>
                    <a:pt x="83856" y="45092"/>
                    <a:pt x="84100" y="45072"/>
                  </a:cubicBezTo>
                  <a:cubicBezTo>
                    <a:pt x="84277" y="45038"/>
                    <a:pt x="84447" y="45011"/>
                    <a:pt x="84624" y="44997"/>
                  </a:cubicBezTo>
                  <a:cubicBezTo>
                    <a:pt x="85147" y="44977"/>
                    <a:pt x="85561" y="44712"/>
                    <a:pt x="85949" y="44426"/>
                  </a:cubicBezTo>
                  <a:cubicBezTo>
                    <a:pt x="86159" y="44283"/>
                    <a:pt x="86289" y="44059"/>
                    <a:pt x="86173" y="43794"/>
                  </a:cubicBezTo>
                  <a:cubicBezTo>
                    <a:pt x="86098" y="43624"/>
                    <a:pt x="86064" y="43481"/>
                    <a:pt x="86153" y="43312"/>
                  </a:cubicBezTo>
                  <a:cubicBezTo>
                    <a:pt x="86214" y="43189"/>
                    <a:pt x="86261" y="43060"/>
                    <a:pt x="86289" y="42924"/>
                  </a:cubicBezTo>
                  <a:cubicBezTo>
                    <a:pt x="86309" y="42822"/>
                    <a:pt x="86289" y="42720"/>
                    <a:pt x="86241" y="42632"/>
                  </a:cubicBezTo>
                  <a:cubicBezTo>
                    <a:pt x="86071" y="42360"/>
                    <a:pt x="85854" y="42156"/>
                    <a:pt x="85493" y="42204"/>
                  </a:cubicBezTo>
                  <a:cubicBezTo>
                    <a:pt x="85493" y="42204"/>
                    <a:pt x="85493" y="42211"/>
                    <a:pt x="85493" y="42211"/>
                  </a:cubicBezTo>
                  <a:lnTo>
                    <a:pt x="85432" y="42245"/>
                  </a:lnTo>
                  <a:lnTo>
                    <a:pt x="85473" y="42204"/>
                  </a:lnTo>
                  <a:lnTo>
                    <a:pt x="85493" y="42204"/>
                  </a:lnTo>
                  <a:cubicBezTo>
                    <a:pt x="85487" y="42102"/>
                    <a:pt x="85466" y="42007"/>
                    <a:pt x="85446" y="41905"/>
                  </a:cubicBezTo>
                  <a:cubicBezTo>
                    <a:pt x="85405" y="41728"/>
                    <a:pt x="85262" y="41599"/>
                    <a:pt x="85086" y="41565"/>
                  </a:cubicBezTo>
                  <a:cubicBezTo>
                    <a:pt x="84984" y="41551"/>
                    <a:pt x="84875" y="41551"/>
                    <a:pt x="84766" y="41545"/>
                  </a:cubicBezTo>
                  <a:cubicBezTo>
                    <a:pt x="84732" y="41538"/>
                    <a:pt x="84698" y="41531"/>
                    <a:pt x="84671" y="41517"/>
                  </a:cubicBezTo>
                  <a:cubicBezTo>
                    <a:pt x="84705" y="41477"/>
                    <a:pt x="84746" y="41443"/>
                    <a:pt x="84793" y="41415"/>
                  </a:cubicBezTo>
                  <a:cubicBezTo>
                    <a:pt x="84889" y="41375"/>
                    <a:pt x="84991" y="41354"/>
                    <a:pt x="85086" y="41314"/>
                  </a:cubicBezTo>
                  <a:cubicBezTo>
                    <a:pt x="85215" y="41246"/>
                    <a:pt x="85235" y="41089"/>
                    <a:pt x="85140" y="40953"/>
                  </a:cubicBezTo>
                  <a:cubicBezTo>
                    <a:pt x="85052" y="40824"/>
                    <a:pt x="84943" y="40675"/>
                    <a:pt x="84725" y="40695"/>
                  </a:cubicBezTo>
                  <a:cubicBezTo>
                    <a:pt x="84658" y="40702"/>
                    <a:pt x="84549" y="40715"/>
                    <a:pt x="84522" y="40682"/>
                  </a:cubicBezTo>
                  <a:cubicBezTo>
                    <a:pt x="84270" y="40369"/>
                    <a:pt x="83890" y="40274"/>
                    <a:pt x="83550" y="40104"/>
                  </a:cubicBezTo>
                  <a:cubicBezTo>
                    <a:pt x="83482" y="40077"/>
                    <a:pt x="83434" y="40022"/>
                    <a:pt x="83407" y="39961"/>
                  </a:cubicBezTo>
                  <a:cubicBezTo>
                    <a:pt x="83326" y="39594"/>
                    <a:pt x="83047" y="39383"/>
                    <a:pt x="82789" y="39152"/>
                  </a:cubicBezTo>
                  <a:cubicBezTo>
                    <a:pt x="82666" y="39030"/>
                    <a:pt x="82551" y="38894"/>
                    <a:pt x="82449" y="38758"/>
                  </a:cubicBezTo>
                  <a:cubicBezTo>
                    <a:pt x="82340" y="38629"/>
                    <a:pt x="82333" y="38500"/>
                    <a:pt x="82442" y="38384"/>
                  </a:cubicBezTo>
                  <a:cubicBezTo>
                    <a:pt x="82558" y="38262"/>
                    <a:pt x="82687" y="38140"/>
                    <a:pt x="82809" y="38018"/>
                  </a:cubicBezTo>
                  <a:cubicBezTo>
                    <a:pt x="82911" y="37916"/>
                    <a:pt x="82925" y="37752"/>
                    <a:pt x="82843" y="37644"/>
                  </a:cubicBezTo>
                  <a:cubicBezTo>
                    <a:pt x="82680" y="37406"/>
                    <a:pt x="82578" y="37175"/>
                    <a:pt x="82646" y="36876"/>
                  </a:cubicBezTo>
                  <a:cubicBezTo>
                    <a:pt x="82659" y="36801"/>
                    <a:pt x="82571" y="36685"/>
                    <a:pt x="82496" y="36624"/>
                  </a:cubicBezTo>
                  <a:cubicBezTo>
                    <a:pt x="82360" y="36502"/>
                    <a:pt x="82456" y="36291"/>
                    <a:pt x="82279" y="36176"/>
                  </a:cubicBezTo>
                  <a:cubicBezTo>
                    <a:pt x="82143" y="36094"/>
                    <a:pt x="82259" y="35924"/>
                    <a:pt x="82218" y="35795"/>
                  </a:cubicBezTo>
                  <a:cubicBezTo>
                    <a:pt x="82163" y="35639"/>
                    <a:pt x="82197" y="35462"/>
                    <a:pt x="82163" y="35299"/>
                  </a:cubicBezTo>
                  <a:cubicBezTo>
                    <a:pt x="82129" y="35095"/>
                    <a:pt x="82075" y="34898"/>
                    <a:pt x="82007" y="34701"/>
                  </a:cubicBezTo>
                  <a:cubicBezTo>
                    <a:pt x="81837" y="34253"/>
                    <a:pt x="81728" y="33784"/>
                    <a:pt x="81681" y="33301"/>
                  </a:cubicBezTo>
                  <a:cubicBezTo>
                    <a:pt x="81667" y="33165"/>
                    <a:pt x="81647" y="33029"/>
                    <a:pt x="81606" y="32900"/>
                  </a:cubicBezTo>
                  <a:cubicBezTo>
                    <a:pt x="81593" y="32853"/>
                    <a:pt x="81511" y="32819"/>
                    <a:pt x="81450" y="32798"/>
                  </a:cubicBezTo>
                  <a:cubicBezTo>
                    <a:pt x="81416" y="32791"/>
                    <a:pt x="81382" y="32798"/>
                    <a:pt x="81355" y="32825"/>
                  </a:cubicBezTo>
                  <a:cubicBezTo>
                    <a:pt x="81103" y="33233"/>
                    <a:pt x="80763" y="33587"/>
                    <a:pt x="80553" y="34021"/>
                  </a:cubicBezTo>
                  <a:cubicBezTo>
                    <a:pt x="80349" y="34456"/>
                    <a:pt x="80084" y="34864"/>
                    <a:pt x="79581" y="35061"/>
                  </a:cubicBezTo>
                  <a:cubicBezTo>
                    <a:pt x="79459" y="35109"/>
                    <a:pt x="79370" y="35238"/>
                    <a:pt x="79255" y="35313"/>
                  </a:cubicBezTo>
                  <a:cubicBezTo>
                    <a:pt x="79105" y="35401"/>
                    <a:pt x="78942" y="35476"/>
                    <a:pt x="78779" y="35537"/>
                  </a:cubicBezTo>
                  <a:cubicBezTo>
                    <a:pt x="78596" y="35612"/>
                    <a:pt x="78439" y="35537"/>
                    <a:pt x="78290" y="35428"/>
                  </a:cubicBezTo>
                  <a:cubicBezTo>
                    <a:pt x="78181" y="35347"/>
                    <a:pt x="78093" y="35231"/>
                    <a:pt x="78052" y="35102"/>
                  </a:cubicBezTo>
                  <a:cubicBezTo>
                    <a:pt x="77984" y="34939"/>
                    <a:pt x="77862" y="34803"/>
                    <a:pt x="77698" y="34735"/>
                  </a:cubicBezTo>
                  <a:cubicBezTo>
                    <a:pt x="77474" y="34620"/>
                    <a:pt x="77440" y="34409"/>
                    <a:pt x="77454" y="34205"/>
                  </a:cubicBezTo>
                  <a:cubicBezTo>
                    <a:pt x="77474" y="33872"/>
                    <a:pt x="77698" y="33559"/>
                    <a:pt x="77549" y="33199"/>
                  </a:cubicBezTo>
                  <a:cubicBezTo>
                    <a:pt x="77522" y="33131"/>
                    <a:pt x="77610" y="33016"/>
                    <a:pt x="77644" y="32921"/>
                  </a:cubicBezTo>
                  <a:cubicBezTo>
                    <a:pt x="77773" y="32594"/>
                    <a:pt x="77882" y="32275"/>
                    <a:pt x="78079" y="31983"/>
                  </a:cubicBezTo>
                  <a:cubicBezTo>
                    <a:pt x="78127" y="31881"/>
                    <a:pt x="78072" y="31765"/>
                    <a:pt x="77970" y="31731"/>
                  </a:cubicBezTo>
                  <a:cubicBezTo>
                    <a:pt x="77651" y="31690"/>
                    <a:pt x="77454" y="31391"/>
                    <a:pt x="77114" y="31391"/>
                  </a:cubicBezTo>
                  <a:cubicBezTo>
                    <a:pt x="76985" y="31391"/>
                    <a:pt x="76856" y="31276"/>
                    <a:pt x="76733" y="31222"/>
                  </a:cubicBezTo>
                  <a:cubicBezTo>
                    <a:pt x="76638" y="31167"/>
                    <a:pt x="76584" y="31065"/>
                    <a:pt x="76597" y="30963"/>
                  </a:cubicBezTo>
                  <a:cubicBezTo>
                    <a:pt x="76597" y="30861"/>
                    <a:pt x="76631" y="30759"/>
                    <a:pt x="76550" y="30671"/>
                  </a:cubicBezTo>
                  <a:cubicBezTo>
                    <a:pt x="76366" y="30467"/>
                    <a:pt x="76224" y="30229"/>
                    <a:pt x="76129" y="29971"/>
                  </a:cubicBezTo>
                  <a:cubicBezTo>
                    <a:pt x="76074" y="29815"/>
                    <a:pt x="75952" y="29679"/>
                    <a:pt x="75843" y="29543"/>
                  </a:cubicBezTo>
                  <a:cubicBezTo>
                    <a:pt x="75666" y="29298"/>
                    <a:pt x="75449" y="29169"/>
                    <a:pt x="75123" y="29298"/>
                  </a:cubicBezTo>
                  <a:cubicBezTo>
                    <a:pt x="74994" y="29346"/>
                    <a:pt x="74851" y="29359"/>
                    <a:pt x="74715" y="29332"/>
                  </a:cubicBezTo>
                  <a:cubicBezTo>
                    <a:pt x="74307" y="29251"/>
                    <a:pt x="73879" y="29258"/>
                    <a:pt x="73519" y="28992"/>
                  </a:cubicBezTo>
                  <a:cubicBezTo>
                    <a:pt x="73369" y="28897"/>
                    <a:pt x="73200" y="28836"/>
                    <a:pt x="73030" y="28802"/>
                  </a:cubicBezTo>
                  <a:cubicBezTo>
                    <a:pt x="72601" y="28700"/>
                    <a:pt x="72167" y="28931"/>
                    <a:pt x="72010" y="29339"/>
                  </a:cubicBezTo>
                  <a:cubicBezTo>
                    <a:pt x="71922" y="29577"/>
                    <a:pt x="71901" y="29808"/>
                    <a:pt x="72037" y="30032"/>
                  </a:cubicBezTo>
                  <a:cubicBezTo>
                    <a:pt x="72133" y="30195"/>
                    <a:pt x="72160" y="30352"/>
                    <a:pt x="72037" y="30515"/>
                  </a:cubicBezTo>
                  <a:cubicBezTo>
                    <a:pt x="71868" y="30732"/>
                    <a:pt x="71650" y="30936"/>
                    <a:pt x="71548" y="31181"/>
                  </a:cubicBezTo>
                  <a:cubicBezTo>
                    <a:pt x="71433" y="31466"/>
                    <a:pt x="71698" y="31765"/>
                    <a:pt x="71630" y="32078"/>
                  </a:cubicBezTo>
                  <a:cubicBezTo>
                    <a:pt x="71609" y="32214"/>
                    <a:pt x="71630" y="32356"/>
                    <a:pt x="71677" y="32486"/>
                  </a:cubicBezTo>
                  <a:cubicBezTo>
                    <a:pt x="71759" y="32737"/>
                    <a:pt x="71630" y="32873"/>
                    <a:pt x="71433" y="32988"/>
                  </a:cubicBezTo>
                  <a:cubicBezTo>
                    <a:pt x="71344" y="33036"/>
                    <a:pt x="71215" y="33077"/>
                    <a:pt x="71181" y="33158"/>
                  </a:cubicBezTo>
                  <a:cubicBezTo>
                    <a:pt x="70977" y="33580"/>
                    <a:pt x="70597" y="33838"/>
                    <a:pt x="70298" y="34178"/>
                  </a:cubicBezTo>
                  <a:cubicBezTo>
                    <a:pt x="70148" y="34341"/>
                    <a:pt x="70141" y="34538"/>
                    <a:pt x="70298" y="34742"/>
                  </a:cubicBezTo>
                  <a:cubicBezTo>
                    <a:pt x="70400" y="34878"/>
                    <a:pt x="70529" y="35000"/>
                    <a:pt x="70624" y="35143"/>
                  </a:cubicBezTo>
                  <a:cubicBezTo>
                    <a:pt x="70705" y="35252"/>
                    <a:pt x="70760" y="35381"/>
                    <a:pt x="70794" y="35517"/>
                  </a:cubicBezTo>
                  <a:cubicBezTo>
                    <a:pt x="70868" y="35884"/>
                    <a:pt x="70896" y="36264"/>
                    <a:pt x="70970" y="36631"/>
                  </a:cubicBezTo>
                  <a:cubicBezTo>
                    <a:pt x="71059" y="37046"/>
                    <a:pt x="70753" y="37433"/>
                    <a:pt x="70909" y="37854"/>
                  </a:cubicBezTo>
                  <a:cubicBezTo>
                    <a:pt x="70923" y="37888"/>
                    <a:pt x="70855" y="37970"/>
                    <a:pt x="70807" y="38011"/>
                  </a:cubicBezTo>
                  <a:cubicBezTo>
                    <a:pt x="70665" y="38113"/>
                    <a:pt x="70495" y="38181"/>
                    <a:pt x="70379" y="38303"/>
                  </a:cubicBezTo>
                  <a:cubicBezTo>
                    <a:pt x="69958" y="38731"/>
                    <a:pt x="69428" y="39010"/>
                    <a:pt x="68870" y="39234"/>
                  </a:cubicBezTo>
                  <a:cubicBezTo>
                    <a:pt x="68612" y="39343"/>
                    <a:pt x="68347" y="39445"/>
                    <a:pt x="68082" y="39547"/>
                  </a:cubicBezTo>
                  <a:cubicBezTo>
                    <a:pt x="67912" y="39601"/>
                    <a:pt x="67804" y="39764"/>
                    <a:pt x="67824" y="39948"/>
                  </a:cubicBezTo>
                  <a:cubicBezTo>
                    <a:pt x="67837" y="40362"/>
                    <a:pt x="67885" y="40770"/>
                    <a:pt x="67810" y="41184"/>
                  </a:cubicBezTo>
                  <a:cubicBezTo>
                    <a:pt x="67763" y="41449"/>
                    <a:pt x="67729" y="41721"/>
                    <a:pt x="67715" y="42000"/>
                  </a:cubicBezTo>
                  <a:cubicBezTo>
                    <a:pt x="67715" y="42272"/>
                    <a:pt x="67756" y="42537"/>
                    <a:pt x="67763" y="42809"/>
                  </a:cubicBezTo>
                  <a:cubicBezTo>
                    <a:pt x="67770" y="42911"/>
                    <a:pt x="67749" y="43013"/>
                    <a:pt x="67715" y="43108"/>
                  </a:cubicBezTo>
                  <a:cubicBezTo>
                    <a:pt x="67627" y="43291"/>
                    <a:pt x="67525" y="43475"/>
                    <a:pt x="67409" y="43651"/>
                  </a:cubicBezTo>
                  <a:cubicBezTo>
                    <a:pt x="67375" y="43699"/>
                    <a:pt x="67314" y="43733"/>
                    <a:pt x="67246" y="43733"/>
                  </a:cubicBezTo>
                  <a:cubicBezTo>
                    <a:pt x="66995" y="43679"/>
                    <a:pt x="66872" y="43876"/>
                    <a:pt x="66703" y="43991"/>
                  </a:cubicBezTo>
                  <a:cubicBezTo>
                    <a:pt x="66601" y="44059"/>
                    <a:pt x="66383" y="44012"/>
                    <a:pt x="66336" y="43916"/>
                  </a:cubicBezTo>
                  <a:cubicBezTo>
                    <a:pt x="66281" y="43814"/>
                    <a:pt x="66247" y="43726"/>
                    <a:pt x="66206" y="43631"/>
                  </a:cubicBezTo>
                  <a:cubicBezTo>
                    <a:pt x="66139" y="43475"/>
                    <a:pt x="66105" y="43278"/>
                    <a:pt x="65989" y="43176"/>
                  </a:cubicBezTo>
                  <a:cubicBezTo>
                    <a:pt x="65622" y="42870"/>
                    <a:pt x="65513" y="42421"/>
                    <a:pt x="65282" y="42041"/>
                  </a:cubicBezTo>
                  <a:cubicBezTo>
                    <a:pt x="65207" y="41918"/>
                    <a:pt x="65207" y="41769"/>
                    <a:pt x="65289" y="41653"/>
                  </a:cubicBezTo>
                  <a:cubicBezTo>
                    <a:pt x="65520" y="41184"/>
                    <a:pt x="65751" y="40729"/>
                    <a:pt x="65724" y="40185"/>
                  </a:cubicBezTo>
                  <a:cubicBezTo>
                    <a:pt x="65710" y="40022"/>
                    <a:pt x="65819" y="39852"/>
                    <a:pt x="65867" y="39689"/>
                  </a:cubicBezTo>
                  <a:cubicBezTo>
                    <a:pt x="65921" y="39526"/>
                    <a:pt x="65969" y="39363"/>
                    <a:pt x="66016" y="39200"/>
                  </a:cubicBezTo>
                  <a:cubicBezTo>
                    <a:pt x="66037" y="39125"/>
                    <a:pt x="65941" y="38949"/>
                    <a:pt x="65880" y="38942"/>
                  </a:cubicBezTo>
                  <a:cubicBezTo>
                    <a:pt x="65316" y="38894"/>
                    <a:pt x="64786" y="38677"/>
                    <a:pt x="64215" y="38690"/>
                  </a:cubicBezTo>
                  <a:cubicBezTo>
                    <a:pt x="64073" y="38697"/>
                    <a:pt x="63930" y="38629"/>
                    <a:pt x="63848" y="38520"/>
                  </a:cubicBezTo>
                  <a:cubicBezTo>
                    <a:pt x="63597" y="38181"/>
                    <a:pt x="63264" y="37909"/>
                    <a:pt x="62876" y="37739"/>
                  </a:cubicBezTo>
                  <a:cubicBezTo>
                    <a:pt x="62523" y="37576"/>
                    <a:pt x="62238" y="37304"/>
                    <a:pt x="62061" y="36964"/>
                  </a:cubicBezTo>
                  <a:cubicBezTo>
                    <a:pt x="61850" y="36590"/>
                    <a:pt x="61544" y="36291"/>
                    <a:pt x="61171" y="36094"/>
                  </a:cubicBezTo>
                  <a:cubicBezTo>
                    <a:pt x="60838" y="35904"/>
                    <a:pt x="60498" y="35720"/>
                    <a:pt x="60165" y="35537"/>
                  </a:cubicBezTo>
                  <a:cubicBezTo>
                    <a:pt x="60009" y="35449"/>
                    <a:pt x="59825" y="35421"/>
                    <a:pt x="59655" y="35469"/>
                  </a:cubicBezTo>
                  <a:cubicBezTo>
                    <a:pt x="59356" y="35544"/>
                    <a:pt x="59077" y="35666"/>
                    <a:pt x="58758" y="35625"/>
                  </a:cubicBezTo>
                  <a:cubicBezTo>
                    <a:pt x="58758" y="35632"/>
                    <a:pt x="58751" y="35639"/>
                    <a:pt x="58744" y="35646"/>
                  </a:cubicBezTo>
                  <a:lnTo>
                    <a:pt x="58711" y="35673"/>
                  </a:lnTo>
                  <a:lnTo>
                    <a:pt x="58724" y="35625"/>
                  </a:lnTo>
                  <a:lnTo>
                    <a:pt x="58758" y="35625"/>
                  </a:lnTo>
                  <a:cubicBezTo>
                    <a:pt x="58928" y="35367"/>
                    <a:pt x="59050" y="35116"/>
                    <a:pt x="59016" y="34783"/>
                  </a:cubicBezTo>
                  <a:cubicBezTo>
                    <a:pt x="58976" y="34416"/>
                    <a:pt x="58996" y="34035"/>
                    <a:pt x="58976" y="33661"/>
                  </a:cubicBezTo>
                  <a:cubicBezTo>
                    <a:pt x="58976" y="33525"/>
                    <a:pt x="58955" y="33389"/>
                    <a:pt x="58914" y="33260"/>
                  </a:cubicBezTo>
                  <a:cubicBezTo>
                    <a:pt x="58887" y="33192"/>
                    <a:pt x="58833" y="33145"/>
                    <a:pt x="58765" y="33131"/>
                  </a:cubicBezTo>
                  <a:cubicBezTo>
                    <a:pt x="58629" y="33111"/>
                    <a:pt x="58493" y="33097"/>
                    <a:pt x="58357" y="33090"/>
                  </a:cubicBezTo>
                  <a:cubicBezTo>
                    <a:pt x="58214" y="33097"/>
                    <a:pt x="58085" y="33002"/>
                    <a:pt x="58058" y="32866"/>
                  </a:cubicBezTo>
                  <a:cubicBezTo>
                    <a:pt x="58024" y="32771"/>
                    <a:pt x="58017" y="32669"/>
                    <a:pt x="58031" y="32567"/>
                  </a:cubicBezTo>
                  <a:cubicBezTo>
                    <a:pt x="58085" y="32370"/>
                    <a:pt x="58187" y="32187"/>
                    <a:pt x="58228" y="31983"/>
                  </a:cubicBezTo>
                  <a:cubicBezTo>
                    <a:pt x="58418" y="31133"/>
                    <a:pt x="58758" y="30372"/>
                    <a:pt x="59472" y="29794"/>
                  </a:cubicBezTo>
                  <a:cubicBezTo>
                    <a:pt x="59628" y="29665"/>
                    <a:pt x="59737" y="29482"/>
                    <a:pt x="59866" y="29319"/>
                  </a:cubicBezTo>
                  <a:cubicBezTo>
                    <a:pt x="60240" y="28829"/>
                    <a:pt x="60586" y="28306"/>
                    <a:pt x="61239" y="28102"/>
                  </a:cubicBezTo>
                  <a:cubicBezTo>
                    <a:pt x="61510" y="27851"/>
                    <a:pt x="61857" y="27660"/>
                    <a:pt x="61959" y="27266"/>
                  </a:cubicBezTo>
                  <a:cubicBezTo>
                    <a:pt x="61973" y="27158"/>
                    <a:pt x="62081" y="27090"/>
                    <a:pt x="62190" y="27117"/>
                  </a:cubicBezTo>
                  <a:cubicBezTo>
                    <a:pt x="62326" y="27144"/>
                    <a:pt x="62462" y="27171"/>
                    <a:pt x="62598" y="27185"/>
                  </a:cubicBezTo>
                  <a:cubicBezTo>
                    <a:pt x="62931" y="27212"/>
                    <a:pt x="63209" y="26960"/>
                    <a:pt x="63230" y="26634"/>
                  </a:cubicBezTo>
                  <a:cubicBezTo>
                    <a:pt x="63230" y="26471"/>
                    <a:pt x="63223" y="26308"/>
                    <a:pt x="63203" y="26152"/>
                  </a:cubicBezTo>
                  <a:lnTo>
                    <a:pt x="63175" y="26152"/>
                  </a:lnTo>
                  <a:cubicBezTo>
                    <a:pt x="63155" y="26138"/>
                    <a:pt x="63135" y="26125"/>
                    <a:pt x="63121" y="26104"/>
                  </a:cubicBezTo>
                  <a:lnTo>
                    <a:pt x="63203" y="26125"/>
                  </a:lnTo>
                  <a:lnTo>
                    <a:pt x="63203" y="26152"/>
                  </a:lnTo>
                  <a:cubicBezTo>
                    <a:pt x="63678" y="26186"/>
                    <a:pt x="64073" y="26070"/>
                    <a:pt x="64263" y="25574"/>
                  </a:cubicBezTo>
                  <a:cubicBezTo>
                    <a:pt x="64317" y="25479"/>
                    <a:pt x="64433" y="25438"/>
                    <a:pt x="64528" y="25486"/>
                  </a:cubicBezTo>
                  <a:cubicBezTo>
                    <a:pt x="64698" y="25540"/>
                    <a:pt x="64854" y="25615"/>
                    <a:pt x="65017" y="25669"/>
                  </a:cubicBezTo>
                  <a:cubicBezTo>
                    <a:pt x="65180" y="25730"/>
                    <a:pt x="65371" y="25730"/>
                    <a:pt x="65506" y="25608"/>
                  </a:cubicBezTo>
                  <a:cubicBezTo>
                    <a:pt x="66043" y="25119"/>
                    <a:pt x="66573" y="24629"/>
                    <a:pt x="67104" y="24133"/>
                  </a:cubicBezTo>
                  <a:cubicBezTo>
                    <a:pt x="67144" y="24079"/>
                    <a:pt x="67165" y="24011"/>
                    <a:pt x="67158" y="23943"/>
                  </a:cubicBezTo>
                  <a:cubicBezTo>
                    <a:pt x="67144" y="23807"/>
                    <a:pt x="67199" y="23671"/>
                    <a:pt x="67314" y="23596"/>
                  </a:cubicBezTo>
                  <a:cubicBezTo>
                    <a:pt x="67559" y="23406"/>
                    <a:pt x="67797" y="23209"/>
                    <a:pt x="68035" y="23019"/>
                  </a:cubicBezTo>
                  <a:lnTo>
                    <a:pt x="68232" y="22829"/>
                  </a:lnTo>
                  <a:cubicBezTo>
                    <a:pt x="68238" y="22829"/>
                    <a:pt x="68245" y="22822"/>
                    <a:pt x="68245" y="22815"/>
                  </a:cubicBezTo>
                  <a:lnTo>
                    <a:pt x="68381" y="22686"/>
                  </a:lnTo>
                  <a:cubicBezTo>
                    <a:pt x="68653" y="22434"/>
                    <a:pt x="68653" y="22428"/>
                    <a:pt x="68470" y="22088"/>
                  </a:cubicBezTo>
                  <a:cubicBezTo>
                    <a:pt x="68449" y="22054"/>
                    <a:pt x="68436" y="22027"/>
                    <a:pt x="68422" y="21993"/>
                  </a:cubicBezTo>
                  <a:cubicBezTo>
                    <a:pt x="68388" y="21918"/>
                    <a:pt x="68415" y="21843"/>
                    <a:pt x="68503" y="21830"/>
                  </a:cubicBezTo>
                  <a:cubicBezTo>
                    <a:pt x="68823" y="21782"/>
                    <a:pt x="69136" y="21768"/>
                    <a:pt x="69265" y="22156"/>
                  </a:cubicBezTo>
                  <a:cubicBezTo>
                    <a:pt x="69285" y="22183"/>
                    <a:pt x="69312" y="22210"/>
                    <a:pt x="69346" y="22217"/>
                  </a:cubicBezTo>
                  <a:cubicBezTo>
                    <a:pt x="69849" y="22421"/>
                    <a:pt x="70359" y="22482"/>
                    <a:pt x="70868" y="22251"/>
                  </a:cubicBezTo>
                  <a:cubicBezTo>
                    <a:pt x="71222" y="22095"/>
                    <a:pt x="71548" y="21884"/>
                    <a:pt x="71834" y="21632"/>
                  </a:cubicBezTo>
                  <a:cubicBezTo>
                    <a:pt x="71929" y="21531"/>
                    <a:pt x="72044" y="21456"/>
                    <a:pt x="72180" y="21415"/>
                  </a:cubicBezTo>
                  <a:cubicBezTo>
                    <a:pt x="72459" y="21354"/>
                    <a:pt x="72574" y="21143"/>
                    <a:pt x="72697" y="20939"/>
                  </a:cubicBezTo>
                  <a:cubicBezTo>
                    <a:pt x="72799" y="20797"/>
                    <a:pt x="72826" y="20620"/>
                    <a:pt x="72778" y="20450"/>
                  </a:cubicBezTo>
                  <a:cubicBezTo>
                    <a:pt x="72744" y="20314"/>
                    <a:pt x="72697" y="20185"/>
                    <a:pt x="72642" y="20063"/>
                  </a:cubicBezTo>
                  <a:cubicBezTo>
                    <a:pt x="72547" y="19879"/>
                    <a:pt x="72534" y="19662"/>
                    <a:pt x="72608" y="19465"/>
                  </a:cubicBezTo>
                  <a:cubicBezTo>
                    <a:pt x="72663" y="19274"/>
                    <a:pt x="72690" y="19070"/>
                    <a:pt x="72737" y="18873"/>
                  </a:cubicBezTo>
                  <a:lnTo>
                    <a:pt x="72710" y="18867"/>
                  </a:lnTo>
                  <a:lnTo>
                    <a:pt x="72663" y="18846"/>
                  </a:lnTo>
                  <a:lnTo>
                    <a:pt x="72737" y="18860"/>
                  </a:lnTo>
                  <a:lnTo>
                    <a:pt x="72737" y="18873"/>
                  </a:lnTo>
                  <a:cubicBezTo>
                    <a:pt x="72867" y="18900"/>
                    <a:pt x="72989" y="18914"/>
                    <a:pt x="73118" y="18921"/>
                  </a:cubicBezTo>
                  <a:cubicBezTo>
                    <a:pt x="73519" y="18894"/>
                    <a:pt x="73655" y="18751"/>
                    <a:pt x="73675" y="18350"/>
                  </a:cubicBezTo>
                  <a:cubicBezTo>
                    <a:pt x="73668" y="18221"/>
                    <a:pt x="73709" y="18092"/>
                    <a:pt x="73798" y="17983"/>
                  </a:cubicBezTo>
                  <a:cubicBezTo>
                    <a:pt x="73967" y="17786"/>
                    <a:pt x="73845" y="17623"/>
                    <a:pt x="73743" y="17453"/>
                  </a:cubicBezTo>
                  <a:cubicBezTo>
                    <a:pt x="73471" y="17351"/>
                    <a:pt x="73322" y="17168"/>
                    <a:pt x="73329" y="16862"/>
                  </a:cubicBezTo>
                  <a:cubicBezTo>
                    <a:pt x="73335" y="16631"/>
                    <a:pt x="73227" y="16502"/>
                    <a:pt x="72962" y="16508"/>
                  </a:cubicBezTo>
                  <a:cubicBezTo>
                    <a:pt x="72751" y="16515"/>
                    <a:pt x="72703" y="16366"/>
                    <a:pt x="72676" y="16203"/>
                  </a:cubicBezTo>
                  <a:cubicBezTo>
                    <a:pt x="72452" y="16216"/>
                    <a:pt x="72228" y="16141"/>
                    <a:pt x="72051" y="15999"/>
                  </a:cubicBezTo>
                  <a:lnTo>
                    <a:pt x="72051" y="15978"/>
                  </a:lnTo>
                  <a:lnTo>
                    <a:pt x="72024" y="15971"/>
                  </a:lnTo>
                  <a:lnTo>
                    <a:pt x="72058" y="16005"/>
                  </a:lnTo>
                  <a:cubicBezTo>
                    <a:pt x="71990" y="16033"/>
                    <a:pt x="71922" y="16046"/>
                    <a:pt x="71854" y="16053"/>
                  </a:cubicBezTo>
                  <a:cubicBezTo>
                    <a:pt x="71528" y="16053"/>
                    <a:pt x="71324" y="16209"/>
                    <a:pt x="71256" y="16508"/>
                  </a:cubicBezTo>
                  <a:cubicBezTo>
                    <a:pt x="71181" y="16807"/>
                    <a:pt x="70984" y="17072"/>
                    <a:pt x="71086" y="17392"/>
                  </a:cubicBezTo>
                  <a:cubicBezTo>
                    <a:pt x="71113" y="17453"/>
                    <a:pt x="71100" y="17528"/>
                    <a:pt x="71045" y="17575"/>
                  </a:cubicBezTo>
                  <a:cubicBezTo>
                    <a:pt x="70923" y="17691"/>
                    <a:pt x="70801" y="17813"/>
                    <a:pt x="70685" y="17929"/>
                  </a:cubicBezTo>
                  <a:cubicBezTo>
                    <a:pt x="70352" y="17963"/>
                    <a:pt x="70223" y="18194"/>
                    <a:pt x="70107" y="18452"/>
                  </a:cubicBezTo>
                  <a:cubicBezTo>
                    <a:pt x="70033" y="18608"/>
                    <a:pt x="69951" y="18758"/>
                    <a:pt x="69856" y="18900"/>
                  </a:cubicBezTo>
                  <a:cubicBezTo>
                    <a:pt x="69781" y="19009"/>
                    <a:pt x="69652" y="19070"/>
                    <a:pt x="69516" y="19070"/>
                  </a:cubicBezTo>
                  <a:cubicBezTo>
                    <a:pt x="69516" y="19077"/>
                    <a:pt x="69523" y="19084"/>
                    <a:pt x="69523" y="19098"/>
                  </a:cubicBezTo>
                  <a:cubicBezTo>
                    <a:pt x="69509" y="19111"/>
                    <a:pt x="69496" y="19125"/>
                    <a:pt x="69482" y="19138"/>
                  </a:cubicBezTo>
                  <a:cubicBezTo>
                    <a:pt x="69489" y="19118"/>
                    <a:pt x="69496" y="19091"/>
                    <a:pt x="69503" y="19070"/>
                  </a:cubicBezTo>
                  <a:lnTo>
                    <a:pt x="69516" y="19070"/>
                  </a:lnTo>
                  <a:cubicBezTo>
                    <a:pt x="69462" y="18962"/>
                    <a:pt x="69428" y="18833"/>
                    <a:pt x="69278" y="18792"/>
                  </a:cubicBezTo>
                  <a:cubicBezTo>
                    <a:pt x="69163" y="18765"/>
                    <a:pt x="69054" y="18921"/>
                    <a:pt x="68993" y="19166"/>
                  </a:cubicBezTo>
                  <a:cubicBezTo>
                    <a:pt x="68952" y="19295"/>
                    <a:pt x="68959" y="19437"/>
                    <a:pt x="69006" y="19567"/>
                  </a:cubicBezTo>
                  <a:cubicBezTo>
                    <a:pt x="69068" y="19709"/>
                    <a:pt x="69006" y="19832"/>
                    <a:pt x="68925" y="19954"/>
                  </a:cubicBezTo>
                  <a:cubicBezTo>
                    <a:pt x="68864" y="20049"/>
                    <a:pt x="68667" y="20131"/>
                    <a:pt x="68558" y="20083"/>
                  </a:cubicBezTo>
                  <a:cubicBezTo>
                    <a:pt x="68463" y="20049"/>
                    <a:pt x="68381" y="19981"/>
                    <a:pt x="68334" y="19893"/>
                  </a:cubicBezTo>
                  <a:cubicBezTo>
                    <a:pt x="68266" y="19696"/>
                    <a:pt x="68218" y="19492"/>
                    <a:pt x="68191" y="19288"/>
                  </a:cubicBezTo>
                  <a:cubicBezTo>
                    <a:pt x="68137" y="18894"/>
                    <a:pt x="68218" y="18540"/>
                    <a:pt x="68544" y="18268"/>
                  </a:cubicBezTo>
                  <a:cubicBezTo>
                    <a:pt x="68646" y="18173"/>
                    <a:pt x="68707" y="18044"/>
                    <a:pt x="68714" y="17908"/>
                  </a:cubicBezTo>
                  <a:cubicBezTo>
                    <a:pt x="68789" y="17439"/>
                    <a:pt x="68626" y="17032"/>
                    <a:pt x="68402" y="16631"/>
                  </a:cubicBezTo>
                  <a:cubicBezTo>
                    <a:pt x="68354" y="16556"/>
                    <a:pt x="68184" y="16556"/>
                    <a:pt x="68116" y="16637"/>
                  </a:cubicBezTo>
                  <a:cubicBezTo>
                    <a:pt x="67912" y="16869"/>
                    <a:pt x="67681" y="17086"/>
                    <a:pt x="67586" y="17399"/>
                  </a:cubicBezTo>
                  <a:cubicBezTo>
                    <a:pt x="67532" y="17562"/>
                    <a:pt x="67416" y="17698"/>
                    <a:pt x="67273" y="17800"/>
                  </a:cubicBezTo>
                  <a:cubicBezTo>
                    <a:pt x="67246" y="17820"/>
                    <a:pt x="67212" y="17834"/>
                    <a:pt x="67178" y="17840"/>
                  </a:cubicBezTo>
                  <a:cubicBezTo>
                    <a:pt x="67104" y="17840"/>
                    <a:pt x="67056" y="17793"/>
                    <a:pt x="67083" y="17718"/>
                  </a:cubicBezTo>
                  <a:cubicBezTo>
                    <a:pt x="67192" y="17392"/>
                    <a:pt x="67294" y="17066"/>
                    <a:pt x="67253" y="16712"/>
                  </a:cubicBezTo>
                  <a:cubicBezTo>
                    <a:pt x="67233" y="16529"/>
                    <a:pt x="67389" y="16515"/>
                    <a:pt x="67511" y="16454"/>
                  </a:cubicBezTo>
                  <a:cubicBezTo>
                    <a:pt x="67708" y="16366"/>
                    <a:pt x="67729" y="16182"/>
                    <a:pt x="67566" y="16053"/>
                  </a:cubicBezTo>
                  <a:cubicBezTo>
                    <a:pt x="67396" y="15924"/>
                    <a:pt x="67239" y="15781"/>
                    <a:pt x="67022" y="15761"/>
                  </a:cubicBezTo>
                  <a:cubicBezTo>
                    <a:pt x="66845" y="15734"/>
                    <a:pt x="66682" y="15659"/>
                    <a:pt x="66546" y="15550"/>
                  </a:cubicBezTo>
                  <a:cubicBezTo>
                    <a:pt x="66472" y="15496"/>
                    <a:pt x="66444" y="15441"/>
                    <a:pt x="66505" y="15373"/>
                  </a:cubicBezTo>
                  <a:cubicBezTo>
                    <a:pt x="66689" y="15170"/>
                    <a:pt x="66872" y="14972"/>
                    <a:pt x="67070" y="14782"/>
                  </a:cubicBezTo>
                  <a:cubicBezTo>
                    <a:pt x="67110" y="14741"/>
                    <a:pt x="67192" y="14735"/>
                    <a:pt x="67260" y="14714"/>
                  </a:cubicBezTo>
                  <a:cubicBezTo>
                    <a:pt x="67518" y="14619"/>
                    <a:pt x="67579" y="14558"/>
                    <a:pt x="67538" y="14381"/>
                  </a:cubicBezTo>
                  <a:cubicBezTo>
                    <a:pt x="67375" y="13736"/>
                    <a:pt x="67280" y="13104"/>
                    <a:pt x="67545" y="12458"/>
                  </a:cubicBezTo>
                  <a:cubicBezTo>
                    <a:pt x="67579" y="12363"/>
                    <a:pt x="67586" y="12254"/>
                    <a:pt x="67552" y="12159"/>
                  </a:cubicBezTo>
                  <a:cubicBezTo>
                    <a:pt x="67409" y="11772"/>
                    <a:pt x="67464" y="11337"/>
                    <a:pt x="67273" y="10963"/>
                  </a:cubicBezTo>
                  <a:cubicBezTo>
                    <a:pt x="67199" y="10820"/>
                    <a:pt x="67280" y="10718"/>
                    <a:pt x="67409" y="10623"/>
                  </a:cubicBezTo>
                  <a:cubicBezTo>
                    <a:pt x="67668" y="10440"/>
                    <a:pt x="67905" y="10242"/>
                    <a:pt x="68164" y="10059"/>
                  </a:cubicBezTo>
                  <a:cubicBezTo>
                    <a:pt x="68327" y="9930"/>
                    <a:pt x="68436" y="9740"/>
                    <a:pt x="68456" y="9529"/>
                  </a:cubicBezTo>
                  <a:cubicBezTo>
                    <a:pt x="68463" y="9461"/>
                    <a:pt x="68490" y="9400"/>
                    <a:pt x="68531" y="9345"/>
                  </a:cubicBezTo>
                  <a:cubicBezTo>
                    <a:pt x="68571" y="9298"/>
                    <a:pt x="68660" y="9237"/>
                    <a:pt x="68701" y="9257"/>
                  </a:cubicBezTo>
                  <a:cubicBezTo>
                    <a:pt x="68864" y="9311"/>
                    <a:pt x="69027" y="9386"/>
                    <a:pt x="69176" y="9468"/>
                  </a:cubicBezTo>
                  <a:cubicBezTo>
                    <a:pt x="69387" y="9583"/>
                    <a:pt x="69584" y="9542"/>
                    <a:pt x="69768" y="9420"/>
                  </a:cubicBezTo>
                  <a:cubicBezTo>
                    <a:pt x="69890" y="9345"/>
                    <a:pt x="69999" y="9257"/>
                    <a:pt x="70101" y="9162"/>
                  </a:cubicBezTo>
                  <a:cubicBezTo>
                    <a:pt x="70590" y="8713"/>
                    <a:pt x="71072" y="8265"/>
                    <a:pt x="71548" y="7810"/>
                  </a:cubicBezTo>
                  <a:cubicBezTo>
                    <a:pt x="71643" y="7708"/>
                    <a:pt x="71725" y="7599"/>
                    <a:pt x="71800" y="7483"/>
                  </a:cubicBezTo>
                  <a:cubicBezTo>
                    <a:pt x="71901" y="7334"/>
                    <a:pt x="71806" y="7014"/>
                    <a:pt x="71643" y="6940"/>
                  </a:cubicBezTo>
                  <a:cubicBezTo>
                    <a:pt x="71609" y="6919"/>
                    <a:pt x="71582" y="6906"/>
                    <a:pt x="71548" y="6899"/>
                  </a:cubicBezTo>
                  <a:cubicBezTo>
                    <a:pt x="71106" y="6872"/>
                    <a:pt x="70760" y="6654"/>
                    <a:pt x="70420" y="6403"/>
                  </a:cubicBezTo>
                  <a:cubicBezTo>
                    <a:pt x="70304" y="6321"/>
                    <a:pt x="70175" y="6267"/>
                    <a:pt x="70039" y="6246"/>
                  </a:cubicBezTo>
                  <a:cubicBezTo>
                    <a:pt x="69727" y="6185"/>
                    <a:pt x="69401" y="6185"/>
                    <a:pt x="69095" y="6246"/>
                  </a:cubicBezTo>
                  <a:cubicBezTo>
                    <a:pt x="68986" y="6267"/>
                    <a:pt x="68891" y="6321"/>
                    <a:pt x="68809" y="6396"/>
                  </a:cubicBezTo>
                  <a:cubicBezTo>
                    <a:pt x="68646" y="6566"/>
                    <a:pt x="68551" y="6804"/>
                    <a:pt x="68293" y="6872"/>
                  </a:cubicBezTo>
                  <a:cubicBezTo>
                    <a:pt x="68164" y="7082"/>
                    <a:pt x="68028" y="7279"/>
                    <a:pt x="67905" y="7490"/>
                  </a:cubicBezTo>
                  <a:cubicBezTo>
                    <a:pt x="67722" y="7816"/>
                    <a:pt x="67532" y="8149"/>
                    <a:pt x="67369" y="8489"/>
                  </a:cubicBezTo>
                  <a:cubicBezTo>
                    <a:pt x="67273" y="8673"/>
                    <a:pt x="67178" y="8876"/>
                    <a:pt x="67178" y="9074"/>
                  </a:cubicBezTo>
                  <a:cubicBezTo>
                    <a:pt x="67178" y="9542"/>
                    <a:pt x="66961" y="9930"/>
                    <a:pt x="66805" y="10344"/>
                  </a:cubicBezTo>
                  <a:cubicBezTo>
                    <a:pt x="66771" y="10440"/>
                    <a:pt x="66703" y="10521"/>
                    <a:pt x="66621" y="10575"/>
                  </a:cubicBezTo>
                  <a:cubicBezTo>
                    <a:pt x="66417" y="10711"/>
                    <a:pt x="66220" y="10861"/>
                    <a:pt x="66016" y="10990"/>
                  </a:cubicBezTo>
                  <a:cubicBezTo>
                    <a:pt x="65839" y="11106"/>
                    <a:pt x="65873" y="11269"/>
                    <a:pt x="65880" y="11432"/>
                  </a:cubicBezTo>
                  <a:cubicBezTo>
                    <a:pt x="65887" y="11432"/>
                    <a:pt x="65901" y="11432"/>
                    <a:pt x="65907" y="11425"/>
                  </a:cubicBezTo>
                  <a:cubicBezTo>
                    <a:pt x="65907" y="11445"/>
                    <a:pt x="65907" y="11459"/>
                    <a:pt x="65914" y="11473"/>
                  </a:cubicBezTo>
                  <a:lnTo>
                    <a:pt x="65948" y="11493"/>
                  </a:lnTo>
                  <a:cubicBezTo>
                    <a:pt x="65928" y="11527"/>
                    <a:pt x="65914" y="11513"/>
                    <a:pt x="65914" y="11473"/>
                  </a:cubicBezTo>
                  <a:lnTo>
                    <a:pt x="65880" y="11452"/>
                  </a:lnTo>
                  <a:cubicBezTo>
                    <a:pt x="65880" y="11445"/>
                    <a:pt x="65880" y="11439"/>
                    <a:pt x="65880" y="11432"/>
                  </a:cubicBezTo>
                  <a:cubicBezTo>
                    <a:pt x="65724" y="11473"/>
                    <a:pt x="65547" y="11493"/>
                    <a:pt x="65418" y="11574"/>
                  </a:cubicBezTo>
                  <a:cubicBezTo>
                    <a:pt x="64970" y="11846"/>
                    <a:pt x="64677" y="12302"/>
                    <a:pt x="64609" y="12818"/>
                  </a:cubicBezTo>
                  <a:cubicBezTo>
                    <a:pt x="64575" y="13029"/>
                    <a:pt x="64548" y="13212"/>
                    <a:pt x="64372" y="13355"/>
                  </a:cubicBezTo>
                  <a:cubicBezTo>
                    <a:pt x="64324" y="13403"/>
                    <a:pt x="64276" y="13450"/>
                    <a:pt x="64229" y="13505"/>
                  </a:cubicBezTo>
                  <a:cubicBezTo>
                    <a:pt x="64073" y="13681"/>
                    <a:pt x="63998" y="13926"/>
                    <a:pt x="64032" y="14164"/>
                  </a:cubicBezTo>
                  <a:cubicBezTo>
                    <a:pt x="64052" y="14408"/>
                    <a:pt x="64100" y="14633"/>
                    <a:pt x="64263" y="14830"/>
                  </a:cubicBezTo>
                  <a:cubicBezTo>
                    <a:pt x="64331" y="14932"/>
                    <a:pt x="64392" y="15047"/>
                    <a:pt x="64433" y="15170"/>
                  </a:cubicBezTo>
                  <a:cubicBezTo>
                    <a:pt x="64521" y="15183"/>
                    <a:pt x="64609" y="15210"/>
                    <a:pt x="64698" y="15251"/>
                  </a:cubicBezTo>
                  <a:cubicBezTo>
                    <a:pt x="64902" y="15373"/>
                    <a:pt x="65099" y="15509"/>
                    <a:pt x="65296" y="15645"/>
                  </a:cubicBezTo>
                  <a:cubicBezTo>
                    <a:pt x="65323" y="15659"/>
                    <a:pt x="65357" y="15686"/>
                    <a:pt x="65364" y="15713"/>
                  </a:cubicBezTo>
                  <a:cubicBezTo>
                    <a:pt x="65364" y="15774"/>
                    <a:pt x="65309" y="15795"/>
                    <a:pt x="65228" y="15808"/>
                  </a:cubicBezTo>
                  <a:cubicBezTo>
                    <a:pt x="65133" y="15829"/>
                    <a:pt x="65010" y="15849"/>
                    <a:pt x="64949" y="15910"/>
                  </a:cubicBezTo>
                  <a:cubicBezTo>
                    <a:pt x="64793" y="16080"/>
                    <a:pt x="64650" y="16284"/>
                    <a:pt x="64507" y="16468"/>
                  </a:cubicBezTo>
                  <a:cubicBezTo>
                    <a:pt x="64426" y="16576"/>
                    <a:pt x="64480" y="16705"/>
                    <a:pt x="64643" y="16787"/>
                  </a:cubicBezTo>
                  <a:cubicBezTo>
                    <a:pt x="64698" y="16807"/>
                    <a:pt x="64759" y="16821"/>
                    <a:pt x="64820" y="16835"/>
                  </a:cubicBezTo>
                  <a:lnTo>
                    <a:pt x="64820" y="16814"/>
                  </a:lnTo>
                  <a:lnTo>
                    <a:pt x="64902" y="16794"/>
                  </a:lnTo>
                  <a:lnTo>
                    <a:pt x="64847" y="16841"/>
                  </a:lnTo>
                  <a:lnTo>
                    <a:pt x="64827" y="16835"/>
                  </a:lnTo>
                  <a:cubicBezTo>
                    <a:pt x="64854" y="16964"/>
                    <a:pt x="64854" y="17100"/>
                    <a:pt x="64752" y="17202"/>
                  </a:cubicBezTo>
                  <a:cubicBezTo>
                    <a:pt x="64582" y="17371"/>
                    <a:pt x="64399" y="17535"/>
                    <a:pt x="64215" y="17691"/>
                  </a:cubicBezTo>
                  <a:cubicBezTo>
                    <a:pt x="63998" y="17874"/>
                    <a:pt x="63760" y="18010"/>
                    <a:pt x="63461" y="18017"/>
                  </a:cubicBezTo>
                  <a:cubicBezTo>
                    <a:pt x="63074" y="18017"/>
                    <a:pt x="62910" y="18282"/>
                    <a:pt x="62829" y="18601"/>
                  </a:cubicBezTo>
                  <a:cubicBezTo>
                    <a:pt x="62774" y="18833"/>
                    <a:pt x="62754" y="19070"/>
                    <a:pt x="62707" y="19308"/>
                  </a:cubicBezTo>
                  <a:cubicBezTo>
                    <a:pt x="62700" y="19356"/>
                    <a:pt x="62645" y="19390"/>
                    <a:pt x="62611" y="19437"/>
                  </a:cubicBezTo>
                  <a:cubicBezTo>
                    <a:pt x="62584" y="19417"/>
                    <a:pt x="62564" y="19397"/>
                    <a:pt x="62543" y="19369"/>
                  </a:cubicBezTo>
                  <a:cubicBezTo>
                    <a:pt x="62462" y="19261"/>
                    <a:pt x="62387" y="19145"/>
                    <a:pt x="62306" y="19030"/>
                  </a:cubicBezTo>
                  <a:cubicBezTo>
                    <a:pt x="62176" y="18833"/>
                    <a:pt x="62183" y="18758"/>
                    <a:pt x="62326" y="18574"/>
                  </a:cubicBezTo>
                  <a:cubicBezTo>
                    <a:pt x="62509" y="18323"/>
                    <a:pt x="62700" y="18078"/>
                    <a:pt x="62883" y="17827"/>
                  </a:cubicBezTo>
                  <a:cubicBezTo>
                    <a:pt x="62938" y="17759"/>
                    <a:pt x="62883" y="17589"/>
                    <a:pt x="62788" y="17582"/>
                  </a:cubicBezTo>
                  <a:cubicBezTo>
                    <a:pt x="62435" y="17555"/>
                    <a:pt x="62326" y="17331"/>
                    <a:pt x="62299" y="17032"/>
                  </a:cubicBezTo>
                  <a:lnTo>
                    <a:pt x="62204" y="16943"/>
                  </a:lnTo>
                  <a:lnTo>
                    <a:pt x="62299" y="17032"/>
                  </a:lnTo>
                  <a:lnTo>
                    <a:pt x="62299" y="17032"/>
                  </a:lnTo>
                  <a:lnTo>
                    <a:pt x="62326" y="17059"/>
                  </a:lnTo>
                  <a:lnTo>
                    <a:pt x="62299" y="17025"/>
                  </a:lnTo>
                  <a:cubicBezTo>
                    <a:pt x="62428" y="17059"/>
                    <a:pt x="62571" y="17093"/>
                    <a:pt x="62700" y="17127"/>
                  </a:cubicBezTo>
                  <a:cubicBezTo>
                    <a:pt x="62836" y="17181"/>
                    <a:pt x="62978" y="17181"/>
                    <a:pt x="63114" y="17127"/>
                  </a:cubicBezTo>
                  <a:cubicBezTo>
                    <a:pt x="63332" y="17032"/>
                    <a:pt x="63563" y="16936"/>
                    <a:pt x="63780" y="16828"/>
                  </a:cubicBezTo>
                  <a:cubicBezTo>
                    <a:pt x="63835" y="16787"/>
                    <a:pt x="63869" y="16726"/>
                    <a:pt x="63875" y="16665"/>
                  </a:cubicBezTo>
                  <a:cubicBezTo>
                    <a:pt x="63875" y="16427"/>
                    <a:pt x="63848" y="16189"/>
                    <a:pt x="63835" y="15951"/>
                  </a:cubicBezTo>
                  <a:cubicBezTo>
                    <a:pt x="63821" y="15761"/>
                    <a:pt x="63821" y="15734"/>
                    <a:pt x="64059" y="15693"/>
                  </a:cubicBezTo>
                  <a:cubicBezTo>
                    <a:pt x="64385" y="15638"/>
                    <a:pt x="64399" y="15421"/>
                    <a:pt x="64406" y="15190"/>
                  </a:cubicBezTo>
                  <a:cubicBezTo>
                    <a:pt x="64351" y="15183"/>
                    <a:pt x="64297" y="15183"/>
                    <a:pt x="64236" y="15190"/>
                  </a:cubicBezTo>
                  <a:cubicBezTo>
                    <a:pt x="63767" y="15224"/>
                    <a:pt x="63420" y="15061"/>
                    <a:pt x="63257" y="14599"/>
                  </a:cubicBezTo>
                  <a:cubicBezTo>
                    <a:pt x="63223" y="14537"/>
                    <a:pt x="63189" y="14476"/>
                    <a:pt x="63148" y="14422"/>
                  </a:cubicBezTo>
                  <a:cubicBezTo>
                    <a:pt x="63108" y="14361"/>
                    <a:pt x="62924" y="14334"/>
                    <a:pt x="62863" y="14381"/>
                  </a:cubicBezTo>
                  <a:cubicBezTo>
                    <a:pt x="62727" y="14490"/>
                    <a:pt x="62605" y="14612"/>
                    <a:pt x="62496" y="14741"/>
                  </a:cubicBezTo>
                  <a:cubicBezTo>
                    <a:pt x="62224" y="15108"/>
                    <a:pt x="61905" y="15407"/>
                    <a:pt x="61415" y="15469"/>
                  </a:cubicBezTo>
                  <a:cubicBezTo>
                    <a:pt x="61347" y="15489"/>
                    <a:pt x="61286" y="15523"/>
                    <a:pt x="61239" y="15570"/>
                  </a:cubicBezTo>
                  <a:cubicBezTo>
                    <a:pt x="61211" y="15591"/>
                    <a:pt x="61184" y="15618"/>
                    <a:pt x="61164" y="15645"/>
                  </a:cubicBezTo>
                  <a:cubicBezTo>
                    <a:pt x="61096" y="15706"/>
                    <a:pt x="61089" y="15870"/>
                    <a:pt x="61164" y="15924"/>
                  </a:cubicBezTo>
                  <a:cubicBezTo>
                    <a:pt x="61531" y="16182"/>
                    <a:pt x="61932" y="16406"/>
                    <a:pt x="62115" y="16841"/>
                  </a:cubicBezTo>
                  <a:lnTo>
                    <a:pt x="62081" y="16814"/>
                  </a:lnTo>
                  <a:lnTo>
                    <a:pt x="62108" y="16841"/>
                  </a:lnTo>
                  <a:cubicBezTo>
                    <a:pt x="61945" y="16889"/>
                    <a:pt x="61775" y="16923"/>
                    <a:pt x="61606" y="16936"/>
                  </a:cubicBezTo>
                  <a:cubicBezTo>
                    <a:pt x="61415" y="16936"/>
                    <a:pt x="61279" y="16943"/>
                    <a:pt x="61177" y="17140"/>
                  </a:cubicBezTo>
                  <a:cubicBezTo>
                    <a:pt x="61130" y="17256"/>
                    <a:pt x="61008" y="17351"/>
                    <a:pt x="60906" y="17439"/>
                  </a:cubicBezTo>
                  <a:cubicBezTo>
                    <a:pt x="60824" y="17514"/>
                    <a:pt x="60756" y="17582"/>
                    <a:pt x="60756" y="17698"/>
                  </a:cubicBezTo>
                  <a:cubicBezTo>
                    <a:pt x="60756" y="17800"/>
                    <a:pt x="60756" y="17901"/>
                    <a:pt x="60647" y="17963"/>
                  </a:cubicBezTo>
                  <a:cubicBezTo>
                    <a:pt x="60525" y="18031"/>
                    <a:pt x="60369" y="18031"/>
                    <a:pt x="60246" y="17963"/>
                  </a:cubicBezTo>
                  <a:cubicBezTo>
                    <a:pt x="60117" y="17908"/>
                    <a:pt x="59988" y="17840"/>
                    <a:pt x="59859" y="17793"/>
                  </a:cubicBezTo>
                  <a:cubicBezTo>
                    <a:pt x="59628" y="17704"/>
                    <a:pt x="59390" y="17657"/>
                    <a:pt x="59145" y="17772"/>
                  </a:cubicBezTo>
                  <a:cubicBezTo>
                    <a:pt x="59050" y="17813"/>
                    <a:pt x="58948" y="17840"/>
                    <a:pt x="58840" y="17854"/>
                  </a:cubicBezTo>
                  <a:cubicBezTo>
                    <a:pt x="58704" y="17881"/>
                    <a:pt x="58561" y="17861"/>
                    <a:pt x="58432" y="17800"/>
                  </a:cubicBezTo>
                  <a:cubicBezTo>
                    <a:pt x="58214" y="17684"/>
                    <a:pt x="57983" y="17568"/>
                    <a:pt x="57881" y="17337"/>
                  </a:cubicBezTo>
                  <a:cubicBezTo>
                    <a:pt x="57739" y="17018"/>
                    <a:pt x="57480" y="16882"/>
                    <a:pt x="57147" y="16801"/>
                  </a:cubicBezTo>
                  <a:cubicBezTo>
                    <a:pt x="57012" y="16773"/>
                    <a:pt x="56896" y="16665"/>
                    <a:pt x="56855" y="16529"/>
                  </a:cubicBezTo>
                  <a:cubicBezTo>
                    <a:pt x="56760" y="16203"/>
                    <a:pt x="56570" y="15903"/>
                    <a:pt x="56624" y="15543"/>
                  </a:cubicBezTo>
                  <a:cubicBezTo>
                    <a:pt x="56638" y="15435"/>
                    <a:pt x="56631" y="15333"/>
                    <a:pt x="56617" y="15231"/>
                  </a:cubicBezTo>
                  <a:cubicBezTo>
                    <a:pt x="56597" y="15006"/>
                    <a:pt x="56325" y="14769"/>
                    <a:pt x="56101" y="14809"/>
                  </a:cubicBezTo>
                  <a:cubicBezTo>
                    <a:pt x="55618" y="14884"/>
                    <a:pt x="55129" y="14952"/>
                    <a:pt x="54640" y="14986"/>
                  </a:cubicBezTo>
                  <a:cubicBezTo>
                    <a:pt x="54422" y="15000"/>
                    <a:pt x="54280" y="15183"/>
                    <a:pt x="54191" y="15380"/>
                  </a:cubicBezTo>
                  <a:cubicBezTo>
                    <a:pt x="54130" y="15516"/>
                    <a:pt x="54198" y="15713"/>
                    <a:pt x="54354" y="15836"/>
                  </a:cubicBezTo>
                  <a:cubicBezTo>
                    <a:pt x="54436" y="15910"/>
                    <a:pt x="54551" y="15924"/>
                    <a:pt x="54647" y="15870"/>
                  </a:cubicBezTo>
                  <a:cubicBezTo>
                    <a:pt x="54708" y="15836"/>
                    <a:pt x="54755" y="15761"/>
                    <a:pt x="54816" y="15754"/>
                  </a:cubicBezTo>
                  <a:cubicBezTo>
                    <a:pt x="55027" y="15713"/>
                    <a:pt x="55245" y="15713"/>
                    <a:pt x="55448" y="15666"/>
                  </a:cubicBezTo>
                  <a:cubicBezTo>
                    <a:pt x="55646" y="15625"/>
                    <a:pt x="55836" y="15530"/>
                    <a:pt x="56040" y="15475"/>
                  </a:cubicBezTo>
                  <a:cubicBezTo>
                    <a:pt x="56074" y="15469"/>
                    <a:pt x="56135" y="15537"/>
                    <a:pt x="56169" y="15577"/>
                  </a:cubicBezTo>
                  <a:cubicBezTo>
                    <a:pt x="56182" y="15591"/>
                    <a:pt x="56148" y="15652"/>
                    <a:pt x="56128" y="15666"/>
                  </a:cubicBezTo>
                  <a:cubicBezTo>
                    <a:pt x="55938" y="15740"/>
                    <a:pt x="55713" y="15781"/>
                    <a:pt x="55550" y="15897"/>
                  </a:cubicBezTo>
                  <a:cubicBezTo>
                    <a:pt x="55326" y="16060"/>
                    <a:pt x="55061" y="16169"/>
                    <a:pt x="54789" y="16223"/>
                  </a:cubicBezTo>
                  <a:cubicBezTo>
                    <a:pt x="54653" y="16250"/>
                    <a:pt x="54517" y="16291"/>
                    <a:pt x="54388" y="16345"/>
                  </a:cubicBezTo>
                  <a:cubicBezTo>
                    <a:pt x="54184" y="16406"/>
                    <a:pt x="54021" y="16569"/>
                    <a:pt x="53960" y="16773"/>
                  </a:cubicBezTo>
                  <a:cubicBezTo>
                    <a:pt x="53851" y="17100"/>
                    <a:pt x="53777" y="17433"/>
                    <a:pt x="53736" y="17772"/>
                  </a:cubicBezTo>
                  <a:cubicBezTo>
                    <a:pt x="53715" y="17874"/>
                    <a:pt x="53661" y="17963"/>
                    <a:pt x="53580" y="18031"/>
                  </a:cubicBezTo>
                  <a:cubicBezTo>
                    <a:pt x="53512" y="18092"/>
                    <a:pt x="53382" y="18173"/>
                    <a:pt x="53321" y="18146"/>
                  </a:cubicBezTo>
                  <a:cubicBezTo>
                    <a:pt x="53192" y="18099"/>
                    <a:pt x="53260" y="17976"/>
                    <a:pt x="53315" y="17888"/>
                  </a:cubicBezTo>
                  <a:cubicBezTo>
                    <a:pt x="53396" y="17732"/>
                    <a:pt x="53396" y="17548"/>
                    <a:pt x="53315" y="17399"/>
                  </a:cubicBezTo>
                  <a:cubicBezTo>
                    <a:pt x="53206" y="17181"/>
                    <a:pt x="53104" y="16957"/>
                    <a:pt x="53002" y="16746"/>
                  </a:cubicBezTo>
                  <a:cubicBezTo>
                    <a:pt x="52907" y="16556"/>
                    <a:pt x="52812" y="16379"/>
                    <a:pt x="52716" y="16196"/>
                  </a:cubicBezTo>
                  <a:cubicBezTo>
                    <a:pt x="52635" y="16073"/>
                    <a:pt x="52499" y="16005"/>
                    <a:pt x="52363" y="16019"/>
                  </a:cubicBezTo>
                  <a:cubicBezTo>
                    <a:pt x="52227" y="16046"/>
                    <a:pt x="52091" y="16087"/>
                    <a:pt x="51955" y="16121"/>
                  </a:cubicBezTo>
                  <a:cubicBezTo>
                    <a:pt x="50895" y="16352"/>
                    <a:pt x="49930" y="16162"/>
                    <a:pt x="49074" y="15496"/>
                  </a:cubicBezTo>
                  <a:cubicBezTo>
                    <a:pt x="49013" y="15448"/>
                    <a:pt x="49006" y="15299"/>
                    <a:pt x="49060" y="15210"/>
                  </a:cubicBezTo>
                  <a:cubicBezTo>
                    <a:pt x="49169" y="15020"/>
                    <a:pt x="49318" y="14891"/>
                    <a:pt x="49556" y="14877"/>
                  </a:cubicBezTo>
                  <a:cubicBezTo>
                    <a:pt x="49665" y="14877"/>
                    <a:pt x="49767" y="14877"/>
                    <a:pt x="49876" y="14877"/>
                  </a:cubicBezTo>
                  <a:cubicBezTo>
                    <a:pt x="50317" y="14870"/>
                    <a:pt x="50521" y="14653"/>
                    <a:pt x="50426" y="14238"/>
                  </a:cubicBezTo>
                  <a:cubicBezTo>
                    <a:pt x="50385" y="14035"/>
                    <a:pt x="50304" y="13844"/>
                    <a:pt x="50202" y="13668"/>
                  </a:cubicBezTo>
                  <a:cubicBezTo>
                    <a:pt x="50066" y="13403"/>
                    <a:pt x="49821" y="13219"/>
                    <a:pt x="49522" y="13260"/>
                  </a:cubicBezTo>
                  <a:cubicBezTo>
                    <a:pt x="49135" y="13301"/>
                    <a:pt x="48843" y="13165"/>
                    <a:pt x="48557" y="12947"/>
                  </a:cubicBezTo>
                  <a:cubicBezTo>
                    <a:pt x="48170" y="12648"/>
                    <a:pt x="47796" y="12336"/>
                    <a:pt x="47395" y="12057"/>
                  </a:cubicBezTo>
                  <a:cubicBezTo>
                    <a:pt x="47130" y="11860"/>
                    <a:pt x="46913" y="11656"/>
                    <a:pt x="46865" y="11323"/>
                  </a:cubicBezTo>
                  <a:cubicBezTo>
                    <a:pt x="46797" y="10895"/>
                    <a:pt x="46491" y="10691"/>
                    <a:pt x="46111" y="10535"/>
                  </a:cubicBezTo>
                  <a:cubicBezTo>
                    <a:pt x="45771" y="10399"/>
                    <a:pt x="45506" y="10426"/>
                    <a:pt x="45268" y="10711"/>
                  </a:cubicBezTo>
                  <a:cubicBezTo>
                    <a:pt x="45180" y="10820"/>
                    <a:pt x="45071" y="10908"/>
                    <a:pt x="44949" y="10983"/>
                  </a:cubicBezTo>
                  <a:cubicBezTo>
                    <a:pt x="44854" y="11017"/>
                    <a:pt x="44752" y="11038"/>
                    <a:pt x="44650" y="11031"/>
                  </a:cubicBezTo>
                  <a:cubicBezTo>
                    <a:pt x="44527" y="11044"/>
                    <a:pt x="44412" y="10908"/>
                    <a:pt x="44480" y="10834"/>
                  </a:cubicBezTo>
                  <a:cubicBezTo>
                    <a:pt x="44758" y="10501"/>
                    <a:pt x="44826" y="10100"/>
                    <a:pt x="44888" y="9699"/>
                  </a:cubicBezTo>
                  <a:cubicBezTo>
                    <a:pt x="44888" y="9678"/>
                    <a:pt x="44860" y="9638"/>
                    <a:pt x="44833" y="9617"/>
                  </a:cubicBezTo>
                  <a:cubicBezTo>
                    <a:pt x="44813" y="9597"/>
                    <a:pt x="44772" y="9576"/>
                    <a:pt x="44752" y="9590"/>
                  </a:cubicBezTo>
                  <a:cubicBezTo>
                    <a:pt x="44650" y="9624"/>
                    <a:pt x="44561" y="9672"/>
                    <a:pt x="44473" y="9733"/>
                  </a:cubicBezTo>
                  <a:cubicBezTo>
                    <a:pt x="44181" y="9971"/>
                    <a:pt x="43895" y="10222"/>
                    <a:pt x="43596" y="10460"/>
                  </a:cubicBezTo>
                  <a:cubicBezTo>
                    <a:pt x="43535" y="10501"/>
                    <a:pt x="43460" y="10507"/>
                    <a:pt x="43399" y="10487"/>
                  </a:cubicBezTo>
                  <a:cubicBezTo>
                    <a:pt x="43338" y="10467"/>
                    <a:pt x="43290" y="10412"/>
                    <a:pt x="43270" y="10351"/>
                  </a:cubicBezTo>
                  <a:cubicBezTo>
                    <a:pt x="43223" y="10079"/>
                    <a:pt x="43229" y="9801"/>
                    <a:pt x="43304" y="9536"/>
                  </a:cubicBezTo>
                  <a:cubicBezTo>
                    <a:pt x="43426" y="9067"/>
                    <a:pt x="43467" y="8577"/>
                    <a:pt x="43420" y="8102"/>
                  </a:cubicBezTo>
                  <a:cubicBezTo>
                    <a:pt x="43413" y="8000"/>
                    <a:pt x="43386" y="7898"/>
                    <a:pt x="43338" y="7810"/>
                  </a:cubicBezTo>
                  <a:cubicBezTo>
                    <a:pt x="43290" y="7776"/>
                    <a:pt x="43223" y="7762"/>
                    <a:pt x="43168" y="7782"/>
                  </a:cubicBezTo>
                  <a:cubicBezTo>
                    <a:pt x="43005" y="7884"/>
                    <a:pt x="42957" y="8054"/>
                    <a:pt x="42944" y="8231"/>
                  </a:cubicBezTo>
                  <a:cubicBezTo>
                    <a:pt x="42944" y="8408"/>
                    <a:pt x="42849" y="8571"/>
                    <a:pt x="42692" y="8652"/>
                  </a:cubicBezTo>
                  <a:cubicBezTo>
                    <a:pt x="42475" y="8768"/>
                    <a:pt x="42271" y="8910"/>
                    <a:pt x="42054" y="9012"/>
                  </a:cubicBezTo>
                  <a:cubicBezTo>
                    <a:pt x="41924" y="9080"/>
                    <a:pt x="41768" y="9053"/>
                    <a:pt x="41673" y="8944"/>
                  </a:cubicBezTo>
                  <a:cubicBezTo>
                    <a:pt x="41625" y="8904"/>
                    <a:pt x="41585" y="8870"/>
                    <a:pt x="41537" y="8829"/>
                  </a:cubicBezTo>
                  <a:lnTo>
                    <a:pt x="41537" y="8836"/>
                  </a:lnTo>
                  <a:lnTo>
                    <a:pt x="41456" y="8842"/>
                  </a:lnTo>
                  <a:cubicBezTo>
                    <a:pt x="41401" y="8883"/>
                    <a:pt x="41340" y="8931"/>
                    <a:pt x="41279" y="8958"/>
                  </a:cubicBezTo>
                  <a:cubicBezTo>
                    <a:pt x="41252" y="8978"/>
                    <a:pt x="41218" y="8978"/>
                    <a:pt x="41184" y="8958"/>
                  </a:cubicBezTo>
                  <a:cubicBezTo>
                    <a:pt x="41116" y="8910"/>
                    <a:pt x="41143" y="8883"/>
                    <a:pt x="41245" y="8876"/>
                  </a:cubicBezTo>
                  <a:cubicBezTo>
                    <a:pt x="41320" y="8870"/>
                    <a:pt x="41388" y="8856"/>
                    <a:pt x="41456" y="8849"/>
                  </a:cubicBezTo>
                  <a:cubicBezTo>
                    <a:pt x="41476" y="8836"/>
                    <a:pt x="41496" y="8822"/>
                    <a:pt x="41510" y="8809"/>
                  </a:cubicBezTo>
                  <a:lnTo>
                    <a:pt x="41537" y="8836"/>
                  </a:lnTo>
                  <a:cubicBezTo>
                    <a:pt x="41564" y="8734"/>
                    <a:pt x="41598" y="8645"/>
                    <a:pt x="41625" y="8543"/>
                  </a:cubicBezTo>
                  <a:cubicBezTo>
                    <a:pt x="41653" y="8442"/>
                    <a:pt x="41598" y="8333"/>
                    <a:pt x="41496" y="8292"/>
                  </a:cubicBezTo>
                  <a:cubicBezTo>
                    <a:pt x="41265" y="8210"/>
                    <a:pt x="41021" y="8170"/>
                    <a:pt x="40783" y="8265"/>
                  </a:cubicBezTo>
                  <a:cubicBezTo>
                    <a:pt x="40266" y="8476"/>
                    <a:pt x="39736" y="8639"/>
                    <a:pt x="39172" y="8659"/>
                  </a:cubicBezTo>
                  <a:cubicBezTo>
                    <a:pt x="38995" y="8659"/>
                    <a:pt x="38826" y="8713"/>
                    <a:pt x="38683" y="8815"/>
                  </a:cubicBezTo>
                  <a:cubicBezTo>
                    <a:pt x="38377" y="9053"/>
                    <a:pt x="38051" y="9040"/>
                    <a:pt x="37711" y="8992"/>
                  </a:cubicBezTo>
                  <a:lnTo>
                    <a:pt x="37691" y="9012"/>
                  </a:lnTo>
                  <a:lnTo>
                    <a:pt x="37663" y="9060"/>
                  </a:lnTo>
                  <a:lnTo>
                    <a:pt x="37684" y="8992"/>
                  </a:lnTo>
                  <a:lnTo>
                    <a:pt x="37711" y="8992"/>
                  </a:lnTo>
                  <a:cubicBezTo>
                    <a:pt x="37725" y="8972"/>
                    <a:pt x="37745" y="8951"/>
                    <a:pt x="37759" y="8938"/>
                  </a:cubicBezTo>
                  <a:cubicBezTo>
                    <a:pt x="37860" y="8836"/>
                    <a:pt x="37867" y="8673"/>
                    <a:pt x="37779" y="8571"/>
                  </a:cubicBezTo>
                  <a:cubicBezTo>
                    <a:pt x="37691" y="8448"/>
                    <a:pt x="37602" y="8435"/>
                    <a:pt x="37419" y="8537"/>
                  </a:cubicBezTo>
                  <a:cubicBezTo>
                    <a:pt x="37303" y="8598"/>
                    <a:pt x="37201" y="8679"/>
                    <a:pt x="37045" y="8700"/>
                  </a:cubicBezTo>
                  <a:cubicBezTo>
                    <a:pt x="36807" y="8727"/>
                    <a:pt x="36569" y="8788"/>
                    <a:pt x="36338" y="8870"/>
                  </a:cubicBezTo>
                  <a:cubicBezTo>
                    <a:pt x="36073" y="8965"/>
                    <a:pt x="35856" y="9135"/>
                    <a:pt x="35808" y="9447"/>
                  </a:cubicBezTo>
                  <a:cubicBezTo>
                    <a:pt x="35788" y="9583"/>
                    <a:pt x="35679" y="9631"/>
                    <a:pt x="35597" y="9576"/>
                  </a:cubicBezTo>
                  <a:cubicBezTo>
                    <a:pt x="35455" y="9481"/>
                    <a:pt x="35312" y="9386"/>
                    <a:pt x="35169" y="9291"/>
                  </a:cubicBezTo>
                  <a:cubicBezTo>
                    <a:pt x="34959" y="9155"/>
                    <a:pt x="34809" y="8951"/>
                    <a:pt x="34741" y="8720"/>
                  </a:cubicBezTo>
                  <a:cubicBezTo>
                    <a:pt x="34673" y="8489"/>
                    <a:pt x="34598" y="8265"/>
                    <a:pt x="34510" y="8041"/>
                  </a:cubicBezTo>
                  <a:cubicBezTo>
                    <a:pt x="34449" y="7884"/>
                    <a:pt x="34367" y="7742"/>
                    <a:pt x="34293" y="7592"/>
                  </a:cubicBezTo>
                  <a:cubicBezTo>
                    <a:pt x="34055" y="7334"/>
                    <a:pt x="33735" y="7184"/>
                    <a:pt x="33450" y="6994"/>
                  </a:cubicBezTo>
                  <a:cubicBezTo>
                    <a:pt x="33008" y="6709"/>
                    <a:pt x="32573" y="6410"/>
                    <a:pt x="32397" y="5893"/>
                  </a:cubicBezTo>
                  <a:cubicBezTo>
                    <a:pt x="32363" y="5825"/>
                    <a:pt x="32329" y="5771"/>
                    <a:pt x="32281" y="5723"/>
                  </a:cubicBezTo>
                  <a:cubicBezTo>
                    <a:pt x="32199" y="5601"/>
                    <a:pt x="32070" y="5526"/>
                    <a:pt x="31928" y="5512"/>
                  </a:cubicBezTo>
                  <a:cubicBezTo>
                    <a:pt x="31792" y="5499"/>
                    <a:pt x="31649" y="5499"/>
                    <a:pt x="31506" y="5499"/>
                  </a:cubicBezTo>
                  <a:cubicBezTo>
                    <a:pt x="31221" y="5506"/>
                    <a:pt x="30942" y="5404"/>
                    <a:pt x="30732" y="5213"/>
                  </a:cubicBezTo>
                  <a:cubicBezTo>
                    <a:pt x="30405" y="4955"/>
                    <a:pt x="30093" y="4677"/>
                    <a:pt x="29678" y="4534"/>
                  </a:cubicBezTo>
                  <a:cubicBezTo>
                    <a:pt x="29488" y="4466"/>
                    <a:pt x="29332" y="4303"/>
                    <a:pt x="29175" y="4167"/>
                  </a:cubicBezTo>
                  <a:cubicBezTo>
                    <a:pt x="28999" y="4004"/>
                    <a:pt x="28856" y="3800"/>
                    <a:pt x="28761" y="3582"/>
                  </a:cubicBezTo>
                  <a:cubicBezTo>
                    <a:pt x="28652" y="3345"/>
                    <a:pt x="28421" y="3243"/>
                    <a:pt x="28142" y="3290"/>
                  </a:cubicBezTo>
                  <a:cubicBezTo>
                    <a:pt x="27972" y="3317"/>
                    <a:pt x="27802" y="3372"/>
                    <a:pt x="27626" y="3406"/>
                  </a:cubicBezTo>
                  <a:cubicBezTo>
                    <a:pt x="27524" y="3426"/>
                    <a:pt x="27415" y="3379"/>
                    <a:pt x="27361" y="3283"/>
                  </a:cubicBezTo>
                  <a:cubicBezTo>
                    <a:pt x="27198" y="3025"/>
                    <a:pt x="27204" y="2706"/>
                    <a:pt x="27041" y="2434"/>
                  </a:cubicBezTo>
                  <a:cubicBezTo>
                    <a:pt x="27021" y="2407"/>
                    <a:pt x="27068" y="2305"/>
                    <a:pt x="27109" y="2257"/>
                  </a:cubicBezTo>
                  <a:cubicBezTo>
                    <a:pt x="27184" y="2176"/>
                    <a:pt x="27225" y="2074"/>
                    <a:pt x="27184" y="1979"/>
                  </a:cubicBezTo>
                  <a:cubicBezTo>
                    <a:pt x="27136" y="1883"/>
                    <a:pt x="27068" y="1809"/>
                    <a:pt x="26980" y="1754"/>
                  </a:cubicBezTo>
                  <a:cubicBezTo>
                    <a:pt x="26824" y="1680"/>
                    <a:pt x="26661" y="1618"/>
                    <a:pt x="26491" y="1578"/>
                  </a:cubicBezTo>
                  <a:cubicBezTo>
                    <a:pt x="26389" y="1557"/>
                    <a:pt x="26280" y="1537"/>
                    <a:pt x="26178" y="1530"/>
                  </a:cubicBezTo>
                  <a:cubicBezTo>
                    <a:pt x="26015" y="1503"/>
                    <a:pt x="25981" y="1455"/>
                    <a:pt x="26008" y="1231"/>
                  </a:cubicBezTo>
                  <a:cubicBezTo>
                    <a:pt x="26029" y="1061"/>
                    <a:pt x="26042" y="898"/>
                    <a:pt x="25852" y="816"/>
                  </a:cubicBezTo>
                  <a:cubicBezTo>
                    <a:pt x="25852" y="823"/>
                    <a:pt x="25852" y="830"/>
                    <a:pt x="25852" y="830"/>
                  </a:cubicBezTo>
                  <a:cubicBezTo>
                    <a:pt x="25825" y="830"/>
                    <a:pt x="25804" y="830"/>
                    <a:pt x="25777" y="830"/>
                  </a:cubicBezTo>
                  <a:lnTo>
                    <a:pt x="25471" y="932"/>
                  </a:lnTo>
                  <a:cubicBezTo>
                    <a:pt x="25431" y="952"/>
                    <a:pt x="25397" y="980"/>
                    <a:pt x="25356" y="1007"/>
                  </a:cubicBezTo>
                  <a:lnTo>
                    <a:pt x="25329" y="1007"/>
                  </a:lnTo>
                  <a:cubicBezTo>
                    <a:pt x="25322" y="1061"/>
                    <a:pt x="25308" y="1115"/>
                    <a:pt x="25288" y="1177"/>
                  </a:cubicBezTo>
                  <a:cubicBezTo>
                    <a:pt x="25220" y="1319"/>
                    <a:pt x="25098" y="1360"/>
                    <a:pt x="24955" y="1272"/>
                  </a:cubicBezTo>
                  <a:cubicBezTo>
                    <a:pt x="24907" y="1238"/>
                    <a:pt x="24887" y="1156"/>
                    <a:pt x="24873" y="1102"/>
                  </a:cubicBezTo>
                  <a:cubicBezTo>
                    <a:pt x="24873" y="1088"/>
                    <a:pt x="24921" y="1048"/>
                    <a:pt x="24948" y="1041"/>
                  </a:cubicBezTo>
                  <a:cubicBezTo>
                    <a:pt x="25077" y="1027"/>
                    <a:pt x="25200" y="1014"/>
                    <a:pt x="25329" y="1007"/>
                  </a:cubicBezTo>
                  <a:cubicBezTo>
                    <a:pt x="25329" y="993"/>
                    <a:pt x="25329" y="986"/>
                    <a:pt x="25336" y="973"/>
                  </a:cubicBezTo>
                  <a:lnTo>
                    <a:pt x="25471" y="925"/>
                  </a:lnTo>
                  <a:cubicBezTo>
                    <a:pt x="25560" y="864"/>
                    <a:pt x="25669" y="830"/>
                    <a:pt x="25777" y="830"/>
                  </a:cubicBezTo>
                  <a:lnTo>
                    <a:pt x="25832" y="810"/>
                  </a:lnTo>
                  <a:cubicBezTo>
                    <a:pt x="25845" y="810"/>
                    <a:pt x="25845" y="816"/>
                    <a:pt x="25852" y="816"/>
                  </a:cubicBezTo>
                  <a:cubicBezTo>
                    <a:pt x="25777" y="558"/>
                    <a:pt x="25628" y="320"/>
                    <a:pt x="25424" y="137"/>
                  </a:cubicBezTo>
                  <a:cubicBezTo>
                    <a:pt x="25329" y="35"/>
                    <a:pt x="25179" y="1"/>
                    <a:pt x="25043" y="49"/>
                  </a:cubicBezTo>
                  <a:cubicBezTo>
                    <a:pt x="24812" y="123"/>
                    <a:pt x="24574" y="205"/>
                    <a:pt x="24377" y="354"/>
                  </a:cubicBezTo>
                  <a:cubicBezTo>
                    <a:pt x="24078" y="599"/>
                    <a:pt x="23732" y="606"/>
                    <a:pt x="23378" y="504"/>
                  </a:cubicBezTo>
                  <a:cubicBezTo>
                    <a:pt x="23174" y="449"/>
                    <a:pt x="22971" y="388"/>
                    <a:pt x="22767" y="327"/>
                  </a:cubicBezTo>
                  <a:cubicBezTo>
                    <a:pt x="22420" y="225"/>
                    <a:pt x="22148" y="375"/>
                    <a:pt x="21910" y="606"/>
                  </a:cubicBezTo>
                  <a:cubicBezTo>
                    <a:pt x="21842" y="674"/>
                    <a:pt x="21822" y="789"/>
                    <a:pt x="21754" y="864"/>
                  </a:cubicBezTo>
                  <a:cubicBezTo>
                    <a:pt x="21693" y="946"/>
                    <a:pt x="21605" y="1034"/>
                    <a:pt x="21516" y="1054"/>
                  </a:cubicBezTo>
                  <a:cubicBezTo>
                    <a:pt x="21244" y="1095"/>
                    <a:pt x="20973" y="1224"/>
                    <a:pt x="20687" y="1143"/>
                  </a:cubicBezTo>
                  <a:cubicBezTo>
                    <a:pt x="20279" y="1027"/>
                    <a:pt x="19906" y="1149"/>
                    <a:pt x="19586" y="1360"/>
                  </a:cubicBezTo>
                  <a:cubicBezTo>
                    <a:pt x="18968" y="1754"/>
                    <a:pt x="18295" y="2081"/>
                    <a:pt x="17765" y="2597"/>
                  </a:cubicBezTo>
                  <a:cubicBezTo>
                    <a:pt x="17697" y="2672"/>
                    <a:pt x="17615" y="2740"/>
                    <a:pt x="17527" y="2794"/>
                  </a:cubicBezTo>
                  <a:cubicBezTo>
                    <a:pt x="16841" y="3175"/>
                    <a:pt x="16147" y="3535"/>
                    <a:pt x="15345" y="3093"/>
                  </a:cubicBezTo>
                  <a:cubicBezTo>
                    <a:pt x="15311" y="3073"/>
                    <a:pt x="15277" y="3059"/>
                    <a:pt x="15244" y="3052"/>
                  </a:cubicBezTo>
                  <a:cubicBezTo>
                    <a:pt x="14924" y="2930"/>
                    <a:pt x="14747" y="2978"/>
                    <a:pt x="14503" y="3249"/>
                  </a:cubicBezTo>
                  <a:cubicBezTo>
                    <a:pt x="14340" y="3433"/>
                    <a:pt x="14217" y="3657"/>
                    <a:pt x="14034" y="3807"/>
                  </a:cubicBezTo>
                  <a:cubicBezTo>
                    <a:pt x="13742" y="4038"/>
                    <a:pt x="13674" y="4282"/>
                    <a:pt x="13810" y="4622"/>
                  </a:cubicBezTo>
                  <a:cubicBezTo>
                    <a:pt x="13905" y="4840"/>
                    <a:pt x="13939" y="5084"/>
                    <a:pt x="14027" y="5309"/>
                  </a:cubicBezTo>
                  <a:cubicBezTo>
                    <a:pt x="14265" y="5947"/>
                    <a:pt x="14333" y="6573"/>
                    <a:pt x="13966" y="7198"/>
                  </a:cubicBezTo>
                  <a:cubicBezTo>
                    <a:pt x="13898" y="7327"/>
                    <a:pt x="13979" y="7558"/>
                    <a:pt x="14129" y="7653"/>
                  </a:cubicBezTo>
                  <a:cubicBezTo>
                    <a:pt x="14299" y="7769"/>
                    <a:pt x="14496" y="7850"/>
                    <a:pt x="14673" y="7959"/>
                  </a:cubicBezTo>
                  <a:cubicBezTo>
                    <a:pt x="14713" y="7986"/>
                    <a:pt x="14713" y="8075"/>
                    <a:pt x="14727" y="8129"/>
                  </a:cubicBezTo>
                  <a:cubicBezTo>
                    <a:pt x="14700" y="8149"/>
                    <a:pt x="14666" y="8156"/>
                    <a:pt x="14639" y="8163"/>
                  </a:cubicBezTo>
                  <a:cubicBezTo>
                    <a:pt x="14523" y="8176"/>
                    <a:pt x="14414" y="8217"/>
                    <a:pt x="14401" y="8333"/>
                  </a:cubicBezTo>
                  <a:cubicBezTo>
                    <a:pt x="14367" y="8605"/>
                    <a:pt x="14346" y="8876"/>
                    <a:pt x="14340" y="9148"/>
                  </a:cubicBezTo>
                  <a:cubicBezTo>
                    <a:pt x="14340" y="9189"/>
                    <a:pt x="14421" y="9257"/>
                    <a:pt x="14482" y="9277"/>
                  </a:cubicBezTo>
                  <a:cubicBezTo>
                    <a:pt x="14571" y="9291"/>
                    <a:pt x="14659" y="9298"/>
                    <a:pt x="14747" y="9291"/>
                  </a:cubicBezTo>
                  <a:cubicBezTo>
                    <a:pt x="14754" y="9277"/>
                    <a:pt x="14754" y="9271"/>
                    <a:pt x="14761" y="9257"/>
                  </a:cubicBezTo>
                  <a:lnTo>
                    <a:pt x="14802" y="9271"/>
                  </a:lnTo>
                  <a:cubicBezTo>
                    <a:pt x="14809" y="9209"/>
                    <a:pt x="14815" y="9155"/>
                    <a:pt x="14822" y="9094"/>
                  </a:cubicBezTo>
                  <a:lnTo>
                    <a:pt x="14809" y="9094"/>
                  </a:lnTo>
                  <a:lnTo>
                    <a:pt x="14768" y="9046"/>
                  </a:lnTo>
                  <a:lnTo>
                    <a:pt x="14829" y="9074"/>
                  </a:lnTo>
                  <a:cubicBezTo>
                    <a:pt x="14829" y="9080"/>
                    <a:pt x="14829" y="9080"/>
                    <a:pt x="14829" y="9087"/>
                  </a:cubicBezTo>
                  <a:cubicBezTo>
                    <a:pt x="15121" y="9019"/>
                    <a:pt x="15427" y="9046"/>
                    <a:pt x="15706" y="9169"/>
                  </a:cubicBezTo>
                  <a:cubicBezTo>
                    <a:pt x="15794" y="9223"/>
                    <a:pt x="15828" y="9332"/>
                    <a:pt x="15780" y="9427"/>
                  </a:cubicBezTo>
                  <a:cubicBezTo>
                    <a:pt x="15746" y="9481"/>
                    <a:pt x="15692" y="9515"/>
                    <a:pt x="15631" y="9522"/>
                  </a:cubicBezTo>
                  <a:cubicBezTo>
                    <a:pt x="15332" y="9502"/>
                    <a:pt x="15067" y="9379"/>
                    <a:pt x="14802" y="9271"/>
                  </a:cubicBezTo>
                  <a:lnTo>
                    <a:pt x="14802" y="9291"/>
                  </a:lnTo>
                  <a:lnTo>
                    <a:pt x="14754" y="9291"/>
                  </a:lnTo>
                  <a:cubicBezTo>
                    <a:pt x="14713" y="9407"/>
                    <a:pt x="14734" y="9556"/>
                    <a:pt x="14564" y="9576"/>
                  </a:cubicBezTo>
                  <a:cubicBezTo>
                    <a:pt x="14353" y="9590"/>
                    <a:pt x="14149" y="9665"/>
                    <a:pt x="13979" y="9794"/>
                  </a:cubicBezTo>
                  <a:cubicBezTo>
                    <a:pt x="13789" y="9930"/>
                    <a:pt x="13578" y="9909"/>
                    <a:pt x="13381" y="9814"/>
                  </a:cubicBezTo>
                  <a:cubicBezTo>
                    <a:pt x="13157" y="9712"/>
                    <a:pt x="12946" y="9590"/>
                    <a:pt x="12736" y="9468"/>
                  </a:cubicBezTo>
                  <a:cubicBezTo>
                    <a:pt x="12600" y="9413"/>
                    <a:pt x="12552" y="9243"/>
                    <a:pt x="12634" y="9128"/>
                  </a:cubicBezTo>
                  <a:cubicBezTo>
                    <a:pt x="12715" y="9012"/>
                    <a:pt x="12804" y="8904"/>
                    <a:pt x="12879" y="8788"/>
                  </a:cubicBezTo>
                  <a:cubicBezTo>
                    <a:pt x="13021" y="8557"/>
                    <a:pt x="12797" y="8272"/>
                    <a:pt x="12559" y="8272"/>
                  </a:cubicBezTo>
                  <a:cubicBezTo>
                    <a:pt x="12280" y="8258"/>
                    <a:pt x="12002" y="8272"/>
                    <a:pt x="11723" y="8312"/>
                  </a:cubicBezTo>
                  <a:cubicBezTo>
                    <a:pt x="11553" y="8340"/>
                    <a:pt x="11356" y="8414"/>
                    <a:pt x="11254" y="8530"/>
                  </a:cubicBezTo>
                  <a:cubicBezTo>
                    <a:pt x="11091" y="8734"/>
                    <a:pt x="10921" y="8720"/>
                    <a:pt x="10704" y="8700"/>
                  </a:cubicBezTo>
                  <a:cubicBezTo>
                    <a:pt x="10534" y="8686"/>
                    <a:pt x="10364" y="8747"/>
                    <a:pt x="10187" y="8775"/>
                  </a:cubicBezTo>
                  <a:cubicBezTo>
                    <a:pt x="9684" y="8849"/>
                    <a:pt x="9304" y="9189"/>
                    <a:pt x="8842" y="9352"/>
                  </a:cubicBezTo>
                  <a:cubicBezTo>
                    <a:pt x="8672" y="9427"/>
                    <a:pt x="8611" y="9638"/>
                    <a:pt x="8719" y="9787"/>
                  </a:cubicBezTo>
                  <a:cubicBezTo>
                    <a:pt x="8882" y="10011"/>
                    <a:pt x="9052" y="10229"/>
                    <a:pt x="9222" y="10446"/>
                  </a:cubicBezTo>
                  <a:cubicBezTo>
                    <a:pt x="9277" y="10521"/>
                    <a:pt x="9243" y="10575"/>
                    <a:pt x="9073" y="10643"/>
                  </a:cubicBezTo>
                  <a:cubicBezTo>
                    <a:pt x="9012" y="10671"/>
                    <a:pt x="8910" y="10698"/>
                    <a:pt x="8903" y="10732"/>
                  </a:cubicBezTo>
                  <a:cubicBezTo>
                    <a:pt x="8842" y="11072"/>
                    <a:pt x="8645" y="11371"/>
                    <a:pt x="8549" y="11697"/>
                  </a:cubicBezTo>
                  <a:cubicBezTo>
                    <a:pt x="8516" y="11833"/>
                    <a:pt x="8536" y="11969"/>
                    <a:pt x="8611" y="12091"/>
                  </a:cubicBezTo>
                  <a:cubicBezTo>
                    <a:pt x="8855" y="12438"/>
                    <a:pt x="9161" y="12730"/>
                    <a:pt x="9650" y="12648"/>
                  </a:cubicBezTo>
                  <a:cubicBezTo>
                    <a:pt x="10051" y="12580"/>
                    <a:pt x="10412" y="12621"/>
                    <a:pt x="10745" y="12879"/>
                  </a:cubicBezTo>
                  <a:cubicBezTo>
                    <a:pt x="10908" y="13022"/>
                    <a:pt x="11139" y="13042"/>
                    <a:pt x="11329" y="12934"/>
                  </a:cubicBezTo>
                  <a:cubicBezTo>
                    <a:pt x="11676" y="12771"/>
                    <a:pt x="12036" y="12628"/>
                    <a:pt x="12396" y="12492"/>
                  </a:cubicBezTo>
                  <a:cubicBezTo>
                    <a:pt x="12484" y="12458"/>
                    <a:pt x="12600" y="12499"/>
                    <a:pt x="12702" y="12519"/>
                  </a:cubicBezTo>
                  <a:cubicBezTo>
                    <a:pt x="12736" y="12526"/>
                    <a:pt x="12756" y="12553"/>
                    <a:pt x="12770" y="12587"/>
                  </a:cubicBezTo>
                  <a:cubicBezTo>
                    <a:pt x="12777" y="12614"/>
                    <a:pt x="12777" y="12662"/>
                    <a:pt x="12756" y="12682"/>
                  </a:cubicBezTo>
                  <a:cubicBezTo>
                    <a:pt x="12709" y="12723"/>
                    <a:pt x="12647" y="12757"/>
                    <a:pt x="12579" y="12784"/>
                  </a:cubicBezTo>
                  <a:cubicBezTo>
                    <a:pt x="12396" y="12832"/>
                    <a:pt x="12246" y="12886"/>
                    <a:pt x="12308" y="13124"/>
                  </a:cubicBezTo>
                  <a:cubicBezTo>
                    <a:pt x="12335" y="13226"/>
                    <a:pt x="12328" y="13328"/>
                    <a:pt x="12294" y="13423"/>
                  </a:cubicBezTo>
                  <a:cubicBezTo>
                    <a:pt x="12131" y="13695"/>
                    <a:pt x="12022" y="13987"/>
                    <a:pt x="11954" y="14300"/>
                  </a:cubicBezTo>
                  <a:cubicBezTo>
                    <a:pt x="11900" y="14633"/>
                    <a:pt x="11370" y="14993"/>
                    <a:pt x="11010" y="14986"/>
                  </a:cubicBezTo>
                  <a:cubicBezTo>
                    <a:pt x="10942" y="14986"/>
                    <a:pt x="10874" y="14966"/>
                    <a:pt x="10813" y="14925"/>
                  </a:cubicBezTo>
                  <a:cubicBezTo>
                    <a:pt x="10690" y="14857"/>
                    <a:pt x="10575" y="14775"/>
                    <a:pt x="10473" y="14687"/>
                  </a:cubicBezTo>
                  <a:cubicBezTo>
                    <a:pt x="10391" y="14626"/>
                    <a:pt x="10330" y="14483"/>
                    <a:pt x="10255" y="14483"/>
                  </a:cubicBezTo>
                  <a:cubicBezTo>
                    <a:pt x="10147" y="14483"/>
                    <a:pt x="10160" y="14626"/>
                    <a:pt x="10133" y="14714"/>
                  </a:cubicBezTo>
                  <a:cubicBezTo>
                    <a:pt x="9977" y="15115"/>
                    <a:pt x="9664" y="15299"/>
                    <a:pt x="9256" y="15360"/>
                  </a:cubicBezTo>
                  <a:cubicBezTo>
                    <a:pt x="9182" y="15360"/>
                    <a:pt x="9120" y="15339"/>
                    <a:pt x="9066" y="15292"/>
                  </a:cubicBezTo>
                  <a:cubicBezTo>
                    <a:pt x="9018" y="15244"/>
                    <a:pt x="8978" y="15183"/>
                    <a:pt x="8944" y="15122"/>
                  </a:cubicBezTo>
                  <a:cubicBezTo>
                    <a:pt x="8760" y="14870"/>
                    <a:pt x="8556" y="14796"/>
                    <a:pt x="8339" y="14925"/>
                  </a:cubicBezTo>
                  <a:cubicBezTo>
                    <a:pt x="7945" y="15149"/>
                    <a:pt x="7530" y="15360"/>
                    <a:pt x="7394" y="15849"/>
                  </a:cubicBezTo>
                  <a:cubicBezTo>
                    <a:pt x="7381" y="15910"/>
                    <a:pt x="7333" y="15971"/>
                    <a:pt x="7279" y="16005"/>
                  </a:cubicBezTo>
                  <a:cubicBezTo>
                    <a:pt x="6653" y="16345"/>
                    <a:pt x="6232" y="16916"/>
                    <a:pt x="5668" y="17324"/>
                  </a:cubicBezTo>
                  <a:cubicBezTo>
                    <a:pt x="5281" y="17602"/>
                    <a:pt x="5158" y="17963"/>
                    <a:pt x="5281" y="18411"/>
                  </a:cubicBezTo>
                  <a:cubicBezTo>
                    <a:pt x="5321" y="18574"/>
                    <a:pt x="5362" y="18737"/>
                    <a:pt x="5410" y="18900"/>
                  </a:cubicBezTo>
                  <a:cubicBezTo>
                    <a:pt x="5457" y="19084"/>
                    <a:pt x="5444" y="19254"/>
                    <a:pt x="5308" y="19383"/>
                  </a:cubicBezTo>
                  <a:cubicBezTo>
                    <a:pt x="4988" y="19689"/>
                    <a:pt x="4968" y="20035"/>
                    <a:pt x="5090" y="20430"/>
                  </a:cubicBezTo>
                  <a:cubicBezTo>
                    <a:pt x="5158" y="20661"/>
                    <a:pt x="5206" y="20899"/>
                    <a:pt x="5274" y="21130"/>
                  </a:cubicBezTo>
                  <a:cubicBezTo>
                    <a:pt x="5315" y="21265"/>
                    <a:pt x="5430" y="21367"/>
                    <a:pt x="5566" y="21401"/>
                  </a:cubicBezTo>
                  <a:cubicBezTo>
                    <a:pt x="5695" y="21435"/>
                    <a:pt x="5845" y="21483"/>
                    <a:pt x="5974" y="21456"/>
                  </a:cubicBezTo>
                  <a:cubicBezTo>
                    <a:pt x="6239" y="21401"/>
                    <a:pt x="6504" y="21333"/>
                    <a:pt x="6783" y="21361"/>
                  </a:cubicBezTo>
                  <a:lnTo>
                    <a:pt x="6789" y="21333"/>
                  </a:lnTo>
                  <a:cubicBezTo>
                    <a:pt x="6796" y="21313"/>
                    <a:pt x="6803" y="21293"/>
                    <a:pt x="6810" y="21272"/>
                  </a:cubicBezTo>
                  <a:cubicBezTo>
                    <a:pt x="6810" y="21204"/>
                    <a:pt x="6817" y="21130"/>
                    <a:pt x="6823" y="21062"/>
                  </a:cubicBezTo>
                  <a:cubicBezTo>
                    <a:pt x="6823" y="21028"/>
                    <a:pt x="6817" y="20973"/>
                    <a:pt x="6837" y="20960"/>
                  </a:cubicBezTo>
                  <a:cubicBezTo>
                    <a:pt x="6905" y="20919"/>
                    <a:pt x="6932" y="20960"/>
                    <a:pt x="6905" y="21055"/>
                  </a:cubicBezTo>
                  <a:cubicBezTo>
                    <a:pt x="6878" y="21130"/>
                    <a:pt x="6844" y="21204"/>
                    <a:pt x="6810" y="21272"/>
                  </a:cubicBezTo>
                  <a:cubicBezTo>
                    <a:pt x="6810" y="21306"/>
                    <a:pt x="6810" y="21333"/>
                    <a:pt x="6810" y="21367"/>
                  </a:cubicBezTo>
                  <a:lnTo>
                    <a:pt x="6783" y="21367"/>
                  </a:lnTo>
                  <a:cubicBezTo>
                    <a:pt x="6742" y="21524"/>
                    <a:pt x="6721" y="21680"/>
                    <a:pt x="6708" y="21843"/>
                  </a:cubicBezTo>
                  <a:cubicBezTo>
                    <a:pt x="6708" y="22108"/>
                    <a:pt x="6572" y="22292"/>
                    <a:pt x="6382" y="22462"/>
                  </a:cubicBezTo>
                  <a:cubicBezTo>
                    <a:pt x="6232" y="22591"/>
                    <a:pt x="6225" y="22761"/>
                    <a:pt x="6314" y="22930"/>
                  </a:cubicBezTo>
                  <a:cubicBezTo>
                    <a:pt x="6388" y="23066"/>
                    <a:pt x="6348" y="23196"/>
                    <a:pt x="6286" y="23318"/>
                  </a:cubicBezTo>
                  <a:cubicBezTo>
                    <a:pt x="6239" y="23406"/>
                    <a:pt x="6178" y="23488"/>
                    <a:pt x="6117" y="23569"/>
                  </a:cubicBezTo>
                  <a:cubicBezTo>
                    <a:pt x="6049" y="23692"/>
                    <a:pt x="6069" y="23773"/>
                    <a:pt x="6178" y="23800"/>
                  </a:cubicBezTo>
                  <a:cubicBezTo>
                    <a:pt x="6490" y="23902"/>
                    <a:pt x="6796" y="23984"/>
                    <a:pt x="6993" y="23610"/>
                  </a:cubicBezTo>
                  <a:cubicBezTo>
                    <a:pt x="7007" y="23590"/>
                    <a:pt x="7075" y="23563"/>
                    <a:pt x="7082" y="23569"/>
                  </a:cubicBezTo>
                  <a:cubicBezTo>
                    <a:pt x="7353" y="23828"/>
                    <a:pt x="7734" y="23991"/>
                    <a:pt x="7822" y="24405"/>
                  </a:cubicBezTo>
                  <a:cubicBezTo>
                    <a:pt x="7849" y="24514"/>
                    <a:pt x="7979" y="24528"/>
                    <a:pt x="8053" y="24439"/>
                  </a:cubicBezTo>
                  <a:cubicBezTo>
                    <a:pt x="8081" y="24412"/>
                    <a:pt x="8094" y="24385"/>
                    <a:pt x="8115" y="24358"/>
                  </a:cubicBezTo>
                  <a:cubicBezTo>
                    <a:pt x="8284" y="24147"/>
                    <a:pt x="8284" y="24161"/>
                    <a:pt x="8604" y="24283"/>
                  </a:cubicBezTo>
                  <a:cubicBezTo>
                    <a:pt x="8706" y="24310"/>
                    <a:pt x="8808" y="24324"/>
                    <a:pt x="8910" y="24317"/>
                  </a:cubicBezTo>
                  <a:cubicBezTo>
                    <a:pt x="9012" y="24303"/>
                    <a:pt x="9114" y="24290"/>
                    <a:pt x="9215" y="24263"/>
                  </a:cubicBezTo>
                  <a:cubicBezTo>
                    <a:pt x="9249" y="24263"/>
                    <a:pt x="9283" y="24269"/>
                    <a:pt x="9317" y="24290"/>
                  </a:cubicBezTo>
                  <a:cubicBezTo>
                    <a:pt x="9372" y="24324"/>
                    <a:pt x="9372" y="24392"/>
                    <a:pt x="9297" y="24446"/>
                  </a:cubicBezTo>
                  <a:cubicBezTo>
                    <a:pt x="9005" y="24650"/>
                    <a:pt x="8828" y="24922"/>
                    <a:pt x="8658" y="25234"/>
                  </a:cubicBezTo>
                  <a:cubicBezTo>
                    <a:pt x="8284" y="25934"/>
                    <a:pt x="7816" y="26573"/>
                    <a:pt x="7054" y="26954"/>
                  </a:cubicBezTo>
                  <a:cubicBezTo>
                    <a:pt x="6810" y="27076"/>
                    <a:pt x="6599" y="27266"/>
                    <a:pt x="6334" y="27368"/>
                  </a:cubicBezTo>
                  <a:cubicBezTo>
                    <a:pt x="5906" y="27538"/>
                    <a:pt x="5532" y="27796"/>
                    <a:pt x="5124" y="28000"/>
                  </a:cubicBezTo>
                  <a:cubicBezTo>
                    <a:pt x="4866" y="28116"/>
                    <a:pt x="4649" y="28299"/>
                    <a:pt x="4492" y="28530"/>
                  </a:cubicBezTo>
                  <a:cubicBezTo>
                    <a:pt x="4397" y="28659"/>
                    <a:pt x="4268" y="28673"/>
                    <a:pt x="4119" y="28626"/>
                  </a:cubicBezTo>
                  <a:cubicBezTo>
                    <a:pt x="3792" y="28510"/>
                    <a:pt x="3486" y="28598"/>
                    <a:pt x="3215" y="28768"/>
                  </a:cubicBezTo>
                  <a:cubicBezTo>
                    <a:pt x="2970" y="28911"/>
                    <a:pt x="2746" y="29074"/>
                    <a:pt x="2535" y="29251"/>
                  </a:cubicBezTo>
                  <a:cubicBezTo>
                    <a:pt x="2188" y="29563"/>
                    <a:pt x="1754" y="29740"/>
                    <a:pt x="1291" y="29767"/>
                  </a:cubicBezTo>
                  <a:cubicBezTo>
                    <a:pt x="1121" y="29781"/>
                    <a:pt x="945" y="29815"/>
                    <a:pt x="768" y="29828"/>
                  </a:cubicBezTo>
                  <a:cubicBezTo>
                    <a:pt x="408" y="29849"/>
                    <a:pt x="218" y="30107"/>
                    <a:pt x="27" y="30352"/>
                  </a:cubicBezTo>
                  <a:cubicBezTo>
                    <a:pt x="0" y="30413"/>
                    <a:pt x="7" y="30481"/>
                    <a:pt x="48" y="30535"/>
                  </a:cubicBezTo>
                  <a:cubicBezTo>
                    <a:pt x="82" y="30590"/>
                    <a:pt x="143" y="30624"/>
                    <a:pt x="218" y="30630"/>
                  </a:cubicBezTo>
                  <a:cubicBezTo>
                    <a:pt x="320" y="30637"/>
                    <a:pt x="422" y="30617"/>
                    <a:pt x="523" y="30583"/>
                  </a:cubicBezTo>
                  <a:cubicBezTo>
                    <a:pt x="727" y="30494"/>
                    <a:pt x="945" y="30562"/>
                    <a:pt x="1149" y="30522"/>
                  </a:cubicBezTo>
                  <a:cubicBezTo>
                    <a:pt x="1285" y="30488"/>
                    <a:pt x="1454" y="30460"/>
                    <a:pt x="1536" y="30372"/>
                  </a:cubicBezTo>
                  <a:cubicBezTo>
                    <a:pt x="1767" y="30114"/>
                    <a:pt x="2046" y="30039"/>
                    <a:pt x="2386" y="30032"/>
                  </a:cubicBezTo>
                  <a:cubicBezTo>
                    <a:pt x="2807" y="30025"/>
                    <a:pt x="3194" y="29781"/>
                    <a:pt x="3378" y="29393"/>
                  </a:cubicBezTo>
                  <a:lnTo>
                    <a:pt x="3364" y="29366"/>
                  </a:lnTo>
                  <a:lnTo>
                    <a:pt x="3425" y="29346"/>
                  </a:lnTo>
                  <a:lnTo>
                    <a:pt x="3385" y="29380"/>
                  </a:lnTo>
                  <a:cubicBezTo>
                    <a:pt x="3385" y="29387"/>
                    <a:pt x="3378" y="29387"/>
                    <a:pt x="3378" y="29393"/>
                  </a:cubicBezTo>
                  <a:cubicBezTo>
                    <a:pt x="3466" y="29529"/>
                    <a:pt x="3548" y="29665"/>
                    <a:pt x="3643" y="29801"/>
                  </a:cubicBezTo>
                  <a:cubicBezTo>
                    <a:pt x="3704" y="29910"/>
                    <a:pt x="3711" y="29903"/>
                    <a:pt x="3819" y="29713"/>
                  </a:cubicBezTo>
                  <a:cubicBezTo>
                    <a:pt x="3853" y="29652"/>
                    <a:pt x="3881" y="29550"/>
                    <a:pt x="3928" y="29543"/>
                  </a:cubicBezTo>
                  <a:cubicBezTo>
                    <a:pt x="4234" y="29495"/>
                    <a:pt x="4526" y="29339"/>
                    <a:pt x="4832" y="29373"/>
                  </a:cubicBezTo>
                  <a:cubicBezTo>
                    <a:pt x="4975" y="29387"/>
                    <a:pt x="5104" y="29448"/>
                    <a:pt x="5213" y="29339"/>
                  </a:cubicBezTo>
                  <a:cubicBezTo>
                    <a:pt x="5376" y="29190"/>
                    <a:pt x="5580" y="29142"/>
                    <a:pt x="5770" y="29054"/>
                  </a:cubicBezTo>
                  <a:cubicBezTo>
                    <a:pt x="6083" y="28918"/>
                    <a:pt x="6456" y="28863"/>
                    <a:pt x="6599" y="28490"/>
                  </a:cubicBezTo>
                  <a:cubicBezTo>
                    <a:pt x="6837" y="28354"/>
                    <a:pt x="7068" y="28197"/>
                    <a:pt x="7319" y="28082"/>
                  </a:cubicBezTo>
                  <a:cubicBezTo>
                    <a:pt x="7394" y="28048"/>
                    <a:pt x="7516" y="28095"/>
                    <a:pt x="7618" y="28102"/>
                  </a:cubicBezTo>
                  <a:cubicBezTo>
                    <a:pt x="7666" y="28021"/>
                    <a:pt x="7707" y="27898"/>
                    <a:pt x="7775" y="27885"/>
                  </a:cubicBezTo>
                  <a:cubicBezTo>
                    <a:pt x="8019" y="27824"/>
                    <a:pt x="8216" y="27674"/>
                    <a:pt x="8448" y="27586"/>
                  </a:cubicBezTo>
                  <a:cubicBezTo>
                    <a:pt x="8679" y="27511"/>
                    <a:pt x="8869" y="27341"/>
                    <a:pt x="8964" y="27117"/>
                  </a:cubicBezTo>
                  <a:cubicBezTo>
                    <a:pt x="9012" y="27022"/>
                    <a:pt x="9086" y="26947"/>
                    <a:pt x="9175" y="26899"/>
                  </a:cubicBezTo>
                  <a:cubicBezTo>
                    <a:pt x="9650" y="26607"/>
                    <a:pt x="10133" y="26301"/>
                    <a:pt x="10677" y="26172"/>
                  </a:cubicBezTo>
                  <a:cubicBezTo>
                    <a:pt x="11050" y="26091"/>
                    <a:pt x="11377" y="25873"/>
                    <a:pt x="11601" y="25567"/>
                  </a:cubicBezTo>
                  <a:cubicBezTo>
                    <a:pt x="11696" y="25431"/>
                    <a:pt x="11873" y="25357"/>
                    <a:pt x="12015" y="25262"/>
                  </a:cubicBezTo>
                  <a:cubicBezTo>
                    <a:pt x="12138" y="25187"/>
                    <a:pt x="12267" y="25139"/>
                    <a:pt x="12389" y="25064"/>
                  </a:cubicBezTo>
                  <a:cubicBezTo>
                    <a:pt x="12579" y="24962"/>
                    <a:pt x="12654" y="24725"/>
                    <a:pt x="12552" y="24534"/>
                  </a:cubicBezTo>
                  <a:cubicBezTo>
                    <a:pt x="12505" y="24439"/>
                    <a:pt x="12437" y="24358"/>
                    <a:pt x="12389" y="24269"/>
                  </a:cubicBezTo>
                  <a:cubicBezTo>
                    <a:pt x="12314" y="24147"/>
                    <a:pt x="12335" y="23991"/>
                    <a:pt x="12450" y="23896"/>
                  </a:cubicBezTo>
                  <a:cubicBezTo>
                    <a:pt x="12654" y="23685"/>
                    <a:pt x="12906" y="23569"/>
                    <a:pt x="13205" y="23637"/>
                  </a:cubicBezTo>
                  <a:cubicBezTo>
                    <a:pt x="13375" y="23678"/>
                    <a:pt x="13558" y="23630"/>
                    <a:pt x="13687" y="23515"/>
                  </a:cubicBezTo>
                  <a:cubicBezTo>
                    <a:pt x="13898" y="23338"/>
                    <a:pt x="14143" y="23202"/>
                    <a:pt x="14211" y="22897"/>
                  </a:cubicBezTo>
                  <a:cubicBezTo>
                    <a:pt x="14251" y="22727"/>
                    <a:pt x="14421" y="22631"/>
                    <a:pt x="14611" y="22611"/>
                  </a:cubicBezTo>
                  <a:cubicBezTo>
                    <a:pt x="14761" y="22597"/>
                    <a:pt x="14897" y="22550"/>
                    <a:pt x="14965" y="22428"/>
                  </a:cubicBezTo>
                  <a:cubicBezTo>
                    <a:pt x="15318" y="21809"/>
                    <a:pt x="15971" y="21605"/>
                    <a:pt x="16562" y="21320"/>
                  </a:cubicBezTo>
                  <a:cubicBezTo>
                    <a:pt x="16752" y="21232"/>
                    <a:pt x="16983" y="21401"/>
                    <a:pt x="17004" y="21619"/>
                  </a:cubicBezTo>
                  <a:cubicBezTo>
                    <a:pt x="17017" y="21721"/>
                    <a:pt x="17017" y="21830"/>
                    <a:pt x="16997" y="21925"/>
                  </a:cubicBezTo>
                  <a:cubicBezTo>
                    <a:pt x="16983" y="21965"/>
                    <a:pt x="16875" y="22033"/>
                    <a:pt x="16847" y="22020"/>
                  </a:cubicBezTo>
                  <a:cubicBezTo>
                    <a:pt x="16433" y="21796"/>
                    <a:pt x="16039" y="21850"/>
                    <a:pt x="15658" y="22088"/>
                  </a:cubicBezTo>
                  <a:cubicBezTo>
                    <a:pt x="15570" y="22135"/>
                    <a:pt x="15495" y="22210"/>
                    <a:pt x="15441" y="22298"/>
                  </a:cubicBezTo>
                  <a:cubicBezTo>
                    <a:pt x="15250" y="22795"/>
                    <a:pt x="14863" y="23148"/>
                    <a:pt x="14516" y="23529"/>
                  </a:cubicBezTo>
                  <a:cubicBezTo>
                    <a:pt x="14387" y="23671"/>
                    <a:pt x="14367" y="23841"/>
                    <a:pt x="14530" y="23984"/>
                  </a:cubicBezTo>
                  <a:cubicBezTo>
                    <a:pt x="14605" y="24059"/>
                    <a:pt x="14611" y="24099"/>
                    <a:pt x="14516" y="24140"/>
                  </a:cubicBezTo>
                  <a:cubicBezTo>
                    <a:pt x="14333" y="24235"/>
                    <a:pt x="14143" y="24330"/>
                    <a:pt x="13959" y="24426"/>
                  </a:cubicBezTo>
                  <a:cubicBezTo>
                    <a:pt x="13878" y="24494"/>
                    <a:pt x="13850" y="24609"/>
                    <a:pt x="13898" y="24704"/>
                  </a:cubicBezTo>
                  <a:cubicBezTo>
                    <a:pt x="13959" y="24779"/>
                    <a:pt x="14054" y="24881"/>
                    <a:pt x="14129" y="24881"/>
                  </a:cubicBezTo>
                  <a:cubicBezTo>
                    <a:pt x="14306" y="24881"/>
                    <a:pt x="14482" y="24840"/>
                    <a:pt x="14639" y="24765"/>
                  </a:cubicBezTo>
                  <a:cubicBezTo>
                    <a:pt x="14944" y="24596"/>
                    <a:pt x="15271" y="24466"/>
                    <a:pt x="15610" y="24378"/>
                  </a:cubicBezTo>
                  <a:cubicBezTo>
                    <a:pt x="15746" y="24344"/>
                    <a:pt x="15876" y="24290"/>
                    <a:pt x="16005" y="24229"/>
                  </a:cubicBezTo>
                  <a:cubicBezTo>
                    <a:pt x="16317" y="24065"/>
                    <a:pt x="16616" y="23896"/>
                    <a:pt x="16997" y="23977"/>
                  </a:cubicBezTo>
                  <a:cubicBezTo>
                    <a:pt x="17085" y="23991"/>
                    <a:pt x="17194" y="23909"/>
                    <a:pt x="17289" y="23868"/>
                  </a:cubicBezTo>
                  <a:cubicBezTo>
                    <a:pt x="17439" y="23787"/>
                    <a:pt x="17575" y="23671"/>
                    <a:pt x="17670" y="23522"/>
                  </a:cubicBezTo>
                  <a:cubicBezTo>
                    <a:pt x="17772" y="23393"/>
                    <a:pt x="17894" y="23440"/>
                    <a:pt x="18009" y="23529"/>
                  </a:cubicBezTo>
                  <a:lnTo>
                    <a:pt x="18220" y="23529"/>
                  </a:lnTo>
                  <a:cubicBezTo>
                    <a:pt x="18268" y="23386"/>
                    <a:pt x="18322" y="23250"/>
                    <a:pt x="18139" y="23121"/>
                  </a:cubicBezTo>
                  <a:cubicBezTo>
                    <a:pt x="18037" y="23032"/>
                    <a:pt x="17962" y="22924"/>
                    <a:pt x="17921" y="22795"/>
                  </a:cubicBezTo>
                  <a:cubicBezTo>
                    <a:pt x="17833" y="22584"/>
                    <a:pt x="17901" y="22407"/>
                    <a:pt x="18077" y="22258"/>
                  </a:cubicBezTo>
                  <a:cubicBezTo>
                    <a:pt x="18179" y="22169"/>
                    <a:pt x="18281" y="22163"/>
                    <a:pt x="18322" y="22278"/>
                  </a:cubicBezTo>
                  <a:cubicBezTo>
                    <a:pt x="18404" y="22482"/>
                    <a:pt x="18499" y="22625"/>
                    <a:pt x="18764" y="22577"/>
                  </a:cubicBezTo>
                  <a:cubicBezTo>
                    <a:pt x="18934" y="22550"/>
                    <a:pt x="19097" y="22536"/>
                    <a:pt x="19267" y="22536"/>
                  </a:cubicBezTo>
                  <a:lnTo>
                    <a:pt x="19267" y="22516"/>
                  </a:lnTo>
                  <a:lnTo>
                    <a:pt x="19307" y="22482"/>
                  </a:lnTo>
                  <a:lnTo>
                    <a:pt x="19280" y="22536"/>
                  </a:lnTo>
                  <a:lnTo>
                    <a:pt x="19267" y="22536"/>
                  </a:lnTo>
                  <a:cubicBezTo>
                    <a:pt x="19260" y="22631"/>
                    <a:pt x="19260" y="22733"/>
                    <a:pt x="19274" y="22829"/>
                  </a:cubicBezTo>
                  <a:cubicBezTo>
                    <a:pt x="19362" y="23209"/>
                    <a:pt x="19518" y="23542"/>
                    <a:pt x="19946" y="23678"/>
                  </a:cubicBezTo>
                  <a:cubicBezTo>
                    <a:pt x="20205" y="23753"/>
                    <a:pt x="20340" y="23957"/>
                    <a:pt x="20456" y="24174"/>
                  </a:cubicBezTo>
                  <a:cubicBezTo>
                    <a:pt x="20504" y="24263"/>
                    <a:pt x="20524" y="24371"/>
                    <a:pt x="20572" y="24460"/>
                  </a:cubicBezTo>
                  <a:cubicBezTo>
                    <a:pt x="20640" y="24589"/>
                    <a:pt x="20762" y="24670"/>
                    <a:pt x="20898" y="24691"/>
                  </a:cubicBezTo>
                  <a:cubicBezTo>
                    <a:pt x="21040" y="24718"/>
                    <a:pt x="21183" y="24738"/>
                    <a:pt x="21319" y="24738"/>
                  </a:cubicBezTo>
                  <a:cubicBezTo>
                    <a:pt x="21639" y="24725"/>
                    <a:pt x="21951" y="24840"/>
                    <a:pt x="22189" y="25058"/>
                  </a:cubicBezTo>
                  <a:cubicBezTo>
                    <a:pt x="22271" y="25112"/>
                    <a:pt x="22359" y="25166"/>
                    <a:pt x="22454" y="25207"/>
                  </a:cubicBezTo>
                  <a:cubicBezTo>
                    <a:pt x="22454" y="25207"/>
                    <a:pt x="22447" y="25200"/>
                    <a:pt x="22440" y="25194"/>
                  </a:cubicBezTo>
                  <a:lnTo>
                    <a:pt x="22488" y="25173"/>
                  </a:lnTo>
                  <a:lnTo>
                    <a:pt x="22461" y="25214"/>
                  </a:lnTo>
                  <a:lnTo>
                    <a:pt x="22454" y="25207"/>
                  </a:lnTo>
                  <a:cubicBezTo>
                    <a:pt x="22508" y="25289"/>
                    <a:pt x="22570" y="25363"/>
                    <a:pt x="22638" y="25438"/>
                  </a:cubicBezTo>
                  <a:cubicBezTo>
                    <a:pt x="22869" y="25669"/>
                    <a:pt x="23127" y="25832"/>
                    <a:pt x="23480" y="25737"/>
                  </a:cubicBezTo>
                  <a:cubicBezTo>
                    <a:pt x="23514" y="25730"/>
                    <a:pt x="23548" y="25737"/>
                    <a:pt x="23582" y="25751"/>
                  </a:cubicBezTo>
                  <a:cubicBezTo>
                    <a:pt x="23650" y="25785"/>
                    <a:pt x="23698" y="25866"/>
                    <a:pt x="23643" y="25914"/>
                  </a:cubicBezTo>
                  <a:cubicBezTo>
                    <a:pt x="23419" y="26125"/>
                    <a:pt x="23439" y="26322"/>
                    <a:pt x="23650" y="26532"/>
                  </a:cubicBezTo>
                  <a:cubicBezTo>
                    <a:pt x="23752" y="26627"/>
                    <a:pt x="23820" y="26763"/>
                    <a:pt x="23936" y="26831"/>
                  </a:cubicBezTo>
                  <a:cubicBezTo>
                    <a:pt x="24092" y="26920"/>
                    <a:pt x="24228" y="26988"/>
                    <a:pt x="24221" y="27198"/>
                  </a:cubicBezTo>
                  <a:cubicBezTo>
                    <a:pt x="24221" y="27334"/>
                    <a:pt x="24241" y="27470"/>
                    <a:pt x="24275" y="27606"/>
                  </a:cubicBezTo>
                  <a:cubicBezTo>
                    <a:pt x="24323" y="27912"/>
                    <a:pt x="24466" y="28197"/>
                    <a:pt x="24690" y="28422"/>
                  </a:cubicBezTo>
                  <a:cubicBezTo>
                    <a:pt x="24805" y="28551"/>
                    <a:pt x="24982" y="28619"/>
                    <a:pt x="25159" y="28598"/>
                  </a:cubicBezTo>
                  <a:cubicBezTo>
                    <a:pt x="25302" y="28585"/>
                    <a:pt x="25410" y="28456"/>
                    <a:pt x="25390" y="28313"/>
                  </a:cubicBezTo>
                  <a:cubicBezTo>
                    <a:pt x="25369" y="28211"/>
                    <a:pt x="25329" y="28116"/>
                    <a:pt x="25308" y="28021"/>
                  </a:cubicBezTo>
                  <a:cubicBezTo>
                    <a:pt x="25295" y="27987"/>
                    <a:pt x="25302" y="27953"/>
                    <a:pt x="25315" y="27919"/>
                  </a:cubicBezTo>
                  <a:cubicBezTo>
                    <a:pt x="25356" y="27851"/>
                    <a:pt x="25397" y="27871"/>
                    <a:pt x="25444" y="27966"/>
                  </a:cubicBezTo>
                  <a:cubicBezTo>
                    <a:pt x="25492" y="28095"/>
                    <a:pt x="25580" y="28218"/>
                    <a:pt x="25587" y="28347"/>
                  </a:cubicBezTo>
                  <a:cubicBezTo>
                    <a:pt x="25601" y="28578"/>
                    <a:pt x="25750" y="28714"/>
                    <a:pt x="25879" y="28877"/>
                  </a:cubicBezTo>
                  <a:cubicBezTo>
                    <a:pt x="25900" y="28897"/>
                    <a:pt x="25913" y="28945"/>
                    <a:pt x="25900" y="28959"/>
                  </a:cubicBezTo>
                  <a:cubicBezTo>
                    <a:pt x="25866" y="29033"/>
                    <a:pt x="25798" y="29047"/>
                    <a:pt x="25723" y="28992"/>
                  </a:cubicBezTo>
                  <a:cubicBezTo>
                    <a:pt x="25669" y="28952"/>
                    <a:pt x="25607" y="28925"/>
                    <a:pt x="25539" y="28897"/>
                  </a:cubicBezTo>
                  <a:cubicBezTo>
                    <a:pt x="25329" y="28836"/>
                    <a:pt x="25111" y="28931"/>
                    <a:pt x="25009" y="29128"/>
                  </a:cubicBezTo>
                  <a:cubicBezTo>
                    <a:pt x="24928" y="29319"/>
                    <a:pt x="24853" y="29509"/>
                    <a:pt x="24894" y="29720"/>
                  </a:cubicBezTo>
                  <a:cubicBezTo>
                    <a:pt x="24941" y="29930"/>
                    <a:pt x="24975" y="30127"/>
                    <a:pt x="25009" y="30324"/>
                  </a:cubicBezTo>
                  <a:lnTo>
                    <a:pt x="24989" y="30304"/>
                  </a:lnTo>
                  <a:lnTo>
                    <a:pt x="24989" y="30365"/>
                  </a:lnTo>
                  <a:cubicBezTo>
                    <a:pt x="24996" y="30352"/>
                    <a:pt x="25003" y="30345"/>
                    <a:pt x="25009" y="30331"/>
                  </a:cubicBezTo>
                  <a:cubicBezTo>
                    <a:pt x="25132" y="30494"/>
                    <a:pt x="25213" y="30671"/>
                    <a:pt x="25138" y="30875"/>
                  </a:cubicBezTo>
                  <a:cubicBezTo>
                    <a:pt x="25023" y="31194"/>
                    <a:pt x="24989" y="31541"/>
                    <a:pt x="25036" y="31881"/>
                  </a:cubicBezTo>
                  <a:cubicBezTo>
                    <a:pt x="25043" y="31915"/>
                    <a:pt x="25077" y="31969"/>
                    <a:pt x="25098" y="31962"/>
                  </a:cubicBezTo>
                  <a:cubicBezTo>
                    <a:pt x="25152" y="31956"/>
                    <a:pt x="25240" y="31949"/>
                    <a:pt x="25268" y="31908"/>
                  </a:cubicBezTo>
                  <a:cubicBezTo>
                    <a:pt x="25390" y="31690"/>
                    <a:pt x="25499" y="31466"/>
                    <a:pt x="25607" y="31242"/>
                  </a:cubicBezTo>
                  <a:cubicBezTo>
                    <a:pt x="25614" y="31215"/>
                    <a:pt x="25614" y="31181"/>
                    <a:pt x="25621" y="31147"/>
                  </a:cubicBezTo>
                  <a:lnTo>
                    <a:pt x="25669" y="31147"/>
                  </a:lnTo>
                  <a:cubicBezTo>
                    <a:pt x="25764" y="31024"/>
                    <a:pt x="25920" y="30963"/>
                    <a:pt x="26069" y="30990"/>
                  </a:cubicBezTo>
                  <a:cubicBezTo>
                    <a:pt x="26076" y="30977"/>
                    <a:pt x="26083" y="30977"/>
                    <a:pt x="26090" y="30963"/>
                  </a:cubicBezTo>
                  <a:lnTo>
                    <a:pt x="26117" y="30963"/>
                  </a:lnTo>
                  <a:cubicBezTo>
                    <a:pt x="26117" y="30936"/>
                    <a:pt x="26124" y="30909"/>
                    <a:pt x="26131" y="30889"/>
                  </a:cubicBezTo>
                  <a:cubicBezTo>
                    <a:pt x="26416" y="30508"/>
                    <a:pt x="26708" y="30141"/>
                    <a:pt x="26865" y="29692"/>
                  </a:cubicBezTo>
                  <a:cubicBezTo>
                    <a:pt x="26878" y="29665"/>
                    <a:pt x="26973" y="29658"/>
                    <a:pt x="27028" y="29658"/>
                  </a:cubicBezTo>
                  <a:cubicBezTo>
                    <a:pt x="27048" y="29658"/>
                    <a:pt x="27089" y="29706"/>
                    <a:pt x="27089" y="29733"/>
                  </a:cubicBezTo>
                  <a:cubicBezTo>
                    <a:pt x="27096" y="29835"/>
                    <a:pt x="27089" y="29937"/>
                    <a:pt x="27068" y="30032"/>
                  </a:cubicBezTo>
                  <a:cubicBezTo>
                    <a:pt x="26994" y="30257"/>
                    <a:pt x="26912" y="30474"/>
                    <a:pt x="26817" y="30685"/>
                  </a:cubicBezTo>
                  <a:cubicBezTo>
                    <a:pt x="26735" y="30868"/>
                    <a:pt x="26837" y="30984"/>
                    <a:pt x="26919" y="31113"/>
                  </a:cubicBezTo>
                  <a:lnTo>
                    <a:pt x="26967" y="31120"/>
                  </a:lnTo>
                  <a:lnTo>
                    <a:pt x="26967" y="31181"/>
                  </a:lnTo>
                  <a:cubicBezTo>
                    <a:pt x="27041" y="31283"/>
                    <a:pt x="27096" y="31405"/>
                    <a:pt x="27109" y="31527"/>
                  </a:cubicBezTo>
                  <a:cubicBezTo>
                    <a:pt x="27123" y="31541"/>
                    <a:pt x="27123" y="31548"/>
                    <a:pt x="27143" y="31555"/>
                  </a:cubicBezTo>
                  <a:lnTo>
                    <a:pt x="27164" y="31602"/>
                  </a:lnTo>
                  <a:lnTo>
                    <a:pt x="27123" y="31575"/>
                  </a:lnTo>
                  <a:cubicBezTo>
                    <a:pt x="27123" y="31561"/>
                    <a:pt x="27109" y="31548"/>
                    <a:pt x="27109" y="31527"/>
                  </a:cubicBezTo>
                  <a:cubicBezTo>
                    <a:pt x="26973" y="31446"/>
                    <a:pt x="26967" y="31317"/>
                    <a:pt x="26967" y="31181"/>
                  </a:cubicBezTo>
                  <a:cubicBezTo>
                    <a:pt x="26953" y="31167"/>
                    <a:pt x="26953" y="31154"/>
                    <a:pt x="26939" y="31140"/>
                  </a:cubicBezTo>
                  <a:lnTo>
                    <a:pt x="26919" y="31113"/>
                  </a:lnTo>
                  <a:cubicBezTo>
                    <a:pt x="26803" y="31106"/>
                    <a:pt x="26688" y="31079"/>
                    <a:pt x="26579" y="31045"/>
                  </a:cubicBezTo>
                  <a:cubicBezTo>
                    <a:pt x="26430" y="30990"/>
                    <a:pt x="26273" y="30963"/>
                    <a:pt x="26117" y="30963"/>
                  </a:cubicBezTo>
                  <a:cubicBezTo>
                    <a:pt x="26117" y="30970"/>
                    <a:pt x="26117" y="30977"/>
                    <a:pt x="26117" y="30984"/>
                  </a:cubicBezTo>
                  <a:lnTo>
                    <a:pt x="26076" y="30984"/>
                  </a:lnTo>
                  <a:cubicBezTo>
                    <a:pt x="25974" y="31126"/>
                    <a:pt x="25832" y="31154"/>
                    <a:pt x="25675" y="31147"/>
                  </a:cubicBezTo>
                  <a:cubicBezTo>
                    <a:pt x="25669" y="31154"/>
                    <a:pt x="25655" y="31160"/>
                    <a:pt x="25648" y="31174"/>
                  </a:cubicBezTo>
                  <a:cubicBezTo>
                    <a:pt x="25641" y="31188"/>
                    <a:pt x="25621" y="31222"/>
                    <a:pt x="25614" y="31242"/>
                  </a:cubicBezTo>
                  <a:cubicBezTo>
                    <a:pt x="25587" y="31534"/>
                    <a:pt x="25628" y="31840"/>
                    <a:pt x="25485" y="32125"/>
                  </a:cubicBezTo>
                  <a:cubicBezTo>
                    <a:pt x="25431" y="32227"/>
                    <a:pt x="25546" y="32370"/>
                    <a:pt x="25689" y="32411"/>
                  </a:cubicBezTo>
                  <a:cubicBezTo>
                    <a:pt x="25743" y="32424"/>
                    <a:pt x="25804" y="32438"/>
                    <a:pt x="25859" y="32438"/>
                  </a:cubicBezTo>
                  <a:cubicBezTo>
                    <a:pt x="25859" y="32431"/>
                    <a:pt x="25866" y="32424"/>
                    <a:pt x="25866" y="32418"/>
                  </a:cubicBezTo>
                  <a:cubicBezTo>
                    <a:pt x="25886" y="32397"/>
                    <a:pt x="25906" y="32377"/>
                    <a:pt x="25927" y="32356"/>
                  </a:cubicBezTo>
                  <a:cubicBezTo>
                    <a:pt x="25947" y="32309"/>
                    <a:pt x="25961" y="32261"/>
                    <a:pt x="25981" y="32214"/>
                  </a:cubicBezTo>
                  <a:cubicBezTo>
                    <a:pt x="25988" y="32241"/>
                    <a:pt x="26008" y="32275"/>
                    <a:pt x="26002" y="32289"/>
                  </a:cubicBezTo>
                  <a:cubicBezTo>
                    <a:pt x="25974" y="32316"/>
                    <a:pt x="25954" y="32336"/>
                    <a:pt x="25927" y="32356"/>
                  </a:cubicBezTo>
                  <a:cubicBezTo>
                    <a:pt x="25913" y="32390"/>
                    <a:pt x="25906" y="32418"/>
                    <a:pt x="25893" y="32445"/>
                  </a:cubicBezTo>
                  <a:lnTo>
                    <a:pt x="25859" y="32438"/>
                  </a:lnTo>
                  <a:cubicBezTo>
                    <a:pt x="25845" y="32533"/>
                    <a:pt x="25798" y="32649"/>
                    <a:pt x="25838" y="32710"/>
                  </a:cubicBezTo>
                  <a:cubicBezTo>
                    <a:pt x="25940" y="32859"/>
                    <a:pt x="26015" y="32995"/>
                    <a:pt x="25947" y="33179"/>
                  </a:cubicBezTo>
                  <a:cubicBezTo>
                    <a:pt x="25900" y="33308"/>
                    <a:pt x="25872" y="33437"/>
                    <a:pt x="25845" y="33573"/>
                  </a:cubicBezTo>
                  <a:cubicBezTo>
                    <a:pt x="25832" y="33668"/>
                    <a:pt x="25791" y="33797"/>
                    <a:pt x="25838" y="33865"/>
                  </a:cubicBezTo>
                  <a:cubicBezTo>
                    <a:pt x="26008" y="34096"/>
                    <a:pt x="25974" y="34388"/>
                    <a:pt x="26110" y="34626"/>
                  </a:cubicBezTo>
                  <a:cubicBezTo>
                    <a:pt x="26144" y="34681"/>
                    <a:pt x="26205" y="34708"/>
                    <a:pt x="26273" y="34715"/>
                  </a:cubicBezTo>
                  <a:cubicBezTo>
                    <a:pt x="26341" y="34708"/>
                    <a:pt x="26402" y="34667"/>
                    <a:pt x="26436" y="34613"/>
                  </a:cubicBezTo>
                  <a:cubicBezTo>
                    <a:pt x="26572" y="34314"/>
                    <a:pt x="26729" y="34021"/>
                    <a:pt x="26735" y="33682"/>
                  </a:cubicBezTo>
                  <a:lnTo>
                    <a:pt x="26715" y="33682"/>
                  </a:lnTo>
                  <a:cubicBezTo>
                    <a:pt x="26715" y="33661"/>
                    <a:pt x="26708" y="33641"/>
                    <a:pt x="26708" y="33627"/>
                  </a:cubicBezTo>
                  <a:lnTo>
                    <a:pt x="26647" y="33580"/>
                  </a:lnTo>
                  <a:cubicBezTo>
                    <a:pt x="26668" y="33587"/>
                    <a:pt x="26695" y="33587"/>
                    <a:pt x="26702" y="33600"/>
                  </a:cubicBezTo>
                  <a:cubicBezTo>
                    <a:pt x="26708" y="33614"/>
                    <a:pt x="26702" y="33621"/>
                    <a:pt x="26708" y="33627"/>
                  </a:cubicBezTo>
                  <a:lnTo>
                    <a:pt x="26742" y="33655"/>
                  </a:lnTo>
                  <a:lnTo>
                    <a:pt x="26742" y="33682"/>
                  </a:lnTo>
                  <a:lnTo>
                    <a:pt x="26939" y="33682"/>
                  </a:lnTo>
                  <a:lnTo>
                    <a:pt x="26926" y="33655"/>
                  </a:lnTo>
                  <a:lnTo>
                    <a:pt x="26967" y="33614"/>
                  </a:lnTo>
                  <a:lnTo>
                    <a:pt x="26946" y="33682"/>
                  </a:lnTo>
                  <a:lnTo>
                    <a:pt x="26939" y="33682"/>
                  </a:lnTo>
                  <a:cubicBezTo>
                    <a:pt x="27014" y="33797"/>
                    <a:pt x="27082" y="33920"/>
                    <a:pt x="27157" y="34042"/>
                  </a:cubicBezTo>
                  <a:cubicBezTo>
                    <a:pt x="27170" y="34035"/>
                    <a:pt x="27170" y="34021"/>
                    <a:pt x="27184" y="34021"/>
                  </a:cubicBezTo>
                  <a:cubicBezTo>
                    <a:pt x="27184" y="34049"/>
                    <a:pt x="27191" y="34076"/>
                    <a:pt x="27198" y="34103"/>
                  </a:cubicBezTo>
                  <a:cubicBezTo>
                    <a:pt x="27225" y="34137"/>
                    <a:pt x="27245" y="34185"/>
                    <a:pt x="27252" y="34232"/>
                  </a:cubicBezTo>
                  <a:cubicBezTo>
                    <a:pt x="27252" y="34321"/>
                    <a:pt x="27218" y="34321"/>
                    <a:pt x="27198" y="34232"/>
                  </a:cubicBezTo>
                  <a:cubicBezTo>
                    <a:pt x="27198" y="34191"/>
                    <a:pt x="27198" y="34157"/>
                    <a:pt x="27198" y="34123"/>
                  </a:cubicBezTo>
                  <a:lnTo>
                    <a:pt x="27198" y="34103"/>
                  </a:lnTo>
                  <a:cubicBezTo>
                    <a:pt x="27198" y="34096"/>
                    <a:pt x="27177" y="34069"/>
                    <a:pt x="27164" y="34049"/>
                  </a:cubicBezTo>
                  <a:cubicBezTo>
                    <a:pt x="27164" y="34049"/>
                    <a:pt x="27164" y="34049"/>
                    <a:pt x="27164" y="34042"/>
                  </a:cubicBezTo>
                  <a:cubicBezTo>
                    <a:pt x="27001" y="34137"/>
                    <a:pt x="26973" y="34280"/>
                    <a:pt x="27007" y="34456"/>
                  </a:cubicBezTo>
                  <a:cubicBezTo>
                    <a:pt x="27028" y="34592"/>
                    <a:pt x="27116" y="34715"/>
                    <a:pt x="27245" y="34769"/>
                  </a:cubicBezTo>
                  <a:cubicBezTo>
                    <a:pt x="27347" y="34796"/>
                    <a:pt x="27449" y="34817"/>
                    <a:pt x="27551" y="34830"/>
                  </a:cubicBezTo>
                  <a:cubicBezTo>
                    <a:pt x="27680" y="34864"/>
                    <a:pt x="27728" y="34953"/>
                    <a:pt x="27646" y="35041"/>
                  </a:cubicBezTo>
                  <a:cubicBezTo>
                    <a:pt x="27449" y="35252"/>
                    <a:pt x="27306" y="35469"/>
                    <a:pt x="27306" y="35768"/>
                  </a:cubicBezTo>
                  <a:cubicBezTo>
                    <a:pt x="27306" y="35890"/>
                    <a:pt x="27150" y="35884"/>
                    <a:pt x="27062" y="35924"/>
                  </a:cubicBezTo>
                  <a:cubicBezTo>
                    <a:pt x="26933" y="35992"/>
                    <a:pt x="26919" y="36053"/>
                    <a:pt x="27007" y="36149"/>
                  </a:cubicBezTo>
                  <a:cubicBezTo>
                    <a:pt x="27245" y="36407"/>
                    <a:pt x="27232" y="36516"/>
                    <a:pt x="26933" y="36645"/>
                  </a:cubicBezTo>
                  <a:cubicBezTo>
                    <a:pt x="26858" y="36679"/>
                    <a:pt x="26797" y="36699"/>
                    <a:pt x="26810" y="36781"/>
                  </a:cubicBezTo>
                  <a:cubicBezTo>
                    <a:pt x="26871" y="37018"/>
                    <a:pt x="27075" y="37182"/>
                    <a:pt x="27252" y="37120"/>
                  </a:cubicBezTo>
                  <a:cubicBezTo>
                    <a:pt x="27490" y="37046"/>
                    <a:pt x="27707" y="36930"/>
                    <a:pt x="27966" y="36944"/>
                  </a:cubicBezTo>
                  <a:cubicBezTo>
                    <a:pt x="27993" y="36944"/>
                    <a:pt x="28047" y="36964"/>
                    <a:pt x="28047" y="36978"/>
                  </a:cubicBezTo>
                  <a:cubicBezTo>
                    <a:pt x="28054" y="37039"/>
                    <a:pt x="28067" y="37114"/>
                    <a:pt x="28034" y="37154"/>
                  </a:cubicBezTo>
                  <a:cubicBezTo>
                    <a:pt x="27938" y="37250"/>
                    <a:pt x="27836" y="37338"/>
                    <a:pt x="27728" y="37426"/>
                  </a:cubicBezTo>
                  <a:cubicBezTo>
                    <a:pt x="27544" y="37583"/>
                    <a:pt x="27449" y="37820"/>
                    <a:pt x="27463" y="38065"/>
                  </a:cubicBezTo>
                  <a:cubicBezTo>
                    <a:pt x="27463" y="38119"/>
                    <a:pt x="27544" y="38167"/>
                    <a:pt x="27585" y="38215"/>
                  </a:cubicBezTo>
                  <a:lnTo>
                    <a:pt x="27585" y="38215"/>
                  </a:lnTo>
                  <a:lnTo>
                    <a:pt x="27558" y="38187"/>
                  </a:lnTo>
                  <a:cubicBezTo>
                    <a:pt x="27578" y="38187"/>
                    <a:pt x="27592" y="38187"/>
                    <a:pt x="27605" y="38181"/>
                  </a:cubicBezTo>
                  <a:lnTo>
                    <a:pt x="27639" y="38133"/>
                  </a:lnTo>
                  <a:cubicBezTo>
                    <a:pt x="27680" y="38167"/>
                    <a:pt x="27660" y="38181"/>
                    <a:pt x="27605" y="38181"/>
                  </a:cubicBezTo>
                  <a:lnTo>
                    <a:pt x="27585" y="38215"/>
                  </a:lnTo>
                  <a:cubicBezTo>
                    <a:pt x="27762" y="38398"/>
                    <a:pt x="27938" y="38575"/>
                    <a:pt x="28108" y="38758"/>
                  </a:cubicBezTo>
                  <a:cubicBezTo>
                    <a:pt x="28203" y="38853"/>
                    <a:pt x="28237" y="38996"/>
                    <a:pt x="28183" y="39118"/>
                  </a:cubicBezTo>
                  <a:cubicBezTo>
                    <a:pt x="28135" y="39227"/>
                    <a:pt x="28081" y="39336"/>
                    <a:pt x="28020" y="39438"/>
                  </a:cubicBezTo>
                  <a:lnTo>
                    <a:pt x="28006" y="39431"/>
                  </a:lnTo>
                  <a:cubicBezTo>
                    <a:pt x="28000" y="39445"/>
                    <a:pt x="28000" y="39451"/>
                    <a:pt x="28006" y="39465"/>
                  </a:cubicBezTo>
                  <a:lnTo>
                    <a:pt x="28027" y="39445"/>
                  </a:lnTo>
                  <a:cubicBezTo>
                    <a:pt x="28013" y="39547"/>
                    <a:pt x="27972" y="39655"/>
                    <a:pt x="28006" y="39744"/>
                  </a:cubicBezTo>
                  <a:cubicBezTo>
                    <a:pt x="28067" y="39920"/>
                    <a:pt x="28074" y="40077"/>
                    <a:pt x="27945" y="40219"/>
                  </a:cubicBezTo>
                  <a:cubicBezTo>
                    <a:pt x="27925" y="40247"/>
                    <a:pt x="27911" y="40281"/>
                    <a:pt x="27904" y="40315"/>
                  </a:cubicBezTo>
                  <a:lnTo>
                    <a:pt x="28203" y="40919"/>
                  </a:lnTo>
                  <a:cubicBezTo>
                    <a:pt x="28400" y="40994"/>
                    <a:pt x="28577" y="41116"/>
                    <a:pt x="28706" y="41280"/>
                  </a:cubicBezTo>
                  <a:cubicBezTo>
                    <a:pt x="28829" y="41449"/>
                    <a:pt x="29005" y="41572"/>
                    <a:pt x="29202" y="41640"/>
                  </a:cubicBezTo>
                  <a:cubicBezTo>
                    <a:pt x="29366" y="41708"/>
                    <a:pt x="29522" y="41782"/>
                    <a:pt x="29678" y="41871"/>
                  </a:cubicBezTo>
                  <a:cubicBezTo>
                    <a:pt x="29773" y="41912"/>
                    <a:pt x="29828" y="42020"/>
                    <a:pt x="29794" y="42122"/>
                  </a:cubicBezTo>
                  <a:cubicBezTo>
                    <a:pt x="29719" y="42326"/>
                    <a:pt x="29678" y="42523"/>
                    <a:pt x="29753" y="42727"/>
                  </a:cubicBezTo>
                  <a:cubicBezTo>
                    <a:pt x="29794" y="42809"/>
                    <a:pt x="29841" y="42883"/>
                    <a:pt x="29902" y="42945"/>
                  </a:cubicBezTo>
                  <a:lnTo>
                    <a:pt x="29957" y="42938"/>
                  </a:lnTo>
                  <a:lnTo>
                    <a:pt x="29923" y="42972"/>
                  </a:lnTo>
                  <a:lnTo>
                    <a:pt x="29902" y="42945"/>
                  </a:lnTo>
                  <a:lnTo>
                    <a:pt x="29896" y="42945"/>
                  </a:lnTo>
                  <a:cubicBezTo>
                    <a:pt x="29909" y="43013"/>
                    <a:pt x="29923" y="43087"/>
                    <a:pt x="29943" y="43155"/>
                  </a:cubicBezTo>
                  <a:cubicBezTo>
                    <a:pt x="30032" y="43169"/>
                    <a:pt x="30127" y="43182"/>
                    <a:pt x="30222" y="43203"/>
                  </a:cubicBezTo>
                  <a:cubicBezTo>
                    <a:pt x="30365" y="43237"/>
                    <a:pt x="30480" y="43284"/>
                    <a:pt x="30528" y="43441"/>
                  </a:cubicBezTo>
                  <a:cubicBezTo>
                    <a:pt x="30596" y="43672"/>
                    <a:pt x="30691" y="43896"/>
                    <a:pt x="30799" y="44107"/>
                  </a:cubicBezTo>
                  <a:cubicBezTo>
                    <a:pt x="30929" y="44331"/>
                    <a:pt x="30827" y="44501"/>
                    <a:pt x="30745" y="44691"/>
                  </a:cubicBezTo>
                  <a:cubicBezTo>
                    <a:pt x="30711" y="44752"/>
                    <a:pt x="30670" y="44807"/>
                    <a:pt x="30609" y="44847"/>
                  </a:cubicBezTo>
                  <a:cubicBezTo>
                    <a:pt x="30528" y="44902"/>
                    <a:pt x="30412" y="44983"/>
                    <a:pt x="30344" y="44963"/>
                  </a:cubicBezTo>
                  <a:cubicBezTo>
                    <a:pt x="30045" y="44875"/>
                    <a:pt x="29719" y="44847"/>
                    <a:pt x="29495" y="44603"/>
                  </a:cubicBezTo>
                  <a:lnTo>
                    <a:pt x="29529" y="44623"/>
                  </a:lnTo>
                  <a:lnTo>
                    <a:pt x="29501" y="44603"/>
                  </a:lnTo>
                  <a:cubicBezTo>
                    <a:pt x="29603" y="44623"/>
                    <a:pt x="29699" y="44630"/>
                    <a:pt x="29800" y="44637"/>
                  </a:cubicBezTo>
                  <a:cubicBezTo>
                    <a:pt x="29977" y="44650"/>
                    <a:pt x="30133" y="44508"/>
                    <a:pt x="30127" y="44331"/>
                  </a:cubicBezTo>
                  <a:cubicBezTo>
                    <a:pt x="30154" y="43937"/>
                    <a:pt x="30086" y="43543"/>
                    <a:pt x="29923" y="43176"/>
                  </a:cubicBezTo>
                  <a:cubicBezTo>
                    <a:pt x="29766" y="43114"/>
                    <a:pt x="29624" y="43040"/>
                    <a:pt x="29569" y="42856"/>
                  </a:cubicBezTo>
                  <a:cubicBezTo>
                    <a:pt x="29529" y="42686"/>
                    <a:pt x="29461" y="42530"/>
                    <a:pt x="29420" y="42367"/>
                  </a:cubicBezTo>
                  <a:cubicBezTo>
                    <a:pt x="29345" y="42014"/>
                    <a:pt x="29073" y="41735"/>
                    <a:pt x="28720" y="41667"/>
                  </a:cubicBezTo>
                  <a:cubicBezTo>
                    <a:pt x="28448" y="41585"/>
                    <a:pt x="28197" y="41449"/>
                    <a:pt x="27986" y="41266"/>
                  </a:cubicBezTo>
                  <a:cubicBezTo>
                    <a:pt x="27857" y="41150"/>
                    <a:pt x="27714" y="41042"/>
                    <a:pt x="27571" y="40947"/>
                  </a:cubicBezTo>
                  <a:cubicBezTo>
                    <a:pt x="27476" y="40906"/>
                    <a:pt x="27374" y="40879"/>
                    <a:pt x="27272" y="40872"/>
                  </a:cubicBezTo>
                  <a:cubicBezTo>
                    <a:pt x="27184" y="40858"/>
                    <a:pt x="27048" y="40981"/>
                    <a:pt x="27062" y="41055"/>
                  </a:cubicBezTo>
                  <a:cubicBezTo>
                    <a:pt x="27096" y="41259"/>
                    <a:pt x="27164" y="41449"/>
                    <a:pt x="27143" y="41667"/>
                  </a:cubicBezTo>
                  <a:cubicBezTo>
                    <a:pt x="27150" y="41769"/>
                    <a:pt x="27191" y="41864"/>
                    <a:pt x="27252" y="41939"/>
                  </a:cubicBezTo>
                  <a:cubicBezTo>
                    <a:pt x="27401" y="42136"/>
                    <a:pt x="27585" y="42299"/>
                    <a:pt x="27721" y="42496"/>
                  </a:cubicBezTo>
                  <a:cubicBezTo>
                    <a:pt x="28129" y="43101"/>
                    <a:pt x="28679" y="43597"/>
                    <a:pt x="29073" y="44195"/>
                  </a:cubicBezTo>
                  <a:cubicBezTo>
                    <a:pt x="29148" y="44277"/>
                    <a:pt x="29223" y="44345"/>
                    <a:pt x="29311" y="44406"/>
                  </a:cubicBezTo>
                  <a:lnTo>
                    <a:pt x="29284" y="44385"/>
                  </a:lnTo>
                  <a:lnTo>
                    <a:pt x="29304" y="44406"/>
                  </a:lnTo>
                  <a:cubicBezTo>
                    <a:pt x="29019" y="44521"/>
                    <a:pt x="28849" y="44718"/>
                    <a:pt x="28842" y="45024"/>
                  </a:cubicBezTo>
                  <a:cubicBezTo>
                    <a:pt x="28835" y="45473"/>
                    <a:pt x="28822" y="45921"/>
                    <a:pt x="28849" y="46370"/>
                  </a:cubicBezTo>
                  <a:cubicBezTo>
                    <a:pt x="28890" y="46934"/>
                    <a:pt x="28767" y="47450"/>
                    <a:pt x="28564" y="47980"/>
                  </a:cubicBezTo>
                  <a:cubicBezTo>
                    <a:pt x="28353" y="48524"/>
                    <a:pt x="28095" y="49054"/>
                    <a:pt x="27952" y="49625"/>
                  </a:cubicBezTo>
                  <a:cubicBezTo>
                    <a:pt x="27836" y="50169"/>
                    <a:pt x="27619" y="50685"/>
                    <a:pt x="27306" y="51140"/>
                  </a:cubicBezTo>
                  <a:cubicBezTo>
                    <a:pt x="27007" y="51562"/>
                    <a:pt x="26933" y="52024"/>
                    <a:pt x="26939" y="52513"/>
                  </a:cubicBezTo>
                  <a:cubicBezTo>
                    <a:pt x="26939" y="52615"/>
                    <a:pt x="26953" y="52724"/>
                    <a:pt x="26960" y="52826"/>
                  </a:cubicBezTo>
                  <a:cubicBezTo>
                    <a:pt x="26987" y="53383"/>
                    <a:pt x="26905" y="53920"/>
                    <a:pt x="26566" y="54396"/>
                  </a:cubicBezTo>
                  <a:cubicBezTo>
                    <a:pt x="26457" y="54538"/>
                    <a:pt x="26443" y="54729"/>
                    <a:pt x="26518" y="54885"/>
                  </a:cubicBezTo>
                  <a:cubicBezTo>
                    <a:pt x="26708" y="55218"/>
                    <a:pt x="26756" y="55612"/>
                    <a:pt x="26654" y="55986"/>
                  </a:cubicBezTo>
                  <a:cubicBezTo>
                    <a:pt x="26606" y="56142"/>
                    <a:pt x="26634" y="56326"/>
                    <a:pt x="26640" y="56496"/>
                  </a:cubicBezTo>
                  <a:cubicBezTo>
                    <a:pt x="26640" y="56598"/>
                    <a:pt x="26661" y="56700"/>
                    <a:pt x="26695" y="56795"/>
                  </a:cubicBezTo>
                  <a:cubicBezTo>
                    <a:pt x="26810" y="57080"/>
                    <a:pt x="26933" y="57366"/>
                    <a:pt x="27075" y="57637"/>
                  </a:cubicBezTo>
                  <a:cubicBezTo>
                    <a:pt x="27136" y="57719"/>
                    <a:pt x="27218" y="57787"/>
                    <a:pt x="27313" y="57834"/>
                  </a:cubicBezTo>
                  <a:cubicBezTo>
                    <a:pt x="27503" y="57950"/>
                    <a:pt x="27510" y="57950"/>
                    <a:pt x="27449" y="58106"/>
                  </a:cubicBezTo>
                  <a:cubicBezTo>
                    <a:pt x="27401" y="58195"/>
                    <a:pt x="27368" y="58290"/>
                    <a:pt x="27334" y="58392"/>
                  </a:cubicBezTo>
                  <a:cubicBezTo>
                    <a:pt x="27306" y="58487"/>
                    <a:pt x="27300" y="58596"/>
                    <a:pt x="27320" y="58691"/>
                  </a:cubicBezTo>
                  <a:cubicBezTo>
                    <a:pt x="27422" y="58983"/>
                    <a:pt x="27599" y="59248"/>
                    <a:pt x="27463" y="59574"/>
                  </a:cubicBezTo>
                  <a:cubicBezTo>
                    <a:pt x="27435" y="59656"/>
                    <a:pt x="27483" y="59778"/>
                    <a:pt x="27524" y="59873"/>
                  </a:cubicBezTo>
                  <a:cubicBezTo>
                    <a:pt x="27694" y="60247"/>
                    <a:pt x="27864" y="60628"/>
                    <a:pt x="28054" y="60995"/>
                  </a:cubicBezTo>
                  <a:cubicBezTo>
                    <a:pt x="28149" y="61178"/>
                    <a:pt x="28190" y="61382"/>
                    <a:pt x="28176" y="61593"/>
                  </a:cubicBezTo>
                  <a:cubicBezTo>
                    <a:pt x="28149" y="61831"/>
                    <a:pt x="28231" y="61953"/>
                    <a:pt x="28414" y="61980"/>
                  </a:cubicBezTo>
                  <a:cubicBezTo>
                    <a:pt x="29039" y="62075"/>
                    <a:pt x="29495" y="62463"/>
                    <a:pt x="30004" y="62762"/>
                  </a:cubicBezTo>
                  <a:cubicBezTo>
                    <a:pt x="30432" y="63020"/>
                    <a:pt x="30684" y="63360"/>
                    <a:pt x="30698" y="63849"/>
                  </a:cubicBezTo>
                  <a:cubicBezTo>
                    <a:pt x="30711" y="64229"/>
                    <a:pt x="30833" y="64590"/>
                    <a:pt x="30942" y="64950"/>
                  </a:cubicBezTo>
                  <a:cubicBezTo>
                    <a:pt x="31119" y="65575"/>
                    <a:pt x="31432" y="66166"/>
                    <a:pt x="31513" y="66819"/>
                  </a:cubicBezTo>
                  <a:cubicBezTo>
                    <a:pt x="31554" y="67029"/>
                    <a:pt x="31669" y="67213"/>
                    <a:pt x="31846" y="67335"/>
                  </a:cubicBezTo>
                  <a:cubicBezTo>
                    <a:pt x="32186" y="67600"/>
                    <a:pt x="32383" y="67967"/>
                    <a:pt x="32594" y="68327"/>
                  </a:cubicBezTo>
                  <a:cubicBezTo>
                    <a:pt x="32709" y="68525"/>
                    <a:pt x="32668" y="68722"/>
                    <a:pt x="32560" y="68912"/>
                  </a:cubicBezTo>
                  <a:cubicBezTo>
                    <a:pt x="32485" y="69055"/>
                    <a:pt x="32356" y="69082"/>
                    <a:pt x="32206" y="69068"/>
                  </a:cubicBezTo>
                  <a:cubicBezTo>
                    <a:pt x="32172" y="69068"/>
                    <a:pt x="32131" y="69075"/>
                    <a:pt x="32104" y="69089"/>
                  </a:cubicBezTo>
                  <a:cubicBezTo>
                    <a:pt x="32002" y="69129"/>
                    <a:pt x="31955" y="69238"/>
                    <a:pt x="31989" y="69340"/>
                  </a:cubicBezTo>
                  <a:cubicBezTo>
                    <a:pt x="32145" y="69653"/>
                    <a:pt x="32403" y="69904"/>
                    <a:pt x="32723" y="70054"/>
                  </a:cubicBezTo>
                  <a:cubicBezTo>
                    <a:pt x="33151" y="70244"/>
                    <a:pt x="33457" y="70577"/>
                    <a:pt x="33796" y="70869"/>
                  </a:cubicBezTo>
                  <a:cubicBezTo>
                    <a:pt x="33932" y="70991"/>
                    <a:pt x="34000" y="71161"/>
                    <a:pt x="33987" y="71338"/>
                  </a:cubicBezTo>
                  <a:cubicBezTo>
                    <a:pt x="33994" y="71508"/>
                    <a:pt x="33980" y="71678"/>
                    <a:pt x="33939" y="71848"/>
                  </a:cubicBezTo>
                  <a:cubicBezTo>
                    <a:pt x="33892" y="72072"/>
                    <a:pt x="33960" y="72228"/>
                    <a:pt x="34129" y="72391"/>
                  </a:cubicBezTo>
                  <a:cubicBezTo>
                    <a:pt x="34639" y="72901"/>
                    <a:pt x="35264" y="73322"/>
                    <a:pt x="35604" y="73988"/>
                  </a:cubicBezTo>
                  <a:cubicBezTo>
                    <a:pt x="35659" y="74097"/>
                    <a:pt x="35856" y="74104"/>
                    <a:pt x="35978" y="74009"/>
                  </a:cubicBezTo>
                  <a:cubicBezTo>
                    <a:pt x="36128" y="73907"/>
                    <a:pt x="36195" y="73730"/>
                    <a:pt x="36161" y="73554"/>
                  </a:cubicBezTo>
                  <a:cubicBezTo>
                    <a:pt x="36087" y="73322"/>
                    <a:pt x="35964" y="73112"/>
                    <a:pt x="35795" y="72935"/>
                  </a:cubicBezTo>
                  <a:cubicBezTo>
                    <a:pt x="35550" y="72602"/>
                    <a:pt x="35339" y="72242"/>
                    <a:pt x="35169" y="71868"/>
                  </a:cubicBezTo>
                  <a:cubicBezTo>
                    <a:pt x="35115" y="71705"/>
                    <a:pt x="35033" y="71549"/>
                    <a:pt x="34999" y="71379"/>
                  </a:cubicBezTo>
                  <a:cubicBezTo>
                    <a:pt x="34938" y="71114"/>
                    <a:pt x="34911" y="70835"/>
                    <a:pt x="34857" y="70563"/>
                  </a:cubicBezTo>
                  <a:cubicBezTo>
                    <a:pt x="34789" y="70251"/>
                    <a:pt x="34463" y="70101"/>
                    <a:pt x="34361" y="69789"/>
                  </a:cubicBezTo>
                  <a:cubicBezTo>
                    <a:pt x="34204" y="69333"/>
                    <a:pt x="33994" y="68898"/>
                    <a:pt x="33735" y="68491"/>
                  </a:cubicBezTo>
                  <a:cubicBezTo>
                    <a:pt x="33443" y="68056"/>
                    <a:pt x="33260" y="67573"/>
                    <a:pt x="32913" y="67172"/>
                  </a:cubicBezTo>
                  <a:cubicBezTo>
                    <a:pt x="32845" y="67091"/>
                    <a:pt x="32804" y="66995"/>
                    <a:pt x="32784" y="66893"/>
                  </a:cubicBezTo>
                  <a:cubicBezTo>
                    <a:pt x="32723" y="66384"/>
                    <a:pt x="32628" y="65874"/>
                    <a:pt x="32777" y="65358"/>
                  </a:cubicBezTo>
                  <a:cubicBezTo>
                    <a:pt x="32797" y="65276"/>
                    <a:pt x="32852" y="65235"/>
                    <a:pt x="32933" y="65276"/>
                  </a:cubicBezTo>
                  <a:cubicBezTo>
                    <a:pt x="33124" y="65358"/>
                    <a:pt x="33321" y="65446"/>
                    <a:pt x="33504" y="65528"/>
                  </a:cubicBezTo>
                  <a:cubicBezTo>
                    <a:pt x="33701" y="65602"/>
                    <a:pt x="33844" y="65779"/>
                    <a:pt x="33878" y="65983"/>
                  </a:cubicBezTo>
                  <a:cubicBezTo>
                    <a:pt x="33960" y="66425"/>
                    <a:pt x="34014" y="66866"/>
                    <a:pt x="34184" y="67288"/>
                  </a:cubicBezTo>
                  <a:cubicBezTo>
                    <a:pt x="34442" y="67933"/>
                    <a:pt x="34796" y="68531"/>
                    <a:pt x="35237" y="69068"/>
                  </a:cubicBezTo>
                  <a:cubicBezTo>
                    <a:pt x="35326" y="69170"/>
                    <a:pt x="35455" y="69272"/>
                    <a:pt x="35482" y="69388"/>
                  </a:cubicBezTo>
                  <a:cubicBezTo>
                    <a:pt x="35557" y="69721"/>
                    <a:pt x="35795" y="69924"/>
                    <a:pt x="36039" y="70122"/>
                  </a:cubicBezTo>
                  <a:cubicBezTo>
                    <a:pt x="36195" y="70257"/>
                    <a:pt x="36365" y="70380"/>
                    <a:pt x="36508" y="70529"/>
                  </a:cubicBezTo>
                  <a:cubicBezTo>
                    <a:pt x="36596" y="70597"/>
                    <a:pt x="36610" y="70720"/>
                    <a:pt x="36542" y="70808"/>
                  </a:cubicBezTo>
                  <a:cubicBezTo>
                    <a:pt x="36501" y="70869"/>
                    <a:pt x="36461" y="70923"/>
                    <a:pt x="36427" y="70978"/>
                  </a:cubicBezTo>
                  <a:cubicBezTo>
                    <a:pt x="36325" y="71127"/>
                    <a:pt x="36359" y="71331"/>
                    <a:pt x="36501" y="71447"/>
                  </a:cubicBezTo>
                  <a:cubicBezTo>
                    <a:pt x="36698" y="71596"/>
                    <a:pt x="36902" y="71725"/>
                    <a:pt x="37120" y="71848"/>
                  </a:cubicBezTo>
                  <a:cubicBezTo>
                    <a:pt x="37358" y="71963"/>
                    <a:pt x="37500" y="72113"/>
                    <a:pt x="37527" y="72391"/>
                  </a:cubicBezTo>
                  <a:cubicBezTo>
                    <a:pt x="37534" y="72507"/>
                    <a:pt x="37657" y="72622"/>
                    <a:pt x="37752" y="72718"/>
                  </a:cubicBezTo>
                  <a:cubicBezTo>
                    <a:pt x="38839" y="73812"/>
                    <a:pt x="39138" y="74383"/>
                    <a:pt x="39471" y="75613"/>
                  </a:cubicBezTo>
                  <a:cubicBezTo>
                    <a:pt x="39492" y="75715"/>
                    <a:pt x="39485" y="75817"/>
                    <a:pt x="39458" y="75919"/>
                  </a:cubicBezTo>
                  <a:cubicBezTo>
                    <a:pt x="39424" y="76048"/>
                    <a:pt x="39362" y="76177"/>
                    <a:pt x="39288" y="76292"/>
                  </a:cubicBezTo>
                  <a:cubicBezTo>
                    <a:pt x="39043" y="76625"/>
                    <a:pt x="39145" y="76931"/>
                    <a:pt x="39322" y="77251"/>
                  </a:cubicBezTo>
                  <a:cubicBezTo>
                    <a:pt x="39485" y="77536"/>
                    <a:pt x="39682" y="77760"/>
                    <a:pt x="40001" y="77862"/>
                  </a:cubicBezTo>
                  <a:cubicBezTo>
                    <a:pt x="40307" y="77957"/>
                    <a:pt x="40572" y="78148"/>
                    <a:pt x="40756" y="78413"/>
                  </a:cubicBezTo>
                  <a:cubicBezTo>
                    <a:pt x="40953" y="78684"/>
                    <a:pt x="41231" y="78814"/>
                    <a:pt x="41544" y="78882"/>
                  </a:cubicBezTo>
                  <a:cubicBezTo>
                    <a:pt x="41680" y="78916"/>
                    <a:pt x="41829" y="78929"/>
                    <a:pt x="41958" y="78970"/>
                  </a:cubicBezTo>
                  <a:cubicBezTo>
                    <a:pt x="42094" y="78997"/>
                    <a:pt x="42223" y="79058"/>
                    <a:pt x="42332" y="79140"/>
                  </a:cubicBezTo>
                  <a:cubicBezTo>
                    <a:pt x="42774" y="79541"/>
                    <a:pt x="43311" y="79833"/>
                    <a:pt x="43889" y="79982"/>
                  </a:cubicBezTo>
                  <a:cubicBezTo>
                    <a:pt x="44194" y="80071"/>
                    <a:pt x="44487" y="80193"/>
                    <a:pt x="44752" y="80363"/>
                  </a:cubicBezTo>
                  <a:cubicBezTo>
                    <a:pt x="45064" y="80526"/>
                    <a:pt x="45397" y="80648"/>
                    <a:pt x="45737" y="80730"/>
                  </a:cubicBezTo>
                  <a:cubicBezTo>
                    <a:pt x="46906" y="81070"/>
                    <a:pt x="46906" y="81070"/>
                    <a:pt x="48075" y="80655"/>
                  </a:cubicBezTo>
                  <a:cubicBezTo>
                    <a:pt x="48415" y="80533"/>
                    <a:pt x="48727" y="80567"/>
                    <a:pt x="48965" y="80784"/>
                  </a:cubicBezTo>
                  <a:cubicBezTo>
                    <a:pt x="49495" y="81287"/>
                    <a:pt x="50154" y="81654"/>
                    <a:pt x="50623" y="82225"/>
                  </a:cubicBezTo>
                  <a:cubicBezTo>
                    <a:pt x="50827" y="82477"/>
                    <a:pt x="51126" y="82626"/>
                    <a:pt x="51446" y="82653"/>
                  </a:cubicBezTo>
                  <a:cubicBezTo>
                    <a:pt x="51908" y="82687"/>
                    <a:pt x="52336" y="82844"/>
                    <a:pt x="52771" y="82973"/>
                  </a:cubicBezTo>
                  <a:cubicBezTo>
                    <a:pt x="53274" y="83129"/>
                    <a:pt x="53770" y="83333"/>
                    <a:pt x="54314" y="83299"/>
                  </a:cubicBezTo>
                  <a:cubicBezTo>
                    <a:pt x="54422" y="83285"/>
                    <a:pt x="54517" y="83353"/>
                    <a:pt x="54551" y="83455"/>
                  </a:cubicBezTo>
                  <a:cubicBezTo>
                    <a:pt x="54667" y="83754"/>
                    <a:pt x="54918" y="83965"/>
                    <a:pt x="55115" y="84196"/>
                  </a:cubicBezTo>
                  <a:cubicBezTo>
                    <a:pt x="55347" y="84454"/>
                    <a:pt x="55598" y="84706"/>
                    <a:pt x="55802" y="84978"/>
                  </a:cubicBezTo>
                  <a:cubicBezTo>
                    <a:pt x="55924" y="85141"/>
                    <a:pt x="56019" y="85331"/>
                    <a:pt x="55945" y="85555"/>
                  </a:cubicBezTo>
                  <a:cubicBezTo>
                    <a:pt x="55829" y="85888"/>
                    <a:pt x="56019" y="86072"/>
                    <a:pt x="56332" y="86160"/>
                  </a:cubicBezTo>
                  <a:cubicBezTo>
                    <a:pt x="56461" y="86208"/>
                    <a:pt x="56597" y="86242"/>
                    <a:pt x="56733" y="86255"/>
                  </a:cubicBezTo>
                  <a:cubicBezTo>
                    <a:pt x="56835" y="86242"/>
                    <a:pt x="56944" y="86262"/>
                    <a:pt x="57032" y="86316"/>
                  </a:cubicBezTo>
                  <a:cubicBezTo>
                    <a:pt x="57283" y="86507"/>
                    <a:pt x="57562" y="86670"/>
                    <a:pt x="57630" y="87003"/>
                  </a:cubicBezTo>
                  <a:cubicBezTo>
                    <a:pt x="57718" y="87376"/>
                    <a:pt x="58024" y="87465"/>
                    <a:pt x="58344" y="87512"/>
                  </a:cubicBezTo>
                  <a:cubicBezTo>
                    <a:pt x="58452" y="87533"/>
                    <a:pt x="58554" y="87519"/>
                    <a:pt x="58656" y="87485"/>
                  </a:cubicBezTo>
                  <a:cubicBezTo>
                    <a:pt x="58962" y="87370"/>
                    <a:pt x="59309" y="87458"/>
                    <a:pt x="59519" y="87709"/>
                  </a:cubicBezTo>
                  <a:cubicBezTo>
                    <a:pt x="59710" y="87927"/>
                    <a:pt x="59975" y="88022"/>
                    <a:pt x="60185" y="88206"/>
                  </a:cubicBezTo>
                  <a:cubicBezTo>
                    <a:pt x="60416" y="88409"/>
                    <a:pt x="60545" y="88375"/>
                    <a:pt x="60831" y="88165"/>
                  </a:cubicBezTo>
                  <a:cubicBezTo>
                    <a:pt x="60953" y="88090"/>
                    <a:pt x="60994" y="87934"/>
                    <a:pt x="60933" y="87805"/>
                  </a:cubicBezTo>
                  <a:cubicBezTo>
                    <a:pt x="60892" y="87709"/>
                    <a:pt x="60838" y="87580"/>
                    <a:pt x="60933" y="87519"/>
                  </a:cubicBezTo>
                  <a:cubicBezTo>
                    <a:pt x="61198" y="87343"/>
                    <a:pt x="61361" y="87077"/>
                    <a:pt x="61565" y="86840"/>
                  </a:cubicBezTo>
                  <a:cubicBezTo>
                    <a:pt x="61606" y="86792"/>
                    <a:pt x="61769" y="86799"/>
                    <a:pt x="61850" y="86840"/>
                  </a:cubicBezTo>
                  <a:cubicBezTo>
                    <a:pt x="62149" y="86982"/>
                    <a:pt x="62374" y="87207"/>
                    <a:pt x="62408" y="87540"/>
                  </a:cubicBezTo>
                  <a:cubicBezTo>
                    <a:pt x="62421" y="87784"/>
                    <a:pt x="62509" y="88009"/>
                    <a:pt x="62659" y="88199"/>
                  </a:cubicBezTo>
                  <a:cubicBezTo>
                    <a:pt x="62863" y="88437"/>
                    <a:pt x="62904" y="88770"/>
                    <a:pt x="63141" y="88994"/>
                  </a:cubicBezTo>
                  <a:cubicBezTo>
                    <a:pt x="63203" y="89055"/>
                    <a:pt x="63216" y="89184"/>
                    <a:pt x="63216" y="89279"/>
                  </a:cubicBezTo>
                  <a:cubicBezTo>
                    <a:pt x="63216" y="89721"/>
                    <a:pt x="63243" y="90170"/>
                    <a:pt x="63189" y="90611"/>
                  </a:cubicBezTo>
                  <a:cubicBezTo>
                    <a:pt x="63162" y="90863"/>
                    <a:pt x="63182" y="91080"/>
                    <a:pt x="63345" y="91277"/>
                  </a:cubicBezTo>
                  <a:cubicBezTo>
                    <a:pt x="63420" y="91372"/>
                    <a:pt x="63386" y="91481"/>
                    <a:pt x="63332" y="91570"/>
                  </a:cubicBezTo>
                  <a:cubicBezTo>
                    <a:pt x="63121" y="91889"/>
                    <a:pt x="62917" y="92222"/>
                    <a:pt x="62543" y="92378"/>
                  </a:cubicBezTo>
                  <a:cubicBezTo>
                    <a:pt x="62183" y="92528"/>
                    <a:pt x="61911" y="92840"/>
                    <a:pt x="61823" y="93221"/>
                  </a:cubicBezTo>
                  <a:cubicBezTo>
                    <a:pt x="61775" y="93425"/>
                    <a:pt x="61633" y="93595"/>
                    <a:pt x="61442" y="93683"/>
                  </a:cubicBezTo>
                  <a:cubicBezTo>
                    <a:pt x="61252" y="93771"/>
                    <a:pt x="61062" y="93867"/>
                    <a:pt x="60885" y="93982"/>
                  </a:cubicBezTo>
                  <a:cubicBezTo>
                    <a:pt x="60831" y="94023"/>
                    <a:pt x="60797" y="94084"/>
                    <a:pt x="60783" y="94152"/>
                  </a:cubicBezTo>
                  <a:cubicBezTo>
                    <a:pt x="60586" y="95008"/>
                    <a:pt x="60586" y="95008"/>
                    <a:pt x="60246" y="95572"/>
                  </a:cubicBezTo>
                  <a:cubicBezTo>
                    <a:pt x="60212" y="95627"/>
                    <a:pt x="60144" y="95688"/>
                    <a:pt x="60138" y="95742"/>
                  </a:cubicBezTo>
                  <a:cubicBezTo>
                    <a:pt x="60117" y="96082"/>
                    <a:pt x="60056" y="96435"/>
                    <a:pt x="60117" y="96762"/>
                  </a:cubicBezTo>
                  <a:cubicBezTo>
                    <a:pt x="60165" y="97020"/>
                    <a:pt x="60437" y="97190"/>
                    <a:pt x="60695" y="97305"/>
                  </a:cubicBezTo>
                  <a:cubicBezTo>
                    <a:pt x="60709" y="97312"/>
                    <a:pt x="60756" y="97271"/>
                    <a:pt x="60776" y="97251"/>
                  </a:cubicBezTo>
                  <a:cubicBezTo>
                    <a:pt x="60817" y="97203"/>
                    <a:pt x="60858" y="97142"/>
                    <a:pt x="60892" y="97088"/>
                  </a:cubicBezTo>
                  <a:cubicBezTo>
                    <a:pt x="60919" y="97142"/>
                    <a:pt x="60940" y="97197"/>
                    <a:pt x="60946" y="97251"/>
                  </a:cubicBezTo>
                  <a:cubicBezTo>
                    <a:pt x="60953" y="97428"/>
                    <a:pt x="60878" y="97598"/>
                    <a:pt x="60736" y="97706"/>
                  </a:cubicBezTo>
                  <a:cubicBezTo>
                    <a:pt x="60539" y="97849"/>
                    <a:pt x="60321" y="97965"/>
                    <a:pt x="60138" y="98121"/>
                  </a:cubicBezTo>
                  <a:cubicBezTo>
                    <a:pt x="59859" y="98359"/>
                    <a:pt x="59676" y="98644"/>
                    <a:pt x="59805" y="99032"/>
                  </a:cubicBezTo>
                  <a:cubicBezTo>
                    <a:pt x="59859" y="99195"/>
                    <a:pt x="59900" y="99358"/>
                    <a:pt x="59927" y="99528"/>
                  </a:cubicBezTo>
                  <a:cubicBezTo>
                    <a:pt x="59941" y="99630"/>
                    <a:pt x="59927" y="99732"/>
                    <a:pt x="59893" y="99827"/>
                  </a:cubicBezTo>
                  <a:cubicBezTo>
                    <a:pt x="59811" y="100031"/>
                    <a:pt x="59900" y="100166"/>
                    <a:pt x="60063" y="100262"/>
                  </a:cubicBezTo>
                  <a:cubicBezTo>
                    <a:pt x="60267" y="100384"/>
                    <a:pt x="60484" y="100499"/>
                    <a:pt x="60709" y="100608"/>
                  </a:cubicBezTo>
                  <a:cubicBezTo>
                    <a:pt x="60960" y="100744"/>
                    <a:pt x="61184" y="100907"/>
                    <a:pt x="61300" y="101172"/>
                  </a:cubicBezTo>
                  <a:cubicBezTo>
                    <a:pt x="61395" y="101403"/>
                    <a:pt x="61538" y="101600"/>
                    <a:pt x="61728" y="101757"/>
                  </a:cubicBezTo>
                  <a:cubicBezTo>
                    <a:pt x="61837" y="101838"/>
                    <a:pt x="61918" y="101954"/>
                    <a:pt x="61966" y="102083"/>
                  </a:cubicBezTo>
                  <a:cubicBezTo>
                    <a:pt x="62095" y="102518"/>
                    <a:pt x="62380" y="102885"/>
                    <a:pt x="62530" y="103306"/>
                  </a:cubicBezTo>
                  <a:cubicBezTo>
                    <a:pt x="62727" y="103863"/>
                    <a:pt x="63046" y="104346"/>
                    <a:pt x="63386" y="104835"/>
                  </a:cubicBezTo>
                  <a:cubicBezTo>
                    <a:pt x="63740" y="105345"/>
                    <a:pt x="64052" y="105882"/>
                    <a:pt x="64378" y="106412"/>
                  </a:cubicBezTo>
                  <a:cubicBezTo>
                    <a:pt x="64433" y="106493"/>
                    <a:pt x="64467" y="106595"/>
                    <a:pt x="64460" y="106697"/>
                  </a:cubicBezTo>
                  <a:cubicBezTo>
                    <a:pt x="64392" y="107017"/>
                    <a:pt x="64575" y="107227"/>
                    <a:pt x="64766" y="107431"/>
                  </a:cubicBezTo>
                  <a:cubicBezTo>
                    <a:pt x="65357" y="108077"/>
                    <a:pt x="66166" y="108458"/>
                    <a:pt x="66866" y="108981"/>
                  </a:cubicBezTo>
                  <a:cubicBezTo>
                    <a:pt x="66995" y="109083"/>
                    <a:pt x="67192" y="109096"/>
                    <a:pt x="67355" y="109164"/>
                  </a:cubicBezTo>
                  <a:cubicBezTo>
                    <a:pt x="67736" y="109334"/>
                    <a:pt x="68137" y="109504"/>
                    <a:pt x="68442" y="109796"/>
                  </a:cubicBezTo>
                  <a:cubicBezTo>
                    <a:pt x="68837" y="110190"/>
                    <a:pt x="69278" y="110537"/>
                    <a:pt x="69700" y="110890"/>
                  </a:cubicBezTo>
                  <a:cubicBezTo>
                    <a:pt x="69808" y="110986"/>
                    <a:pt x="69869" y="111108"/>
                    <a:pt x="69883" y="111251"/>
                  </a:cubicBezTo>
                  <a:cubicBezTo>
                    <a:pt x="69910" y="111421"/>
                    <a:pt x="69910" y="111597"/>
                    <a:pt x="69944" y="111760"/>
                  </a:cubicBezTo>
                  <a:cubicBezTo>
                    <a:pt x="70026" y="112100"/>
                    <a:pt x="70087" y="112426"/>
                    <a:pt x="69978" y="112780"/>
                  </a:cubicBezTo>
                  <a:cubicBezTo>
                    <a:pt x="69958" y="112916"/>
                    <a:pt x="69971" y="113052"/>
                    <a:pt x="70019" y="113181"/>
                  </a:cubicBezTo>
                  <a:cubicBezTo>
                    <a:pt x="70243" y="113860"/>
                    <a:pt x="70189" y="114533"/>
                    <a:pt x="70012" y="115213"/>
                  </a:cubicBezTo>
                  <a:cubicBezTo>
                    <a:pt x="69978" y="115308"/>
                    <a:pt x="69971" y="115410"/>
                    <a:pt x="69985" y="115512"/>
                  </a:cubicBezTo>
                  <a:cubicBezTo>
                    <a:pt x="70236" y="116531"/>
                    <a:pt x="70101" y="117564"/>
                    <a:pt x="70141" y="118590"/>
                  </a:cubicBezTo>
                  <a:cubicBezTo>
                    <a:pt x="70141" y="118862"/>
                    <a:pt x="70114" y="119134"/>
                    <a:pt x="70060" y="119406"/>
                  </a:cubicBezTo>
                  <a:cubicBezTo>
                    <a:pt x="69999" y="119746"/>
                    <a:pt x="69931" y="120085"/>
                    <a:pt x="69849" y="120418"/>
                  </a:cubicBezTo>
                  <a:cubicBezTo>
                    <a:pt x="69781" y="120609"/>
                    <a:pt x="69781" y="120826"/>
                    <a:pt x="69856" y="121016"/>
                  </a:cubicBezTo>
                  <a:cubicBezTo>
                    <a:pt x="69965" y="121309"/>
                    <a:pt x="69965" y="121642"/>
                    <a:pt x="69842" y="121927"/>
                  </a:cubicBezTo>
                  <a:cubicBezTo>
                    <a:pt x="69713" y="122213"/>
                    <a:pt x="69713" y="122546"/>
                    <a:pt x="69836" y="122831"/>
                  </a:cubicBezTo>
                  <a:cubicBezTo>
                    <a:pt x="70005" y="123225"/>
                    <a:pt x="69897" y="123653"/>
                    <a:pt x="70060" y="124047"/>
                  </a:cubicBezTo>
                  <a:cubicBezTo>
                    <a:pt x="70128" y="124217"/>
                    <a:pt x="70046" y="124448"/>
                    <a:pt x="70060" y="124652"/>
                  </a:cubicBezTo>
                  <a:cubicBezTo>
                    <a:pt x="70067" y="124829"/>
                    <a:pt x="70094" y="124999"/>
                    <a:pt x="70135" y="125162"/>
                  </a:cubicBezTo>
                  <a:cubicBezTo>
                    <a:pt x="70182" y="125332"/>
                    <a:pt x="70175" y="125509"/>
                    <a:pt x="70114" y="125665"/>
                  </a:cubicBezTo>
                  <a:cubicBezTo>
                    <a:pt x="70033" y="125896"/>
                    <a:pt x="69971" y="126127"/>
                    <a:pt x="69917" y="126358"/>
                  </a:cubicBezTo>
                  <a:cubicBezTo>
                    <a:pt x="69734" y="127133"/>
                    <a:pt x="69557" y="127901"/>
                    <a:pt x="69373" y="128675"/>
                  </a:cubicBezTo>
                  <a:cubicBezTo>
                    <a:pt x="69360" y="128811"/>
                    <a:pt x="69292" y="128941"/>
                    <a:pt x="69190" y="129036"/>
                  </a:cubicBezTo>
                  <a:cubicBezTo>
                    <a:pt x="68986" y="129185"/>
                    <a:pt x="68938" y="129477"/>
                    <a:pt x="69095" y="129688"/>
                  </a:cubicBezTo>
                  <a:cubicBezTo>
                    <a:pt x="69326" y="130041"/>
                    <a:pt x="69353" y="130470"/>
                    <a:pt x="69584" y="130823"/>
                  </a:cubicBezTo>
                  <a:cubicBezTo>
                    <a:pt x="69788" y="131142"/>
                    <a:pt x="69774" y="131482"/>
                    <a:pt x="69591" y="131808"/>
                  </a:cubicBezTo>
                  <a:cubicBezTo>
                    <a:pt x="69482" y="131985"/>
                    <a:pt x="69448" y="132196"/>
                    <a:pt x="69482" y="132400"/>
                  </a:cubicBezTo>
                  <a:cubicBezTo>
                    <a:pt x="69503" y="132604"/>
                    <a:pt x="69503" y="132814"/>
                    <a:pt x="69496" y="133018"/>
                  </a:cubicBezTo>
                  <a:cubicBezTo>
                    <a:pt x="69496" y="133263"/>
                    <a:pt x="69584" y="133494"/>
                    <a:pt x="69734" y="133684"/>
                  </a:cubicBezTo>
                  <a:cubicBezTo>
                    <a:pt x="69822" y="133800"/>
                    <a:pt x="69910" y="133902"/>
                    <a:pt x="69999" y="134010"/>
                  </a:cubicBezTo>
                  <a:cubicBezTo>
                    <a:pt x="69618" y="133997"/>
                    <a:pt x="69550" y="134037"/>
                    <a:pt x="69475" y="134323"/>
                  </a:cubicBezTo>
                  <a:cubicBezTo>
                    <a:pt x="69435" y="134418"/>
                    <a:pt x="69414" y="134520"/>
                    <a:pt x="69414" y="134622"/>
                  </a:cubicBezTo>
                  <a:cubicBezTo>
                    <a:pt x="69462" y="134948"/>
                    <a:pt x="69530" y="135281"/>
                    <a:pt x="69584" y="135607"/>
                  </a:cubicBezTo>
                  <a:cubicBezTo>
                    <a:pt x="69604" y="135716"/>
                    <a:pt x="69849" y="135777"/>
                    <a:pt x="69937" y="135702"/>
                  </a:cubicBezTo>
                  <a:cubicBezTo>
                    <a:pt x="70073" y="135580"/>
                    <a:pt x="70182" y="135444"/>
                    <a:pt x="70175" y="135274"/>
                  </a:cubicBezTo>
                  <a:cubicBezTo>
                    <a:pt x="70169" y="135043"/>
                    <a:pt x="70175" y="134805"/>
                    <a:pt x="70209" y="134574"/>
                  </a:cubicBezTo>
                  <a:cubicBezTo>
                    <a:pt x="70236" y="134364"/>
                    <a:pt x="70128" y="134187"/>
                    <a:pt x="70005" y="134024"/>
                  </a:cubicBezTo>
                  <a:cubicBezTo>
                    <a:pt x="70189" y="134071"/>
                    <a:pt x="70345" y="134010"/>
                    <a:pt x="70502" y="133929"/>
                  </a:cubicBezTo>
                  <a:cubicBezTo>
                    <a:pt x="70631" y="133868"/>
                    <a:pt x="70658" y="133902"/>
                    <a:pt x="70692" y="134065"/>
                  </a:cubicBezTo>
                  <a:cubicBezTo>
                    <a:pt x="70719" y="134160"/>
                    <a:pt x="70780" y="134255"/>
                    <a:pt x="70780" y="134350"/>
                  </a:cubicBezTo>
                  <a:cubicBezTo>
                    <a:pt x="70753" y="134785"/>
                    <a:pt x="70665" y="135227"/>
                    <a:pt x="70692" y="135662"/>
                  </a:cubicBezTo>
                  <a:cubicBezTo>
                    <a:pt x="70705" y="136097"/>
                    <a:pt x="70671" y="136538"/>
                    <a:pt x="70590" y="136967"/>
                  </a:cubicBezTo>
                  <a:cubicBezTo>
                    <a:pt x="70569" y="137102"/>
                    <a:pt x="70556" y="137238"/>
                    <a:pt x="70631" y="137361"/>
                  </a:cubicBezTo>
                  <a:cubicBezTo>
                    <a:pt x="70882" y="137755"/>
                    <a:pt x="70801" y="138135"/>
                    <a:pt x="70610" y="138523"/>
                  </a:cubicBezTo>
                  <a:cubicBezTo>
                    <a:pt x="70569" y="138611"/>
                    <a:pt x="70522" y="138632"/>
                    <a:pt x="70447" y="138598"/>
                  </a:cubicBezTo>
                  <a:cubicBezTo>
                    <a:pt x="70413" y="138584"/>
                    <a:pt x="70379" y="138564"/>
                    <a:pt x="70366" y="138536"/>
                  </a:cubicBezTo>
                  <a:cubicBezTo>
                    <a:pt x="70318" y="138421"/>
                    <a:pt x="70284" y="138299"/>
                    <a:pt x="70236" y="138183"/>
                  </a:cubicBezTo>
                  <a:cubicBezTo>
                    <a:pt x="69924" y="138176"/>
                    <a:pt x="69672" y="138346"/>
                    <a:pt x="69618" y="138604"/>
                  </a:cubicBezTo>
                  <a:cubicBezTo>
                    <a:pt x="69536" y="138951"/>
                    <a:pt x="69346" y="139223"/>
                    <a:pt x="69203" y="139522"/>
                  </a:cubicBezTo>
                  <a:cubicBezTo>
                    <a:pt x="69183" y="139563"/>
                    <a:pt x="69224" y="139658"/>
                    <a:pt x="69265" y="139698"/>
                  </a:cubicBezTo>
                  <a:cubicBezTo>
                    <a:pt x="69312" y="139746"/>
                    <a:pt x="69380" y="139760"/>
                    <a:pt x="69441" y="139753"/>
                  </a:cubicBezTo>
                  <a:cubicBezTo>
                    <a:pt x="69536" y="139719"/>
                    <a:pt x="69618" y="139603"/>
                    <a:pt x="69706" y="139610"/>
                  </a:cubicBezTo>
                  <a:cubicBezTo>
                    <a:pt x="69910" y="139624"/>
                    <a:pt x="70107" y="139658"/>
                    <a:pt x="70311" y="139712"/>
                  </a:cubicBezTo>
                  <a:cubicBezTo>
                    <a:pt x="70440" y="139766"/>
                    <a:pt x="70515" y="139902"/>
                    <a:pt x="70495" y="140045"/>
                  </a:cubicBezTo>
                  <a:cubicBezTo>
                    <a:pt x="70434" y="140303"/>
                    <a:pt x="70372" y="140562"/>
                    <a:pt x="70420" y="140827"/>
                  </a:cubicBezTo>
                  <a:lnTo>
                    <a:pt x="70447" y="140820"/>
                  </a:lnTo>
                  <a:cubicBezTo>
                    <a:pt x="70454" y="140833"/>
                    <a:pt x="70454" y="140847"/>
                    <a:pt x="70461" y="140861"/>
                  </a:cubicBezTo>
                  <a:cubicBezTo>
                    <a:pt x="70488" y="140867"/>
                    <a:pt x="70508" y="140874"/>
                    <a:pt x="70508" y="140881"/>
                  </a:cubicBezTo>
                  <a:cubicBezTo>
                    <a:pt x="70495" y="140922"/>
                    <a:pt x="70481" y="140908"/>
                    <a:pt x="70461" y="140861"/>
                  </a:cubicBezTo>
                  <a:lnTo>
                    <a:pt x="70427" y="140847"/>
                  </a:lnTo>
                  <a:cubicBezTo>
                    <a:pt x="70420" y="140840"/>
                    <a:pt x="70420" y="140833"/>
                    <a:pt x="70427" y="140827"/>
                  </a:cubicBezTo>
                  <a:cubicBezTo>
                    <a:pt x="70230" y="140861"/>
                    <a:pt x="70046" y="140895"/>
                    <a:pt x="69890" y="141030"/>
                  </a:cubicBezTo>
                  <a:cubicBezTo>
                    <a:pt x="69781" y="141132"/>
                    <a:pt x="69713" y="141241"/>
                    <a:pt x="69740" y="141384"/>
                  </a:cubicBezTo>
                  <a:cubicBezTo>
                    <a:pt x="69761" y="141513"/>
                    <a:pt x="69795" y="141642"/>
                    <a:pt x="69842" y="141764"/>
                  </a:cubicBezTo>
                  <a:cubicBezTo>
                    <a:pt x="69883" y="141853"/>
                    <a:pt x="69992" y="141928"/>
                    <a:pt x="70005" y="142009"/>
                  </a:cubicBezTo>
                  <a:cubicBezTo>
                    <a:pt x="70019" y="142138"/>
                    <a:pt x="69978" y="142281"/>
                    <a:pt x="70073" y="142390"/>
                  </a:cubicBezTo>
                  <a:cubicBezTo>
                    <a:pt x="70114" y="142430"/>
                    <a:pt x="70162" y="142464"/>
                    <a:pt x="70209" y="142498"/>
                  </a:cubicBezTo>
                  <a:lnTo>
                    <a:pt x="70209" y="142498"/>
                  </a:lnTo>
                  <a:lnTo>
                    <a:pt x="70257" y="142471"/>
                  </a:lnTo>
                  <a:lnTo>
                    <a:pt x="70236" y="142512"/>
                  </a:lnTo>
                  <a:lnTo>
                    <a:pt x="70209" y="142498"/>
                  </a:lnTo>
                  <a:cubicBezTo>
                    <a:pt x="70209" y="142594"/>
                    <a:pt x="70202" y="142689"/>
                    <a:pt x="70196" y="142784"/>
                  </a:cubicBezTo>
                  <a:cubicBezTo>
                    <a:pt x="70141" y="143076"/>
                    <a:pt x="70141" y="143069"/>
                    <a:pt x="70400" y="143219"/>
                  </a:cubicBezTo>
                  <a:cubicBezTo>
                    <a:pt x="70563" y="143314"/>
                    <a:pt x="70712" y="143416"/>
                    <a:pt x="70868" y="143518"/>
                  </a:cubicBezTo>
                  <a:lnTo>
                    <a:pt x="70868" y="143538"/>
                  </a:lnTo>
                  <a:lnTo>
                    <a:pt x="70882" y="143538"/>
                  </a:lnTo>
                  <a:cubicBezTo>
                    <a:pt x="71018" y="143756"/>
                    <a:pt x="71018" y="143796"/>
                    <a:pt x="70882" y="143939"/>
                  </a:cubicBezTo>
                  <a:lnTo>
                    <a:pt x="70862" y="143932"/>
                  </a:lnTo>
                  <a:lnTo>
                    <a:pt x="70862" y="143966"/>
                  </a:lnTo>
                  <a:lnTo>
                    <a:pt x="70896" y="143939"/>
                  </a:lnTo>
                  <a:cubicBezTo>
                    <a:pt x="70896" y="144272"/>
                    <a:pt x="71011" y="144598"/>
                    <a:pt x="70909" y="144938"/>
                  </a:cubicBezTo>
                  <a:cubicBezTo>
                    <a:pt x="70868" y="145081"/>
                    <a:pt x="70991" y="145183"/>
                    <a:pt x="71154" y="145183"/>
                  </a:cubicBezTo>
                  <a:cubicBezTo>
                    <a:pt x="71310" y="145183"/>
                    <a:pt x="71385" y="145108"/>
                    <a:pt x="71405" y="144931"/>
                  </a:cubicBezTo>
                  <a:cubicBezTo>
                    <a:pt x="71433" y="144673"/>
                    <a:pt x="71412" y="144422"/>
                    <a:pt x="71521" y="144177"/>
                  </a:cubicBezTo>
                  <a:cubicBezTo>
                    <a:pt x="71521" y="144177"/>
                    <a:pt x="71514" y="144170"/>
                    <a:pt x="71514" y="144163"/>
                  </a:cubicBezTo>
                  <a:lnTo>
                    <a:pt x="71473" y="144109"/>
                  </a:lnTo>
                  <a:lnTo>
                    <a:pt x="71535" y="144143"/>
                  </a:lnTo>
                  <a:cubicBezTo>
                    <a:pt x="71528" y="144157"/>
                    <a:pt x="71528" y="144170"/>
                    <a:pt x="71521" y="144177"/>
                  </a:cubicBezTo>
                  <a:cubicBezTo>
                    <a:pt x="71623" y="144265"/>
                    <a:pt x="71677" y="144394"/>
                    <a:pt x="71684" y="144524"/>
                  </a:cubicBezTo>
                  <a:cubicBezTo>
                    <a:pt x="71684" y="144666"/>
                    <a:pt x="71738" y="144795"/>
                    <a:pt x="71834" y="144897"/>
                  </a:cubicBezTo>
                  <a:cubicBezTo>
                    <a:pt x="71935" y="145013"/>
                    <a:pt x="71990" y="145115"/>
                    <a:pt x="71881" y="145258"/>
                  </a:cubicBezTo>
                  <a:cubicBezTo>
                    <a:pt x="71793" y="145366"/>
                    <a:pt x="71711" y="145475"/>
                    <a:pt x="71555" y="145475"/>
                  </a:cubicBezTo>
                  <a:cubicBezTo>
                    <a:pt x="71487" y="145461"/>
                    <a:pt x="71412" y="145461"/>
                    <a:pt x="71344" y="145468"/>
                  </a:cubicBezTo>
                  <a:cubicBezTo>
                    <a:pt x="71283" y="145489"/>
                    <a:pt x="71229" y="145529"/>
                    <a:pt x="71195" y="145584"/>
                  </a:cubicBezTo>
                  <a:cubicBezTo>
                    <a:pt x="71161" y="145652"/>
                    <a:pt x="71195" y="145733"/>
                    <a:pt x="71269" y="145747"/>
                  </a:cubicBezTo>
                  <a:cubicBezTo>
                    <a:pt x="71365" y="145788"/>
                    <a:pt x="71467" y="145815"/>
                    <a:pt x="71568" y="145828"/>
                  </a:cubicBezTo>
                  <a:cubicBezTo>
                    <a:pt x="71915" y="145849"/>
                    <a:pt x="71997" y="146127"/>
                    <a:pt x="72139" y="146345"/>
                  </a:cubicBezTo>
                  <a:cubicBezTo>
                    <a:pt x="72065" y="146542"/>
                    <a:pt x="72160" y="146664"/>
                    <a:pt x="72323" y="146773"/>
                  </a:cubicBezTo>
                  <a:cubicBezTo>
                    <a:pt x="72540" y="146916"/>
                    <a:pt x="72751" y="147072"/>
                    <a:pt x="72962" y="147228"/>
                  </a:cubicBezTo>
                  <a:cubicBezTo>
                    <a:pt x="72982" y="147228"/>
                    <a:pt x="73002" y="147228"/>
                    <a:pt x="73016" y="147222"/>
                  </a:cubicBezTo>
                  <a:cubicBezTo>
                    <a:pt x="73016" y="147242"/>
                    <a:pt x="73036" y="147256"/>
                    <a:pt x="73036" y="147276"/>
                  </a:cubicBezTo>
                  <a:cubicBezTo>
                    <a:pt x="73098" y="147296"/>
                    <a:pt x="73145" y="147344"/>
                    <a:pt x="73172" y="147405"/>
                  </a:cubicBezTo>
                  <a:cubicBezTo>
                    <a:pt x="73186" y="147412"/>
                    <a:pt x="73200" y="147425"/>
                    <a:pt x="73220" y="147425"/>
                  </a:cubicBezTo>
                  <a:lnTo>
                    <a:pt x="73240" y="147473"/>
                  </a:lnTo>
                  <a:lnTo>
                    <a:pt x="73193" y="147453"/>
                  </a:lnTo>
                  <a:cubicBezTo>
                    <a:pt x="73186" y="147439"/>
                    <a:pt x="73179" y="147419"/>
                    <a:pt x="73172" y="147405"/>
                  </a:cubicBezTo>
                  <a:cubicBezTo>
                    <a:pt x="73104" y="147385"/>
                    <a:pt x="73057" y="147337"/>
                    <a:pt x="73036" y="147276"/>
                  </a:cubicBezTo>
                  <a:cubicBezTo>
                    <a:pt x="73023" y="147269"/>
                    <a:pt x="73009" y="147256"/>
                    <a:pt x="72996" y="147249"/>
                  </a:cubicBezTo>
                  <a:lnTo>
                    <a:pt x="72962" y="147228"/>
                  </a:lnTo>
                  <a:cubicBezTo>
                    <a:pt x="72669" y="147269"/>
                    <a:pt x="72370" y="147208"/>
                    <a:pt x="72112" y="147059"/>
                  </a:cubicBezTo>
                  <a:cubicBezTo>
                    <a:pt x="72051" y="147025"/>
                    <a:pt x="71983" y="147011"/>
                    <a:pt x="71915" y="147011"/>
                  </a:cubicBezTo>
                  <a:cubicBezTo>
                    <a:pt x="71895" y="147011"/>
                    <a:pt x="71840" y="147059"/>
                    <a:pt x="71847" y="147079"/>
                  </a:cubicBezTo>
                  <a:cubicBezTo>
                    <a:pt x="71854" y="147140"/>
                    <a:pt x="71861" y="147228"/>
                    <a:pt x="71901" y="147256"/>
                  </a:cubicBezTo>
                  <a:cubicBezTo>
                    <a:pt x="72323" y="147541"/>
                    <a:pt x="72765" y="147813"/>
                    <a:pt x="73118" y="148200"/>
                  </a:cubicBezTo>
                  <a:cubicBezTo>
                    <a:pt x="73247" y="148336"/>
                    <a:pt x="73471" y="148411"/>
                    <a:pt x="73662" y="148472"/>
                  </a:cubicBezTo>
                  <a:cubicBezTo>
                    <a:pt x="73784" y="148513"/>
                    <a:pt x="73927" y="148479"/>
                    <a:pt x="74063" y="148472"/>
                  </a:cubicBezTo>
                  <a:cubicBezTo>
                    <a:pt x="74097" y="148397"/>
                    <a:pt x="74131" y="148323"/>
                    <a:pt x="74171" y="148248"/>
                  </a:cubicBezTo>
                  <a:cubicBezTo>
                    <a:pt x="74185" y="148221"/>
                    <a:pt x="74219" y="148187"/>
                    <a:pt x="74246" y="148193"/>
                  </a:cubicBezTo>
                  <a:cubicBezTo>
                    <a:pt x="74328" y="148193"/>
                    <a:pt x="74334" y="148241"/>
                    <a:pt x="74300" y="148316"/>
                  </a:cubicBezTo>
                  <a:cubicBezTo>
                    <a:pt x="74287" y="148370"/>
                    <a:pt x="74287" y="148424"/>
                    <a:pt x="74294" y="148479"/>
                  </a:cubicBezTo>
                  <a:cubicBezTo>
                    <a:pt x="74355" y="148499"/>
                    <a:pt x="74409" y="148526"/>
                    <a:pt x="74470" y="148540"/>
                  </a:cubicBezTo>
                  <a:cubicBezTo>
                    <a:pt x="74695" y="148588"/>
                    <a:pt x="74858" y="148683"/>
                    <a:pt x="74797" y="148948"/>
                  </a:cubicBezTo>
                  <a:cubicBezTo>
                    <a:pt x="74769" y="149016"/>
                    <a:pt x="74817" y="149090"/>
                    <a:pt x="74892" y="149104"/>
                  </a:cubicBezTo>
                  <a:cubicBezTo>
                    <a:pt x="75157" y="149158"/>
                    <a:pt x="75299" y="149322"/>
                    <a:pt x="75401" y="149553"/>
                  </a:cubicBezTo>
                  <a:cubicBezTo>
                    <a:pt x="75463" y="149682"/>
                    <a:pt x="75612" y="149709"/>
                    <a:pt x="75755" y="149716"/>
                  </a:cubicBezTo>
                  <a:cubicBezTo>
                    <a:pt x="75877" y="149566"/>
                    <a:pt x="75959" y="149383"/>
                    <a:pt x="76149" y="149294"/>
                  </a:cubicBezTo>
                  <a:cubicBezTo>
                    <a:pt x="76231" y="149260"/>
                    <a:pt x="76298" y="149274"/>
                    <a:pt x="76326" y="149349"/>
                  </a:cubicBezTo>
                  <a:cubicBezTo>
                    <a:pt x="76346" y="149410"/>
                    <a:pt x="76353" y="149478"/>
                    <a:pt x="76346" y="149546"/>
                  </a:cubicBezTo>
                  <a:cubicBezTo>
                    <a:pt x="76332" y="149675"/>
                    <a:pt x="76312" y="149824"/>
                    <a:pt x="76441" y="149913"/>
                  </a:cubicBezTo>
                  <a:cubicBezTo>
                    <a:pt x="76557" y="149981"/>
                    <a:pt x="76686" y="150028"/>
                    <a:pt x="76822" y="150049"/>
                  </a:cubicBezTo>
                  <a:cubicBezTo>
                    <a:pt x="76917" y="150062"/>
                    <a:pt x="77019" y="150015"/>
                    <a:pt x="77121" y="150015"/>
                  </a:cubicBezTo>
                  <a:cubicBezTo>
                    <a:pt x="77257" y="150015"/>
                    <a:pt x="77399" y="150028"/>
                    <a:pt x="77529" y="150042"/>
                  </a:cubicBezTo>
                  <a:cubicBezTo>
                    <a:pt x="77753" y="150056"/>
                    <a:pt x="77760" y="150049"/>
                    <a:pt x="77692" y="149743"/>
                  </a:cubicBezTo>
                  <a:lnTo>
                    <a:pt x="77658" y="149750"/>
                  </a:lnTo>
                  <a:cubicBezTo>
                    <a:pt x="77658" y="149736"/>
                    <a:pt x="77658" y="149716"/>
                    <a:pt x="77651" y="149702"/>
                  </a:cubicBezTo>
                  <a:lnTo>
                    <a:pt x="77610" y="149675"/>
                  </a:lnTo>
                  <a:cubicBezTo>
                    <a:pt x="77630" y="149641"/>
                    <a:pt x="77644" y="149661"/>
                    <a:pt x="77651" y="149702"/>
                  </a:cubicBezTo>
                  <a:cubicBezTo>
                    <a:pt x="77664" y="149709"/>
                    <a:pt x="77671" y="149716"/>
                    <a:pt x="77685" y="149723"/>
                  </a:cubicBezTo>
                  <a:cubicBezTo>
                    <a:pt x="77698" y="149729"/>
                    <a:pt x="77685" y="149736"/>
                    <a:pt x="77685" y="149743"/>
                  </a:cubicBezTo>
                  <a:cubicBezTo>
                    <a:pt x="77875" y="149689"/>
                    <a:pt x="78065" y="149627"/>
                    <a:pt x="78256" y="149580"/>
                  </a:cubicBezTo>
                  <a:cubicBezTo>
                    <a:pt x="78392" y="149546"/>
                    <a:pt x="78494" y="149430"/>
                    <a:pt x="78507" y="149294"/>
                  </a:cubicBezTo>
                  <a:cubicBezTo>
                    <a:pt x="78521" y="149206"/>
                    <a:pt x="78589" y="149199"/>
                    <a:pt x="78677" y="149213"/>
                  </a:cubicBezTo>
                  <a:cubicBezTo>
                    <a:pt x="78813" y="149233"/>
                    <a:pt x="78976" y="149294"/>
                    <a:pt x="79078" y="149247"/>
                  </a:cubicBezTo>
                  <a:cubicBezTo>
                    <a:pt x="79309" y="149111"/>
                    <a:pt x="79533" y="148961"/>
                    <a:pt x="79737" y="148785"/>
                  </a:cubicBezTo>
                  <a:cubicBezTo>
                    <a:pt x="79751" y="148778"/>
                    <a:pt x="79737" y="148724"/>
                    <a:pt x="79724" y="148696"/>
                  </a:cubicBezTo>
                  <a:cubicBezTo>
                    <a:pt x="79622" y="148567"/>
                    <a:pt x="79459" y="148642"/>
                    <a:pt x="79336" y="148588"/>
                  </a:cubicBezTo>
                  <a:cubicBezTo>
                    <a:pt x="78888" y="148404"/>
                    <a:pt x="78446" y="148207"/>
                    <a:pt x="77997" y="148017"/>
                  </a:cubicBezTo>
                  <a:cubicBezTo>
                    <a:pt x="77936" y="147990"/>
                    <a:pt x="77875" y="147949"/>
                    <a:pt x="77828" y="147894"/>
                  </a:cubicBezTo>
                  <a:cubicBezTo>
                    <a:pt x="77630" y="147663"/>
                    <a:pt x="77352" y="147514"/>
                    <a:pt x="77148" y="147262"/>
                  </a:cubicBezTo>
                  <a:cubicBezTo>
                    <a:pt x="77046" y="147140"/>
                    <a:pt x="76978" y="146984"/>
                    <a:pt x="76951" y="146821"/>
                  </a:cubicBezTo>
                  <a:cubicBezTo>
                    <a:pt x="76863" y="146372"/>
                    <a:pt x="76625" y="146189"/>
                    <a:pt x="76163" y="146168"/>
                  </a:cubicBezTo>
                  <a:cubicBezTo>
                    <a:pt x="76040" y="146161"/>
                    <a:pt x="75918" y="146168"/>
                    <a:pt x="75796" y="146182"/>
                  </a:cubicBezTo>
                  <a:cubicBezTo>
                    <a:pt x="75789" y="146189"/>
                    <a:pt x="75782" y="146202"/>
                    <a:pt x="75775" y="146216"/>
                  </a:cubicBezTo>
                  <a:cubicBezTo>
                    <a:pt x="75762" y="146216"/>
                    <a:pt x="75748" y="146223"/>
                    <a:pt x="75734" y="146229"/>
                  </a:cubicBezTo>
                  <a:cubicBezTo>
                    <a:pt x="75714" y="146325"/>
                    <a:pt x="75707" y="146440"/>
                    <a:pt x="75653" y="146467"/>
                  </a:cubicBezTo>
                  <a:cubicBezTo>
                    <a:pt x="75306" y="146630"/>
                    <a:pt x="75313" y="146936"/>
                    <a:pt x="75279" y="147242"/>
                  </a:cubicBezTo>
                  <a:cubicBezTo>
                    <a:pt x="75279" y="147276"/>
                    <a:pt x="75272" y="147303"/>
                    <a:pt x="75259" y="147337"/>
                  </a:cubicBezTo>
                  <a:cubicBezTo>
                    <a:pt x="75245" y="147358"/>
                    <a:pt x="75204" y="147392"/>
                    <a:pt x="75191" y="147385"/>
                  </a:cubicBezTo>
                  <a:cubicBezTo>
                    <a:pt x="75164" y="147371"/>
                    <a:pt x="75130" y="147344"/>
                    <a:pt x="75130" y="147317"/>
                  </a:cubicBezTo>
                  <a:cubicBezTo>
                    <a:pt x="75116" y="147181"/>
                    <a:pt x="75116" y="147045"/>
                    <a:pt x="75130" y="146916"/>
                  </a:cubicBezTo>
                  <a:cubicBezTo>
                    <a:pt x="75157" y="146583"/>
                    <a:pt x="75401" y="146304"/>
                    <a:pt x="75728" y="146236"/>
                  </a:cubicBezTo>
                  <a:cubicBezTo>
                    <a:pt x="75728" y="146216"/>
                    <a:pt x="75734" y="146202"/>
                    <a:pt x="75741" y="146189"/>
                  </a:cubicBezTo>
                  <a:cubicBezTo>
                    <a:pt x="75755" y="146182"/>
                    <a:pt x="75775" y="146182"/>
                    <a:pt x="75789" y="146189"/>
                  </a:cubicBezTo>
                  <a:cubicBezTo>
                    <a:pt x="75877" y="146005"/>
                    <a:pt x="75959" y="145835"/>
                    <a:pt x="76224" y="145917"/>
                  </a:cubicBezTo>
                  <a:cubicBezTo>
                    <a:pt x="76258" y="145930"/>
                    <a:pt x="76292" y="145930"/>
                    <a:pt x="76332" y="145930"/>
                  </a:cubicBezTo>
                  <a:cubicBezTo>
                    <a:pt x="76394" y="145917"/>
                    <a:pt x="76455" y="145890"/>
                    <a:pt x="76502" y="145842"/>
                  </a:cubicBezTo>
                  <a:cubicBezTo>
                    <a:pt x="76536" y="145788"/>
                    <a:pt x="76536" y="145720"/>
                    <a:pt x="76502" y="145665"/>
                  </a:cubicBezTo>
                  <a:cubicBezTo>
                    <a:pt x="76353" y="145441"/>
                    <a:pt x="76149" y="145237"/>
                    <a:pt x="76027" y="144999"/>
                  </a:cubicBezTo>
                  <a:cubicBezTo>
                    <a:pt x="75904" y="144761"/>
                    <a:pt x="75857" y="144476"/>
                    <a:pt x="75775" y="144218"/>
                  </a:cubicBezTo>
                  <a:cubicBezTo>
                    <a:pt x="75680" y="143953"/>
                    <a:pt x="75741" y="143661"/>
                    <a:pt x="75938" y="143457"/>
                  </a:cubicBezTo>
                  <a:cubicBezTo>
                    <a:pt x="76027" y="143348"/>
                    <a:pt x="76122" y="143253"/>
                    <a:pt x="76231" y="143164"/>
                  </a:cubicBezTo>
                  <a:cubicBezTo>
                    <a:pt x="76489" y="142988"/>
                    <a:pt x="76631" y="142682"/>
                    <a:pt x="76597" y="142363"/>
                  </a:cubicBezTo>
                  <a:cubicBezTo>
                    <a:pt x="76570" y="142084"/>
                    <a:pt x="76679" y="141812"/>
                    <a:pt x="76883" y="141629"/>
                  </a:cubicBezTo>
                  <a:cubicBezTo>
                    <a:pt x="77100" y="141397"/>
                    <a:pt x="77304" y="141160"/>
                    <a:pt x="77495" y="140915"/>
                  </a:cubicBezTo>
                  <a:cubicBezTo>
                    <a:pt x="77603" y="140779"/>
                    <a:pt x="77651" y="140602"/>
                    <a:pt x="77624" y="140432"/>
                  </a:cubicBezTo>
                  <a:cubicBezTo>
                    <a:pt x="77610" y="140331"/>
                    <a:pt x="77597" y="140229"/>
                    <a:pt x="77576" y="140127"/>
                  </a:cubicBezTo>
                  <a:cubicBezTo>
                    <a:pt x="77508" y="139841"/>
                    <a:pt x="77399" y="139603"/>
                    <a:pt x="77039" y="139597"/>
                  </a:cubicBezTo>
                  <a:cubicBezTo>
                    <a:pt x="76863" y="139590"/>
                    <a:pt x="76699" y="139522"/>
                    <a:pt x="76564" y="139406"/>
                  </a:cubicBezTo>
                  <a:cubicBezTo>
                    <a:pt x="76400" y="139277"/>
                    <a:pt x="76231" y="139155"/>
                    <a:pt x="76067" y="139019"/>
                  </a:cubicBezTo>
                  <a:cubicBezTo>
                    <a:pt x="75734" y="138727"/>
                    <a:pt x="75700" y="138373"/>
                    <a:pt x="75972" y="138013"/>
                  </a:cubicBezTo>
                  <a:cubicBezTo>
                    <a:pt x="76074" y="137877"/>
                    <a:pt x="76197" y="137755"/>
                    <a:pt x="76346" y="137667"/>
                  </a:cubicBezTo>
                  <a:cubicBezTo>
                    <a:pt x="76550" y="137544"/>
                    <a:pt x="76795" y="137469"/>
                    <a:pt x="77012" y="137367"/>
                  </a:cubicBezTo>
                  <a:cubicBezTo>
                    <a:pt x="77073" y="137340"/>
                    <a:pt x="77148" y="137279"/>
                    <a:pt x="77155" y="137232"/>
                  </a:cubicBezTo>
                  <a:cubicBezTo>
                    <a:pt x="77189" y="136939"/>
                    <a:pt x="77447" y="136674"/>
                    <a:pt x="77297" y="136348"/>
                  </a:cubicBezTo>
                  <a:cubicBezTo>
                    <a:pt x="77257" y="136253"/>
                    <a:pt x="77236" y="136151"/>
                    <a:pt x="77236" y="136042"/>
                  </a:cubicBezTo>
                  <a:cubicBezTo>
                    <a:pt x="77189" y="135770"/>
                    <a:pt x="77284" y="135492"/>
                    <a:pt x="77488" y="135302"/>
                  </a:cubicBezTo>
                  <a:cubicBezTo>
                    <a:pt x="77624" y="135159"/>
                    <a:pt x="77746" y="135009"/>
                    <a:pt x="77855" y="134853"/>
                  </a:cubicBezTo>
                  <a:cubicBezTo>
                    <a:pt x="77841" y="134839"/>
                    <a:pt x="77834" y="134826"/>
                    <a:pt x="77828" y="134819"/>
                  </a:cubicBezTo>
                  <a:cubicBezTo>
                    <a:pt x="77746" y="134819"/>
                    <a:pt x="77658" y="134805"/>
                    <a:pt x="77583" y="134778"/>
                  </a:cubicBezTo>
                  <a:cubicBezTo>
                    <a:pt x="77515" y="134751"/>
                    <a:pt x="77522" y="134676"/>
                    <a:pt x="77590" y="134629"/>
                  </a:cubicBezTo>
                  <a:cubicBezTo>
                    <a:pt x="77617" y="134615"/>
                    <a:pt x="77678" y="134602"/>
                    <a:pt x="77685" y="134615"/>
                  </a:cubicBezTo>
                  <a:cubicBezTo>
                    <a:pt x="77732" y="134676"/>
                    <a:pt x="77780" y="134744"/>
                    <a:pt x="77828" y="134819"/>
                  </a:cubicBezTo>
                  <a:lnTo>
                    <a:pt x="77882" y="134819"/>
                  </a:lnTo>
                  <a:cubicBezTo>
                    <a:pt x="77875" y="134826"/>
                    <a:pt x="77868" y="134839"/>
                    <a:pt x="77855" y="134853"/>
                  </a:cubicBezTo>
                  <a:cubicBezTo>
                    <a:pt x="77923" y="134867"/>
                    <a:pt x="77991" y="134880"/>
                    <a:pt x="78059" y="134880"/>
                  </a:cubicBezTo>
                  <a:cubicBezTo>
                    <a:pt x="78317" y="134860"/>
                    <a:pt x="78473" y="134690"/>
                    <a:pt x="78432" y="134486"/>
                  </a:cubicBezTo>
                  <a:cubicBezTo>
                    <a:pt x="78398" y="134316"/>
                    <a:pt x="78351" y="134153"/>
                    <a:pt x="78296" y="133990"/>
                  </a:cubicBezTo>
                  <a:cubicBezTo>
                    <a:pt x="78269" y="133908"/>
                    <a:pt x="78127" y="133854"/>
                    <a:pt x="78025" y="133888"/>
                  </a:cubicBezTo>
                  <a:cubicBezTo>
                    <a:pt x="77963" y="133915"/>
                    <a:pt x="77902" y="133963"/>
                    <a:pt x="77841" y="133990"/>
                  </a:cubicBezTo>
                  <a:cubicBezTo>
                    <a:pt x="77508" y="134133"/>
                    <a:pt x="77189" y="133990"/>
                    <a:pt x="77107" y="133657"/>
                  </a:cubicBezTo>
                  <a:cubicBezTo>
                    <a:pt x="77060" y="133460"/>
                    <a:pt x="77012" y="133256"/>
                    <a:pt x="76964" y="133052"/>
                  </a:cubicBezTo>
                  <a:cubicBezTo>
                    <a:pt x="76951" y="132991"/>
                    <a:pt x="76924" y="132930"/>
                    <a:pt x="76903" y="132862"/>
                  </a:cubicBezTo>
                  <a:cubicBezTo>
                    <a:pt x="76869" y="132746"/>
                    <a:pt x="77060" y="132610"/>
                    <a:pt x="77189" y="132651"/>
                  </a:cubicBezTo>
                  <a:cubicBezTo>
                    <a:pt x="77393" y="132712"/>
                    <a:pt x="77583" y="132787"/>
                    <a:pt x="77773" y="132882"/>
                  </a:cubicBezTo>
                  <a:cubicBezTo>
                    <a:pt x="78025" y="133018"/>
                    <a:pt x="78310" y="133059"/>
                    <a:pt x="78596" y="133011"/>
                  </a:cubicBezTo>
                  <a:cubicBezTo>
                    <a:pt x="78888" y="132971"/>
                    <a:pt x="79221" y="132651"/>
                    <a:pt x="79214" y="132393"/>
                  </a:cubicBezTo>
                  <a:cubicBezTo>
                    <a:pt x="79207" y="132189"/>
                    <a:pt x="79132" y="131985"/>
                    <a:pt x="79132" y="131781"/>
                  </a:cubicBezTo>
                  <a:cubicBezTo>
                    <a:pt x="79153" y="131543"/>
                    <a:pt x="79187" y="131305"/>
                    <a:pt x="79234" y="131074"/>
                  </a:cubicBezTo>
                  <a:cubicBezTo>
                    <a:pt x="79234" y="131047"/>
                    <a:pt x="79214" y="131006"/>
                    <a:pt x="79200" y="130979"/>
                  </a:cubicBezTo>
                  <a:cubicBezTo>
                    <a:pt x="79180" y="130911"/>
                    <a:pt x="79160" y="130843"/>
                    <a:pt x="79146" y="130775"/>
                  </a:cubicBezTo>
                  <a:cubicBezTo>
                    <a:pt x="79098" y="130558"/>
                    <a:pt x="79207" y="130422"/>
                    <a:pt x="79411" y="130463"/>
                  </a:cubicBezTo>
                  <a:cubicBezTo>
                    <a:pt x="80172" y="130626"/>
                    <a:pt x="80967" y="130558"/>
                    <a:pt x="81688" y="130266"/>
                  </a:cubicBezTo>
                  <a:cubicBezTo>
                    <a:pt x="81885" y="130191"/>
                    <a:pt x="82095" y="130137"/>
                    <a:pt x="82286" y="130048"/>
                  </a:cubicBezTo>
                  <a:cubicBezTo>
                    <a:pt x="82612" y="129906"/>
                    <a:pt x="82897" y="129729"/>
                    <a:pt x="82972" y="129335"/>
                  </a:cubicBezTo>
                  <a:cubicBezTo>
                    <a:pt x="83020" y="129104"/>
                    <a:pt x="83169" y="128893"/>
                    <a:pt x="83264" y="128675"/>
                  </a:cubicBezTo>
                  <a:cubicBezTo>
                    <a:pt x="83312" y="128546"/>
                    <a:pt x="83353" y="128410"/>
                    <a:pt x="83380" y="128281"/>
                  </a:cubicBezTo>
                  <a:cubicBezTo>
                    <a:pt x="83407" y="128105"/>
                    <a:pt x="83326" y="127935"/>
                    <a:pt x="83176" y="127840"/>
                  </a:cubicBezTo>
                  <a:cubicBezTo>
                    <a:pt x="83088" y="127792"/>
                    <a:pt x="82986" y="127758"/>
                    <a:pt x="82891" y="127704"/>
                  </a:cubicBezTo>
                  <a:cubicBezTo>
                    <a:pt x="82802" y="127649"/>
                    <a:pt x="82755" y="127547"/>
                    <a:pt x="82761" y="127439"/>
                  </a:cubicBezTo>
                  <a:cubicBezTo>
                    <a:pt x="82768" y="127337"/>
                    <a:pt x="82789" y="127235"/>
                    <a:pt x="82823" y="127140"/>
                  </a:cubicBezTo>
                  <a:cubicBezTo>
                    <a:pt x="82931" y="126868"/>
                    <a:pt x="82809" y="126684"/>
                    <a:pt x="82612" y="126508"/>
                  </a:cubicBezTo>
                  <a:cubicBezTo>
                    <a:pt x="82388" y="126304"/>
                    <a:pt x="82095" y="126202"/>
                    <a:pt x="81892" y="125977"/>
                  </a:cubicBezTo>
                  <a:lnTo>
                    <a:pt x="81837" y="125971"/>
                  </a:lnTo>
                  <a:cubicBezTo>
                    <a:pt x="81837" y="125957"/>
                    <a:pt x="81837" y="125937"/>
                    <a:pt x="81830" y="125916"/>
                  </a:cubicBezTo>
                  <a:lnTo>
                    <a:pt x="81783" y="125869"/>
                  </a:lnTo>
                  <a:cubicBezTo>
                    <a:pt x="81796" y="125876"/>
                    <a:pt x="81824" y="125882"/>
                    <a:pt x="81830" y="125896"/>
                  </a:cubicBezTo>
                  <a:cubicBezTo>
                    <a:pt x="81837" y="125910"/>
                    <a:pt x="81830" y="125910"/>
                    <a:pt x="81830" y="125916"/>
                  </a:cubicBezTo>
                  <a:lnTo>
                    <a:pt x="81864" y="125950"/>
                  </a:lnTo>
                  <a:cubicBezTo>
                    <a:pt x="81871" y="125957"/>
                    <a:pt x="81885" y="125971"/>
                    <a:pt x="81892" y="125977"/>
                  </a:cubicBezTo>
                  <a:cubicBezTo>
                    <a:pt x="82394" y="126032"/>
                    <a:pt x="82911" y="126025"/>
                    <a:pt x="83366" y="126297"/>
                  </a:cubicBezTo>
                  <a:cubicBezTo>
                    <a:pt x="83461" y="126338"/>
                    <a:pt x="83570" y="126358"/>
                    <a:pt x="83672" y="126358"/>
                  </a:cubicBezTo>
                  <a:cubicBezTo>
                    <a:pt x="83883" y="126372"/>
                    <a:pt x="84100" y="126372"/>
                    <a:pt x="84304" y="126372"/>
                  </a:cubicBezTo>
                  <a:cubicBezTo>
                    <a:pt x="84834" y="126372"/>
                    <a:pt x="85256" y="126195"/>
                    <a:pt x="85541" y="125726"/>
                  </a:cubicBezTo>
                  <a:cubicBezTo>
                    <a:pt x="85684" y="125495"/>
                    <a:pt x="85745" y="125210"/>
                    <a:pt x="85976" y="125033"/>
                  </a:cubicBezTo>
                  <a:cubicBezTo>
                    <a:pt x="86234" y="124829"/>
                    <a:pt x="86363" y="124550"/>
                    <a:pt x="86445" y="124245"/>
                  </a:cubicBezTo>
                  <a:cubicBezTo>
                    <a:pt x="86533" y="123912"/>
                    <a:pt x="86615" y="123579"/>
                    <a:pt x="86696" y="123245"/>
                  </a:cubicBezTo>
                  <a:lnTo>
                    <a:pt x="86723" y="123273"/>
                  </a:lnTo>
                  <a:cubicBezTo>
                    <a:pt x="86723" y="123259"/>
                    <a:pt x="86730" y="123245"/>
                    <a:pt x="86730" y="123239"/>
                  </a:cubicBezTo>
                  <a:lnTo>
                    <a:pt x="86710" y="123239"/>
                  </a:lnTo>
                  <a:cubicBezTo>
                    <a:pt x="86628" y="122953"/>
                    <a:pt x="86662" y="122824"/>
                    <a:pt x="86880" y="122695"/>
                  </a:cubicBezTo>
                  <a:cubicBezTo>
                    <a:pt x="86961" y="122661"/>
                    <a:pt x="87043" y="122634"/>
                    <a:pt x="87131" y="122620"/>
                  </a:cubicBezTo>
                  <a:cubicBezTo>
                    <a:pt x="87179" y="122355"/>
                    <a:pt x="87281" y="122111"/>
                    <a:pt x="87423" y="121886"/>
                  </a:cubicBezTo>
                  <a:cubicBezTo>
                    <a:pt x="87464" y="121832"/>
                    <a:pt x="87525" y="121798"/>
                    <a:pt x="87593" y="121791"/>
                  </a:cubicBezTo>
                  <a:cubicBezTo>
                    <a:pt x="87634" y="121791"/>
                    <a:pt x="87689" y="121873"/>
                    <a:pt x="87709" y="121920"/>
                  </a:cubicBezTo>
                  <a:cubicBezTo>
                    <a:pt x="87736" y="122015"/>
                    <a:pt x="87763" y="122104"/>
                    <a:pt x="87784" y="122199"/>
                  </a:cubicBezTo>
                  <a:cubicBezTo>
                    <a:pt x="87981" y="122179"/>
                    <a:pt x="88076" y="122029"/>
                    <a:pt x="88137" y="121873"/>
                  </a:cubicBezTo>
                  <a:cubicBezTo>
                    <a:pt x="88429" y="121214"/>
                    <a:pt x="88735" y="120561"/>
                    <a:pt x="89163" y="119963"/>
                  </a:cubicBezTo>
                  <a:cubicBezTo>
                    <a:pt x="89449" y="119562"/>
                    <a:pt x="89619" y="119100"/>
                    <a:pt x="89347" y="118604"/>
                  </a:cubicBezTo>
                  <a:cubicBezTo>
                    <a:pt x="89320" y="118536"/>
                    <a:pt x="89306" y="118475"/>
                    <a:pt x="89299" y="118407"/>
                  </a:cubicBezTo>
                  <a:cubicBezTo>
                    <a:pt x="89197" y="117788"/>
                    <a:pt x="89313" y="117245"/>
                    <a:pt x="89822" y="116823"/>
                  </a:cubicBezTo>
                  <a:cubicBezTo>
                    <a:pt x="90033" y="116633"/>
                    <a:pt x="90237" y="116443"/>
                    <a:pt x="90434" y="116239"/>
                  </a:cubicBezTo>
                  <a:cubicBezTo>
                    <a:pt x="90753" y="115913"/>
                    <a:pt x="91154" y="115675"/>
                    <a:pt x="91583" y="115532"/>
                  </a:cubicBezTo>
                  <a:cubicBezTo>
                    <a:pt x="91814" y="115471"/>
                    <a:pt x="92031" y="115355"/>
                    <a:pt x="92208" y="115192"/>
                  </a:cubicBezTo>
                  <a:cubicBezTo>
                    <a:pt x="92357" y="115050"/>
                    <a:pt x="92548" y="114948"/>
                    <a:pt x="92595" y="114723"/>
                  </a:cubicBezTo>
                  <a:cubicBezTo>
                    <a:pt x="92609" y="114683"/>
                    <a:pt x="92718" y="114642"/>
                    <a:pt x="92765" y="114649"/>
                  </a:cubicBezTo>
                  <a:cubicBezTo>
                    <a:pt x="92983" y="114696"/>
                    <a:pt x="93186" y="114649"/>
                    <a:pt x="93390" y="114615"/>
                  </a:cubicBezTo>
                  <a:cubicBezTo>
                    <a:pt x="93601" y="114581"/>
                    <a:pt x="93812" y="114635"/>
                    <a:pt x="94022" y="114628"/>
                  </a:cubicBezTo>
                  <a:cubicBezTo>
                    <a:pt x="94417" y="114621"/>
                    <a:pt x="94777" y="114547"/>
                    <a:pt x="95042" y="114207"/>
                  </a:cubicBezTo>
                  <a:cubicBezTo>
                    <a:pt x="95157" y="114051"/>
                    <a:pt x="95395" y="113996"/>
                    <a:pt x="95565" y="113867"/>
                  </a:cubicBezTo>
                  <a:cubicBezTo>
                    <a:pt x="95687" y="113792"/>
                    <a:pt x="95742" y="113643"/>
                    <a:pt x="95708" y="113507"/>
                  </a:cubicBezTo>
                  <a:cubicBezTo>
                    <a:pt x="95660" y="113337"/>
                    <a:pt x="95687" y="113160"/>
                    <a:pt x="95776" y="113011"/>
                  </a:cubicBezTo>
                  <a:cubicBezTo>
                    <a:pt x="95986" y="112651"/>
                    <a:pt x="96170" y="112277"/>
                    <a:pt x="96401" y="111930"/>
                  </a:cubicBezTo>
                  <a:cubicBezTo>
                    <a:pt x="96584" y="111679"/>
                    <a:pt x="96666" y="111366"/>
                    <a:pt x="96632" y="111060"/>
                  </a:cubicBezTo>
                  <a:cubicBezTo>
                    <a:pt x="96598" y="110816"/>
                    <a:pt x="96591" y="110564"/>
                    <a:pt x="96734" y="110360"/>
                  </a:cubicBezTo>
                  <a:cubicBezTo>
                    <a:pt x="97019" y="109966"/>
                    <a:pt x="97067" y="109524"/>
                    <a:pt x="97081" y="109083"/>
                  </a:cubicBezTo>
                  <a:cubicBezTo>
                    <a:pt x="97108" y="108532"/>
                    <a:pt x="97108" y="107982"/>
                    <a:pt x="97101" y="107431"/>
                  </a:cubicBezTo>
                  <a:cubicBezTo>
                    <a:pt x="97101" y="107058"/>
                    <a:pt x="97067" y="106677"/>
                    <a:pt x="97074" y="106303"/>
                  </a:cubicBezTo>
                  <a:cubicBezTo>
                    <a:pt x="97074" y="106133"/>
                    <a:pt x="97128" y="105943"/>
                    <a:pt x="97305" y="105868"/>
                  </a:cubicBezTo>
                  <a:cubicBezTo>
                    <a:pt x="97794" y="105651"/>
                    <a:pt x="98073" y="105277"/>
                    <a:pt x="98229" y="104801"/>
                  </a:cubicBezTo>
                  <a:cubicBezTo>
                    <a:pt x="98270" y="104706"/>
                    <a:pt x="98317" y="104611"/>
                    <a:pt x="98372" y="104523"/>
                  </a:cubicBezTo>
                  <a:cubicBezTo>
                    <a:pt x="98501" y="104237"/>
                    <a:pt x="98691" y="103979"/>
                    <a:pt x="98929" y="103775"/>
                  </a:cubicBezTo>
                  <a:cubicBezTo>
                    <a:pt x="99214" y="103524"/>
                    <a:pt x="99493" y="103259"/>
                    <a:pt x="99751" y="102980"/>
                  </a:cubicBezTo>
                  <a:cubicBezTo>
                    <a:pt x="100016" y="102701"/>
                    <a:pt x="100227" y="102375"/>
                    <a:pt x="100370" y="102022"/>
                  </a:cubicBezTo>
                  <a:cubicBezTo>
                    <a:pt x="100506" y="101682"/>
                    <a:pt x="100608" y="100880"/>
                    <a:pt x="100513" y="100608"/>
                  </a:cubicBezTo>
                  <a:cubicBezTo>
                    <a:pt x="100363" y="100146"/>
                    <a:pt x="100193" y="99691"/>
                    <a:pt x="100010" y="99249"/>
                  </a:cubicBezTo>
                  <a:close/>
                  <a:moveTo>
                    <a:pt x="83720" y="41884"/>
                  </a:moveTo>
                  <a:cubicBezTo>
                    <a:pt x="83726" y="41884"/>
                    <a:pt x="83767" y="41946"/>
                    <a:pt x="83767" y="41966"/>
                  </a:cubicBezTo>
                  <a:cubicBezTo>
                    <a:pt x="83679" y="42245"/>
                    <a:pt x="83400" y="42238"/>
                    <a:pt x="83224" y="42367"/>
                  </a:cubicBezTo>
                  <a:cubicBezTo>
                    <a:pt x="83169" y="42306"/>
                    <a:pt x="83128" y="42265"/>
                    <a:pt x="83135" y="42258"/>
                  </a:cubicBezTo>
                  <a:cubicBezTo>
                    <a:pt x="83258" y="42034"/>
                    <a:pt x="83482" y="41946"/>
                    <a:pt x="83720" y="41884"/>
                  </a:cubicBezTo>
                  <a:close/>
                  <a:moveTo>
                    <a:pt x="79194" y="43257"/>
                  </a:moveTo>
                  <a:lnTo>
                    <a:pt x="79214" y="43189"/>
                  </a:lnTo>
                  <a:lnTo>
                    <a:pt x="79241" y="43257"/>
                  </a:lnTo>
                  <a:close/>
                  <a:moveTo>
                    <a:pt x="78929" y="41293"/>
                  </a:moveTo>
                  <a:cubicBezTo>
                    <a:pt x="79098" y="41266"/>
                    <a:pt x="79268" y="41334"/>
                    <a:pt x="79438" y="41252"/>
                  </a:cubicBezTo>
                  <a:cubicBezTo>
                    <a:pt x="79778" y="41076"/>
                    <a:pt x="80118" y="41198"/>
                    <a:pt x="80444" y="41307"/>
                  </a:cubicBezTo>
                  <a:cubicBezTo>
                    <a:pt x="80478" y="41320"/>
                    <a:pt x="80492" y="41415"/>
                    <a:pt x="80505" y="41470"/>
                  </a:cubicBezTo>
                  <a:cubicBezTo>
                    <a:pt x="80505" y="41497"/>
                    <a:pt x="80471" y="41538"/>
                    <a:pt x="80444" y="41551"/>
                  </a:cubicBezTo>
                  <a:cubicBezTo>
                    <a:pt x="80315" y="41599"/>
                    <a:pt x="80186" y="41640"/>
                    <a:pt x="80084" y="41674"/>
                  </a:cubicBezTo>
                  <a:cubicBezTo>
                    <a:pt x="79785" y="41531"/>
                    <a:pt x="79506" y="41565"/>
                    <a:pt x="79228" y="41579"/>
                  </a:cubicBezTo>
                  <a:cubicBezTo>
                    <a:pt x="79139" y="41579"/>
                    <a:pt x="79044" y="41511"/>
                    <a:pt x="78956" y="41463"/>
                  </a:cubicBezTo>
                  <a:cubicBezTo>
                    <a:pt x="78929" y="41443"/>
                    <a:pt x="78908" y="41415"/>
                    <a:pt x="78901" y="41375"/>
                  </a:cubicBezTo>
                  <a:cubicBezTo>
                    <a:pt x="78895" y="41348"/>
                    <a:pt x="78915" y="41293"/>
                    <a:pt x="78929" y="41293"/>
                  </a:cubicBezTo>
                  <a:close/>
                  <a:moveTo>
                    <a:pt x="78670" y="43047"/>
                  </a:moveTo>
                  <a:lnTo>
                    <a:pt x="78704" y="43074"/>
                  </a:lnTo>
                  <a:lnTo>
                    <a:pt x="78643" y="43067"/>
                  </a:lnTo>
                  <a:close/>
                  <a:moveTo>
                    <a:pt x="76129" y="40321"/>
                  </a:moveTo>
                  <a:cubicBezTo>
                    <a:pt x="76142" y="40335"/>
                    <a:pt x="76156" y="40349"/>
                    <a:pt x="76169" y="40369"/>
                  </a:cubicBezTo>
                  <a:cubicBezTo>
                    <a:pt x="76190" y="40416"/>
                    <a:pt x="76210" y="40471"/>
                    <a:pt x="76224" y="40518"/>
                  </a:cubicBezTo>
                  <a:cubicBezTo>
                    <a:pt x="76197" y="40471"/>
                    <a:pt x="76176" y="40416"/>
                    <a:pt x="76149" y="40369"/>
                  </a:cubicBezTo>
                  <a:cubicBezTo>
                    <a:pt x="76074" y="40376"/>
                    <a:pt x="76067" y="40362"/>
                    <a:pt x="76129" y="40321"/>
                  </a:cubicBezTo>
                  <a:close/>
                  <a:moveTo>
                    <a:pt x="75422" y="40641"/>
                  </a:moveTo>
                  <a:cubicBezTo>
                    <a:pt x="75476" y="40559"/>
                    <a:pt x="75537" y="40484"/>
                    <a:pt x="75612" y="40423"/>
                  </a:cubicBezTo>
                  <a:cubicBezTo>
                    <a:pt x="75632" y="40484"/>
                    <a:pt x="75660" y="40546"/>
                    <a:pt x="75673" y="40607"/>
                  </a:cubicBezTo>
                  <a:cubicBezTo>
                    <a:pt x="75687" y="40668"/>
                    <a:pt x="75700" y="40736"/>
                    <a:pt x="75721" y="40885"/>
                  </a:cubicBezTo>
                  <a:cubicBezTo>
                    <a:pt x="75721" y="40899"/>
                    <a:pt x="75707" y="40994"/>
                    <a:pt x="75687" y="41089"/>
                  </a:cubicBezTo>
                  <a:cubicBezTo>
                    <a:pt x="75687" y="41103"/>
                    <a:pt x="75626" y="41123"/>
                    <a:pt x="75605" y="41110"/>
                  </a:cubicBezTo>
                  <a:cubicBezTo>
                    <a:pt x="75381" y="41042"/>
                    <a:pt x="75306" y="40851"/>
                    <a:pt x="75422" y="40641"/>
                  </a:cubicBezTo>
                  <a:close/>
                  <a:moveTo>
                    <a:pt x="73478" y="39628"/>
                  </a:moveTo>
                  <a:cubicBezTo>
                    <a:pt x="73580" y="39662"/>
                    <a:pt x="73573" y="39676"/>
                    <a:pt x="73465" y="39676"/>
                  </a:cubicBezTo>
                  <a:lnTo>
                    <a:pt x="73397" y="39642"/>
                  </a:lnTo>
                  <a:cubicBezTo>
                    <a:pt x="73424" y="39628"/>
                    <a:pt x="73451" y="39628"/>
                    <a:pt x="73478" y="39628"/>
                  </a:cubicBezTo>
                  <a:close/>
                  <a:moveTo>
                    <a:pt x="71813" y="44569"/>
                  </a:moveTo>
                  <a:cubicBezTo>
                    <a:pt x="71847" y="44569"/>
                    <a:pt x="71874" y="44582"/>
                    <a:pt x="71901" y="44603"/>
                  </a:cubicBezTo>
                  <a:cubicBezTo>
                    <a:pt x="71915" y="44610"/>
                    <a:pt x="71908" y="44664"/>
                    <a:pt x="71901" y="44671"/>
                  </a:cubicBezTo>
                  <a:cubicBezTo>
                    <a:pt x="71759" y="44752"/>
                    <a:pt x="71609" y="44827"/>
                    <a:pt x="71460" y="44902"/>
                  </a:cubicBezTo>
                  <a:cubicBezTo>
                    <a:pt x="71460" y="44902"/>
                    <a:pt x="71433" y="44854"/>
                    <a:pt x="71419" y="44827"/>
                  </a:cubicBezTo>
                  <a:cubicBezTo>
                    <a:pt x="71487" y="44678"/>
                    <a:pt x="71643" y="44576"/>
                    <a:pt x="71813" y="44569"/>
                  </a:cubicBezTo>
                  <a:close/>
                  <a:moveTo>
                    <a:pt x="69971" y="47457"/>
                  </a:moveTo>
                  <a:cubicBezTo>
                    <a:pt x="69999" y="47457"/>
                    <a:pt x="70026" y="47471"/>
                    <a:pt x="70053" y="47484"/>
                  </a:cubicBezTo>
                  <a:cubicBezTo>
                    <a:pt x="70053" y="47505"/>
                    <a:pt x="70053" y="47539"/>
                    <a:pt x="70039" y="47545"/>
                  </a:cubicBezTo>
                  <a:cubicBezTo>
                    <a:pt x="70019" y="47559"/>
                    <a:pt x="69992" y="47566"/>
                    <a:pt x="69965" y="47559"/>
                  </a:cubicBezTo>
                  <a:cubicBezTo>
                    <a:pt x="69937" y="47552"/>
                    <a:pt x="69924" y="47518"/>
                    <a:pt x="69903" y="47505"/>
                  </a:cubicBezTo>
                  <a:cubicBezTo>
                    <a:pt x="69924" y="47484"/>
                    <a:pt x="69944" y="47464"/>
                    <a:pt x="69971" y="47457"/>
                  </a:cubicBezTo>
                  <a:close/>
                  <a:moveTo>
                    <a:pt x="65676" y="22584"/>
                  </a:moveTo>
                  <a:cubicBezTo>
                    <a:pt x="65710" y="22577"/>
                    <a:pt x="65744" y="22577"/>
                    <a:pt x="65772" y="22597"/>
                  </a:cubicBezTo>
                  <a:cubicBezTo>
                    <a:pt x="66037" y="22829"/>
                    <a:pt x="66193" y="23128"/>
                    <a:pt x="66370" y="23420"/>
                  </a:cubicBezTo>
                  <a:cubicBezTo>
                    <a:pt x="66383" y="23440"/>
                    <a:pt x="66363" y="23474"/>
                    <a:pt x="66356" y="23508"/>
                  </a:cubicBezTo>
                  <a:cubicBezTo>
                    <a:pt x="66329" y="23522"/>
                    <a:pt x="66295" y="23556"/>
                    <a:pt x="66274" y="23549"/>
                  </a:cubicBezTo>
                  <a:cubicBezTo>
                    <a:pt x="66179" y="23522"/>
                    <a:pt x="66084" y="23481"/>
                    <a:pt x="66003" y="23427"/>
                  </a:cubicBezTo>
                  <a:cubicBezTo>
                    <a:pt x="65785" y="23243"/>
                    <a:pt x="65676" y="22998"/>
                    <a:pt x="65588" y="22740"/>
                  </a:cubicBezTo>
                  <a:cubicBezTo>
                    <a:pt x="65561" y="22672"/>
                    <a:pt x="65602" y="22597"/>
                    <a:pt x="65676" y="22584"/>
                  </a:cubicBezTo>
                  <a:close/>
                  <a:moveTo>
                    <a:pt x="60131" y="24249"/>
                  </a:moveTo>
                  <a:cubicBezTo>
                    <a:pt x="60131" y="24235"/>
                    <a:pt x="60185" y="24222"/>
                    <a:pt x="60212" y="24222"/>
                  </a:cubicBezTo>
                  <a:cubicBezTo>
                    <a:pt x="60369" y="24249"/>
                    <a:pt x="60511" y="24344"/>
                    <a:pt x="60586" y="24487"/>
                  </a:cubicBezTo>
                  <a:cubicBezTo>
                    <a:pt x="60593" y="24480"/>
                    <a:pt x="60607" y="24480"/>
                    <a:pt x="60620" y="24473"/>
                  </a:cubicBezTo>
                  <a:cubicBezTo>
                    <a:pt x="60627" y="24487"/>
                    <a:pt x="60641" y="24500"/>
                    <a:pt x="60654" y="24507"/>
                  </a:cubicBezTo>
                  <a:cubicBezTo>
                    <a:pt x="60783" y="24514"/>
                    <a:pt x="60906" y="24568"/>
                    <a:pt x="61008" y="24650"/>
                  </a:cubicBezTo>
                  <a:lnTo>
                    <a:pt x="61062" y="24650"/>
                  </a:lnTo>
                  <a:lnTo>
                    <a:pt x="61069" y="24718"/>
                  </a:lnTo>
                  <a:lnTo>
                    <a:pt x="61035" y="24677"/>
                  </a:lnTo>
                  <a:cubicBezTo>
                    <a:pt x="61028" y="24670"/>
                    <a:pt x="61014" y="24663"/>
                    <a:pt x="61008" y="24650"/>
                  </a:cubicBezTo>
                  <a:cubicBezTo>
                    <a:pt x="60872" y="24657"/>
                    <a:pt x="60743" y="24602"/>
                    <a:pt x="60654" y="24507"/>
                  </a:cubicBezTo>
                  <a:lnTo>
                    <a:pt x="60593" y="24500"/>
                  </a:lnTo>
                  <a:cubicBezTo>
                    <a:pt x="60593" y="24494"/>
                    <a:pt x="60586" y="24487"/>
                    <a:pt x="60586" y="24480"/>
                  </a:cubicBezTo>
                  <a:cubicBezTo>
                    <a:pt x="60301" y="24589"/>
                    <a:pt x="60240" y="24589"/>
                    <a:pt x="60117" y="24412"/>
                  </a:cubicBezTo>
                  <a:cubicBezTo>
                    <a:pt x="60090" y="24378"/>
                    <a:pt x="60110" y="24303"/>
                    <a:pt x="60131" y="24249"/>
                  </a:cubicBezTo>
                  <a:close/>
                  <a:moveTo>
                    <a:pt x="58099" y="23535"/>
                  </a:moveTo>
                  <a:cubicBezTo>
                    <a:pt x="58119" y="23535"/>
                    <a:pt x="58140" y="23563"/>
                    <a:pt x="58167" y="23576"/>
                  </a:cubicBezTo>
                  <a:cubicBezTo>
                    <a:pt x="58140" y="23583"/>
                    <a:pt x="58106" y="23603"/>
                    <a:pt x="58092" y="23596"/>
                  </a:cubicBezTo>
                  <a:cubicBezTo>
                    <a:pt x="57997" y="23569"/>
                    <a:pt x="58004" y="23535"/>
                    <a:pt x="58099" y="23535"/>
                  </a:cubicBezTo>
                  <a:close/>
                  <a:moveTo>
                    <a:pt x="65853" y="47002"/>
                  </a:moveTo>
                  <a:cubicBezTo>
                    <a:pt x="65867" y="46988"/>
                    <a:pt x="65907" y="46988"/>
                    <a:pt x="65928" y="46981"/>
                  </a:cubicBezTo>
                  <a:cubicBezTo>
                    <a:pt x="65955" y="47002"/>
                    <a:pt x="65989" y="47015"/>
                    <a:pt x="66003" y="47043"/>
                  </a:cubicBezTo>
                  <a:cubicBezTo>
                    <a:pt x="66037" y="47104"/>
                    <a:pt x="66003" y="47138"/>
                    <a:pt x="65921" y="47124"/>
                  </a:cubicBezTo>
                  <a:cubicBezTo>
                    <a:pt x="65887" y="47124"/>
                    <a:pt x="65860" y="47104"/>
                    <a:pt x="65846" y="47077"/>
                  </a:cubicBezTo>
                  <a:cubicBezTo>
                    <a:pt x="65833" y="47056"/>
                    <a:pt x="65839" y="47022"/>
                    <a:pt x="65853" y="47002"/>
                  </a:cubicBezTo>
                  <a:close/>
                  <a:moveTo>
                    <a:pt x="65153" y="53098"/>
                  </a:moveTo>
                  <a:cubicBezTo>
                    <a:pt x="65173" y="53071"/>
                    <a:pt x="65201" y="53050"/>
                    <a:pt x="65235" y="53043"/>
                  </a:cubicBezTo>
                  <a:cubicBezTo>
                    <a:pt x="65398" y="52982"/>
                    <a:pt x="65554" y="52887"/>
                    <a:pt x="65724" y="52873"/>
                  </a:cubicBezTo>
                  <a:cubicBezTo>
                    <a:pt x="66071" y="52826"/>
                    <a:pt x="66417" y="52805"/>
                    <a:pt x="66771" y="52799"/>
                  </a:cubicBezTo>
                  <a:cubicBezTo>
                    <a:pt x="66974" y="52805"/>
                    <a:pt x="67178" y="52724"/>
                    <a:pt x="67335" y="52581"/>
                  </a:cubicBezTo>
                  <a:cubicBezTo>
                    <a:pt x="67389" y="52547"/>
                    <a:pt x="67457" y="52527"/>
                    <a:pt x="67518" y="52513"/>
                  </a:cubicBezTo>
                  <a:cubicBezTo>
                    <a:pt x="67545" y="52534"/>
                    <a:pt x="67572" y="52554"/>
                    <a:pt x="67600" y="52581"/>
                  </a:cubicBezTo>
                  <a:cubicBezTo>
                    <a:pt x="67722" y="52751"/>
                    <a:pt x="67708" y="52989"/>
                    <a:pt x="67566" y="53152"/>
                  </a:cubicBezTo>
                  <a:cubicBezTo>
                    <a:pt x="67341" y="53438"/>
                    <a:pt x="67049" y="53641"/>
                    <a:pt x="66662" y="53499"/>
                  </a:cubicBezTo>
                  <a:cubicBezTo>
                    <a:pt x="66179" y="53315"/>
                    <a:pt x="65690" y="53451"/>
                    <a:pt x="65207" y="53404"/>
                  </a:cubicBezTo>
                  <a:cubicBezTo>
                    <a:pt x="65146" y="53383"/>
                    <a:pt x="65099" y="53336"/>
                    <a:pt x="65085" y="53274"/>
                  </a:cubicBezTo>
                  <a:cubicBezTo>
                    <a:pt x="65072" y="53213"/>
                    <a:pt x="65119" y="53152"/>
                    <a:pt x="65153" y="53098"/>
                  </a:cubicBezTo>
                  <a:close/>
                  <a:moveTo>
                    <a:pt x="64997" y="54056"/>
                  </a:moveTo>
                  <a:cubicBezTo>
                    <a:pt x="64990" y="54117"/>
                    <a:pt x="64956" y="54171"/>
                    <a:pt x="64908" y="54212"/>
                  </a:cubicBezTo>
                  <a:cubicBezTo>
                    <a:pt x="64541" y="54409"/>
                    <a:pt x="64174" y="54606"/>
                    <a:pt x="63794" y="54770"/>
                  </a:cubicBezTo>
                  <a:cubicBezTo>
                    <a:pt x="63502" y="54878"/>
                    <a:pt x="63216" y="55001"/>
                    <a:pt x="62938" y="55143"/>
                  </a:cubicBezTo>
                  <a:cubicBezTo>
                    <a:pt x="62645" y="55300"/>
                    <a:pt x="62326" y="55381"/>
                    <a:pt x="62000" y="55381"/>
                  </a:cubicBezTo>
                  <a:cubicBezTo>
                    <a:pt x="61905" y="55327"/>
                    <a:pt x="61782" y="55259"/>
                    <a:pt x="61674" y="55184"/>
                  </a:cubicBezTo>
                  <a:cubicBezTo>
                    <a:pt x="61572" y="55123"/>
                    <a:pt x="61606" y="54885"/>
                    <a:pt x="61708" y="54831"/>
                  </a:cubicBezTo>
                  <a:cubicBezTo>
                    <a:pt x="61742" y="54817"/>
                    <a:pt x="61762" y="54776"/>
                    <a:pt x="61796" y="54776"/>
                  </a:cubicBezTo>
                  <a:cubicBezTo>
                    <a:pt x="62306" y="54736"/>
                    <a:pt x="62720" y="54484"/>
                    <a:pt x="63135" y="54226"/>
                  </a:cubicBezTo>
                  <a:cubicBezTo>
                    <a:pt x="63284" y="54131"/>
                    <a:pt x="63468" y="54110"/>
                    <a:pt x="63638" y="54171"/>
                  </a:cubicBezTo>
                  <a:cubicBezTo>
                    <a:pt x="63835" y="54239"/>
                    <a:pt x="64052" y="54219"/>
                    <a:pt x="64236" y="54117"/>
                  </a:cubicBezTo>
                  <a:cubicBezTo>
                    <a:pt x="64399" y="54049"/>
                    <a:pt x="64562" y="53988"/>
                    <a:pt x="64732" y="53947"/>
                  </a:cubicBezTo>
                  <a:cubicBezTo>
                    <a:pt x="64820" y="53913"/>
                    <a:pt x="65004" y="53988"/>
                    <a:pt x="64997" y="54056"/>
                  </a:cubicBezTo>
                  <a:close/>
                  <a:moveTo>
                    <a:pt x="61966" y="49829"/>
                  </a:moveTo>
                  <a:cubicBezTo>
                    <a:pt x="62700" y="49917"/>
                    <a:pt x="63413" y="50101"/>
                    <a:pt x="64107" y="50352"/>
                  </a:cubicBezTo>
                  <a:cubicBezTo>
                    <a:pt x="64208" y="50386"/>
                    <a:pt x="64290" y="50454"/>
                    <a:pt x="64351" y="50536"/>
                  </a:cubicBezTo>
                  <a:cubicBezTo>
                    <a:pt x="64514" y="50801"/>
                    <a:pt x="64657" y="51079"/>
                    <a:pt x="64793" y="51358"/>
                  </a:cubicBezTo>
                  <a:cubicBezTo>
                    <a:pt x="64861" y="51501"/>
                    <a:pt x="64759" y="51616"/>
                    <a:pt x="64691" y="51739"/>
                  </a:cubicBezTo>
                  <a:cubicBezTo>
                    <a:pt x="64637" y="51827"/>
                    <a:pt x="64521" y="51861"/>
                    <a:pt x="64433" y="51813"/>
                  </a:cubicBezTo>
                  <a:cubicBezTo>
                    <a:pt x="64188" y="51718"/>
                    <a:pt x="64052" y="51507"/>
                    <a:pt x="63882" y="51338"/>
                  </a:cubicBezTo>
                  <a:cubicBezTo>
                    <a:pt x="63848" y="51304"/>
                    <a:pt x="63767" y="51310"/>
                    <a:pt x="63712" y="51317"/>
                  </a:cubicBezTo>
                  <a:cubicBezTo>
                    <a:pt x="63692" y="51317"/>
                    <a:pt x="63665" y="51365"/>
                    <a:pt x="63658" y="51399"/>
                  </a:cubicBezTo>
                  <a:cubicBezTo>
                    <a:pt x="63644" y="51501"/>
                    <a:pt x="63658" y="51623"/>
                    <a:pt x="63610" y="51705"/>
                  </a:cubicBezTo>
                  <a:cubicBezTo>
                    <a:pt x="63359" y="52146"/>
                    <a:pt x="63162" y="52629"/>
                    <a:pt x="63033" y="53125"/>
                  </a:cubicBezTo>
                  <a:cubicBezTo>
                    <a:pt x="63019" y="53179"/>
                    <a:pt x="62944" y="53220"/>
                    <a:pt x="62890" y="53268"/>
                  </a:cubicBezTo>
                  <a:cubicBezTo>
                    <a:pt x="62815" y="53336"/>
                    <a:pt x="62652" y="53302"/>
                    <a:pt x="62639" y="53206"/>
                  </a:cubicBezTo>
                  <a:cubicBezTo>
                    <a:pt x="62598" y="53009"/>
                    <a:pt x="62571" y="52805"/>
                    <a:pt x="62523" y="52602"/>
                  </a:cubicBezTo>
                  <a:cubicBezTo>
                    <a:pt x="62489" y="52432"/>
                    <a:pt x="62272" y="52350"/>
                    <a:pt x="62102" y="52418"/>
                  </a:cubicBezTo>
                  <a:cubicBezTo>
                    <a:pt x="62007" y="52466"/>
                    <a:pt x="61911" y="52513"/>
                    <a:pt x="61830" y="52581"/>
                  </a:cubicBezTo>
                  <a:cubicBezTo>
                    <a:pt x="61755" y="52629"/>
                    <a:pt x="61701" y="52642"/>
                    <a:pt x="61646" y="52581"/>
                  </a:cubicBezTo>
                  <a:cubicBezTo>
                    <a:pt x="61633" y="52554"/>
                    <a:pt x="61633" y="52527"/>
                    <a:pt x="61646" y="52500"/>
                  </a:cubicBezTo>
                  <a:cubicBezTo>
                    <a:pt x="61755" y="52357"/>
                    <a:pt x="61871" y="52228"/>
                    <a:pt x="61966" y="52092"/>
                  </a:cubicBezTo>
                  <a:cubicBezTo>
                    <a:pt x="62163" y="51840"/>
                    <a:pt x="62204" y="51501"/>
                    <a:pt x="62075" y="51208"/>
                  </a:cubicBezTo>
                  <a:cubicBezTo>
                    <a:pt x="62020" y="51079"/>
                    <a:pt x="61945" y="50964"/>
                    <a:pt x="61850" y="50869"/>
                  </a:cubicBezTo>
                  <a:cubicBezTo>
                    <a:pt x="61687" y="50733"/>
                    <a:pt x="61497" y="50644"/>
                    <a:pt x="61327" y="50515"/>
                  </a:cubicBezTo>
                  <a:cubicBezTo>
                    <a:pt x="61259" y="50447"/>
                    <a:pt x="61205" y="50373"/>
                    <a:pt x="61157" y="50298"/>
                  </a:cubicBezTo>
                  <a:lnTo>
                    <a:pt x="61123" y="50305"/>
                  </a:lnTo>
                  <a:lnTo>
                    <a:pt x="61116" y="50298"/>
                  </a:lnTo>
                  <a:cubicBezTo>
                    <a:pt x="60926" y="50427"/>
                    <a:pt x="60763" y="50597"/>
                    <a:pt x="60634" y="50787"/>
                  </a:cubicBezTo>
                  <a:cubicBezTo>
                    <a:pt x="60545" y="50937"/>
                    <a:pt x="60389" y="51039"/>
                    <a:pt x="60212" y="51059"/>
                  </a:cubicBezTo>
                  <a:cubicBezTo>
                    <a:pt x="60002" y="51086"/>
                    <a:pt x="59818" y="51215"/>
                    <a:pt x="59730" y="51412"/>
                  </a:cubicBezTo>
                  <a:cubicBezTo>
                    <a:pt x="59431" y="51997"/>
                    <a:pt x="59179" y="52602"/>
                    <a:pt x="59207" y="53268"/>
                  </a:cubicBezTo>
                  <a:cubicBezTo>
                    <a:pt x="59241" y="53920"/>
                    <a:pt x="58901" y="54369"/>
                    <a:pt x="58398" y="54729"/>
                  </a:cubicBezTo>
                  <a:cubicBezTo>
                    <a:pt x="58235" y="54824"/>
                    <a:pt x="58031" y="54736"/>
                    <a:pt x="57990" y="54559"/>
                  </a:cubicBezTo>
                  <a:cubicBezTo>
                    <a:pt x="57895" y="53974"/>
                    <a:pt x="57875" y="53397"/>
                    <a:pt x="58187" y="52867"/>
                  </a:cubicBezTo>
                  <a:cubicBezTo>
                    <a:pt x="58384" y="52534"/>
                    <a:pt x="58445" y="52160"/>
                    <a:pt x="58588" y="51806"/>
                  </a:cubicBezTo>
                  <a:cubicBezTo>
                    <a:pt x="58649" y="51650"/>
                    <a:pt x="58643" y="51467"/>
                    <a:pt x="58568" y="51310"/>
                  </a:cubicBezTo>
                  <a:cubicBezTo>
                    <a:pt x="58547" y="51249"/>
                    <a:pt x="58554" y="51181"/>
                    <a:pt x="58575" y="51120"/>
                  </a:cubicBezTo>
                  <a:cubicBezTo>
                    <a:pt x="58588" y="51086"/>
                    <a:pt x="58602" y="51059"/>
                    <a:pt x="58629" y="51032"/>
                  </a:cubicBezTo>
                  <a:cubicBezTo>
                    <a:pt x="59485" y="50107"/>
                    <a:pt x="59268" y="50223"/>
                    <a:pt x="60471" y="50053"/>
                  </a:cubicBezTo>
                  <a:cubicBezTo>
                    <a:pt x="60763" y="50012"/>
                    <a:pt x="60933" y="50155"/>
                    <a:pt x="61116" y="50298"/>
                  </a:cubicBezTo>
                  <a:cubicBezTo>
                    <a:pt x="61123" y="50291"/>
                    <a:pt x="61137" y="50284"/>
                    <a:pt x="61143" y="50271"/>
                  </a:cubicBezTo>
                  <a:lnTo>
                    <a:pt x="61157" y="50298"/>
                  </a:lnTo>
                  <a:cubicBezTo>
                    <a:pt x="61347" y="50237"/>
                    <a:pt x="61538" y="50182"/>
                    <a:pt x="61721" y="50114"/>
                  </a:cubicBezTo>
                  <a:cubicBezTo>
                    <a:pt x="61775" y="50094"/>
                    <a:pt x="61809" y="50012"/>
                    <a:pt x="61850" y="49958"/>
                  </a:cubicBezTo>
                  <a:cubicBezTo>
                    <a:pt x="61884" y="49910"/>
                    <a:pt x="61932" y="49822"/>
                    <a:pt x="61966" y="49822"/>
                  </a:cubicBezTo>
                  <a:close/>
                  <a:moveTo>
                    <a:pt x="61728" y="40811"/>
                  </a:moveTo>
                  <a:cubicBezTo>
                    <a:pt x="61735" y="40797"/>
                    <a:pt x="61742" y="40783"/>
                    <a:pt x="61755" y="40770"/>
                  </a:cubicBezTo>
                  <a:cubicBezTo>
                    <a:pt x="61755" y="40695"/>
                    <a:pt x="61748" y="40620"/>
                    <a:pt x="61748" y="40546"/>
                  </a:cubicBezTo>
                  <a:cubicBezTo>
                    <a:pt x="61748" y="40450"/>
                    <a:pt x="61796" y="40423"/>
                    <a:pt x="61857" y="40478"/>
                  </a:cubicBezTo>
                  <a:cubicBezTo>
                    <a:pt x="61877" y="40505"/>
                    <a:pt x="61884" y="40539"/>
                    <a:pt x="61871" y="40573"/>
                  </a:cubicBezTo>
                  <a:cubicBezTo>
                    <a:pt x="61837" y="40634"/>
                    <a:pt x="61796" y="40702"/>
                    <a:pt x="61755" y="40770"/>
                  </a:cubicBezTo>
                  <a:lnTo>
                    <a:pt x="61755" y="40838"/>
                  </a:lnTo>
                  <a:lnTo>
                    <a:pt x="61667" y="40851"/>
                  </a:lnTo>
                  <a:close/>
                  <a:moveTo>
                    <a:pt x="59118" y="45078"/>
                  </a:moveTo>
                  <a:cubicBezTo>
                    <a:pt x="59139" y="45058"/>
                    <a:pt x="59179" y="45065"/>
                    <a:pt x="59213" y="45058"/>
                  </a:cubicBezTo>
                  <a:cubicBezTo>
                    <a:pt x="59261" y="45099"/>
                    <a:pt x="59336" y="45126"/>
                    <a:pt x="59356" y="45174"/>
                  </a:cubicBezTo>
                  <a:cubicBezTo>
                    <a:pt x="59417" y="45330"/>
                    <a:pt x="59390" y="45507"/>
                    <a:pt x="59281" y="45636"/>
                  </a:cubicBezTo>
                  <a:cubicBezTo>
                    <a:pt x="59261" y="45656"/>
                    <a:pt x="59234" y="45670"/>
                    <a:pt x="59207" y="45683"/>
                  </a:cubicBezTo>
                  <a:cubicBezTo>
                    <a:pt x="59139" y="45711"/>
                    <a:pt x="59064" y="45677"/>
                    <a:pt x="59037" y="45609"/>
                  </a:cubicBezTo>
                  <a:cubicBezTo>
                    <a:pt x="58942" y="45398"/>
                    <a:pt x="58962" y="45221"/>
                    <a:pt x="59118" y="45078"/>
                  </a:cubicBezTo>
                  <a:close/>
                  <a:moveTo>
                    <a:pt x="58119" y="43583"/>
                  </a:moveTo>
                  <a:lnTo>
                    <a:pt x="58119" y="43645"/>
                  </a:lnTo>
                  <a:lnTo>
                    <a:pt x="58031" y="43611"/>
                  </a:lnTo>
                  <a:close/>
                  <a:moveTo>
                    <a:pt x="57419" y="26566"/>
                  </a:moveTo>
                  <a:cubicBezTo>
                    <a:pt x="57467" y="26519"/>
                    <a:pt x="57535" y="26492"/>
                    <a:pt x="57596" y="26498"/>
                  </a:cubicBezTo>
                  <a:cubicBezTo>
                    <a:pt x="57664" y="26512"/>
                    <a:pt x="57725" y="26546"/>
                    <a:pt x="57759" y="26607"/>
                  </a:cubicBezTo>
                  <a:cubicBezTo>
                    <a:pt x="57786" y="26695"/>
                    <a:pt x="57807" y="26784"/>
                    <a:pt x="57813" y="26879"/>
                  </a:cubicBezTo>
                  <a:cubicBezTo>
                    <a:pt x="57766" y="26981"/>
                    <a:pt x="57698" y="27008"/>
                    <a:pt x="57630" y="26954"/>
                  </a:cubicBezTo>
                  <a:cubicBezTo>
                    <a:pt x="57548" y="26893"/>
                    <a:pt x="57474" y="26825"/>
                    <a:pt x="57412" y="26743"/>
                  </a:cubicBezTo>
                  <a:cubicBezTo>
                    <a:pt x="57385" y="26689"/>
                    <a:pt x="57385" y="26621"/>
                    <a:pt x="57419" y="26566"/>
                  </a:cubicBezTo>
                  <a:close/>
                  <a:moveTo>
                    <a:pt x="56712" y="25914"/>
                  </a:moveTo>
                  <a:cubicBezTo>
                    <a:pt x="56719" y="25941"/>
                    <a:pt x="56733" y="25961"/>
                    <a:pt x="56740" y="25989"/>
                  </a:cubicBezTo>
                  <a:lnTo>
                    <a:pt x="56685" y="26050"/>
                  </a:lnTo>
                  <a:cubicBezTo>
                    <a:pt x="56679" y="26023"/>
                    <a:pt x="56658" y="25995"/>
                    <a:pt x="56658" y="25975"/>
                  </a:cubicBezTo>
                  <a:cubicBezTo>
                    <a:pt x="56665" y="25955"/>
                    <a:pt x="56692" y="25934"/>
                    <a:pt x="56712" y="25914"/>
                  </a:cubicBezTo>
                  <a:close/>
                  <a:moveTo>
                    <a:pt x="56386" y="38629"/>
                  </a:moveTo>
                  <a:cubicBezTo>
                    <a:pt x="56413" y="38636"/>
                    <a:pt x="56441" y="38643"/>
                    <a:pt x="56468" y="38650"/>
                  </a:cubicBezTo>
                  <a:cubicBezTo>
                    <a:pt x="56461" y="38670"/>
                    <a:pt x="56447" y="38711"/>
                    <a:pt x="56441" y="38711"/>
                  </a:cubicBezTo>
                  <a:cubicBezTo>
                    <a:pt x="56407" y="38704"/>
                    <a:pt x="56379" y="38697"/>
                    <a:pt x="56352" y="38684"/>
                  </a:cubicBezTo>
                  <a:cubicBezTo>
                    <a:pt x="56366" y="38663"/>
                    <a:pt x="56373" y="38629"/>
                    <a:pt x="56386" y="38629"/>
                  </a:cubicBezTo>
                  <a:close/>
                  <a:moveTo>
                    <a:pt x="55999" y="44297"/>
                  </a:moveTo>
                  <a:cubicBezTo>
                    <a:pt x="55999" y="44297"/>
                    <a:pt x="56019" y="44324"/>
                    <a:pt x="56026" y="44345"/>
                  </a:cubicBezTo>
                  <a:cubicBezTo>
                    <a:pt x="56040" y="44358"/>
                    <a:pt x="56040" y="44351"/>
                    <a:pt x="56046" y="44351"/>
                  </a:cubicBezTo>
                  <a:cubicBezTo>
                    <a:pt x="56244" y="44372"/>
                    <a:pt x="56441" y="44379"/>
                    <a:pt x="56638" y="44412"/>
                  </a:cubicBezTo>
                  <a:cubicBezTo>
                    <a:pt x="56706" y="44426"/>
                    <a:pt x="56712" y="44508"/>
                    <a:pt x="56658" y="44569"/>
                  </a:cubicBezTo>
                  <a:cubicBezTo>
                    <a:pt x="56638" y="44589"/>
                    <a:pt x="56597" y="44623"/>
                    <a:pt x="56577" y="44616"/>
                  </a:cubicBezTo>
                  <a:cubicBezTo>
                    <a:pt x="56379" y="44576"/>
                    <a:pt x="56196" y="44487"/>
                    <a:pt x="56046" y="44351"/>
                  </a:cubicBezTo>
                  <a:lnTo>
                    <a:pt x="56013" y="44351"/>
                  </a:lnTo>
                  <a:cubicBezTo>
                    <a:pt x="55945" y="44345"/>
                    <a:pt x="55945" y="44324"/>
                    <a:pt x="55999" y="44297"/>
                  </a:cubicBezTo>
                  <a:close/>
                  <a:moveTo>
                    <a:pt x="56876" y="47892"/>
                  </a:moveTo>
                  <a:cubicBezTo>
                    <a:pt x="57304" y="47729"/>
                    <a:pt x="57745" y="47613"/>
                    <a:pt x="58119" y="47328"/>
                  </a:cubicBezTo>
                  <a:cubicBezTo>
                    <a:pt x="58445" y="47070"/>
                    <a:pt x="58908" y="47036"/>
                    <a:pt x="59220" y="46730"/>
                  </a:cubicBezTo>
                  <a:cubicBezTo>
                    <a:pt x="59329" y="46635"/>
                    <a:pt x="59485" y="46614"/>
                    <a:pt x="59621" y="46669"/>
                  </a:cubicBezTo>
                  <a:cubicBezTo>
                    <a:pt x="59716" y="46696"/>
                    <a:pt x="59811" y="46750"/>
                    <a:pt x="59913" y="46771"/>
                  </a:cubicBezTo>
                  <a:cubicBezTo>
                    <a:pt x="60294" y="46845"/>
                    <a:pt x="60552" y="47029"/>
                    <a:pt x="60634" y="47423"/>
                  </a:cubicBezTo>
                  <a:cubicBezTo>
                    <a:pt x="60675" y="47641"/>
                    <a:pt x="60851" y="47804"/>
                    <a:pt x="61062" y="47831"/>
                  </a:cubicBezTo>
                  <a:cubicBezTo>
                    <a:pt x="61327" y="47878"/>
                    <a:pt x="61381" y="48021"/>
                    <a:pt x="61388" y="48266"/>
                  </a:cubicBezTo>
                  <a:cubicBezTo>
                    <a:pt x="61388" y="48572"/>
                    <a:pt x="61456" y="48877"/>
                    <a:pt x="61483" y="49183"/>
                  </a:cubicBezTo>
                  <a:cubicBezTo>
                    <a:pt x="61497" y="49319"/>
                    <a:pt x="61341" y="49408"/>
                    <a:pt x="61198" y="49333"/>
                  </a:cubicBezTo>
                  <a:cubicBezTo>
                    <a:pt x="61076" y="49272"/>
                    <a:pt x="60960" y="49197"/>
                    <a:pt x="60810" y="49217"/>
                  </a:cubicBezTo>
                  <a:cubicBezTo>
                    <a:pt x="60532" y="49244"/>
                    <a:pt x="60240" y="49231"/>
                    <a:pt x="59975" y="49299"/>
                  </a:cubicBezTo>
                  <a:cubicBezTo>
                    <a:pt x="59614" y="49387"/>
                    <a:pt x="59356" y="49299"/>
                    <a:pt x="59145" y="49020"/>
                  </a:cubicBezTo>
                  <a:cubicBezTo>
                    <a:pt x="59098" y="48966"/>
                    <a:pt x="59044" y="48925"/>
                    <a:pt x="58982" y="48884"/>
                  </a:cubicBezTo>
                  <a:cubicBezTo>
                    <a:pt x="58908" y="48830"/>
                    <a:pt x="58751" y="48837"/>
                    <a:pt x="58778" y="48708"/>
                  </a:cubicBezTo>
                  <a:cubicBezTo>
                    <a:pt x="58799" y="48619"/>
                    <a:pt x="58901" y="48544"/>
                    <a:pt x="58955" y="48463"/>
                  </a:cubicBezTo>
                  <a:cubicBezTo>
                    <a:pt x="59003" y="48415"/>
                    <a:pt x="58996" y="48334"/>
                    <a:pt x="58942" y="48293"/>
                  </a:cubicBezTo>
                  <a:cubicBezTo>
                    <a:pt x="58914" y="48273"/>
                    <a:pt x="58880" y="48259"/>
                    <a:pt x="58846" y="48252"/>
                  </a:cubicBezTo>
                  <a:cubicBezTo>
                    <a:pt x="58778" y="48252"/>
                    <a:pt x="58704" y="48252"/>
                    <a:pt x="58636" y="48266"/>
                  </a:cubicBezTo>
                  <a:cubicBezTo>
                    <a:pt x="58568" y="48279"/>
                    <a:pt x="58507" y="48313"/>
                    <a:pt x="58445" y="48347"/>
                  </a:cubicBezTo>
                  <a:cubicBezTo>
                    <a:pt x="58051" y="48646"/>
                    <a:pt x="57589" y="48803"/>
                    <a:pt x="57120" y="48959"/>
                  </a:cubicBezTo>
                  <a:cubicBezTo>
                    <a:pt x="56828" y="49054"/>
                    <a:pt x="56597" y="49108"/>
                    <a:pt x="56393" y="48809"/>
                  </a:cubicBezTo>
                  <a:cubicBezTo>
                    <a:pt x="56264" y="48626"/>
                    <a:pt x="56033" y="48694"/>
                    <a:pt x="55836" y="48674"/>
                  </a:cubicBezTo>
                  <a:cubicBezTo>
                    <a:pt x="55829" y="48680"/>
                    <a:pt x="55822" y="48687"/>
                    <a:pt x="55822" y="48694"/>
                  </a:cubicBezTo>
                  <a:lnTo>
                    <a:pt x="55768" y="48701"/>
                  </a:lnTo>
                  <a:lnTo>
                    <a:pt x="55720" y="48755"/>
                  </a:lnTo>
                  <a:cubicBezTo>
                    <a:pt x="55727" y="48735"/>
                    <a:pt x="55727" y="48708"/>
                    <a:pt x="55741" y="48701"/>
                  </a:cubicBezTo>
                  <a:cubicBezTo>
                    <a:pt x="55754" y="48701"/>
                    <a:pt x="55761" y="48701"/>
                    <a:pt x="55768" y="48701"/>
                  </a:cubicBezTo>
                  <a:lnTo>
                    <a:pt x="55795" y="48674"/>
                  </a:lnTo>
                  <a:lnTo>
                    <a:pt x="55836" y="48674"/>
                  </a:lnTo>
                  <a:cubicBezTo>
                    <a:pt x="56080" y="48279"/>
                    <a:pt x="56454" y="48048"/>
                    <a:pt x="56876" y="47892"/>
                  </a:cubicBezTo>
                  <a:close/>
                  <a:moveTo>
                    <a:pt x="55707" y="39920"/>
                  </a:moveTo>
                  <a:cubicBezTo>
                    <a:pt x="55618" y="39900"/>
                    <a:pt x="55598" y="39846"/>
                    <a:pt x="55639" y="39778"/>
                  </a:cubicBezTo>
                  <a:cubicBezTo>
                    <a:pt x="55659" y="39764"/>
                    <a:pt x="55686" y="39757"/>
                    <a:pt x="55713" y="39757"/>
                  </a:cubicBezTo>
                  <a:cubicBezTo>
                    <a:pt x="55741" y="39798"/>
                    <a:pt x="55768" y="39846"/>
                    <a:pt x="55795" y="39893"/>
                  </a:cubicBezTo>
                  <a:cubicBezTo>
                    <a:pt x="55761" y="39900"/>
                    <a:pt x="55734" y="39920"/>
                    <a:pt x="55707" y="39920"/>
                  </a:cubicBezTo>
                  <a:close/>
                  <a:moveTo>
                    <a:pt x="55183" y="25221"/>
                  </a:moveTo>
                  <a:cubicBezTo>
                    <a:pt x="55313" y="25166"/>
                    <a:pt x="55448" y="25139"/>
                    <a:pt x="55584" y="25132"/>
                  </a:cubicBezTo>
                  <a:cubicBezTo>
                    <a:pt x="55632" y="25126"/>
                    <a:pt x="55680" y="25194"/>
                    <a:pt x="55734" y="25234"/>
                  </a:cubicBezTo>
                  <a:cubicBezTo>
                    <a:pt x="55496" y="25431"/>
                    <a:pt x="55564" y="25744"/>
                    <a:pt x="55469" y="25989"/>
                  </a:cubicBezTo>
                  <a:cubicBezTo>
                    <a:pt x="55394" y="26172"/>
                    <a:pt x="55217" y="26227"/>
                    <a:pt x="55068" y="26084"/>
                  </a:cubicBezTo>
                  <a:cubicBezTo>
                    <a:pt x="54687" y="25737"/>
                    <a:pt x="54721" y="25445"/>
                    <a:pt x="55183" y="25228"/>
                  </a:cubicBezTo>
                  <a:close/>
                  <a:moveTo>
                    <a:pt x="54898" y="30243"/>
                  </a:moveTo>
                  <a:lnTo>
                    <a:pt x="54939" y="30202"/>
                  </a:lnTo>
                  <a:lnTo>
                    <a:pt x="54980" y="30080"/>
                  </a:lnTo>
                  <a:lnTo>
                    <a:pt x="55034" y="30114"/>
                  </a:lnTo>
                  <a:lnTo>
                    <a:pt x="54939" y="30202"/>
                  </a:lnTo>
                  <a:cubicBezTo>
                    <a:pt x="54932" y="30223"/>
                    <a:pt x="54925" y="30243"/>
                    <a:pt x="54918" y="30270"/>
                  </a:cubicBezTo>
                  <a:cubicBezTo>
                    <a:pt x="54844" y="30352"/>
                    <a:pt x="54769" y="30433"/>
                    <a:pt x="54687" y="30515"/>
                  </a:cubicBezTo>
                  <a:lnTo>
                    <a:pt x="54640" y="30556"/>
                  </a:lnTo>
                  <a:cubicBezTo>
                    <a:pt x="54653" y="30535"/>
                    <a:pt x="54660" y="30515"/>
                    <a:pt x="54667" y="30494"/>
                  </a:cubicBezTo>
                  <a:close/>
                  <a:moveTo>
                    <a:pt x="54681" y="26825"/>
                  </a:moveTo>
                  <a:lnTo>
                    <a:pt x="54681" y="26886"/>
                  </a:lnTo>
                  <a:lnTo>
                    <a:pt x="54606" y="26859"/>
                  </a:lnTo>
                  <a:close/>
                  <a:moveTo>
                    <a:pt x="54184" y="34789"/>
                  </a:moveTo>
                  <a:lnTo>
                    <a:pt x="54212" y="34857"/>
                  </a:lnTo>
                  <a:lnTo>
                    <a:pt x="54157" y="34857"/>
                  </a:lnTo>
                  <a:close/>
                  <a:moveTo>
                    <a:pt x="53851" y="45812"/>
                  </a:moveTo>
                  <a:cubicBezTo>
                    <a:pt x="53926" y="45677"/>
                    <a:pt x="53940" y="45500"/>
                    <a:pt x="54089" y="45411"/>
                  </a:cubicBezTo>
                  <a:cubicBezTo>
                    <a:pt x="54089" y="45398"/>
                    <a:pt x="54082" y="45384"/>
                    <a:pt x="54076" y="45371"/>
                  </a:cubicBezTo>
                  <a:lnTo>
                    <a:pt x="54130" y="45330"/>
                  </a:lnTo>
                  <a:cubicBezTo>
                    <a:pt x="54123" y="45350"/>
                    <a:pt x="54110" y="45371"/>
                    <a:pt x="54103" y="45398"/>
                  </a:cubicBezTo>
                  <a:cubicBezTo>
                    <a:pt x="54096" y="45398"/>
                    <a:pt x="54096" y="45405"/>
                    <a:pt x="54089" y="45411"/>
                  </a:cubicBezTo>
                  <a:cubicBezTo>
                    <a:pt x="54116" y="45527"/>
                    <a:pt x="54150" y="45643"/>
                    <a:pt x="54184" y="45758"/>
                  </a:cubicBezTo>
                  <a:cubicBezTo>
                    <a:pt x="54191" y="45785"/>
                    <a:pt x="54198" y="45833"/>
                    <a:pt x="54184" y="45853"/>
                  </a:cubicBezTo>
                  <a:cubicBezTo>
                    <a:pt x="54137" y="45901"/>
                    <a:pt x="54082" y="45942"/>
                    <a:pt x="54028" y="45969"/>
                  </a:cubicBezTo>
                  <a:cubicBezTo>
                    <a:pt x="53994" y="45976"/>
                    <a:pt x="53960" y="45976"/>
                    <a:pt x="53926" y="45962"/>
                  </a:cubicBezTo>
                  <a:cubicBezTo>
                    <a:pt x="53851" y="45935"/>
                    <a:pt x="53817" y="45874"/>
                    <a:pt x="53851" y="45812"/>
                  </a:cubicBezTo>
                  <a:close/>
                  <a:moveTo>
                    <a:pt x="53641" y="38439"/>
                  </a:moveTo>
                  <a:lnTo>
                    <a:pt x="53709" y="38459"/>
                  </a:lnTo>
                  <a:lnTo>
                    <a:pt x="53641" y="38486"/>
                  </a:lnTo>
                  <a:close/>
                  <a:moveTo>
                    <a:pt x="53328" y="35177"/>
                  </a:moveTo>
                  <a:cubicBezTo>
                    <a:pt x="53403" y="35150"/>
                    <a:pt x="53457" y="35197"/>
                    <a:pt x="53484" y="35272"/>
                  </a:cubicBezTo>
                  <a:cubicBezTo>
                    <a:pt x="53498" y="35340"/>
                    <a:pt x="53430" y="35401"/>
                    <a:pt x="53362" y="35381"/>
                  </a:cubicBezTo>
                  <a:cubicBezTo>
                    <a:pt x="53308" y="35367"/>
                    <a:pt x="53247" y="35347"/>
                    <a:pt x="53199" y="35313"/>
                  </a:cubicBezTo>
                  <a:cubicBezTo>
                    <a:pt x="53240" y="35265"/>
                    <a:pt x="53274" y="35204"/>
                    <a:pt x="53328" y="35177"/>
                  </a:cubicBezTo>
                  <a:close/>
                  <a:moveTo>
                    <a:pt x="53206" y="43040"/>
                  </a:moveTo>
                  <a:cubicBezTo>
                    <a:pt x="53253" y="43393"/>
                    <a:pt x="53172" y="43699"/>
                    <a:pt x="52859" y="43910"/>
                  </a:cubicBezTo>
                  <a:lnTo>
                    <a:pt x="52859" y="43950"/>
                  </a:lnTo>
                  <a:lnTo>
                    <a:pt x="52805" y="43957"/>
                  </a:lnTo>
                  <a:lnTo>
                    <a:pt x="52832" y="43930"/>
                  </a:lnTo>
                  <a:cubicBezTo>
                    <a:pt x="52839" y="43923"/>
                    <a:pt x="52846" y="43916"/>
                    <a:pt x="52852" y="43910"/>
                  </a:cubicBezTo>
                  <a:cubicBezTo>
                    <a:pt x="52791" y="43570"/>
                    <a:pt x="52907" y="43264"/>
                    <a:pt x="53077" y="42979"/>
                  </a:cubicBezTo>
                  <a:cubicBezTo>
                    <a:pt x="53090" y="42958"/>
                    <a:pt x="53145" y="42945"/>
                    <a:pt x="53151" y="42951"/>
                  </a:cubicBezTo>
                  <a:cubicBezTo>
                    <a:pt x="53179" y="42972"/>
                    <a:pt x="53192" y="43006"/>
                    <a:pt x="53206" y="43040"/>
                  </a:cubicBezTo>
                  <a:close/>
                  <a:moveTo>
                    <a:pt x="53070" y="38874"/>
                  </a:moveTo>
                  <a:cubicBezTo>
                    <a:pt x="53090" y="38874"/>
                    <a:pt x="53111" y="38908"/>
                    <a:pt x="53131" y="38921"/>
                  </a:cubicBezTo>
                  <a:cubicBezTo>
                    <a:pt x="53124" y="38949"/>
                    <a:pt x="53117" y="38983"/>
                    <a:pt x="53104" y="38996"/>
                  </a:cubicBezTo>
                  <a:cubicBezTo>
                    <a:pt x="53077" y="39003"/>
                    <a:pt x="53049" y="38996"/>
                    <a:pt x="53029" y="38983"/>
                  </a:cubicBezTo>
                  <a:cubicBezTo>
                    <a:pt x="52968" y="38915"/>
                    <a:pt x="52982" y="38874"/>
                    <a:pt x="53070" y="38874"/>
                  </a:cubicBezTo>
                  <a:close/>
                  <a:moveTo>
                    <a:pt x="52356" y="39730"/>
                  </a:moveTo>
                  <a:cubicBezTo>
                    <a:pt x="52377" y="39689"/>
                    <a:pt x="52485" y="39683"/>
                    <a:pt x="52547" y="39696"/>
                  </a:cubicBezTo>
                  <a:cubicBezTo>
                    <a:pt x="52750" y="39750"/>
                    <a:pt x="52934" y="39846"/>
                    <a:pt x="53002" y="40063"/>
                  </a:cubicBezTo>
                  <a:cubicBezTo>
                    <a:pt x="53083" y="40287"/>
                    <a:pt x="53117" y="40525"/>
                    <a:pt x="53104" y="40763"/>
                  </a:cubicBezTo>
                  <a:cubicBezTo>
                    <a:pt x="53070" y="41103"/>
                    <a:pt x="53070" y="41443"/>
                    <a:pt x="53063" y="41708"/>
                  </a:cubicBezTo>
                  <a:cubicBezTo>
                    <a:pt x="53097" y="41823"/>
                    <a:pt x="53131" y="41952"/>
                    <a:pt x="53145" y="42075"/>
                  </a:cubicBezTo>
                  <a:cubicBezTo>
                    <a:pt x="53145" y="42170"/>
                    <a:pt x="53145" y="42313"/>
                    <a:pt x="53083" y="42347"/>
                  </a:cubicBezTo>
                  <a:cubicBezTo>
                    <a:pt x="52968" y="42421"/>
                    <a:pt x="52920" y="42292"/>
                    <a:pt x="52866" y="42204"/>
                  </a:cubicBezTo>
                  <a:cubicBezTo>
                    <a:pt x="52818" y="42115"/>
                    <a:pt x="52744" y="42020"/>
                    <a:pt x="52662" y="42000"/>
                  </a:cubicBezTo>
                  <a:cubicBezTo>
                    <a:pt x="52492" y="41966"/>
                    <a:pt x="52356" y="41837"/>
                    <a:pt x="52309" y="41667"/>
                  </a:cubicBezTo>
                  <a:cubicBezTo>
                    <a:pt x="52282" y="41572"/>
                    <a:pt x="52254" y="41477"/>
                    <a:pt x="52234" y="41375"/>
                  </a:cubicBezTo>
                  <a:cubicBezTo>
                    <a:pt x="52180" y="41110"/>
                    <a:pt x="52064" y="40851"/>
                    <a:pt x="52234" y="40586"/>
                  </a:cubicBezTo>
                  <a:cubicBezTo>
                    <a:pt x="52173" y="40478"/>
                    <a:pt x="52105" y="40362"/>
                    <a:pt x="52044" y="40247"/>
                  </a:cubicBezTo>
                  <a:cubicBezTo>
                    <a:pt x="52146" y="40070"/>
                    <a:pt x="52241" y="39893"/>
                    <a:pt x="52356" y="39730"/>
                  </a:cubicBezTo>
                  <a:close/>
                  <a:moveTo>
                    <a:pt x="51174" y="41178"/>
                  </a:moveTo>
                  <a:cubicBezTo>
                    <a:pt x="51099" y="41320"/>
                    <a:pt x="51004" y="41463"/>
                    <a:pt x="50902" y="41599"/>
                  </a:cubicBezTo>
                  <a:cubicBezTo>
                    <a:pt x="50848" y="41681"/>
                    <a:pt x="50793" y="41694"/>
                    <a:pt x="50766" y="41633"/>
                  </a:cubicBezTo>
                  <a:cubicBezTo>
                    <a:pt x="50752" y="41599"/>
                    <a:pt x="50746" y="41572"/>
                    <a:pt x="50752" y="41538"/>
                  </a:cubicBezTo>
                  <a:cubicBezTo>
                    <a:pt x="50752" y="41504"/>
                    <a:pt x="50759" y="41470"/>
                    <a:pt x="50773" y="41443"/>
                  </a:cubicBezTo>
                  <a:cubicBezTo>
                    <a:pt x="50848" y="41259"/>
                    <a:pt x="50963" y="41089"/>
                    <a:pt x="50902" y="40865"/>
                  </a:cubicBezTo>
                  <a:cubicBezTo>
                    <a:pt x="50834" y="40614"/>
                    <a:pt x="50583" y="40648"/>
                    <a:pt x="50419" y="40539"/>
                  </a:cubicBezTo>
                  <a:cubicBezTo>
                    <a:pt x="50399" y="40525"/>
                    <a:pt x="50379" y="40464"/>
                    <a:pt x="50392" y="40450"/>
                  </a:cubicBezTo>
                  <a:cubicBezTo>
                    <a:pt x="50426" y="40410"/>
                    <a:pt x="50474" y="40355"/>
                    <a:pt x="50528" y="40349"/>
                  </a:cubicBezTo>
                  <a:cubicBezTo>
                    <a:pt x="50596" y="40349"/>
                    <a:pt x="50664" y="40355"/>
                    <a:pt x="50725" y="40376"/>
                  </a:cubicBezTo>
                  <a:lnTo>
                    <a:pt x="51106" y="40444"/>
                  </a:lnTo>
                  <a:lnTo>
                    <a:pt x="51092" y="40410"/>
                  </a:lnTo>
                  <a:lnTo>
                    <a:pt x="51113" y="40410"/>
                  </a:lnTo>
                  <a:cubicBezTo>
                    <a:pt x="51004" y="40253"/>
                    <a:pt x="50902" y="40090"/>
                    <a:pt x="50800" y="39927"/>
                  </a:cubicBezTo>
                  <a:cubicBezTo>
                    <a:pt x="50664" y="39689"/>
                    <a:pt x="50650" y="39390"/>
                    <a:pt x="50780" y="39139"/>
                  </a:cubicBezTo>
                  <a:cubicBezTo>
                    <a:pt x="50820" y="39050"/>
                    <a:pt x="50895" y="38976"/>
                    <a:pt x="50990" y="38942"/>
                  </a:cubicBezTo>
                  <a:cubicBezTo>
                    <a:pt x="51085" y="38935"/>
                    <a:pt x="51187" y="38969"/>
                    <a:pt x="51255" y="39037"/>
                  </a:cubicBezTo>
                  <a:cubicBezTo>
                    <a:pt x="51364" y="39166"/>
                    <a:pt x="51459" y="39295"/>
                    <a:pt x="51548" y="39438"/>
                  </a:cubicBezTo>
                  <a:cubicBezTo>
                    <a:pt x="51554" y="39431"/>
                    <a:pt x="51554" y="39431"/>
                    <a:pt x="51561" y="39424"/>
                  </a:cubicBezTo>
                  <a:lnTo>
                    <a:pt x="51582" y="39377"/>
                  </a:lnTo>
                  <a:lnTo>
                    <a:pt x="51561" y="39451"/>
                  </a:lnTo>
                  <a:cubicBezTo>
                    <a:pt x="51554" y="39451"/>
                    <a:pt x="51554" y="39445"/>
                    <a:pt x="51548" y="39438"/>
                  </a:cubicBezTo>
                  <a:cubicBezTo>
                    <a:pt x="51269" y="39683"/>
                    <a:pt x="51276" y="39927"/>
                    <a:pt x="51561" y="40179"/>
                  </a:cubicBezTo>
                  <a:cubicBezTo>
                    <a:pt x="51616" y="40233"/>
                    <a:pt x="51575" y="40315"/>
                    <a:pt x="51493" y="40335"/>
                  </a:cubicBezTo>
                  <a:cubicBezTo>
                    <a:pt x="51364" y="40362"/>
                    <a:pt x="51235" y="40389"/>
                    <a:pt x="51113" y="40410"/>
                  </a:cubicBezTo>
                  <a:lnTo>
                    <a:pt x="51133" y="40450"/>
                  </a:lnTo>
                  <a:lnTo>
                    <a:pt x="51106" y="40450"/>
                  </a:lnTo>
                  <a:cubicBezTo>
                    <a:pt x="51160" y="40559"/>
                    <a:pt x="51194" y="40675"/>
                    <a:pt x="51221" y="40797"/>
                  </a:cubicBezTo>
                  <a:cubicBezTo>
                    <a:pt x="51242" y="40926"/>
                    <a:pt x="51221" y="41055"/>
                    <a:pt x="51174" y="41171"/>
                  </a:cubicBezTo>
                  <a:close/>
                  <a:moveTo>
                    <a:pt x="51670" y="43950"/>
                  </a:moveTo>
                  <a:cubicBezTo>
                    <a:pt x="51663" y="43984"/>
                    <a:pt x="51643" y="44012"/>
                    <a:pt x="51609" y="44025"/>
                  </a:cubicBezTo>
                  <a:cubicBezTo>
                    <a:pt x="51554" y="44032"/>
                    <a:pt x="51452" y="44025"/>
                    <a:pt x="51446" y="44012"/>
                  </a:cubicBezTo>
                  <a:cubicBezTo>
                    <a:pt x="51378" y="43787"/>
                    <a:pt x="51316" y="43570"/>
                    <a:pt x="51276" y="43346"/>
                  </a:cubicBezTo>
                  <a:cubicBezTo>
                    <a:pt x="51269" y="43298"/>
                    <a:pt x="51330" y="43237"/>
                    <a:pt x="51364" y="43176"/>
                  </a:cubicBezTo>
                  <a:lnTo>
                    <a:pt x="51350" y="43148"/>
                  </a:lnTo>
                  <a:lnTo>
                    <a:pt x="51391" y="42992"/>
                  </a:lnTo>
                  <a:lnTo>
                    <a:pt x="51391" y="42985"/>
                  </a:lnTo>
                  <a:cubicBezTo>
                    <a:pt x="51391" y="42958"/>
                    <a:pt x="51398" y="42938"/>
                    <a:pt x="51405" y="42911"/>
                  </a:cubicBezTo>
                  <a:cubicBezTo>
                    <a:pt x="51398" y="42938"/>
                    <a:pt x="51391" y="42965"/>
                    <a:pt x="51391" y="42992"/>
                  </a:cubicBezTo>
                  <a:cubicBezTo>
                    <a:pt x="51378" y="43053"/>
                    <a:pt x="51378" y="43114"/>
                    <a:pt x="51364" y="43176"/>
                  </a:cubicBezTo>
                  <a:lnTo>
                    <a:pt x="51364" y="43176"/>
                  </a:lnTo>
                  <a:cubicBezTo>
                    <a:pt x="51466" y="43366"/>
                    <a:pt x="51561" y="43556"/>
                    <a:pt x="51656" y="43753"/>
                  </a:cubicBezTo>
                  <a:cubicBezTo>
                    <a:pt x="51677" y="43814"/>
                    <a:pt x="51683" y="43882"/>
                    <a:pt x="51670" y="43950"/>
                  </a:cubicBezTo>
                  <a:close/>
                  <a:moveTo>
                    <a:pt x="51276" y="23189"/>
                  </a:moveTo>
                  <a:cubicBezTo>
                    <a:pt x="51289" y="23168"/>
                    <a:pt x="51330" y="23162"/>
                    <a:pt x="51357" y="23155"/>
                  </a:cubicBezTo>
                  <a:cubicBezTo>
                    <a:pt x="51432" y="23182"/>
                    <a:pt x="51459" y="23236"/>
                    <a:pt x="51412" y="23311"/>
                  </a:cubicBezTo>
                  <a:cubicBezTo>
                    <a:pt x="51391" y="23331"/>
                    <a:pt x="51364" y="23338"/>
                    <a:pt x="51337" y="23338"/>
                  </a:cubicBezTo>
                  <a:cubicBezTo>
                    <a:pt x="51262" y="23311"/>
                    <a:pt x="51235" y="23250"/>
                    <a:pt x="51276" y="23189"/>
                  </a:cubicBezTo>
                  <a:close/>
                  <a:moveTo>
                    <a:pt x="50725" y="32798"/>
                  </a:moveTo>
                  <a:cubicBezTo>
                    <a:pt x="50759" y="32662"/>
                    <a:pt x="50868" y="32560"/>
                    <a:pt x="51011" y="32540"/>
                  </a:cubicBezTo>
                  <a:cubicBezTo>
                    <a:pt x="51079" y="32547"/>
                    <a:pt x="51140" y="32567"/>
                    <a:pt x="51194" y="32608"/>
                  </a:cubicBezTo>
                  <a:cubicBezTo>
                    <a:pt x="51208" y="32615"/>
                    <a:pt x="51208" y="32676"/>
                    <a:pt x="51194" y="32703"/>
                  </a:cubicBezTo>
                  <a:cubicBezTo>
                    <a:pt x="51072" y="32900"/>
                    <a:pt x="50902" y="33056"/>
                    <a:pt x="50691" y="33158"/>
                  </a:cubicBezTo>
                  <a:lnTo>
                    <a:pt x="50691" y="33199"/>
                  </a:lnTo>
                  <a:lnTo>
                    <a:pt x="50637" y="33213"/>
                  </a:lnTo>
                  <a:lnTo>
                    <a:pt x="50589" y="33274"/>
                  </a:lnTo>
                  <a:cubicBezTo>
                    <a:pt x="50596" y="33254"/>
                    <a:pt x="50596" y="33226"/>
                    <a:pt x="50610" y="33220"/>
                  </a:cubicBezTo>
                  <a:cubicBezTo>
                    <a:pt x="50617" y="33213"/>
                    <a:pt x="50630" y="33213"/>
                    <a:pt x="50637" y="33213"/>
                  </a:cubicBezTo>
                  <a:cubicBezTo>
                    <a:pt x="50650" y="33199"/>
                    <a:pt x="50657" y="33186"/>
                    <a:pt x="50671" y="33179"/>
                  </a:cubicBezTo>
                  <a:cubicBezTo>
                    <a:pt x="50678" y="33165"/>
                    <a:pt x="50684" y="33165"/>
                    <a:pt x="50691" y="33158"/>
                  </a:cubicBezTo>
                  <a:cubicBezTo>
                    <a:pt x="50691" y="33036"/>
                    <a:pt x="50705" y="32921"/>
                    <a:pt x="50725" y="32798"/>
                  </a:cubicBezTo>
                  <a:close/>
                  <a:moveTo>
                    <a:pt x="50555" y="22883"/>
                  </a:moveTo>
                  <a:cubicBezTo>
                    <a:pt x="50650" y="22883"/>
                    <a:pt x="50678" y="22930"/>
                    <a:pt x="50617" y="22978"/>
                  </a:cubicBezTo>
                  <a:cubicBezTo>
                    <a:pt x="50596" y="22998"/>
                    <a:pt x="50549" y="22978"/>
                    <a:pt x="50515" y="22978"/>
                  </a:cubicBezTo>
                  <a:cubicBezTo>
                    <a:pt x="50501" y="22958"/>
                    <a:pt x="50481" y="22937"/>
                    <a:pt x="50467" y="22917"/>
                  </a:cubicBezTo>
                  <a:cubicBezTo>
                    <a:pt x="50494" y="22910"/>
                    <a:pt x="50528" y="22876"/>
                    <a:pt x="50555" y="22883"/>
                  </a:cubicBezTo>
                  <a:close/>
                  <a:moveTo>
                    <a:pt x="50202" y="35367"/>
                  </a:moveTo>
                  <a:cubicBezTo>
                    <a:pt x="50331" y="35347"/>
                    <a:pt x="50460" y="35326"/>
                    <a:pt x="50589" y="35306"/>
                  </a:cubicBezTo>
                  <a:lnTo>
                    <a:pt x="50664" y="35272"/>
                  </a:lnTo>
                  <a:lnTo>
                    <a:pt x="50909" y="35041"/>
                  </a:lnTo>
                  <a:lnTo>
                    <a:pt x="50922" y="35027"/>
                  </a:lnTo>
                  <a:cubicBezTo>
                    <a:pt x="50916" y="35007"/>
                    <a:pt x="50902" y="34987"/>
                    <a:pt x="50902" y="34959"/>
                  </a:cubicBezTo>
                  <a:cubicBezTo>
                    <a:pt x="50712" y="34130"/>
                    <a:pt x="50617" y="34055"/>
                    <a:pt x="51582" y="33512"/>
                  </a:cubicBezTo>
                  <a:cubicBezTo>
                    <a:pt x="51643" y="33491"/>
                    <a:pt x="51711" y="33505"/>
                    <a:pt x="51758" y="33539"/>
                  </a:cubicBezTo>
                  <a:cubicBezTo>
                    <a:pt x="51799" y="33593"/>
                    <a:pt x="51819" y="33655"/>
                    <a:pt x="51819" y="33722"/>
                  </a:cubicBezTo>
                  <a:cubicBezTo>
                    <a:pt x="51819" y="33756"/>
                    <a:pt x="51806" y="33790"/>
                    <a:pt x="51785" y="33818"/>
                  </a:cubicBezTo>
                  <a:cubicBezTo>
                    <a:pt x="51622" y="33994"/>
                    <a:pt x="51446" y="34157"/>
                    <a:pt x="51310" y="34348"/>
                  </a:cubicBezTo>
                  <a:cubicBezTo>
                    <a:pt x="51194" y="34518"/>
                    <a:pt x="51147" y="34721"/>
                    <a:pt x="51051" y="34905"/>
                  </a:cubicBezTo>
                  <a:cubicBezTo>
                    <a:pt x="51017" y="34953"/>
                    <a:pt x="50970" y="34993"/>
                    <a:pt x="50916" y="35027"/>
                  </a:cubicBezTo>
                  <a:cubicBezTo>
                    <a:pt x="50916" y="35041"/>
                    <a:pt x="50922" y="35048"/>
                    <a:pt x="50922" y="35061"/>
                  </a:cubicBezTo>
                  <a:lnTo>
                    <a:pt x="50678" y="35292"/>
                  </a:lnTo>
                  <a:lnTo>
                    <a:pt x="50583" y="35306"/>
                  </a:lnTo>
                  <a:cubicBezTo>
                    <a:pt x="50467" y="35374"/>
                    <a:pt x="50351" y="35442"/>
                    <a:pt x="50236" y="35503"/>
                  </a:cubicBezTo>
                  <a:cubicBezTo>
                    <a:pt x="50222" y="35510"/>
                    <a:pt x="50175" y="35469"/>
                    <a:pt x="50175" y="35449"/>
                  </a:cubicBezTo>
                  <a:cubicBezTo>
                    <a:pt x="50168" y="35421"/>
                    <a:pt x="50195" y="35374"/>
                    <a:pt x="50209" y="35374"/>
                  </a:cubicBezTo>
                  <a:close/>
                  <a:moveTo>
                    <a:pt x="50134" y="19736"/>
                  </a:moveTo>
                  <a:lnTo>
                    <a:pt x="50114" y="19798"/>
                  </a:lnTo>
                  <a:lnTo>
                    <a:pt x="50093" y="19736"/>
                  </a:lnTo>
                  <a:close/>
                  <a:moveTo>
                    <a:pt x="49482" y="21762"/>
                  </a:moveTo>
                  <a:cubicBezTo>
                    <a:pt x="49495" y="21748"/>
                    <a:pt x="49536" y="21755"/>
                    <a:pt x="49563" y="21755"/>
                  </a:cubicBezTo>
                  <a:cubicBezTo>
                    <a:pt x="49631" y="21802"/>
                    <a:pt x="49638" y="21857"/>
                    <a:pt x="49584" y="21911"/>
                  </a:cubicBezTo>
                  <a:cubicBezTo>
                    <a:pt x="49563" y="21925"/>
                    <a:pt x="49529" y="21931"/>
                    <a:pt x="49502" y="21925"/>
                  </a:cubicBezTo>
                  <a:cubicBezTo>
                    <a:pt x="49441" y="21891"/>
                    <a:pt x="49427" y="21809"/>
                    <a:pt x="49482" y="21762"/>
                  </a:cubicBezTo>
                  <a:close/>
                  <a:moveTo>
                    <a:pt x="25893" y="30392"/>
                  </a:moveTo>
                  <a:lnTo>
                    <a:pt x="25838" y="30413"/>
                  </a:lnTo>
                  <a:lnTo>
                    <a:pt x="25866" y="30365"/>
                  </a:lnTo>
                  <a:cubicBezTo>
                    <a:pt x="25879" y="30352"/>
                    <a:pt x="25886" y="30331"/>
                    <a:pt x="25893" y="30318"/>
                  </a:cubicBezTo>
                  <a:cubicBezTo>
                    <a:pt x="25893" y="30345"/>
                    <a:pt x="25893" y="30372"/>
                    <a:pt x="25893" y="30392"/>
                  </a:cubicBezTo>
                  <a:close/>
                  <a:moveTo>
                    <a:pt x="26484" y="28911"/>
                  </a:moveTo>
                  <a:cubicBezTo>
                    <a:pt x="26477" y="28891"/>
                    <a:pt x="26477" y="28877"/>
                    <a:pt x="26484" y="28857"/>
                  </a:cubicBezTo>
                  <a:cubicBezTo>
                    <a:pt x="26443" y="28829"/>
                    <a:pt x="26409" y="28802"/>
                    <a:pt x="26375" y="28775"/>
                  </a:cubicBezTo>
                  <a:cubicBezTo>
                    <a:pt x="26362" y="28761"/>
                    <a:pt x="26389" y="28727"/>
                    <a:pt x="26396" y="28700"/>
                  </a:cubicBezTo>
                  <a:cubicBezTo>
                    <a:pt x="26484" y="28727"/>
                    <a:pt x="26484" y="28795"/>
                    <a:pt x="26484" y="28857"/>
                  </a:cubicBezTo>
                  <a:lnTo>
                    <a:pt x="26511" y="28877"/>
                  </a:lnTo>
                  <a:lnTo>
                    <a:pt x="26559" y="28945"/>
                  </a:lnTo>
                  <a:close/>
                  <a:moveTo>
                    <a:pt x="26634" y="27593"/>
                  </a:moveTo>
                  <a:cubicBezTo>
                    <a:pt x="26634" y="27599"/>
                    <a:pt x="26606" y="27599"/>
                    <a:pt x="26586" y="27606"/>
                  </a:cubicBezTo>
                  <a:cubicBezTo>
                    <a:pt x="26586" y="27552"/>
                    <a:pt x="26593" y="27504"/>
                    <a:pt x="26600" y="27450"/>
                  </a:cubicBezTo>
                  <a:cubicBezTo>
                    <a:pt x="26613" y="27470"/>
                    <a:pt x="26627" y="27491"/>
                    <a:pt x="26634" y="27511"/>
                  </a:cubicBezTo>
                  <a:cubicBezTo>
                    <a:pt x="26640" y="27538"/>
                    <a:pt x="26640" y="27559"/>
                    <a:pt x="26634" y="27586"/>
                  </a:cubicBezTo>
                  <a:close/>
                  <a:moveTo>
                    <a:pt x="26776" y="33063"/>
                  </a:moveTo>
                  <a:cubicBezTo>
                    <a:pt x="26715" y="33104"/>
                    <a:pt x="26661" y="33097"/>
                    <a:pt x="26613" y="33029"/>
                  </a:cubicBezTo>
                  <a:cubicBezTo>
                    <a:pt x="26525" y="32921"/>
                    <a:pt x="26457" y="32805"/>
                    <a:pt x="26396" y="32689"/>
                  </a:cubicBezTo>
                  <a:cubicBezTo>
                    <a:pt x="26321" y="32533"/>
                    <a:pt x="26382" y="32350"/>
                    <a:pt x="26538" y="32275"/>
                  </a:cubicBezTo>
                  <a:cubicBezTo>
                    <a:pt x="26532" y="32261"/>
                    <a:pt x="26525" y="32248"/>
                    <a:pt x="26518" y="32234"/>
                  </a:cubicBezTo>
                  <a:lnTo>
                    <a:pt x="26538" y="32207"/>
                  </a:lnTo>
                  <a:cubicBezTo>
                    <a:pt x="26532" y="32146"/>
                    <a:pt x="26525" y="32078"/>
                    <a:pt x="26593" y="32030"/>
                  </a:cubicBezTo>
                  <a:cubicBezTo>
                    <a:pt x="26606" y="32051"/>
                    <a:pt x="26634" y="32078"/>
                    <a:pt x="26627" y="32091"/>
                  </a:cubicBezTo>
                  <a:cubicBezTo>
                    <a:pt x="26600" y="32132"/>
                    <a:pt x="26572" y="32173"/>
                    <a:pt x="26538" y="32207"/>
                  </a:cubicBezTo>
                  <a:cubicBezTo>
                    <a:pt x="26538" y="32227"/>
                    <a:pt x="26545" y="32241"/>
                    <a:pt x="26545" y="32261"/>
                  </a:cubicBezTo>
                  <a:cubicBezTo>
                    <a:pt x="26545" y="32268"/>
                    <a:pt x="26538" y="32268"/>
                    <a:pt x="26538" y="32275"/>
                  </a:cubicBezTo>
                  <a:cubicBezTo>
                    <a:pt x="26627" y="32506"/>
                    <a:pt x="26722" y="32737"/>
                    <a:pt x="26810" y="32975"/>
                  </a:cubicBezTo>
                  <a:cubicBezTo>
                    <a:pt x="26824" y="32995"/>
                    <a:pt x="26797" y="33036"/>
                    <a:pt x="26776" y="33056"/>
                  </a:cubicBezTo>
                  <a:close/>
                  <a:moveTo>
                    <a:pt x="27068" y="32343"/>
                  </a:moveTo>
                  <a:cubicBezTo>
                    <a:pt x="27041" y="32343"/>
                    <a:pt x="27001" y="32309"/>
                    <a:pt x="27001" y="32289"/>
                  </a:cubicBezTo>
                  <a:cubicBezTo>
                    <a:pt x="27014" y="32234"/>
                    <a:pt x="27028" y="32187"/>
                    <a:pt x="27048" y="32132"/>
                  </a:cubicBezTo>
                  <a:cubicBezTo>
                    <a:pt x="27089" y="32173"/>
                    <a:pt x="27130" y="32214"/>
                    <a:pt x="27170" y="32248"/>
                  </a:cubicBezTo>
                  <a:cubicBezTo>
                    <a:pt x="27177" y="32316"/>
                    <a:pt x="27143" y="32350"/>
                    <a:pt x="27068" y="32343"/>
                  </a:cubicBezTo>
                  <a:close/>
                  <a:moveTo>
                    <a:pt x="36461" y="10535"/>
                  </a:moveTo>
                  <a:cubicBezTo>
                    <a:pt x="36440" y="10535"/>
                    <a:pt x="36420" y="10487"/>
                    <a:pt x="36413" y="10460"/>
                  </a:cubicBezTo>
                  <a:lnTo>
                    <a:pt x="36413" y="10297"/>
                  </a:lnTo>
                  <a:cubicBezTo>
                    <a:pt x="36427" y="10107"/>
                    <a:pt x="36427" y="10045"/>
                    <a:pt x="36440" y="9977"/>
                  </a:cubicBezTo>
                  <a:cubicBezTo>
                    <a:pt x="36447" y="9943"/>
                    <a:pt x="36467" y="9923"/>
                    <a:pt x="36488" y="9903"/>
                  </a:cubicBezTo>
                  <a:cubicBezTo>
                    <a:pt x="36488" y="9903"/>
                    <a:pt x="36542" y="9923"/>
                    <a:pt x="36542" y="9937"/>
                  </a:cubicBezTo>
                  <a:cubicBezTo>
                    <a:pt x="36549" y="10093"/>
                    <a:pt x="36549" y="10256"/>
                    <a:pt x="36562" y="10412"/>
                  </a:cubicBezTo>
                  <a:cubicBezTo>
                    <a:pt x="36562" y="10494"/>
                    <a:pt x="36535" y="10541"/>
                    <a:pt x="36461" y="10535"/>
                  </a:cubicBezTo>
                  <a:close/>
                  <a:moveTo>
                    <a:pt x="37922" y="10073"/>
                  </a:moveTo>
                  <a:cubicBezTo>
                    <a:pt x="37901" y="10093"/>
                    <a:pt x="37881" y="10107"/>
                    <a:pt x="37860" y="10127"/>
                  </a:cubicBezTo>
                  <a:cubicBezTo>
                    <a:pt x="37874" y="10100"/>
                    <a:pt x="37881" y="10073"/>
                    <a:pt x="37894" y="10045"/>
                  </a:cubicBezTo>
                  <a:lnTo>
                    <a:pt x="37935" y="10032"/>
                  </a:lnTo>
                  <a:close/>
                  <a:moveTo>
                    <a:pt x="38357" y="27246"/>
                  </a:moveTo>
                  <a:lnTo>
                    <a:pt x="38323" y="27266"/>
                  </a:lnTo>
                  <a:lnTo>
                    <a:pt x="38343" y="27232"/>
                  </a:lnTo>
                  <a:lnTo>
                    <a:pt x="38397" y="27185"/>
                  </a:lnTo>
                  <a:close/>
                  <a:moveTo>
                    <a:pt x="39988" y="35632"/>
                  </a:moveTo>
                  <a:cubicBezTo>
                    <a:pt x="39954" y="35625"/>
                    <a:pt x="39926" y="35619"/>
                    <a:pt x="39899" y="35612"/>
                  </a:cubicBezTo>
                  <a:cubicBezTo>
                    <a:pt x="39940" y="35591"/>
                    <a:pt x="39974" y="35578"/>
                    <a:pt x="40015" y="35564"/>
                  </a:cubicBezTo>
                  <a:cubicBezTo>
                    <a:pt x="40035" y="35564"/>
                    <a:pt x="40056" y="35591"/>
                    <a:pt x="40076" y="35612"/>
                  </a:cubicBezTo>
                  <a:cubicBezTo>
                    <a:pt x="40049" y="35619"/>
                    <a:pt x="40015" y="35625"/>
                    <a:pt x="39988" y="35632"/>
                  </a:cubicBezTo>
                  <a:close/>
                  <a:moveTo>
                    <a:pt x="40158" y="9373"/>
                  </a:moveTo>
                  <a:cubicBezTo>
                    <a:pt x="40130" y="9393"/>
                    <a:pt x="40103" y="9407"/>
                    <a:pt x="40069" y="9413"/>
                  </a:cubicBezTo>
                  <a:cubicBezTo>
                    <a:pt x="39729" y="9413"/>
                    <a:pt x="39383" y="9407"/>
                    <a:pt x="39043" y="9407"/>
                  </a:cubicBezTo>
                  <a:cubicBezTo>
                    <a:pt x="39016" y="9420"/>
                    <a:pt x="38995" y="9420"/>
                    <a:pt x="38975" y="9434"/>
                  </a:cubicBezTo>
                  <a:lnTo>
                    <a:pt x="38744" y="9672"/>
                  </a:lnTo>
                  <a:cubicBezTo>
                    <a:pt x="38724" y="9678"/>
                    <a:pt x="38710" y="9678"/>
                    <a:pt x="38690" y="9678"/>
                  </a:cubicBezTo>
                  <a:cubicBezTo>
                    <a:pt x="38662" y="9712"/>
                    <a:pt x="38635" y="9753"/>
                    <a:pt x="38601" y="9780"/>
                  </a:cubicBezTo>
                  <a:cubicBezTo>
                    <a:pt x="38588" y="9794"/>
                    <a:pt x="38547" y="9767"/>
                    <a:pt x="38520" y="9760"/>
                  </a:cubicBezTo>
                  <a:cubicBezTo>
                    <a:pt x="38554" y="9678"/>
                    <a:pt x="38622" y="9685"/>
                    <a:pt x="38690" y="9678"/>
                  </a:cubicBezTo>
                  <a:cubicBezTo>
                    <a:pt x="38696" y="9665"/>
                    <a:pt x="38710" y="9658"/>
                    <a:pt x="38717" y="9644"/>
                  </a:cubicBezTo>
                  <a:cubicBezTo>
                    <a:pt x="38792" y="9563"/>
                    <a:pt x="38873" y="9481"/>
                    <a:pt x="38948" y="9407"/>
                  </a:cubicBezTo>
                  <a:lnTo>
                    <a:pt x="39036" y="9407"/>
                  </a:lnTo>
                  <a:cubicBezTo>
                    <a:pt x="39390" y="9230"/>
                    <a:pt x="39770" y="9264"/>
                    <a:pt x="40144" y="9311"/>
                  </a:cubicBezTo>
                  <a:cubicBezTo>
                    <a:pt x="40151" y="9318"/>
                    <a:pt x="40164" y="9366"/>
                    <a:pt x="40158" y="9373"/>
                  </a:cubicBezTo>
                  <a:close/>
                  <a:moveTo>
                    <a:pt x="47919" y="37270"/>
                  </a:moveTo>
                  <a:cubicBezTo>
                    <a:pt x="47891" y="37270"/>
                    <a:pt x="47871" y="37236"/>
                    <a:pt x="47844" y="37216"/>
                  </a:cubicBezTo>
                  <a:cubicBezTo>
                    <a:pt x="47857" y="37154"/>
                    <a:pt x="47878" y="37100"/>
                    <a:pt x="47912" y="37052"/>
                  </a:cubicBezTo>
                  <a:cubicBezTo>
                    <a:pt x="47973" y="36978"/>
                    <a:pt x="48082" y="36957"/>
                    <a:pt x="48163" y="37005"/>
                  </a:cubicBezTo>
                  <a:cubicBezTo>
                    <a:pt x="48190" y="37018"/>
                    <a:pt x="48204" y="37046"/>
                    <a:pt x="48204" y="37073"/>
                  </a:cubicBezTo>
                  <a:cubicBezTo>
                    <a:pt x="48177" y="37202"/>
                    <a:pt x="48048" y="37290"/>
                    <a:pt x="47919" y="37270"/>
                  </a:cubicBezTo>
                  <a:close/>
                  <a:moveTo>
                    <a:pt x="47817" y="33926"/>
                  </a:moveTo>
                  <a:cubicBezTo>
                    <a:pt x="47783" y="33920"/>
                    <a:pt x="47755" y="33906"/>
                    <a:pt x="47735" y="33879"/>
                  </a:cubicBezTo>
                  <a:cubicBezTo>
                    <a:pt x="47728" y="33845"/>
                    <a:pt x="47735" y="33818"/>
                    <a:pt x="47749" y="33790"/>
                  </a:cubicBezTo>
                  <a:cubicBezTo>
                    <a:pt x="47857" y="33661"/>
                    <a:pt x="47993" y="33580"/>
                    <a:pt x="48177" y="33621"/>
                  </a:cubicBezTo>
                  <a:cubicBezTo>
                    <a:pt x="48190" y="33621"/>
                    <a:pt x="48197" y="33675"/>
                    <a:pt x="48211" y="33702"/>
                  </a:cubicBezTo>
                  <a:cubicBezTo>
                    <a:pt x="48143" y="33852"/>
                    <a:pt x="47980" y="33940"/>
                    <a:pt x="47817" y="33926"/>
                  </a:cubicBezTo>
                  <a:close/>
                  <a:moveTo>
                    <a:pt x="48184" y="26811"/>
                  </a:moveTo>
                  <a:lnTo>
                    <a:pt x="48218" y="26743"/>
                  </a:lnTo>
                  <a:lnTo>
                    <a:pt x="48245" y="26811"/>
                  </a:lnTo>
                  <a:close/>
                  <a:moveTo>
                    <a:pt x="48754" y="18595"/>
                  </a:moveTo>
                  <a:cubicBezTo>
                    <a:pt x="48816" y="18601"/>
                    <a:pt x="48877" y="18615"/>
                    <a:pt x="48931" y="18642"/>
                  </a:cubicBezTo>
                  <a:cubicBezTo>
                    <a:pt x="48958" y="18649"/>
                    <a:pt x="48965" y="18690"/>
                    <a:pt x="48985" y="18717"/>
                  </a:cubicBezTo>
                  <a:cubicBezTo>
                    <a:pt x="48985" y="18744"/>
                    <a:pt x="48985" y="18792"/>
                    <a:pt x="48972" y="18792"/>
                  </a:cubicBezTo>
                  <a:cubicBezTo>
                    <a:pt x="48918" y="18805"/>
                    <a:pt x="48850" y="18819"/>
                    <a:pt x="48809" y="18792"/>
                  </a:cubicBezTo>
                  <a:cubicBezTo>
                    <a:pt x="48693" y="18724"/>
                    <a:pt x="48666" y="18595"/>
                    <a:pt x="48754" y="18595"/>
                  </a:cubicBezTo>
                  <a:close/>
                  <a:moveTo>
                    <a:pt x="40667" y="14803"/>
                  </a:moveTo>
                  <a:cubicBezTo>
                    <a:pt x="40674" y="14796"/>
                    <a:pt x="40688" y="14789"/>
                    <a:pt x="40701" y="14789"/>
                  </a:cubicBezTo>
                  <a:cubicBezTo>
                    <a:pt x="40701" y="14775"/>
                    <a:pt x="40708" y="14762"/>
                    <a:pt x="40715" y="14748"/>
                  </a:cubicBezTo>
                  <a:cubicBezTo>
                    <a:pt x="40756" y="14762"/>
                    <a:pt x="40742" y="14775"/>
                    <a:pt x="40701" y="14789"/>
                  </a:cubicBezTo>
                  <a:lnTo>
                    <a:pt x="40688" y="14823"/>
                  </a:lnTo>
                  <a:lnTo>
                    <a:pt x="40620" y="14857"/>
                  </a:lnTo>
                  <a:close/>
                  <a:moveTo>
                    <a:pt x="41551" y="26199"/>
                  </a:moveTo>
                  <a:lnTo>
                    <a:pt x="41490" y="26145"/>
                  </a:lnTo>
                  <a:lnTo>
                    <a:pt x="41578" y="26172"/>
                  </a:lnTo>
                  <a:lnTo>
                    <a:pt x="41591" y="26220"/>
                  </a:lnTo>
                  <a:close/>
                  <a:moveTo>
                    <a:pt x="41721" y="19186"/>
                  </a:moveTo>
                  <a:cubicBezTo>
                    <a:pt x="41456" y="19397"/>
                    <a:pt x="41184" y="19397"/>
                    <a:pt x="40844" y="19206"/>
                  </a:cubicBezTo>
                  <a:cubicBezTo>
                    <a:pt x="40694" y="19132"/>
                    <a:pt x="40674" y="19057"/>
                    <a:pt x="40769" y="18989"/>
                  </a:cubicBezTo>
                  <a:cubicBezTo>
                    <a:pt x="40912" y="18894"/>
                    <a:pt x="41089" y="18819"/>
                    <a:pt x="41191" y="18697"/>
                  </a:cubicBezTo>
                  <a:cubicBezTo>
                    <a:pt x="41340" y="18500"/>
                    <a:pt x="41537" y="18350"/>
                    <a:pt x="41768" y="18268"/>
                  </a:cubicBezTo>
                  <a:cubicBezTo>
                    <a:pt x="41952" y="18207"/>
                    <a:pt x="42026" y="18058"/>
                    <a:pt x="42081" y="17881"/>
                  </a:cubicBezTo>
                  <a:cubicBezTo>
                    <a:pt x="42115" y="17834"/>
                    <a:pt x="42176" y="17800"/>
                    <a:pt x="42244" y="17800"/>
                  </a:cubicBezTo>
                  <a:cubicBezTo>
                    <a:pt x="42414" y="17806"/>
                    <a:pt x="42570" y="17915"/>
                    <a:pt x="42754" y="17874"/>
                  </a:cubicBezTo>
                  <a:cubicBezTo>
                    <a:pt x="42889" y="17847"/>
                    <a:pt x="42991" y="17664"/>
                    <a:pt x="42903" y="17562"/>
                  </a:cubicBezTo>
                  <a:cubicBezTo>
                    <a:pt x="42822" y="17453"/>
                    <a:pt x="42720" y="17358"/>
                    <a:pt x="42604" y="17283"/>
                  </a:cubicBezTo>
                  <a:cubicBezTo>
                    <a:pt x="42387" y="17168"/>
                    <a:pt x="42142" y="17106"/>
                    <a:pt x="41897" y="17113"/>
                  </a:cubicBezTo>
                  <a:cubicBezTo>
                    <a:pt x="41442" y="17100"/>
                    <a:pt x="40987" y="17066"/>
                    <a:pt x="40538" y="17038"/>
                  </a:cubicBezTo>
                  <a:cubicBezTo>
                    <a:pt x="40518" y="17038"/>
                    <a:pt x="40470" y="16984"/>
                    <a:pt x="40477" y="16970"/>
                  </a:cubicBezTo>
                  <a:cubicBezTo>
                    <a:pt x="40491" y="16909"/>
                    <a:pt x="40518" y="16848"/>
                    <a:pt x="40565" y="16801"/>
                  </a:cubicBezTo>
                  <a:cubicBezTo>
                    <a:pt x="40626" y="16767"/>
                    <a:pt x="40694" y="16753"/>
                    <a:pt x="40762" y="16753"/>
                  </a:cubicBezTo>
                  <a:cubicBezTo>
                    <a:pt x="41292" y="16733"/>
                    <a:pt x="41816" y="16712"/>
                    <a:pt x="42346" y="16699"/>
                  </a:cubicBezTo>
                  <a:cubicBezTo>
                    <a:pt x="42740" y="16685"/>
                    <a:pt x="43127" y="16624"/>
                    <a:pt x="43494" y="16508"/>
                  </a:cubicBezTo>
                  <a:cubicBezTo>
                    <a:pt x="43834" y="16406"/>
                    <a:pt x="44181" y="16332"/>
                    <a:pt x="44527" y="16270"/>
                  </a:cubicBezTo>
                  <a:cubicBezTo>
                    <a:pt x="44629" y="16250"/>
                    <a:pt x="44738" y="16257"/>
                    <a:pt x="44840" y="16277"/>
                  </a:cubicBezTo>
                  <a:cubicBezTo>
                    <a:pt x="44901" y="16291"/>
                    <a:pt x="44955" y="16332"/>
                    <a:pt x="44989" y="16386"/>
                  </a:cubicBezTo>
                  <a:cubicBezTo>
                    <a:pt x="44996" y="16454"/>
                    <a:pt x="44969" y="16515"/>
                    <a:pt x="44921" y="16556"/>
                  </a:cubicBezTo>
                  <a:cubicBezTo>
                    <a:pt x="44629" y="16678"/>
                    <a:pt x="44337" y="16787"/>
                    <a:pt x="44045" y="16896"/>
                  </a:cubicBezTo>
                  <a:cubicBezTo>
                    <a:pt x="43956" y="16964"/>
                    <a:pt x="43929" y="17072"/>
                    <a:pt x="43977" y="17168"/>
                  </a:cubicBezTo>
                  <a:cubicBezTo>
                    <a:pt x="43997" y="17195"/>
                    <a:pt x="44011" y="17235"/>
                    <a:pt x="44038" y="17256"/>
                  </a:cubicBezTo>
                  <a:cubicBezTo>
                    <a:pt x="44086" y="17297"/>
                    <a:pt x="44147" y="17337"/>
                    <a:pt x="44208" y="17378"/>
                  </a:cubicBezTo>
                  <a:cubicBezTo>
                    <a:pt x="44677" y="17718"/>
                    <a:pt x="45153" y="17840"/>
                    <a:pt x="45642" y="17412"/>
                  </a:cubicBezTo>
                  <a:cubicBezTo>
                    <a:pt x="45676" y="17392"/>
                    <a:pt x="45710" y="17392"/>
                    <a:pt x="45737" y="17399"/>
                  </a:cubicBezTo>
                  <a:cubicBezTo>
                    <a:pt x="45825" y="17439"/>
                    <a:pt x="45825" y="17494"/>
                    <a:pt x="45791" y="17575"/>
                  </a:cubicBezTo>
                  <a:cubicBezTo>
                    <a:pt x="45751" y="17711"/>
                    <a:pt x="45710" y="17840"/>
                    <a:pt x="45594" y="17929"/>
                  </a:cubicBezTo>
                  <a:cubicBezTo>
                    <a:pt x="45458" y="18037"/>
                    <a:pt x="45309" y="18133"/>
                    <a:pt x="45180" y="18248"/>
                  </a:cubicBezTo>
                  <a:cubicBezTo>
                    <a:pt x="45119" y="18330"/>
                    <a:pt x="45071" y="18418"/>
                    <a:pt x="45037" y="18513"/>
                  </a:cubicBezTo>
                  <a:cubicBezTo>
                    <a:pt x="44894" y="18860"/>
                    <a:pt x="44799" y="18907"/>
                    <a:pt x="44534" y="18683"/>
                  </a:cubicBezTo>
                  <a:cubicBezTo>
                    <a:pt x="44255" y="18445"/>
                    <a:pt x="43963" y="18425"/>
                    <a:pt x="43651" y="18567"/>
                  </a:cubicBezTo>
                  <a:cubicBezTo>
                    <a:pt x="43569" y="18601"/>
                    <a:pt x="43454" y="18697"/>
                    <a:pt x="43447" y="18771"/>
                  </a:cubicBezTo>
                  <a:cubicBezTo>
                    <a:pt x="43399" y="19132"/>
                    <a:pt x="43175" y="19281"/>
                    <a:pt x="42849" y="19349"/>
                  </a:cubicBezTo>
                  <a:cubicBezTo>
                    <a:pt x="42849" y="19363"/>
                    <a:pt x="42842" y="19369"/>
                    <a:pt x="42842" y="19383"/>
                  </a:cubicBezTo>
                  <a:lnTo>
                    <a:pt x="42774" y="19383"/>
                  </a:lnTo>
                  <a:cubicBezTo>
                    <a:pt x="42672" y="19458"/>
                    <a:pt x="42556" y="19512"/>
                    <a:pt x="42434" y="19526"/>
                  </a:cubicBezTo>
                  <a:cubicBezTo>
                    <a:pt x="42421" y="19539"/>
                    <a:pt x="42407" y="19553"/>
                    <a:pt x="42393" y="19567"/>
                  </a:cubicBezTo>
                  <a:cubicBezTo>
                    <a:pt x="42380" y="19573"/>
                    <a:pt x="42359" y="19573"/>
                    <a:pt x="42339" y="19573"/>
                  </a:cubicBezTo>
                  <a:cubicBezTo>
                    <a:pt x="42319" y="19614"/>
                    <a:pt x="42291" y="19648"/>
                    <a:pt x="42257" y="19675"/>
                  </a:cubicBezTo>
                  <a:cubicBezTo>
                    <a:pt x="42244" y="19689"/>
                    <a:pt x="42203" y="19668"/>
                    <a:pt x="42183" y="19662"/>
                  </a:cubicBezTo>
                  <a:cubicBezTo>
                    <a:pt x="42210" y="19580"/>
                    <a:pt x="42278" y="19580"/>
                    <a:pt x="42339" y="19580"/>
                  </a:cubicBezTo>
                  <a:cubicBezTo>
                    <a:pt x="42353" y="19567"/>
                    <a:pt x="42359" y="19553"/>
                    <a:pt x="42366" y="19546"/>
                  </a:cubicBezTo>
                  <a:cubicBezTo>
                    <a:pt x="42387" y="19539"/>
                    <a:pt x="42407" y="19533"/>
                    <a:pt x="42427" y="19526"/>
                  </a:cubicBezTo>
                  <a:cubicBezTo>
                    <a:pt x="42516" y="19431"/>
                    <a:pt x="42638" y="19376"/>
                    <a:pt x="42767" y="19383"/>
                  </a:cubicBezTo>
                  <a:cubicBezTo>
                    <a:pt x="42781" y="19376"/>
                    <a:pt x="42801" y="19369"/>
                    <a:pt x="42815" y="19356"/>
                  </a:cubicBezTo>
                  <a:cubicBezTo>
                    <a:pt x="42828" y="19342"/>
                    <a:pt x="42835" y="19349"/>
                    <a:pt x="42849" y="19349"/>
                  </a:cubicBezTo>
                  <a:cubicBezTo>
                    <a:pt x="42903" y="19200"/>
                    <a:pt x="42957" y="19050"/>
                    <a:pt x="42998" y="18900"/>
                  </a:cubicBezTo>
                  <a:cubicBezTo>
                    <a:pt x="43046" y="18731"/>
                    <a:pt x="42856" y="18534"/>
                    <a:pt x="42686" y="18595"/>
                  </a:cubicBezTo>
                  <a:cubicBezTo>
                    <a:pt x="42489" y="18656"/>
                    <a:pt x="42298" y="18737"/>
                    <a:pt x="42115" y="18839"/>
                  </a:cubicBezTo>
                  <a:cubicBezTo>
                    <a:pt x="41965" y="18934"/>
                    <a:pt x="41857" y="19077"/>
                    <a:pt x="41721" y="19186"/>
                  </a:cubicBezTo>
                  <a:close/>
                  <a:moveTo>
                    <a:pt x="44201" y="19832"/>
                  </a:moveTo>
                  <a:cubicBezTo>
                    <a:pt x="44160" y="19859"/>
                    <a:pt x="44120" y="19886"/>
                    <a:pt x="44079" y="19913"/>
                  </a:cubicBezTo>
                  <a:cubicBezTo>
                    <a:pt x="44072" y="19927"/>
                    <a:pt x="44072" y="19940"/>
                    <a:pt x="44065" y="19954"/>
                  </a:cubicBezTo>
                  <a:cubicBezTo>
                    <a:pt x="44058" y="19974"/>
                    <a:pt x="44052" y="19995"/>
                    <a:pt x="44031" y="20008"/>
                  </a:cubicBezTo>
                  <a:lnTo>
                    <a:pt x="44024" y="20117"/>
                  </a:lnTo>
                  <a:cubicBezTo>
                    <a:pt x="43956" y="20063"/>
                    <a:pt x="43997" y="20035"/>
                    <a:pt x="44031" y="20008"/>
                  </a:cubicBezTo>
                  <a:cubicBezTo>
                    <a:pt x="44031" y="19981"/>
                    <a:pt x="44031" y="19954"/>
                    <a:pt x="44038" y="19933"/>
                  </a:cubicBezTo>
                  <a:cubicBezTo>
                    <a:pt x="44052" y="19927"/>
                    <a:pt x="44065" y="19920"/>
                    <a:pt x="44079" y="19913"/>
                  </a:cubicBezTo>
                  <a:cubicBezTo>
                    <a:pt x="44086" y="19838"/>
                    <a:pt x="44079" y="19764"/>
                    <a:pt x="44188" y="19750"/>
                  </a:cubicBezTo>
                  <a:cubicBezTo>
                    <a:pt x="44188" y="19750"/>
                    <a:pt x="44222" y="19818"/>
                    <a:pt x="44201" y="19832"/>
                  </a:cubicBezTo>
                  <a:close/>
                  <a:moveTo>
                    <a:pt x="43352" y="23005"/>
                  </a:moveTo>
                  <a:cubicBezTo>
                    <a:pt x="43304" y="23053"/>
                    <a:pt x="43277" y="23094"/>
                    <a:pt x="43256" y="23087"/>
                  </a:cubicBezTo>
                  <a:cubicBezTo>
                    <a:pt x="42978" y="23046"/>
                    <a:pt x="42849" y="22842"/>
                    <a:pt x="42767" y="22611"/>
                  </a:cubicBezTo>
                  <a:cubicBezTo>
                    <a:pt x="42754" y="22577"/>
                    <a:pt x="42835" y="22496"/>
                    <a:pt x="42889" y="22468"/>
                  </a:cubicBezTo>
                  <a:cubicBezTo>
                    <a:pt x="42944" y="22448"/>
                    <a:pt x="43066" y="22441"/>
                    <a:pt x="43080" y="22468"/>
                  </a:cubicBezTo>
                  <a:cubicBezTo>
                    <a:pt x="43182" y="22645"/>
                    <a:pt x="43270" y="22835"/>
                    <a:pt x="43352" y="23005"/>
                  </a:cubicBezTo>
                  <a:close/>
                  <a:moveTo>
                    <a:pt x="42604" y="28381"/>
                  </a:moveTo>
                  <a:lnTo>
                    <a:pt x="42611" y="28320"/>
                  </a:lnTo>
                  <a:lnTo>
                    <a:pt x="42692" y="28360"/>
                  </a:lnTo>
                  <a:close/>
                  <a:moveTo>
                    <a:pt x="44255" y="31493"/>
                  </a:moveTo>
                  <a:cubicBezTo>
                    <a:pt x="44249" y="31514"/>
                    <a:pt x="44215" y="31521"/>
                    <a:pt x="44188" y="31534"/>
                  </a:cubicBezTo>
                  <a:cubicBezTo>
                    <a:pt x="44174" y="31473"/>
                    <a:pt x="44154" y="31419"/>
                    <a:pt x="44147" y="31364"/>
                  </a:cubicBezTo>
                  <a:cubicBezTo>
                    <a:pt x="44167" y="31344"/>
                    <a:pt x="44188" y="31330"/>
                    <a:pt x="44215" y="31330"/>
                  </a:cubicBezTo>
                  <a:cubicBezTo>
                    <a:pt x="44242" y="31344"/>
                    <a:pt x="44255" y="31378"/>
                    <a:pt x="44269" y="31405"/>
                  </a:cubicBezTo>
                  <a:cubicBezTo>
                    <a:pt x="44276" y="31439"/>
                    <a:pt x="44269" y="31466"/>
                    <a:pt x="44255" y="31493"/>
                  </a:cubicBezTo>
                  <a:close/>
                  <a:moveTo>
                    <a:pt x="44663" y="26920"/>
                  </a:moveTo>
                  <a:cubicBezTo>
                    <a:pt x="44527" y="27083"/>
                    <a:pt x="44337" y="27192"/>
                    <a:pt x="44133" y="27219"/>
                  </a:cubicBezTo>
                  <a:cubicBezTo>
                    <a:pt x="43814" y="27266"/>
                    <a:pt x="43508" y="27341"/>
                    <a:pt x="43195" y="27382"/>
                  </a:cubicBezTo>
                  <a:cubicBezTo>
                    <a:pt x="42944" y="27423"/>
                    <a:pt x="42692" y="27321"/>
                    <a:pt x="42543" y="27124"/>
                  </a:cubicBezTo>
                  <a:cubicBezTo>
                    <a:pt x="42434" y="26988"/>
                    <a:pt x="42312" y="26872"/>
                    <a:pt x="42203" y="26736"/>
                  </a:cubicBezTo>
                  <a:cubicBezTo>
                    <a:pt x="42196" y="26723"/>
                    <a:pt x="42210" y="26682"/>
                    <a:pt x="42230" y="26668"/>
                  </a:cubicBezTo>
                  <a:cubicBezTo>
                    <a:pt x="42257" y="26648"/>
                    <a:pt x="42291" y="26641"/>
                    <a:pt x="42325" y="26648"/>
                  </a:cubicBezTo>
                  <a:cubicBezTo>
                    <a:pt x="42455" y="26695"/>
                    <a:pt x="42590" y="26736"/>
                    <a:pt x="42726" y="26763"/>
                  </a:cubicBezTo>
                  <a:cubicBezTo>
                    <a:pt x="42828" y="26777"/>
                    <a:pt x="42930" y="26750"/>
                    <a:pt x="43019" y="26695"/>
                  </a:cubicBezTo>
                  <a:cubicBezTo>
                    <a:pt x="43175" y="26560"/>
                    <a:pt x="43324" y="26410"/>
                    <a:pt x="43454" y="26247"/>
                  </a:cubicBezTo>
                  <a:cubicBezTo>
                    <a:pt x="43576" y="26070"/>
                    <a:pt x="43793" y="25989"/>
                    <a:pt x="44004" y="26029"/>
                  </a:cubicBezTo>
                  <a:cubicBezTo>
                    <a:pt x="44072" y="26036"/>
                    <a:pt x="44140" y="26023"/>
                    <a:pt x="44208" y="26009"/>
                  </a:cubicBezTo>
                  <a:cubicBezTo>
                    <a:pt x="44351" y="25982"/>
                    <a:pt x="44453" y="25860"/>
                    <a:pt x="44453" y="25717"/>
                  </a:cubicBezTo>
                  <a:cubicBezTo>
                    <a:pt x="44439" y="25615"/>
                    <a:pt x="44432" y="25513"/>
                    <a:pt x="44419" y="25411"/>
                  </a:cubicBezTo>
                  <a:cubicBezTo>
                    <a:pt x="44378" y="25207"/>
                    <a:pt x="44330" y="25003"/>
                    <a:pt x="44289" y="24806"/>
                  </a:cubicBezTo>
                  <a:cubicBezTo>
                    <a:pt x="44269" y="24718"/>
                    <a:pt x="44283" y="24670"/>
                    <a:pt x="44351" y="24657"/>
                  </a:cubicBezTo>
                  <a:cubicBezTo>
                    <a:pt x="44385" y="24657"/>
                    <a:pt x="44419" y="24670"/>
                    <a:pt x="44446" y="24691"/>
                  </a:cubicBezTo>
                  <a:cubicBezTo>
                    <a:pt x="44765" y="24922"/>
                    <a:pt x="44949" y="25262"/>
                    <a:pt x="45153" y="25581"/>
                  </a:cubicBezTo>
                  <a:cubicBezTo>
                    <a:pt x="45254" y="25737"/>
                    <a:pt x="45418" y="25798"/>
                    <a:pt x="45601" y="25819"/>
                  </a:cubicBezTo>
                  <a:cubicBezTo>
                    <a:pt x="46056" y="25880"/>
                    <a:pt x="46519" y="25737"/>
                    <a:pt x="46872" y="25438"/>
                  </a:cubicBezTo>
                  <a:cubicBezTo>
                    <a:pt x="47212" y="25153"/>
                    <a:pt x="47606" y="25030"/>
                    <a:pt x="48020" y="24962"/>
                  </a:cubicBezTo>
                  <a:cubicBezTo>
                    <a:pt x="48184" y="24935"/>
                    <a:pt x="48360" y="24969"/>
                    <a:pt x="48530" y="24976"/>
                  </a:cubicBezTo>
                  <a:cubicBezTo>
                    <a:pt x="48537" y="24969"/>
                    <a:pt x="48544" y="24962"/>
                    <a:pt x="48551" y="24956"/>
                  </a:cubicBezTo>
                  <a:cubicBezTo>
                    <a:pt x="48537" y="24888"/>
                    <a:pt x="48557" y="24874"/>
                    <a:pt x="48591" y="24935"/>
                  </a:cubicBezTo>
                  <a:cubicBezTo>
                    <a:pt x="48591" y="24935"/>
                    <a:pt x="48564" y="24962"/>
                    <a:pt x="48551" y="24976"/>
                  </a:cubicBezTo>
                  <a:lnTo>
                    <a:pt x="48530" y="24976"/>
                  </a:lnTo>
                  <a:cubicBezTo>
                    <a:pt x="48455" y="25085"/>
                    <a:pt x="48374" y="25180"/>
                    <a:pt x="48279" y="25262"/>
                  </a:cubicBezTo>
                  <a:cubicBezTo>
                    <a:pt x="48129" y="25357"/>
                    <a:pt x="47973" y="25438"/>
                    <a:pt x="47817" y="25506"/>
                  </a:cubicBezTo>
                  <a:cubicBezTo>
                    <a:pt x="47463" y="25656"/>
                    <a:pt x="47123" y="25846"/>
                    <a:pt x="46818" y="26070"/>
                  </a:cubicBezTo>
                  <a:cubicBezTo>
                    <a:pt x="46457" y="26335"/>
                    <a:pt x="46022" y="26505"/>
                    <a:pt x="45615" y="26702"/>
                  </a:cubicBezTo>
                  <a:cubicBezTo>
                    <a:pt x="45547" y="26729"/>
                    <a:pt x="45472" y="26729"/>
                    <a:pt x="45411" y="26702"/>
                  </a:cubicBezTo>
                  <a:cubicBezTo>
                    <a:pt x="45091" y="26566"/>
                    <a:pt x="44860" y="26702"/>
                    <a:pt x="44663" y="26920"/>
                  </a:cubicBezTo>
                  <a:close/>
                  <a:moveTo>
                    <a:pt x="45397" y="35734"/>
                  </a:moveTo>
                  <a:cubicBezTo>
                    <a:pt x="45384" y="35714"/>
                    <a:pt x="45370" y="35693"/>
                    <a:pt x="45356" y="35680"/>
                  </a:cubicBezTo>
                  <a:cubicBezTo>
                    <a:pt x="45336" y="35625"/>
                    <a:pt x="45309" y="35578"/>
                    <a:pt x="45282" y="35523"/>
                  </a:cubicBezTo>
                  <a:cubicBezTo>
                    <a:pt x="45316" y="35571"/>
                    <a:pt x="45343" y="35625"/>
                    <a:pt x="45370" y="35673"/>
                  </a:cubicBezTo>
                  <a:cubicBezTo>
                    <a:pt x="45445" y="35673"/>
                    <a:pt x="45452" y="35693"/>
                    <a:pt x="45397" y="35734"/>
                  </a:cubicBezTo>
                  <a:close/>
                  <a:moveTo>
                    <a:pt x="45554" y="31446"/>
                  </a:moveTo>
                  <a:cubicBezTo>
                    <a:pt x="45513" y="31466"/>
                    <a:pt x="45431" y="31425"/>
                    <a:pt x="45370" y="31405"/>
                  </a:cubicBezTo>
                  <a:cubicBezTo>
                    <a:pt x="45363" y="31378"/>
                    <a:pt x="45363" y="31344"/>
                    <a:pt x="45377" y="31323"/>
                  </a:cubicBezTo>
                  <a:cubicBezTo>
                    <a:pt x="45465" y="31208"/>
                    <a:pt x="45526" y="31072"/>
                    <a:pt x="45635" y="31004"/>
                  </a:cubicBezTo>
                  <a:cubicBezTo>
                    <a:pt x="46016" y="30773"/>
                    <a:pt x="46410" y="30562"/>
                    <a:pt x="46804" y="30352"/>
                  </a:cubicBezTo>
                  <a:cubicBezTo>
                    <a:pt x="46865" y="30331"/>
                    <a:pt x="46940" y="30345"/>
                    <a:pt x="46994" y="30379"/>
                  </a:cubicBezTo>
                  <a:cubicBezTo>
                    <a:pt x="47185" y="30535"/>
                    <a:pt x="47375" y="30657"/>
                    <a:pt x="47640" y="30657"/>
                  </a:cubicBezTo>
                  <a:cubicBezTo>
                    <a:pt x="47660" y="30657"/>
                    <a:pt x="47694" y="30753"/>
                    <a:pt x="47715" y="30807"/>
                  </a:cubicBezTo>
                  <a:cubicBezTo>
                    <a:pt x="47715" y="30827"/>
                    <a:pt x="47681" y="30875"/>
                    <a:pt x="47653" y="30882"/>
                  </a:cubicBezTo>
                  <a:cubicBezTo>
                    <a:pt x="47416" y="30909"/>
                    <a:pt x="47178" y="30936"/>
                    <a:pt x="46940" y="30963"/>
                  </a:cubicBezTo>
                  <a:lnTo>
                    <a:pt x="46940" y="30916"/>
                  </a:lnTo>
                  <a:lnTo>
                    <a:pt x="46627" y="30916"/>
                  </a:lnTo>
                  <a:cubicBezTo>
                    <a:pt x="46308" y="30895"/>
                    <a:pt x="46002" y="31024"/>
                    <a:pt x="45791" y="31256"/>
                  </a:cubicBezTo>
                  <a:cubicBezTo>
                    <a:pt x="45723" y="31337"/>
                    <a:pt x="45642" y="31398"/>
                    <a:pt x="45554" y="31446"/>
                  </a:cubicBezTo>
                  <a:close/>
                  <a:moveTo>
                    <a:pt x="56651" y="84699"/>
                  </a:moveTo>
                  <a:cubicBezTo>
                    <a:pt x="56631" y="84719"/>
                    <a:pt x="56604" y="84760"/>
                    <a:pt x="56577" y="84767"/>
                  </a:cubicBezTo>
                  <a:cubicBezTo>
                    <a:pt x="56373" y="84821"/>
                    <a:pt x="56169" y="84658"/>
                    <a:pt x="56182" y="84447"/>
                  </a:cubicBezTo>
                  <a:cubicBezTo>
                    <a:pt x="56189" y="84413"/>
                    <a:pt x="56216" y="84386"/>
                    <a:pt x="56250" y="84373"/>
                  </a:cubicBezTo>
                  <a:cubicBezTo>
                    <a:pt x="56420" y="84352"/>
                    <a:pt x="56583" y="84447"/>
                    <a:pt x="56658" y="84604"/>
                  </a:cubicBezTo>
                  <a:cubicBezTo>
                    <a:pt x="56672" y="84631"/>
                    <a:pt x="56651" y="84665"/>
                    <a:pt x="56651" y="84699"/>
                  </a:cubicBezTo>
                  <a:close/>
                  <a:moveTo>
                    <a:pt x="68551" y="86391"/>
                  </a:moveTo>
                  <a:cubicBezTo>
                    <a:pt x="68544" y="86459"/>
                    <a:pt x="68388" y="86588"/>
                    <a:pt x="68340" y="86561"/>
                  </a:cubicBezTo>
                  <a:cubicBezTo>
                    <a:pt x="68279" y="86527"/>
                    <a:pt x="68232" y="86486"/>
                    <a:pt x="68191" y="86439"/>
                  </a:cubicBezTo>
                  <a:cubicBezTo>
                    <a:pt x="68021" y="86180"/>
                    <a:pt x="68035" y="86078"/>
                    <a:pt x="68327" y="85759"/>
                  </a:cubicBezTo>
                  <a:cubicBezTo>
                    <a:pt x="68361" y="85718"/>
                    <a:pt x="68442" y="85718"/>
                    <a:pt x="68503" y="85711"/>
                  </a:cubicBezTo>
                  <a:cubicBezTo>
                    <a:pt x="68517" y="85711"/>
                    <a:pt x="68537" y="85766"/>
                    <a:pt x="68544" y="85800"/>
                  </a:cubicBezTo>
                  <a:cubicBezTo>
                    <a:pt x="68558" y="85895"/>
                    <a:pt x="68565" y="85990"/>
                    <a:pt x="68578" y="86126"/>
                  </a:cubicBezTo>
                  <a:cubicBezTo>
                    <a:pt x="68571" y="86194"/>
                    <a:pt x="68565" y="86289"/>
                    <a:pt x="68551" y="86391"/>
                  </a:cubicBezTo>
                  <a:close/>
                  <a:moveTo>
                    <a:pt x="70773" y="141656"/>
                  </a:moveTo>
                  <a:cubicBezTo>
                    <a:pt x="70760" y="141649"/>
                    <a:pt x="70733" y="141635"/>
                    <a:pt x="70726" y="141629"/>
                  </a:cubicBezTo>
                  <a:cubicBezTo>
                    <a:pt x="70719" y="141595"/>
                    <a:pt x="70719" y="141567"/>
                    <a:pt x="70726" y="141540"/>
                  </a:cubicBezTo>
                  <a:cubicBezTo>
                    <a:pt x="70760" y="141472"/>
                    <a:pt x="70787" y="141486"/>
                    <a:pt x="70794" y="141581"/>
                  </a:cubicBezTo>
                  <a:cubicBezTo>
                    <a:pt x="70801" y="141601"/>
                    <a:pt x="70780" y="141629"/>
                    <a:pt x="70773" y="141656"/>
                  </a:cubicBezTo>
                  <a:close/>
                  <a:moveTo>
                    <a:pt x="70970" y="108804"/>
                  </a:moveTo>
                  <a:cubicBezTo>
                    <a:pt x="70970" y="108791"/>
                    <a:pt x="70957" y="108784"/>
                    <a:pt x="70957" y="108777"/>
                  </a:cubicBezTo>
                  <a:cubicBezTo>
                    <a:pt x="70631" y="108777"/>
                    <a:pt x="70427" y="108587"/>
                    <a:pt x="70264" y="108342"/>
                  </a:cubicBezTo>
                  <a:cubicBezTo>
                    <a:pt x="70243" y="108301"/>
                    <a:pt x="70277" y="108226"/>
                    <a:pt x="70298" y="108172"/>
                  </a:cubicBezTo>
                  <a:cubicBezTo>
                    <a:pt x="70325" y="108152"/>
                    <a:pt x="70352" y="108152"/>
                    <a:pt x="70379" y="108165"/>
                  </a:cubicBezTo>
                  <a:cubicBezTo>
                    <a:pt x="70597" y="108349"/>
                    <a:pt x="70868" y="108485"/>
                    <a:pt x="70957" y="108777"/>
                  </a:cubicBezTo>
                  <a:lnTo>
                    <a:pt x="70998" y="108777"/>
                  </a:lnTo>
                  <a:lnTo>
                    <a:pt x="71045" y="108824"/>
                  </a:lnTo>
                  <a:cubicBezTo>
                    <a:pt x="71018" y="108818"/>
                    <a:pt x="70991" y="108811"/>
                    <a:pt x="70970" y="108804"/>
                  </a:cubicBezTo>
                  <a:close/>
                  <a:moveTo>
                    <a:pt x="73016" y="145550"/>
                  </a:moveTo>
                  <a:cubicBezTo>
                    <a:pt x="73016" y="145563"/>
                    <a:pt x="73009" y="145577"/>
                    <a:pt x="73009" y="145591"/>
                  </a:cubicBezTo>
                  <a:lnTo>
                    <a:pt x="72941" y="145618"/>
                  </a:lnTo>
                  <a:lnTo>
                    <a:pt x="72982" y="145563"/>
                  </a:lnTo>
                  <a:cubicBezTo>
                    <a:pt x="72996" y="145563"/>
                    <a:pt x="73002" y="145557"/>
                    <a:pt x="73016" y="145550"/>
                  </a:cubicBezTo>
                  <a:cubicBezTo>
                    <a:pt x="73016" y="145536"/>
                    <a:pt x="73023" y="145523"/>
                    <a:pt x="73030" y="145509"/>
                  </a:cubicBezTo>
                  <a:cubicBezTo>
                    <a:pt x="73077" y="145523"/>
                    <a:pt x="73064" y="145536"/>
                    <a:pt x="73016" y="145550"/>
                  </a:cubicBezTo>
                  <a:close/>
                  <a:moveTo>
                    <a:pt x="73580" y="146583"/>
                  </a:moveTo>
                  <a:cubicBezTo>
                    <a:pt x="73526" y="146617"/>
                    <a:pt x="73465" y="146644"/>
                    <a:pt x="73403" y="146671"/>
                  </a:cubicBezTo>
                  <a:cubicBezTo>
                    <a:pt x="73369" y="146671"/>
                    <a:pt x="73335" y="146658"/>
                    <a:pt x="73315" y="146630"/>
                  </a:cubicBezTo>
                  <a:cubicBezTo>
                    <a:pt x="73267" y="146556"/>
                    <a:pt x="73295" y="146501"/>
                    <a:pt x="73383" y="146488"/>
                  </a:cubicBezTo>
                  <a:cubicBezTo>
                    <a:pt x="73451" y="146488"/>
                    <a:pt x="73519" y="146494"/>
                    <a:pt x="73580" y="146515"/>
                  </a:cubicBezTo>
                  <a:cubicBezTo>
                    <a:pt x="73587" y="146535"/>
                    <a:pt x="73587" y="146562"/>
                    <a:pt x="73587" y="146583"/>
                  </a:cubicBezTo>
                  <a:close/>
                  <a:moveTo>
                    <a:pt x="73770" y="147792"/>
                  </a:moveTo>
                  <a:cubicBezTo>
                    <a:pt x="73764" y="147792"/>
                    <a:pt x="73757" y="147752"/>
                    <a:pt x="73750" y="147738"/>
                  </a:cubicBezTo>
                  <a:lnTo>
                    <a:pt x="73825" y="147718"/>
                  </a:lnTo>
                  <a:cubicBezTo>
                    <a:pt x="73832" y="147738"/>
                    <a:pt x="73838" y="147758"/>
                    <a:pt x="73845" y="147772"/>
                  </a:cubicBezTo>
                  <a:cubicBezTo>
                    <a:pt x="73825" y="147786"/>
                    <a:pt x="73798" y="147786"/>
                    <a:pt x="73770" y="147792"/>
                  </a:cubicBezTo>
                  <a:close/>
                  <a:moveTo>
                    <a:pt x="74287" y="146991"/>
                  </a:moveTo>
                  <a:lnTo>
                    <a:pt x="74273" y="147025"/>
                  </a:lnTo>
                  <a:cubicBezTo>
                    <a:pt x="74253" y="147031"/>
                    <a:pt x="74239" y="147045"/>
                    <a:pt x="74226" y="147052"/>
                  </a:cubicBezTo>
                  <a:cubicBezTo>
                    <a:pt x="74205" y="147120"/>
                    <a:pt x="74151" y="147174"/>
                    <a:pt x="74083" y="147188"/>
                  </a:cubicBezTo>
                  <a:cubicBezTo>
                    <a:pt x="74076" y="147208"/>
                    <a:pt x="74063" y="147215"/>
                    <a:pt x="74063" y="147235"/>
                  </a:cubicBezTo>
                  <a:lnTo>
                    <a:pt x="74008" y="147269"/>
                  </a:lnTo>
                  <a:lnTo>
                    <a:pt x="74035" y="147208"/>
                  </a:lnTo>
                  <a:cubicBezTo>
                    <a:pt x="74056" y="147208"/>
                    <a:pt x="74063" y="147194"/>
                    <a:pt x="74083" y="147188"/>
                  </a:cubicBezTo>
                  <a:cubicBezTo>
                    <a:pt x="74110" y="147126"/>
                    <a:pt x="74158" y="147079"/>
                    <a:pt x="74226" y="147052"/>
                  </a:cubicBezTo>
                  <a:cubicBezTo>
                    <a:pt x="74226" y="147031"/>
                    <a:pt x="74239" y="147025"/>
                    <a:pt x="74246" y="147004"/>
                  </a:cubicBezTo>
                  <a:cubicBezTo>
                    <a:pt x="74260" y="146997"/>
                    <a:pt x="74273" y="146997"/>
                    <a:pt x="74287" y="146991"/>
                  </a:cubicBezTo>
                  <a:cubicBezTo>
                    <a:pt x="74294" y="146977"/>
                    <a:pt x="74307" y="146957"/>
                    <a:pt x="74314" y="146943"/>
                  </a:cubicBezTo>
                  <a:cubicBezTo>
                    <a:pt x="74362" y="146970"/>
                    <a:pt x="74341" y="146991"/>
                    <a:pt x="74294" y="146991"/>
                  </a:cubicBezTo>
                  <a:close/>
                  <a:moveTo>
                    <a:pt x="75816" y="147514"/>
                  </a:moveTo>
                  <a:cubicBezTo>
                    <a:pt x="75870" y="147473"/>
                    <a:pt x="75952" y="147493"/>
                    <a:pt x="75986" y="147555"/>
                  </a:cubicBezTo>
                  <a:cubicBezTo>
                    <a:pt x="75993" y="147568"/>
                    <a:pt x="75972" y="147616"/>
                    <a:pt x="75952" y="147629"/>
                  </a:cubicBezTo>
                  <a:cubicBezTo>
                    <a:pt x="75898" y="147677"/>
                    <a:pt x="75843" y="147711"/>
                    <a:pt x="75789" y="147745"/>
                  </a:cubicBezTo>
                  <a:cubicBezTo>
                    <a:pt x="75755" y="147745"/>
                    <a:pt x="75728" y="147745"/>
                    <a:pt x="75700" y="147731"/>
                  </a:cubicBezTo>
                  <a:cubicBezTo>
                    <a:pt x="75632" y="147697"/>
                    <a:pt x="75694" y="147582"/>
                    <a:pt x="75816" y="147514"/>
                  </a:cubicBezTo>
                  <a:close/>
                  <a:moveTo>
                    <a:pt x="75136" y="148255"/>
                  </a:moveTo>
                  <a:cubicBezTo>
                    <a:pt x="75143" y="148275"/>
                    <a:pt x="75143" y="148289"/>
                    <a:pt x="75150" y="148302"/>
                  </a:cubicBezTo>
                  <a:cubicBezTo>
                    <a:pt x="75279" y="148370"/>
                    <a:pt x="75408" y="148438"/>
                    <a:pt x="75544" y="148506"/>
                  </a:cubicBezTo>
                  <a:cubicBezTo>
                    <a:pt x="75551" y="148506"/>
                    <a:pt x="75558" y="148499"/>
                    <a:pt x="75565" y="148499"/>
                  </a:cubicBezTo>
                  <a:lnTo>
                    <a:pt x="75585" y="148492"/>
                  </a:lnTo>
                  <a:cubicBezTo>
                    <a:pt x="75578" y="148445"/>
                    <a:pt x="75578" y="148391"/>
                    <a:pt x="75585" y="148343"/>
                  </a:cubicBezTo>
                  <a:cubicBezTo>
                    <a:pt x="75578" y="148275"/>
                    <a:pt x="75646" y="148221"/>
                    <a:pt x="75714" y="148248"/>
                  </a:cubicBezTo>
                  <a:cubicBezTo>
                    <a:pt x="75741" y="148255"/>
                    <a:pt x="75768" y="148268"/>
                    <a:pt x="75789" y="148295"/>
                  </a:cubicBezTo>
                  <a:cubicBezTo>
                    <a:pt x="75850" y="148357"/>
                    <a:pt x="75830" y="148404"/>
                    <a:pt x="75748" y="148438"/>
                  </a:cubicBezTo>
                  <a:cubicBezTo>
                    <a:pt x="75694" y="148458"/>
                    <a:pt x="75639" y="148479"/>
                    <a:pt x="75585" y="148492"/>
                  </a:cubicBezTo>
                  <a:lnTo>
                    <a:pt x="75585" y="148526"/>
                  </a:lnTo>
                  <a:lnTo>
                    <a:pt x="75544" y="148506"/>
                  </a:lnTo>
                  <a:cubicBezTo>
                    <a:pt x="75490" y="148526"/>
                    <a:pt x="75435" y="148547"/>
                    <a:pt x="75388" y="148567"/>
                  </a:cubicBezTo>
                  <a:cubicBezTo>
                    <a:pt x="75293" y="148594"/>
                    <a:pt x="75191" y="148533"/>
                    <a:pt x="75177" y="148438"/>
                  </a:cubicBezTo>
                  <a:cubicBezTo>
                    <a:pt x="75164" y="148397"/>
                    <a:pt x="75157" y="148350"/>
                    <a:pt x="75150" y="148302"/>
                  </a:cubicBezTo>
                  <a:lnTo>
                    <a:pt x="75109" y="148282"/>
                  </a:lnTo>
                  <a:cubicBezTo>
                    <a:pt x="75102" y="148268"/>
                    <a:pt x="75096" y="148261"/>
                    <a:pt x="75082" y="148248"/>
                  </a:cubicBezTo>
                  <a:cubicBezTo>
                    <a:pt x="75021" y="148241"/>
                    <a:pt x="74953" y="148248"/>
                    <a:pt x="74939" y="148146"/>
                  </a:cubicBezTo>
                  <a:cubicBezTo>
                    <a:pt x="74939" y="148146"/>
                    <a:pt x="75007" y="148125"/>
                    <a:pt x="75014" y="148132"/>
                  </a:cubicBezTo>
                  <a:cubicBezTo>
                    <a:pt x="75041" y="148166"/>
                    <a:pt x="75068" y="148207"/>
                    <a:pt x="75082" y="148248"/>
                  </a:cubicBezTo>
                  <a:cubicBezTo>
                    <a:pt x="75102" y="148248"/>
                    <a:pt x="75116" y="148248"/>
                    <a:pt x="75130" y="148255"/>
                  </a:cubicBezTo>
                  <a:close/>
                  <a:moveTo>
                    <a:pt x="75904" y="88369"/>
                  </a:moveTo>
                  <a:lnTo>
                    <a:pt x="75938" y="88301"/>
                  </a:lnTo>
                  <a:lnTo>
                    <a:pt x="75952" y="88382"/>
                  </a:lnTo>
                  <a:close/>
                  <a:moveTo>
                    <a:pt x="77569" y="122179"/>
                  </a:moveTo>
                  <a:lnTo>
                    <a:pt x="77399" y="122111"/>
                  </a:lnTo>
                  <a:cubicBezTo>
                    <a:pt x="77420" y="122090"/>
                    <a:pt x="77454" y="122077"/>
                    <a:pt x="77481" y="122063"/>
                  </a:cubicBezTo>
                  <a:cubicBezTo>
                    <a:pt x="77515" y="122049"/>
                    <a:pt x="77549" y="122049"/>
                    <a:pt x="77583" y="122063"/>
                  </a:cubicBezTo>
                  <a:cubicBezTo>
                    <a:pt x="77610" y="122070"/>
                    <a:pt x="77630" y="122104"/>
                    <a:pt x="77651" y="122124"/>
                  </a:cubicBezTo>
                  <a:close/>
                  <a:moveTo>
                    <a:pt x="82367" y="90299"/>
                  </a:moveTo>
                  <a:cubicBezTo>
                    <a:pt x="82354" y="90292"/>
                    <a:pt x="82354" y="90258"/>
                    <a:pt x="82340" y="90231"/>
                  </a:cubicBezTo>
                  <a:lnTo>
                    <a:pt x="82490" y="90170"/>
                  </a:lnTo>
                  <a:cubicBezTo>
                    <a:pt x="82503" y="90197"/>
                    <a:pt x="82524" y="90224"/>
                    <a:pt x="82517" y="90244"/>
                  </a:cubicBezTo>
                  <a:cubicBezTo>
                    <a:pt x="82503" y="90312"/>
                    <a:pt x="82422" y="90340"/>
                    <a:pt x="82367" y="90299"/>
                  </a:cubicBezTo>
                  <a:close/>
                  <a:moveTo>
                    <a:pt x="86506" y="95137"/>
                  </a:moveTo>
                  <a:cubicBezTo>
                    <a:pt x="86418" y="95239"/>
                    <a:pt x="86268" y="95267"/>
                    <a:pt x="86153" y="95199"/>
                  </a:cubicBezTo>
                  <a:cubicBezTo>
                    <a:pt x="86071" y="95144"/>
                    <a:pt x="86044" y="95036"/>
                    <a:pt x="86085" y="94947"/>
                  </a:cubicBezTo>
                  <a:cubicBezTo>
                    <a:pt x="86119" y="94872"/>
                    <a:pt x="86166" y="94798"/>
                    <a:pt x="86214" y="94736"/>
                  </a:cubicBezTo>
                  <a:cubicBezTo>
                    <a:pt x="86221" y="94784"/>
                    <a:pt x="86234" y="94838"/>
                    <a:pt x="86248" y="94886"/>
                  </a:cubicBezTo>
                  <a:cubicBezTo>
                    <a:pt x="86282" y="94988"/>
                    <a:pt x="86390" y="95042"/>
                    <a:pt x="86486" y="95002"/>
                  </a:cubicBezTo>
                  <a:cubicBezTo>
                    <a:pt x="86526" y="94988"/>
                    <a:pt x="86567" y="94968"/>
                    <a:pt x="86608" y="94947"/>
                  </a:cubicBezTo>
                  <a:cubicBezTo>
                    <a:pt x="86581" y="95015"/>
                    <a:pt x="86540" y="95076"/>
                    <a:pt x="86499" y="95131"/>
                  </a:cubicBezTo>
                  <a:close/>
                  <a:moveTo>
                    <a:pt x="87559" y="96266"/>
                  </a:moveTo>
                  <a:cubicBezTo>
                    <a:pt x="87559" y="96245"/>
                    <a:pt x="87559" y="96211"/>
                    <a:pt x="87573" y="96204"/>
                  </a:cubicBezTo>
                  <a:cubicBezTo>
                    <a:pt x="87627" y="96170"/>
                    <a:pt x="87689" y="96150"/>
                    <a:pt x="87750" y="96130"/>
                  </a:cubicBezTo>
                  <a:cubicBezTo>
                    <a:pt x="87763" y="96130"/>
                    <a:pt x="87797" y="96170"/>
                    <a:pt x="87797" y="96198"/>
                  </a:cubicBezTo>
                  <a:cubicBezTo>
                    <a:pt x="87797" y="96225"/>
                    <a:pt x="87777" y="96252"/>
                    <a:pt x="87750" y="96259"/>
                  </a:cubicBezTo>
                  <a:cubicBezTo>
                    <a:pt x="87689" y="96266"/>
                    <a:pt x="87621" y="96266"/>
                    <a:pt x="87559" y="96266"/>
                  </a:cubicBezTo>
                  <a:close/>
                  <a:moveTo>
                    <a:pt x="87838" y="98583"/>
                  </a:moveTo>
                  <a:cubicBezTo>
                    <a:pt x="87818" y="98590"/>
                    <a:pt x="87797" y="98590"/>
                    <a:pt x="87784" y="98576"/>
                  </a:cubicBezTo>
                  <a:cubicBezTo>
                    <a:pt x="87729" y="98495"/>
                    <a:pt x="87675" y="98413"/>
                    <a:pt x="87627" y="98332"/>
                  </a:cubicBezTo>
                  <a:cubicBezTo>
                    <a:pt x="87573" y="98250"/>
                    <a:pt x="87593" y="98202"/>
                    <a:pt x="87668" y="98175"/>
                  </a:cubicBezTo>
                  <a:cubicBezTo>
                    <a:pt x="87689" y="98168"/>
                    <a:pt x="87736" y="98202"/>
                    <a:pt x="87750" y="98230"/>
                  </a:cubicBezTo>
                  <a:cubicBezTo>
                    <a:pt x="87797" y="98311"/>
                    <a:pt x="87831" y="98400"/>
                    <a:pt x="87865" y="98467"/>
                  </a:cubicBezTo>
                  <a:cubicBezTo>
                    <a:pt x="87858" y="98508"/>
                    <a:pt x="87852" y="98542"/>
                    <a:pt x="87838" y="98583"/>
                  </a:cubicBezTo>
                  <a:close/>
                  <a:moveTo>
                    <a:pt x="88592" y="110530"/>
                  </a:moveTo>
                  <a:lnTo>
                    <a:pt x="88518" y="110503"/>
                  </a:lnTo>
                  <a:lnTo>
                    <a:pt x="88592" y="110476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7"/>
            <p:cNvSpPr/>
            <p:nvPr/>
          </p:nvSpPr>
          <p:spPr>
            <a:xfrm>
              <a:off x="4245305" y="1965625"/>
              <a:ext cx="584" cy="438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0" y="20"/>
                  </a:moveTo>
                  <a:lnTo>
                    <a:pt x="27" y="14"/>
                  </a:lnTo>
                  <a:cubicBezTo>
                    <a:pt x="27" y="14"/>
                    <a:pt x="27" y="7"/>
                    <a:pt x="2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7"/>
            <p:cNvSpPr/>
            <p:nvPr/>
          </p:nvSpPr>
          <p:spPr>
            <a:xfrm>
              <a:off x="4112676" y="1281569"/>
              <a:ext cx="766346" cy="959352"/>
            </a:xfrm>
            <a:custGeom>
              <a:avLst/>
              <a:gdLst/>
              <a:ahLst/>
              <a:cxnLst/>
              <a:rect l="l" t="t" r="r" b="b"/>
              <a:pathLst>
                <a:path w="36720" h="45968" extrusionOk="0">
                  <a:moveTo>
                    <a:pt x="27735" y="32030"/>
                  </a:moveTo>
                  <a:cubicBezTo>
                    <a:pt x="27776" y="32002"/>
                    <a:pt x="27762" y="31907"/>
                    <a:pt x="27762" y="31846"/>
                  </a:cubicBezTo>
                  <a:cubicBezTo>
                    <a:pt x="27762" y="31819"/>
                    <a:pt x="27715" y="31792"/>
                    <a:pt x="27688" y="31785"/>
                  </a:cubicBezTo>
                  <a:cubicBezTo>
                    <a:pt x="27287" y="31649"/>
                    <a:pt x="26838" y="31730"/>
                    <a:pt x="26458" y="31499"/>
                  </a:cubicBezTo>
                  <a:cubicBezTo>
                    <a:pt x="26159" y="31309"/>
                    <a:pt x="25866" y="31343"/>
                    <a:pt x="25547" y="31452"/>
                  </a:cubicBezTo>
                  <a:cubicBezTo>
                    <a:pt x="25479" y="31465"/>
                    <a:pt x="25411" y="31452"/>
                    <a:pt x="25343" y="31425"/>
                  </a:cubicBezTo>
                  <a:cubicBezTo>
                    <a:pt x="25316" y="31418"/>
                    <a:pt x="25296" y="31384"/>
                    <a:pt x="25275" y="31357"/>
                  </a:cubicBezTo>
                  <a:cubicBezTo>
                    <a:pt x="25228" y="31289"/>
                    <a:pt x="25228" y="31214"/>
                    <a:pt x="25296" y="31187"/>
                  </a:cubicBezTo>
                  <a:cubicBezTo>
                    <a:pt x="25459" y="31126"/>
                    <a:pt x="25629" y="31085"/>
                    <a:pt x="25792" y="31024"/>
                  </a:cubicBezTo>
                  <a:cubicBezTo>
                    <a:pt x="25996" y="30956"/>
                    <a:pt x="26118" y="30745"/>
                    <a:pt x="26091" y="30534"/>
                  </a:cubicBezTo>
                  <a:cubicBezTo>
                    <a:pt x="26064" y="30331"/>
                    <a:pt x="26023" y="30133"/>
                    <a:pt x="25996" y="29930"/>
                  </a:cubicBezTo>
                  <a:cubicBezTo>
                    <a:pt x="25982" y="29855"/>
                    <a:pt x="26131" y="29719"/>
                    <a:pt x="26206" y="29732"/>
                  </a:cubicBezTo>
                  <a:cubicBezTo>
                    <a:pt x="26274" y="29746"/>
                    <a:pt x="26335" y="29780"/>
                    <a:pt x="26369" y="29834"/>
                  </a:cubicBezTo>
                  <a:cubicBezTo>
                    <a:pt x="26519" y="30222"/>
                    <a:pt x="26634" y="30616"/>
                    <a:pt x="26886" y="30956"/>
                  </a:cubicBezTo>
                  <a:cubicBezTo>
                    <a:pt x="27063" y="31194"/>
                    <a:pt x="27266" y="31364"/>
                    <a:pt x="27593" y="31316"/>
                  </a:cubicBezTo>
                  <a:cubicBezTo>
                    <a:pt x="27735" y="31302"/>
                    <a:pt x="27878" y="31302"/>
                    <a:pt x="28014" y="31309"/>
                  </a:cubicBezTo>
                  <a:cubicBezTo>
                    <a:pt x="28395" y="31316"/>
                    <a:pt x="28456" y="31275"/>
                    <a:pt x="28476" y="30942"/>
                  </a:cubicBezTo>
                  <a:cubicBezTo>
                    <a:pt x="28490" y="30636"/>
                    <a:pt x="28469" y="30324"/>
                    <a:pt x="28503" y="30018"/>
                  </a:cubicBezTo>
                  <a:cubicBezTo>
                    <a:pt x="28544" y="29698"/>
                    <a:pt x="28211" y="29467"/>
                    <a:pt x="28320" y="29134"/>
                  </a:cubicBezTo>
                  <a:cubicBezTo>
                    <a:pt x="28340" y="29066"/>
                    <a:pt x="28231" y="28965"/>
                    <a:pt x="28191" y="28869"/>
                  </a:cubicBezTo>
                  <a:cubicBezTo>
                    <a:pt x="28007" y="28496"/>
                    <a:pt x="27715" y="28176"/>
                    <a:pt x="27362" y="27952"/>
                  </a:cubicBezTo>
                  <a:cubicBezTo>
                    <a:pt x="27219" y="27857"/>
                    <a:pt x="27083" y="27748"/>
                    <a:pt x="26954" y="27626"/>
                  </a:cubicBezTo>
                  <a:cubicBezTo>
                    <a:pt x="26872" y="27558"/>
                    <a:pt x="26818" y="27469"/>
                    <a:pt x="26784" y="27374"/>
                  </a:cubicBezTo>
                  <a:cubicBezTo>
                    <a:pt x="26723" y="27143"/>
                    <a:pt x="26682" y="26912"/>
                    <a:pt x="26655" y="26674"/>
                  </a:cubicBezTo>
                  <a:cubicBezTo>
                    <a:pt x="26662" y="26606"/>
                    <a:pt x="26702" y="26545"/>
                    <a:pt x="26763" y="26511"/>
                  </a:cubicBezTo>
                  <a:cubicBezTo>
                    <a:pt x="26818" y="26491"/>
                    <a:pt x="26886" y="26498"/>
                    <a:pt x="26933" y="26532"/>
                  </a:cubicBezTo>
                  <a:cubicBezTo>
                    <a:pt x="26981" y="26620"/>
                    <a:pt x="27015" y="26715"/>
                    <a:pt x="27015" y="26817"/>
                  </a:cubicBezTo>
                  <a:cubicBezTo>
                    <a:pt x="27001" y="27170"/>
                    <a:pt x="27192" y="27503"/>
                    <a:pt x="27497" y="27673"/>
                  </a:cubicBezTo>
                  <a:cubicBezTo>
                    <a:pt x="27708" y="27802"/>
                    <a:pt x="27858" y="28006"/>
                    <a:pt x="28116" y="28067"/>
                  </a:cubicBezTo>
                  <a:cubicBezTo>
                    <a:pt x="28211" y="28088"/>
                    <a:pt x="28367" y="28040"/>
                    <a:pt x="28367" y="27945"/>
                  </a:cubicBezTo>
                  <a:cubicBezTo>
                    <a:pt x="28361" y="27775"/>
                    <a:pt x="28415" y="27612"/>
                    <a:pt x="28517" y="27476"/>
                  </a:cubicBezTo>
                  <a:cubicBezTo>
                    <a:pt x="28456" y="27293"/>
                    <a:pt x="28558" y="27164"/>
                    <a:pt x="28646" y="27021"/>
                  </a:cubicBezTo>
                  <a:cubicBezTo>
                    <a:pt x="28714" y="26892"/>
                    <a:pt x="28687" y="26735"/>
                    <a:pt x="28571" y="26640"/>
                  </a:cubicBezTo>
                  <a:cubicBezTo>
                    <a:pt x="28340" y="26484"/>
                    <a:pt x="28096" y="26348"/>
                    <a:pt x="27878" y="26171"/>
                  </a:cubicBezTo>
                  <a:cubicBezTo>
                    <a:pt x="27824" y="26131"/>
                    <a:pt x="27810" y="26029"/>
                    <a:pt x="27796" y="25940"/>
                  </a:cubicBezTo>
                  <a:lnTo>
                    <a:pt x="27762" y="25920"/>
                  </a:lnTo>
                  <a:lnTo>
                    <a:pt x="27729" y="25886"/>
                  </a:lnTo>
                  <a:cubicBezTo>
                    <a:pt x="27497" y="25872"/>
                    <a:pt x="27307" y="25750"/>
                    <a:pt x="27117" y="25628"/>
                  </a:cubicBezTo>
                  <a:cubicBezTo>
                    <a:pt x="27110" y="25621"/>
                    <a:pt x="27117" y="25573"/>
                    <a:pt x="27130" y="25560"/>
                  </a:cubicBezTo>
                  <a:cubicBezTo>
                    <a:pt x="27151" y="25539"/>
                    <a:pt x="27185" y="25519"/>
                    <a:pt x="27212" y="25519"/>
                  </a:cubicBezTo>
                  <a:cubicBezTo>
                    <a:pt x="27280" y="25519"/>
                    <a:pt x="27375" y="25505"/>
                    <a:pt x="27416" y="25546"/>
                  </a:cubicBezTo>
                  <a:cubicBezTo>
                    <a:pt x="27525" y="25655"/>
                    <a:pt x="27627" y="25770"/>
                    <a:pt x="27729" y="25886"/>
                  </a:cubicBezTo>
                  <a:cubicBezTo>
                    <a:pt x="27742" y="25886"/>
                    <a:pt x="27762" y="25893"/>
                    <a:pt x="27783" y="25893"/>
                  </a:cubicBezTo>
                  <a:cubicBezTo>
                    <a:pt x="27783" y="25906"/>
                    <a:pt x="27790" y="25927"/>
                    <a:pt x="27790" y="25940"/>
                  </a:cubicBezTo>
                  <a:cubicBezTo>
                    <a:pt x="27878" y="25974"/>
                    <a:pt x="27960" y="26008"/>
                    <a:pt x="28041" y="26056"/>
                  </a:cubicBezTo>
                  <a:cubicBezTo>
                    <a:pt x="28272" y="26185"/>
                    <a:pt x="28510" y="26226"/>
                    <a:pt x="28734" y="26063"/>
                  </a:cubicBezTo>
                  <a:cubicBezTo>
                    <a:pt x="28972" y="25886"/>
                    <a:pt x="29237" y="25845"/>
                    <a:pt x="29516" y="25798"/>
                  </a:cubicBezTo>
                  <a:cubicBezTo>
                    <a:pt x="29618" y="25764"/>
                    <a:pt x="29699" y="25696"/>
                    <a:pt x="29740" y="25607"/>
                  </a:cubicBezTo>
                  <a:cubicBezTo>
                    <a:pt x="29801" y="25478"/>
                    <a:pt x="29842" y="25349"/>
                    <a:pt x="29869" y="25213"/>
                  </a:cubicBezTo>
                  <a:cubicBezTo>
                    <a:pt x="29903" y="25064"/>
                    <a:pt x="29828" y="24914"/>
                    <a:pt x="29699" y="24887"/>
                  </a:cubicBezTo>
                  <a:cubicBezTo>
                    <a:pt x="29428" y="24819"/>
                    <a:pt x="29169" y="24710"/>
                    <a:pt x="28931" y="24561"/>
                  </a:cubicBezTo>
                  <a:cubicBezTo>
                    <a:pt x="28911" y="24534"/>
                    <a:pt x="28897" y="24500"/>
                    <a:pt x="28911" y="24466"/>
                  </a:cubicBezTo>
                  <a:cubicBezTo>
                    <a:pt x="28925" y="24384"/>
                    <a:pt x="29013" y="24350"/>
                    <a:pt x="29081" y="24398"/>
                  </a:cubicBezTo>
                  <a:cubicBezTo>
                    <a:pt x="29407" y="24568"/>
                    <a:pt x="29720" y="24676"/>
                    <a:pt x="30046" y="24377"/>
                  </a:cubicBezTo>
                  <a:cubicBezTo>
                    <a:pt x="30107" y="24323"/>
                    <a:pt x="30250" y="24343"/>
                    <a:pt x="30359" y="24336"/>
                  </a:cubicBezTo>
                  <a:cubicBezTo>
                    <a:pt x="30719" y="24309"/>
                    <a:pt x="30889" y="23752"/>
                    <a:pt x="30637" y="23535"/>
                  </a:cubicBezTo>
                  <a:cubicBezTo>
                    <a:pt x="30467" y="23399"/>
                    <a:pt x="30352" y="23256"/>
                    <a:pt x="30331" y="23025"/>
                  </a:cubicBezTo>
                  <a:cubicBezTo>
                    <a:pt x="30325" y="22943"/>
                    <a:pt x="30236" y="22848"/>
                    <a:pt x="30161" y="22794"/>
                  </a:cubicBezTo>
                  <a:cubicBezTo>
                    <a:pt x="30080" y="22733"/>
                    <a:pt x="30039" y="22705"/>
                    <a:pt x="30073" y="22631"/>
                  </a:cubicBezTo>
                  <a:cubicBezTo>
                    <a:pt x="30107" y="22549"/>
                    <a:pt x="30168" y="22542"/>
                    <a:pt x="30250" y="22556"/>
                  </a:cubicBezTo>
                  <a:cubicBezTo>
                    <a:pt x="30352" y="22576"/>
                    <a:pt x="30454" y="22576"/>
                    <a:pt x="30549" y="22556"/>
                  </a:cubicBezTo>
                  <a:cubicBezTo>
                    <a:pt x="30698" y="22502"/>
                    <a:pt x="30739" y="22352"/>
                    <a:pt x="30760" y="22216"/>
                  </a:cubicBezTo>
                  <a:cubicBezTo>
                    <a:pt x="30787" y="21978"/>
                    <a:pt x="30807" y="21734"/>
                    <a:pt x="30814" y="21496"/>
                  </a:cubicBezTo>
                  <a:cubicBezTo>
                    <a:pt x="30827" y="21319"/>
                    <a:pt x="30753" y="21149"/>
                    <a:pt x="30617" y="21034"/>
                  </a:cubicBezTo>
                  <a:cubicBezTo>
                    <a:pt x="30399" y="20864"/>
                    <a:pt x="30562" y="20775"/>
                    <a:pt x="30664" y="20653"/>
                  </a:cubicBezTo>
                  <a:cubicBezTo>
                    <a:pt x="30726" y="20565"/>
                    <a:pt x="30705" y="20442"/>
                    <a:pt x="30617" y="20381"/>
                  </a:cubicBezTo>
                  <a:cubicBezTo>
                    <a:pt x="30454" y="20259"/>
                    <a:pt x="30202" y="20313"/>
                    <a:pt x="30080" y="20130"/>
                  </a:cubicBezTo>
                  <a:cubicBezTo>
                    <a:pt x="30019" y="20116"/>
                    <a:pt x="29958" y="20109"/>
                    <a:pt x="29896" y="20096"/>
                  </a:cubicBezTo>
                  <a:cubicBezTo>
                    <a:pt x="29767" y="20062"/>
                    <a:pt x="29679" y="19940"/>
                    <a:pt x="29686" y="19804"/>
                  </a:cubicBezTo>
                  <a:cubicBezTo>
                    <a:pt x="29686" y="19681"/>
                    <a:pt x="29747" y="19566"/>
                    <a:pt x="29849" y="19505"/>
                  </a:cubicBezTo>
                  <a:lnTo>
                    <a:pt x="30080" y="19729"/>
                  </a:lnTo>
                  <a:cubicBezTo>
                    <a:pt x="30087" y="19736"/>
                    <a:pt x="30087" y="19736"/>
                    <a:pt x="30094" y="19742"/>
                  </a:cubicBezTo>
                  <a:lnTo>
                    <a:pt x="30094" y="19702"/>
                  </a:lnTo>
                  <a:cubicBezTo>
                    <a:pt x="30019" y="19627"/>
                    <a:pt x="29944" y="19552"/>
                    <a:pt x="29869" y="19477"/>
                  </a:cubicBezTo>
                  <a:lnTo>
                    <a:pt x="29842" y="19498"/>
                  </a:lnTo>
                  <a:cubicBezTo>
                    <a:pt x="30012" y="19328"/>
                    <a:pt x="30182" y="19151"/>
                    <a:pt x="30359" y="18988"/>
                  </a:cubicBezTo>
                  <a:cubicBezTo>
                    <a:pt x="30433" y="18913"/>
                    <a:pt x="30664" y="18907"/>
                    <a:pt x="30760" y="18968"/>
                  </a:cubicBezTo>
                  <a:cubicBezTo>
                    <a:pt x="30787" y="18981"/>
                    <a:pt x="30814" y="19002"/>
                    <a:pt x="30841" y="19022"/>
                  </a:cubicBezTo>
                  <a:cubicBezTo>
                    <a:pt x="31045" y="19246"/>
                    <a:pt x="31330" y="19409"/>
                    <a:pt x="31276" y="19790"/>
                  </a:cubicBezTo>
                  <a:cubicBezTo>
                    <a:pt x="31228" y="20096"/>
                    <a:pt x="31310" y="20402"/>
                    <a:pt x="31419" y="20687"/>
                  </a:cubicBezTo>
                  <a:cubicBezTo>
                    <a:pt x="31419" y="20701"/>
                    <a:pt x="31493" y="20701"/>
                    <a:pt x="31500" y="20701"/>
                  </a:cubicBezTo>
                  <a:cubicBezTo>
                    <a:pt x="31521" y="20599"/>
                    <a:pt x="31575" y="20497"/>
                    <a:pt x="31561" y="20402"/>
                  </a:cubicBezTo>
                  <a:cubicBezTo>
                    <a:pt x="31507" y="20014"/>
                    <a:pt x="31548" y="19661"/>
                    <a:pt x="31779" y="19321"/>
                  </a:cubicBezTo>
                  <a:cubicBezTo>
                    <a:pt x="31956" y="19063"/>
                    <a:pt x="31990" y="18743"/>
                    <a:pt x="31990" y="18424"/>
                  </a:cubicBezTo>
                  <a:cubicBezTo>
                    <a:pt x="31990" y="18281"/>
                    <a:pt x="31840" y="18071"/>
                    <a:pt x="31691" y="18030"/>
                  </a:cubicBezTo>
                  <a:cubicBezTo>
                    <a:pt x="31548" y="17996"/>
                    <a:pt x="31412" y="18003"/>
                    <a:pt x="31276" y="17962"/>
                  </a:cubicBezTo>
                  <a:cubicBezTo>
                    <a:pt x="31181" y="17921"/>
                    <a:pt x="31099" y="17860"/>
                    <a:pt x="31025" y="17792"/>
                  </a:cubicBezTo>
                  <a:cubicBezTo>
                    <a:pt x="30997" y="17772"/>
                    <a:pt x="30984" y="17738"/>
                    <a:pt x="30991" y="17704"/>
                  </a:cubicBezTo>
                  <a:cubicBezTo>
                    <a:pt x="31018" y="17656"/>
                    <a:pt x="31065" y="17588"/>
                    <a:pt x="31106" y="17575"/>
                  </a:cubicBezTo>
                  <a:cubicBezTo>
                    <a:pt x="31514" y="17500"/>
                    <a:pt x="31541" y="17452"/>
                    <a:pt x="31378" y="17167"/>
                  </a:cubicBezTo>
                  <a:cubicBezTo>
                    <a:pt x="31303" y="17010"/>
                    <a:pt x="31194" y="16875"/>
                    <a:pt x="31059" y="16773"/>
                  </a:cubicBezTo>
                  <a:cubicBezTo>
                    <a:pt x="30950" y="16684"/>
                    <a:pt x="30855" y="16582"/>
                    <a:pt x="30773" y="16480"/>
                  </a:cubicBezTo>
                  <a:cubicBezTo>
                    <a:pt x="30760" y="16467"/>
                    <a:pt x="30780" y="16412"/>
                    <a:pt x="30794" y="16392"/>
                  </a:cubicBezTo>
                  <a:cubicBezTo>
                    <a:pt x="30814" y="16372"/>
                    <a:pt x="30861" y="16338"/>
                    <a:pt x="30882" y="16344"/>
                  </a:cubicBezTo>
                  <a:cubicBezTo>
                    <a:pt x="31181" y="16480"/>
                    <a:pt x="31351" y="16358"/>
                    <a:pt x="31432" y="16073"/>
                  </a:cubicBezTo>
                  <a:cubicBezTo>
                    <a:pt x="31541" y="15712"/>
                    <a:pt x="31752" y="15386"/>
                    <a:pt x="31765" y="14992"/>
                  </a:cubicBezTo>
                  <a:cubicBezTo>
                    <a:pt x="31779" y="14061"/>
                    <a:pt x="32132" y="13259"/>
                    <a:pt x="32751" y="12552"/>
                  </a:cubicBezTo>
                  <a:cubicBezTo>
                    <a:pt x="32934" y="12342"/>
                    <a:pt x="33091" y="12117"/>
                    <a:pt x="33260" y="11893"/>
                  </a:cubicBezTo>
                  <a:cubicBezTo>
                    <a:pt x="33328" y="11805"/>
                    <a:pt x="33308" y="11710"/>
                    <a:pt x="33288" y="11601"/>
                  </a:cubicBezTo>
                  <a:cubicBezTo>
                    <a:pt x="33233" y="11349"/>
                    <a:pt x="33240" y="11322"/>
                    <a:pt x="33478" y="11288"/>
                  </a:cubicBezTo>
                  <a:cubicBezTo>
                    <a:pt x="33797" y="11241"/>
                    <a:pt x="33967" y="11044"/>
                    <a:pt x="34130" y="10813"/>
                  </a:cubicBezTo>
                  <a:cubicBezTo>
                    <a:pt x="34185" y="10724"/>
                    <a:pt x="34117" y="10493"/>
                    <a:pt x="34015" y="10452"/>
                  </a:cubicBezTo>
                  <a:cubicBezTo>
                    <a:pt x="33920" y="10412"/>
                    <a:pt x="33818" y="10378"/>
                    <a:pt x="33716" y="10357"/>
                  </a:cubicBezTo>
                  <a:cubicBezTo>
                    <a:pt x="33580" y="10330"/>
                    <a:pt x="33437" y="10330"/>
                    <a:pt x="33301" y="10310"/>
                  </a:cubicBezTo>
                  <a:cubicBezTo>
                    <a:pt x="33281" y="10310"/>
                    <a:pt x="33240" y="10255"/>
                    <a:pt x="33247" y="10248"/>
                  </a:cubicBezTo>
                  <a:cubicBezTo>
                    <a:pt x="33281" y="10194"/>
                    <a:pt x="33308" y="10119"/>
                    <a:pt x="33362" y="10092"/>
                  </a:cubicBezTo>
                  <a:cubicBezTo>
                    <a:pt x="33532" y="10017"/>
                    <a:pt x="33709" y="10072"/>
                    <a:pt x="33872" y="10140"/>
                  </a:cubicBezTo>
                  <a:cubicBezTo>
                    <a:pt x="34137" y="10248"/>
                    <a:pt x="34436" y="10215"/>
                    <a:pt x="34681" y="10065"/>
                  </a:cubicBezTo>
                  <a:cubicBezTo>
                    <a:pt x="34776" y="10011"/>
                    <a:pt x="34878" y="9977"/>
                    <a:pt x="34966" y="9922"/>
                  </a:cubicBezTo>
                  <a:cubicBezTo>
                    <a:pt x="35055" y="9868"/>
                    <a:pt x="35095" y="9759"/>
                    <a:pt x="35068" y="9650"/>
                  </a:cubicBezTo>
                  <a:cubicBezTo>
                    <a:pt x="35061" y="9582"/>
                    <a:pt x="35034" y="9521"/>
                    <a:pt x="35027" y="9453"/>
                  </a:cubicBezTo>
                  <a:cubicBezTo>
                    <a:pt x="35021" y="9324"/>
                    <a:pt x="35089" y="9229"/>
                    <a:pt x="35204" y="9243"/>
                  </a:cubicBezTo>
                  <a:cubicBezTo>
                    <a:pt x="35462" y="9277"/>
                    <a:pt x="35693" y="9249"/>
                    <a:pt x="35870" y="9032"/>
                  </a:cubicBezTo>
                  <a:cubicBezTo>
                    <a:pt x="35965" y="8930"/>
                    <a:pt x="36067" y="8842"/>
                    <a:pt x="36190" y="8760"/>
                  </a:cubicBezTo>
                  <a:cubicBezTo>
                    <a:pt x="36706" y="8386"/>
                    <a:pt x="36720" y="8155"/>
                    <a:pt x="36291" y="7666"/>
                  </a:cubicBezTo>
                  <a:lnTo>
                    <a:pt x="36156" y="7510"/>
                  </a:lnTo>
                  <a:cubicBezTo>
                    <a:pt x="35734" y="7027"/>
                    <a:pt x="35163" y="6844"/>
                    <a:pt x="34552" y="6830"/>
                  </a:cubicBezTo>
                  <a:cubicBezTo>
                    <a:pt x="34212" y="6817"/>
                    <a:pt x="33865" y="6952"/>
                    <a:pt x="33525" y="7041"/>
                  </a:cubicBezTo>
                  <a:cubicBezTo>
                    <a:pt x="33478" y="7054"/>
                    <a:pt x="33424" y="7129"/>
                    <a:pt x="33396" y="7190"/>
                  </a:cubicBezTo>
                  <a:cubicBezTo>
                    <a:pt x="33356" y="7285"/>
                    <a:pt x="33342" y="7387"/>
                    <a:pt x="33301" y="7483"/>
                  </a:cubicBezTo>
                  <a:cubicBezTo>
                    <a:pt x="33247" y="7618"/>
                    <a:pt x="33131" y="7652"/>
                    <a:pt x="32955" y="7625"/>
                  </a:cubicBezTo>
                  <a:cubicBezTo>
                    <a:pt x="32812" y="7605"/>
                    <a:pt x="32683" y="7544"/>
                    <a:pt x="32581" y="7449"/>
                  </a:cubicBezTo>
                  <a:cubicBezTo>
                    <a:pt x="32506" y="7367"/>
                    <a:pt x="32370" y="7387"/>
                    <a:pt x="32329" y="7489"/>
                  </a:cubicBezTo>
                  <a:cubicBezTo>
                    <a:pt x="31990" y="8067"/>
                    <a:pt x="31439" y="8339"/>
                    <a:pt x="30821" y="8549"/>
                  </a:cubicBezTo>
                  <a:cubicBezTo>
                    <a:pt x="30508" y="8658"/>
                    <a:pt x="30161" y="8719"/>
                    <a:pt x="29890" y="8937"/>
                  </a:cubicBezTo>
                  <a:cubicBezTo>
                    <a:pt x="29890" y="8950"/>
                    <a:pt x="29890" y="8964"/>
                    <a:pt x="29883" y="8978"/>
                  </a:cubicBezTo>
                  <a:lnTo>
                    <a:pt x="29659" y="9175"/>
                  </a:lnTo>
                  <a:lnTo>
                    <a:pt x="29441" y="9372"/>
                  </a:lnTo>
                  <a:lnTo>
                    <a:pt x="29380" y="9413"/>
                  </a:lnTo>
                  <a:lnTo>
                    <a:pt x="29428" y="9365"/>
                  </a:lnTo>
                  <a:lnTo>
                    <a:pt x="29638" y="9148"/>
                  </a:lnTo>
                  <a:lnTo>
                    <a:pt x="29862" y="8957"/>
                  </a:lnTo>
                  <a:cubicBezTo>
                    <a:pt x="29869" y="8950"/>
                    <a:pt x="29883" y="8944"/>
                    <a:pt x="29890" y="8937"/>
                  </a:cubicBezTo>
                  <a:cubicBezTo>
                    <a:pt x="29903" y="8849"/>
                    <a:pt x="29903" y="8747"/>
                    <a:pt x="29958" y="8685"/>
                  </a:cubicBezTo>
                  <a:cubicBezTo>
                    <a:pt x="30189" y="8434"/>
                    <a:pt x="30413" y="8176"/>
                    <a:pt x="30766" y="8053"/>
                  </a:cubicBezTo>
                  <a:cubicBezTo>
                    <a:pt x="31140" y="7924"/>
                    <a:pt x="31426" y="7632"/>
                    <a:pt x="31548" y="7258"/>
                  </a:cubicBezTo>
                  <a:cubicBezTo>
                    <a:pt x="31582" y="7163"/>
                    <a:pt x="31636" y="7075"/>
                    <a:pt x="31670" y="6973"/>
                  </a:cubicBezTo>
                  <a:cubicBezTo>
                    <a:pt x="31996" y="6178"/>
                    <a:pt x="31602" y="6008"/>
                    <a:pt x="30963" y="6069"/>
                  </a:cubicBezTo>
                  <a:cubicBezTo>
                    <a:pt x="30929" y="6069"/>
                    <a:pt x="30895" y="6076"/>
                    <a:pt x="30861" y="6089"/>
                  </a:cubicBezTo>
                  <a:cubicBezTo>
                    <a:pt x="30807" y="6123"/>
                    <a:pt x="30732" y="6164"/>
                    <a:pt x="30705" y="6218"/>
                  </a:cubicBezTo>
                  <a:cubicBezTo>
                    <a:pt x="30637" y="6375"/>
                    <a:pt x="30590" y="6538"/>
                    <a:pt x="30528" y="6701"/>
                  </a:cubicBezTo>
                  <a:cubicBezTo>
                    <a:pt x="30447" y="6905"/>
                    <a:pt x="30250" y="7034"/>
                    <a:pt x="30032" y="7027"/>
                  </a:cubicBezTo>
                  <a:cubicBezTo>
                    <a:pt x="29998" y="7027"/>
                    <a:pt x="29958" y="7041"/>
                    <a:pt x="29930" y="7027"/>
                  </a:cubicBezTo>
                  <a:cubicBezTo>
                    <a:pt x="29557" y="6871"/>
                    <a:pt x="29176" y="6973"/>
                    <a:pt x="28795" y="7000"/>
                  </a:cubicBezTo>
                  <a:cubicBezTo>
                    <a:pt x="28775" y="7000"/>
                    <a:pt x="28741" y="6952"/>
                    <a:pt x="28734" y="6925"/>
                  </a:cubicBezTo>
                  <a:cubicBezTo>
                    <a:pt x="28734" y="6898"/>
                    <a:pt x="28748" y="6844"/>
                    <a:pt x="28768" y="6837"/>
                  </a:cubicBezTo>
                  <a:cubicBezTo>
                    <a:pt x="28965" y="6762"/>
                    <a:pt x="29169" y="6708"/>
                    <a:pt x="29366" y="6626"/>
                  </a:cubicBezTo>
                  <a:cubicBezTo>
                    <a:pt x="29529" y="6565"/>
                    <a:pt x="29652" y="6422"/>
                    <a:pt x="29706" y="6252"/>
                  </a:cubicBezTo>
                  <a:cubicBezTo>
                    <a:pt x="29747" y="6144"/>
                    <a:pt x="29659" y="5940"/>
                    <a:pt x="29550" y="5913"/>
                  </a:cubicBezTo>
                  <a:cubicBezTo>
                    <a:pt x="29305" y="5858"/>
                    <a:pt x="29067" y="5804"/>
                    <a:pt x="28823" y="5756"/>
                  </a:cubicBezTo>
                  <a:cubicBezTo>
                    <a:pt x="27762" y="5552"/>
                    <a:pt x="27389" y="5586"/>
                    <a:pt x="26363" y="5987"/>
                  </a:cubicBezTo>
                  <a:cubicBezTo>
                    <a:pt x="26233" y="6042"/>
                    <a:pt x="26104" y="6110"/>
                    <a:pt x="25975" y="6157"/>
                  </a:cubicBezTo>
                  <a:cubicBezTo>
                    <a:pt x="25778" y="6232"/>
                    <a:pt x="25574" y="6293"/>
                    <a:pt x="25370" y="6348"/>
                  </a:cubicBezTo>
                  <a:cubicBezTo>
                    <a:pt x="25343" y="6354"/>
                    <a:pt x="25282" y="6273"/>
                    <a:pt x="25248" y="6225"/>
                  </a:cubicBezTo>
                  <a:cubicBezTo>
                    <a:pt x="25234" y="6212"/>
                    <a:pt x="25255" y="6151"/>
                    <a:pt x="25275" y="6144"/>
                  </a:cubicBezTo>
                  <a:cubicBezTo>
                    <a:pt x="25391" y="6062"/>
                    <a:pt x="25513" y="5994"/>
                    <a:pt x="25635" y="5940"/>
                  </a:cubicBezTo>
                  <a:cubicBezTo>
                    <a:pt x="25996" y="5797"/>
                    <a:pt x="26376" y="5695"/>
                    <a:pt x="26723" y="5532"/>
                  </a:cubicBezTo>
                  <a:cubicBezTo>
                    <a:pt x="27334" y="5240"/>
                    <a:pt x="28028" y="5186"/>
                    <a:pt x="28680" y="5383"/>
                  </a:cubicBezTo>
                  <a:cubicBezTo>
                    <a:pt x="29128" y="5519"/>
                    <a:pt x="29584" y="5519"/>
                    <a:pt x="30039" y="5478"/>
                  </a:cubicBezTo>
                  <a:cubicBezTo>
                    <a:pt x="30454" y="5437"/>
                    <a:pt x="30875" y="5349"/>
                    <a:pt x="31296" y="5315"/>
                  </a:cubicBezTo>
                  <a:cubicBezTo>
                    <a:pt x="31786" y="5281"/>
                    <a:pt x="32146" y="5002"/>
                    <a:pt x="32506" y="4730"/>
                  </a:cubicBezTo>
                  <a:cubicBezTo>
                    <a:pt x="32690" y="4594"/>
                    <a:pt x="32703" y="4214"/>
                    <a:pt x="32533" y="4085"/>
                  </a:cubicBezTo>
                  <a:cubicBezTo>
                    <a:pt x="32289" y="3894"/>
                    <a:pt x="32037" y="3704"/>
                    <a:pt x="31772" y="3534"/>
                  </a:cubicBezTo>
                  <a:cubicBezTo>
                    <a:pt x="31344" y="3249"/>
                    <a:pt x="30895" y="3099"/>
                    <a:pt x="30386" y="3344"/>
                  </a:cubicBezTo>
                  <a:cubicBezTo>
                    <a:pt x="30318" y="3364"/>
                    <a:pt x="30250" y="3371"/>
                    <a:pt x="30175" y="3357"/>
                  </a:cubicBezTo>
                  <a:cubicBezTo>
                    <a:pt x="30141" y="3351"/>
                    <a:pt x="30114" y="3330"/>
                    <a:pt x="30100" y="3303"/>
                  </a:cubicBezTo>
                  <a:cubicBezTo>
                    <a:pt x="30094" y="3289"/>
                    <a:pt x="30121" y="3242"/>
                    <a:pt x="30141" y="3228"/>
                  </a:cubicBezTo>
                  <a:cubicBezTo>
                    <a:pt x="30236" y="3194"/>
                    <a:pt x="30331" y="3154"/>
                    <a:pt x="30427" y="3113"/>
                  </a:cubicBezTo>
                  <a:cubicBezTo>
                    <a:pt x="30692" y="2950"/>
                    <a:pt x="30746" y="2671"/>
                    <a:pt x="30590" y="2392"/>
                  </a:cubicBezTo>
                  <a:cubicBezTo>
                    <a:pt x="30522" y="2284"/>
                    <a:pt x="30338" y="2175"/>
                    <a:pt x="30243" y="2209"/>
                  </a:cubicBezTo>
                  <a:cubicBezTo>
                    <a:pt x="29604" y="2440"/>
                    <a:pt x="28904" y="2420"/>
                    <a:pt x="28279" y="2155"/>
                  </a:cubicBezTo>
                  <a:cubicBezTo>
                    <a:pt x="28096" y="2080"/>
                    <a:pt x="27864" y="2080"/>
                    <a:pt x="27654" y="2100"/>
                  </a:cubicBezTo>
                  <a:cubicBezTo>
                    <a:pt x="27409" y="2121"/>
                    <a:pt x="27171" y="2168"/>
                    <a:pt x="26933" y="2229"/>
                  </a:cubicBezTo>
                  <a:cubicBezTo>
                    <a:pt x="26594" y="2318"/>
                    <a:pt x="26254" y="2379"/>
                    <a:pt x="25894" y="2311"/>
                  </a:cubicBezTo>
                  <a:cubicBezTo>
                    <a:pt x="25649" y="2270"/>
                    <a:pt x="25398" y="2324"/>
                    <a:pt x="25187" y="2460"/>
                  </a:cubicBezTo>
                  <a:cubicBezTo>
                    <a:pt x="25092" y="2501"/>
                    <a:pt x="24990" y="2521"/>
                    <a:pt x="24888" y="2521"/>
                  </a:cubicBezTo>
                  <a:cubicBezTo>
                    <a:pt x="24854" y="2521"/>
                    <a:pt x="24820" y="2501"/>
                    <a:pt x="24799" y="2474"/>
                  </a:cubicBezTo>
                  <a:cubicBezTo>
                    <a:pt x="24793" y="2447"/>
                    <a:pt x="24793" y="2420"/>
                    <a:pt x="24813" y="2399"/>
                  </a:cubicBezTo>
                  <a:cubicBezTo>
                    <a:pt x="24935" y="2331"/>
                    <a:pt x="25051" y="2236"/>
                    <a:pt x="25180" y="2216"/>
                  </a:cubicBezTo>
                  <a:cubicBezTo>
                    <a:pt x="25459" y="2182"/>
                    <a:pt x="25764" y="2236"/>
                    <a:pt x="26016" y="2155"/>
                  </a:cubicBezTo>
                  <a:cubicBezTo>
                    <a:pt x="26526" y="1985"/>
                    <a:pt x="27063" y="1998"/>
                    <a:pt x="27586" y="1951"/>
                  </a:cubicBezTo>
                  <a:cubicBezTo>
                    <a:pt x="28007" y="1896"/>
                    <a:pt x="28435" y="1930"/>
                    <a:pt x="28843" y="2053"/>
                  </a:cubicBezTo>
                  <a:cubicBezTo>
                    <a:pt x="29244" y="2182"/>
                    <a:pt x="29604" y="2025"/>
                    <a:pt x="29937" y="1828"/>
                  </a:cubicBezTo>
                  <a:cubicBezTo>
                    <a:pt x="29985" y="1781"/>
                    <a:pt x="29998" y="1706"/>
                    <a:pt x="29978" y="1645"/>
                  </a:cubicBezTo>
                  <a:cubicBezTo>
                    <a:pt x="29761" y="1278"/>
                    <a:pt x="29400" y="1020"/>
                    <a:pt x="28986" y="931"/>
                  </a:cubicBezTo>
                  <a:cubicBezTo>
                    <a:pt x="28225" y="761"/>
                    <a:pt x="27504" y="483"/>
                    <a:pt x="26770" y="252"/>
                  </a:cubicBezTo>
                  <a:cubicBezTo>
                    <a:pt x="26437" y="150"/>
                    <a:pt x="26077" y="129"/>
                    <a:pt x="25731" y="68"/>
                  </a:cubicBezTo>
                  <a:cubicBezTo>
                    <a:pt x="25336" y="0"/>
                    <a:pt x="24976" y="218"/>
                    <a:pt x="24589" y="184"/>
                  </a:cubicBezTo>
                  <a:cubicBezTo>
                    <a:pt x="24283" y="326"/>
                    <a:pt x="24133" y="612"/>
                    <a:pt x="23943" y="856"/>
                  </a:cubicBezTo>
                  <a:cubicBezTo>
                    <a:pt x="23930" y="870"/>
                    <a:pt x="23916" y="890"/>
                    <a:pt x="23896" y="904"/>
                  </a:cubicBezTo>
                  <a:cubicBezTo>
                    <a:pt x="23889" y="904"/>
                    <a:pt x="23882" y="904"/>
                    <a:pt x="23868" y="897"/>
                  </a:cubicBezTo>
                  <a:lnTo>
                    <a:pt x="23868" y="931"/>
                  </a:lnTo>
                  <a:lnTo>
                    <a:pt x="23902" y="904"/>
                  </a:lnTo>
                  <a:cubicBezTo>
                    <a:pt x="23889" y="972"/>
                    <a:pt x="23882" y="1033"/>
                    <a:pt x="23868" y="1101"/>
                  </a:cubicBezTo>
                  <a:lnTo>
                    <a:pt x="23896" y="1101"/>
                  </a:lnTo>
                  <a:lnTo>
                    <a:pt x="23930" y="1162"/>
                  </a:lnTo>
                  <a:lnTo>
                    <a:pt x="23868" y="1122"/>
                  </a:lnTo>
                  <a:cubicBezTo>
                    <a:pt x="23868" y="1115"/>
                    <a:pt x="23868" y="1108"/>
                    <a:pt x="23868" y="1101"/>
                  </a:cubicBezTo>
                  <a:cubicBezTo>
                    <a:pt x="23610" y="1128"/>
                    <a:pt x="23420" y="986"/>
                    <a:pt x="23223" y="843"/>
                  </a:cubicBezTo>
                  <a:cubicBezTo>
                    <a:pt x="23175" y="789"/>
                    <a:pt x="23080" y="809"/>
                    <a:pt x="23053" y="884"/>
                  </a:cubicBezTo>
                  <a:cubicBezTo>
                    <a:pt x="23039" y="911"/>
                    <a:pt x="23026" y="945"/>
                    <a:pt x="23026" y="979"/>
                  </a:cubicBezTo>
                  <a:cubicBezTo>
                    <a:pt x="23053" y="1074"/>
                    <a:pt x="23080" y="1176"/>
                    <a:pt x="23114" y="1271"/>
                  </a:cubicBezTo>
                  <a:cubicBezTo>
                    <a:pt x="23141" y="1353"/>
                    <a:pt x="23134" y="1414"/>
                    <a:pt x="23066" y="1441"/>
                  </a:cubicBezTo>
                  <a:cubicBezTo>
                    <a:pt x="23005" y="1468"/>
                    <a:pt x="22937" y="1482"/>
                    <a:pt x="22869" y="1468"/>
                  </a:cubicBezTo>
                  <a:cubicBezTo>
                    <a:pt x="22570" y="1373"/>
                    <a:pt x="22292" y="1230"/>
                    <a:pt x="22040" y="1047"/>
                  </a:cubicBezTo>
                  <a:cubicBezTo>
                    <a:pt x="21857" y="904"/>
                    <a:pt x="21653" y="924"/>
                    <a:pt x="21456" y="1047"/>
                  </a:cubicBezTo>
                  <a:cubicBezTo>
                    <a:pt x="21279" y="1156"/>
                    <a:pt x="21109" y="1278"/>
                    <a:pt x="20878" y="1271"/>
                  </a:cubicBezTo>
                  <a:cubicBezTo>
                    <a:pt x="20763" y="1264"/>
                    <a:pt x="20674" y="1353"/>
                    <a:pt x="20674" y="1461"/>
                  </a:cubicBezTo>
                  <a:cubicBezTo>
                    <a:pt x="20647" y="1699"/>
                    <a:pt x="20654" y="1937"/>
                    <a:pt x="20634" y="2182"/>
                  </a:cubicBezTo>
                  <a:cubicBezTo>
                    <a:pt x="20634" y="2318"/>
                    <a:pt x="20559" y="2447"/>
                    <a:pt x="20436" y="2515"/>
                  </a:cubicBezTo>
                  <a:cubicBezTo>
                    <a:pt x="20321" y="2583"/>
                    <a:pt x="20246" y="2712"/>
                    <a:pt x="20144" y="2800"/>
                  </a:cubicBezTo>
                  <a:cubicBezTo>
                    <a:pt x="20090" y="2841"/>
                    <a:pt x="20022" y="2854"/>
                    <a:pt x="19961" y="2841"/>
                  </a:cubicBezTo>
                  <a:cubicBezTo>
                    <a:pt x="19736" y="2739"/>
                    <a:pt x="19533" y="2603"/>
                    <a:pt x="19268" y="2603"/>
                  </a:cubicBezTo>
                  <a:cubicBezTo>
                    <a:pt x="19200" y="2603"/>
                    <a:pt x="19043" y="2712"/>
                    <a:pt x="19043" y="2787"/>
                  </a:cubicBezTo>
                  <a:cubicBezTo>
                    <a:pt x="19023" y="2882"/>
                    <a:pt x="19016" y="2990"/>
                    <a:pt x="19023" y="3092"/>
                  </a:cubicBezTo>
                  <a:cubicBezTo>
                    <a:pt x="19091" y="3459"/>
                    <a:pt x="19145" y="3833"/>
                    <a:pt x="19247" y="4200"/>
                  </a:cubicBezTo>
                  <a:cubicBezTo>
                    <a:pt x="19369" y="4662"/>
                    <a:pt x="19376" y="5152"/>
                    <a:pt x="19607" y="5593"/>
                  </a:cubicBezTo>
                  <a:cubicBezTo>
                    <a:pt x="19648" y="5675"/>
                    <a:pt x="19553" y="5777"/>
                    <a:pt x="19431" y="5770"/>
                  </a:cubicBezTo>
                  <a:cubicBezTo>
                    <a:pt x="19268" y="5756"/>
                    <a:pt x="19077" y="5804"/>
                    <a:pt x="19023" y="5559"/>
                  </a:cubicBezTo>
                  <a:cubicBezTo>
                    <a:pt x="18975" y="5389"/>
                    <a:pt x="18846" y="5253"/>
                    <a:pt x="18676" y="5206"/>
                  </a:cubicBezTo>
                  <a:cubicBezTo>
                    <a:pt x="18608" y="5179"/>
                    <a:pt x="18649" y="5152"/>
                    <a:pt x="18724" y="5090"/>
                  </a:cubicBezTo>
                  <a:cubicBezTo>
                    <a:pt x="18901" y="4948"/>
                    <a:pt x="18921" y="4785"/>
                    <a:pt x="18765" y="4689"/>
                  </a:cubicBezTo>
                  <a:cubicBezTo>
                    <a:pt x="18588" y="4567"/>
                    <a:pt x="18438" y="4465"/>
                    <a:pt x="18364" y="4241"/>
                  </a:cubicBezTo>
                  <a:cubicBezTo>
                    <a:pt x="18248" y="3921"/>
                    <a:pt x="18112" y="3602"/>
                    <a:pt x="17949" y="3296"/>
                  </a:cubicBezTo>
                  <a:cubicBezTo>
                    <a:pt x="17861" y="3106"/>
                    <a:pt x="17704" y="2956"/>
                    <a:pt x="17507" y="2868"/>
                  </a:cubicBezTo>
                  <a:cubicBezTo>
                    <a:pt x="17331" y="2787"/>
                    <a:pt x="17120" y="2841"/>
                    <a:pt x="17066" y="2997"/>
                  </a:cubicBezTo>
                  <a:cubicBezTo>
                    <a:pt x="17038" y="3058"/>
                    <a:pt x="17018" y="3126"/>
                    <a:pt x="16991" y="3187"/>
                  </a:cubicBezTo>
                  <a:cubicBezTo>
                    <a:pt x="16835" y="3588"/>
                    <a:pt x="16869" y="3996"/>
                    <a:pt x="16882" y="4411"/>
                  </a:cubicBezTo>
                  <a:cubicBezTo>
                    <a:pt x="16896" y="4581"/>
                    <a:pt x="16862" y="4751"/>
                    <a:pt x="16780" y="4900"/>
                  </a:cubicBezTo>
                  <a:cubicBezTo>
                    <a:pt x="16678" y="5070"/>
                    <a:pt x="16468" y="4975"/>
                    <a:pt x="16298" y="4961"/>
                  </a:cubicBezTo>
                  <a:cubicBezTo>
                    <a:pt x="16264" y="4954"/>
                    <a:pt x="16230" y="4961"/>
                    <a:pt x="16196" y="4968"/>
                  </a:cubicBezTo>
                  <a:cubicBezTo>
                    <a:pt x="16135" y="5002"/>
                    <a:pt x="16087" y="5050"/>
                    <a:pt x="16026" y="5077"/>
                  </a:cubicBezTo>
                  <a:cubicBezTo>
                    <a:pt x="15944" y="5124"/>
                    <a:pt x="15863" y="5036"/>
                    <a:pt x="15829" y="4934"/>
                  </a:cubicBezTo>
                  <a:cubicBezTo>
                    <a:pt x="15761" y="4737"/>
                    <a:pt x="16026" y="4621"/>
                    <a:pt x="15958" y="4465"/>
                  </a:cubicBezTo>
                  <a:cubicBezTo>
                    <a:pt x="15822" y="4125"/>
                    <a:pt x="15897" y="3786"/>
                    <a:pt x="15876" y="3446"/>
                  </a:cubicBezTo>
                  <a:cubicBezTo>
                    <a:pt x="15856" y="3344"/>
                    <a:pt x="15829" y="3249"/>
                    <a:pt x="15781" y="3160"/>
                  </a:cubicBezTo>
                  <a:cubicBezTo>
                    <a:pt x="15774" y="3133"/>
                    <a:pt x="15734" y="3092"/>
                    <a:pt x="15713" y="3092"/>
                  </a:cubicBezTo>
                  <a:cubicBezTo>
                    <a:pt x="15645" y="3099"/>
                    <a:pt x="15584" y="3126"/>
                    <a:pt x="15537" y="3167"/>
                  </a:cubicBezTo>
                  <a:cubicBezTo>
                    <a:pt x="15407" y="3303"/>
                    <a:pt x="15421" y="3480"/>
                    <a:pt x="15414" y="3650"/>
                  </a:cubicBezTo>
                  <a:cubicBezTo>
                    <a:pt x="15401" y="3820"/>
                    <a:pt x="15455" y="4003"/>
                    <a:pt x="15401" y="4153"/>
                  </a:cubicBezTo>
                  <a:cubicBezTo>
                    <a:pt x="15346" y="4302"/>
                    <a:pt x="15197" y="4424"/>
                    <a:pt x="15088" y="4553"/>
                  </a:cubicBezTo>
                  <a:lnTo>
                    <a:pt x="15027" y="4621"/>
                  </a:lnTo>
                  <a:cubicBezTo>
                    <a:pt x="15034" y="4635"/>
                    <a:pt x="15040" y="4649"/>
                    <a:pt x="15047" y="4655"/>
                  </a:cubicBezTo>
                  <a:lnTo>
                    <a:pt x="14809" y="4832"/>
                  </a:lnTo>
                  <a:lnTo>
                    <a:pt x="14551" y="5063"/>
                  </a:lnTo>
                  <a:cubicBezTo>
                    <a:pt x="14551" y="5077"/>
                    <a:pt x="14538" y="5090"/>
                    <a:pt x="14524" y="5111"/>
                  </a:cubicBezTo>
                  <a:cubicBezTo>
                    <a:pt x="14524" y="5138"/>
                    <a:pt x="14517" y="5172"/>
                    <a:pt x="14510" y="5206"/>
                  </a:cubicBezTo>
                  <a:cubicBezTo>
                    <a:pt x="14463" y="5158"/>
                    <a:pt x="14497" y="5138"/>
                    <a:pt x="14524" y="5111"/>
                  </a:cubicBezTo>
                  <a:cubicBezTo>
                    <a:pt x="14524" y="5084"/>
                    <a:pt x="14524" y="5063"/>
                    <a:pt x="14531" y="5043"/>
                  </a:cubicBezTo>
                  <a:lnTo>
                    <a:pt x="14782" y="4812"/>
                  </a:lnTo>
                  <a:cubicBezTo>
                    <a:pt x="14864" y="4751"/>
                    <a:pt x="14939" y="4696"/>
                    <a:pt x="15020" y="4635"/>
                  </a:cubicBezTo>
                  <a:lnTo>
                    <a:pt x="15027" y="4621"/>
                  </a:lnTo>
                  <a:cubicBezTo>
                    <a:pt x="14966" y="4513"/>
                    <a:pt x="14918" y="4397"/>
                    <a:pt x="14959" y="4268"/>
                  </a:cubicBezTo>
                  <a:cubicBezTo>
                    <a:pt x="15034" y="4037"/>
                    <a:pt x="15142" y="3820"/>
                    <a:pt x="15204" y="3588"/>
                  </a:cubicBezTo>
                  <a:cubicBezTo>
                    <a:pt x="15278" y="3357"/>
                    <a:pt x="15292" y="3113"/>
                    <a:pt x="15238" y="2875"/>
                  </a:cubicBezTo>
                  <a:cubicBezTo>
                    <a:pt x="15210" y="2773"/>
                    <a:pt x="15034" y="2630"/>
                    <a:pt x="14925" y="2651"/>
                  </a:cubicBezTo>
                  <a:cubicBezTo>
                    <a:pt x="14748" y="2678"/>
                    <a:pt x="14578" y="2725"/>
                    <a:pt x="14415" y="2787"/>
                  </a:cubicBezTo>
                  <a:cubicBezTo>
                    <a:pt x="14089" y="2936"/>
                    <a:pt x="13749" y="2963"/>
                    <a:pt x="13403" y="3018"/>
                  </a:cubicBezTo>
                  <a:cubicBezTo>
                    <a:pt x="12913" y="3092"/>
                    <a:pt x="12424" y="3120"/>
                    <a:pt x="11935" y="3160"/>
                  </a:cubicBezTo>
                  <a:cubicBezTo>
                    <a:pt x="11758" y="3174"/>
                    <a:pt x="11622" y="3323"/>
                    <a:pt x="11622" y="3500"/>
                  </a:cubicBezTo>
                  <a:cubicBezTo>
                    <a:pt x="11622" y="3602"/>
                    <a:pt x="11636" y="3704"/>
                    <a:pt x="11636" y="3806"/>
                  </a:cubicBezTo>
                  <a:cubicBezTo>
                    <a:pt x="11629" y="3840"/>
                    <a:pt x="11602" y="3867"/>
                    <a:pt x="11575" y="3874"/>
                  </a:cubicBezTo>
                  <a:cubicBezTo>
                    <a:pt x="11541" y="3881"/>
                    <a:pt x="11507" y="3867"/>
                    <a:pt x="11486" y="3847"/>
                  </a:cubicBezTo>
                  <a:cubicBezTo>
                    <a:pt x="11391" y="3745"/>
                    <a:pt x="11330" y="3602"/>
                    <a:pt x="11221" y="3541"/>
                  </a:cubicBezTo>
                  <a:cubicBezTo>
                    <a:pt x="11058" y="3446"/>
                    <a:pt x="10881" y="3548"/>
                    <a:pt x="10718" y="3609"/>
                  </a:cubicBezTo>
                  <a:cubicBezTo>
                    <a:pt x="10555" y="3677"/>
                    <a:pt x="10426" y="3813"/>
                    <a:pt x="10378" y="3983"/>
                  </a:cubicBezTo>
                  <a:cubicBezTo>
                    <a:pt x="10351" y="4085"/>
                    <a:pt x="10331" y="4180"/>
                    <a:pt x="10317" y="4282"/>
                  </a:cubicBezTo>
                  <a:cubicBezTo>
                    <a:pt x="10283" y="4486"/>
                    <a:pt x="10304" y="4710"/>
                    <a:pt x="10222" y="4886"/>
                  </a:cubicBezTo>
                  <a:cubicBezTo>
                    <a:pt x="10134" y="5056"/>
                    <a:pt x="9943" y="5186"/>
                    <a:pt x="9808" y="5335"/>
                  </a:cubicBezTo>
                  <a:cubicBezTo>
                    <a:pt x="9760" y="5389"/>
                    <a:pt x="9726" y="5451"/>
                    <a:pt x="9685" y="5505"/>
                  </a:cubicBezTo>
                  <a:cubicBezTo>
                    <a:pt x="9597" y="5627"/>
                    <a:pt x="9427" y="5648"/>
                    <a:pt x="9311" y="5559"/>
                  </a:cubicBezTo>
                  <a:cubicBezTo>
                    <a:pt x="9087" y="5349"/>
                    <a:pt x="8863" y="5315"/>
                    <a:pt x="8550" y="5383"/>
                  </a:cubicBezTo>
                  <a:cubicBezTo>
                    <a:pt x="8190" y="5457"/>
                    <a:pt x="7884" y="5559"/>
                    <a:pt x="7653" y="5852"/>
                  </a:cubicBezTo>
                  <a:cubicBezTo>
                    <a:pt x="7422" y="6151"/>
                    <a:pt x="7103" y="6266"/>
                    <a:pt x="6743" y="6314"/>
                  </a:cubicBezTo>
                  <a:cubicBezTo>
                    <a:pt x="6681" y="6382"/>
                    <a:pt x="6620" y="6443"/>
                    <a:pt x="6545" y="6497"/>
                  </a:cubicBezTo>
                  <a:cubicBezTo>
                    <a:pt x="6192" y="6728"/>
                    <a:pt x="5981" y="7075"/>
                    <a:pt x="5764" y="7415"/>
                  </a:cubicBezTo>
                  <a:cubicBezTo>
                    <a:pt x="5614" y="7659"/>
                    <a:pt x="5696" y="7897"/>
                    <a:pt x="5954" y="7979"/>
                  </a:cubicBezTo>
                  <a:cubicBezTo>
                    <a:pt x="6219" y="8053"/>
                    <a:pt x="6478" y="8128"/>
                    <a:pt x="6736" y="8203"/>
                  </a:cubicBezTo>
                  <a:cubicBezTo>
                    <a:pt x="6736" y="8196"/>
                    <a:pt x="6736" y="8189"/>
                    <a:pt x="6729" y="8183"/>
                  </a:cubicBezTo>
                  <a:lnTo>
                    <a:pt x="6770" y="8149"/>
                  </a:lnTo>
                  <a:lnTo>
                    <a:pt x="6743" y="8203"/>
                  </a:lnTo>
                  <a:lnTo>
                    <a:pt x="6736" y="8203"/>
                  </a:lnTo>
                  <a:cubicBezTo>
                    <a:pt x="6749" y="8264"/>
                    <a:pt x="6763" y="8325"/>
                    <a:pt x="6790" y="8380"/>
                  </a:cubicBezTo>
                  <a:cubicBezTo>
                    <a:pt x="6845" y="8475"/>
                    <a:pt x="6817" y="8590"/>
                    <a:pt x="6722" y="8651"/>
                  </a:cubicBezTo>
                  <a:cubicBezTo>
                    <a:pt x="6579" y="8747"/>
                    <a:pt x="6450" y="8842"/>
                    <a:pt x="6416" y="9039"/>
                  </a:cubicBezTo>
                  <a:cubicBezTo>
                    <a:pt x="6389" y="9168"/>
                    <a:pt x="6321" y="9290"/>
                    <a:pt x="6233" y="9392"/>
                  </a:cubicBezTo>
                  <a:cubicBezTo>
                    <a:pt x="6029" y="9630"/>
                    <a:pt x="5812" y="9854"/>
                    <a:pt x="5587" y="10072"/>
                  </a:cubicBezTo>
                  <a:cubicBezTo>
                    <a:pt x="5492" y="10181"/>
                    <a:pt x="5336" y="10221"/>
                    <a:pt x="5207" y="10160"/>
                  </a:cubicBezTo>
                  <a:cubicBezTo>
                    <a:pt x="4772" y="9949"/>
                    <a:pt x="4316" y="10017"/>
                    <a:pt x="3861" y="10017"/>
                  </a:cubicBezTo>
                  <a:cubicBezTo>
                    <a:pt x="3684" y="10017"/>
                    <a:pt x="3508" y="10065"/>
                    <a:pt x="3365" y="10167"/>
                  </a:cubicBezTo>
                  <a:cubicBezTo>
                    <a:pt x="3168" y="10310"/>
                    <a:pt x="2930" y="10405"/>
                    <a:pt x="2685" y="10432"/>
                  </a:cubicBezTo>
                  <a:cubicBezTo>
                    <a:pt x="2203" y="10507"/>
                    <a:pt x="1727" y="10622"/>
                    <a:pt x="1245" y="10683"/>
                  </a:cubicBezTo>
                  <a:cubicBezTo>
                    <a:pt x="857" y="10738"/>
                    <a:pt x="579" y="11010"/>
                    <a:pt x="382" y="11356"/>
                  </a:cubicBezTo>
                  <a:cubicBezTo>
                    <a:pt x="246" y="11587"/>
                    <a:pt x="198" y="11798"/>
                    <a:pt x="402" y="12009"/>
                  </a:cubicBezTo>
                  <a:cubicBezTo>
                    <a:pt x="660" y="12274"/>
                    <a:pt x="721" y="12668"/>
                    <a:pt x="1000" y="12919"/>
                  </a:cubicBezTo>
                  <a:cubicBezTo>
                    <a:pt x="1020" y="12906"/>
                    <a:pt x="1041" y="12899"/>
                    <a:pt x="1068" y="12906"/>
                  </a:cubicBezTo>
                  <a:lnTo>
                    <a:pt x="1149" y="12851"/>
                  </a:lnTo>
                  <a:cubicBezTo>
                    <a:pt x="1149" y="12926"/>
                    <a:pt x="1102" y="12919"/>
                    <a:pt x="1054" y="12919"/>
                  </a:cubicBezTo>
                  <a:lnTo>
                    <a:pt x="1007" y="12960"/>
                  </a:lnTo>
                  <a:cubicBezTo>
                    <a:pt x="1000" y="12946"/>
                    <a:pt x="993" y="12940"/>
                    <a:pt x="986" y="12933"/>
                  </a:cubicBezTo>
                  <a:lnTo>
                    <a:pt x="986" y="12933"/>
                  </a:lnTo>
                  <a:cubicBezTo>
                    <a:pt x="1068" y="13123"/>
                    <a:pt x="1156" y="13307"/>
                    <a:pt x="1258" y="13490"/>
                  </a:cubicBezTo>
                  <a:cubicBezTo>
                    <a:pt x="1360" y="13680"/>
                    <a:pt x="1571" y="13789"/>
                    <a:pt x="1782" y="13762"/>
                  </a:cubicBezTo>
                  <a:cubicBezTo>
                    <a:pt x="1951" y="13742"/>
                    <a:pt x="2115" y="13619"/>
                    <a:pt x="2291" y="13694"/>
                  </a:cubicBezTo>
                  <a:cubicBezTo>
                    <a:pt x="2502" y="13776"/>
                    <a:pt x="2706" y="13735"/>
                    <a:pt x="2916" y="13701"/>
                  </a:cubicBezTo>
                  <a:cubicBezTo>
                    <a:pt x="2984" y="13694"/>
                    <a:pt x="3052" y="13721"/>
                    <a:pt x="3107" y="13762"/>
                  </a:cubicBezTo>
                  <a:cubicBezTo>
                    <a:pt x="3161" y="13803"/>
                    <a:pt x="3195" y="13864"/>
                    <a:pt x="3195" y="13932"/>
                  </a:cubicBezTo>
                  <a:cubicBezTo>
                    <a:pt x="3188" y="14000"/>
                    <a:pt x="3141" y="14061"/>
                    <a:pt x="3080" y="14088"/>
                  </a:cubicBezTo>
                  <a:cubicBezTo>
                    <a:pt x="2984" y="14122"/>
                    <a:pt x="2876" y="14122"/>
                    <a:pt x="2781" y="14088"/>
                  </a:cubicBezTo>
                  <a:cubicBezTo>
                    <a:pt x="2366" y="13932"/>
                    <a:pt x="1958" y="13898"/>
                    <a:pt x="1550" y="14109"/>
                  </a:cubicBezTo>
                  <a:cubicBezTo>
                    <a:pt x="1381" y="14190"/>
                    <a:pt x="1211" y="14170"/>
                    <a:pt x="1034" y="14143"/>
                  </a:cubicBezTo>
                  <a:cubicBezTo>
                    <a:pt x="823" y="14109"/>
                    <a:pt x="613" y="14149"/>
                    <a:pt x="422" y="14258"/>
                  </a:cubicBezTo>
                  <a:cubicBezTo>
                    <a:pt x="144" y="14408"/>
                    <a:pt x="1" y="14843"/>
                    <a:pt x="218" y="15040"/>
                  </a:cubicBezTo>
                  <a:cubicBezTo>
                    <a:pt x="443" y="15237"/>
                    <a:pt x="592" y="15543"/>
                    <a:pt x="898" y="15672"/>
                  </a:cubicBezTo>
                  <a:cubicBezTo>
                    <a:pt x="1041" y="15733"/>
                    <a:pt x="1027" y="15760"/>
                    <a:pt x="884" y="15848"/>
                  </a:cubicBezTo>
                  <a:cubicBezTo>
                    <a:pt x="755" y="15910"/>
                    <a:pt x="633" y="15984"/>
                    <a:pt x="524" y="16066"/>
                  </a:cubicBezTo>
                  <a:cubicBezTo>
                    <a:pt x="456" y="16141"/>
                    <a:pt x="422" y="16236"/>
                    <a:pt x="436" y="16338"/>
                  </a:cubicBezTo>
                  <a:cubicBezTo>
                    <a:pt x="599" y="16759"/>
                    <a:pt x="898" y="17119"/>
                    <a:pt x="1285" y="17364"/>
                  </a:cubicBezTo>
                  <a:cubicBezTo>
                    <a:pt x="1550" y="17541"/>
                    <a:pt x="1673" y="17513"/>
                    <a:pt x="1856" y="17221"/>
                  </a:cubicBezTo>
                  <a:cubicBezTo>
                    <a:pt x="1965" y="17044"/>
                    <a:pt x="1985" y="17044"/>
                    <a:pt x="2176" y="17112"/>
                  </a:cubicBezTo>
                  <a:cubicBezTo>
                    <a:pt x="2312" y="17160"/>
                    <a:pt x="2441" y="17194"/>
                    <a:pt x="2515" y="17330"/>
                  </a:cubicBezTo>
                  <a:cubicBezTo>
                    <a:pt x="2556" y="17384"/>
                    <a:pt x="2624" y="17411"/>
                    <a:pt x="2685" y="17411"/>
                  </a:cubicBezTo>
                  <a:cubicBezTo>
                    <a:pt x="3114" y="17221"/>
                    <a:pt x="3603" y="17554"/>
                    <a:pt x="4017" y="17262"/>
                  </a:cubicBezTo>
                  <a:cubicBezTo>
                    <a:pt x="4045" y="17242"/>
                    <a:pt x="4079" y="17235"/>
                    <a:pt x="4113" y="17248"/>
                  </a:cubicBezTo>
                  <a:cubicBezTo>
                    <a:pt x="4541" y="17405"/>
                    <a:pt x="4948" y="17615"/>
                    <a:pt x="5329" y="17860"/>
                  </a:cubicBezTo>
                  <a:cubicBezTo>
                    <a:pt x="5648" y="18077"/>
                    <a:pt x="5947" y="18315"/>
                    <a:pt x="6246" y="18553"/>
                  </a:cubicBezTo>
                  <a:cubicBezTo>
                    <a:pt x="6355" y="18641"/>
                    <a:pt x="6450" y="18743"/>
                    <a:pt x="6532" y="18859"/>
                  </a:cubicBezTo>
                  <a:cubicBezTo>
                    <a:pt x="6586" y="18941"/>
                    <a:pt x="6607" y="19042"/>
                    <a:pt x="6593" y="19144"/>
                  </a:cubicBezTo>
                  <a:cubicBezTo>
                    <a:pt x="6579" y="19314"/>
                    <a:pt x="6525" y="19477"/>
                    <a:pt x="6444" y="19634"/>
                  </a:cubicBezTo>
                  <a:cubicBezTo>
                    <a:pt x="6253" y="19926"/>
                    <a:pt x="6362" y="20143"/>
                    <a:pt x="6545" y="20381"/>
                  </a:cubicBezTo>
                  <a:cubicBezTo>
                    <a:pt x="6620" y="20497"/>
                    <a:pt x="6675" y="20619"/>
                    <a:pt x="6695" y="20755"/>
                  </a:cubicBezTo>
                  <a:cubicBezTo>
                    <a:pt x="6729" y="20925"/>
                    <a:pt x="6722" y="21102"/>
                    <a:pt x="6552" y="21217"/>
                  </a:cubicBezTo>
                  <a:cubicBezTo>
                    <a:pt x="6464" y="21272"/>
                    <a:pt x="6450" y="21333"/>
                    <a:pt x="6545" y="21373"/>
                  </a:cubicBezTo>
                  <a:cubicBezTo>
                    <a:pt x="6634" y="21414"/>
                    <a:pt x="6743" y="21435"/>
                    <a:pt x="6838" y="21475"/>
                  </a:cubicBezTo>
                  <a:cubicBezTo>
                    <a:pt x="6953" y="21516"/>
                    <a:pt x="7001" y="21625"/>
                    <a:pt x="6953" y="21713"/>
                  </a:cubicBezTo>
                  <a:cubicBezTo>
                    <a:pt x="6919" y="21774"/>
                    <a:pt x="6878" y="21829"/>
                    <a:pt x="6831" y="21883"/>
                  </a:cubicBezTo>
                  <a:cubicBezTo>
                    <a:pt x="6695" y="22033"/>
                    <a:pt x="6675" y="22169"/>
                    <a:pt x="6838" y="22318"/>
                  </a:cubicBezTo>
                  <a:cubicBezTo>
                    <a:pt x="6885" y="22372"/>
                    <a:pt x="6899" y="22440"/>
                    <a:pt x="6885" y="22508"/>
                  </a:cubicBezTo>
                  <a:cubicBezTo>
                    <a:pt x="6858" y="22604"/>
                    <a:pt x="6756" y="22692"/>
                    <a:pt x="6763" y="22780"/>
                  </a:cubicBezTo>
                  <a:cubicBezTo>
                    <a:pt x="6777" y="22903"/>
                    <a:pt x="6885" y="23018"/>
                    <a:pt x="6912" y="23147"/>
                  </a:cubicBezTo>
                  <a:cubicBezTo>
                    <a:pt x="6953" y="23344"/>
                    <a:pt x="6933" y="23562"/>
                    <a:pt x="6987" y="23759"/>
                  </a:cubicBezTo>
                  <a:cubicBezTo>
                    <a:pt x="7062" y="23983"/>
                    <a:pt x="6987" y="24153"/>
                    <a:pt x="6885" y="24343"/>
                  </a:cubicBezTo>
                  <a:cubicBezTo>
                    <a:pt x="6865" y="24404"/>
                    <a:pt x="6872" y="24472"/>
                    <a:pt x="6906" y="24527"/>
                  </a:cubicBezTo>
                  <a:cubicBezTo>
                    <a:pt x="6940" y="24581"/>
                    <a:pt x="7014" y="24608"/>
                    <a:pt x="7055" y="24663"/>
                  </a:cubicBezTo>
                  <a:cubicBezTo>
                    <a:pt x="7191" y="24833"/>
                    <a:pt x="7144" y="24969"/>
                    <a:pt x="6919" y="24996"/>
                  </a:cubicBezTo>
                  <a:cubicBezTo>
                    <a:pt x="6777" y="24996"/>
                    <a:pt x="6647" y="25057"/>
                    <a:pt x="6545" y="25152"/>
                  </a:cubicBezTo>
                  <a:cubicBezTo>
                    <a:pt x="6491" y="25213"/>
                    <a:pt x="6512" y="25274"/>
                    <a:pt x="6566" y="25335"/>
                  </a:cubicBezTo>
                  <a:cubicBezTo>
                    <a:pt x="6620" y="25397"/>
                    <a:pt x="6919" y="25397"/>
                    <a:pt x="6620" y="25546"/>
                  </a:cubicBezTo>
                  <a:cubicBezTo>
                    <a:pt x="6369" y="25675"/>
                    <a:pt x="6355" y="25913"/>
                    <a:pt x="6348" y="26158"/>
                  </a:cubicBezTo>
                  <a:lnTo>
                    <a:pt x="6559" y="26199"/>
                  </a:lnTo>
                  <a:lnTo>
                    <a:pt x="6579" y="26178"/>
                  </a:lnTo>
                  <a:lnTo>
                    <a:pt x="6620" y="26144"/>
                  </a:lnTo>
                  <a:lnTo>
                    <a:pt x="6600" y="26205"/>
                  </a:lnTo>
                  <a:lnTo>
                    <a:pt x="6559" y="26199"/>
                  </a:lnTo>
                  <a:cubicBezTo>
                    <a:pt x="6491" y="26253"/>
                    <a:pt x="6423" y="26314"/>
                    <a:pt x="6348" y="26368"/>
                  </a:cubicBezTo>
                  <a:cubicBezTo>
                    <a:pt x="6342" y="26368"/>
                    <a:pt x="6335" y="26362"/>
                    <a:pt x="6328" y="26355"/>
                  </a:cubicBezTo>
                  <a:lnTo>
                    <a:pt x="6328" y="26389"/>
                  </a:lnTo>
                  <a:lnTo>
                    <a:pt x="6348" y="26375"/>
                  </a:lnTo>
                  <a:cubicBezTo>
                    <a:pt x="6301" y="26634"/>
                    <a:pt x="6179" y="26878"/>
                    <a:pt x="6002" y="27082"/>
                  </a:cubicBezTo>
                  <a:cubicBezTo>
                    <a:pt x="5900" y="27191"/>
                    <a:pt x="5947" y="27429"/>
                    <a:pt x="6049" y="27544"/>
                  </a:cubicBezTo>
                  <a:cubicBezTo>
                    <a:pt x="6410" y="27945"/>
                    <a:pt x="6743" y="27959"/>
                    <a:pt x="7089" y="27592"/>
                  </a:cubicBezTo>
                  <a:cubicBezTo>
                    <a:pt x="7164" y="27524"/>
                    <a:pt x="7218" y="27435"/>
                    <a:pt x="7286" y="27361"/>
                  </a:cubicBezTo>
                  <a:cubicBezTo>
                    <a:pt x="7395" y="27252"/>
                    <a:pt x="7531" y="27259"/>
                    <a:pt x="7667" y="27306"/>
                  </a:cubicBezTo>
                  <a:cubicBezTo>
                    <a:pt x="7721" y="27327"/>
                    <a:pt x="7769" y="27354"/>
                    <a:pt x="7810" y="27388"/>
                  </a:cubicBezTo>
                  <a:lnTo>
                    <a:pt x="7810" y="27408"/>
                  </a:lnTo>
                  <a:lnTo>
                    <a:pt x="7837" y="27408"/>
                  </a:lnTo>
                  <a:lnTo>
                    <a:pt x="7810" y="27381"/>
                  </a:lnTo>
                  <a:cubicBezTo>
                    <a:pt x="7871" y="27408"/>
                    <a:pt x="7973" y="27429"/>
                    <a:pt x="7979" y="27469"/>
                  </a:cubicBezTo>
                  <a:cubicBezTo>
                    <a:pt x="8013" y="27592"/>
                    <a:pt x="7884" y="27578"/>
                    <a:pt x="7823" y="27619"/>
                  </a:cubicBezTo>
                  <a:cubicBezTo>
                    <a:pt x="7714" y="27775"/>
                    <a:pt x="7606" y="27932"/>
                    <a:pt x="7497" y="28088"/>
                  </a:cubicBezTo>
                  <a:cubicBezTo>
                    <a:pt x="7429" y="28169"/>
                    <a:pt x="7456" y="28292"/>
                    <a:pt x="7544" y="28339"/>
                  </a:cubicBezTo>
                  <a:cubicBezTo>
                    <a:pt x="7633" y="28387"/>
                    <a:pt x="7735" y="28421"/>
                    <a:pt x="7823" y="28468"/>
                  </a:cubicBezTo>
                  <a:cubicBezTo>
                    <a:pt x="7952" y="28530"/>
                    <a:pt x="8000" y="28686"/>
                    <a:pt x="7932" y="28808"/>
                  </a:cubicBezTo>
                  <a:cubicBezTo>
                    <a:pt x="7898" y="28890"/>
                    <a:pt x="7857" y="28971"/>
                    <a:pt x="7810" y="29046"/>
                  </a:cubicBezTo>
                  <a:lnTo>
                    <a:pt x="7823" y="29046"/>
                  </a:lnTo>
                  <a:lnTo>
                    <a:pt x="7837" y="29073"/>
                  </a:lnTo>
                  <a:cubicBezTo>
                    <a:pt x="8095" y="29080"/>
                    <a:pt x="8224" y="29230"/>
                    <a:pt x="8272" y="29474"/>
                  </a:cubicBezTo>
                  <a:cubicBezTo>
                    <a:pt x="8272" y="29495"/>
                    <a:pt x="8244" y="29535"/>
                    <a:pt x="8224" y="29549"/>
                  </a:cubicBezTo>
                  <a:cubicBezTo>
                    <a:pt x="8197" y="29563"/>
                    <a:pt x="8143" y="29563"/>
                    <a:pt x="8136" y="29549"/>
                  </a:cubicBezTo>
                  <a:cubicBezTo>
                    <a:pt x="8034" y="29393"/>
                    <a:pt x="7939" y="29236"/>
                    <a:pt x="7844" y="29080"/>
                  </a:cubicBezTo>
                  <a:cubicBezTo>
                    <a:pt x="7830" y="29080"/>
                    <a:pt x="7816" y="29073"/>
                    <a:pt x="7796" y="29073"/>
                  </a:cubicBezTo>
                  <a:lnTo>
                    <a:pt x="7810" y="29046"/>
                  </a:lnTo>
                  <a:cubicBezTo>
                    <a:pt x="7538" y="29032"/>
                    <a:pt x="7266" y="28971"/>
                    <a:pt x="7014" y="28869"/>
                  </a:cubicBezTo>
                  <a:cubicBezTo>
                    <a:pt x="6845" y="28822"/>
                    <a:pt x="6675" y="28781"/>
                    <a:pt x="6505" y="28754"/>
                  </a:cubicBezTo>
                  <a:cubicBezTo>
                    <a:pt x="6287" y="28727"/>
                    <a:pt x="6097" y="28910"/>
                    <a:pt x="6124" y="29128"/>
                  </a:cubicBezTo>
                  <a:cubicBezTo>
                    <a:pt x="6124" y="29162"/>
                    <a:pt x="6145" y="29189"/>
                    <a:pt x="6151" y="29223"/>
                  </a:cubicBezTo>
                  <a:cubicBezTo>
                    <a:pt x="6165" y="29325"/>
                    <a:pt x="6226" y="29440"/>
                    <a:pt x="6192" y="29515"/>
                  </a:cubicBezTo>
                  <a:cubicBezTo>
                    <a:pt x="6158" y="29590"/>
                    <a:pt x="6029" y="29624"/>
                    <a:pt x="5934" y="29665"/>
                  </a:cubicBezTo>
                  <a:cubicBezTo>
                    <a:pt x="5805" y="29712"/>
                    <a:pt x="5710" y="29821"/>
                    <a:pt x="5669" y="29957"/>
                  </a:cubicBezTo>
                  <a:cubicBezTo>
                    <a:pt x="5608" y="30147"/>
                    <a:pt x="5574" y="30351"/>
                    <a:pt x="5567" y="30555"/>
                  </a:cubicBezTo>
                  <a:cubicBezTo>
                    <a:pt x="5580" y="30935"/>
                    <a:pt x="5771" y="31289"/>
                    <a:pt x="6090" y="31499"/>
                  </a:cubicBezTo>
                  <a:cubicBezTo>
                    <a:pt x="6117" y="31520"/>
                    <a:pt x="6151" y="31533"/>
                    <a:pt x="6185" y="31540"/>
                  </a:cubicBezTo>
                  <a:cubicBezTo>
                    <a:pt x="6559" y="31615"/>
                    <a:pt x="6953" y="31561"/>
                    <a:pt x="7293" y="31391"/>
                  </a:cubicBezTo>
                  <a:cubicBezTo>
                    <a:pt x="7470" y="31302"/>
                    <a:pt x="7551" y="31010"/>
                    <a:pt x="7443" y="30854"/>
                  </a:cubicBezTo>
                  <a:cubicBezTo>
                    <a:pt x="7381" y="30772"/>
                    <a:pt x="7313" y="30697"/>
                    <a:pt x="7232" y="30636"/>
                  </a:cubicBezTo>
                  <a:cubicBezTo>
                    <a:pt x="7062" y="30507"/>
                    <a:pt x="7021" y="30324"/>
                    <a:pt x="6994" y="30133"/>
                  </a:cubicBezTo>
                  <a:lnTo>
                    <a:pt x="6967" y="30120"/>
                  </a:lnTo>
                  <a:lnTo>
                    <a:pt x="6946" y="30045"/>
                  </a:lnTo>
                  <a:lnTo>
                    <a:pt x="6987" y="30093"/>
                  </a:lnTo>
                  <a:cubicBezTo>
                    <a:pt x="6987" y="30106"/>
                    <a:pt x="6994" y="30120"/>
                    <a:pt x="6994" y="30133"/>
                  </a:cubicBezTo>
                  <a:cubicBezTo>
                    <a:pt x="7449" y="30351"/>
                    <a:pt x="7884" y="30609"/>
                    <a:pt x="8408" y="30623"/>
                  </a:cubicBezTo>
                  <a:cubicBezTo>
                    <a:pt x="8530" y="30623"/>
                    <a:pt x="8598" y="30759"/>
                    <a:pt x="8523" y="30847"/>
                  </a:cubicBezTo>
                  <a:cubicBezTo>
                    <a:pt x="8442" y="30942"/>
                    <a:pt x="8353" y="31024"/>
                    <a:pt x="8265" y="31112"/>
                  </a:cubicBezTo>
                  <a:lnTo>
                    <a:pt x="8238" y="31098"/>
                  </a:lnTo>
                  <a:lnTo>
                    <a:pt x="8238" y="31139"/>
                  </a:lnTo>
                  <a:lnTo>
                    <a:pt x="8265" y="31112"/>
                  </a:lnTo>
                  <a:cubicBezTo>
                    <a:pt x="8211" y="31241"/>
                    <a:pt x="8156" y="31370"/>
                    <a:pt x="8095" y="31486"/>
                  </a:cubicBezTo>
                  <a:cubicBezTo>
                    <a:pt x="8054" y="31574"/>
                    <a:pt x="8054" y="31683"/>
                    <a:pt x="8088" y="31778"/>
                  </a:cubicBezTo>
                  <a:cubicBezTo>
                    <a:pt x="8136" y="31975"/>
                    <a:pt x="8129" y="31982"/>
                    <a:pt x="7932" y="32016"/>
                  </a:cubicBezTo>
                  <a:cubicBezTo>
                    <a:pt x="7823" y="32030"/>
                    <a:pt x="7694" y="32030"/>
                    <a:pt x="7674" y="32145"/>
                  </a:cubicBezTo>
                  <a:cubicBezTo>
                    <a:pt x="7592" y="32587"/>
                    <a:pt x="7361" y="32797"/>
                    <a:pt x="6872" y="32716"/>
                  </a:cubicBezTo>
                  <a:cubicBezTo>
                    <a:pt x="6715" y="32696"/>
                    <a:pt x="6545" y="32757"/>
                    <a:pt x="6382" y="32791"/>
                  </a:cubicBezTo>
                  <a:cubicBezTo>
                    <a:pt x="6382" y="32995"/>
                    <a:pt x="6430" y="33192"/>
                    <a:pt x="6525" y="33368"/>
                  </a:cubicBezTo>
                  <a:lnTo>
                    <a:pt x="6566" y="33375"/>
                  </a:lnTo>
                  <a:lnTo>
                    <a:pt x="6586" y="33416"/>
                  </a:lnTo>
                  <a:lnTo>
                    <a:pt x="6539" y="33395"/>
                  </a:lnTo>
                  <a:cubicBezTo>
                    <a:pt x="6539" y="33389"/>
                    <a:pt x="6532" y="33375"/>
                    <a:pt x="6525" y="33368"/>
                  </a:cubicBezTo>
                  <a:lnTo>
                    <a:pt x="6260" y="33328"/>
                  </a:lnTo>
                  <a:cubicBezTo>
                    <a:pt x="6049" y="33300"/>
                    <a:pt x="6049" y="33300"/>
                    <a:pt x="5954" y="33484"/>
                  </a:cubicBezTo>
                  <a:cubicBezTo>
                    <a:pt x="5913" y="33572"/>
                    <a:pt x="5873" y="33667"/>
                    <a:pt x="5818" y="33749"/>
                  </a:cubicBezTo>
                  <a:cubicBezTo>
                    <a:pt x="5689" y="33905"/>
                    <a:pt x="5492" y="34028"/>
                    <a:pt x="5424" y="34204"/>
                  </a:cubicBezTo>
                  <a:cubicBezTo>
                    <a:pt x="5363" y="34374"/>
                    <a:pt x="5329" y="34578"/>
                    <a:pt x="5213" y="34755"/>
                  </a:cubicBezTo>
                  <a:cubicBezTo>
                    <a:pt x="5152" y="34877"/>
                    <a:pt x="5118" y="35006"/>
                    <a:pt x="5118" y="35142"/>
                  </a:cubicBezTo>
                  <a:cubicBezTo>
                    <a:pt x="5098" y="35278"/>
                    <a:pt x="5152" y="35414"/>
                    <a:pt x="5261" y="35502"/>
                  </a:cubicBezTo>
                  <a:cubicBezTo>
                    <a:pt x="5329" y="35557"/>
                    <a:pt x="5404" y="35611"/>
                    <a:pt x="5479" y="35659"/>
                  </a:cubicBezTo>
                  <a:lnTo>
                    <a:pt x="5485" y="35659"/>
                  </a:lnTo>
                  <a:lnTo>
                    <a:pt x="5567" y="35631"/>
                  </a:lnTo>
                  <a:cubicBezTo>
                    <a:pt x="5587" y="35611"/>
                    <a:pt x="5608" y="35591"/>
                    <a:pt x="5628" y="35570"/>
                  </a:cubicBezTo>
                  <a:cubicBezTo>
                    <a:pt x="5642" y="35557"/>
                    <a:pt x="5676" y="35577"/>
                    <a:pt x="5696" y="35584"/>
                  </a:cubicBezTo>
                  <a:lnTo>
                    <a:pt x="5567" y="35631"/>
                  </a:lnTo>
                  <a:cubicBezTo>
                    <a:pt x="5546" y="35652"/>
                    <a:pt x="5526" y="35672"/>
                    <a:pt x="5506" y="35686"/>
                  </a:cubicBezTo>
                  <a:lnTo>
                    <a:pt x="5479" y="35665"/>
                  </a:lnTo>
                  <a:cubicBezTo>
                    <a:pt x="5336" y="35808"/>
                    <a:pt x="5180" y="35937"/>
                    <a:pt x="5050" y="36087"/>
                  </a:cubicBezTo>
                  <a:cubicBezTo>
                    <a:pt x="4880" y="36291"/>
                    <a:pt x="4826" y="36522"/>
                    <a:pt x="4996" y="36753"/>
                  </a:cubicBezTo>
                  <a:cubicBezTo>
                    <a:pt x="5105" y="36889"/>
                    <a:pt x="5193" y="37018"/>
                    <a:pt x="5166" y="37215"/>
                  </a:cubicBezTo>
                  <a:cubicBezTo>
                    <a:pt x="5152" y="37351"/>
                    <a:pt x="5173" y="37487"/>
                    <a:pt x="5227" y="37616"/>
                  </a:cubicBezTo>
                  <a:cubicBezTo>
                    <a:pt x="5404" y="38058"/>
                    <a:pt x="5472" y="38540"/>
                    <a:pt x="5424" y="39023"/>
                  </a:cubicBezTo>
                  <a:cubicBezTo>
                    <a:pt x="5424" y="39090"/>
                    <a:pt x="5424" y="39158"/>
                    <a:pt x="5438" y="39226"/>
                  </a:cubicBezTo>
                  <a:cubicBezTo>
                    <a:pt x="5451" y="39335"/>
                    <a:pt x="5546" y="39410"/>
                    <a:pt x="5655" y="39403"/>
                  </a:cubicBezTo>
                  <a:cubicBezTo>
                    <a:pt x="5873" y="39342"/>
                    <a:pt x="6090" y="39274"/>
                    <a:pt x="6314" y="39206"/>
                  </a:cubicBezTo>
                  <a:cubicBezTo>
                    <a:pt x="6314" y="39192"/>
                    <a:pt x="6328" y="39179"/>
                    <a:pt x="6335" y="39165"/>
                  </a:cubicBezTo>
                  <a:cubicBezTo>
                    <a:pt x="6335" y="39152"/>
                    <a:pt x="6376" y="39152"/>
                    <a:pt x="6403" y="39152"/>
                  </a:cubicBezTo>
                  <a:lnTo>
                    <a:pt x="6491" y="39084"/>
                  </a:lnTo>
                  <a:cubicBezTo>
                    <a:pt x="6498" y="39165"/>
                    <a:pt x="6450" y="39158"/>
                    <a:pt x="6403" y="39152"/>
                  </a:cubicBezTo>
                  <a:lnTo>
                    <a:pt x="6355" y="39192"/>
                  </a:lnTo>
                  <a:cubicBezTo>
                    <a:pt x="6342" y="39199"/>
                    <a:pt x="6328" y="39206"/>
                    <a:pt x="6314" y="39206"/>
                  </a:cubicBezTo>
                  <a:cubicBezTo>
                    <a:pt x="6219" y="39417"/>
                    <a:pt x="6036" y="39546"/>
                    <a:pt x="5852" y="39661"/>
                  </a:cubicBezTo>
                  <a:cubicBezTo>
                    <a:pt x="5642" y="39790"/>
                    <a:pt x="5546" y="40042"/>
                    <a:pt x="5614" y="40273"/>
                  </a:cubicBezTo>
                  <a:cubicBezTo>
                    <a:pt x="5696" y="40613"/>
                    <a:pt x="5723" y="40973"/>
                    <a:pt x="5954" y="41265"/>
                  </a:cubicBezTo>
                  <a:lnTo>
                    <a:pt x="5975" y="41238"/>
                  </a:lnTo>
                  <a:lnTo>
                    <a:pt x="5975" y="41292"/>
                  </a:lnTo>
                  <a:cubicBezTo>
                    <a:pt x="5968" y="41286"/>
                    <a:pt x="5968" y="41279"/>
                    <a:pt x="5954" y="41265"/>
                  </a:cubicBezTo>
                  <a:lnTo>
                    <a:pt x="5954" y="41265"/>
                  </a:lnTo>
                  <a:cubicBezTo>
                    <a:pt x="6009" y="41354"/>
                    <a:pt x="6077" y="41435"/>
                    <a:pt x="6151" y="41503"/>
                  </a:cubicBezTo>
                  <a:cubicBezTo>
                    <a:pt x="6308" y="41591"/>
                    <a:pt x="6362" y="41788"/>
                    <a:pt x="6274" y="41945"/>
                  </a:cubicBezTo>
                  <a:cubicBezTo>
                    <a:pt x="6233" y="42040"/>
                    <a:pt x="6185" y="42155"/>
                    <a:pt x="6267" y="42237"/>
                  </a:cubicBezTo>
                  <a:cubicBezTo>
                    <a:pt x="6471" y="42448"/>
                    <a:pt x="6471" y="42733"/>
                    <a:pt x="6579" y="42978"/>
                  </a:cubicBezTo>
                  <a:cubicBezTo>
                    <a:pt x="6647" y="43141"/>
                    <a:pt x="6641" y="43318"/>
                    <a:pt x="6573" y="43474"/>
                  </a:cubicBezTo>
                  <a:cubicBezTo>
                    <a:pt x="6545" y="43535"/>
                    <a:pt x="6545" y="43603"/>
                    <a:pt x="6573" y="43664"/>
                  </a:cubicBezTo>
                  <a:cubicBezTo>
                    <a:pt x="6695" y="43820"/>
                    <a:pt x="6845" y="43970"/>
                    <a:pt x="6980" y="44119"/>
                  </a:cubicBezTo>
                  <a:cubicBezTo>
                    <a:pt x="7313" y="44160"/>
                    <a:pt x="7456" y="44344"/>
                    <a:pt x="7443" y="44670"/>
                  </a:cubicBezTo>
                  <a:cubicBezTo>
                    <a:pt x="7443" y="44690"/>
                    <a:pt x="7558" y="44745"/>
                    <a:pt x="7612" y="44738"/>
                  </a:cubicBezTo>
                  <a:cubicBezTo>
                    <a:pt x="7816" y="44711"/>
                    <a:pt x="8020" y="44663"/>
                    <a:pt x="8224" y="44616"/>
                  </a:cubicBezTo>
                  <a:cubicBezTo>
                    <a:pt x="8326" y="44595"/>
                    <a:pt x="8421" y="44548"/>
                    <a:pt x="8523" y="44520"/>
                  </a:cubicBezTo>
                  <a:cubicBezTo>
                    <a:pt x="8720" y="44466"/>
                    <a:pt x="8904" y="44541"/>
                    <a:pt x="8917" y="44718"/>
                  </a:cubicBezTo>
                  <a:cubicBezTo>
                    <a:pt x="8938" y="45003"/>
                    <a:pt x="9012" y="45241"/>
                    <a:pt x="9250" y="45431"/>
                  </a:cubicBezTo>
                  <a:cubicBezTo>
                    <a:pt x="9332" y="45485"/>
                    <a:pt x="9345" y="45615"/>
                    <a:pt x="9420" y="45683"/>
                  </a:cubicBezTo>
                  <a:cubicBezTo>
                    <a:pt x="9488" y="45757"/>
                    <a:pt x="9590" y="45852"/>
                    <a:pt x="9665" y="45839"/>
                  </a:cubicBezTo>
                  <a:cubicBezTo>
                    <a:pt x="9923" y="45805"/>
                    <a:pt x="10134" y="45961"/>
                    <a:pt x="10378" y="45968"/>
                  </a:cubicBezTo>
                  <a:cubicBezTo>
                    <a:pt x="10555" y="45968"/>
                    <a:pt x="10718" y="45880"/>
                    <a:pt x="10813" y="45737"/>
                  </a:cubicBezTo>
                  <a:cubicBezTo>
                    <a:pt x="11051" y="45356"/>
                    <a:pt x="11038" y="44894"/>
                    <a:pt x="11289" y="44527"/>
                  </a:cubicBezTo>
                  <a:cubicBezTo>
                    <a:pt x="11309" y="44201"/>
                    <a:pt x="11466" y="43929"/>
                    <a:pt x="11670" y="43698"/>
                  </a:cubicBezTo>
                  <a:cubicBezTo>
                    <a:pt x="11826" y="43515"/>
                    <a:pt x="11928" y="43290"/>
                    <a:pt x="11969" y="43059"/>
                  </a:cubicBezTo>
                  <a:cubicBezTo>
                    <a:pt x="12009" y="42862"/>
                    <a:pt x="12077" y="42672"/>
                    <a:pt x="12132" y="42475"/>
                  </a:cubicBezTo>
                  <a:cubicBezTo>
                    <a:pt x="12125" y="42475"/>
                    <a:pt x="12118" y="42488"/>
                    <a:pt x="12111" y="42488"/>
                  </a:cubicBezTo>
                  <a:cubicBezTo>
                    <a:pt x="12098" y="42475"/>
                    <a:pt x="12098" y="42461"/>
                    <a:pt x="12091" y="42448"/>
                  </a:cubicBezTo>
                  <a:cubicBezTo>
                    <a:pt x="12043" y="42434"/>
                    <a:pt x="12003" y="42421"/>
                    <a:pt x="11962" y="42400"/>
                  </a:cubicBezTo>
                  <a:cubicBezTo>
                    <a:pt x="11941" y="42393"/>
                    <a:pt x="11908" y="42353"/>
                    <a:pt x="11914" y="42339"/>
                  </a:cubicBezTo>
                  <a:cubicBezTo>
                    <a:pt x="11941" y="42264"/>
                    <a:pt x="11989" y="42257"/>
                    <a:pt x="12037" y="42325"/>
                  </a:cubicBezTo>
                  <a:cubicBezTo>
                    <a:pt x="12057" y="42366"/>
                    <a:pt x="12077" y="42407"/>
                    <a:pt x="12091" y="42448"/>
                  </a:cubicBezTo>
                  <a:cubicBezTo>
                    <a:pt x="12105" y="42454"/>
                    <a:pt x="12118" y="42461"/>
                    <a:pt x="12132" y="42461"/>
                  </a:cubicBezTo>
                  <a:cubicBezTo>
                    <a:pt x="12132" y="42468"/>
                    <a:pt x="12132" y="42475"/>
                    <a:pt x="12132" y="42475"/>
                  </a:cubicBezTo>
                  <a:cubicBezTo>
                    <a:pt x="12315" y="42380"/>
                    <a:pt x="12499" y="42278"/>
                    <a:pt x="12567" y="42081"/>
                  </a:cubicBezTo>
                  <a:cubicBezTo>
                    <a:pt x="12696" y="41721"/>
                    <a:pt x="12934" y="41415"/>
                    <a:pt x="13246" y="41190"/>
                  </a:cubicBezTo>
                  <a:cubicBezTo>
                    <a:pt x="13573" y="40966"/>
                    <a:pt x="13681" y="40531"/>
                    <a:pt x="13511" y="40171"/>
                  </a:cubicBezTo>
                  <a:cubicBezTo>
                    <a:pt x="13437" y="40001"/>
                    <a:pt x="13525" y="39920"/>
                    <a:pt x="13647" y="39845"/>
                  </a:cubicBezTo>
                  <a:cubicBezTo>
                    <a:pt x="13708" y="39811"/>
                    <a:pt x="13770" y="39770"/>
                    <a:pt x="13824" y="39729"/>
                  </a:cubicBezTo>
                  <a:cubicBezTo>
                    <a:pt x="13912" y="39668"/>
                    <a:pt x="13946" y="39553"/>
                    <a:pt x="13912" y="39457"/>
                  </a:cubicBezTo>
                  <a:cubicBezTo>
                    <a:pt x="13885" y="39390"/>
                    <a:pt x="13858" y="39328"/>
                    <a:pt x="13824" y="39274"/>
                  </a:cubicBezTo>
                  <a:cubicBezTo>
                    <a:pt x="13708" y="39023"/>
                    <a:pt x="13708" y="39009"/>
                    <a:pt x="14001" y="38975"/>
                  </a:cubicBezTo>
                  <a:cubicBezTo>
                    <a:pt x="14198" y="38961"/>
                    <a:pt x="14361" y="38907"/>
                    <a:pt x="14422" y="38737"/>
                  </a:cubicBezTo>
                  <a:cubicBezTo>
                    <a:pt x="14524" y="38472"/>
                    <a:pt x="14694" y="38323"/>
                    <a:pt x="14972" y="38363"/>
                  </a:cubicBezTo>
                  <a:cubicBezTo>
                    <a:pt x="15367" y="38424"/>
                    <a:pt x="15734" y="38180"/>
                    <a:pt x="16121" y="38289"/>
                  </a:cubicBezTo>
                  <a:cubicBezTo>
                    <a:pt x="16243" y="38323"/>
                    <a:pt x="16318" y="38234"/>
                    <a:pt x="16400" y="38173"/>
                  </a:cubicBezTo>
                  <a:cubicBezTo>
                    <a:pt x="16481" y="38105"/>
                    <a:pt x="16556" y="38003"/>
                    <a:pt x="16644" y="37996"/>
                  </a:cubicBezTo>
                  <a:cubicBezTo>
                    <a:pt x="17168" y="37969"/>
                    <a:pt x="17677" y="37758"/>
                    <a:pt x="18065" y="37398"/>
                  </a:cubicBezTo>
                  <a:cubicBezTo>
                    <a:pt x="18105" y="37358"/>
                    <a:pt x="18201" y="37371"/>
                    <a:pt x="18269" y="37344"/>
                  </a:cubicBezTo>
                  <a:cubicBezTo>
                    <a:pt x="18568" y="37235"/>
                    <a:pt x="18867" y="37059"/>
                    <a:pt x="18996" y="36780"/>
                  </a:cubicBezTo>
                  <a:cubicBezTo>
                    <a:pt x="19186" y="36359"/>
                    <a:pt x="19587" y="36100"/>
                    <a:pt x="19818" y="35720"/>
                  </a:cubicBezTo>
                  <a:cubicBezTo>
                    <a:pt x="20056" y="35312"/>
                    <a:pt x="20579" y="35224"/>
                    <a:pt x="20844" y="34843"/>
                  </a:cubicBezTo>
                  <a:cubicBezTo>
                    <a:pt x="21075" y="34727"/>
                    <a:pt x="21327" y="34843"/>
                    <a:pt x="21565" y="34795"/>
                  </a:cubicBezTo>
                  <a:cubicBezTo>
                    <a:pt x="21700" y="34775"/>
                    <a:pt x="21830" y="34707"/>
                    <a:pt x="21966" y="34666"/>
                  </a:cubicBezTo>
                  <a:cubicBezTo>
                    <a:pt x="22061" y="34639"/>
                    <a:pt x="22169" y="34585"/>
                    <a:pt x="22265" y="34605"/>
                  </a:cubicBezTo>
                  <a:cubicBezTo>
                    <a:pt x="22468" y="34660"/>
                    <a:pt x="22686" y="34632"/>
                    <a:pt x="22876" y="34530"/>
                  </a:cubicBezTo>
                  <a:cubicBezTo>
                    <a:pt x="23223" y="34361"/>
                    <a:pt x="23597" y="34252"/>
                    <a:pt x="23977" y="34191"/>
                  </a:cubicBezTo>
                  <a:cubicBezTo>
                    <a:pt x="24609" y="34089"/>
                    <a:pt x="25214" y="33892"/>
                    <a:pt x="25717" y="33491"/>
                  </a:cubicBezTo>
                  <a:cubicBezTo>
                    <a:pt x="26363" y="32981"/>
                    <a:pt x="27076" y="32546"/>
                    <a:pt x="27735" y="32030"/>
                  </a:cubicBezTo>
                  <a:close/>
                  <a:moveTo>
                    <a:pt x="32479" y="11220"/>
                  </a:moveTo>
                  <a:cubicBezTo>
                    <a:pt x="32492" y="11207"/>
                    <a:pt x="32533" y="11207"/>
                    <a:pt x="32560" y="11200"/>
                  </a:cubicBezTo>
                  <a:cubicBezTo>
                    <a:pt x="32588" y="11220"/>
                    <a:pt x="32628" y="11234"/>
                    <a:pt x="32642" y="11261"/>
                  </a:cubicBezTo>
                  <a:cubicBezTo>
                    <a:pt x="32676" y="11329"/>
                    <a:pt x="32642" y="11370"/>
                    <a:pt x="32547" y="11363"/>
                  </a:cubicBezTo>
                  <a:cubicBezTo>
                    <a:pt x="32513" y="11356"/>
                    <a:pt x="32479" y="11343"/>
                    <a:pt x="32459" y="11309"/>
                  </a:cubicBezTo>
                  <a:cubicBezTo>
                    <a:pt x="32452" y="11281"/>
                    <a:pt x="32459" y="11247"/>
                    <a:pt x="32479" y="11220"/>
                  </a:cubicBezTo>
                  <a:close/>
                  <a:moveTo>
                    <a:pt x="31718" y="11533"/>
                  </a:moveTo>
                  <a:cubicBezTo>
                    <a:pt x="31759" y="11479"/>
                    <a:pt x="31813" y="11445"/>
                    <a:pt x="31867" y="11424"/>
                  </a:cubicBezTo>
                  <a:cubicBezTo>
                    <a:pt x="31888" y="11417"/>
                    <a:pt x="31928" y="11451"/>
                    <a:pt x="31956" y="11472"/>
                  </a:cubicBezTo>
                  <a:cubicBezTo>
                    <a:pt x="32024" y="11506"/>
                    <a:pt x="32030" y="11601"/>
                    <a:pt x="31976" y="11648"/>
                  </a:cubicBezTo>
                  <a:cubicBezTo>
                    <a:pt x="31922" y="11689"/>
                    <a:pt x="31867" y="11730"/>
                    <a:pt x="31813" y="11764"/>
                  </a:cubicBezTo>
                  <a:cubicBezTo>
                    <a:pt x="31731" y="11778"/>
                    <a:pt x="31663" y="11642"/>
                    <a:pt x="31725" y="11526"/>
                  </a:cubicBezTo>
                  <a:close/>
                  <a:moveTo>
                    <a:pt x="15917" y="37867"/>
                  </a:moveTo>
                  <a:lnTo>
                    <a:pt x="15849" y="37813"/>
                  </a:lnTo>
                  <a:cubicBezTo>
                    <a:pt x="15876" y="37799"/>
                    <a:pt x="15904" y="37779"/>
                    <a:pt x="15931" y="37779"/>
                  </a:cubicBezTo>
                  <a:cubicBezTo>
                    <a:pt x="15958" y="37779"/>
                    <a:pt x="15978" y="37806"/>
                    <a:pt x="15999" y="37826"/>
                  </a:cubicBezTo>
                  <a:close/>
                  <a:moveTo>
                    <a:pt x="21293" y="2589"/>
                  </a:moveTo>
                  <a:cubicBezTo>
                    <a:pt x="21306" y="2583"/>
                    <a:pt x="21232" y="2488"/>
                    <a:pt x="21320" y="2562"/>
                  </a:cubicBezTo>
                  <a:lnTo>
                    <a:pt x="21401" y="2637"/>
                  </a:lnTo>
                  <a:cubicBezTo>
                    <a:pt x="21367" y="2617"/>
                    <a:pt x="21334" y="2596"/>
                    <a:pt x="21293" y="2589"/>
                  </a:cubicBezTo>
                  <a:close/>
                  <a:moveTo>
                    <a:pt x="21646" y="2970"/>
                  </a:moveTo>
                  <a:cubicBezTo>
                    <a:pt x="21551" y="2943"/>
                    <a:pt x="21558" y="2875"/>
                    <a:pt x="21558" y="2814"/>
                  </a:cubicBezTo>
                  <a:cubicBezTo>
                    <a:pt x="21551" y="2807"/>
                    <a:pt x="21544" y="2800"/>
                    <a:pt x="21537" y="2793"/>
                  </a:cubicBezTo>
                  <a:cubicBezTo>
                    <a:pt x="21524" y="2759"/>
                    <a:pt x="21503" y="2725"/>
                    <a:pt x="21469" y="2698"/>
                  </a:cubicBezTo>
                  <a:lnTo>
                    <a:pt x="21558" y="2773"/>
                  </a:lnTo>
                  <a:lnTo>
                    <a:pt x="21558" y="2814"/>
                  </a:lnTo>
                  <a:cubicBezTo>
                    <a:pt x="21592" y="2841"/>
                    <a:pt x="21626" y="2868"/>
                    <a:pt x="21660" y="2895"/>
                  </a:cubicBezTo>
                  <a:cubicBezTo>
                    <a:pt x="21673" y="2916"/>
                    <a:pt x="21646" y="2970"/>
                    <a:pt x="21646" y="2970"/>
                  </a:cubicBezTo>
                  <a:close/>
                  <a:moveTo>
                    <a:pt x="24460" y="30487"/>
                  </a:moveTo>
                  <a:lnTo>
                    <a:pt x="24439" y="30419"/>
                  </a:lnTo>
                  <a:lnTo>
                    <a:pt x="24494" y="30426"/>
                  </a:lnTo>
                  <a:close/>
                  <a:moveTo>
                    <a:pt x="24786" y="28788"/>
                  </a:moveTo>
                  <a:lnTo>
                    <a:pt x="24745" y="28747"/>
                  </a:lnTo>
                  <a:lnTo>
                    <a:pt x="24799" y="28761"/>
                  </a:lnTo>
                  <a:lnTo>
                    <a:pt x="24820" y="28829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7"/>
            <p:cNvSpPr/>
            <p:nvPr/>
          </p:nvSpPr>
          <p:spPr>
            <a:xfrm>
              <a:off x="4244595" y="1827194"/>
              <a:ext cx="730" cy="856"/>
            </a:xfrm>
            <a:custGeom>
              <a:avLst/>
              <a:gdLst/>
              <a:ahLst/>
              <a:cxnLst/>
              <a:rect l="l" t="t" r="r" b="b"/>
              <a:pathLst>
                <a:path w="35" h="41" extrusionOk="0">
                  <a:moveTo>
                    <a:pt x="34" y="14"/>
                  </a:moveTo>
                  <a:cubicBezTo>
                    <a:pt x="21" y="14"/>
                    <a:pt x="14" y="14"/>
                    <a:pt x="7" y="7"/>
                  </a:cubicBezTo>
                  <a:cubicBezTo>
                    <a:pt x="0" y="0"/>
                    <a:pt x="7" y="27"/>
                    <a:pt x="7" y="41"/>
                  </a:cubicBezTo>
                  <a:cubicBezTo>
                    <a:pt x="14" y="34"/>
                    <a:pt x="21" y="27"/>
                    <a:pt x="27" y="21"/>
                  </a:cubicBezTo>
                  <a:cubicBezTo>
                    <a:pt x="34" y="21"/>
                    <a:pt x="34" y="14"/>
                    <a:pt x="34" y="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7"/>
            <p:cNvSpPr/>
            <p:nvPr/>
          </p:nvSpPr>
          <p:spPr>
            <a:xfrm>
              <a:off x="3982635" y="1452745"/>
              <a:ext cx="1002" cy="605"/>
            </a:xfrm>
            <a:custGeom>
              <a:avLst/>
              <a:gdLst/>
              <a:ahLst/>
              <a:cxnLst/>
              <a:rect l="l" t="t" r="r" b="b"/>
              <a:pathLst>
                <a:path w="48" h="29" extrusionOk="0">
                  <a:moveTo>
                    <a:pt x="14" y="21"/>
                  </a:moveTo>
                  <a:cubicBezTo>
                    <a:pt x="20" y="14"/>
                    <a:pt x="34" y="8"/>
                    <a:pt x="48" y="1"/>
                  </a:cubicBezTo>
                  <a:lnTo>
                    <a:pt x="14" y="1"/>
                  </a:lnTo>
                  <a:cubicBezTo>
                    <a:pt x="7" y="8"/>
                    <a:pt x="7" y="14"/>
                    <a:pt x="0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7"/>
            <p:cNvSpPr/>
            <p:nvPr/>
          </p:nvSpPr>
          <p:spPr>
            <a:xfrm>
              <a:off x="4004465" y="1387797"/>
              <a:ext cx="730" cy="7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28" y="0"/>
                    <a:pt x="21" y="7"/>
                    <a:pt x="7" y="14"/>
                  </a:cubicBezTo>
                  <a:cubicBezTo>
                    <a:pt x="1" y="21"/>
                    <a:pt x="7" y="28"/>
                    <a:pt x="7" y="34"/>
                  </a:cubicBezTo>
                  <a:cubicBezTo>
                    <a:pt x="14" y="28"/>
                    <a:pt x="28" y="14"/>
                    <a:pt x="3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7"/>
            <p:cNvSpPr/>
            <p:nvPr/>
          </p:nvSpPr>
          <p:spPr>
            <a:xfrm>
              <a:off x="3862069" y="1231773"/>
              <a:ext cx="499273" cy="373323"/>
            </a:xfrm>
            <a:custGeom>
              <a:avLst/>
              <a:gdLst/>
              <a:ahLst/>
              <a:cxnLst/>
              <a:rect l="l" t="t" r="r" b="b"/>
              <a:pathLst>
                <a:path w="23923" h="17888" extrusionOk="0">
                  <a:moveTo>
                    <a:pt x="6919" y="7857"/>
                  </a:moveTo>
                  <a:cubicBezTo>
                    <a:pt x="6803" y="8027"/>
                    <a:pt x="6783" y="8251"/>
                    <a:pt x="6871" y="8441"/>
                  </a:cubicBezTo>
                  <a:cubicBezTo>
                    <a:pt x="6987" y="8686"/>
                    <a:pt x="7007" y="8971"/>
                    <a:pt x="6919" y="9237"/>
                  </a:cubicBezTo>
                  <a:cubicBezTo>
                    <a:pt x="6844" y="9461"/>
                    <a:pt x="6824" y="9699"/>
                    <a:pt x="6762" y="9930"/>
                  </a:cubicBezTo>
                  <a:cubicBezTo>
                    <a:pt x="6735" y="9998"/>
                    <a:pt x="6688" y="10045"/>
                    <a:pt x="6633" y="10072"/>
                  </a:cubicBezTo>
                  <a:cubicBezTo>
                    <a:pt x="6375" y="10168"/>
                    <a:pt x="6416" y="10378"/>
                    <a:pt x="6416" y="10569"/>
                  </a:cubicBezTo>
                  <a:lnTo>
                    <a:pt x="6436" y="10569"/>
                  </a:lnTo>
                  <a:cubicBezTo>
                    <a:pt x="6518" y="10643"/>
                    <a:pt x="6599" y="10725"/>
                    <a:pt x="6681" y="10800"/>
                  </a:cubicBezTo>
                  <a:cubicBezTo>
                    <a:pt x="6701" y="10827"/>
                    <a:pt x="6729" y="10847"/>
                    <a:pt x="6756" y="10868"/>
                  </a:cubicBezTo>
                  <a:lnTo>
                    <a:pt x="7007" y="10969"/>
                  </a:lnTo>
                  <a:cubicBezTo>
                    <a:pt x="7048" y="10976"/>
                    <a:pt x="7082" y="10976"/>
                    <a:pt x="7116" y="10969"/>
                  </a:cubicBezTo>
                  <a:cubicBezTo>
                    <a:pt x="7116" y="10983"/>
                    <a:pt x="7116" y="10997"/>
                    <a:pt x="7116" y="11010"/>
                  </a:cubicBezTo>
                  <a:cubicBezTo>
                    <a:pt x="7170" y="11031"/>
                    <a:pt x="7218" y="11051"/>
                    <a:pt x="7272" y="11071"/>
                  </a:cubicBezTo>
                  <a:cubicBezTo>
                    <a:pt x="7293" y="11092"/>
                    <a:pt x="7313" y="11112"/>
                    <a:pt x="7313" y="11146"/>
                  </a:cubicBezTo>
                  <a:cubicBezTo>
                    <a:pt x="7306" y="11173"/>
                    <a:pt x="7293" y="11201"/>
                    <a:pt x="7265" y="11221"/>
                  </a:cubicBezTo>
                  <a:cubicBezTo>
                    <a:pt x="7197" y="11262"/>
                    <a:pt x="7136" y="11241"/>
                    <a:pt x="7116" y="11160"/>
                  </a:cubicBezTo>
                  <a:cubicBezTo>
                    <a:pt x="7109" y="11112"/>
                    <a:pt x="7109" y="11058"/>
                    <a:pt x="7116" y="11010"/>
                  </a:cubicBezTo>
                  <a:lnTo>
                    <a:pt x="7089" y="10997"/>
                  </a:lnTo>
                  <a:lnTo>
                    <a:pt x="7014" y="10969"/>
                  </a:lnTo>
                  <a:cubicBezTo>
                    <a:pt x="6919" y="10956"/>
                    <a:pt x="6837" y="10915"/>
                    <a:pt x="6762" y="10861"/>
                  </a:cubicBezTo>
                  <a:lnTo>
                    <a:pt x="6661" y="10820"/>
                  </a:lnTo>
                  <a:lnTo>
                    <a:pt x="6423" y="10582"/>
                  </a:lnTo>
                  <a:lnTo>
                    <a:pt x="6423" y="10562"/>
                  </a:lnTo>
                  <a:lnTo>
                    <a:pt x="5797" y="10609"/>
                  </a:lnTo>
                  <a:cubicBezTo>
                    <a:pt x="5696" y="10684"/>
                    <a:pt x="5580" y="10725"/>
                    <a:pt x="5458" y="10732"/>
                  </a:cubicBezTo>
                  <a:cubicBezTo>
                    <a:pt x="5220" y="10752"/>
                    <a:pt x="4982" y="10786"/>
                    <a:pt x="4744" y="10820"/>
                  </a:cubicBezTo>
                  <a:cubicBezTo>
                    <a:pt x="4649" y="11167"/>
                    <a:pt x="4418" y="11472"/>
                    <a:pt x="4105" y="11669"/>
                  </a:cubicBezTo>
                  <a:cubicBezTo>
                    <a:pt x="3888" y="11812"/>
                    <a:pt x="3813" y="12043"/>
                    <a:pt x="3772" y="12281"/>
                  </a:cubicBezTo>
                  <a:cubicBezTo>
                    <a:pt x="3759" y="12424"/>
                    <a:pt x="3854" y="12546"/>
                    <a:pt x="3990" y="12587"/>
                  </a:cubicBezTo>
                  <a:cubicBezTo>
                    <a:pt x="4058" y="12601"/>
                    <a:pt x="4132" y="12594"/>
                    <a:pt x="4194" y="12601"/>
                  </a:cubicBezTo>
                  <a:cubicBezTo>
                    <a:pt x="4520" y="12641"/>
                    <a:pt x="4622" y="12750"/>
                    <a:pt x="4622" y="13042"/>
                  </a:cubicBezTo>
                  <a:cubicBezTo>
                    <a:pt x="4635" y="13178"/>
                    <a:pt x="4635" y="13307"/>
                    <a:pt x="4629" y="13443"/>
                  </a:cubicBezTo>
                  <a:cubicBezTo>
                    <a:pt x="4601" y="13606"/>
                    <a:pt x="4561" y="13783"/>
                    <a:pt x="4418" y="13892"/>
                  </a:cubicBezTo>
                  <a:cubicBezTo>
                    <a:pt x="4391" y="13912"/>
                    <a:pt x="4357" y="13919"/>
                    <a:pt x="4323" y="13919"/>
                  </a:cubicBezTo>
                  <a:cubicBezTo>
                    <a:pt x="4296" y="13919"/>
                    <a:pt x="4234" y="13905"/>
                    <a:pt x="4234" y="13885"/>
                  </a:cubicBezTo>
                  <a:cubicBezTo>
                    <a:pt x="4187" y="13654"/>
                    <a:pt x="4166" y="13416"/>
                    <a:pt x="4092" y="13192"/>
                  </a:cubicBezTo>
                  <a:cubicBezTo>
                    <a:pt x="4037" y="13069"/>
                    <a:pt x="3942" y="12967"/>
                    <a:pt x="3820" y="12906"/>
                  </a:cubicBezTo>
                  <a:cubicBezTo>
                    <a:pt x="3596" y="12798"/>
                    <a:pt x="3337" y="12791"/>
                    <a:pt x="3113" y="12900"/>
                  </a:cubicBezTo>
                  <a:cubicBezTo>
                    <a:pt x="3052" y="12927"/>
                    <a:pt x="2998" y="12974"/>
                    <a:pt x="2970" y="13035"/>
                  </a:cubicBezTo>
                  <a:cubicBezTo>
                    <a:pt x="2923" y="13131"/>
                    <a:pt x="2896" y="13226"/>
                    <a:pt x="2882" y="13328"/>
                  </a:cubicBezTo>
                  <a:cubicBezTo>
                    <a:pt x="2862" y="13729"/>
                    <a:pt x="2977" y="14116"/>
                    <a:pt x="3038" y="14503"/>
                  </a:cubicBezTo>
                  <a:lnTo>
                    <a:pt x="3065" y="14503"/>
                  </a:lnTo>
                  <a:lnTo>
                    <a:pt x="3038" y="14524"/>
                  </a:lnTo>
                  <a:lnTo>
                    <a:pt x="3038" y="14510"/>
                  </a:lnTo>
                  <a:cubicBezTo>
                    <a:pt x="2943" y="14531"/>
                    <a:pt x="2848" y="14537"/>
                    <a:pt x="2753" y="14524"/>
                  </a:cubicBezTo>
                  <a:cubicBezTo>
                    <a:pt x="2128" y="14401"/>
                    <a:pt x="1584" y="14612"/>
                    <a:pt x="1054" y="14904"/>
                  </a:cubicBezTo>
                  <a:cubicBezTo>
                    <a:pt x="1020" y="14918"/>
                    <a:pt x="993" y="14938"/>
                    <a:pt x="959" y="14952"/>
                  </a:cubicBezTo>
                  <a:cubicBezTo>
                    <a:pt x="877" y="15013"/>
                    <a:pt x="796" y="15081"/>
                    <a:pt x="721" y="15149"/>
                  </a:cubicBezTo>
                  <a:cubicBezTo>
                    <a:pt x="585" y="15265"/>
                    <a:pt x="551" y="15122"/>
                    <a:pt x="476" y="15074"/>
                  </a:cubicBezTo>
                  <a:cubicBezTo>
                    <a:pt x="306" y="14952"/>
                    <a:pt x="170" y="14945"/>
                    <a:pt x="116" y="15054"/>
                  </a:cubicBezTo>
                  <a:cubicBezTo>
                    <a:pt x="1" y="15271"/>
                    <a:pt x="21" y="15604"/>
                    <a:pt x="170" y="15720"/>
                  </a:cubicBezTo>
                  <a:cubicBezTo>
                    <a:pt x="503" y="15978"/>
                    <a:pt x="836" y="16230"/>
                    <a:pt x="1237" y="16365"/>
                  </a:cubicBezTo>
                  <a:cubicBezTo>
                    <a:pt x="1666" y="16515"/>
                    <a:pt x="2060" y="16739"/>
                    <a:pt x="2454" y="16957"/>
                  </a:cubicBezTo>
                  <a:cubicBezTo>
                    <a:pt x="2549" y="17011"/>
                    <a:pt x="2644" y="17059"/>
                    <a:pt x="2739" y="17099"/>
                  </a:cubicBezTo>
                  <a:cubicBezTo>
                    <a:pt x="2902" y="17174"/>
                    <a:pt x="3106" y="17113"/>
                    <a:pt x="3195" y="16950"/>
                  </a:cubicBezTo>
                  <a:cubicBezTo>
                    <a:pt x="3229" y="16902"/>
                    <a:pt x="3263" y="16855"/>
                    <a:pt x="3303" y="16807"/>
                  </a:cubicBezTo>
                  <a:lnTo>
                    <a:pt x="3290" y="16807"/>
                  </a:lnTo>
                  <a:lnTo>
                    <a:pt x="3263" y="16773"/>
                  </a:lnTo>
                  <a:lnTo>
                    <a:pt x="3317" y="16787"/>
                  </a:lnTo>
                  <a:lnTo>
                    <a:pt x="3303" y="16800"/>
                  </a:lnTo>
                  <a:cubicBezTo>
                    <a:pt x="3466" y="16773"/>
                    <a:pt x="3630" y="16719"/>
                    <a:pt x="3793" y="16834"/>
                  </a:cubicBezTo>
                  <a:cubicBezTo>
                    <a:pt x="4139" y="17086"/>
                    <a:pt x="4520" y="17222"/>
                    <a:pt x="4962" y="17133"/>
                  </a:cubicBezTo>
                  <a:cubicBezTo>
                    <a:pt x="5030" y="17140"/>
                    <a:pt x="5097" y="17154"/>
                    <a:pt x="5165" y="17174"/>
                  </a:cubicBezTo>
                  <a:cubicBezTo>
                    <a:pt x="5349" y="17215"/>
                    <a:pt x="5424" y="17310"/>
                    <a:pt x="5444" y="17534"/>
                  </a:cubicBezTo>
                  <a:cubicBezTo>
                    <a:pt x="5444" y="17568"/>
                    <a:pt x="5430" y="17602"/>
                    <a:pt x="5430" y="17636"/>
                  </a:cubicBezTo>
                  <a:cubicBezTo>
                    <a:pt x="5444" y="17779"/>
                    <a:pt x="5566" y="17888"/>
                    <a:pt x="5709" y="17867"/>
                  </a:cubicBezTo>
                  <a:cubicBezTo>
                    <a:pt x="5947" y="17813"/>
                    <a:pt x="6185" y="17752"/>
                    <a:pt x="6416" y="17684"/>
                  </a:cubicBezTo>
                  <a:cubicBezTo>
                    <a:pt x="6586" y="17636"/>
                    <a:pt x="6722" y="17514"/>
                    <a:pt x="6912" y="17541"/>
                  </a:cubicBezTo>
                  <a:cubicBezTo>
                    <a:pt x="7313" y="17582"/>
                    <a:pt x="7530" y="17283"/>
                    <a:pt x="7775" y="17052"/>
                  </a:cubicBezTo>
                  <a:cubicBezTo>
                    <a:pt x="7795" y="17025"/>
                    <a:pt x="7816" y="16997"/>
                    <a:pt x="7829" y="16964"/>
                  </a:cubicBezTo>
                  <a:cubicBezTo>
                    <a:pt x="7993" y="16671"/>
                    <a:pt x="7918" y="16467"/>
                    <a:pt x="7592" y="16318"/>
                  </a:cubicBezTo>
                  <a:cubicBezTo>
                    <a:pt x="7496" y="16270"/>
                    <a:pt x="7395" y="16250"/>
                    <a:pt x="7374" y="16128"/>
                  </a:cubicBezTo>
                  <a:cubicBezTo>
                    <a:pt x="7354" y="15992"/>
                    <a:pt x="7401" y="15856"/>
                    <a:pt x="7496" y="15754"/>
                  </a:cubicBezTo>
                  <a:cubicBezTo>
                    <a:pt x="7571" y="15686"/>
                    <a:pt x="7660" y="15625"/>
                    <a:pt x="7748" y="15577"/>
                  </a:cubicBezTo>
                  <a:cubicBezTo>
                    <a:pt x="7965" y="15462"/>
                    <a:pt x="8190" y="15366"/>
                    <a:pt x="8400" y="15251"/>
                  </a:cubicBezTo>
                  <a:cubicBezTo>
                    <a:pt x="8659" y="15135"/>
                    <a:pt x="8849" y="14918"/>
                    <a:pt x="8944" y="14653"/>
                  </a:cubicBezTo>
                  <a:cubicBezTo>
                    <a:pt x="8964" y="14585"/>
                    <a:pt x="8985" y="14524"/>
                    <a:pt x="9005" y="14456"/>
                  </a:cubicBezTo>
                  <a:cubicBezTo>
                    <a:pt x="9019" y="14429"/>
                    <a:pt x="9032" y="14395"/>
                    <a:pt x="9046" y="14361"/>
                  </a:cubicBezTo>
                  <a:cubicBezTo>
                    <a:pt x="9121" y="14218"/>
                    <a:pt x="9236" y="14130"/>
                    <a:pt x="9386" y="14184"/>
                  </a:cubicBezTo>
                  <a:cubicBezTo>
                    <a:pt x="9726" y="14320"/>
                    <a:pt x="10072" y="14232"/>
                    <a:pt x="10419" y="14232"/>
                  </a:cubicBezTo>
                  <a:cubicBezTo>
                    <a:pt x="10568" y="14232"/>
                    <a:pt x="10657" y="14021"/>
                    <a:pt x="10595" y="13844"/>
                  </a:cubicBezTo>
                  <a:cubicBezTo>
                    <a:pt x="10575" y="13790"/>
                    <a:pt x="10548" y="13742"/>
                    <a:pt x="10527" y="13688"/>
                  </a:cubicBezTo>
                  <a:lnTo>
                    <a:pt x="10493" y="13688"/>
                  </a:lnTo>
                  <a:cubicBezTo>
                    <a:pt x="10473" y="13681"/>
                    <a:pt x="10459" y="13667"/>
                    <a:pt x="10446" y="13654"/>
                  </a:cubicBezTo>
                  <a:lnTo>
                    <a:pt x="10324" y="13633"/>
                  </a:lnTo>
                  <a:cubicBezTo>
                    <a:pt x="10385" y="13566"/>
                    <a:pt x="10419" y="13613"/>
                    <a:pt x="10446" y="13654"/>
                  </a:cubicBezTo>
                  <a:lnTo>
                    <a:pt x="10521" y="13661"/>
                  </a:lnTo>
                  <a:cubicBezTo>
                    <a:pt x="10521" y="13667"/>
                    <a:pt x="10527" y="13681"/>
                    <a:pt x="10527" y="13688"/>
                  </a:cubicBezTo>
                  <a:cubicBezTo>
                    <a:pt x="10854" y="13742"/>
                    <a:pt x="11126" y="13661"/>
                    <a:pt x="11295" y="13375"/>
                  </a:cubicBezTo>
                  <a:cubicBezTo>
                    <a:pt x="11384" y="13233"/>
                    <a:pt x="11492" y="13103"/>
                    <a:pt x="11615" y="12995"/>
                  </a:cubicBezTo>
                  <a:cubicBezTo>
                    <a:pt x="11730" y="12872"/>
                    <a:pt x="11839" y="12743"/>
                    <a:pt x="11941" y="12607"/>
                  </a:cubicBezTo>
                  <a:cubicBezTo>
                    <a:pt x="12084" y="12451"/>
                    <a:pt x="12084" y="12213"/>
                    <a:pt x="11941" y="12057"/>
                  </a:cubicBezTo>
                  <a:cubicBezTo>
                    <a:pt x="11839" y="11928"/>
                    <a:pt x="11764" y="11799"/>
                    <a:pt x="11778" y="11629"/>
                  </a:cubicBezTo>
                  <a:lnTo>
                    <a:pt x="11758" y="11622"/>
                  </a:lnTo>
                  <a:lnTo>
                    <a:pt x="11696" y="11581"/>
                  </a:lnTo>
                  <a:lnTo>
                    <a:pt x="11778" y="11595"/>
                  </a:lnTo>
                  <a:lnTo>
                    <a:pt x="11778" y="11629"/>
                  </a:lnTo>
                  <a:cubicBezTo>
                    <a:pt x="11934" y="11690"/>
                    <a:pt x="12091" y="11751"/>
                    <a:pt x="12247" y="11799"/>
                  </a:cubicBezTo>
                  <a:cubicBezTo>
                    <a:pt x="12437" y="11860"/>
                    <a:pt x="12587" y="11751"/>
                    <a:pt x="12614" y="11561"/>
                  </a:cubicBezTo>
                  <a:cubicBezTo>
                    <a:pt x="12641" y="11364"/>
                    <a:pt x="12600" y="11214"/>
                    <a:pt x="12430" y="11119"/>
                  </a:cubicBezTo>
                  <a:cubicBezTo>
                    <a:pt x="12301" y="11058"/>
                    <a:pt x="12172" y="11010"/>
                    <a:pt x="12036" y="10969"/>
                  </a:cubicBezTo>
                  <a:cubicBezTo>
                    <a:pt x="12009" y="10956"/>
                    <a:pt x="11975" y="10935"/>
                    <a:pt x="11948" y="10915"/>
                  </a:cubicBezTo>
                  <a:cubicBezTo>
                    <a:pt x="11995" y="10868"/>
                    <a:pt x="12036" y="10806"/>
                    <a:pt x="12091" y="10779"/>
                  </a:cubicBezTo>
                  <a:cubicBezTo>
                    <a:pt x="12179" y="10738"/>
                    <a:pt x="12294" y="10677"/>
                    <a:pt x="12376" y="10691"/>
                  </a:cubicBezTo>
                  <a:cubicBezTo>
                    <a:pt x="12695" y="10759"/>
                    <a:pt x="13008" y="10745"/>
                    <a:pt x="13321" y="10725"/>
                  </a:cubicBezTo>
                  <a:cubicBezTo>
                    <a:pt x="13518" y="10718"/>
                    <a:pt x="13647" y="10630"/>
                    <a:pt x="13688" y="10433"/>
                  </a:cubicBezTo>
                  <a:cubicBezTo>
                    <a:pt x="13701" y="10365"/>
                    <a:pt x="13728" y="10303"/>
                    <a:pt x="13749" y="10236"/>
                  </a:cubicBezTo>
                  <a:cubicBezTo>
                    <a:pt x="13803" y="10269"/>
                    <a:pt x="13857" y="10297"/>
                    <a:pt x="13905" y="10331"/>
                  </a:cubicBezTo>
                  <a:cubicBezTo>
                    <a:pt x="13959" y="10371"/>
                    <a:pt x="14014" y="10412"/>
                    <a:pt x="14075" y="10446"/>
                  </a:cubicBezTo>
                  <a:cubicBezTo>
                    <a:pt x="14530" y="10670"/>
                    <a:pt x="14836" y="10616"/>
                    <a:pt x="15169" y="10222"/>
                  </a:cubicBezTo>
                  <a:cubicBezTo>
                    <a:pt x="15529" y="9807"/>
                    <a:pt x="15917" y="9420"/>
                    <a:pt x="16399" y="9155"/>
                  </a:cubicBezTo>
                  <a:cubicBezTo>
                    <a:pt x="16651" y="9026"/>
                    <a:pt x="16909" y="8931"/>
                    <a:pt x="17079" y="8700"/>
                  </a:cubicBezTo>
                  <a:cubicBezTo>
                    <a:pt x="17188" y="8550"/>
                    <a:pt x="17357" y="8489"/>
                    <a:pt x="17527" y="8441"/>
                  </a:cubicBezTo>
                  <a:cubicBezTo>
                    <a:pt x="18057" y="8278"/>
                    <a:pt x="18520" y="7932"/>
                    <a:pt x="19090" y="7871"/>
                  </a:cubicBezTo>
                  <a:cubicBezTo>
                    <a:pt x="19573" y="7592"/>
                    <a:pt x="20062" y="7320"/>
                    <a:pt x="20531" y="7035"/>
                  </a:cubicBezTo>
                  <a:cubicBezTo>
                    <a:pt x="20606" y="6987"/>
                    <a:pt x="20633" y="6865"/>
                    <a:pt x="20660" y="6770"/>
                  </a:cubicBezTo>
                  <a:cubicBezTo>
                    <a:pt x="20694" y="6654"/>
                    <a:pt x="20613" y="6600"/>
                    <a:pt x="20388" y="6525"/>
                  </a:cubicBezTo>
                  <a:cubicBezTo>
                    <a:pt x="20259" y="6484"/>
                    <a:pt x="20130" y="6430"/>
                    <a:pt x="20008" y="6382"/>
                  </a:cubicBezTo>
                  <a:cubicBezTo>
                    <a:pt x="20008" y="6389"/>
                    <a:pt x="20001" y="6396"/>
                    <a:pt x="20001" y="6403"/>
                  </a:cubicBezTo>
                  <a:lnTo>
                    <a:pt x="19967" y="6450"/>
                  </a:lnTo>
                  <a:lnTo>
                    <a:pt x="19994" y="6382"/>
                  </a:lnTo>
                  <a:lnTo>
                    <a:pt x="20008" y="6382"/>
                  </a:lnTo>
                  <a:cubicBezTo>
                    <a:pt x="20055" y="6267"/>
                    <a:pt x="20089" y="6158"/>
                    <a:pt x="20273" y="6151"/>
                  </a:cubicBezTo>
                  <a:cubicBezTo>
                    <a:pt x="20796" y="6124"/>
                    <a:pt x="21313" y="6063"/>
                    <a:pt x="21836" y="6022"/>
                  </a:cubicBezTo>
                  <a:lnTo>
                    <a:pt x="23324" y="5274"/>
                  </a:lnTo>
                  <a:cubicBezTo>
                    <a:pt x="23392" y="5254"/>
                    <a:pt x="23453" y="5220"/>
                    <a:pt x="23501" y="5173"/>
                  </a:cubicBezTo>
                  <a:cubicBezTo>
                    <a:pt x="23616" y="5050"/>
                    <a:pt x="23759" y="4921"/>
                    <a:pt x="23814" y="4772"/>
                  </a:cubicBezTo>
                  <a:cubicBezTo>
                    <a:pt x="23882" y="4581"/>
                    <a:pt x="23909" y="4384"/>
                    <a:pt x="23909" y="4180"/>
                  </a:cubicBezTo>
                  <a:cubicBezTo>
                    <a:pt x="23922" y="3963"/>
                    <a:pt x="23786" y="3766"/>
                    <a:pt x="23576" y="3705"/>
                  </a:cubicBezTo>
                  <a:cubicBezTo>
                    <a:pt x="23433" y="3650"/>
                    <a:pt x="23358" y="3575"/>
                    <a:pt x="23372" y="3412"/>
                  </a:cubicBezTo>
                  <a:cubicBezTo>
                    <a:pt x="23399" y="3175"/>
                    <a:pt x="23406" y="2937"/>
                    <a:pt x="23399" y="2699"/>
                  </a:cubicBezTo>
                  <a:cubicBezTo>
                    <a:pt x="23392" y="2631"/>
                    <a:pt x="23351" y="2570"/>
                    <a:pt x="23290" y="2536"/>
                  </a:cubicBezTo>
                  <a:cubicBezTo>
                    <a:pt x="23066" y="2454"/>
                    <a:pt x="22835" y="2379"/>
                    <a:pt x="22597" y="2325"/>
                  </a:cubicBezTo>
                  <a:cubicBezTo>
                    <a:pt x="22400" y="2264"/>
                    <a:pt x="22183" y="2291"/>
                    <a:pt x="22006" y="2393"/>
                  </a:cubicBezTo>
                  <a:cubicBezTo>
                    <a:pt x="21931" y="2434"/>
                    <a:pt x="21856" y="2454"/>
                    <a:pt x="21775" y="2468"/>
                  </a:cubicBezTo>
                  <a:lnTo>
                    <a:pt x="21727" y="2515"/>
                  </a:lnTo>
                  <a:cubicBezTo>
                    <a:pt x="21714" y="2515"/>
                    <a:pt x="21693" y="2522"/>
                    <a:pt x="21673" y="2522"/>
                  </a:cubicBezTo>
                  <a:cubicBezTo>
                    <a:pt x="21646" y="2556"/>
                    <a:pt x="21618" y="2583"/>
                    <a:pt x="21584" y="2617"/>
                  </a:cubicBezTo>
                  <a:cubicBezTo>
                    <a:pt x="21578" y="2624"/>
                    <a:pt x="21537" y="2604"/>
                    <a:pt x="21517" y="2597"/>
                  </a:cubicBezTo>
                  <a:cubicBezTo>
                    <a:pt x="21551" y="2522"/>
                    <a:pt x="21612" y="2522"/>
                    <a:pt x="21673" y="2522"/>
                  </a:cubicBezTo>
                  <a:cubicBezTo>
                    <a:pt x="21686" y="2509"/>
                    <a:pt x="21693" y="2495"/>
                    <a:pt x="21707" y="2488"/>
                  </a:cubicBezTo>
                  <a:cubicBezTo>
                    <a:pt x="21720" y="2475"/>
                    <a:pt x="21754" y="2475"/>
                    <a:pt x="21782" y="2468"/>
                  </a:cubicBezTo>
                  <a:cubicBezTo>
                    <a:pt x="21884" y="2359"/>
                    <a:pt x="21985" y="2243"/>
                    <a:pt x="22094" y="2142"/>
                  </a:cubicBezTo>
                  <a:cubicBezTo>
                    <a:pt x="22244" y="2006"/>
                    <a:pt x="22271" y="1951"/>
                    <a:pt x="22081" y="1822"/>
                  </a:cubicBezTo>
                  <a:cubicBezTo>
                    <a:pt x="22026" y="1781"/>
                    <a:pt x="21972" y="1734"/>
                    <a:pt x="21911" y="1700"/>
                  </a:cubicBezTo>
                  <a:cubicBezTo>
                    <a:pt x="21890" y="1679"/>
                    <a:pt x="21856" y="1659"/>
                    <a:pt x="21822" y="1652"/>
                  </a:cubicBezTo>
                  <a:cubicBezTo>
                    <a:pt x="21537" y="1625"/>
                    <a:pt x="21326" y="1414"/>
                    <a:pt x="21054" y="1367"/>
                  </a:cubicBezTo>
                  <a:cubicBezTo>
                    <a:pt x="20878" y="1353"/>
                    <a:pt x="20728" y="1224"/>
                    <a:pt x="20681" y="1054"/>
                  </a:cubicBezTo>
                  <a:cubicBezTo>
                    <a:pt x="20640" y="918"/>
                    <a:pt x="20518" y="816"/>
                    <a:pt x="20382" y="803"/>
                  </a:cubicBezTo>
                  <a:cubicBezTo>
                    <a:pt x="20110" y="742"/>
                    <a:pt x="19818" y="735"/>
                    <a:pt x="19559" y="640"/>
                  </a:cubicBezTo>
                  <a:cubicBezTo>
                    <a:pt x="19301" y="524"/>
                    <a:pt x="19002" y="558"/>
                    <a:pt x="18771" y="721"/>
                  </a:cubicBezTo>
                  <a:cubicBezTo>
                    <a:pt x="18594" y="837"/>
                    <a:pt x="18472" y="735"/>
                    <a:pt x="18458" y="477"/>
                  </a:cubicBezTo>
                  <a:cubicBezTo>
                    <a:pt x="18458" y="409"/>
                    <a:pt x="18492" y="320"/>
                    <a:pt x="18424" y="307"/>
                  </a:cubicBezTo>
                  <a:cubicBezTo>
                    <a:pt x="18051" y="211"/>
                    <a:pt x="17670" y="123"/>
                    <a:pt x="17296" y="55"/>
                  </a:cubicBezTo>
                  <a:cubicBezTo>
                    <a:pt x="17154" y="42"/>
                    <a:pt x="17011" y="42"/>
                    <a:pt x="16868" y="62"/>
                  </a:cubicBezTo>
                  <a:cubicBezTo>
                    <a:pt x="16725" y="82"/>
                    <a:pt x="16617" y="191"/>
                    <a:pt x="16596" y="327"/>
                  </a:cubicBezTo>
                  <a:cubicBezTo>
                    <a:pt x="16569" y="565"/>
                    <a:pt x="16542" y="803"/>
                    <a:pt x="16515" y="1041"/>
                  </a:cubicBezTo>
                  <a:cubicBezTo>
                    <a:pt x="16515" y="1061"/>
                    <a:pt x="16474" y="1088"/>
                    <a:pt x="16447" y="1102"/>
                  </a:cubicBezTo>
                  <a:cubicBezTo>
                    <a:pt x="16379" y="1129"/>
                    <a:pt x="16304" y="1088"/>
                    <a:pt x="16290" y="1013"/>
                  </a:cubicBezTo>
                  <a:cubicBezTo>
                    <a:pt x="16277" y="911"/>
                    <a:pt x="16270" y="810"/>
                    <a:pt x="16270" y="708"/>
                  </a:cubicBezTo>
                  <a:cubicBezTo>
                    <a:pt x="16270" y="674"/>
                    <a:pt x="16270" y="626"/>
                    <a:pt x="16256" y="606"/>
                  </a:cubicBezTo>
                  <a:cubicBezTo>
                    <a:pt x="16209" y="565"/>
                    <a:pt x="16141" y="490"/>
                    <a:pt x="16093" y="497"/>
                  </a:cubicBezTo>
                  <a:cubicBezTo>
                    <a:pt x="15794" y="538"/>
                    <a:pt x="15658" y="334"/>
                    <a:pt x="15502" y="150"/>
                  </a:cubicBezTo>
                  <a:cubicBezTo>
                    <a:pt x="15373" y="14"/>
                    <a:pt x="15189" y="1"/>
                    <a:pt x="15013" y="76"/>
                  </a:cubicBezTo>
                  <a:cubicBezTo>
                    <a:pt x="14843" y="137"/>
                    <a:pt x="14734" y="300"/>
                    <a:pt x="14741" y="477"/>
                  </a:cubicBezTo>
                  <a:cubicBezTo>
                    <a:pt x="14755" y="612"/>
                    <a:pt x="14775" y="748"/>
                    <a:pt x="14802" y="877"/>
                  </a:cubicBezTo>
                  <a:cubicBezTo>
                    <a:pt x="14802" y="905"/>
                    <a:pt x="14761" y="945"/>
                    <a:pt x="14734" y="952"/>
                  </a:cubicBezTo>
                  <a:cubicBezTo>
                    <a:pt x="14707" y="966"/>
                    <a:pt x="14653" y="952"/>
                    <a:pt x="14639" y="939"/>
                  </a:cubicBezTo>
                  <a:cubicBezTo>
                    <a:pt x="14537" y="762"/>
                    <a:pt x="14462" y="572"/>
                    <a:pt x="14347" y="402"/>
                  </a:cubicBezTo>
                  <a:cubicBezTo>
                    <a:pt x="14224" y="205"/>
                    <a:pt x="13973" y="239"/>
                    <a:pt x="13851" y="449"/>
                  </a:cubicBezTo>
                  <a:cubicBezTo>
                    <a:pt x="13735" y="660"/>
                    <a:pt x="13735" y="667"/>
                    <a:pt x="13579" y="619"/>
                  </a:cubicBezTo>
                  <a:cubicBezTo>
                    <a:pt x="13552" y="612"/>
                    <a:pt x="13518" y="592"/>
                    <a:pt x="13484" y="585"/>
                  </a:cubicBezTo>
                  <a:cubicBezTo>
                    <a:pt x="13280" y="531"/>
                    <a:pt x="13090" y="640"/>
                    <a:pt x="13137" y="816"/>
                  </a:cubicBezTo>
                  <a:cubicBezTo>
                    <a:pt x="13212" y="1088"/>
                    <a:pt x="13110" y="1231"/>
                    <a:pt x="12899" y="1387"/>
                  </a:cubicBezTo>
                  <a:cubicBezTo>
                    <a:pt x="12804" y="1455"/>
                    <a:pt x="12784" y="1625"/>
                    <a:pt x="12709" y="1741"/>
                  </a:cubicBezTo>
                  <a:cubicBezTo>
                    <a:pt x="12627" y="1877"/>
                    <a:pt x="12322" y="1856"/>
                    <a:pt x="12254" y="1713"/>
                  </a:cubicBezTo>
                  <a:cubicBezTo>
                    <a:pt x="12118" y="1442"/>
                    <a:pt x="12009" y="1149"/>
                    <a:pt x="11846" y="891"/>
                  </a:cubicBezTo>
                  <a:cubicBezTo>
                    <a:pt x="11785" y="803"/>
                    <a:pt x="11601" y="769"/>
                    <a:pt x="11465" y="742"/>
                  </a:cubicBezTo>
                  <a:cubicBezTo>
                    <a:pt x="11357" y="714"/>
                    <a:pt x="11207" y="816"/>
                    <a:pt x="11180" y="986"/>
                  </a:cubicBezTo>
                  <a:cubicBezTo>
                    <a:pt x="11146" y="1183"/>
                    <a:pt x="11071" y="1299"/>
                    <a:pt x="10860" y="1326"/>
                  </a:cubicBezTo>
                  <a:cubicBezTo>
                    <a:pt x="10792" y="1326"/>
                    <a:pt x="10725" y="1346"/>
                    <a:pt x="10663" y="1387"/>
                  </a:cubicBezTo>
                  <a:cubicBezTo>
                    <a:pt x="10616" y="1421"/>
                    <a:pt x="10555" y="1510"/>
                    <a:pt x="10568" y="1550"/>
                  </a:cubicBezTo>
                  <a:cubicBezTo>
                    <a:pt x="10657" y="1802"/>
                    <a:pt x="10765" y="2040"/>
                    <a:pt x="10867" y="2291"/>
                  </a:cubicBezTo>
                  <a:lnTo>
                    <a:pt x="10908" y="2291"/>
                  </a:lnTo>
                  <a:lnTo>
                    <a:pt x="10928" y="2366"/>
                  </a:lnTo>
                  <a:lnTo>
                    <a:pt x="10881" y="2311"/>
                  </a:lnTo>
                  <a:cubicBezTo>
                    <a:pt x="10874" y="2305"/>
                    <a:pt x="10874" y="2298"/>
                    <a:pt x="10867" y="2291"/>
                  </a:cubicBezTo>
                  <a:cubicBezTo>
                    <a:pt x="10704" y="2318"/>
                    <a:pt x="10541" y="2250"/>
                    <a:pt x="10446" y="2121"/>
                  </a:cubicBezTo>
                  <a:cubicBezTo>
                    <a:pt x="10364" y="1999"/>
                    <a:pt x="10215" y="1938"/>
                    <a:pt x="10079" y="1978"/>
                  </a:cubicBezTo>
                  <a:cubicBezTo>
                    <a:pt x="9984" y="2019"/>
                    <a:pt x="9868" y="1992"/>
                    <a:pt x="9800" y="1910"/>
                  </a:cubicBezTo>
                  <a:cubicBezTo>
                    <a:pt x="9732" y="1836"/>
                    <a:pt x="9685" y="1741"/>
                    <a:pt x="9617" y="1666"/>
                  </a:cubicBezTo>
                  <a:cubicBezTo>
                    <a:pt x="9508" y="1530"/>
                    <a:pt x="9372" y="1510"/>
                    <a:pt x="9257" y="1611"/>
                  </a:cubicBezTo>
                  <a:cubicBezTo>
                    <a:pt x="9155" y="1707"/>
                    <a:pt x="9066" y="1809"/>
                    <a:pt x="8964" y="1904"/>
                  </a:cubicBezTo>
                  <a:cubicBezTo>
                    <a:pt x="8910" y="1965"/>
                    <a:pt x="8822" y="1958"/>
                    <a:pt x="8774" y="1890"/>
                  </a:cubicBezTo>
                  <a:cubicBezTo>
                    <a:pt x="8652" y="1761"/>
                    <a:pt x="8468" y="1707"/>
                    <a:pt x="8298" y="1761"/>
                  </a:cubicBezTo>
                  <a:cubicBezTo>
                    <a:pt x="7918" y="1843"/>
                    <a:pt x="7551" y="1951"/>
                    <a:pt x="7218" y="2162"/>
                  </a:cubicBezTo>
                  <a:cubicBezTo>
                    <a:pt x="7136" y="2223"/>
                    <a:pt x="7055" y="2291"/>
                    <a:pt x="6987" y="2366"/>
                  </a:cubicBezTo>
                  <a:cubicBezTo>
                    <a:pt x="6851" y="2509"/>
                    <a:pt x="6898" y="2787"/>
                    <a:pt x="7082" y="2896"/>
                  </a:cubicBezTo>
                  <a:cubicBezTo>
                    <a:pt x="7136" y="2923"/>
                    <a:pt x="7197" y="2943"/>
                    <a:pt x="7259" y="2950"/>
                  </a:cubicBezTo>
                  <a:cubicBezTo>
                    <a:pt x="7252" y="2943"/>
                    <a:pt x="7252" y="2937"/>
                    <a:pt x="7252" y="2930"/>
                  </a:cubicBezTo>
                  <a:cubicBezTo>
                    <a:pt x="7272" y="2930"/>
                    <a:pt x="7293" y="2923"/>
                    <a:pt x="7313" y="2923"/>
                  </a:cubicBezTo>
                  <a:cubicBezTo>
                    <a:pt x="7361" y="2862"/>
                    <a:pt x="7408" y="2801"/>
                    <a:pt x="7462" y="2740"/>
                  </a:cubicBezTo>
                  <a:cubicBezTo>
                    <a:pt x="7483" y="2726"/>
                    <a:pt x="7517" y="2719"/>
                    <a:pt x="7544" y="2733"/>
                  </a:cubicBezTo>
                  <a:cubicBezTo>
                    <a:pt x="7612" y="2780"/>
                    <a:pt x="7605" y="2842"/>
                    <a:pt x="7530" y="2876"/>
                  </a:cubicBezTo>
                  <a:cubicBezTo>
                    <a:pt x="7456" y="2896"/>
                    <a:pt x="7381" y="2909"/>
                    <a:pt x="7306" y="2923"/>
                  </a:cubicBezTo>
                  <a:cubicBezTo>
                    <a:pt x="7299" y="2930"/>
                    <a:pt x="7286" y="2943"/>
                    <a:pt x="7279" y="2957"/>
                  </a:cubicBezTo>
                  <a:lnTo>
                    <a:pt x="7252" y="2950"/>
                  </a:lnTo>
                  <a:cubicBezTo>
                    <a:pt x="7272" y="3079"/>
                    <a:pt x="7293" y="3202"/>
                    <a:pt x="7333" y="3324"/>
                  </a:cubicBezTo>
                  <a:cubicBezTo>
                    <a:pt x="7415" y="3562"/>
                    <a:pt x="7422" y="3562"/>
                    <a:pt x="7340" y="3650"/>
                  </a:cubicBezTo>
                  <a:cubicBezTo>
                    <a:pt x="7265" y="3718"/>
                    <a:pt x="7191" y="3793"/>
                    <a:pt x="7123" y="3868"/>
                  </a:cubicBezTo>
                  <a:cubicBezTo>
                    <a:pt x="6966" y="4072"/>
                    <a:pt x="7041" y="4289"/>
                    <a:pt x="7293" y="4425"/>
                  </a:cubicBezTo>
                  <a:cubicBezTo>
                    <a:pt x="7347" y="4452"/>
                    <a:pt x="7388" y="4479"/>
                    <a:pt x="7435" y="4513"/>
                  </a:cubicBezTo>
                  <a:cubicBezTo>
                    <a:pt x="7408" y="4527"/>
                    <a:pt x="7374" y="4541"/>
                    <a:pt x="7340" y="4547"/>
                  </a:cubicBezTo>
                  <a:cubicBezTo>
                    <a:pt x="7272" y="4554"/>
                    <a:pt x="7204" y="4561"/>
                    <a:pt x="7136" y="4574"/>
                  </a:cubicBezTo>
                  <a:cubicBezTo>
                    <a:pt x="6932" y="4636"/>
                    <a:pt x="6864" y="4758"/>
                    <a:pt x="6898" y="4955"/>
                  </a:cubicBezTo>
                  <a:cubicBezTo>
                    <a:pt x="6939" y="5220"/>
                    <a:pt x="7068" y="5472"/>
                    <a:pt x="7265" y="5662"/>
                  </a:cubicBezTo>
                  <a:cubicBezTo>
                    <a:pt x="7435" y="5832"/>
                    <a:pt x="7673" y="5906"/>
                    <a:pt x="7911" y="5866"/>
                  </a:cubicBezTo>
                  <a:cubicBezTo>
                    <a:pt x="7911" y="5859"/>
                    <a:pt x="7904" y="5845"/>
                    <a:pt x="7897" y="5839"/>
                  </a:cubicBezTo>
                  <a:cubicBezTo>
                    <a:pt x="7925" y="5832"/>
                    <a:pt x="7945" y="5818"/>
                    <a:pt x="7965" y="5805"/>
                  </a:cubicBezTo>
                  <a:cubicBezTo>
                    <a:pt x="7952" y="5818"/>
                    <a:pt x="7931" y="5839"/>
                    <a:pt x="7925" y="5866"/>
                  </a:cubicBezTo>
                  <a:lnTo>
                    <a:pt x="7891" y="5866"/>
                  </a:lnTo>
                  <a:cubicBezTo>
                    <a:pt x="7938" y="5981"/>
                    <a:pt x="7965" y="6110"/>
                    <a:pt x="8047" y="6199"/>
                  </a:cubicBezTo>
                  <a:cubicBezTo>
                    <a:pt x="8312" y="6477"/>
                    <a:pt x="8652" y="6613"/>
                    <a:pt x="9039" y="6681"/>
                  </a:cubicBezTo>
                  <a:cubicBezTo>
                    <a:pt x="9325" y="6729"/>
                    <a:pt x="9556" y="6600"/>
                    <a:pt x="9800" y="6484"/>
                  </a:cubicBezTo>
                  <a:cubicBezTo>
                    <a:pt x="9800" y="6477"/>
                    <a:pt x="9800" y="6464"/>
                    <a:pt x="9793" y="6450"/>
                  </a:cubicBezTo>
                  <a:cubicBezTo>
                    <a:pt x="9821" y="6437"/>
                    <a:pt x="9868" y="6409"/>
                    <a:pt x="9814" y="6477"/>
                  </a:cubicBezTo>
                  <a:lnTo>
                    <a:pt x="9800" y="6484"/>
                  </a:lnTo>
                  <a:cubicBezTo>
                    <a:pt x="9834" y="6600"/>
                    <a:pt x="9814" y="6742"/>
                    <a:pt x="9929" y="6817"/>
                  </a:cubicBezTo>
                  <a:cubicBezTo>
                    <a:pt x="10296" y="7082"/>
                    <a:pt x="10759" y="7177"/>
                    <a:pt x="11200" y="7082"/>
                  </a:cubicBezTo>
                  <a:cubicBezTo>
                    <a:pt x="11662" y="6980"/>
                    <a:pt x="12158" y="6906"/>
                    <a:pt x="12444" y="6450"/>
                  </a:cubicBezTo>
                  <a:cubicBezTo>
                    <a:pt x="12512" y="6348"/>
                    <a:pt x="12627" y="6287"/>
                    <a:pt x="12750" y="6273"/>
                  </a:cubicBezTo>
                  <a:cubicBezTo>
                    <a:pt x="12757" y="6260"/>
                    <a:pt x="12757" y="6253"/>
                    <a:pt x="12763" y="6239"/>
                  </a:cubicBezTo>
                  <a:lnTo>
                    <a:pt x="12784" y="6260"/>
                  </a:lnTo>
                  <a:cubicBezTo>
                    <a:pt x="12770" y="6260"/>
                    <a:pt x="12763" y="6267"/>
                    <a:pt x="12750" y="6273"/>
                  </a:cubicBezTo>
                  <a:cubicBezTo>
                    <a:pt x="12729" y="6321"/>
                    <a:pt x="12702" y="6369"/>
                    <a:pt x="12682" y="6416"/>
                  </a:cubicBezTo>
                  <a:cubicBezTo>
                    <a:pt x="12661" y="6443"/>
                    <a:pt x="12648" y="6471"/>
                    <a:pt x="12634" y="6498"/>
                  </a:cubicBezTo>
                  <a:cubicBezTo>
                    <a:pt x="12600" y="6627"/>
                    <a:pt x="12655" y="6763"/>
                    <a:pt x="12777" y="6824"/>
                  </a:cubicBezTo>
                  <a:cubicBezTo>
                    <a:pt x="12974" y="6906"/>
                    <a:pt x="13219" y="6858"/>
                    <a:pt x="13382" y="7028"/>
                  </a:cubicBezTo>
                  <a:lnTo>
                    <a:pt x="13429" y="7028"/>
                  </a:lnTo>
                  <a:lnTo>
                    <a:pt x="13450" y="7075"/>
                  </a:lnTo>
                  <a:lnTo>
                    <a:pt x="13409" y="7048"/>
                  </a:lnTo>
                  <a:cubicBezTo>
                    <a:pt x="13402" y="7041"/>
                    <a:pt x="13389" y="7035"/>
                    <a:pt x="13382" y="7028"/>
                  </a:cubicBezTo>
                  <a:cubicBezTo>
                    <a:pt x="12655" y="6980"/>
                    <a:pt x="11941" y="6987"/>
                    <a:pt x="11268" y="7327"/>
                  </a:cubicBezTo>
                  <a:cubicBezTo>
                    <a:pt x="10976" y="7470"/>
                    <a:pt x="10657" y="7449"/>
                    <a:pt x="10337" y="7354"/>
                  </a:cubicBezTo>
                  <a:cubicBezTo>
                    <a:pt x="10133" y="7306"/>
                    <a:pt x="9929" y="7272"/>
                    <a:pt x="9719" y="7259"/>
                  </a:cubicBezTo>
                  <a:cubicBezTo>
                    <a:pt x="9603" y="7245"/>
                    <a:pt x="9413" y="7388"/>
                    <a:pt x="9406" y="7490"/>
                  </a:cubicBezTo>
                  <a:cubicBezTo>
                    <a:pt x="9386" y="7762"/>
                    <a:pt x="9372" y="8034"/>
                    <a:pt x="9352" y="8305"/>
                  </a:cubicBezTo>
                  <a:cubicBezTo>
                    <a:pt x="9345" y="8401"/>
                    <a:pt x="9311" y="8441"/>
                    <a:pt x="9257" y="8414"/>
                  </a:cubicBezTo>
                  <a:cubicBezTo>
                    <a:pt x="9229" y="8394"/>
                    <a:pt x="9216" y="8367"/>
                    <a:pt x="9209" y="8333"/>
                  </a:cubicBezTo>
                  <a:cubicBezTo>
                    <a:pt x="9107" y="7633"/>
                    <a:pt x="8699" y="7157"/>
                    <a:pt x="8061" y="6838"/>
                  </a:cubicBezTo>
                  <a:cubicBezTo>
                    <a:pt x="8027" y="6824"/>
                    <a:pt x="7999" y="6804"/>
                    <a:pt x="7972" y="6783"/>
                  </a:cubicBezTo>
                  <a:cubicBezTo>
                    <a:pt x="7816" y="6695"/>
                    <a:pt x="7619" y="6722"/>
                    <a:pt x="7483" y="6844"/>
                  </a:cubicBezTo>
                  <a:cubicBezTo>
                    <a:pt x="7272" y="7048"/>
                    <a:pt x="7068" y="7266"/>
                    <a:pt x="6864" y="7476"/>
                  </a:cubicBezTo>
                  <a:cubicBezTo>
                    <a:pt x="6926" y="7599"/>
                    <a:pt x="6994" y="7735"/>
                    <a:pt x="6919" y="7857"/>
                  </a:cubicBezTo>
                  <a:close/>
                  <a:moveTo>
                    <a:pt x="4717" y="14333"/>
                  </a:moveTo>
                  <a:lnTo>
                    <a:pt x="4676" y="14279"/>
                  </a:lnTo>
                  <a:lnTo>
                    <a:pt x="4737" y="14306"/>
                  </a:lnTo>
                  <a:lnTo>
                    <a:pt x="4771" y="14340"/>
                  </a:lnTo>
                  <a:close/>
                  <a:moveTo>
                    <a:pt x="5193" y="12668"/>
                  </a:moveTo>
                  <a:lnTo>
                    <a:pt x="5138" y="12689"/>
                  </a:lnTo>
                  <a:lnTo>
                    <a:pt x="5172" y="12641"/>
                  </a:lnTo>
                  <a:lnTo>
                    <a:pt x="5220" y="12614"/>
                  </a:lnTo>
                  <a:close/>
                  <a:moveTo>
                    <a:pt x="6307" y="15047"/>
                  </a:moveTo>
                  <a:cubicBezTo>
                    <a:pt x="6307" y="15054"/>
                    <a:pt x="6300" y="15061"/>
                    <a:pt x="6294" y="15067"/>
                  </a:cubicBezTo>
                  <a:cubicBezTo>
                    <a:pt x="6287" y="15095"/>
                    <a:pt x="6273" y="15122"/>
                    <a:pt x="6266" y="15156"/>
                  </a:cubicBezTo>
                  <a:lnTo>
                    <a:pt x="6185" y="15197"/>
                  </a:lnTo>
                  <a:lnTo>
                    <a:pt x="6110" y="15244"/>
                  </a:lnTo>
                  <a:lnTo>
                    <a:pt x="6239" y="15129"/>
                  </a:lnTo>
                  <a:cubicBezTo>
                    <a:pt x="6260" y="15108"/>
                    <a:pt x="6273" y="15095"/>
                    <a:pt x="6294" y="15074"/>
                  </a:cubicBezTo>
                  <a:cubicBezTo>
                    <a:pt x="6307" y="15054"/>
                    <a:pt x="6314" y="15006"/>
                    <a:pt x="6321" y="14979"/>
                  </a:cubicBezTo>
                  <a:cubicBezTo>
                    <a:pt x="6321" y="14999"/>
                    <a:pt x="6321" y="15027"/>
                    <a:pt x="6307" y="15047"/>
                  </a:cubicBezTo>
                  <a:close/>
                  <a:moveTo>
                    <a:pt x="19349" y="6708"/>
                  </a:moveTo>
                  <a:cubicBezTo>
                    <a:pt x="19376" y="6715"/>
                    <a:pt x="19396" y="6715"/>
                    <a:pt x="19423" y="6729"/>
                  </a:cubicBezTo>
                  <a:cubicBezTo>
                    <a:pt x="19417" y="6742"/>
                    <a:pt x="19403" y="6776"/>
                    <a:pt x="19396" y="6776"/>
                  </a:cubicBezTo>
                  <a:cubicBezTo>
                    <a:pt x="19369" y="6770"/>
                    <a:pt x="19342" y="6763"/>
                    <a:pt x="19321" y="6756"/>
                  </a:cubicBezTo>
                  <a:cubicBezTo>
                    <a:pt x="19328" y="6742"/>
                    <a:pt x="19335" y="6708"/>
                    <a:pt x="19349" y="6708"/>
                  </a:cubicBezTo>
                  <a:close/>
                  <a:moveTo>
                    <a:pt x="8142" y="5635"/>
                  </a:moveTo>
                  <a:cubicBezTo>
                    <a:pt x="8115" y="5648"/>
                    <a:pt x="8094" y="5662"/>
                    <a:pt x="8074" y="5675"/>
                  </a:cubicBezTo>
                  <a:cubicBezTo>
                    <a:pt x="8088" y="5655"/>
                    <a:pt x="8101" y="5635"/>
                    <a:pt x="8115" y="5607"/>
                  </a:cubicBezTo>
                  <a:lnTo>
                    <a:pt x="8162" y="5594"/>
                  </a:lnTo>
                  <a:close/>
                  <a:moveTo>
                    <a:pt x="11357" y="10657"/>
                  </a:moveTo>
                  <a:lnTo>
                    <a:pt x="11343" y="10711"/>
                  </a:lnTo>
                  <a:lnTo>
                    <a:pt x="11268" y="1067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7"/>
            <p:cNvSpPr/>
            <p:nvPr/>
          </p:nvSpPr>
          <p:spPr>
            <a:xfrm>
              <a:off x="3749162" y="1684089"/>
              <a:ext cx="355187" cy="475439"/>
            </a:xfrm>
            <a:custGeom>
              <a:avLst/>
              <a:gdLst/>
              <a:ahLst/>
              <a:cxnLst/>
              <a:rect l="l" t="t" r="r" b="b"/>
              <a:pathLst>
                <a:path w="17019" h="22781" extrusionOk="0">
                  <a:moveTo>
                    <a:pt x="3494" y="8312"/>
                  </a:moveTo>
                  <a:cubicBezTo>
                    <a:pt x="3909" y="8359"/>
                    <a:pt x="4235" y="8719"/>
                    <a:pt x="4683" y="8624"/>
                  </a:cubicBezTo>
                  <a:cubicBezTo>
                    <a:pt x="4717" y="8624"/>
                    <a:pt x="4751" y="8651"/>
                    <a:pt x="4778" y="8665"/>
                  </a:cubicBezTo>
                  <a:cubicBezTo>
                    <a:pt x="4840" y="8699"/>
                    <a:pt x="4894" y="8740"/>
                    <a:pt x="4948" y="8780"/>
                  </a:cubicBezTo>
                  <a:cubicBezTo>
                    <a:pt x="5118" y="8910"/>
                    <a:pt x="5268" y="9052"/>
                    <a:pt x="5444" y="9161"/>
                  </a:cubicBezTo>
                  <a:cubicBezTo>
                    <a:pt x="5533" y="9209"/>
                    <a:pt x="5635" y="9222"/>
                    <a:pt x="5737" y="9195"/>
                  </a:cubicBezTo>
                  <a:cubicBezTo>
                    <a:pt x="5811" y="9175"/>
                    <a:pt x="5873" y="9093"/>
                    <a:pt x="5934" y="9025"/>
                  </a:cubicBezTo>
                  <a:cubicBezTo>
                    <a:pt x="5859" y="8944"/>
                    <a:pt x="5791" y="8855"/>
                    <a:pt x="5723" y="8774"/>
                  </a:cubicBezTo>
                  <a:cubicBezTo>
                    <a:pt x="5723" y="8767"/>
                    <a:pt x="5710" y="8767"/>
                    <a:pt x="5710" y="8753"/>
                  </a:cubicBezTo>
                  <a:cubicBezTo>
                    <a:pt x="5553" y="8767"/>
                    <a:pt x="5411" y="8753"/>
                    <a:pt x="5356" y="8583"/>
                  </a:cubicBezTo>
                  <a:lnTo>
                    <a:pt x="5315" y="8583"/>
                  </a:lnTo>
                  <a:lnTo>
                    <a:pt x="5275" y="8536"/>
                  </a:lnTo>
                  <a:lnTo>
                    <a:pt x="5343" y="8556"/>
                  </a:lnTo>
                  <a:cubicBezTo>
                    <a:pt x="5343" y="8570"/>
                    <a:pt x="5349" y="8577"/>
                    <a:pt x="5356" y="8583"/>
                  </a:cubicBezTo>
                  <a:cubicBezTo>
                    <a:pt x="5499" y="8583"/>
                    <a:pt x="5635" y="8611"/>
                    <a:pt x="5703" y="8753"/>
                  </a:cubicBezTo>
                  <a:lnTo>
                    <a:pt x="5744" y="8753"/>
                  </a:lnTo>
                  <a:lnTo>
                    <a:pt x="5954" y="9005"/>
                  </a:lnTo>
                  <a:cubicBezTo>
                    <a:pt x="5947" y="9012"/>
                    <a:pt x="5941" y="9018"/>
                    <a:pt x="5934" y="9032"/>
                  </a:cubicBezTo>
                  <a:cubicBezTo>
                    <a:pt x="6097" y="8998"/>
                    <a:pt x="6260" y="8978"/>
                    <a:pt x="6423" y="8937"/>
                  </a:cubicBezTo>
                  <a:cubicBezTo>
                    <a:pt x="6709" y="8862"/>
                    <a:pt x="6844" y="8665"/>
                    <a:pt x="6838" y="8352"/>
                  </a:cubicBezTo>
                  <a:cubicBezTo>
                    <a:pt x="6831" y="8230"/>
                    <a:pt x="6817" y="8114"/>
                    <a:pt x="6797" y="7999"/>
                  </a:cubicBezTo>
                  <a:cubicBezTo>
                    <a:pt x="6783" y="7999"/>
                    <a:pt x="6776" y="7992"/>
                    <a:pt x="6763" y="7985"/>
                  </a:cubicBezTo>
                  <a:cubicBezTo>
                    <a:pt x="6756" y="7979"/>
                    <a:pt x="6763" y="7958"/>
                    <a:pt x="6763" y="7938"/>
                  </a:cubicBezTo>
                  <a:cubicBezTo>
                    <a:pt x="6593" y="7768"/>
                    <a:pt x="6600" y="7754"/>
                    <a:pt x="6797" y="7578"/>
                  </a:cubicBezTo>
                  <a:lnTo>
                    <a:pt x="6797" y="7557"/>
                  </a:lnTo>
                  <a:cubicBezTo>
                    <a:pt x="6783" y="7482"/>
                    <a:pt x="6804" y="7469"/>
                    <a:pt x="6844" y="7530"/>
                  </a:cubicBezTo>
                  <a:cubicBezTo>
                    <a:pt x="6831" y="7544"/>
                    <a:pt x="6810" y="7564"/>
                    <a:pt x="6797" y="7578"/>
                  </a:cubicBezTo>
                  <a:cubicBezTo>
                    <a:pt x="6783" y="7693"/>
                    <a:pt x="6776" y="7815"/>
                    <a:pt x="6763" y="7938"/>
                  </a:cubicBezTo>
                  <a:lnTo>
                    <a:pt x="6783" y="7958"/>
                  </a:lnTo>
                  <a:cubicBezTo>
                    <a:pt x="6783" y="7972"/>
                    <a:pt x="6790" y="7985"/>
                    <a:pt x="6790" y="7999"/>
                  </a:cubicBezTo>
                  <a:cubicBezTo>
                    <a:pt x="7008" y="8087"/>
                    <a:pt x="7218" y="8169"/>
                    <a:pt x="7429" y="8271"/>
                  </a:cubicBezTo>
                  <a:cubicBezTo>
                    <a:pt x="7476" y="8298"/>
                    <a:pt x="7497" y="8380"/>
                    <a:pt x="7517" y="8441"/>
                  </a:cubicBezTo>
                  <a:cubicBezTo>
                    <a:pt x="7524" y="8468"/>
                    <a:pt x="7504" y="8509"/>
                    <a:pt x="7497" y="8536"/>
                  </a:cubicBezTo>
                  <a:cubicBezTo>
                    <a:pt x="7442" y="8699"/>
                    <a:pt x="7334" y="8869"/>
                    <a:pt x="7347" y="9025"/>
                  </a:cubicBezTo>
                  <a:cubicBezTo>
                    <a:pt x="7361" y="9181"/>
                    <a:pt x="7538" y="9304"/>
                    <a:pt x="7578" y="9460"/>
                  </a:cubicBezTo>
                  <a:cubicBezTo>
                    <a:pt x="7660" y="9793"/>
                    <a:pt x="7830" y="10099"/>
                    <a:pt x="8061" y="10357"/>
                  </a:cubicBezTo>
                  <a:cubicBezTo>
                    <a:pt x="8129" y="10439"/>
                    <a:pt x="8095" y="10568"/>
                    <a:pt x="7993" y="10602"/>
                  </a:cubicBezTo>
                  <a:cubicBezTo>
                    <a:pt x="7898" y="10649"/>
                    <a:pt x="7776" y="10656"/>
                    <a:pt x="7701" y="10717"/>
                  </a:cubicBezTo>
                  <a:cubicBezTo>
                    <a:pt x="7626" y="10785"/>
                    <a:pt x="7572" y="10874"/>
                    <a:pt x="7551" y="10969"/>
                  </a:cubicBezTo>
                  <a:cubicBezTo>
                    <a:pt x="7558" y="11037"/>
                    <a:pt x="7592" y="11098"/>
                    <a:pt x="7653" y="11125"/>
                  </a:cubicBezTo>
                  <a:cubicBezTo>
                    <a:pt x="7925" y="11193"/>
                    <a:pt x="8204" y="10982"/>
                    <a:pt x="8482" y="11118"/>
                  </a:cubicBezTo>
                  <a:cubicBezTo>
                    <a:pt x="8509" y="11132"/>
                    <a:pt x="8537" y="11159"/>
                    <a:pt x="8557" y="11186"/>
                  </a:cubicBezTo>
                  <a:cubicBezTo>
                    <a:pt x="8605" y="11241"/>
                    <a:pt x="8584" y="11322"/>
                    <a:pt x="8516" y="11349"/>
                  </a:cubicBezTo>
                  <a:cubicBezTo>
                    <a:pt x="8421" y="11383"/>
                    <a:pt x="8333" y="11431"/>
                    <a:pt x="8244" y="11478"/>
                  </a:cubicBezTo>
                  <a:cubicBezTo>
                    <a:pt x="8163" y="11553"/>
                    <a:pt x="8149" y="11669"/>
                    <a:pt x="8210" y="11757"/>
                  </a:cubicBezTo>
                  <a:cubicBezTo>
                    <a:pt x="8265" y="11805"/>
                    <a:pt x="8326" y="11832"/>
                    <a:pt x="8394" y="11839"/>
                  </a:cubicBezTo>
                  <a:cubicBezTo>
                    <a:pt x="8462" y="11839"/>
                    <a:pt x="8530" y="11818"/>
                    <a:pt x="8598" y="11791"/>
                  </a:cubicBezTo>
                  <a:cubicBezTo>
                    <a:pt x="8876" y="11723"/>
                    <a:pt x="9080" y="11777"/>
                    <a:pt x="9162" y="12083"/>
                  </a:cubicBezTo>
                  <a:cubicBezTo>
                    <a:pt x="9175" y="12151"/>
                    <a:pt x="9216" y="12212"/>
                    <a:pt x="9277" y="12253"/>
                  </a:cubicBezTo>
                  <a:cubicBezTo>
                    <a:pt x="9617" y="12382"/>
                    <a:pt x="9617" y="12627"/>
                    <a:pt x="9576" y="12933"/>
                  </a:cubicBezTo>
                  <a:cubicBezTo>
                    <a:pt x="9529" y="13273"/>
                    <a:pt x="9536" y="13612"/>
                    <a:pt x="9502" y="13959"/>
                  </a:cubicBezTo>
                  <a:cubicBezTo>
                    <a:pt x="9502" y="14102"/>
                    <a:pt x="9407" y="14224"/>
                    <a:pt x="9271" y="14272"/>
                  </a:cubicBezTo>
                  <a:cubicBezTo>
                    <a:pt x="9060" y="14312"/>
                    <a:pt x="8876" y="14428"/>
                    <a:pt x="8747" y="14598"/>
                  </a:cubicBezTo>
                  <a:cubicBezTo>
                    <a:pt x="8543" y="14890"/>
                    <a:pt x="8244" y="15074"/>
                    <a:pt x="7959" y="15271"/>
                  </a:cubicBezTo>
                  <a:cubicBezTo>
                    <a:pt x="7388" y="15665"/>
                    <a:pt x="7191" y="15706"/>
                    <a:pt x="7558" y="16521"/>
                  </a:cubicBezTo>
                  <a:cubicBezTo>
                    <a:pt x="7558" y="16582"/>
                    <a:pt x="7538" y="16650"/>
                    <a:pt x="7490" y="16691"/>
                  </a:cubicBezTo>
                  <a:cubicBezTo>
                    <a:pt x="7130" y="16684"/>
                    <a:pt x="6804" y="16793"/>
                    <a:pt x="6477" y="16908"/>
                  </a:cubicBezTo>
                  <a:cubicBezTo>
                    <a:pt x="6144" y="17038"/>
                    <a:pt x="5771" y="17004"/>
                    <a:pt x="5465" y="16827"/>
                  </a:cubicBezTo>
                  <a:cubicBezTo>
                    <a:pt x="5275" y="16725"/>
                    <a:pt x="5091" y="16630"/>
                    <a:pt x="4901" y="16548"/>
                  </a:cubicBezTo>
                  <a:cubicBezTo>
                    <a:pt x="4833" y="16535"/>
                    <a:pt x="4765" y="16548"/>
                    <a:pt x="4711" y="16589"/>
                  </a:cubicBezTo>
                  <a:cubicBezTo>
                    <a:pt x="4541" y="16806"/>
                    <a:pt x="4344" y="16997"/>
                    <a:pt x="4119" y="17160"/>
                  </a:cubicBezTo>
                  <a:cubicBezTo>
                    <a:pt x="4017" y="17255"/>
                    <a:pt x="3936" y="17371"/>
                    <a:pt x="3881" y="17493"/>
                  </a:cubicBezTo>
                  <a:cubicBezTo>
                    <a:pt x="3793" y="17690"/>
                    <a:pt x="3820" y="17914"/>
                    <a:pt x="3963" y="18077"/>
                  </a:cubicBezTo>
                  <a:cubicBezTo>
                    <a:pt x="4303" y="18438"/>
                    <a:pt x="4677" y="18628"/>
                    <a:pt x="5179" y="18383"/>
                  </a:cubicBezTo>
                  <a:cubicBezTo>
                    <a:pt x="5309" y="18329"/>
                    <a:pt x="5444" y="18288"/>
                    <a:pt x="5580" y="18261"/>
                  </a:cubicBezTo>
                  <a:cubicBezTo>
                    <a:pt x="5648" y="18247"/>
                    <a:pt x="5716" y="18247"/>
                    <a:pt x="5777" y="18274"/>
                  </a:cubicBezTo>
                  <a:cubicBezTo>
                    <a:pt x="6131" y="18478"/>
                    <a:pt x="6525" y="18349"/>
                    <a:pt x="6899" y="18410"/>
                  </a:cubicBezTo>
                  <a:cubicBezTo>
                    <a:pt x="7076" y="18431"/>
                    <a:pt x="7225" y="18533"/>
                    <a:pt x="7313" y="18689"/>
                  </a:cubicBezTo>
                  <a:cubicBezTo>
                    <a:pt x="7483" y="18988"/>
                    <a:pt x="7606" y="19314"/>
                    <a:pt x="7809" y="19586"/>
                  </a:cubicBezTo>
                  <a:cubicBezTo>
                    <a:pt x="7945" y="19770"/>
                    <a:pt x="8041" y="19905"/>
                    <a:pt x="7918" y="20130"/>
                  </a:cubicBezTo>
                  <a:cubicBezTo>
                    <a:pt x="7864" y="20259"/>
                    <a:pt x="7884" y="20408"/>
                    <a:pt x="7979" y="20517"/>
                  </a:cubicBezTo>
                  <a:cubicBezTo>
                    <a:pt x="8163" y="20803"/>
                    <a:pt x="8428" y="21034"/>
                    <a:pt x="8734" y="21183"/>
                  </a:cubicBezTo>
                  <a:cubicBezTo>
                    <a:pt x="8734" y="21183"/>
                    <a:pt x="8734" y="21190"/>
                    <a:pt x="8734" y="21190"/>
                  </a:cubicBezTo>
                  <a:lnTo>
                    <a:pt x="8754" y="21197"/>
                  </a:lnTo>
                  <a:lnTo>
                    <a:pt x="8734" y="21176"/>
                  </a:lnTo>
                  <a:cubicBezTo>
                    <a:pt x="8972" y="21258"/>
                    <a:pt x="9141" y="21428"/>
                    <a:pt x="9305" y="21604"/>
                  </a:cubicBezTo>
                  <a:cubicBezTo>
                    <a:pt x="9590" y="21910"/>
                    <a:pt x="9889" y="22182"/>
                    <a:pt x="10331" y="22277"/>
                  </a:cubicBezTo>
                  <a:cubicBezTo>
                    <a:pt x="10528" y="22318"/>
                    <a:pt x="10684" y="22495"/>
                    <a:pt x="10868" y="22576"/>
                  </a:cubicBezTo>
                  <a:cubicBezTo>
                    <a:pt x="11058" y="22665"/>
                    <a:pt x="11255" y="22733"/>
                    <a:pt x="11459" y="22780"/>
                  </a:cubicBezTo>
                  <a:cubicBezTo>
                    <a:pt x="11520" y="22780"/>
                    <a:pt x="11581" y="22739"/>
                    <a:pt x="11615" y="22685"/>
                  </a:cubicBezTo>
                  <a:cubicBezTo>
                    <a:pt x="11731" y="22515"/>
                    <a:pt x="11738" y="22291"/>
                    <a:pt x="11642" y="22107"/>
                  </a:cubicBezTo>
                  <a:cubicBezTo>
                    <a:pt x="11371" y="21598"/>
                    <a:pt x="11106" y="21074"/>
                    <a:pt x="10643" y="20687"/>
                  </a:cubicBezTo>
                  <a:cubicBezTo>
                    <a:pt x="10480" y="20558"/>
                    <a:pt x="10453" y="20361"/>
                    <a:pt x="10453" y="20164"/>
                  </a:cubicBezTo>
                  <a:cubicBezTo>
                    <a:pt x="10446" y="20157"/>
                    <a:pt x="10440" y="20157"/>
                    <a:pt x="10433" y="20150"/>
                  </a:cubicBezTo>
                  <a:cubicBezTo>
                    <a:pt x="10426" y="20136"/>
                    <a:pt x="10419" y="20116"/>
                    <a:pt x="10412" y="20103"/>
                  </a:cubicBezTo>
                  <a:lnTo>
                    <a:pt x="10351" y="20062"/>
                  </a:lnTo>
                  <a:cubicBezTo>
                    <a:pt x="10372" y="20069"/>
                    <a:pt x="10399" y="20062"/>
                    <a:pt x="10406" y="20075"/>
                  </a:cubicBezTo>
                  <a:cubicBezTo>
                    <a:pt x="10406" y="20082"/>
                    <a:pt x="10412" y="20096"/>
                    <a:pt x="10412" y="20103"/>
                  </a:cubicBezTo>
                  <a:lnTo>
                    <a:pt x="10453" y="20130"/>
                  </a:lnTo>
                  <a:lnTo>
                    <a:pt x="10453" y="20164"/>
                  </a:lnTo>
                  <a:cubicBezTo>
                    <a:pt x="10779" y="20266"/>
                    <a:pt x="11072" y="20456"/>
                    <a:pt x="11296" y="20707"/>
                  </a:cubicBezTo>
                  <a:cubicBezTo>
                    <a:pt x="11466" y="20925"/>
                    <a:pt x="11697" y="21095"/>
                    <a:pt x="11962" y="21197"/>
                  </a:cubicBezTo>
                  <a:cubicBezTo>
                    <a:pt x="12152" y="21285"/>
                    <a:pt x="12302" y="21435"/>
                    <a:pt x="12390" y="21625"/>
                  </a:cubicBezTo>
                  <a:cubicBezTo>
                    <a:pt x="12485" y="21808"/>
                    <a:pt x="12587" y="21992"/>
                    <a:pt x="12696" y="22162"/>
                  </a:cubicBezTo>
                  <a:cubicBezTo>
                    <a:pt x="12737" y="22216"/>
                    <a:pt x="12805" y="22250"/>
                    <a:pt x="12866" y="22250"/>
                  </a:cubicBezTo>
                  <a:cubicBezTo>
                    <a:pt x="12947" y="22236"/>
                    <a:pt x="12981" y="22141"/>
                    <a:pt x="12940" y="22080"/>
                  </a:cubicBezTo>
                  <a:cubicBezTo>
                    <a:pt x="12777" y="21808"/>
                    <a:pt x="12811" y="21570"/>
                    <a:pt x="12981" y="21312"/>
                  </a:cubicBezTo>
                  <a:cubicBezTo>
                    <a:pt x="13083" y="21136"/>
                    <a:pt x="13219" y="20979"/>
                    <a:pt x="13382" y="20850"/>
                  </a:cubicBezTo>
                  <a:cubicBezTo>
                    <a:pt x="13532" y="20741"/>
                    <a:pt x="13559" y="20565"/>
                    <a:pt x="13518" y="20388"/>
                  </a:cubicBezTo>
                  <a:cubicBezTo>
                    <a:pt x="13498" y="20286"/>
                    <a:pt x="13471" y="20191"/>
                    <a:pt x="13437" y="20089"/>
                  </a:cubicBezTo>
                  <a:cubicBezTo>
                    <a:pt x="13273" y="19749"/>
                    <a:pt x="13205" y="19369"/>
                    <a:pt x="13239" y="18995"/>
                  </a:cubicBezTo>
                  <a:cubicBezTo>
                    <a:pt x="13267" y="18757"/>
                    <a:pt x="13144" y="18621"/>
                    <a:pt x="12954" y="18492"/>
                  </a:cubicBezTo>
                  <a:cubicBezTo>
                    <a:pt x="12764" y="18349"/>
                    <a:pt x="12573" y="18193"/>
                    <a:pt x="12397" y="18030"/>
                  </a:cubicBezTo>
                  <a:cubicBezTo>
                    <a:pt x="12295" y="17935"/>
                    <a:pt x="12240" y="17799"/>
                    <a:pt x="12254" y="17663"/>
                  </a:cubicBezTo>
                  <a:cubicBezTo>
                    <a:pt x="12281" y="17357"/>
                    <a:pt x="12186" y="17051"/>
                    <a:pt x="11989" y="16813"/>
                  </a:cubicBezTo>
                  <a:cubicBezTo>
                    <a:pt x="11962" y="16759"/>
                    <a:pt x="11948" y="16698"/>
                    <a:pt x="11948" y="16630"/>
                  </a:cubicBezTo>
                  <a:lnTo>
                    <a:pt x="11928" y="16630"/>
                  </a:lnTo>
                  <a:lnTo>
                    <a:pt x="11894" y="16596"/>
                  </a:lnTo>
                  <a:lnTo>
                    <a:pt x="11948" y="16616"/>
                  </a:lnTo>
                  <a:cubicBezTo>
                    <a:pt x="11948" y="16623"/>
                    <a:pt x="11948" y="16630"/>
                    <a:pt x="11948" y="16637"/>
                  </a:cubicBezTo>
                  <a:cubicBezTo>
                    <a:pt x="12009" y="16650"/>
                    <a:pt x="12071" y="16657"/>
                    <a:pt x="12132" y="16664"/>
                  </a:cubicBezTo>
                  <a:cubicBezTo>
                    <a:pt x="12438" y="16664"/>
                    <a:pt x="12472" y="16630"/>
                    <a:pt x="12560" y="16331"/>
                  </a:cubicBezTo>
                  <a:cubicBezTo>
                    <a:pt x="12587" y="16236"/>
                    <a:pt x="12621" y="16140"/>
                    <a:pt x="12669" y="16052"/>
                  </a:cubicBezTo>
                  <a:cubicBezTo>
                    <a:pt x="12730" y="15964"/>
                    <a:pt x="12852" y="15950"/>
                    <a:pt x="12927" y="16032"/>
                  </a:cubicBezTo>
                  <a:cubicBezTo>
                    <a:pt x="13070" y="16222"/>
                    <a:pt x="13212" y="16419"/>
                    <a:pt x="13362" y="16609"/>
                  </a:cubicBezTo>
                  <a:cubicBezTo>
                    <a:pt x="13559" y="16854"/>
                    <a:pt x="13688" y="17139"/>
                    <a:pt x="13742" y="17452"/>
                  </a:cubicBezTo>
                  <a:cubicBezTo>
                    <a:pt x="13763" y="17581"/>
                    <a:pt x="13790" y="17717"/>
                    <a:pt x="13824" y="17853"/>
                  </a:cubicBezTo>
                  <a:cubicBezTo>
                    <a:pt x="13844" y="17921"/>
                    <a:pt x="13878" y="17982"/>
                    <a:pt x="13926" y="18030"/>
                  </a:cubicBezTo>
                  <a:cubicBezTo>
                    <a:pt x="14130" y="18220"/>
                    <a:pt x="14347" y="18390"/>
                    <a:pt x="14626" y="18458"/>
                  </a:cubicBezTo>
                  <a:cubicBezTo>
                    <a:pt x="14694" y="18458"/>
                    <a:pt x="14762" y="18424"/>
                    <a:pt x="14796" y="18370"/>
                  </a:cubicBezTo>
                  <a:cubicBezTo>
                    <a:pt x="14864" y="18179"/>
                    <a:pt x="14911" y="17982"/>
                    <a:pt x="14966" y="17785"/>
                  </a:cubicBezTo>
                  <a:cubicBezTo>
                    <a:pt x="14986" y="17642"/>
                    <a:pt x="15095" y="17534"/>
                    <a:pt x="15231" y="17500"/>
                  </a:cubicBezTo>
                  <a:cubicBezTo>
                    <a:pt x="15333" y="17472"/>
                    <a:pt x="15435" y="17452"/>
                    <a:pt x="15530" y="17418"/>
                  </a:cubicBezTo>
                  <a:cubicBezTo>
                    <a:pt x="16012" y="17248"/>
                    <a:pt x="16196" y="16732"/>
                    <a:pt x="16651" y="16507"/>
                  </a:cubicBezTo>
                  <a:cubicBezTo>
                    <a:pt x="16787" y="16446"/>
                    <a:pt x="16882" y="16256"/>
                    <a:pt x="16964" y="16113"/>
                  </a:cubicBezTo>
                  <a:cubicBezTo>
                    <a:pt x="17011" y="16018"/>
                    <a:pt x="17018" y="15916"/>
                    <a:pt x="16991" y="15821"/>
                  </a:cubicBezTo>
                  <a:cubicBezTo>
                    <a:pt x="16909" y="15590"/>
                    <a:pt x="16780" y="15386"/>
                    <a:pt x="16502" y="15332"/>
                  </a:cubicBezTo>
                  <a:cubicBezTo>
                    <a:pt x="16366" y="15305"/>
                    <a:pt x="16230" y="15291"/>
                    <a:pt x="16135" y="15169"/>
                  </a:cubicBezTo>
                  <a:lnTo>
                    <a:pt x="16169" y="15189"/>
                  </a:lnTo>
                  <a:lnTo>
                    <a:pt x="16169" y="15141"/>
                  </a:lnTo>
                  <a:lnTo>
                    <a:pt x="16141" y="15162"/>
                  </a:lnTo>
                  <a:cubicBezTo>
                    <a:pt x="16053" y="15094"/>
                    <a:pt x="16067" y="15026"/>
                    <a:pt x="16141" y="14958"/>
                  </a:cubicBezTo>
                  <a:lnTo>
                    <a:pt x="16162" y="14978"/>
                  </a:lnTo>
                  <a:lnTo>
                    <a:pt x="16162" y="14938"/>
                  </a:lnTo>
                  <a:lnTo>
                    <a:pt x="16135" y="14958"/>
                  </a:lnTo>
                  <a:cubicBezTo>
                    <a:pt x="16087" y="14910"/>
                    <a:pt x="16053" y="14842"/>
                    <a:pt x="15992" y="14815"/>
                  </a:cubicBezTo>
                  <a:cubicBezTo>
                    <a:pt x="15931" y="14795"/>
                    <a:pt x="15856" y="14788"/>
                    <a:pt x="15788" y="14795"/>
                  </a:cubicBezTo>
                  <a:cubicBezTo>
                    <a:pt x="15720" y="14795"/>
                    <a:pt x="15652" y="14795"/>
                    <a:pt x="15584" y="14788"/>
                  </a:cubicBezTo>
                  <a:cubicBezTo>
                    <a:pt x="15448" y="14747"/>
                    <a:pt x="15373" y="14605"/>
                    <a:pt x="15414" y="14469"/>
                  </a:cubicBezTo>
                  <a:cubicBezTo>
                    <a:pt x="15523" y="14156"/>
                    <a:pt x="15530" y="14122"/>
                    <a:pt x="15339" y="14013"/>
                  </a:cubicBezTo>
                  <a:cubicBezTo>
                    <a:pt x="15156" y="13905"/>
                    <a:pt x="14986" y="13809"/>
                    <a:pt x="15000" y="13572"/>
                  </a:cubicBezTo>
                  <a:cubicBezTo>
                    <a:pt x="14809" y="13504"/>
                    <a:pt x="14612" y="13442"/>
                    <a:pt x="14422" y="13361"/>
                  </a:cubicBezTo>
                  <a:cubicBezTo>
                    <a:pt x="14259" y="13293"/>
                    <a:pt x="14137" y="13150"/>
                    <a:pt x="14089" y="12980"/>
                  </a:cubicBezTo>
                  <a:cubicBezTo>
                    <a:pt x="14021" y="12668"/>
                    <a:pt x="13763" y="12437"/>
                    <a:pt x="13443" y="12389"/>
                  </a:cubicBezTo>
                  <a:cubicBezTo>
                    <a:pt x="13328" y="12376"/>
                    <a:pt x="13280" y="12226"/>
                    <a:pt x="13375" y="12144"/>
                  </a:cubicBezTo>
                  <a:cubicBezTo>
                    <a:pt x="13579" y="11913"/>
                    <a:pt x="13804" y="11703"/>
                    <a:pt x="13729" y="11343"/>
                  </a:cubicBezTo>
                  <a:cubicBezTo>
                    <a:pt x="13708" y="11275"/>
                    <a:pt x="13783" y="11247"/>
                    <a:pt x="13865" y="11268"/>
                  </a:cubicBezTo>
                  <a:cubicBezTo>
                    <a:pt x="14035" y="11329"/>
                    <a:pt x="14204" y="11370"/>
                    <a:pt x="14374" y="11404"/>
                  </a:cubicBezTo>
                  <a:cubicBezTo>
                    <a:pt x="14476" y="11404"/>
                    <a:pt x="14571" y="11363"/>
                    <a:pt x="14639" y="11288"/>
                  </a:cubicBezTo>
                  <a:cubicBezTo>
                    <a:pt x="14680" y="11220"/>
                    <a:pt x="14639" y="11098"/>
                    <a:pt x="14633" y="11003"/>
                  </a:cubicBezTo>
                  <a:cubicBezTo>
                    <a:pt x="14626" y="10969"/>
                    <a:pt x="14605" y="10935"/>
                    <a:pt x="14578" y="10914"/>
                  </a:cubicBezTo>
                  <a:cubicBezTo>
                    <a:pt x="14395" y="10758"/>
                    <a:pt x="14320" y="10595"/>
                    <a:pt x="14517" y="10398"/>
                  </a:cubicBezTo>
                  <a:cubicBezTo>
                    <a:pt x="14667" y="10248"/>
                    <a:pt x="14707" y="10017"/>
                    <a:pt x="14619" y="9827"/>
                  </a:cubicBezTo>
                  <a:cubicBezTo>
                    <a:pt x="14510" y="9542"/>
                    <a:pt x="14361" y="9263"/>
                    <a:pt x="14293" y="8971"/>
                  </a:cubicBezTo>
                  <a:cubicBezTo>
                    <a:pt x="14177" y="8488"/>
                    <a:pt x="13912" y="8182"/>
                    <a:pt x="13409" y="8080"/>
                  </a:cubicBezTo>
                  <a:cubicBezTo>
                    <a:pt x="13192" y="8033"/>
                    <a:pt x="13036" y="7917"/>
                    <a:pt x="12988" y="7680"/>
                  </a:cubicBezTo>
                  <a:cubicBezTo>
                    <a:pt x="12968" y="7612"/>
                    <a:pt x="12852" y="7564"/>
                    <a:pt x="12771" y="7510"/>
                  </a:cubicBezTo>
                  <a:cubicBezTo>
                    <a:pt x="12771" y="7516"/>
                    <a:pt x="12771" y="7516"/>
                    <a:pt x="12771" y="7516"/>
                  </a:cubicBezTo>
                  <a:lnTo>
                    <a:pt x="12716" y="7564"/>
                  </a:lnTo>
                  <a:lnTo>
                    <a:pt x="12757" y="7503"/>
                  </a:lnTo>
                  <a:lnTo>
                    <a:pt x="12771" y="7510"/>
                  </a:lnTo>
                  <a:cubicBezTo>
                    <a:pt x="12852" y="7279"/>
                    <a:pt x="12872" y="7041"/>
                    <a:pt x="12737" y="6823"/>
                  </a:cubicBezTo>
                  <a:cubicBezTo>
                    <a:pt x="12655" y="6674"/>
                    <a:pt x="12546" y="6538"/>
                    <a:pt x="12431" y="6409"/>
                  </a:cubicBezTo>
                  <a:cubicBezTo>
                    <a:pt x="12281" y="6239"/>
                    <a:pt x="12111" y="6171"/>
                    <a:pt x="11873" y="6307"/>
                  </a:cubicBezTo>
                  <a:cubicBezTo>
                    <a:pt x="11676" y="6415"/>
                    <a:pt x="11595" y="6409"/>
                    <a:pt x="11534" y="6246"/>
                  </a:cubicBezTo>
                  <a:cubicBezTo>
                    <a:pt x="11425" y="5967"/>
                    <a:pt x="11228" y="6028"/>
                    <a:pt x="11024" y="6055"/>
                  </a:cubicBezTo>
                  <a:cubicBezTo>
                    <a:pt x="10983" y="6055"/>
                    <a:pt x="10949" y="6048"/>
                    <a:pt x="10922" y="6028"/>
                  </a:cubicBezTo>
                  <a:cubicBezTo>
                    <a:pt x="10854" y="5981"/>
                    <a:pt x="10881" y="5940"/>
                    <a:pt x="10942" y="5872"/>
                  </a:cubicBezTo>
                  <a:cubicBezTo>
                    <a:pt x="11038" y="5777"/>
                    <a:pt x="11119" y="5661"/>
                    <a:pt x="11187" y="5546"/>
                  </a:cubicBezTo>
                  <a:cubicBezTo>
                    <a:pt x="11214" y="5478"/>
                    <a:pt x="11207" y="5410"/>
                    <a:pt x="11167" y="5355"/>
                  </a:cubicBezTo>
                  <a:cubicBezTo>
                    <a:pt x="11106" y="5274"/>
                    <a:pt x="10997" y="5233"/>
                    <a:pt x="10942" y="5151"/>
                  </a:cubicBezTo>
                  <a:cubicBezTo>
                    <a:pt x="10854" y="5022"/>
                    <a:pt x="10997" y="4900"/>
                    <a:pt x="11004" y="4771"/>
                  </a:cubicBezTo>
                  <a:cubicBezTo>
                    <a:pt x="11010" y="4594"/>
                    <a:pt x="10929" y="4424"/>
                    <a:pt x="10786" y="4322"/>
                  </a:cubicBezTo>
                  <a:cubicBezTo>
                    <a:pt x="10460" y="4071"/>
                    <a:pt x="10120" y="3840"/>
                    <a:pt x="9787" y="3602"/>
                  </a:cubicBezTo>
                  <a:lnTo>
                    <a:pt x="9774" y="3588"/>
                  </a:lnTo>
                  <a:lnTo>
                    <a:pt x="9767" y="3588"/>
                  </a:lnTo>
                  <a:lnTo>
                    <a:pt x="9801" y="3616"/>
                  </a:lnTo>
                  <a:cubicBezTo>
                    <a:pt x="9461" y="3575"/>
                    <a:pt x="9175" y="3704"/>
                    <a:pt x="8904" y="3874"/>
                  </a:cubicBezTo>
                  <a:cubicBezTo>
                    <a:pt x="8666" y="4037"/>
                    <a:pt x="8353" y="4050"/>
                    <a:pt x="8102" y="3908"/>
                  </a:cubicBezTo>
                  <a:cubicBezTo>
                    <a:pt x="7843" y="3765"/>
                    <a:pt x="7667" y="3860"/>
                    <a:pt x="7483" y="3976"/>
                  </a:cubicBezTo>
                  <a:cubicBezTo>
                    <a:pt x="7483" y="3996"/>
                    <a:pt x="7476" y="4010"/>
                    <a:pt x="7470" y="4030"/>
                  </a:cubicBezTo>
                  <a:cubicBezTo>
                    <a:pt x="7422" y="4044"/>
                    <a:pt x="7388" y="4071"/>
                    <a:pt x="7347" y="4105"/>
                  </a:cubicBezTo>
                  <a:lnTo>
                    <a:pt x="7442" y="4003"/>
                  </a:lnTo>
                  <a:cubicBezTo>
                    <a:pt x="7456" y="3996"/>
                    <a:pt x="7470" y="3989"/>
                    <a:pt x="7483" y="3976"/>
                  </a:cubicBezTo>
                  <a:cubicBezTo>
                    <a:pt x="7524" y="3799"/>
                    <a:pt x="7565" y="3622"/>
                    <a:pt x="7612" y="3446"/>
                  </a:cubicBezTo>
                  <a:cubicBezTo>
                    <a:pt x="7735" y="2997"/>
                    <a:pt x="7918" y="2569"/>
                    <a:pt x="7925" y="2086"/>
                  </a:cubicBezTo>
                  <a:cubicBezTo>
                    <a:pt x="7932" y="1964"/>
                    <a:pt x="7986" y="1842"/>
                    <a:pt x="8075" y="1753"/>
                  </a:cubicBezTo>
                  <a:cubicBezTo>
                    <a:pt x="8068" y="1692"/>
                    <a:pt x="8061" y="1624"/>
                    <a:pt x="8061" y="1556"/>
                  </a:cubicBezTo>
                  <a:cubicBezTo>
                    <a:pt x="8061" y="1155"/>
                    <a:pt x="7905" y="1087"/>
                    <a:pt x="7572" y="999"/>
                  </a:cubicBezTo>
                  <a:cubicBezTo>
                    <a:pt x="7402" y="965"/>
                    <a:pt x="7218" y="965"/>
                    <a:pt x="7055" y="1013"/>
                  </a:cubicBezTo>
                  <a:cubicBezTo>
                    <a:pt x="6641" y="1094"/>
                    <a:pt x="6267" y="1339"/>
                    <a:pt x="5832" y="1339"/>
                  </a:cubicBezTo>
                  <a:cubicBezTo>
                    <a:pt x="5478" y="1332"/>
                    <a:pt x="5145" y="1488"/>
                    <a:pt x="4921" y="1760"/>
                  </a:cubicBezTo>
                  <a:cubicBezTo>
                    <a:pt x="4806" y="1889"/>
                    <a:pt x="4636" y="1971"/>
                    <a:pt x="4520" y="2093"/>
                  </a:cubicBezTo>
                  <a:cubicBezTo>
                    <a:pt x="4187" y="2447"/>
                    <a:pt x="4078" y="2854"/>
                    <a:pt x="4228" y="3323"/>
                  </a:cubicBezTo>
                  <a:cubicBezTo>
                    <a:pt x="4262" y="3425"/>
                    <a:pt x="4296" y="3520"/>
                    <a:pt x="4153" y="3554"/>
                  </a:cubicBezTo>
                  <a:cubicBezTo>
                    <a:pt x="3970" y="3588"/>
                    <a:pt x="3854" y="3724"/>
                    <a:pt x="3705" y="3813"/>
                  </a:cubicBezTo>
                  <a:cubicBezTo>
                    <a:pt x="3535" y="3915"/>
                    <a:pt x="3460" y="4057"/>
                    <a:pt x="3521" y="4241"/>
                  </a:cubicBezTo>
                  <a:cubicBezTo>
                    <a:pt x="3576" y="4431"/>
                    <a:pt x="3644" y="4635"/>
                    <a:pt x="3705" y="4832"/>
                  </a:cubicBezTo>
                  <a:cubicBezTo>
                    <a:pt x="3725" y="4893"/>
                    <a:pt x="3739" y="4961"/>
                    <a:pt x="3745" y="5029"/>
                  </a:cubicBezTo>
                  <a:cubicBezTo>
                    <a:pt x="3739" y="5063"/>
                    <a:pt x="3725" y="5097"/>
                    <a:pt x="3698" y="5117"/>
                  </a:cubicBezTo>
                  <a:cubicBezTo>
                    <a:pt x="3637" y="5138"/>
                    <a:pt x="3548" y="5172"/>
                    <a:pt x="3521" y="5145"/>
                  </a:cubicBezTo>
                  <a:cubicBezTo>
                    <a:pt x="3215" y="4880"/>
                    <a:pt x="3046" y="4254"/>
                    <a:pt x="3181" y="3928"/>
                  </a:cubicBezTo>
                  <a:cubicBezTo>
                    <a:pt x="3188" y="3894"/>
                    <a:pt x="3202" y="3860"/>
                    <a:pt x="3215" y="3833"/>
                  </a:cubicBezTo>
                  <a:cubicBezTo>
                    <a:pt x="3270" y="3704"/>
                    <a:pt x="3331" y="3575"/>
                    <a:pt x="3406" y="3466"/>
                  </a:cubicBezTo>
                  <a:cubicBezTo>
                    <a:pt x="3603" y="3235"/>
                    <a:pt x="3644" y="2984"/>
                    <a:pt x="3616" y="2691"/>
                  </a:cubicBezTo>
                  <a:cubicBezTo>
                    <a:pt x="3603" y="2515"/>
                    <a:pt x="3678" y="2345"/>
                    <a:pt x="3813" y="2229"/>
                  </a:cubicBezTo>
                  <a:cubicBezTo>
                    <a:pt x="3915" y="2134"/>
                    <a:pt x="4031" y="2052"/>
                    <a:pt x="4119" y="1951"/>
                  </a:cubicBezTo>
                  <a:cubicBezTo>
                    <a:pt x="4500" y="1488"/>
                    <a:pt x="4982" y="1128"/>
                    <a:pt x="5533" y="890"/>
                  </a:cubicBezTo>
                  <a:cubicBezTo>
                    <a:pt x="5594" y="863"/>
                    <a:pt x="5642" y="809"/>
                    <a:pt x="5676" y="748"/>
                  </a:cubicBezTo>
                  <a:cubicBezTo>
                    <a:pt x="5703" y="686"/>
                    <a:pt x="5703" y="619"/>
                    <a:pt x="5676" y="557"/>
                  </a:cubicBezTo>
                  <a:cubicBezTo>
                    <a:pt x="5587" y="449"/>
                    <a:pt x="5485" y="360"/>
                    <a:pt x="5363" y="299"/>
                  </a:cubicBezTo>
                  <a:cubicBezTo>
                    <a:pt x="4656" y="0"/>
                    <a:pt x="3977" y="143"/>
                    <a:pt x="3351" y="517"/>
                  </a:cubicBezTo>
                  <a:cubicBezTo>
                    <a:pt x="3052" y="686"/>
                    <a:pt x="2787" y="931"/>
                    <a:pt x="2515" y="1142"/>
                  </a:cubicBezTo>
                  <a:cubicBezTo>
                    <a:pt x="2101" y="1461"/>
                    <a:pt x="1897" y="1985"/>
                    <a:pt x="1428" y="2256"/>
                  </a:cubicBezTo>
                  <a:cubicBezTo>
                    <a:pt x="1374" y="2297"/>
                    <a:pt x="1326" y="2351"/>
                    <a:pt x="1292" y="2413"/>
                  </a:cubicBezTo>
                  <a:cubicBezTo>
                    <a:pt x="1217" y="2528"/>
                    <a:pt x="1143" y="2644"/>
                    <a:pt x="1075" y="2766"/>
                  </a:cubicBezTo>
                  <a:cubicBezTo>
                    <a:pt x="1007" y="2888"/>
                    <a:pt x="980" y="3045"/>
                    <a:pt x="884" y="3133"/>
                  </a:cubicBezTo>
                  <a:cubicBezTo>
                    <a:pt x="470" y="3493"/>
                    <a:pt x="354" y="4010"/>
                    <a:pt x="123" y="4465"/>
                  </a:cubicBezTo>
                  <a:cubicBezTo>
                    <a:pt x="1" y="4689"/>
                    <a:pt x="116" y="4934"/>
                    <a:pt x="381" y="5049"/>
                  </a:cubicBezTo>
                  <a:cubicBezTo>
                    <a:pt x="647" y="5158"/>
                    <a:pt x="912" y="5240"/>
                    <a:pt x="1163" y="5362"/>
                  </a:cubicBezTo>
                  <a:cubicBezTo>
                    <a:pt x="1251" y="5410"/>
                    <a:pt x="1326" y="5484"/>
                    <a:pt x="1380" y="5573"/>
                  </a:cubicBezTo>
                  <a:cubicBezTo>
                    <a:pt x="1408" y="5627"/>
                    <a:pt x="1408" y="5695"/>
                    <a:pt x="1374" y="5749"/>
                  </a:cubicBezTo>
                  <a:cubicBezTo>
                    <a:pt x="1326" y="5797"/>
                    <a:pt x="1258" y="5817"/>
                    <a:pt x="1190" y="5811"/>
                  </a:cubicBezTo>
                  <a:cubicBezTo>
                    <a:pt x="1007" y="5722"/>
                    <a:pt x="830" y="5600"/>
                    <a:pt x="647" y="5505"/>
                  </a:cubicBezTo>
                  <a:cubicBezTo>
                    <a:pt x="375" y="5382"/>
                    <a:pt x="62" y="5566"/>
                    <a:pt x="35" y="5865"/>
                  </a:cubicBezTo>
                  <a:cubicBezTo>
                    <a:pt x="28" y="6035"/>
                    <a:pt x="35" y="6205"/>
                    <a:pt x="48" y="6375"/>
                  </a:cubicBezTo>
                  <a:cubicBezTo>
                    <a:pt x="76" y="6633"/>
                    <a:pt x="266" y="6803"/>
                    <a:pt x="409" y="6993"/>
                  </a:cubicBezTo>
                  <a:cubicBezTo>
                    <a:pt x="531" y="7149"/>
                    <a:pt x="721" y="7136"/>
                    <a:pt x="891" y="7163"/>
                  </a:cubicBezTo>
                  <a:cubicBezTo>
                    <a:pt x="993" y="7183"/>
                    <a:pt x="1102" y="7183"/>
                    <a:pt x="1204" y="7204"/>
                  </a:cubicBezTo>
                  <a:cubicBezTo>
                    <a:pt x="1394" y="7245"/>
                    <a:pt x="1476" y="7394"/>
                    <a:pt x="1537" y="7557"/>
                  </a:cubicBezTo>
                  <a:cubicBezTo>
                    <a:pt x="1713" y="7747"/>
                    <a:pt x="1890" y="7911"/>
                    <a:pt x="2196" y="7856"/>
                  </a:cubicBezTo>
                  <a:cubicBezTo>
                    <a:pt x="2434" y="7815"/>
                    <a:pt x="2549" y="7951"/>
                    <a:pt x="2583" y="8162"/>
                  </a:cubicBezTo>
                  <a:cubicBezTo>
                    <a:pt x="2801" y="8210"/>
                    <a:pt x="3032" y="8196"/>
                    <a:pt x="3215" y="8359"/>
                  </a:cubicBezTo>
                  <a:cubicBezTo>
                    <a:pt x="3304" y="8332"/>
                    <a:pt x="3399" y="8318"/>
                    <a:pt x="3494" y="8312"/>
                  </a:cubicBezTo>
                  <a:close/>
                  <a:moveTo>
                    <a:pt x="8917" y="18234"/>
                  </a:moveTo>
                  <a:cubicBezTo>
                    <a:pt x="8849" y="18234"/>
                    <a:pt x="8788" y="18213"/>
                    <a:pt x="8727" y="18179"/>
                  </a:cubicBezTo>
                  <a:cubicBezTo>
                    <a:pt x="8713" y="18172"/>
                    <a:pt x="8707" y="18125"/>
                    <a:pt x="8720" y="18105"/>
                  </a:cubicBezTo>
                  <a:cubicBezTo>
                    <a:pt x="8815" y="17921"/>
                    <a:pt x="8910" y="17744"/>
                    <a:pt x="9006" y="17561"/>
                  </a:cubicBezTo>
                  <a:cubicBezTo>
                    <a:pt x="9046" y="17486"/>
                    <a:pt x="9087" y="17459"/>
                    <a:pt x="9162" y="17500"/>
                  </a:cubicBezTo>
                  <a:cubicBezTo>
                    <a:pt x="9189" y="17513"/>
                    <a:pt x="9216" y="17540"/>
                    <a:pt x="9237" y="17568"/>
                  </a:cubicBezTo>
                  <a:cubicBezTo>
                    <a:pt x="9277" y="17656"/>
                    <a:pt x="9305" y="17751"/>
                    <a:pt x="9325" y="17812"/>
                  </a:cubicBezTo>
                  <a:cubicBezTo>
                    <a:pt x="9318" y="18043"/>
                    <a:pt x="9169" y="18186"/>
                    <a:pt x="8917" y="18234"/>
                  </a:cubicBezTo>
                  <a:close/>
                  <a:moveTo>
                    <a:pt x="13817" y="9249"/>
                  </a:moveTo>
                  <a:cubicBezTo>
                    <a:pt x="13885" y="9222"/>
                    <a:pt x="13960" y="9277"/>
                    <a:pt x="13953" y="9345"/>
                  </a:cubicBezTo>
                  <a:cubicBezTo>
                    <a:pt x="13960" y="9440"/>
                    <a:pt x="13899" y="9528"/>
                    <a:pt x="13804" y="9555"/>
                  </a:cubicBezTo>
                  <a:cubicBezTo>
                    <a:pt x="13804" y="9562"/>
                    <a:pt x="13810" y="9576"/>
                    <a:pt x="13810" y="9589"/>
                  </a:cubicBezTo>
                  <a:lnTo>
                    <a:pt x="13749" y="9637"/>
                  </a:lnTo>
                  <a:lnTo>
                    <a:pt x="13783" y="9562"/>
                  </a:lnTo>
                  <a:cubicBezTo>
                    <a:pt x="13790" y="9562"/>
                    <a:pt x="13797" y="9555"/>
                    <a:pt x="13804" y="9555"/>
                  </a:cubicBezTo>
                  <a:cubicBezTo>
                    <a:pt x="13783" y="9467"/>
                    <a:pt x="13756" y="9385"/>
                    <a:pt x="13742" y="9304"/>
                  </a:cubicBezTo>
                  <a:cubicBezTo>
                    <a:pt x="13736" y="9290"/>
                    <a:pt x="13783" y="9256"/>
                    <a:pt x="13817" y="9249"/>
                  </a:cubicBezTo>
                  <a:close/>
                  <a:moveTo>
                    <a:pt x="7218" y="4214"/>
                  </a:moveTo>
                  <a:lnTo>
                    <a:pt x="7307" y="4118"/>
                  </a:lnTo>
                  <a:cubicBezTo>
                    <a:pt x="7273" y="4152"/>
                    <a:pt x="7252" y="4193"/>
                    <a:pt x="7245" y="4241"/>
                  </a:cubicBezTo>
                  <a:cubicBezTo>
                    <a:pt x="7239" y="4227"/>
                    <a:pt x="7143" y="4309"/>
                    <a:pt x="7218" y="4214"/>
                  </a:cubicBezTo>
                  <a:close/>
                  <a:moveTo>
                    <a:pt x="3365" y="5559"/>
                  </a:moveTo>
                  <a:lnTo>
                    <a:pt x="3440" y="5593"/>
                  </a:lnTo>
                  <a:lnTo>
                    <a:pt x="3358" y="562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7"/>
            <p:cNvSpPr/>
            <p:nvPr/>
          </p:nvSpPr>
          <p:spPr>
            <a:xfrm>
              <a:off x="3438846" y="1617847"/>
              <a:ext cx="877" cy="438"/>
            </a:xfrm>
            <a:custGeom>
              <a:avLst/>
              <a:gdLst/>
              <a:ahLst/>
              <a:cxnLst/>
              <a:rect l="l" t="t" r="r" b="b"/>
              <a:pathLst>
                <a:path w="42" h="21" extrusionOk="0">
                  <a:moveTo>
                    <a:pt x="14" y="14"/>
                  </a:moveTo>
                  <a:cubicBezTo>
                    <a:pt x="21" y="14"/>
                    <a:pt x="34" y="7"/>
                    <a:pt x="41" y="0"/>
                  </a:cubicBezTo>
                  <a:lnTo>
                    <a:pt x="21" y="0"/>
                  </a:lnTo>
                  <a:cubicBezTo>
                    <a:pt x="14" y="7"/>
                    <a:pt x="7" y="14"/>
                    <a:pt x="0" y="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7"/>
            <p:cNvSpPr/>
            <p:nvPr/>
          </p:nvSpPr>
          <p:spPr>
            <a:xfrm>
              <a:off x="3331762" y="1613173"/>
              <a:ext cx="272479" cy="231198"/>
            </a:xfrm>
            <a:custGeom>
              <a:avLst/>
              <a:gdLst/>
              <a:ahLst/>
              <a:cxnLst/>
              <a:rect l="l" t="t" r="r" b="b"/>
              <a:pathLst>
                <a:path w="13056" h="11078" extrusionOk="0">
                  <a:moveTo>
                    <a:pt x="5145" y="238"/>
                  </a:moveTo>
                  <a:cubicBezTo>
                    <a:pt x="5009" y="333"/>
                    <a:pt x="4853" y="394"/>
                    <a:pt x="4690" y="401"/>
                  </a:cubicBezTo>
                  <a:cubicBezTo>
                    <a:pt x="4486" y="421"/>
                    <a:pt x="4282" y="435"/>
                    <a:pt x="4078" y="449"/>
                  </a:cubicBezTo>
                  <a:cubicBezTo>
                    <a:pt x="4051" y="503"/>
                    <a:pt x="4010" y="544"/>
                    <a:pt x="3969" y="578"/>
                  </a:cubicBezTo>
                  <a:cubicBezTo>
                    <a:pt x="3514" y="850"/>
                    <a:pt x="3011" y="1013"/>
                    <a:pt x="2528" y="1217"/>
                  </a:cubicBezTo>
                  <a:cubicBezTo>
                    <a:pt x="2297" y="1312"/>
                    <a:pt x="2080" y="1427"/>
                    <a:pt x="2053" y="1713"/>
                  </a:cubicBezTo>
                  <a:cubicBezTo>
                    <a:pt x="2039" y="1828"/>
                    <a:pt x="1937" y="1876"/>
                    <a:pt x="1849" y="1923"/>
                  </a:cubicBezTo>
                  <a:cubicBezTo>
                    <a:pt x="1693" y="2005"/>
                    <a:pt x="1543" y="2093"/>
                    <a:pt x="1394" y="2188"/>
                  </a:cubicBezTo>
                  <a:cubicBezTo>
                    <a:pt x="1210" y="2338"/>
                    <a:pt x="979" y="2494"/>
                    <a:pt x="965" y="2746"/>
                  </a:cubicBezTo>
                  <a:cubicBezTo>
                    <a:pt x="959" y="2902"/>
                    <a:pt x="1074" y="3065"/>
                    <a:pt x="1129" y="3221"/>
                  </a:cubicBezTo>
                  <a:cubicBezTo>
                    <a:pt x="1142" y="3255"/>
                    <a:pt x="1156" y="3289"/>
                    <a:pt x="1162" y="3317"/>
                  </a:cubicBezTo>
                  <a:cubicBezTo>
                    <a:pt x="1203" y="3459"/>
                    <a:pt x="1326" y="3554"/>
                    <a:pt x="1468" y="3568"/>
                  </a:cubicBezTo>
                  <a:cubicBezTo>
                    <a:pt x="1781" y="3609"/>
                    <a:pt x="2094" y="3629"/>
                    <a:pt x="2406" y="3663"/>
                  </a:cubicBezTo>
                  <a:cubicBezTo>
                    <a:pt x="2433" y="3663"/>
                    <a:pt x="2467" y="3711"/>
                    <a:pt x="2474" y="3738"/>
                  </a:cubicBezTo>
                  <a:cubicBezTo>
                    <a:pt x="2488" y="3806"/>
                    <a:pt x="2433" y="3874"/>
                    <a:pt x="2359" y="3867"/>
                  </a:cubicBezTo>
                  <a:cubicBezTo>
                    <a:pt x="2012" y="3901"/>
                    <a:pt x="1659" y="3928"/>
                    <a:pt x="1312" y="3955"/>
                  </a:cubicBezTo>
                  <a:cubicBezTo>
                    <a:pt x="1095" y="3962"/>
                    <a:pt x="891" y="4030"/>
                    <a:pt x="721" y="4159"/>
                  </a:cubicBezTo>
                  <a:cubicBezTo>
                    <a:pt x="646" y="4227"/>
                    <a:pt x="592" y="4316"/>
                    <a:pt x="571" y="4417"/>
                  </a:cubicBezTo>
                  <a:cubicBezTo>
                    <a:pt x="564" y="4553"/>
                    <a:pt x="571" y="4689"/>
                    <a:pt x="598" y="4825"/>
                  </a:cubicBezTo>
                  <a:cubicBezTo>
                    <a:pt x="619" y="5185"/>
                    <a:pt x="666" y="5301"/>
                    <a:pt x="1169" y="5416"/>
                  </a:cubicBezTo>
                  <a:cubicBezTo>
                    <a:pt x="1754" y="5546"/>
                    <a:pt x="2325" y="5709"/>
                    <a:pt x="2929" y="5682"/>
                  </a:cubicBezTo>
                  <a:cubicBezTo>
                    <a:pt x="3038" y="5668"/>
                    <a:pt x="3140" y="5695"/>
                    <a:pt x="3235" y="5743"/>
                  </a:cubicBezTo>
                  <a:cubicBezTo>
                    <a:pt x="3643" y="6015"/>
                    <a:pt x="4030" y="6307"/>
                    <a:pt x="4268" y="6749"/>
                  </a:cubicBezTo>
                  <a:cubicBezTo>
                    <a:pt x="4309" y="6823"/>
                    <a:pt x="4323" y="6884"/>
                    <a:pt x="4261" y="6918"/>
                  </a:cubicBezTo>
                  <a:cubicBezTo>
                    <a:pt x="4234" y="6932"/>
                    <a:pt x="4200" y="6939"/>
                    <a:pt x="4166" y="6932"/>
                  </a:cubicBezTo>
                  <a:cubicBezTo>
                    <a:pt x="3636" y="6878"/>
                    <a:pt x="3147" y="6694"/>
                    <a:pt x="2664" y="6477"/>
                  </a:cubicBezTo>
                  <a:cubicBezTo>
                    <a:pt x="2474" y="6395"/>
                    <a:pt x="2277" y="6280"/>
                    <a:pt x="2080" y="6266"/>
                  </a:cubicBezTo>
                  <a:cubicBezTo>
                    <a:pt x="1591" y="6225"/>
                    <a:pt x="1095" y="6225"/>
                    <a:pt x="605" y="6232"/>
                  </a:cubicBezTo>
                  <a:cubicBezTo>
                    <a:pt x="367" y="6232"/>
                    <a:pt x="225" y="6402"/>
                    <a:pt x="136" y="6606"/>
                  </a:cubicBezTo>
                  <a:cubicBezTo>
                    <a:pt x="34" y="6857"/>
                    <a:pt x="0" y="7136"/>
                    <a:pt x="34" y="7415"/>
                  </a:cubicBezTo>
                  <a:cubicBezTo>
                    <a:pt x="75" y="7911"/>
                    <a:pt x="327" y="8250"/>
                    <a:pt x="823" y="8400"/>
                  </a:cubicBezTo>
                  <a:cubicBezTo>
                    <a:pt x="1054" y="8475"/>
                    <a:pt x="1298" y="8522"/>
                    <a:pt x="1523" y="8617"/>
                  </a:cubicBezTo>
                  <a:cubicBezTo>
                    <a:pt x="1604" y="8672"/>
                    <a:pt x="1645" y="8767"/>
                    <a:pt x="1645" y="8869"/>
                  </a:cubicBezTo>
                  <a:cubicBezTo>
                    <a:pt x="1597" y="9025"/>
                    <a:pt x="1489" y="9168"/>
                    <a:pt x="1428" y="9331"/>
                  </a:cubicBezTo>
                  <a:cubicBezTo>
                    <a:pt x="1380" y="9419"/>
                    <a:pt x="1353" y="9521"/>
                    <a:pt x="1360" y="9623"/>
                  </a:cubicBezTo>
                  <a:cubicBezTo>
                    <a:pt x="1387" y="9827"/>
                    <a:pt x="1441" y="10024"/>
                    <a:pt x="1502" y="10221"/>
                  </a:cubicBezTo>
                  <a:cubicBezTo>
                    <a:pt x="1536" y="10282"/>
                    <a:pt x="1591" y="10323"/>
                    <a:pt x="1659" y="10344"/>
                  </a:cubicBezTo>
                  <a:cubicBezTo>
                    <a:pt x="1761" y="10357"/>
                    <a:pt x="1862" y="10371"/>
                    <a:pt x="1971" y="10371"/>
                  </a:cubicBezTo>
                  <a:cubicBezTo>
                    <a:pt x="2461" y="10405"/>
                    <a:pt x="2963" y="10330"/>
                    <a:pt x="3439" y="10479"/>
                  </a:cubicBezTo>
                  <a:cubicBezTo>
                    <a:pt x="3711" y="10568"/>
                    <a:pt x="4003" y="10541"/>
                    <a:pt x="4255" y="10398"/>
                  </a:cubicBezTo>
                  <a:cubicBezTo>
                    <a:pt x="4411" y="10323"/>
                    <a:pt x="4567" y="10248"/>
                    <a:pt x="4724" y="10167"/>
                  </a:cubicBezTo>
                  <a:cubicBezTo>
                    <a:pt x="4941" y="10045"/>
                    <a:pt x="5193" y="9997"/>
                    <a:pt x="5437" y="10031"/>
                  </a:cubicBezTo>
                  <a:cubicBezTo>
                    <a:pt x="5736" y="10092"/>
                    <a:pt x="5988" y="9997"/>
                    <a:pt x="6232" y="9834"/>
                  </a:cubicBezTo>
                  <a:cubicBezTo>
                    <a:pt x="6348" y="9752"/>
                    <a:pt x="6470" y="9684"/>
                    <a:pt x="6592" y="9623"/>
                  </a:cubicBezTo>
                  <a:cubicBezTo>
                    <a:pt x="6660" y="9589"/>
                    <a:pt x="6742" y="9616"/>
                    <a:pt x="6776" y="9684"/>
                  </a:cubicBezTo>
                  <a:cubicBezTo>
                    <a:pt x="6790" y="9712"/>
                    <a:pt x="6810" y="9746"/>
                    <a:pt x="6824" y="9773"/>
                  </a:cubicBezTo>
                  <a:cubicBezTo>
                    <a:pt x="6871" y="9963"/>
                    <a:pt x="7034" y="10045"/>
                    <a:pt x="7191" y="10112"/>
                  </a:cubicBezTo>
                  <a:cubicBezTo>
                    <a:pt x="7422" y="10228"/>
                    <a:pt x="7313" y="10500"/>
                    <a:pt x="7476" y="10636"/>
                  </a:cubicBezTo>
                  <a:cubicBezTo>
                    <a:pt x="7496" y="10663"/>
                    <a:pt x="7524" y="10697"/>
                    <a:pt x="7551" y="10704"/>
                  </a:cubicBezTo>
                  <a:cubicBezTo>
                    <a:pt x="7884" y="10819"/>
                    <a:pt x="8224" y="10921"/>
                    <a:pt x="8563" y="11003"/>
                  </a:cubicBezTo>
                  <a:cubicBezTo>
                    <a:pt x="8910" y="11078"/>
                    <a:pt x="9270" y="11078"/>
                    <a:pt x="9610" y="10982"/>
                  </a:cubicBezTo>
                  <a:cubicBezTo>
                    <a:pt x="9787" y="10928"/>
                    <a:pt x="9943" y="10840"/>
                    <a:pt x="9990" y="10663"/>
                  </a:cubicBezTo>
                  <a:cubicBezTo>
                    <a:pt x="10086" y="10337"/>
                    <a:pt x="10113" y="10011"/>
                    <a:pt x="9855" y="9739"/>
                  </a:cubicBezTo>
                  <a:lnTo>
                    <a:pt x="9807" y="9739"/>
                  </a:lnTo>
                  <a:cubicBezTo>
                    <a:pt x="9766" y="9813"/>
                    <a:pt x="9685" y="9868"/>
                    <a:pt x="9596" y="9881"/>
                  </a:cubicBezTo>
                  <a:cubicBezTo>
                    <a:pt x="9562" y="9888"/>
                    <a:pt x="9528" y="9881"/>
                    <a:pt x="9494" y="9868"/>
                  </a:cubicBezTo>
                  <a:cubicBezTo>
                    <a:pt x="9420" y="9807"/>
                    <a:pt x="9440" y="9766"/>
                    <a:pt x="9549" y="9752"/>
                  </a:cubicBezTo>
                  <a:cubicBezTo>
                    <a:pt x="9630" y="9746"/>
                    <a:pt x="9719" y="9739"/>
                    <a:pt x="9807" y="9739"/>
                  </a:cubicBezTo>
                  <a:cubicBezTo>
                    <a:pt x="9814" y="9725"/>
                    <a:pt x="9827" y="9712"/>
                    <a:pt x="9834" y="9705"/>
                  </a:cubicBezTo>
                  <a:cubicBezTo>
                    <a:pt x="9841" y="9712"/>
                    <a:pt x="9848" y="9725"/>
                    <a:pt x="9855" y="9732"/>
                  </a:cubicBezTo>
                  <a:lnTo>
                    <a:pt x="9861" y="9732"/>
                  </a:lnTo>
                  <a:cubicBezTo>
                    <a:pt x="9916" y="9644"/>
                    <a:pt x="9977" y="9569"/>
                    <a:pt x="10052" y="9494"/>
                  </a:cubicBezTo>
                  <a:cubicBezTo>
                    <a:pt x="10126" y="9419"/>
                    <a:pt x="10262" y="9385"/>
                    <a:pt x="10330" y="9467"/>
                  </a:cubicBezTo>
                  <a:cubicBezTo>
                    <a:pt x="10480" y="9644"/>
                    <a:pt x="10752" y="9671"/>
                    <a:pt x="10867" y="9881"/>
                  </a:cubicBezTo>
                  <a:cubicBezTo>
                    <a:pt x="11153" y="9847"/>
                    <a:pt x="11384" y="9650"/>
                    <a:pt x="11479" y="9385"/>
                  </a:cubicBezTo>
                  <a:cubicBezTo>
                    <a:pt x="11560" y="9181"/>
                    <a:pt x="11567" y="8978"/>
                    <a:pt x="11438" y="8794"/>
                  </a:cubicBezTo>
                  <a:cubicBezTo>
                    <a:pt x="11356" y="8679"/>
                    <a:pt x="11268" y="8570"/>
                    <a:pt x="11173" y="8475"/>
                  </a:cubicBezTo>
                  <a:cubicBezTo>
                    <a:pt x="11017" y="8339"/>
                    <a:pt x="10915" y="8148"/>
                    <a:pt x="10881" y="7938"/>
                  </a:cubicBezTo>
                  <a:cubicBezTo>
                    <a:pt x="10854" y="7700"/>
                    <a:pt x="10718" y="7482"/>
                    <a:pt x="10521" y="7353"/>
                  </a:cubicBezTo>
                  <a:cubicBezTo>
                    <a:pt x="10283" y="7183"/>
                    <a:pt x="10262" y="6871"/>
                    <a:pt x="10160" y="6619"/>
                  </a:cubicBezTo>
                  <a:cubicBezTo>
                    <a:pt x="10072" y="6456"/>
                    <a:pt x="10113" y="6266"/>
                    <a:pt x="10242" y="6144"/>
                  </a:cubicBezTo>
                  <a:cubicBezTo>
                    <a:pt x="10575" y="5838"/>
                    <a:pt x="10697" y="5464"/>
                    <a:pt x="10684" y="5029"/>
                  </a:cubicBezTo>
                  <a:cubicBezTo>
                    <a:pt x="10684" y="4859"/>
                    <a:pt x="10718" y="4689"/>
                    <a:pt x="10779" y="4526"/>
                  </a:cubicBezTo>
                  <a:cubicBezTo>
                    <a:pt x="10955" y="4044"/>
                    <a:pt x="11159" y="3568"/>
                    <a:pt x="11350" y="3085"/>
                  </a:cubicBezTo>
                  <a:cubicBezTo>
                    <a:pt x="11411" y="2922"/>
                    <a:pt x="11526" y="2780"/>
                    <a:pt x="11676" y="2698"/>
                  </a:cubicBezTo>
                  <a:cubicBezTo>
                    <a:pt x="12097" y="2447"/>
                    <a:pt x="12491" y="2154"/>
                    <a:pt x="12852" y="1821"/>
                  </a:cubicBezTo>
                  <a:cubicBezTo>
                    <a:pt x="12953" y="1726"/>
                    <a:pt x="13015" y="1590"/>
                    <a:pt x="13021" y="1454"/>
                  </a:cubicBezTo>
                  <a:cubicBezTo>
                    <a:pt x="13055" y="1074"/>
                    <a:pt x="12920" y="884"/>
                    <a:pt x="12539" y="775"/>
                  </a:cubicBezTo>
                  <a:cubicBezTo>
                    <a:pt x="12335" y="720"/>
                    <a:pt x="12131" y="659"/>
                    <a:pt x="11927" y="619"/>
                  </a:cubicBezTo>
                  <a:cubicBezTo>
                    <a:pt x="11655" y="571"/>
                    <a:pt x="11452" y="727"/>
                    <a:pt x="11268" y="884"/>
                  </a:cubicBezTo>
                  <a:cubicBezTo>
                    <a:pt x="11119" y="1020"/>
                    <a:pt x="11166" y="1176"/>
                    <a:pt x="11207" y="1359"/>
                  </a:cubicBezTo>
                  <a:cubicBezTo>
                    <a:pt x="11248" y="1577"/>
                    <a:pt x="11268" y="1794"/>
                    <a:pt x="11275" y="2012"/>
                  </a:cubicBezTo>
                  <a:lnTo>
                    <a:pt x="11295" y="2053"/>
                  </a:lnTo>
                  <a:lnTo>
                    <a:pt x="11329" y="2100"/>
                  </a:lnTo>
                  <a:lnTo>
                    <a:pt x="11282" y="2066"/>
                  </a:lnTo>
                  <a:lnTo>
                    <a:pt x="11282" y="2012"/>
                  </a:lnTo>
                  <a:cubicBezTo>
                    <a:pt x="11248" y="1971"/>
                    <a:pt x="11221" y="1923"/>
                    <a:pt x="11200" y="1869"/>
                  </a:cubicBezTo>
                  <a:cubicBezTo>
                    <a:pt x="11146" y="1706"/>
                    <a:pt x="11010" y="1570"/>
                    <a:pt x="10847" y="1516"/>
                  </a:cubicBezTo>
                  <a:cubicBezTo>
                    <a:pt x="10745" y="1495"/>
                    <a:pt x="10643" y="1461"/>
                    <a:pt x="10548" y="1414"/>
                  </a:cubicBezTo>
                  <a:cubicBezTo>
                    <a:pt x="10242" y="1244"/>
                    <a:pt x="10065" y="1393"/>
                    <a:pt x="9936" y="1597"/>
                  </a:cubicBezTo>
                  <a:cubicBezTo>
                    <a:pt x="9841" y="1740"/>
                    <a:pt x="9759" y="1889"/>
                    <a:pt x="9691" y="2053"/>
                  </a:cubicBezTo>
                  <a:cubicBezTo>
                    <a:pt x="9522" y="2467"/>
                    <a:pt x="9433" y="2922"/>
                    <a:pt x="9209" y="3303"/>
                  </a:cubicBezTo>
                  <a:cubicBezTo>
                    <a:pt x="8971" y="3704"/>
                    <a:pt x="8964" y="4152"/>
                    <a:pt x="8801" y="4567"/>
                  </a:cubicBezTo>
                  <a:cubicBezTo>
                    <a:pt x="8788" y="4594"/>
                    <a:pt x="8774" y="4628"/>
                    <a:pt x="8760" y="4662"/>
                  </a:cubicBezTo>
                  <a:cubicBezTo>
                    <a:pt x="8747" y="4689"/>
                    <a:pt x="8726" y="4723"/>
                    <a:pt x="8713" y="4750"/>
                  </a:cubicBezTo>
                  <a:cubicBezTo>
                    <a:pt x="8665" y="4846"/>
                    <a:pt x="8557" y="4893"/>
                    <a:pt x="8448" y="4866"/>
                  </a:cubicBezTo>
                  <a:cubicBezTo>
                    <a:pt x="8366" y="4839"/>
                    <a:pt x="8257" y="4703"/>
                    <a:pt x="8278" y="4635"/>
                  </a:cubicBezTo>
                  <a:cubicBezTo>
                    <a:pt x="8393" y="4275"/>
                    <a:pt x="8475" y="3901"/>
                    <a:pt x="8618" y="3554"/>
                  </a:cubicBezTo>
                  <a:cubicBezTo>
                    <a:pt x="8828" y="3079"/>
                    <a:pt x="8849" y="2542"/>
                    <a:pt x="8686" y="2053"/>
                  </a:cubicBezTo>
                  <a:cubicBezTo>
                    <a:pt x="8645" y="1957"/>
                    <a:pt x="8584" y="1876"/>
                    <a:pt x="8509" y="1808"/>
                  </a:cubicBezTo>
                  <a:cubicBezTo>
                    <a:pt x="8427" y="1706"/>
                    <a:pt x="8183" y="1753"/>
                    <a:pt x="8156" y="1876"/>
                  </a:cubicBezTo>
                  <a:cubicBezTo>
                    <a:pt x="8108" y="2107"/>
                    <a:pt x="8067" y="2338"/>
                    <a:pt x="8020" y="2576"/>
                  </a:cubicBezTo>
                  <a:cubicBezTo>
                    <a:pt x="7992" y="2698"/>
                    <a:pt x="7918" y="2773"/>
                    <a:pt x="7809" y="2746"/>
                  </a:cubicBezTo>
                  <a:cubicBezTo>
                    <a:pt x="7503" y="2644"/>
                    <a:pt x="7184" y="2657"/>
                    <a:pt x="6871" y="2651"/>
                  </a:cubicBezTo>
                  <a:cubicBezTo>
                    <a:pt x="6769" y="2651"/>
                    <a:pt x="6728" y="2630"/>
                    <a:pt x="6762" y="2589"/>
                  </a:cubicBezTo>
                  <a:cubicBezTo>
                    <a:pt x="6783" y="2562"/>
                    <a:pt x="6824" y="2562"/>
                    <a:pt x="6851" y="2542"/>
                  </a:cubicBezTo>
                  <a:cubicBezTo>
                    <a:pt x="7007" y="2460"/>
                    <a:pt x="7163" y="2392"/>
                    <a:pt x="7306" y="2297"/>
                  </a:cubicBezTo>
                  <a:cubicBezTo>
                    <a:pt x="7422" y="2229"/>
                    <a:pt x="7442" y="2046"/>
                    <a:pt x="7394" y="1923"/>
                  </a:cubicBezTo>
                  <a:cubicBezTo>
                    <a:pt x="7279" y="1665"/>
                    <a:pt x="7068" y="1482"/>
                    <a:pt x="6864" y="1291"/>
                  </a:cubicBezTo>
                  <a:cubicBezTo>
                    <a:pt x="6647" y="1087"/>
                    <a:pt x="6443" y="1060"/>
                    <a:pt x="6205" y="1237"/>
                  </a:cubicBezTo>
                  <a:cubicBezTo>
                    <a:pt x="6096" y="1325"/>
                    <a:pt x="6001" y="1414"/>
                    <a:pt x="5906" y="1516"/>
                  </a:cubicBezTo>
                  <a:cubicBezTo>
                    <a:pt x="5831" y="1590"/>
                    <a:pt x="5723" y="1624"/>
                    <a:pt x="5621" y="1604"/>
                  </a:cubicBezTo>
                  <a:cubicBezTo>
                    <a:pt x="5512" y="1590"/>
                    <a:pt x="5519" y="1543"/>
                    <a:pt x="5655" y="1359"/>
                  </a:cubicBezTo>
                  <a:cubicBezTo>
                    <a:pt x="5818" y="1135"/>
                    <a:pt x="5981" y="911"/>
                    <a:pt x="6124" y="680"/>
                  </a:cubicBezTo>
                  <a:cubicBezTo>
                    <a:pt x="6225" y="517"/>
                    <a:pt x="6151" y="279"/>
                    <a:pt x="5967" y="136"/>
                  </a:cubicBezTo>
                  <a:cubicBezTo>
                    <a:pt x="5913" y="95"/>
                    <a:pt x="5852" y="61"/>
                    <a:pt x="5784" y="34"/>
                  </a:cubicBezTo>
                  <a:lnTo>
                    <a:pt x="5818" y="0"/>
                  </a:lnTo>
                  <a:lnTo>
                    <a:pt x="5791" y="0"/>
                  </a:lnTo>
                  <a:cubicBezTo>
                    <a:pt x="5777" y="0"/>
                    <a:pt x="5791" y="21"/>
                    <a:pt x="5791" y="27"/>
                  </a:cubicBezTo>
                  <a:cubicBezTo>
                    <a:pt x="5607" y="211"/>
                    <a:pt x="5362" y="190"/>
                    <a:pt x="5145" y="23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7"/>
            <p:cNvSpPr/>
            <p:nvPr/>
          </p:nvSpPr>
          <p:spPr>
            <a:xfrm>
              <a:off x="3884045" y="1288081"/>
              <a:ext cx="122716" cy="193903"/>
            </a:xfrm>
            <a:custGeom>
              <a:avLst/>
              <a:gdLst/>
              <a:ahLst/>
              <a:cxnLst/>
              <a:rect l="l" t="t" r="r" b="b"/>
              <a:pathLst>
                <a:path w="5880" h="9291" extrusionOk="0">
                  <a:moveTo>
                    <a:pt x="633" y="8958"/>
                  </a:moveTo>
                  <a:cubicBezTo>
                    <a:pt x="742" y="9033"/>
                    <a:pt x="905" y="9121"/>
                    <a:pt x="1020" y="9094"/>
                  </a:cubicBezTo>
                  <a:cubicBezTo>
                    <a:pt x="1285" y="9039"/>
                    <a:pt x="1503" y="9121"/>
                    <a:pt x="1720" y="9223"/>
                  </a:cubicBezTo>
                  <a:cubicBezTo>
                    <a:pt x="1843" y="9291"/>
                    <a:pt x="1999" y="9277"/>
                    <a:pt x="2101" y="9175"/>
                  </a:cubicBezTo>
                  <a:cubicBezTo>
                    <a:pt x="2210" y="9087"/>
                    <a:pt x="2318" y="9005"/>
                    <a:pt x="2427" y="8917"/>
                  </a:cubicBezTo>
                  <a:lnTo>
                    <a:pt x="2407" y="8937"/>
                  </a:lnTo>
                  <a:lnTo>
                    <a:pt x="2434" y="8965"/>
                  </a:lnTo>
                  <a:cubicBezTo>
                    <a:pt x="2434" y="8951"/>
                    <a:pt x="2434" y="8937"/>
                    <a:pt x="2434" y="8924"/>
                  </a:cubicBezTo>
                  <a:cubicBezTo>
                    <a:pt x="2658" y="8795"/>
                    <a:pt x="2910" y="8706"/>
                    <a:pt x="3093" y="8482"/>
                  </a:cubicBezTo>
                  <a:cubicBezTo>
                    <a:pt x="3243" y="8312"/>
                    <a:pt x="3480" y="8217"/>
                    <a:pt x="3684" y="8095"/>
                  </a:cubicBezTo>
                  <a:cubicBezTo>
                    <a:pt x="3739" y="7993"/>
                    <a:pt x="3793" y="7891"/>
                    <a:pt x="3841" y="7789"/>
                  </a:cubicBezTo>
                  <a:cubicBezTo>
                    <a:pt x="3943" y="7592"/>
                    <a:pt x="4126" y="7538"/>
                    <a:pt x="4323" y="7524"/>
                  </a:cubicBezTo>
                  <a:lnTo>
                    <a:pt x="4330" y="7524"/>
                  </a:lnTo>
                  <a:lnTo>
                    <a:pt x="4330" y="7504"/>
                  </a:lnTo>
                  <a:cubicBezTo>
                    <a:pt x="4316" y="7422"/>
                    <a:pt x="4337" y="7415"/>
                    <a:pt x="4391" y="7483"/>
                  </a:cubicBezTo>
                  <a:lnTo>
                    <a:pt x="4330" y="7524"/>
                  </a:lnTo>
                  <a:cubicBezTo>
                    <a:pt x="4323" y="7809"/>
                    <a:pt x="4344" y="7830"/>
                    <a:pt x="4588" y="7871"/>
                  </a:cubicBezTo>
                  <a:cubicBezTo>
                    <a:pt x="4636" y="7884"/>
                    <a:pt x="4690" y="7884"/>
                    <a:pt x="4744" y="7891"/>
                  </a:cubicBezTo>
                  <a:cubicBezTo>
                    <a:pt x="4914" y="7694"/>
                    <a:pt x="4955" y="7408"/>
                    <a:pt x="5166" y="7245"/>
                  </a:cubicBezTo>
                  <a:cubicBezTo>
                    <a:pt x="5356" y="7096"/>
                    <a:pt x="5594" y="6987"/>
                    <a:pt x="5614" y="6715"/>
                  </a:cubicBezTo>
                  <a:cubicBezTo>
                    <a:pt x="5642" y="6375"/>
                    <a:pt x="5628" y="6036"/>
                    <a:pt x="5390" y="5743"/>
                  </a:cubicBezTo>
                  <a:cubicBezTo>
                    <a:pt x="5343" y="5689"/>
                    <a:pt x="5309" y="5635"/>
                    <a:pt x="5275" y="5573"/>
                  </a:cubicBezTo>
                  <a:cubicBezTo>
                    <a:pt x="5220" y="5485"/>
                    <a:pt x="5234" y="5370"/>
                    <a:pt x="5302" y="5288"/>
                  </a:cubicBezTo>
                  <a:cubicBezTo>
                    <a:pt x="5451" y="5118"/>
                    <a:pt x="5560" y="4907"/>
                    <a:pt x="5771" y="4799"/>
                  </a:cubicBezTo>
                  <a:cubicBezTo>
                    <a:pt x="5771" y="4568"/>
                    <a:pt x="5676" y="4343"/>
                    <a:pt x="5771" y="4112"/>
                  </a:cubicBezTo>
                  <a:cubicBezTo>
                    <a:pt x="5845" y="3956"/>
                    <a:pt x="5879" y="3786"/>
                    <a:pt x="5879" y="3616"/>
                  </a:cubicBezTo>
                  <a:cubicBezTo>
                    <a:pt x="5879" y="3365"/>
                    <a:pt x="5574" y="3372"/>
                    <a:pt x="5451" y="3215"/>
                  </a:cubicBezTo>
                  <a:cubicBezTo>
                    <a:pt x="5309" y="3045"/>
                    <a:pt x="5105" y="2984"/>
                    <a:pt x="4935" y="2869"/>
                  </a:cubicBezTo>
                  <a:cubicBezTo>
                    <a:pt x="4853" y="2808"/>
                    <a:pt x="4799" y="2719"/>
                    <a:pt x="4792" y="2617"/>
                  </a:cubicBezTo>
                  <a:cubicBezTo>
                    <a:pt x="4778" y="2339"/>
                    <a:pt x="4792" y="2067"/>
                    <a:pt x="4819" y="1795"/>
                  </a:cubicBezTo>
                  <a:cubicBezTo>
                    <a:pt x="4846" y="1557"/>
                    <a:pt x="4901" y="1326"/>
                    <a:pt x="4942" y="1088"/>
                  </a:cubicBezTo>
                  <a:cubicBezTo>
                    <a:pt x="4996" y="701"/>
                    <a:pt x="4772" y="436"/>
                    <a:pt x="4513" y="191"/>
                  </a:cubicBezTo>
                  <a:cubicBezTo>
                    <a:pt x="4316" y="1"/>
                    <a:pt x="4065" y="21"/>
                    <a:pt x="3820" y="48"/>
                  </a:cubicBezTo>
                  <a:cubicBezTo>
                    <a:pt x="3677" y="69"/>
                    <a:pt x="3576" y="178"/>
                    <a:pt x="3548" y="320"/>
                  </a:cubicBezTo>
                  <a:cubicBezTo>
                    <a:pt x="3535" y="415"/>
                    <a:pt x="3596" y="497"/>
                    <a:pt x="3718" y="551"/>
                  </a:cubicBezTo>
                  <a:cubicBezTo>
                    <a:pt x="3847" y="599"/>
                    <a:pt x="3983" y="640"/>
                    <a:pt x="4106" y="701"/>
                  </a:cubicBezTo>
                  <a:cubicBezTo>
                    <a:pt x="4167" y="742"/>
                    <a:pt x="4187" y="830"/>
                    <a:pt x="4133" y="884"/>
                  </a:cubicBezTo>
                  <a:cubicBezTo>
                    <a:pt x="4112" y="911"/>
                    <a:pt x="4085" y="952"/>
                    <a:pt x="4065" y="952"/>
                  </a:cubicBezTo>
                  <a:cubicBezTo>
                    <a:pt x="3895" y="966"/>
                    <a:pt x="3718" y="959"/>
                    <a:pt x="3548" y="979"/>
                  </a:cubicBezTo>
                  <a:cubicBezTo>
                    <a:pt x="3378" y="1013"/>
                    <a:pt x="3202" y="1054"/>
                    <a:pt x="3039" y="1102"/>
                  </a:cubicBezTo>
                  <a:cubicBezTo>
                    <a:pt x="2862" y="1149"/>
                    <a:pt x="2699" y="1408"/>
                    <a:pt x="2733" y="1591"/>
                  </a:cubicBezTo>
                  <a:cubicBezTo>
                    <a:pt x="2767" y="1727"/>
                    <a:pt x="2848" y="1849"/>
                    <a:pt x="2876" y="1978"/>
                  </a:cubicBezTo>
                  <a:cubicBezTo>
                    <a:pt x="2889" y="2026"/>
                    <a:pt x="2842" y="2094"/>
                    <a:pt x="2808" y="2148"/>
                  </a:cubicBezTo>
                  <a:cubicBezTo>
                    <a:pt x="2780" y="2169"/>
                    <a:pt x="2746" y="2169"/>
                    <a:pt x="2712" y="2155"/>
                  </a:cubicBezTo>
                  <a:cubicBezTo>
                    <a:pt x="2563" y="2046"/>
                    <a:pt x="2407" y="1965"/>
                    <a:pt x="2237" y="2101"/>
                  </a:cubicBezTo>
                  <a:cubicBezTo>
                    <a:pt x="2080" y="2243"/>
                    <a:pt x="1870" y="2305"/>
                    <a:pt x="1659" y="2271"/>
                  </a:cubicBezTo>
                  <a:cubicBezTo>
                    <a:pt x="1421" y="2237"/>
                    <a:pt x="1380" y="2441"/>
                    <a:pt x="1421" y="2610"/>
                  </a:cubicBezTo>
                  <a:cubicBezTo>
                    <a:pt x="1462" y="2780"/>
                    <a:pt x="1550" y="2930"/>
                    <a:pt x="1666" y="3059"/>
                  </a:cubicBezTo>
                  <a:cubicBezTo>
                    <a:pt x="1795" y="3208"/>
                    <a:pt x="1924" y="3358"/>
                    <a:pt x="1924" y="3569"/>
                  </a:cubicBezTo>
                  <a:lnTo>
                    <a:pt x="1951" y="3569"/>
                  </a:lnTo>
                  <a:cubicBezTo>
                    <a:pt x="1972" y="3575"/>
                    <a:pt x="1999" y="3589"/>
                    <a:pt x="2019" y="3609"/>
                  </a:cubicBezTo>
                  <a:lnTo>
                    <a:pt x="2176" y="3630"/>
                  </a:lnTo>
                  <a:cubicBezTo>
                    <a:pt x="2108" y="3677"/>
                    <a:pt x="2067" y="3643"/>
                    <a:pt x="2019" y="3609"/>
                  </a:cubicBezTo>
                  <a:lnTo>
                    <a:pt x="1924" y="3596"/>
                  </a:lnTo>
                  <a:lnTo>
                    <a:pt x="1924" y="3562"/>
                  </a:lnTo>
                  <a:cubicBezTo>
                    <a:pt x="1713" y="3548"/>
                    <a:pt x="1550" y="3433"/>
                    <a:pt x="1374" y="3331"/>
                  </a:cubicBezTo>
                  <a:cubicBezTo>
                    <a:pt x="1279" y="3283"/>
                    <a:pt x="1163" y="3310"/>
                    <a:pt x="1095" y="3392"/>
                  </a:cubicBezTo>
                  <a:cubicBezTo>
                    <a:pt x="782" y="3929"/>
                    <a:pt x="680" y="4554"/>
                    <a:pt x="388" y="5105"/>
                  </a:cubicBezTo>
                  <a:cubicBezTo>
                    <a:pt x="286" y="5295"/>
                    <a:pt x="388" y="5499"/>
                    <a:pt x="565" y="5641"/>
                  </a:cubicBezTo>
                  <a:cubicBezTo>
                    <a:pt x="728" y="5771"/>
                    <a:pt x="932" y="5852"/>
                    <a:pt x="1143" y="5873"/>
                  </a:cubicBezTo>
                  <a:cubicBezTo>
                    <a:pt x="1245" y="5893"/>
                    <a:pt x="1340" y="5934"/>
                    <a:pt x="1414" y="6002"/>
                  </a:cubicBezTo>
                  <a:cubicBezTo>
                    <a:pt x="1462" y="6056"/>
                    <a:pt x="1482" y="6124"/>
                    <a:pt x="1469" y="6185"/>
                  </a:cubicBezTo>
                  <a:cubicBezTo>
                    <a:pt x="1455" y="6253"/>
                    <a:pt x="1414" y="6307"/>
                    <a:pt x="1360" y="6341"/>
                  </a:cubicBezTo>
                  <a:cubicBezTo>
                    <a:pt x="1292" y="6348"/>
                    <a:pt x="1224" y="6348"/>
                    <a:pt x="1156" y="6328"/>
                  </a:cubicBezTo>
                  <a:cubicBezTo>
                    <a:pt x="660" y="6267"/>
                    <a:pt x="402" y="6416"/>
                    <a:pt x="252" y="6810"/>
                  </a:cubicBezTo>
                  <a:cubicBezTo>
                    <a:pt x="144" y="7137"/>
                    <a:pt x="76" y="7476"/>
                    <a:pt x="48" y="7816"/>
                  </a:cubicBezTo>
                  <a:cubicBezTo>
                    <a:pt x="1" y="8326"/>
                    <a:pt x="225" y="8693"/>
                    <a:pt x="633" y="895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7"/>
            <p:cNvSpPr/>
            <p:nvPr/>
          </p:nvSpPr>
          <p:spPr>
            <a:xfrm>
              <a:off x="3960492" y="1456856"/>
              <a:ext cx="730" cy="7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4" y="8"/>
                  </a:moveTo>
                  <a:cubicBezTo>
                    <a:pt x="14" y="21"/>
                    <a:pt x="8" y="28"/>
                    <a:pt x="1" y="35"/>
                  </a:cubicBezTo>
                  <a:lnTo>
                    <a:pt x="21" y="35"/>
                  </a:lnTo>
                  <a:cubicBezTo>
                    <a:pt x="21" y="21"/>
                    <a:pt x="35" y="15"/>
                    <a:pt x="3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7"/>
            <p:cNvSpPr/>
            <p:nvPr/>
          </p:nvSpPr>
          <p:spPr>
            <a:xfrm>
              <a:off x="3273619" y="1539272"/>
              <a:ext cx="180275" cy="138305"/>
            </a:xfrm>
            <a:custGeom>
              <a:avLst/>
              <a:gdLst/>
              <a:ahLst/>
              <a:cxnLst/>
              <a:rect l="l" t="t" r="r" b="b"/>
              <a:pathLst>
                <a:path w="8638" h="6627" extrusionOk="0">
                  <a:moveTo>
                    <a:pt x="503" y="5607"/>
                  </a:moveTo>
                  <a:cubicBezTo>
                    <a:pt x="496" y="5879"/>
                    <a:pt x="489" y="6158"/>
                    <a:pt x="483" y="6429"/>
                  </a:cubicBezTo>
                  <a:cubicBezTo>
                    <a:pt x="510" y="6531"/>
                    <a:pt x="591" y="6606"/>
                    <a:pt x="693" y="6626"/>
                  </a:cubicBezTo>
                  <a:cubicBezTo>
                    <a:pt x="1081" y="6606"/>
                    <a:pt x="1454" y="6491"/>
                    <a:pt x="1787" y="6287"/>
                  </a:cubicBezTo>
                  <a:cubicBezTo>
                    <a:pt x="1781" y="6280"/>
                    <a:pt x="1774" y="6273"/>
                    <a:pt x="1774" y="6273"/>
                  </a:cubicBezTo>
                  <a:lnTo>
                    <a:pt x="1821" y="6239"/>
                  </a:lnTo>
                  <a:lnTo>
                    <a:pt x="1787" y="6287"/>
                  </a:lnTo>
                  <a:lnTo>
                    <a:pt x="1787" y="6287"/>
                  </a:lnTo>
                  <a:cubicBezTo>
                    <a:pt x="1889" y="6416"/>
                    <a:pt x="2012" y="6525"/>
                    <a:pt x="2202" y="6518"/>
                  </a:cubicBezTo>
                  <a:cubicBezTo>
                    <a:pt x="2385" y="6504"/>
                    <a:pt x="2549" y="6491"/>
                    <a:pt x="2684" y="6368"/>
                  </a:cubicBezTo>
                  <a:cubicBezTo>
                    <a:pt x="2793" y="6280"/>
                    <a:pt x="2888" y="6185"/>
                    <a:pt x="2977" y="6076"/>
                  </a:cubicBezTo>
                  <a:cubicBezTo>
                    <a:pt x="3099" y="5913"/>
                    <a:pt x="3201" y="5729"/>
                    <a:pt x="3337" y="5580"/>
                  </a:cubicBezTo>
                  <a:cubicBezTo>
                    <a:pt x="3541" y="5349"/>
                    <a:pt x="3738" y="5131"/>
                    <a:pt x="4098" y="5131"/>
                  </a:cubicBezTo>
                  <a:cubicBezTo>
                    <a:pt x="4254" y="5131"/>
                    <a:pt x="4417" y="5002"/>
                    <a:pt x="4553" y="4900"/>
                  </a:cubicBezTo>
                  <a:cubicBezTo>
                    <a:pt x="4716" y="4771"/>
                    <a:pt x="4839" y="4594"/>
                    <a:pt x="4995" y="4465"/>
                  </a:cubicBezTo>
                  <a:cubicBezTo>
                    <a:pt x="5097" y="4370"/>
                    <a:pt x="5219" y="4309"/>
                    <a:pt x="5355" y="4282"/>
                  </a:cubicBezTo>
                  <a:cubicBezTo>
                    <a:pt x="5743" y="4248"/>
                    <a:pt x="6103" y="4126"/>
                    <a:pt x="6470" y="4017"/>
                  </a:cubicBezTo>
                  <a:cubicBezTo>
                    <a:pt x="6606" y="3990"/>
                    <a:pt x="6742" y="3969"/>
                    <a:pt x="6878" y="3962"/>
                  </a:cubicBezTo>
                  <a:lnTo>
                    <a:pt x="6850" y="3990"/>
                  </a:lnTo>
                  <a:lnTo>
                    <a:pt x="6864" y="3990"/>
                  </a:lnTo>
                  <a:cubicBezTo>
                    <a:pt x="6864" y="3983"/>
                    <a:pt x="6871" y="3976"/>
                    <a:pt x="6871" y="3969"/>
                  </a:cubicBezTo>
                  <a:cubicBezTo>
                    <a:pt x="7041" y="3840"/>
                    <a:pt x="7251" y="3765"/>
                    <a:pt x="7469" y="3765"/>
                  </a:cubicBezTo>
                  <a:cubicBezTo>
                    <a:pt x="7625" y="3752"/>
                    <a:pt x="7775" y="3765"/>
                    <a:pt x="7931" y="3765"/>
                  </a:cubicBezTo>
                  <a:cubicBezTo>
                    <a:pt x="8101" y="3589"/>
                    <a:pt x="8332" y="3575"/>
                    <a:pt x="8563" y="3555"/>
                  </a:cubicBezTo>
                  <a:cubicBezTo>
                    <a:pt x="8638" y="3011"/>
                    <a:pt x="8570" y="2474"/>
                    <a:pt x="8543" y="1937"/>
                  </a:cubicBezTo>
                  <a:cubicBezTo>
                    <a:pt x="8529" y="1645"/>
                    <a:pt x="8352" y="1428"/>
                    <a:pt x="8148" y="1237"/>
                  </a:cubicBezTo>
                  <a:cubicBezTo>
                    <a:pt x="8012" y="1115"/>
                    <a:pt x="7836" y="1067"/>
                    <a:pt x="7659" y="1088"/>
                  </a:cubicBezTo>
                  <a:cubicBezTo>
                    <a:pt x="7374" y="1101"/>
                    <a:pt x="7095" y="999"/>
                    <a:pt x="6884" y="802"/>
                  </a:cubicBezTo>
                  <a:cubicBezTo>
                    <a:pt x="6755" y="687"/>
                    <a:pt x="6579" y="605"/>
                    <a:pt x="6490" y="469"/>
                  </a:cubicBezTo>
                  <a:cubicBezTo>
                    <a:pt x="6246" y="96"/>
                    <a:pt x="5926" y="0"/>
                    <a:pt x="5498" y="62"/>
                  </a:cubicBezTo>
                  <a:cubicBezTo>
                    <a:pt x="5185" y="109"/>
                    <a:pt x="4866" y="68"/>
                    <a:pt x="4547" y="82"/>
                  </a:cubicBezTo>
                  <a:cubicBezTo>
                    <a:pt x="4370" y="89"/>
                    <a:pt x="4200" y="109"/>
                    <a:pt x="4023" y="143"/>
                  </a:cubicBezTo>
                  <a:cubicBezTo>
                    <a:pt x="3881" y="170"/>
                    <a:pt x="3772" y="279"/>
                    <a:pt x="3738" y="422"/>
                  </a:cubicBezTo>
                  <a:cubicBezTo>
                    <a:pt x="3683" y="619"/>
                    <a:pt x="3656" y="823"/>
                    <a:pt x="3643" y="1027"/>
                  </a:cubicBezTo>
                  <a:cubicBezTo>
                    <a:pt x="3629" y="1237"/>
                    <a:pt x="3520" y="1428"/>
                    <a:pt x="3350" y="1550"/>
                  </a:cubicBezTo>
                  <a:cubicBezTo>
                    <a:pt x="3017" y="1801"/>
                    <a:pt x="2698" y="2080"/>
                    <a:pt x="2372" y="2338"/>
                  </a:cubicBezTo>
                  <a:cubicBezTo>
                    <a:pt x="2202" y="2474"/>
                    <a:pt x="2059" y="2610"/>
                    <a:pt x="2066" y="2848"/>
                  </a:cubicBezTo>
                  <a:cubicBezTo>
                    <a:pt x="2059" y="2916"/>
                    <a:pt x="2018" y="2977"/>
                    <a:pt x="1957" y="3018"/>
                  </a:cubicBezTo>
                  <a:cubicBezTo>
                    <a:pt x="1380" y="3351"/>
                    <a:pt x="917" y="3827"/>
                    <a:pt x="394" y="4228"/>
                  </a:cubicBezTo>
                  <a:cubicBezTo>
                    <a:pt x="285" y="4309"/>
                    <a:pt x="136" y="4384"/>
                    <a:pt x="88" y="4493"/>
                  </a:cubicBezTo>
                  <a:cubicBezTo>
                    <a:pt x="0" y="4683"/>
                    <a:pt x="224" y="4785"/>
                    <a:pt x="306" y="4921"/>
                  </a:cubicBezTo>
                  <a:cubicBezTo>
                    <a:pt x="428" y="5125"/>
                    <a:pt x="496" y="5362"/>
                    <a:pt x="503" y="560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7"/>
            <p:cNvSpPr/>
            <p:nvPr/>
          </p:nvSpPr>
          <p:spPr>
            <a:xfrm>
              <a:off x="3788732" y="1509052"/>
              <a:ext cx="184553" cy="165395"/>
            </a:xfrm>
            <a:custGeom>
              <a:avLst/>
              <a:gdLst/>
              <a:ahLst/>
              <a:cxnLst/>
              <a:rect l="l" t="t" r="r" b="b"/>
              <a:pathLst>
                <a:path w="8843" h="7925" extrusionOk="0">
                  <a:moveTo>
                    <a:pt x="8387" y="5553"/>
                  </a:moveTo>
                  <a:cubicBezTo>
                    <a:pt x="8278" y="5472"/>
                    <a:pt x="8190" y="5363"/>
                    <a:pt x="8129" y="5241"/>
                  </a:cubicBezTo>
                  <a:cubicBezTo>
                    <a:pt x="8047" y="5043"/>
                    <a:pt x="7837" y="4928"/>
                    <a:pt x="7619" y="4955"/>
                  </a:cubicBezTo>
                  <a:cubicBezTo>
                    <a:pt x="7307" y="4969"/>
                    <a:pt x="6994" y="4982"/>
                    <a:pt x="6702" y="4799"/>
                  </a:cubicBezTo>
                  <a:cubicBezTo>
                    <a:pt x="6627" y="4751"/>
                    <a:pt x="6491" y="4765"/>
                    <a:pt x="6389" y="4778"/>
                  </a:cubicBezTo>
                  <a:cubicBezTo>
                    <a:pt x="5941" y="4819"/>
                    <a:pt x="5479" y="4853"/>
                    <a:pt x="5030" y="4928"/>
                  </a:cubicBezTo>
                  <a:cubicBezTo>
                    <a:pt x="4751" y="4976"/>
                    <a:pt x="4486" y="5091"/>
                    <a:pt x="4310" y="4744"/>
                  </a:cubicBezTo>
                  <a:cubicBezTo>
                    <a:pt x="4242" y="4622"/>
                    <a:pt x="4072" y="4615"/>
                    <a:pt x="3943" y="4575"/>
                  </a:cubicBezTo>
                  <a:cubicBezTo>
                    <a:pt x="3535" y="4439"/>
                    <a:pt x="3175" y="4228"/>
                    <a:pt x="3066" y="3779"/>
                  </a:cubicBezTo>
                  <a:cubicBezTo>
                    <a:pt x="3018" y="3569"/>
                    <a:pt x="2876" y="3508"/>
                    <a:pt x="2699" y="3467"/>
                  </a:cubicBezTo>
                  <a:cubicBezTo>
                    <a:pt x="2577" y="3440"/>
                    <a:pt x="2590" y="3419"/>
                    <a:pt x="2692" y="3358"/>
                  </a:cubicBezTo>
                  <a:cubicBezTo>
                    <a:pt x="2801" y="3290"/>
                    <a:pt x="2903" y="3209"/>
                    <a:pt x="2991" y="3113"/>
                  </a:cubicBezTo>
                  <a:lnTo>
                    <a:pt x="2991" y="3113"/>
                  </a:lnTo>
                  <a:lnTo>
                    <a:pt x="2950" y="3093"/>
                  </a:lnTo>
                  <a:lnTo>
                    <a:pt x="3012" y="3100"/>
                  </a:lnTo>
                  <a:lnTo>
                    <a:pt x="2991" y="3113"/>
                  </a:lnTo>
                  <a:cubicBezTo>
                    <a:pt x="3202" y="3141"/>
                    <a:pt x="3406" y="3202"/>
                    <a:pt x="3616" y="3141"/>
                  </a:cubicBezTo>
                  <a:cubicBezTo>
                    <a:pt x="3691" y="3120"/>
                    <a:pt x="3766" y="2950"/>
                    <a:pt x="3732" y="2882"/>
                  </a:cubicBezTo>
                  <a:cubicBezTo>
                    <a:pt x="3705" y="2821"/>
                    <a:pt x="3664" y="2760"/>
                    <a:pt x="3616" y="2712"/>
                  </a:cubicBezTo>
                  <a:cubicBezTo>
                    <a:pt x="3399" y="2549"/>
                    <a:pt x="3338" y="2359"/>
                    <a:pt x="3385" y="2087"/>
                  </a:cubicBezTo>
                  <a:cubicBezTo>
                    <a:pt x="3419" y="1904"/>
                    <a:pt x="3188" y="1679"/>
                    <a:pt x="2998" y="1659"/>
                  </a:cubicBezTo>
                  <a:cubicBezTo>
                    <a:pt x="2815" y="1632"/>
                    <a:pt x="2645" y="1646"/>
                    <a:pt x="2475" y="1632"/>
                  </a:cubicBezTo>
                  <a:cubicBezTo>
                    <a:pt x="2332" y="1625"/>
                    <a:pt x="2203" y="1537"/>
                    <a:pt x="2149" y="1401"/>
                  </a:cubicBezTo>
                  <a:cubicBezTo>
                    <a:pt x="2108" y="1272"/>
                    <a:pt x="2074" y="1136"/>
                    <a:pt x="2026" y="1007"/>
                  </a:cubicBezTo>
                  <a:cubicBezTo>
                    <a:pt x="1992" y="912"/>
                    <a:pt x="1965" y="796"/>
                    <a:pt x="1890" y="742"/>
                  </a:cubicBezTo>
                  <a:cubicBezTo>
                    <a:pt x="1612" y="531"/>
                    <a:pt x="1394" y="252"/>
                    <a:pt x="1054" y="116"/>
                  </a:cubicBezTo>
                  <a:cubicBezTo>
                    <a:pt x="796" y="1"/>
                    <a:pt x="484" y="42"/>
                    <a:pt x="266" y="218"/>
                  </a:cubicBezTo>
                  <a:cubicBezTo>
                    <a:pt x="117" y="334"/>
                    <a:pt x="1" y="511"/>
                    <a:pt x="62" y="674"/>
                  </a:cubicBezTo>
                  <a:cubicBezTo>
                    <a:pt x="191" y="1061"/>
                    <a:pt x="280" y="1462"/>
                    <a:pt x="314" y="1870"/>
                  </a:cubicBezTo>
                  <a:cubicBezTo>
                    <a:pt x="334" y="1938"/>
                    <a:pt x="382" y="1992"/>
                    <a:pt x="443" y="2012"/>
                  </a:cubicBezTo>
                  <a:cubicBezTo>
                    <a:pt x="735" y="2135"/>
                    <a:pt x="1027" y="2237"/>
                    <a:pt x="1319" y="2352"/>
                  </a:cubicBezTo>
                  <a:cubicBezTo>
                    <a:pt x="1598" y="2454"/>
                    <a:pt x="1618" y="2481"/>
                    <a:pt x="1612" y="2699"/>
                  </a:cubicBezTo>
                  <a:cubicBezTo>
                    <a:pt x="1612" y="2910"/>
                    <a:pt x="1598" y="3113"/>
                    <a:pt x="1612" y="3317"/>
                  </a:cubicBezTo>
                  <a:cubicBezTo>
                    <a:pt x="1646" y="3562"/>
                    <a:pt x="1530" y="3807"/>
                    <a:pt x="1319" y="3936"/>
                  </a:cubicBezTo>
                  <a:cubicBezTo>
                    <a:pt x="1136" y="4058"/>
                    <a:pt x="1020" y="4228"/>
                    <a:pt x="898" y="4398"/>
                  </a:cubicBezTo>
                  <a:cubicBezTo>
                    <a:pt x="599" y="4812"/>
                    <a:pt x="558" y="5295"/>
                    <a:pt x="592" y="5771"/>
                  </a:cubicBezTo>
                  <a:cubicBezTo>
                    <a:pt x="613" y="6097"/>
                    <a:pt x="1034" y="6076"/>
                    <a:pt x="1190" y="6301"/>
                  </a:cubicBezTo>
                  <a:cubicBezTo>
                    <a:pt x="1211" y="6335"/>
                    <a:pt x="1238" y="6355"/>
                    <a:pt x="1265" y="6382"/>
                  </a:cubicBezTo>
                  <a:cubicBezTo>
                    <a:pt x="1510" y="6586"/>
                    <a:pt x="1768" y="6600"/>
                    <a:pt x="2047" y="6450"/>
                  </a:cubicBezTo>
                  <a:cubicBezTo>
                    <a:pt x="2108" y="6409"/>
                    <a:pt x="2169" y="6382"/>
                    <a:pt x="2237" y="6362"/>
                  </a:cubicBezTo>
                  <a:cubicBezTo>
                    <a:pt x="2325" y="6348"/>
                    <a:pt x="2352" y="6396"/>
                    <a:pt x="2339" y="6484"/>
                  </a:cubicBezTo>
                  <a:cubicBezTo>
                    <a:pt x="2318" y="6573"/>
                    <a:pt x="2264" y="6688"/>
                    <a:pt x="2291" y="6783"/>
                  </a:cubicBezTo>
                  <a:cubicBezTo>
                    <a:pt x="2332" y="6919"/>
                    <a:pt x="2454" y="7014"/>
                    <a:pt x="2590" y="7035"/>
                  </a:cubicBezTo>
                  <a:cubicBezTo>
                    <a:pt x="2930" y="7123"/>
                    <a:pt x="3277" y="7239"/>
                    <a:pt x="3623" y="7239"/>
                  </a:cubicBezTo>
                  <a:cubicBezTo>
                    <a:pt x="4303" y="7239"/>
                    <a:pt x="4914" y="7578"/>
                    <a:pt x="5601" y="7551"/>
                  </a:cubicBezTo>
                  <a:cubicBezTo>
                    <a:pt x="5716" y="7544"/>
                    <a:pt x="5852" y="7653"/>
                    <a:pt x="5975" y="7721"/>
                  </a:cubicBezTo>
                  <a:cubicBezTo>
                    <a:pt x="6213" y="7871"/>
                    <a:pt x="6498" y="7925"/>
                    <a:pt x="6777" y="7891"/>
                  </a:cubicBezTo>
                  <a:cubicBezTo>
                    <a:pt x="6987" y="7857"/>
                    <a:pt x="7205" y="7877"/>
                    <a:pt x="7409" y="7850"/>
                  </a:cubicBezTo>
                  <a:cubicBezTo>
                    <a:pt x="7511" y="7837"/>
                    <a:pt x="7612" y="7796"/>
                    <a:pt x="7694" y="7735"/>
                  </a:cubicBezTo>
                  <a:cubicBezTo>
                    <a:pt x="7871" y="7565"/>
                    <a:pt x="8075" y="7429"/>
                    <a:pt x="8292" y="7320"/>
                  </a:cubicBezTo>
                  <a:cubicBezTo>
                    <a:pt x="8428" y="7266"/>
                    <a:pt x="8496" y="7116"/>
                    <a:pt x="8462" y="6980"/>
                  </a:cubicBezTo>
                  <a:cubicBezTo>
                    <a:pt x="8442" y="6831"/>
                    <a:pt x="8503" y="6729"/>
                    <a:pt x="8584" y="6607"/>
                  </a:cubicBezTo>
                  <a:cubicBezTo>
                    <a:pt x="8843" y="6178"/>
                    <a:pt x="8781" y="5845"/>
                    <a:pt x="8387" y="555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7"/>
            <p:cNvSpPr/>
            <p:nvPr/>
          </p:nvSpPr>
          <p:spPr>
            <a:xfrm>
              <a:off x="3475724" y="1465517"/>
              <a:ext cx="180985" cy="111216"/>
            </a:xfrm>
            <a:custGeom>
              <a:avLst/>
              <a:gdLst/>
              <a:ahLst/>
              <a:cxnLst/>
              <a:rect l="l" t="t" r="r" b="b"/>
              <a:pathLst>
                <a:path w="8672" h="5329" extrusionOk="0">
                  <a:moveTo>
                    <a:pt x="5546" y="3195"/>
                  </a:moveTo>
                  <a:cubicBezTo>
                    <a:pt x="5233" y="3133"/>
                    <a:pt x="4927" y="3072"/>
                    <a:pt x="4615" y="3004"/>
                  </a:cubicBezTo>
                  <a:cubicBezTo>
                    <a:pt x="4574" y="2991"/>
                    <a:pt x="4506" y="2882"/>
                    <a:pt x="4520" y="2862"/>
                  </a:cubicBezTo>
                  <a:cubicBezTo>
                    <a:pt x="4710" y="2563"/>
                    <a:pt x="4506" y="2257"/>
                    <a:pt x="4574" y="1985"/>
                  </a:cubicBezTo>
                  <a:cubicBezTo>
                    <a:pt x="4554" y="1720"/>
                    <a:pt x="4560" y="1475"/>
                    <a:pt x="4520" y="1244"/>
                  </a:cubicBezTo>
                  <a:cubicBezTo>
                    <a:pt x="4486" y="1013"/>
                    <a:pt x="4323" y="904"/>
                    <a:pt x="4091" y="850"/>
                  </a:cubicBezTo>
                  <a:cubicBezTo>
                    <a:pt x="3881" y="802"/>
                    <a:pt x="3888" y="782"/>
                    <a:pt x="3888" y="585"/>
                  </a:cubicBezTo>
                  <a:cubicBezTo>
                    <a:pt x="3888" y="272"/>
                    <a:pt x="3772" y="116"/>
                    <a:pt x="3514" y="75"/>
                  </a:cubicBezTo>
                  <a:cubicBezTo>
                    <a:pt x="3296" y="41"/>
                    <a:pt x="3045" y="1"/>
                    <a:pt x="2902" y="143"/>
                  </a:cubicBezTo>
                  <a:cubicBezTo>
                    <a:pt x="2637" y="402"/>
                    <a:pt x="2270" y="442"/>
                    <a:pt x="1985" y="639"/>
                  </a:cubicBezTo>
                  <a:cubicBezTo>
                    <a:pt x="1883" y="728"/>
                    <a:pt x="1788" y="830"/>
                    <a:pt x="1713" y="945"/>
                  </a:cubicBezTo>
                  <a:cubicBezTo>
                    <a:pt x="1754" y="1203"/>
                    <a:pt x="1584" y="1278"/>
                    <a:pt x="1373" y="1367"/>
                  </a:cubicBezTo>
                  <a:cubicBezTo>
                    <a:pt x="1224" y="1434"/>
                    <a:pt x="1108" y="1584"/>
                    <a:pt x="986" y="1706"/>
                  </a:cubicBezTo>
                  <a:cubicBezTo>
                    <a:pt x="925" y="1761"/>
                    <a:pt x="931" y="1849"/>
                    <a:pt x="993" y="1897"/>
                  </a:cubicBezTo>
                  <a:cubicBezTo>
                    <a:pt x="1108" y="1978"/>
                    <a:pt x="1230" y="2039"/>
                    <a:pt x="1353" y="2107"/>
                  </a:cubicBezTo>
                  <a:cubicBezTo>
                    <a:pt x="1427" y="2155"/>
                    <a:pt x="1441" y="2209"/>
                    <a:pt x="1393" y="2257"/>
                  </a:cubicBezTo>
                  <a:cubicBezTo>
                    <a:pt x="1366" y="2277"/>
                    <a:pt x="1332" y="2284"/>
                    <a:pt x="1298" y="2284"/>
                  </a:cubicBezTo>
                  <a:cubicBezTo>
                    <a:pt x="1054" y="2236"/>
                    <a:pt x="816" y="2209"/>
                    <a:pt x="571" y="2189"/>
                  </a:cubicBezTo>
                  <a:cubicBezTo>
                    <a:pt x="340" y="2189"/>
                    <a:pt x="157" y="2393"/>
                    <a:pt x="68" y="2651"/>
                  </a:cubicBezTo>
                  <a:cubicBezTo>
                    <a:pt x="0" y="2841"/>
                    <a:pt x="82" y="2977"/>
                    <a:pt x="225" y="3093"/>
                  </a:cubicBezTo>
                  <a:cubicBezTo>
                    <a:pt x="374" y="3208"/>
                    <a:pt x="503" y="3310"/>
                    <a:pt x="646" y="3412"/>
                  </a:cubicBezTo>
                  <a:cubicBezTo>
                    <a:pt x="986" y="3657"/>
                    <a:pt x="1326" y="3901"/>
                    <a:pt x="1788" y="3677"/>
                  </a:cubicBezTo>
                  <a:cubicBezTo>
                    <a:pt x="1849" y="3650"/>
                    <a:pt x="1924" y="3650"/>
                    <a:pt x="1985" y="3677"/>
                  </a:cubicBezTo>
                  <a:cubicBezTo>
                    <a:pt x="2243" y="3833"/>
                    <a:pt x="2522" y="3827"/>
                    <a:pt x="2800" y="3854"/>
                  </a:cubicBezTo>
                  <a:cubicBezTo>
                    <a:pt x="2834" y="3854"/>
                    <a:pt x="2855" y="3888"/>
                    <a:pt x="2889" y="3908"/>
                  </a:cubicBezTo>
                  <a:cubicBezTo>
                    <a:pt x="2855" y="3922"/>
                    <a:pt x="2827" y="3935"/>
                    <a:pt x="2793" y="3949"/>
                  </a:cubicBezTo>
                  <a:cubicBezTo>
                    <a:pt x="2338" y="4024"/>
                    <a:pt x="1890" y="4092"/>
                    <a:pt x="1441" y="4166"/>
                  </a:cubicBezTo>
                  <a:cubicBezTo>
                    <a:pt x="1305" y="4200"/>
                    <a:pt x="1203" y="4316"/>
                    <a:pt x="1190" y="4459"/>
                  </a:cubicBezTo>
                  <a:cubicBezTo>
                    <a:pt x="1156" y="4778"/>
                    <a:pt x="1271" y="5016"/>
                    <a:pt x="1536" y="5145"/>
                  </a:cubicBezTo>
                  <a:cubicBezTo>
                    <a:pt x="1659" y="5206"/>
                    <a:pt x="1794" y="5247"/>
                    <a:pt x="1930" y="5274"/>
                  </a:cubicBezTo>
                  <a:cubicBezTo>
                    <a:pt x="2141" y="5295"/>
                    <a:pt x="2358" y="5267"/>
                    <a:pt x="2562" y="5288"/>
                  </a:cubicBezTo>
                  <a:cubicBezTo>
                    <a:pt x="2950" y="5329"/>
                    <a:pt x="3344" y="5240"/>
                    <a:pt x="3677" y="5036"/>
                  </a:cubicBezTo>
                  <a:cubicBezTo>
                    <a:pt x="3792" y="4962"/>
                    <a:pt x="3922" y="4907"/>
                    <a:pt x="4057" y="4887"/>
                  </a:cubicBezTo>
                  <a:cubicBezTo>
                    <a:pt x="4370" y="4846"/>
                    <a:pt x="4690" y="4860"/>
                    <a:pt x="4995" y="4744"/>
                  </a:cubicBezTo>
                  <a:cubicBezTo>
                    <a:pt x="5056" y="4731"/>
                    <a:pt x="5131" y="4737"/>
                    <a:pt x="5192" y="4765"/>
                  </a:cubicBezTo>
                  <a:cubicBezTo>
                    <a:pt x="5423" y="4839"/>
                    <a:pt x="5648" y="4928"/>
                    <a:pt x="5872" y="5030"/>
                  </a:cubicBezTo>
                  <a:cubicBezTo>
                    <a:pt x="6028" y="5111"/>
                    <a:pt x="6212" y="5131"/>
                    <a:pt x="6382" y="5098"/>
                  </a:cubicBezTo>
                  <a:cubicBezTo>
                    <a:pt x="6518" y="5070"/>
                    <a:pt x="6660" y="5036"/>
                    <a:pt x="6796" y="5023"/>
                  </a:cubicBezTo>
                  <a:cubicBezTo>
                    <a:pt x="7007" y="4996"/>
                    <a:pt x="7204" y="4894"/>
                    <a:pt x="7347" y="4744"/>
                  </a:cubicBezTo>
                  <a:cubicBezTo>
                    <a:pt x="7673" y="4432"/>
                    <a:pt x="7958" y="4085"/>
                    <a:pt x="8305" y="3793"/>
                  </a:cubicBezTo>
                  <a:cubicBezTo>
                    <a:pt x="8407" y="3711"/>
                    <a:pt x="8468" y="3568"/>
                    <a:pt x="8529" y="3446"/>
                  </a:cubicBezTo>
                  <a:cubicBezTo>
                    <a:pt x="8672" y="3174"/>
                    <a:pt x="8563" y="2821"/>
                    <a:pt x="8278" y="2644"/>
                  </a:cubicBezTo>
                  <a:cubicBezTo>
                    <a:pt x="8217" y="2610"/>
                    <a:pt x="8142" y="2603"/>
                    <a:pt x="8081" y="2617"/>
                  </a:cubicBezTo>
                  <a:cubicBezTo>
                    <a:pt x="7938" y="2644"/>
                    <a:pt x="7816" y="2733"/>
                    <a:pt x="7754" y="2855"/>
                  </a:cubicBezTo>
                  <a:cubicBezTo>
                    <a:pt x="7700" y="2936"/>
                    <a:pt x="7646" y="2970"/>
                    <a:pt x="7585" y="2909"/>
                  </a:cubicBezTo>
                  <a:cubicBezTo>
                    <a:pt x="7455" y="2766"/>
                    <a:pt x="7177" y="2712"/>
                    <a:pt x="7265" y="2433"/>
                  </a:cubicBezTo>
                  <a:cubicBezTo>
                    <a:pt x="7156" y="2298"/>
                    <a:pt x="7048" y="2162"/>
                    <a:pt x="7218" y="1992"/>
                  </a:cubicBezTo>
                  <a:cubicBezTo>
                    <a:pt x="7320" y="1890"/>
                    <a:pt x="7367" y="1754"/>
                    <a:pt x="7360" y="1611"/>
                  </a:cubicBezTo>
                  <a:cubicBezTo>
                    <a:pt x="7340" y="1305"/>
                    <a:pt x="7408" y="993"/>
                    <a:pt x="7551" y="714"/>
                  </a:cubicBezTo>
                  <a:cubicBezTo>
                    <a:pt x="7598" y="619"/>
                    <a:pt x="7551" y="517"/>
                    <a:pt x="7462" y="442"/>
                  </a:cubicBezTo>
                  <a:cubicBezTo>
                    <a:pt x="7360" y="340"/>
                    <a:pt x="7190" y="334"/>
                    <a:pt x="7082" y="429"/>
                  </a:cubicBezTo>
                  <a:cubicBezTo>
                    <a:pt x="6796" y="626"/>
                    <a:pt x="6511" y="836"/>
                    <a:pt x="6232" y="1040"/>
                  </a:cubicBezTo>
                  <a:cubicBezTo>
                    <a:pt x="6069" y="1156"/>
                    <a:pt x="6035" y="1319"/>
                    <a:pt x="6062" y="1502"/>
                  </a:cubicBezTo>
                  <a:cubicBezTo>
                    <a:pt x="6076" y="1604"/>
                    <a:pt x="6096" y="1706"/>
                    <a:pt x="6123" y="1801"/>
                  </a:cubicBezTo>
                  <a:cubicBezTo>
                    <a:pt x="6185" y="2005"/>
                    <a:pt x="6076" y="2121"/>
                    <a:pt x="5913" y="2216"/>
                  </a:cubicBezTo>
                  <a:cubicBezTo>
                    <a:pt x="5886" y="2236"/>
                    <a:pt x="5858" y="2257"/>
                    <a:pt x="5824" y="2277"/>
                  </a:cubicBezTo>
                  <a:cubicBezTo>
                    <a:pt x="5648" y="2386"/>
                    <a:pt x="5634" y="2542"/>
                    <a:pt x="5695" y="2719"/>
                  </a:cubicBezTo>
                  <a:cubicBezTo>
                    <a:pt x="5722" y="2780"/>
                    <a:pt x="5743" y="2848"/>
                    <a:pt x="5763" y="2916"/>
                  </a:cubicBezTo>
                  <a:cubicBezTo>
                    <a:pt x="5797" y="3052"/>
                    <a:pt x="5675" y="3222"/>
                    <a:pt x="5546" y="319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7"/>
            <p:cNvSpPr/>
            <p:nvPr/>
          </p:nvSpPr>
          <p:spPr>
            <a:xfrm>
              <a:off x="4648242" y="2067450"/>
              <a:ext cx="156880" cy="96190"/>
            </a:xfrm>
            <a:custGeom>
              <a:avLst/>
              <a:gdLst/>
              <a:ahLst/>
              <a:cxnLst/>
              <a:rect l="l" t="t" r="r" b="b"/>
              <a:pathLst>
                <a:path w="7517" h="4609" extrusionOk="0">
                  <a:moveTo>
                    <a:pt x="3895" y="4554"/>
                  </a:moveTo>
                  <a:cubicBezTo>
                    <a:pt x="4411" y="4343"/>
                    <a:pt x="4887" y="4037"/>
                    <a:pt x="5437" y="3888"/>
                  </a:cubicBezTo>
                  <a:cubicBezTo>
                    <a:pt x="5532" y="3854"/>
                    <a:pt x="5621" y="3793"/>
                    <a:pt x="5689" y="3718"/>
                  </a:cubicBezTo>
                  <a:cubicBezTo>
                    <a:pt x="5947" y="3480"/>
                    <a:pt x="6260" y="3310"/>
                    <a:pt x="6606" y="3235"/>
                  </a:cubicBezTo>
                  <a:cubicBezTo>
                    <a:pt x="6735" y="3201"/>
                    <a:pt x="6858" y="3120"/>
                    <a:pt x="6932" y="3004"/>
                  </a:cubicBezTo>
                  <a:cubicBezTo>
                    <a:pt x="7041" y="2868"/>
                    <a:pt x="7177" y="2760"/>
                    <a:pt x="7279" y="2624"/>
                  </a:cubicBezTo>
                  <a:cubicBezTo>
                    <a:pt x="7320" y="2576"/>
                    <a:pt x="7367" y="2488"/>
                    <a:pt x="7347" y="2440"/>
                  </a:cubicBezTo>
                  <a:cubicBezTo>
                    <a:pt x="7204" y="2148"/>
                    <a:pt x="7327" y="1910"/>
                    <a:pt x="7497" y="1679"/>
                  </a:cubicBezTo>
                  <a:cubicBezTo>
                    <a:pt x="7510" y="1652"/>
                    <a:pt x="7517" y="1618"/>
                    <a:pt x="7510" y="1584"/>
                  </a:cubicBezTo>
                  <a:cubicBezTo>
                    <a:pt x="7497" y="1550"/>
                    <a:pt x="7476" y="1516"/>
                    <a:pt x="7449" y="1496"/>
                  </a:cubicBezTo>
                  <a:cubicBezTo>
                    <a:pt x="7333" y="1421"/>
                    <a:pt x="7204" y="1360"/>
                    <a:pt x="7089" y="1285"/>
                  </a:cubicBezTo>
                  <a:cubicBezTo>
                    <a:pt x="6905" y="1163"/>
                    <a:pt x="7014" y="966"/>
                    <a:pt x="6960" y="816"/>
                  </a:cubicBezTo>
                  <a:cubicBezTo>
                    <a:pt x="6892" y="660"/>
                    <a:pt x="6810" y="510"/>
                    <a:pt x="6722" y="361"/>
                  </a:cubicBezTo>
                  <a:cubicBezTo>
                    <a:pt x="6688" y="300"/>
                    <a:pt x="6613" y="272"/>
                    <a:pt x="6545" y="306"/>
                  </a:cubicBezTo>
                  <a:cubicBezTo>
                    <a:pt x="6416" y="361"/>
                    <a:pt x="6260" y="327"/>
                    <a:pt x="6164" y="225"/>
                  </a:cubicBezTo>
                  <a:cubicBezTo>
                    <a:pt x="5981" y="41"/>
                    <a:pt x="5804" y="62"/>
                    <a:pt x="5621" y="238"/>
                  </a:cubicBezTo>
                  <a:cubicBezTo>
                    <a:pt x="5322" y="517"/>
                    <a:pt x="4982" y="633"/>
                    <a:pt x="4567" y="497"/>
                  </a:cubicBezTo>
                  <a:cubicBezTo>
                    <a:pt x="4438" y="456"/>
                    <a:pt x="4275" y="544"/>
                    <a:pt x="4153" y="503"/>
                  </a:cubicBezTo>
                  <a:cubicBezTo>
                    <a:pt x="3806" y="381"/>
                    <a:pt x="3623" y="531"/>
                    <a:pt x="3473" y="809"/>
                  </a:cubicBezTo>
                  <a:cubicBezTo>
                    <a:pt x="3460" y="836"/>
                    <a:pt x="3331" y="836"/>
                    <a:pt x="3303" y="809"/>
                  </a:cubicBezTo>
                  <a:cubicBezTo>
                    <a:pt x="3235" y="735"/>
                    <a:pt x="3174" y="653"/>
                    <a:pt x="3113" y="571"/>
                  </a:cubicBezTo>
                  <a:cubicBezTo>
                    <a:pt x="3052" y="497"/>
                    <a:pt x="2896" y="531"/>
                    <a:pt x="2841" y="612"/>
                  </a:cubicBezTo>
                  <a:cubicBezTo>
                    <a:pt x="2767" y="728"/>
                    <a:pt x="2746" y="870"/>
                    <a:pt x="2787" y="1006"/>
                  </a:cubicBezTo>
                  <a:cubicBezTo>
                    <a:pt x="2828" y="1217"/>
                    <a:pt x="2699" y="1319"/>
                    <a:pt x="2529" y="1394"/>
                  </a:cubicBezTo>
                  <a:cubicBezTo>
                    <a:pt x="2467" y="1421"/>
                    <a:pt x="2406" y="1448"/>
                    <a:pt x="2338" y="1475"/>
                  </a:cubicBezTo>
                  <a:cubicBezTo>
                    <a:pt x="2345" y="1482"/>
                    <a:pt x="2352" y="1496"/>
                    <a:pt x="2359" y="1502"/>
                  </a:cubicBezTo>
                  <a:lnTo>
                    <a:pt x="2284" y="1536"/>
                  </a:lnTo>
                  <a:cubicBezTo>
                    <a:pt x="2304" y="1516"/>
                    <a:pt x="2318" y="1496"/>
                    <a:pt x="2332" y="1475"/>
                  </a:cubicBezTo>
                  <a:lnTo>
                    <a:pt x="2338" y="1475"/>
                  </a:lnTo>
                  <a:cubicBezTo>
                    <a:pt x="2223" y="1326"/>
                    <a:pt x="2168" y="1135"/>
                    <a:pt x="2196" y="945"/>
                  </a:cubicBezTo>
                  <a:cubicBezTo>
                    <a:pt x="2230" y="741"/>
                    <a:pt x="2134" y="531"/>
                    <a:pt x="1965" y="415"/>
                  </a:cubicBezTo>
                  <a:cubicBezTo>
                    <a:pt x="1876" y="354"/>
                    <a:pt x="1808" y="279"/>
                    <a:pt x="1734" y="211"/>
                  </a:cubicBezTo>
                  <a:cubicBezTo>
                    <a:pt x="1496" y="1"/>
                    <a:pt x="1387" y="1"/>
                    <a:pt x="1054" y="225"/>
                  </a:cubicBezTo>
                  <a:lnTo>
                    <a:pt x="1068" y="272"/>
                  </a:lnTo>
                  <a:lnTo>
                    <a:pt x="1027" y="245"/>
                  </a:lnTo>
                  <a:cubicBezTo>
                    <a:pt x="1040" y="238"/>
                    <a:pt x="1047" y="238"/>
                    <a:pt x="1054" y="225"/>
                  </a:cubicBezTo>
                  <a:lnTo>
                    <a:pt x="1054" y="218"/>
                  </a:lnTo>
                  <a:cubicBezTo>
                    <a:pt x="884" y="259"/>
                    <a:pt x="694" y="286"/>
                    <a:pt x="585" y="429"/>
                  </a:cubicBezTo>
                  <a:cubicBezTo>
                    <a:pt x="395" y="673"/>
                    <a:pt x="232" y="938"/>
                    <a:pt x="55" y="1190"/>
                  </a:cubicBezTo>
                  <a:cubicBezTo>
                    <a:pt x="1" y="1278"/>
                    <a:pt x="157" y="1496"/>
                    <a:pt x="272" y="1489"/>
                  </a:cubicBezTo>
                  <a:cubicBezTo>
                    <a:pt x="374" y="1489"/>
                    <a:pt x="476" y="1475"/>
                    <a:pt x="578" y="1441"/>
                  </a:cubicBezTo>
                  <a:cubicBezTo>
                    <a:pt x="830" y="1319"/>
                    <a:pt x="1054" y="1421"/>
                    <a:pt x="1278" y="1509"/>
                  </a:cubicBezTo>
                  <a:cubicBezTo>
                    <a:pt x="1367" y="1550"/>
                    <a:pt x="1373" y="1604"/>
                    <a:pt x="1319" y="1679"/>
                  </a:cubicBezTo>
                  <a:cubicBezTo>
                    <a:pt x="1231" y="1815"/>
                    <a:pt x="1197" y="1992"/>
                    <a:pt x="972" y="2005"/>
                  </a:cubicBezTo>
                  <a:cubicBezTo>
                    <a:pt x="728" y="2033"/>
                    <a:pt x="483" y="2073"/>
                    <a:pt x="245" y="2134"/>
                  </a:cubicBezTo>
                  <a:cubicBezTo>
                    <a:pt x="211" y="2148"/>
                    <a:pt x="164" y="2243"/>
                    <a:pt x="170" y="2298"/>
                  </a:cubicBezTo>
                  <a:cubicBezTo>
                    <a:pt x="177" y="2366"/>
                    <a:pt x="218" y="2427"/>
                    <a:pt x="279" y="2461"/>
                  </a:cubicBezTo>
                  <a:cubicBezTo>
                    <a:pt x="449" y="2515"/>
                    <a:pt x="619" y="2529"/>
                    <a:pt x="789" y="2576"/>
                  </a:cubicBezTo>
                  <a:cubicBezTo>
                    <a:pt x="884" y="2590"/>
                    <a:pt x="979" y="2637"/>
                    <a:pt x="1061" y="2705"/>
                  </a:cubicBezTo>
                  <a:cubicBezTo>
                    <a:pt x="1163" y="2841"/>
                    <a:pt x="1251" y="2984"/>
                    <a:pt x="1326" y="3140"/>
                  </a:cubicBezTo>
                  <a:cubicBezTo>
                    <a:pt x="1346" y="3188"/>
                    <a:pt x="1305" y="3276"/>
                    <a:pt x="1265" y="3324"/>
                  </a:cubicBezTo>
                  <a:cubicBezTo>
                    <a:pt x="1217" y="3371"/>
                    <a:pt x="1156" y="3405"/>
                    <a:pt x="1088" y="3412"/>
                  </a:cubicBezTo>
                  <a:cubicBezTo>
                    <a:pt x="918" y="3433"/>
                    <a:pt x="836" y="3528"/>
                    <a:pt x="850" y="3691"/>
                  </a:cubicBezTo>
                  <a:cubicBezTo>
                    <a:pt x="857" y="3881"/>
                    <a:pt x="966" y="3983"/>
                    <a:pt x="1190" y="4003"/>
                  </a:cubicBezTo>
                  <a:cubicBezTo>
                    <a:pt x="1292" y="4017"/>
                    <a:pt x="1394" y="4024"/>
                    <a:pt x="1502" y="4024"/>
                  </a:cubicBezTo>
                  <a:cubicBezTo>
                    <a:pt x="1863" y="3990"/>
                    <a:pt x="2209" y="3997"/>
                    <a:pt x="2481" y="4275"/>
                  </a:cubicBezTo>
                  <a:cubicBezTo>
                    <a:pt x="2814" y="4377"/>
                    <a:pt x="3140" y="4493"/>
                    <a:pt x="3480" y="4581"/>
                  </a:cubicBezTo>
                  <a:cubicBezTo>
                    <a:pt x="3616" y="4608"/>
                    <a:pt x="3759" y="4601"/>
                    <a:pt x="3895" y="455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7"/>
            <p:cNvSpPr/>
            <p:nvPr/>
          </p:nvSpPr>
          <p:spPr>
            <a:xfrm>
              <a:off x="3605786" y="1641243"/>
              <a:ext cx="102555" cy="121714"/>
            </a:xfrm>
            <a:custGeom>
              <a:avLst/>
              <a:gdLst/>
              <a:ahLst/>
              <a:cxnLst/>
              <a:rect l="l" t="t" r="r" b="b"/>
              <a:pathLst>
                <a:path w="4914" h="5832" extrusionOk="0">
                  <a:moveTo>
                    <a:pt x="4744" y="1108"/>
                  </a:moveTo>
                  <a:cubicBezTo>
                    <a:pt x="4866" y="1027"/>
                    <a:pt x="4914" y="884"/>
                    <a:pt x="4873" y="748"/>
                  </a:cubicBezTo>
                  <a:cubicBezTo>
                    <a:pt x="4825" y="612"/>
                    <a:pt x="4710" y="510"/>
                    <a:pt x="4574" y="490"/>
                  </a:cubicBezTo>
                  <a:cubicBezTo>
                    <a:pt x="4329" y="449"/>
                    <a:pt x="4078" y="463"/>
                    <a:pt x="3840" y="429"/>
                  </a:cubicBezTo>
                  <a:cubicBezTo>
                    <a:pt x="3711" y="402"/>
                    <a:pt x="3595" y="354"/>
                    <a:pt x="3480" y="300"/>
                  </a:cubicBezTo>
                  <a:lnTo>
                    <a:pt x="3480" y="300"/>
                  </a:lnTo>
                  <a:lnTo>
                    <a:pt x="3446" y="293"/>
                  </a:lnTo>
                  <a:lnTo>
                    <a:pt x="3473" y="320"/>
                  </a:lnTo>
                  <a:cubicBezTo>
                    <a:pt x="3405" y="239"/>
                    <a:pt x="3330" y="171"/>
                    <a:pt x="3249" y="103"/>
                  </a:cubicBezTo>
                  <a:cubicBezTo>
                    <a:pt x="3167" y="41"/>
                    <a:pt x="3072" y="8"/>
                    <a:pt x="2970" y="1"/>
                  </a:cubicBezTo>
                  <a:cubicBezTo>
                    <a:pt x="2800" y="14"/>
                    <a:pt x="2623" y="55"/>
                    <a:pt x="2460" y="116"/>
                  </a:cubicBezTo>
                  <a:cubicBezTo>
                    <a:pt x="2372" y="150"/>
                    <a:pt x="2250" y="211"/>
                    <a:pt x="2222" y="293"/>
                  </a:cubicBezTo>
                  <a:cubicBezTo>
                    <a:pt x="2127" y="531"/>
                    <a:pt x="1937" y="667"/>
                    <a:pt x="1740" y="803"/>
                  </a:cubicBezTo>
                  <a:cubicBezTo>
                    <a:pt x="1658" y="877"/>
                    <a:pt x="1631" y="986"/>
                    <a:pt x="1665" y="1088"/>
                  </a:cubicBezTo>
                  <a:cubicBezTo>
                    <a:pt x="1686" y="1190"/>
                    <a:pt x="1726" y="1285"/>
                    <a:pt x="1774" y="1374"/>
                  </a:cubicBezTo>
                  <a:cubicBezTo>
                    <a:pt x="2005" y="1720"/>
                    <a:pt x="1883" y="2033"/>
                    <a:pt x="1699" y="2339"/>
                  </a:cubicBezTo>
                  <a:cubicBezTo>
                    <a:pt x="1631" y="2427"/>
                    <a:pt x="1516" y="2447"/>
                    <a:pt x="1427" y="2379"/>
                  </a:cubicBezTo>
                  <a:cubicBezTo>
                    <a:pt x="1257" y="2196"/>
                    <a:pt x="1189" y="1965"/>
                    <a:pt x="1101" y="1740"/>
                  </a:cubicBezTo>
                  <a:cubicBezTo>
                    <a:pt x="1047" y="1598"/>
                    <a:pt x="911" y="1550"/>
                    <a:pt x="761" y="1557"/>
                  </a:cubicBezTo>
                  <a:cubicBezTo>
                    <a:pt x="354" y="1564"/>
                    <a:pt x="95" y="1795"/>
                    <a:pt x="68" y="2182"/>
                  </a:cubicBezTo>
                  <a:cubicBezTo>
                    <a:pt x="41" y="2454"/>
                    <a:pt x="21" y="2726"/>
                    <a:pt x="7" y="2998"/>
                  </a:cubicBezTo>
                  <a:cubicBezTo>
                    <a:pt x="0" y="3106"/>
                    <a:pt x="61" y="3202"/>
                    <a:pt x="163" y="3236"/>
                  </a:cubicBezTo>
                  <a:cubicBezTo>
                    <a:pt x="394" y="3331"/>
                    <a:pt x="564" y="3528"/>
                    <a:pt x="632" y="3766"/>
                  </a:cubicBezTo>
                  <a:cubicBezTo>
                    <a:pt x="768" y="4194"/>
                    <a:pt x="958" y="4595"/>
                    <a:pt x="952" y="5057"/>
                  </a:cubicBezTo>
                  <a:cubicBezTo>
                    <a:pt x="958" y="5308"/>
                    <a:pt x="1067" y="5539"/>
                    <a:pt x="1251" y="5696"/>
                  </a:cubicBezTo>
                  <a:cubicBezTo>
                    <a:pt x="1353" y="5798"/>
                    <a:pt x="1522" y="5832"/>
                    <a:pt x="1631" y="5743"/>
                  </a:cubicBezTo>
                  <a:cubicBezTo>
                    <a:pt x="1788" y="5607"/>
                    <a:pt x="1923" y="5444"/>
                    <a:pt x="2100" y="5342"/>
                  </a:cubicBezTo>
                  <a:cubicBezTo>
                    <a:pt x="2277" y="5240"/>
                    <a:pt x="2501" y="5220"/>
                    <a:pt x="2691" y="5138"/>
                  </a:cubicBezTo>
                  <a:cubicBezTo>
                    <a:pt x="2888" y="5064"/>
                    <a:pt x="3072" y="4969"/>
                    <a:pt x="3255" y="4860"/>
                  </a:cubicBezTo>
                  <a:cubicBezTo>
                    <a:pt x="3344" y="4812"/>
                    <a:pt x="3412" y="4731"/>
                    <a:pt x="3453" y="4636"/>
                  </a:cubicBezTo>
                  <a:cubicBezTo>
                    <a:pt x="3561" y="4309"/>
                    <a:pt x="3745" y="4010"/>
                    <a:pt x="3989" y="3766"/>
                  </a:cubicBezTo>
                  <a:cubicBezTo>
                    <a:pt x="4173" y="3589"/>
                    <a:pt x="4193" y="3331"/>
                    <a:pt x="4132" y="3086"/>
                  </a:cubicBezTo>
                  <a:cubicBezTo>
                    <a:pt x="4091" y="2916"/>
                    <a:pt x="4017" y="2760"/>
                    <a:pt x="3969" y="2597"/>
                  </a:cubicBezTo>
                  <a:cubicBezTo>
                    <a:pt x="3908" y="2400"/>
                    <a:pt x="3758" y="2230"/>
                    <a:pt x="3568" y="2148"/>
                  </a:cubicBezTo>
                  <a:cubicBezTo>
                    <a:pt x="3480" y="2101"/>
                    <a:pt x="3480" y="2040"/>
                    <a:pt x="3582" y="1999"/>
                  </a:cubicBezTo>
                  <a:cubicBezTo>
                    <a:pt x="3772" y="1910"/>
                    <a:pt x="3969" y="1849"/>
                    <a:pt x="4166" y="1768"/>
                  </a:cubicBezTo>
                  <a:cubicBezTo>
                    <a:pt x="4309" y="1713"/>
                    <a:pt x="4424" y="1611"/>
                    <a:pt x="4424" y="1475"/>
                  </a:cubicBezTo>
                  <a:cubicBezTo>
                    <a:pt x="4438" y="1251"/>
                    <a:pt x="4601" y="1197"/>
                    <a:pt x="4744" y="110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7"/>
            <p:cNvSpPr/>
            <p:nvPr/>
          </p:nvSpPr>
          <p:spPr>
            <a:xfrm>
              <a:off x="4127014" y="2547982"/>
              <a:ext cx="438" cy="438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0" y="0"/>
                  </a:moveTo>
                  <a:cubicBezTo>
                    <a:pt x="7" y="7"/>
                    <a:pt x="14" y="14"/>
                    <a:pt x="21" y="21"/>
                  </a:cubicBezTo>
                  <a:lnTo>
                    <a:pt x="21" y="21"/>
                  </a:ln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7"/>
            <p:cNvSpPr/>
            <p:nvPr/>
          </p:nvSpPr>
          <p:spPr>
            <a:xfrm>
              <a:off x="4017091" y="2456488"/>
              <a:ext cx="114618" cy="118312"/>
            </a:xfrm>
            <a:custGeom>
              <a:avLst/>
              <a:gdLst/>
              <a:ahLst/>
              <a:cxnLst/>
              <a:rect l="l" t="t" r="r" b="b"/>
              <a:pathLst>
                <a:path w="5492" h="5669" extrusionOk="0">
                  <a:moveTo>
                    <a:pt x="4975" y="2835"/>
                  </a:moveTo>
                  <a:cubicBezTo>
                    <a:pt x="4996" y="2740"/>
                    <a:pt x="4982" y="2638"/>
                    <a:pt x="4934" y="2556"/>
                  </a:cubicBezTo>
                  <a:cubicBezTo>
                    <a:pt x="4873" y="2468"/>
                    <a:pt x="4798" y="2400"/>
                    <a:pt x="4710" y="2339"/>
                  </a:cubicBezTo>
                  <a:cubicBezTo>
                    <a:pt x="4629" y="2277"/>
                    <a:pt x="4540" y="2216"/>
                    <a:pt x="4431" y="2271"/>
                  </a:cubicBezTo>
                  <a:cubicBezTo>
                    <a:pt x="4336" y="2318"/>
                    <a:pt x="4248" y="2366"/>
                    <a:pt x="4153" y="2420"/>
                  </a:cubicBezTo>
                  <a:cubicBezTo>
                    <a:pt x="3922" y="2549"/>
                    <a:pt x="3684" y="2515"/>
                    <a:pt x="3446" y="2454"/>
                  </a:cubicBezTo>
                  <a:cubicBezTo>
                    <a:pt x="3310" y="2427"/>
                    <a:pt x="3256" y="2339"/>
                    <a:pt x="3276" y="2148"/>
                  </a:cubicBezTo>
                  <a:cubicBezTo>
                    <a:pt x="3276" y="2114"/>
                    <a:pt x="3290" y="2080"/>
                    <a:pt x="3297" y="2046"/>
                  </a:cubicBezTo>
                  <a:cubicBezTo>
                    <a:pt x="3303" y="1849"/>
                    <a:pt x="3208" y="1720"/>
                    <a:pt x="3018" y="1686"/>
                  </a:cubicBezTo>
                  <a:cubicBezTo>
                    <a:pt x="2923" y="1679"/>
                    <a:pt x="2834" y="1673"/>
                    <a:pt x="2739" y="1679"/>
                  </a:cubicBezTo>
                  <a:cubicBezTo>
                    <a:pt x="2739" y="1693"/>
                    <a:pt x="2732" y="1700"/>
                    <a:pt x="2732" y="1707"/>
                  </a:cubicBezTo>
                  <a:lnTo>
                    <a:pt x="2692" y="1741"/>
                  </a:lnTo>
                  <a:lnTo>
                    <a:pt x="2705" y="1679"/>
                  </a:lnTo>
                  <a:lnTo>
                    <a:pt x="2739" y="1679"/>
                  </a:lnTo>
                  <a:cubicBezTo>
                    <a:pt x="2848" y="1401"/>
                    <a:pt x="3031" y="1149"/>
                    <a:pt x="3269" y="966"/>
                  </a:cubicBezTo>
                  <a:cubicBezTo>
                    <a:pt x="3500" y="776"/>
                    <a:pt x="3589" y="517"/>
                    <a:pt x="3738" y="286"/>
                  </a:cubicBezTo>
                  <a:cubicBezTo>
                    <a:pt x="3759" y="232"/>
                    <a:pt x="3765" y="171"/>
                    <a:pt x="3759" y="110"/>
                  </a:cubicBezTo>
                  <a:cubicBezTo>
                    <a:pt x="3759" y="48"/>
                    <a:pt x="3575" y="1"/>
                    <a:pt x="3473" y="21"/>
                  </a:cubicBezTo>
                  <a:cubicBezTo>
                    <a:pt x="3133" y="89"/>
                    <a:pt x="2821" y="273"/>
                    <a:pt x="2590" y="531"/>
                  </a:cubicBezTo>
                  <a:cubicBezTo>
                    <a:pt x="2094" y="1109"/>
                    <a:pt x="1666" y="1734"/>
                    <a:pt x="1299" y="2400"/>
                  </a:cubicBezTo>
                  <a:cubicBezTo>
                    <a:pt x="1101" y="2740"/>
                    <a:pt x="870" y="3011"/>
                    <a:pt x="483" y="3147"/>
                  </a:cubicBezTo>
                  <a:cubicBezTo>
                    <a:pt x="361" y="3188"/>
                    <a:pt x="374" y="3297"/>
                    <a:pt x="442" y="3385"/>
                  </a:cubicBezTo>
                  <a:cubicBezTo>
                    <a:pt x="537" y="3521"/>
                    <a:pt x="510" y="3630"/>
                    <a:pt x="395" y="3745"/>
                  </a:cubicBezTo>
                  <a:cubicBezTo>
                    <a:pt x="272" y="3861"/>
                    <a:pt x="164" y="3990"/>
                    <a:pt x="55" y="4119"/>
                  </a:cubicBezTo>
                  <a:cubicBezTo>
                    <a:pt x="0" y="4194"/>
                    <a:pt x="62" y="4357"/>
                    <a:pt x="150" y="4377"/>
                  </a:cubicBezTo>
                  <a:cubicBezTo>
                    <a:pt x="245" y="4411"/>
                    <a:pt x="347" y="4432"/>
                    <a:pt x="449" y="4439"/>
                  </a:cubicBezTo>
                  <a:cubicBezTo>
                    <a:pt x="802" y="4411"/>
                    <a:pt x="1156" y="4391"/>
                    <a:pt x="1496" y="4479"/>
                  </a:cubicBezTo>
                  <a:cubicBezTo>
                    <a:pt x="1767" y="4547"/>
                    <a:pt x="2053" y="4554"/>
                    <a:pt x="2325" y="4493"/>
                  </a:cubicBezTo>
                  <a:cubicBezTo>
                    <a:pt x="2624" y="4425"/>
                    <a:pt x="2855" y="4622"/>
                    <a:pt x="3120" y="4710"/>
                  </a:cubicBezTo>
                  <a:cubicBezTo>
                    <a:pt x="3127" y="4738"/>
                    <a:pt x="3127" y="4765"/>
                    <a:pt x="3113" y="4792"/>
                  </a:cubicBezTo>
                  <a:cubicBezTo>
                    <a:pt x="3018" y="4894"/>
                    <a:pt x="2909" y="4982"/>
                    <a:pt x="2828" y="5091"/>
                  </a:cubicBezTo>
                  <a:cubicBezTo>
                    <a:pt x="2800" y="5145"/>
                    <a:pt x="2800" y="5213"/>
                    <a:pt x="2828" y="5268"/>
                  </a:cubicBezTo>
                  <a:cubicBezTo>
                    <a:pt x="2875" y="5315"/>
                    <a:pt x="2936" y="5349"/>
                    <a:pt x="3004" y="5349"/>
                  </a:cubicBezTo>
                  <a:cubicBezTo>
                    <a:pt x="3147" y="5349"/>
                    <a:pt x="3276" y="5281"/>
                    <a:pt x="3358" y="5166"/>
                  </a:cubicBezTo>
                  <a:cubicBezTo>
                    <a:pt x="3541" y="4887"/>
                    <a:pt x="3881" y="4826"/>
                    <a:pt x="4105" y="4615"/>
                  </a:cubicBezTo>
                  <a:cubicBezTo>
                    <a:pt x="4105" y="4615"/>
                    <a:pt x="4180" y="4656"/>
                    <a:pt x="4173" y="4676"/>
                  </a:cubicBezTo>
                  <a:cubicBezTo>
                    <a:pt x="4146" y="4846"/>
                    <a:pt x="4105" y="5009"/>
                    <a:pt x="4092" y="5173"/>
                  </a:cubicBezTo>
                  <a:cubicBezTo>
                    <a:pt x="4078" y="5241"/>
                    <a:pt x="4098" y="5302"/>
                    <a:pt x="4146" y="5356"/>
                  </a:cubicBezTo>
                  <a:cubicBezTo>
                    <a:pt x="4350" y="5478"/>
                    <a:pt x="4540" y="5641"/>
                    <a:pt x="4792" y="5662"/>
                  </a:cubicBezTo>
                  <a:cubicBezTo>
                    <a:pt x="4921" y="5669"/>
                    <a:pt x="5111" y="5601"/>
                    <a:pt x="5152" y="5492"/>
                  </a:cubicBezTo>
                  <a:cubicBezTo>
                    <a:pt x="5247" y="5268"/>
                    <a:pt x="5322" y="5043"/>
                    <a:pt x="5417" y="4826"/>
                  </a:cubicBezTo>
                  <a:cubicBezTo>
                    <a:pt x="5492" y="4642"/>
                    <a:pt x="5396" y="4513"/>
                    <a:pt x="5288" y="4391"/>
                  </a:cubicBezTo>
                  <a:cubicBezTo>
                    <a:pt x="5274" y="4398"/>
                    <a:pt x="5254" y="4398"/>
                    <a:pt x="5240" y="4405"/>
                  </a:cubicBezTo>
                  <a:lnTo>
                    <a:pt x="5199" y="4459"/>
                  </a:lnTo>
                  <a:cubicBezTo>
                    <a:pt x="5206" y="4445"/>
                    <a:pt x="5206" y="4418"/>
                    <a:pt x="5213" y="4411"/>
                  </a:cubicBezTo>
                  <a:cubicBezTo>
                    <a:pt x="5220" y="4405"/>
                    <a:pt x="5233" y="4405"/>
                    <a:pt x="5240" y="4405"/>
                  </a:cubicBezTo>
                  <a:cubicBezTo>
                    <a:pt x="5247" y="4391"/>
                    <a:pt x="5261" y="4384"/>
                    <a:pt x="5267" y="4371"/>
                  </a:cubicBezTo>
                  <a:cubicBezTo>
                    <a:pt x="5159" y="4248"/>
                    <a:pt x="4989" y="4194"/>
                    <a:pt x="4826" y="4242"/>
                  </a:cubicBezTo>
                  <a:cubicBezTo>
                    <a:pt x="4764" y="4255"/>
                    <a:pt x="4710" y="4180"/>
                    <a:pt x="4744" y="4112"/>
                  </a:cubicBezTo>
                  <a:cubicBezTo>
                    <a:pt x="4771" y="4010"/>
                    <a:pt x="4819" y="3922"/>
                    <a:pt x="4880" y="3841"/>
                  </a:cubicBezTo>
                  <a:cubicBezTo>
                    <a:pt x="4968" y="3739"/>
                    <a:pt x="5084" y="3650"/>
                    <a:pt x="5179" y="3555"/>
                  </a:cubicBezTo>
                  <a:cubicBezTo>
                    <a:pt x="5193" y="3528"/>
                    <a:pt x="5193" y="3494"/>
                    <a:pt x="5186" y="3467"/>
                  </a:cubicBezTo>
                  <a:cubicBezTo>
                    <a:pt x="5165" y="3392"/>
                    <a:pt x="5104" y="3372"/>
                    <a:pt x="5023" y="3378"/>
                  </a:cubicBezTo>
                  <a:cubicBezTo>
                    <a:pt x="4941" y="3385"/>
                    <a:pt x="4812" y="3460"/>
                    <a:pt x="4744" y="3351"/>
                  </a:cubicBezTo>
                  <a:cubicBezTo>
                    <a:pt x="4683" y="3256"/>
                    <a:pt x="4744" y="3161"/>
                    <a:pt x="4805" y="3073"/>
                  </a:cubicBezTo>
                  <a:cubicBezTo>
                    <a:pt x="4866" y="2991"/>
                    <a:pt x="4948" y="2930"/>
                    <a:pt x="4975" y="283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7"/>
            <p:cNvSpPr/>
            <p:nvPr/>
          </p:nvSpPr>
          <p:spPr>
            <a:xfrm>
              <a:off x="3436572" y="1402114"/>
              <a:ext cx="136615" cy="74923"/>
            </a:xfrm>
            <a:custGeom>
              <a:avLst/>
              <a:gdLst/>
              <a:ahLst/>
              <a:cxnLst/>
              <a:rect l="l" t="t" r="r" b="b"/>
              <a:pathLst>
                <a:path w="6546" h="3590" extrusionOk="0">
                  <a:moveTo>
                    <a:pt x="130" y="2841"/>
                  </a:moveTo>
                  <a:cubicBezTo>
                    <a:pt x="381" y="2896"/>
                    <a:pt x="633" y="2984"/>
                    <a:pt x="864" y="3107"/>
                  </a:cubicBezTo>
                  <a:cubicBezTo>
                    <a:pt x="1006" y="3195"/>
                    <a:pt x="1142" y="3304"/>
                    <a:pt x="1244" y="3440"/>
                  </a:cubicBezTo>
                  <a:cubicBezTo>
                    <a:pt x="1373" y="3569"/>
                    <a:pt x="1570" y="3589"/>
                    <a:pt x="1727" y="3494"/>
                  </a:cubicBezTo>
                  <a:cubicBezTo>
                    <a:pt x="1897" y="3378"/>
                    <a:pt x="2053" y="3236"/>
                    <a:pt x="2223" y="3120"/>
                  </a:cubicBezTo>
                  <a:cubicBezTo>
                    <a:pt x="2284" y="3093"/>
                    <a:pt x="2352" y="3093"/>
                    <a:pt x="2413" y="3113"/>
                  </a:cubicBezTo>
                  <a:cubicBezTo>
                    <a:pt x="2522" y="3154"/>
                    <a:pt x="2624" y="3168"/>
                    <a:pt x="2692" y="3073"/>
                  </a:cubicBezTo>
                  <a:cubicBezTo>
                    <a:pt x="2862" y="2848"/>
                    <a:pt x="2998" y="2604"/>
                    <a:pt x="3174" y="2393"/>
                  </a:cubicBezTo>
                  <a:cubicBezTo>
                    <a:pt x="3358" y="2182"/>
                    <a:pt x="3555" y="1992"/>
                    <a:pt x="3759" y="1808"/>
                  </a:cubicBezTo>
                  <a:cubicBezTo>
                    <a:pt x="3813" y="1774"/>
                    <a:pt x="3874" y="1754"/>
                    <a:pt x="3935" y="1754"/>
                  </a:cubicBezTo>
                  <a:cubicBezTo>
                    <a:pt x="4024" y="1741"/>
                    <a:pt x="4031" y="1870"/>
                    <a:pt x="3935" y="2019"/>
                  </a:cubicBezTo>
                  <a:cubicBezTo>
                    <a:pt x="3786" y="2257"/>
                    <a:pt x="3636" y="2481"/>
                    <a:pt x="3494" y="2719"/>
                  </a:cubicBezTo>
                  <a:cubicBezTo>
                    <a:pt x="3419" y="2848"/>
                    <a:pt x="3453" y="2991"/>
                    <a:pt x="3501" y="3120"/>
                  </a:cubicBezTo>
                  <a:cubicBezTo>
                    <a:pt x="3548" y="3256"/>
                    <a:pt x="3752" y="3324"/>
                    <a:pt x="3854" y="3249"/>
                  </a:cubicBezTo>
                  <a:cubicBezTo>
                    <a:pt x="3935" y="3188"/>
                    <a:pt x="4037" y="3140"/>
                    <a:pt x="4085" y="3052"/>
                  </a:cubicBezTo>
                  <a:cubicBezTo>
                    <a:pt x="4201" y="2835"/>
                    <a:pt x="4418" y="2685"/>
                    <a:pt x="4669" y="2672"/>
                  </a:cubicBezTo>
                  <a:cubicBezTo>
                    <a:pt x="4771" y="2658"/>
                    <a:pt x="4873" y="2624"/>
                    <a:pt x="4968" y="2570"/>
                  </a:cubicBezTo>
                  <a:cubicBezTo>
                    <a:pt x="5057" y="2522"/>
                    <a:pt x="5179" y="2474"/>
                    <a:pt x="5220" y="2393"/>
                  </a:cubicBezTo>
                  <a:cubicBezTo>
                    <a:pt x="5376" y="2019"/>
                    <a:pt x="5825" y="1815"/>
                    <a:pt x="5879" y="1374"/>
                  </a:cubicBezTo>
                  <a:cubicBezTo>
                    <a:pt x="5886" y="1299"/>
                    <a:pt x="6008" y="1224"/>
                    <a:pt x="6090" y="1163"/>
                  </a:cubicBezTo>
                  <a:cubicBezTo>
                    <a:pt x="6185" y="1115"/>
                    <a:pt x="6280" y="1075"/>
                    <a:pt x="6382" y="1041"/>
                  </a:cubicBezTo>
                  <a:cubicBezTo>
                    <a:pt x="6477" y="993"/>
                    <a:pt x="6538" y="891"/>
                    <a:pt x="6538" y="782"/>
                  </a:cubicBezTo>
                  <a:cubicBezTo>
                    <a:pt x="6545" y="646"/>
                    <a:pt x="6545" y="510"/>
                    <a:pt x="6538" y="375"/>
                  </a:cubicBezTo>
                  <a:cubicBezTo>
                    <a:pt x="6532" y="225"/>
                    <a:pt x="6409" y="35"/>
                    <a:pt x="6334" y="48"/>
                  </a:cubicBezTo>
                  <a:cubicBezTo>
                    <a:pt x="6233" y="62"/>
                    <a:pt x="6137" y="103"/>
                    <a:pt x="6063" y="171"/>
                  </a:cubicBezTo>
                  <a:cubicBezTo>
                    <a:pt x="5920" y="307"/>
                    <a:pt x="5798" y="395"/>
                    <a:pt x="5696" y="307"/>
                  </a:cubicBezTo>
                  <a:cubicBezTo>
                    <a:pt x="5383" y="48"/>
                    <a:pt x="5084" y="103"/>
                    <a:pt x="4812" y="42"/>
                  </a:cubicBezTo>
                  <a:cubicBezTo>
                    <a:pt x="4601" y="1"/>
                    <a:pt x="4384" y="48"/>
                    <a:pt x="4214" y="177"/>
                  </a:cubicBezTo>
                  <a:cubicBezTo>
                    <a:pt x="3494" y="674"/>
                    <a:pt x="2753" y="1136"/>
                    <a:pt x="1890" y="1367"/>
                  </a:cubicBezTo>
                  <a:cubicBezTo>
                    <a:pt x="1693" y="1421"/>
                    <a:pt x="1509" y="1564"/>
                    <a:pt x="1312" y="1591"/>
                  </a:cubicBezTo>
                  <a:cubicBezTo>
                    <a:pt x="945" y="1645"/>
                    <a:pt x="653" y="1815"/>
                    <a:pt x="354" y="1999"/>
                  </a:cubicBezTo>
                  <a:cubicBezTo>
                    <a:pt x="69" y="2169"/>
                    <a:pt x="21" y="2420"/>
                    <a:pt x="1" y="2699"/>
                  </a:cubicBezTo>
                  <a:cubicBezTo>
                    <a:pt x="1" y="2746"/>
                    <a:pt x="75" y="2828"/>
                    <a:pt x="130" y="284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7"/>
            <p:cNvSpPr/>
            <p:nvPr/>
          </p:nvSpPr>
          <p:spPr>
            <a:xfrm>
              <a:off x="3676263" y="1497866"/>
              <a:ext cx="93769" cy="100719"/>
            </a:xfrm>
            <a:custGeom>
              <a:avLst/>
              <a:gdLst/>
              <a:ahLst/>
              <a:cxnLst/>
              <a:rect l="l" t="t" r="r" b="b"/>
              <a:pathLst>
                <a:path w="4493" h="4826" extrusionOk="0">
                  <a:moveTo>
                    <a:pt x="477" y="109"/>
                  </a:moveTo>
                  <a:cubicBezTo>
                    <a:pt x="402" y="224"/>
                    <a:pt x="347" y="347"/>
                    <a:pt x="307" y="476"/>
                  </a:cubicBezTo>
                  <a:cubicBezTo>
                    <a:pt x="245" y="707"/>
                    <a:pt x="245" y="951"/>
                    <a:pt x="69" y="1142"/>
                  </a:cubicBezTo>
                  <a:cubicBezTo>
                    <a:pt x="21" y="1196"/>
                    <a:pt x="1" y="1264"/>
                    <a:pt x="14" y="1332"/>
                  </a:cubicBezTo>
                  <a:cubicBezTo>
                    <a:pt x="62" y="1658"/>
                    <a:pt x="205" y="1978"/>
                    <a:pt x="55" y="2317"/>
                  </a:cubicBezTo>
                  <a:cubicBezTo>
                    <a:pt x="48" y="2338"/>
                    <a:pt x="150" y="2406"/>
                    <a:pt x="198" y="2447"/>
                  </a:cubicBezTo>
                  <a:cubicBezTo>
                    <a:pt x="245" y="2481"/>
                    <a:pt x="341" y="2542"/>
                    <a:pt x="334" y="2576"/>
                  </a:cubicBezTo>
                  <a:cubicBezTo>
                    <a:pt x="266" y="2922"/>
                    <a:pt x="497" y="2983"/>
                    <a:pt x="755" y="3017"/>
                  </a:cubicBezTo>
                  <a:cubicBezTo>
                    <a:pt x="1068" y="3058"/>
                    <a:pt x="1387" y="3079"/>
                    <a:pt x="1700" y="3119"/>
                  </a:cubicBezTo>
                  <a:cubicBezTo>
                    <a:pt x="1727" y="3126"/>
                    <a:pt x="1747" y="3140"/>
                    <a:pt x="1768" y="3167"/>
                  </a:cubicBezTo>
                  <a:cubicBezTo>
                    <a:pt x="1741" y="3228"/>
                    <a:pt x="1720" y="3310"/>
                    <a:pt x="1673" y="3337"/>
                  </a:cubicBezTo>
                  <a:cubicBezTo>
                    <a:pt x="1543" y="3384"/>
                    <a:pt x="1408" y="3432"/>
                    <a:pt x="1272" y="3466"/>
                  </a:cubicBezTo>
                  <a:cubicBezTo>
                    <a:pt x="1102" y="3514"/>
                    <a:pt x="979" y="3656"/>
                    <a:pt x="959" y="3833"/>
                  </a:cubicBezTo>
                  <a:cubicBezTo>
                    <a:pt x="932" y="3969"/>
                    <a:pt x="918" y="4105"/>
                    <a:pt x="911" y="4241"/>
                  </a:cubicBezTo>
                  <a:cubicBezTo>
                    <a:pt x="905" y="4383"/>
                    <a:pt x="993" y="4506"/>
                    <a:pt x="1129" y="4560"/>
                  </a:cubicBezTo>
                  <a:cubicBezTo>
                    <a:pt x="1394" y="4635"/>
                    <a:pt x="1666" y="4716"/>
                    <a:pt x="1938" y="4771"/>
                  </a:cubicBezTo>
                  <a:cubicBezTo>
                    <a:pt x="2223" y="4825"/>
                    <a:pt x="2502" y="4689"/>
                    <a:pt x="2638" y="4431"/>
                  </a:cubicBezTo>
                  <a:cubicBezTo>
                    <a:pt x="2665" y="4370"/>
                    <a:pt x="2685" y="4309"/>
                    <a:pt x="2706" y="4241"/>
                  </a:cubicBezTo>
                  <a:cubicBezTo>
                    <a:pt x="2787" y="3982"/>
                    <a:pt x="2991" y="3881"/>
                    <a:pt x="3249" y="3860"/>
                  </a:cubicBezTo>
                  <a:cubicBezTo>
                    <a:pt x="3317" y="3649"/>
                    <a:pt x="3399" y="3446"/>
                    <a:pt x="3494" y="3248"/>
                  </a:cubicBezTo>
                  <a:cubicBezTo>
                    <a:pt x="3623" y="3051"/>
                    <a:pt x="3773" y="2861"/>
                    <a:pt x="3929" y="2684"/>
                  </a:cubicBezTo>
                  <a:cubicBezTo>
                    <a:pt x="3949" y="2657"/>
                    <a:pt x="3970" y="2630"/>
                    <a:pt x="3990" y="2603"/>
                  </a:cubicBezTo>
                  <a:cubicBezTo>
                    <a:pt x="4153" y="2311"/>
                    <a:pt x="4316" y="2018"/>
                    <a:pt x="4466" y="1713"/>
                  </a:cubicBezTo>
                  <a:cubicBezTo>
                    <a:pt x="4493" y="1651"/>
                    <a:pt x="4493" y="1583"/>
                    <a:pt x="4466" y="1522"/>
                  </a:cubicBezTo>
                  <a:cubicBezTo>
                    <a:pt x="4418" y="1393"/>
                    <a:pt x="4364" y="1271"/>
                    <a:pt x="4296" y="1155"/>
                  </a:cubicBezTo>
                  <a:cubicBezTo>
                    <a:pt x="4255" y="1053"/>
                    <a:pt x="4153" y="999"/>
                    <a:pt x="4051" y="1026"/>
                  </a:cubicBezTo>
                  <a:cubicBezTo>
                    <a:pt x="3773" y="1101"/>
                    <a:pt x="3609" y="951"/>
                    <a:pt x="3460" y="775"/>
                  </a:cubicBezTo>
                  <a:cubicBezTo>
                    <a:pt x="3181" y="707"/>
                    <a:pt x="2889" y="707"/>
                    <a:pt x="2610" y="782"/>
                  </a:cubicBezTo>
                  <a:cubicBezTo>
                    <a:pt x="2495" y="945"/>
                    <a:pt x="2386" y="1115"/>
                    <a:pt x="2386" y="1325"/>
                  </a:cubicBezTo>
                  <a:cubicBezTo>
                    <a:pt x="2393" y="1563"/>
                    <a:pt x="2393" y="1801"/>
                    <a:pt x="2386" y="2039"/>
                  </a:cubicBezTo>
                  <a:cubicBezTo>
                    <a:pt x="2386" y="2073"/>
                    <a:pt x="2373" y="2107"/>
                    <a:pt x="2352" y="2127"/>
                  </a:cubicBezTo>
                  <a:cubicBezTo>
                    <a:pt x="2305" y="2161"/>
                    <a:pt x="2271" y="2127"/>
                    <a:pt x="2237" y="2046"/>
                  </a:cubicBezTo>
                  <a:cubicBezTo>
                    <a:pt x="2142" y="1787"/>
                    <a:pt x="2046" y="1543"/>
                    <a:pt x="1931" y="1298"/>
                  </a:cubicBezTo>
                  <a:cubicBezTo>
                    <a:pt x="1890" y="1244"/>
                    <a:pt x="1822" y="1216"/>
                    <a:pt x="1761" y="1216"/>
                  </a:cubicBezTo>
                  <a:cubicBezTo>
                    <a:pt x="1693" y="1223"/>
                    <a:pt x="1632" y="1250"/>
                    <a:pt x="1591" y="1305"/>
                  </a:cubicBezTo>
                  <a:cubicBezTo>
                    <a:pt x="1442" y="1604"/>
                    <a:pt x="1306" y="1910"/>
                    <a:pt x="1170" y="2209"/>
                  </a:cubicBezTo>
                  <a:lnTo>
                    <a:pt x="1190" y="2236"/>
                  </a:lnTo>
                  <a:lnTo>
                    <a:pt x="1129" y="2249"/>
                  </a:lnTo>
                  <a:lnTo>
                    <a:pt x="1163" y="2222"/>
                  </a:lnTo>
                  <a:lnTo>
                    <a:pt x="1170" y="2209"/>
                  </a:lnTo>
                  <a:cubicBezTo>
                    <a:pt x="1054" y="2046"/>
                    <a:pt x="959" y="1882"/>
                    <a:pt x="1061" y="1672"/>
                  </a:cubicBezTo>
                  <a:cubicBezTo>
                    <a:pt x="1102" y="1583"/>
                    <a:pt x="1163" y="1454"/>
                    <a:pt x="1136" y="1386"/>
                  </a:cubicBezTo>
                  <a:cubicBezTo>
                    <a:pt x="1034" y="1128"/>
                    <a:pt x="1000" y="856"/>
                    <a:pt x="1020" y="591"/>
                  </a:cubicBezTo>
                  <a:cubicBezTo>
                    <a:pt x="1020" y="523"/>
                    <a:pt x="1007" y="455"/>
                    <a:pt x="979" y="387"/>
                  </a:cubicBezTo>
                  <a:cubicBezTo>
                    <a:pt x="939" y="299"/>
                    <a:pt x="891" y="204"/>
                    <a:pt x="837" y="122"/>
                  </a:cubicBezTo>
                  <a:cubicBezTo>
                    <a:pt x="776" y="7"/>
                    <a:pt x="531" y="0"/>
                    <a:pt x="477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7"/>
            <p:cNvSpPr/>
            <p:nvPr/>
          </p:nvSpPr>
          <p:spPr>
            <a:xfrm>
              <a:off x="3741232" y="1358997"/>
              <a:ext cx="79723" cy="107397"/>
            </a:xfrm>
            <a:custGeom>
              <a:avLst/>
              <a:gdLst/>
              <a:ahLst/>
              <a:cxnLst/>
              <a:rect l="l" t="t" r="r" b="b"/>
              <a:pathLst>
                <a:path w="3820" h="5146" extrusionOk="0">
                  <a:moveTo>
                    <a:pt x="395" y="2909"/>
                  </a:moveTo>
                  <a:cubicBezTo>
                    <a:pt x="592" y="2937"/>
                    <a:pt x="795" y="2950"/>
                    <a:pt x="965" y="3059"/>
                  </a:cubicBezTo>
                  <a:lnTo>
                    <a:pt x="972" y="3093"/>
                  </a:lnTo>
                  <a:cubicBezTo>
                    <a:pt x="979" y="3086"/>
                    <a:pt x="986" y="3079"/>
                    <a:pt x="993" y="3073"/>
                  </a:cubicBezTo>
                  <a:cubicBezTo>
                    <a:pt x="1088" y="3161"/>
                    <a:pt x="1176" y="3242"/>
                    <a:pt x="1278" y="3317"/>
                  </a:cubicBezTo>
                  <a:cubicBezTo>
                    <a:pt x="1720" y="3630"/>
                    <a:pt x="1944" y="3997"/>
                    <a:pt x="1659" y="4534"/>
                  </a:cubicBezTo>
                  <a:cubicBezTo>
                    <a:pt x="1577" y="4697"/>
                    <a:pt x="1659" y="4867"/>
                    <a:pt x="1808" y="4982"/>
                  </a:cubicBezTo>
                  <a:cubicBezTo>
                    <a:pt x="1971" y="5125"/>
                    <a:pt x="2202" y="5145"/>
                    <a:pt x="2393" y="5043"/>
                  </a:cubicBezTo>
                  <a:cubicBezTo>
                    <a:pt x="2664" y="4880"/>
                    <a:pt x="2855" y="4615"/>
                    <a:pt x="2916" y="4303"/>
                  </a:cubicBezTo>
                  <a:cubicBezTo>
                    <a:pt x="2991" y="3895"/>
                    <a:pt x="3126" y="3521"/>
                    <a:pt x="3473" y="3236"/>
                  </a:cubicBezTo>
                  <a:cubicBezTo>
                    <a:pt x="3568" y="3141"/>
                    <a:pt x="3643" y="3025"/>
                    <a:pt x="3684" y="2889"/>
                  </a:cubicBezTo>
                  <a:cubicBezTo>
                    <a:pt x="3799" y="2624"/>
                    <a:pt x="3820" y="2359"/>
                    <a:pt x="3589" y="2135"/>
                  </a:cubicBezTo>
                  <a:cubicBezTo>
                    <a:pt x="3487" y="2033"/>
                    <a:pt x="3412" y="1931"/>
                    <a:pt x="3480" y="1775"/>
                  </a:cubicBezTo>
                  <a:cubicBezTo>
                    <a:pt x="3500" y="1713"/>
                    <a:pt x="3507" y="1645"/>
                    <a:pt x="3507" y="1577"/>
                  </a:cubicBezTo>
                  <a:cubicBezTo>
                    <a:pt x="3514" y="1102"/>
                    <a:pt x="3317" y="918"/>
                    <a:pt x="2875" y="1109"/>
                  </a:cubicBezTo>
                  <a:cubicBezTo>
                    <a:pt x="2807" y="1136"/>
                    <a:pt x="2739" y="1156"/>
                    <a:pt x="2678" y="1183"/>
                  </a:cubicBezTo>
                  <a:cubicBezTo>
                    <a:pt x="2678" y="1190"/>
                    <a:pt x="2678" y="1190"/>
                    <a:pt x="2678" y="1197"/>
                  </a:cubicBezTo>
                  <a:cubicBezTo>
                    <a:pt x="2685" y="1278"/>
                    <a:pt x="2664" y="1285"/>
                    <a:pt x="2617" y="1224"/>
                  </a:cubicBezTo>
                  <a:cubicBezTo>
                    <a:pt x="2637" y="1210"/>
                    <a:pt x="2658" y="1197"/>
                    <a:pt x="2678" y="1183"/>
                  </a:cubicBezTo>
                  <a:cubicBezTo>
                    <a:pt x="2705" y="986"/>
                    <a:pt x="2726" y="789"/>
                    <a:pt x="2732" y="585"/>
                  </a:cubicBezTo>
                  <a:cubicBezTo>
                    <a:pt x="2719" y="259"/>
                    <a:pt x="2447" y="1"/>
                    <a:pt x="2114" y="8"/>
                  </a:cubicBezTo>
                  <a:cubicBezTo>
                    <a:pt x="1910" y="8"/>
                    <a:pt x="1699" y="55"/>
                    <a:pt x="1489" y="14"/>
                  </a:cubicBezTo>
                  <a:cubicBezTo>
                    <a:pt x="1434" y="1"/>
                    <a:pt x="1360" y="55"/>
                    <a:pt x="1305" y="96"/>
                  </a:cubicBezTo>
                  <a:cubicBezTo>
                    <a:pt x="1094" y="286"/>
                    <a:pt x="897" y="477"/>
                    <a:pt x="1006" y="803"/>
                  </a:cubicBezTo>
                  <a:cubicBezTo>
                    <a:pt x="1033" y="891"/>
                    <a:pt x="986" y="993"/>
                    <a:pt x="965" y="1088"/>
                  </a:cubicBezTo>
                  <a:cubicBezTo>
                    <a:pt x="918" y="1299"/>
                    <a:pt x="918" y="1312"/>
                    <a:pt x="1183" y="1428"/>
                  </a:cubicBezTo>
                  <a:lnTo>
                    <a:pt x="1183" y="1414"/>
                  </a:lnTo>
                  <a:cubicBezTo>
                    <a:pt x="1196" y="1414"/>
                    <a:pt x="1203" y="1408"/>
                    <a:pt x="1217" y="1408"/>
                  </a:cubicBezTo>
                  <a:cubicBezTo>
                    <a:pt x="1217" y="1387"/>
                    <a:pt x="1224" y="1374"/>
                    <a:pt x="1237" y="1353"/>
                  </a:cubicBezTo>
                  <a:cubicBezTo>
                    <a:pt x="1292" y="1360"/>
                    <a:pt x="1285" y="1380"/>
                    <a:pt x="1217" y="1408"/>
                  </a:cubicBezTo>
                  <a:cubicBezTo>
                    <a:pt x="1217" y="1421"/>
                    <a:pt x="1210" y="1435"/>
                    <a:pt x="1210" y="1442"/>
                  </a:cubicBezTo>
                  <a:cubicBezTo>
                    <a:pt x="1196" y="1442"/>
                    <a:pt x="1196" y="1435"/>
                    <a:pt x="1183" y="1428"/>
                  </a:cubicBezTo>
                  <a:cubicBezTo>
                    <a:pt x="1217" y="1557"/>
                    <a:pt x="1230" y="1693"/>
                    <a:pt x="1244" y="1822"/>
                  </a:cubicBezTo>
                  <a:cubicBezTo>
                    <a:pt x="1237" y="1924"/>
                    <a:pt x="1210" y="2019"/>
                    <a:pt x="1169" y="2114"/>
                  </a:cubicBezTo>
                  <a:cubicBezTo>
                    <a:pt x="1128" y="2237"/>
                    <a:pt x="1027" y="2291"/>
                    <a:pt x="931" y="2243"/>
                  </a:cubicBezTo>
                  <a:cubicBezTo>
                    <a:pt x="802" y="2182"/>
                    <a:pt x="687" y="2108"/>
                    <a:pt x="558" y="2053"/>
                  </a:cubicBezTo>
                  <a:cubicBezTo>
                    <a:pt x="462" y="2012"/>
                    <a:pt x="347" y="2040"/>
                    <a:pt x="272" y="2121"/>
                  </a:cubicBezTo>
                  <a:cubicBezTo>
                    <a:pt x="197" y="2189"/>
                    <a:pt x="143" y="2277"/>
                    <a:pt x="102" y="2373"/>
                  </a:cubicBezTo>
                  <a:cubicBezTo>
                    <a:pt x="0" y="2638"/>
                    <a:pt x="123" y="2862"/>
                    <a:pt x="395" y="29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7"/>
            <p:cNvSpPr/>
            <p:nvPr/>
          </p:nvSpPr>
          <p:spPr>
            <a:xfrm>
              <a:off x="3496135" y="3063241"/>
              <a:ext cx="189374" cy="72502"/>
            </a:xfrm>
            <a:custGeom>
              <a:avLst/>
              <a:gdLst/>
              <a:ahLst/>
              <a:cxnLst/>
              <a:rect l="l" t="t" r="r" b="b"/>
              <a:pathLst>
                <a:path w="9074" h="3474" extrusionOk="0">
                  <a:moveTo>
                    <a:pt x="8910" y="3052"/>
                  </a:moveTo>
                  <a:cubicBezTo>
                    <a:pt x="9040" y="3025"/>
                    <a:pt x="9074" y="2814"/>
                    <a:pt x="8972" y="2706"/>
                  </a:cubicBezTo>
                  <a:cubicBezTo>
                    <a:pt x="8883" y="2597"/>
                    <a:pt x="8781" y="2509"/>
                    <a:pt x="8659" y="2441"/>
                  </a:cubicBezTo>
                  <a:cubicBezTo>
                    <a:pt x="7959" y="2128"/>
                    <a:pt x="7279" y="1775"/>
                    <a:pt x="6545" y="1523"/>
                  </a:cubicBezTo>
                  <a:cubicBezTo>
                    <a:pt x="6314" y="1442"/>
                    <a:pt x="6097" y="1340"/>
                    <a:pt x="5886" y="1217"/>
                  </a:cubicBezTo>
                  <a:cubicBezTo>
                    <a:pt x="5648" y="1061"/>
                    <a:pt x="5390" y="939"/>
                    <a:pt x="5125" y="857"/>
                  </a:cubicBezTo>
                  <a:cubicBezTo>
                    <a:pt x="4989" y="830"/>
                    <a:pt x="4860" y="762"/>
                    <a:pt x="4758" y="674"/>
                  </a:cubicBezTo>
                  <a:cubicBezTo>
                    <a:pt x="4459" y="375"/>
                    <a:pt x="4085" y="286"/>
                    <a:pt x="3691" y="300"/>
                  </a:cubicBezTo>
                  <a:cubicBezTo>
                    <a:pt x="3412" y="300"/>
                    <a:pt x="3141" y="246"/>
                    <a:pt x="2882" y="130"/>
                  </a:cubicBezTo>
                  <a:cubicBezTo>
                    <a:pt x="2726" y="62"/>
                    <a:pt x="2529" y="1"/>
                    <a:pt x="2373" y="42"/>
                  </a:cubicBezTo>
                  <a:cubicBezTo>
                    <a:pt x="1904" y="171"/>
                    <a:pt x="1408" y="198"/>
                    <a:pt x="946" y="402"/>
                  </a:cubicBezTo>
                  <a:cubicBezTo>
                    <a:pt x="483" y="606"/>
                    <a:pt x="286" y="993"/>
                    <a:pt x="1" y="1333"/>
                  </a:cubicBezTo>
                  <a:cubicBezTo>
                    <a:pt x="1" y="1333"/>
                    <a:pt x="48" y="1394"/>
                    <a:pt x="76" y="1394"/>
                  </a:cubicBezTo>
                  <a:cubicBezTo>
                    <a:pt x="212" y="1394"/>
                    <a:pt x="375" y="1414"/>
                    <a:pt x="483" y="1353"/>
                  </a:cubicBezTo>
                  <a:cubicBezTo>
                    <a:pt x="973" y="1088"/>
                    <a:pt x="1550" y="1020"/>
                    <a:pt x="2013" y="694"/>
                  </a:cubicBezTo>
                  <a:cubicBezTo>
                    <a:pt x="2101" y="633"/>
                    <a:pt x="2318" y="687"/>
                    <a:pt x="2379" y="803"/>
                  </a:cubicBezTo>
                  <a:cubicBezTo>
                    <a:pt x="2447" y="959"/>
                    <a:pt x="2597" y="1075"/>
                    <a:pt x="2767" y="1109"/>
                  </a:cubicBezTo>
                  <a:cubicBezTo>
                    <a:pt x="3012" y="1156"/>
                    <a:pt x="3256" y="1197"/>
                    <a:pt x="3494" y="1245"/>
                  </a:cubicBezTo>
                  <a:cubicBezTo>
                    <a:pt x="3664" y="1272"/>
                    <a:pt x="3834" y="1319"/>
                    <a:pt x="3990" y="1387"/>
                  </a:cubicBezTo>
                  <a:cubicBezTo>
                    <a:pt x="4310" y="1550"/>
                    <a:pt x="4649" y="1646"/>
                    <a:pt x="5003" y="1673"/>
                  </a:cubicBezTo>
                  <a:cubicBezTo>
                    <a:pt x="5179" y="1686"/>
                    <a:pt x="5336" y="1795"/>
                    <a:pt x="5404" y="1965"/>
                  </a:cubicBezTo>
                  <a:cubicBezTo>
                    <a:pt x="5560" y="2318"/>
                    <a:pt x="5839" y="2488"/>
                    <a:pt x="6219" y="2529"/>
                  </a:cubicBezTo>
                  <a:cubicBezTo>
                    <a:pt x="6253" y="2536"/>
                    <a:pt x="6287" y="2549"/>
                    <a:pt x="6314" y="2563"/>
                  </a:cubicBezTo>
                  <a:cubicBezTo>
                    <a:pt x="6416" y="2604"/>
                    <a:pt x="6443" y="2699"/>
                    <a:pt x="6382" y="2821"/>
                  </a:cubicBezTo>
                  <a:cubicBezTo>
                    <a:pt x="6348" y="2882"/>
                    <a:pt x="6308" y="2937"/>
                    <a:pt x="6274" y="2991"/>
                  </a:cubicBezTo>
                  <a:cubicBezTo>
                    <a:pt x="6185" y="3134"/>
                    <a:pt x="6253" y="3290"/>
                    <a:pt x="6416" y="3290"/>
                  </a:cubicBezTo>
                  <a:cubicBezTo>
                    <a:pt x="6661" y="3304"/>
                    <a:pt x="6912" y="3290"/>
                    <a:pt x="7334" y="3290"/>
                  </a:cubicBezTo>
                  <a:cubicBezTo>
                    <a:pt x="7782" y="3474"/>
                    <a:pt x="8340" y="3202"/>
                    <a:pt x="8910" y="305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7"/>
            <p:cNvSpPr/>
            <p:nvPr/>
          </p:nvSpPr>
          <p:spPr>
            <a:xfrm>
              <a:off x="3682232" y="3124515"/>
              <a:ext cx="109797" cy="48251"/>
            </a:xfrm>
            <a:custGeom>
              <a:avLst/>
              <a:gdLst/>
              <a:ahLst/>
              <a:cxnLst/>
              <a:rect l="l" t="t" r="r" b="b"/>
              <a:pathLst>
                <a:path w="5261" h="2312" extrusionOk="0">
                  <a:moveTo>
                    <a:pt x="408" y="1890"/>
                  </a:moveTo>
                  <a:cubicBezTo>
                    <a:pt x="619" y="1883"/>
                    <a:pt x="829" y="1842"/>
                    <a:pt x="1033" y="1849"/>
                  </a:cubicBezTo>
                  <a:cubicBezTo>
                    <a:pt x="1278" y="1856"/>
                    <a:pt x="1523" y="1883"/>
                    <a:pt x="1767" y="1924"/>
                  </a:cubicBezTo>
                  <a:cubicBezTo>
                    <a:pt x="1991" y="1965"/>
                    <a:pt x="2073" y="2196"/>
                    <a:pt x="2256" y="2291"/>
                  </a:cubicBezTo>
                  <a:cubicBezTo>
                    <a:pt x="2318" y="2311"/>
                    <a:pt x="2392" y="2311"/>
                    <a:pt x="2454" y="2291"/>
                  </a:cubicBezTo>
                  <a:cubicBezTo>
                    <a:pt x="2515" y="2264"/>
                    <a:pt x="2569" y="2216"/>
                    <a:pt x="2603" y="2162"/>
                  </a:cubicBezTo>
                  <a:cubicBezTo>
                    <a:pt x="2773" y="1904"/>
                    <a:pt x="2997" y="1774"/>
                    <a:pt x="3317" y="1829"/>
                  </a:cubicBezTo>
                  <a:cubicBezTo>
                    <a:pt x="3419" y="1842"/>
                    <a:pt x="3527" y="1836"/>
                    <a:pt x="3622" y="1788"/>
                  </a:cubicBezTo>
                  <a:cubicBezTo>
                    <a:pt x="4023" y="1577"/>
                    <a:pt x="4431" y="1605"/>
                    <a:pt x="4846" y="1707"/>
                  </a:cubicBezTo>
                  <a:cubicBezTo>
                    <a:pt x="4914" y="1707"/>
                    <a:pt x="4988" y="1686"/>
                    <a:pt x="5050" y="1659"/>
                  </a:cubicBezTo>
                  <a:cubicBezTo>
                    <a:pt x="5131" y="1605"/>
                    <a:pt x="5199" y="1530"/>
                    <a:pt x="5247" y="1435"/>
                  </a:cubicBezTo>
                  <a:cubicBezTo>
                    <a:pt x="5260" y="1401"/>
                    <a:pt x="5213" y="1292"/>
                    <a:pt x="5165" y="1265"/>
                  </a:cubicBezTo>
                  <a:cubicBezTo>
                    <a:pt x="4778" y="1027"/>
                    <a:pt x="4411" y="769"/>
                    <a:pt x="4057" y="483"/>
                  </a:cubicBezTo>
                  <a:cubicBezTo>
                    <a:pt x="3949" y="409"/>
                    <a:pt x="3813" y="354"/>
                    <a:pt x="3677" y="327"/>
                  </a:cubicBezTo>
                  <a:cubicBezTo>
                    <a:pt x="3201" y="211"/>
                    <a:pt x="2725" y="103"/>
                    <a:pt x="2236" y="293"/>
                  </a:cubicBezTo>
                  <a:cubicBezTo>
                    <a:pt x="2066" y="354"/>
                    <a:pt x="1889" y="279"/>
                    <a:pt x="1740" y="177"/>
                  </a:cubicBezTo>
                  <a:cubicBezTo>
                    <a:pt x="1679" y="137"/>
                    <a:pt x="1624" y="96"/>
                    <a:pt x="1563" y="62"/>
                  </a:cubicBezTo>
                  <a:cubicBezTo>
                    <a:pt x="1427" y="1"/>
                    <a:pt x="1257" y="82"/>
                    <a:pt x="1128" y="266"/>
                  </a:cubicBezTo>
                  <a:cubicBezTo>
                    <a:pt x="1054" y="347"/>
                    <a:pt x="1074" y="470"/>
                    <a:pt x="1162" y="531"/>
                  </a:cubicBezTo>
                  <a:cubicBezTo>
                    <a:pt x="1414" y="680"/>
                    <a:pt x="1400" y="932"/>
                    <a:pt x="1461" y="1156"/>
                  </a:cubicBezTo>
                  <a:cubicBezTo>
                    <a:pt x="1495" y="1278"/>
                    <a:pt x="1461" y="1312"/>
                    <a:pt x="1278" y="1231"/>
                  </a:cubicBezTo>
                  <a:cubicBezTo>
                    <a:pt x="1088" y="1149"/>
                    <a:pt x="1033" y="1299"/>
                    <a:pt x="911" y="1326"/>
                  </a:cubicBezTo>
                  <a:cubicBezTo>
                    <a:pt x="639" y="1374"/>
                    <a:pt x="360" y="1394"/>
                    <a:pt x="89" y="1441"/>
                  </a:cubicBezTo>
                  <a:cubicBezTo>
                    <a:pt x="55" y="1441"/>
                    <a:pt x="0" y="1557"/>
                    <a:pt x="21" y="1605"/>
                  </a:cubicBezTo>
                  <a:cubicBezTo>
                    <a:pt x="68" y="1774"/>
                    <a:pt x="231" y="1890"/>
                    <a:pt x="408" y="189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7"/>
            <p:cNvSpPr/>
            <p:nvPr/>
          </p:nvSpPr>
          <p:spPr>
            <a:xfrm>
              <a:off x="3914975" y="1707630"/>
              <a:ext cx="57309" cy="52342"/>
            </a:xfrm>
            <a:custGeom>
              <a:avLst/>
              <a:gdLst/>
              <a:ahLst/>
              <a:cxnLst/>
              <a:rect l="l" t="t" r="r" b="b"/>
              <a:pathLst>
                <a:path w="2746" h="2508" extrusionOk="0">
                  <a:moveTo>
                    <a:pt x="89" y="992"/>
                  </a:moveTo>
                  <a:cubicBezTo>
                    <a:pt x="191" y="1223"/>
                    <a:pt x="164" y="1434"/>
                    <a:pt x="102" y="1672"/>
                  </a:cubicBezTo>
                  <a:cubicBezTo>
                    <a:pt x="0" y="2053"/>
                    <a:pt x="435" y="2413"/>
                    <a:pt x="775" y="2386"/>
                  </a:cubicBezTo>
                  <a:cubicBezTo>
                    <a:pt x="979" y="2372"/>
                    <a:pt x="1183" y="2311"/>
                    <a:pt x="1387" y="2297"/>
                  </a:cubicBezTo>
                  <a:cubicBezTo>
                    <a:pt x="1543" y="2270"/>
                    <a:pt x="1706" y="2331"/>
                    <a:pt x="1808" y="2454"/>
                  </a:cubicBezTo>
                  <a:cubicBezTo>
                    <a:pt x="2053" y="2474"/>
                    <a:pt x="2291" y="2494"/>
                    <a:pt x="2535" y="2508"/>
                  </a:cubicBezTo>
                  <a:cubicBezTo>
                    <a:pt x="2637" y="2494"/>
                    <a:pt x="2719" y="2413"/>
                    <a:pt x="2746" y="2311"/>
                  </a:cubicBezTo>
                  <a:cubicBezTo>
                    <a:pt x="2732" y="1937"/>
                    <a:pt x="2678" y="1563"/>
                    <a:pt x="2576" y="1196"/>
                  </a:cubicBezTo>
                  <a:cubicBezTo>
                    <a:pt x="2461" y="802"/>
                    <a:pt x="2209" y="524"/>
                    <a:pt x="1795" y="449"/>
                  </a:cubicBezTo>
                  <a:cubicBezTo>
                    <a:pt x="1414" y="381"/>
                    <a:pt x="1054" y="252"/>
                    <a:pt x="714" y="61"/>
                  </a:cubicBezTo>
                  <a:cubicBezTo>
                    <a:pt x="605" y="0"/>
                    <a:pt x="449" y="61"/>
                    <a:pt x="367" y="197"/>
                  </a:cubicBezTo>
                  <a:cubicBezTo>
                    <a:pt x="286" y="326"/>
                    <a:pt x="204" y="469"/>
                    <a:pt x="123" y="605"/>
                  </a:cubicBezTo>
                  <a:cubicBezTo>
                    <a:pt x="109" y="734"/>
                    <a:pt x="48" y="884"/>
                    <a:pt x="89" y="99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7"/>
            <p:cNvSpPr/>
            <p:nvPr/>
          </p:nvSpPr>
          <p:spPr>
            <a:xfrm>
              <a:off x="3917103" y="1720110"/>
              <a:ext cx="438" cy="730"/>
            </a:xfrm>
            <a:custGeom>
              <a:avLst/>
              <a:gdLst/>
              <a:ahLst/>
              <a:cxnLst/>
              <a:rect l="l" t="t" r="r" b="b"/>
              <a:pathLst>
                <a:path w="21" h="35" extrusionOk="0">
                  <a:moveTo>
                    <a:pt x="21" y="7"/>
                  </a:moveTo>
                  <a:cubicBezTo>
                    <a:pt x="21" y="7"/>
                    <a:pt x="21" y="0"/>
                    <a:pt x="21" y="0"/>
                  </a:cubicBezTo>
                  <a:cubicBezTo>
                    <a:pt x="14" y="7"/>
                    <a:pt x="7" y="21"/>
                    <a:pt x="0" y="27"/>
                  </a:cubicBezTo>
                  <a:lnTo>
                    <a:pt x="0" y="34"/>
                  </a:lnTo>
                  <a:cubicBezTo>
                    <a:pt x="7" y="27"/>
                    <a:pt x="14" y="14"/>
                    <a:pt x="21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7"/>
            <p:cNvSpPr/>
            <p:nvPr/>
          </p:nvSpPr>
          <p:spPr>
            <a:xfrm>
              <a:off x="3817240" y="1413614"/>
              <a:ext cx="46269" cy="59876"/>
            </a:xfrm>
            <a:custGeom>
              <a:avLst/>
              <a:gdLst/>
              <a:ahLst/>
              <a:cxnLst/>
              <a:rect l="l" t="t" r="r" b="b"/>
              <a:pathLst>
                <a:path w="2217" h="2869" extrusionOk="0">
                  <a:moveTo>
                    <a:pt x="103" y="2508"/>
                  </a:moveTo>
                  <a:cubicBezTo>
                    <a:pt x="130" y="2664"/>
                    <a:pt x="246" y="2732"/>
                    <a:pt x="388" y="2773"/>
                  </a:cubicBezTo>
                  <a:cubicBezTo>
                    <a:pt x="762" y="2855"/>
                    <a:pt x="1149" y="2868"/>
                    <a:pt x="1530" y="2807"/>
                  </a:cubicBezTo>
                  <a:cubicBezTo>
                    <a:pt x="1618" y="2793"/>
                    <a:pt x="1707" y="2698"/>
                    <a:pt x="1768" y="2617"/>
                  </a:cubicBezTo>
                  <a:cubicBezTo>
                    <a:pt x="1883" y="2467"/>
                    <a:pt x="1849" y="2243"/>
                    <a:pt x="2006" y="2100"/>
                  </a:cubicBezTo>
                  <a:lnTo>
                    <a:pt x="2033" y="2121"/>
                  </a:lnTo>
                  <a:cubicBezTo>
                    <a:pt x="2033" y="2107"/>
                    <a:pt x="2033" y="2087"/>
                    <a:pt x="2033" y="2073"/>
                  </a:cubicBezTo>
                  <a:lnTo>
                    <a:pt x="2006" y="2100"/>
                  </a:lnTo>
                  <a:cubicBezTo>
                    <a:pt x="2182" y="1842"/>
                    <a:pt x="2216" y="1590"/>
                    <a:pt x="2019" y="1332"/>
                  </a:cubicBezTo>
                  <a:cubicBezTo>
                    <a:pt x="1809" y="1054"/>
                    <a:pt x="1639" y="755"/>
                    <a:pt x="1516" y="428"/>
                  </a:cubicBezTo>
                  <a:cubicBezTo>
                    <a:pt x="1469" y="340"/>
                    <a:pt x="1415" y="252"/>
                    <a:pt x="1353" y="170"/>
                  </a:cubicBezTo>
                  <a:cubicBezTo>
                    <a:pt x="1272" y="41"/>
                    <a:pt x="986" y="0"/>
                    <a:pt x="884" y="102"/>
                  </a:cubicBezTo>
                  <a:cubicBezTo>
                    <a:pt x="504" y="476"/>
                    <a:pt x="191" y="890"/>
                    <a:pt x="225" y="1441"/>
                  </a:cubicBezTo>
                  <a:cubicBezTo>
                    <a:pt x="239" y="1672"/>
                    <a:pt x="117" y="1822"/>
                    <a:pt x="49" y="2005"/>
                  </a:cubicBezTo>
                  <a:cubicBezTo>
                    <a:pt x="1" y="2155"/>
                    <a:pt x="76" y="2338"/>
                    <a:pt x="103" y="250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7"/>
            <p:cNvSpPr/>
            <p:nvPr/>
          </p:nvSpPr>
          <p:spPr>
            <a:xfrm>
              <a:off x="3743214" y="1582243"/>
              <a:ext cx="42846" cy="47813"/>
            </a:xfrm>
            <a:custGeom>
              <a:avLst/>
              <a:gdLst/>
              <a:ahLst/>
              <a:cxnLst/>
              <a:rect l="l" t="t" r="r" b="b"/>
              <a:pathLst>
                <a:path w="2053" h="2291" extrusionOk="0">
                  <a:moveTo>
                    <a:pt x="191" y="830"/>
                  </a:moveTo>
                  <a:cubicBezTo>
                    <a:pt x="0" y="993"/>
                    <a:pt x="0" y="1292"/>
                    <a:pt x="191" y="1462"/>
                  </a:cubicBezTo>
                  <a:cubicBezTo>
                    <a:pt x="449" y="1693"/>
                    <a:pt x="714" y="1910"/>
                    <a:pt x="979" y="2121"/>
                  </a:cubicBezTo>
                  <a:cubicBezTo>
                    <a:pt x="1040" y="2155"/>
                    <a:pt x="1101" y="2182"/>
                    <a:pt x="1169" y="2202"/>
                  </a:cubicBezTo>
                  <a:cubicBezTo>
                    <a:pt x="1373" y="2291"/>
                    <a:pt x="1625" y="2202"/>
                    <a:pt x="1699" y="2012"/>
                  </a:cubicBezTo>
                  <a:cubicBezTo>
                    <a:pt x="1801" y="1761"/>
                    <a:pt x="1897" y="1509"/>
                    <a:pt x="1978" y="1251"/>
                  </a:cubicBezTo>
                  <a:cubicBezTo>
                    <a:pt x="2019" y="1122"/>
                    <a:pt x="2039" y="986"/>
                    <a:pt x="2046" y="850"/>
                  </a:cubicBezTo>
                  <a:cubicBezTo>
                    <a:pt x="2053" y="571"/>
                    <a:pt x="1937" y="306"/>
                    <a:pt x="1727" y="123"/>
                  </a:cubicBezTo>
                  <a:cubicBezTo>
                    <a:pt x="1591" y="1"/>
                    <a:pt x="1407" y="1"/>
                    <a:pt x="1231" y="7"/>
                  </a:cubicBezTo>
                  <a:cubicBezTo>
                    <a:pt x="1129" y="7"/>
                    <a:pt x="1027" y="14"/>
                    <a:pt x="925" y="21"/>
                  </a:cubicBezTo>
                  <a:cubicBezTo>
                    <a:pt x="741" y="340"/>
                    <a:pt x="456" y="578"/>
                    <a:pt x="191" y="83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7"/>
            <p:cNvSpPr/>
            <p:nvPr/>
          </p:nvSpPr>
          <p:spPr>
            <a:xfrm>
              <a:off x="3761789" y="1582097"/>
              <a:ext cx="1169" cy="584"/>
            </a:xfrm>
            <a:custGeom>
              <a:avLst/>
              <a:gdLst/>
              <a:ahLst/>
              <a:cxnLst/>
              <a:rect l="l" t="t" r="r" b="b"/>
              <a:pathLst>
                <a:path w="56" h="28" extrusionOk="0">
                  <a:moveTo>
                    <a:pt x="35" y="28"/>
                  </a:moveTo>
                  <a:cubicBezTo>
                    <a:pt x="42" y="21"/>
                    <a:pt x="48" y="8"/>
                    <a:pt x="55" y="1"/>
                  </a:cubicBezTo>
                  <a:lnTo>
                    <a:pt x="1" y="14"/>
                  </a:lnTo>
                  <a:cubicBezTo>
                    <a:pt x="14" y="21"/>
                    <a:pt x="21" y="21"/>
                    <a:pt x="28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7"/>
            <p:cNvSpPr/>
            <p:nvPr/>
          </p:nvSpPr>
          <p:spPr>
            <a:xfrm>
              <a:off x="3640680" y="1368367"/>
              <a:ext cx="52488" cy="35896"/>
            </a:xfrm>
            <a:custGeom>
              <a:avLst/>
              <a:gdLst/>
              <a:ahLst/>
              <a:cxnLst/>
              <a:rect l="l" t="t" r="r" b="b"/>
              <a:pathLst>
                <a:path w="2515" h="1720" extrusionOk="0">
                  <a:moveTo>
                    <a:pt x="102" y="707"/>
                  </a:moveTo>
                  <a:cubicBezTo>
                    <a:pt x="381" y="761"/>
                    <a:pt x="639" y="843"/>
                    <a:pt x="795" y="1094"/>
                  </a:cubicBezTo>
                  <a:cubicBezTo>
                    <a:pt x="1081" y="1094"/>
                    <a:pt x="1189" y="1353"/>
                    <a:pt x="1393" y="1475"/>
                  </a:cubicBezTo>
                  <a:cubicBezTo>
                    <a:pt x="1828" y="1720"/>
                    <a:pt x="2372" y="1495"/>
                    <a:pt x="2447" y="1033"/>
                  </a:cubicBezTo>
                  <a:cubicBezTo>
                    <a:pt x="2467" y="897"/>
                    <a:pt x="2474" y="761"/>
                    <a:pt x="2481" y="626"/>
                  </a:cubicBezTo>
                  <a:cubicBezTo>
                    <a:pt x="2487" y="592"/>
                    <a:pt x="2494" y="558"/>
                    <a:pt x="2501" y="524"/>
                  </a:cubicBezTo>
                  <a:cubicBezTo>
                    <a:pt x="2515" y="184"/>
                    <a:pt x="2331" y="0"/>
                    <a:pt x="1998" y="55"/>
                  </a:cubicBezTo>
                  <a:cubicBezTo>
                    <a:pt x="1692" y="116"/>
                    <a:pt x="1380" y="143"/>
                    <a:pt x="1067" y="136"/>
                  </a:cubicBezTo>
                  <a:cubicBezTo>
                    <a:pt x="822" y="136"/>
                    <a:pt x="578" y="163"/>
                    <a:pt x="340" y="225"/>
                  </a:cubicBezTo>
                  <a:cubicBezTo>
                    <a:pt x="245" y="245"/>
                    <a:pt x="150" y="299"/>
                    <a:pt x="75" y="367"/>
                  </a:cubicBezTo>
                  <a:cubicBezTo>
                    <a:pt x="27" y="415"/>
                    <a:pt x="0" y="476"/>
                    <a:pt x="7" y="544"/>
                  </a:cubicBezTo>
                  <a:cubicBezTo>
                    <a:pt x="14" y="598"/>
                    <a:pt x="61" y="694"/>
                    <a:pt x="102" y="70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7"/>
            <p:cNvSpPr/>
            <p:nvPr/>
          </p:nvSpPr>
          <p:spPr>
            <a:xfrm>
              <a:off x="3876678" y="1929583"/>
              <a:ext cx="41719" cy="38610"/>
            </a:xfrm>
            <a:custGeom>
              <a:avLst/>
              <a:gdLst/>
              <a:ahLst/>
              <a:cxnLst/>
              <a:rect l="l" t="t" r="r" b="b"/>
              <a:pathLst>
                <a:path w="1999" h="1850" extrusionOk="0">
                  <a:moveTo>
                    <a:pt x="75" y="1272"/>
                  </a:moveTo>
                  <a:cubicBezTo>
                    <a:pt x="0" y="1578"/>
                    <a:pt x="191" y="1822"/>
                    <a:pt x="517" y="1829"/>
                  </a:cubicBezTo>
                  <a:cubicBezTo>
                    <a:pt x="1101" y="1849"/>
                    <a:pt x="1523" y="1618"/>
                    <a:pt x="1761" y="1081"/>
                  </a:cubicBezTo>
                  <a:cubicBezTo>
                    <a:pt x="1829" y="925"/>
                    <a:pt x="1890" y="769"/>
                    <a:pt x="1951" y="606"/>
                  </a:cubicBezTo>
                  <a:cubicBezTo>
                    <a:pt x="1999" y="483"/>
                    <a:pt x="1890" y="252"/>
                    <a:pt x="1747" y="164"/>
                  </a:cubicBezTo>
                  <a:cubicBezTo>
                    <a:pt x="1509" y="1"/>
                    <a:pt x="1197" y="1"/>
                    <a:pt x="952" y="157"/>
                  </a:cubicBezTo>
                  <a:cubicBezTo>
                    <a:pt x="585" y="415"/>
                    <a:pt x="286" y="762"/>
                    <a:pt x="96" y="1177"/>
                  </a:cubicBezTo>
                  <a:cubicBezTo>
                    <a:pt x="89" y="1204"/>
                    <a:pt x="75" y="1238"/>
                    <a:pt x="75" y="127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7"/>
            <p:cNvSpPr/>
            <p:nvPr/>
          </p:nvSpPr>
          <p:spPr>
            <a:xfrm>
              <a:off x="2817338" y="2261332"/>
              <a:ext cx="24835" cy="63987"/>
            </a:xfrm>
            <a:custGeom>
              <a:avLst/>
              <a:gdLst/>
              <a:ahLst/>
              <a:cxnLst/>
              <a:rect l="l" t="t" r="r" b="b"/>
              <a:pathLst>
                <a:path w="1190" h="3066" extrusionOk="0">
                  <a:moveTo>
                    <a:pt x="551" y="55"/>
                  </a:moveTo>
                  <a:cubicBezTo>
                    <a:pt x="435" y="1"/>
                    <a:pt x="245" y="75"/>
                    <a:pt x="170" y="177"/>
                  </a:cubicBezTo>
                  <a:cubicBezTo>
                    <a:pt x="68" y="313"/>
                    <a:pt x="7" y="476"/>
                    <a:pt x="0" y="653"/>
                  </a:cubicBezTo>
                  <a:cubicBezTo>
                    <a:pt x="7" y="857"/>
                    <a:pt x="41" y="1054"/>
                    <a:pt x="55" y="1258"/>
                  </a:cubicBezTo>
                  <a:lnTo>
                    <a:pt x="34" y="1258"/>
                  </a:lnTo>
                  <a:cubicBezTo>
                    <a:pt x="68" y="1428"/>
                    <a:pt x="82" y="1591"/>
                    <a:pt x="89" y="1761"/>
                  </a:cubicBezTo>
                  <a:cubicBezTo>
                    <a:pt x="68" y="2196"/>
                    <a:pt x="218" y="2569"/>
                    <a:pt x="429" y="2930"/>
                  </a:cubicBezTo>
                  <a:cubicBezTo>
                    <a:pt x="469" y="2984"/>
                    <a:pt x="524" y="3025"/>
                    <a:pt x="585" y="3052"/>
                  </a:cubicBezTo>
                  <a:cubicBezTo>
                    <a:pt x="619" y="3066"/>
                    <a:pt x="653" y="3066"/>
                    <a:pt x="680" y="3052"/>
                  </a:cubicBezTo>
                  <a:cubicBezTo>
                    <a:pt x="707" y="3038"/>
                    <a:pt x="755" y="2998"/>
                    <a:pt x="748" y="2977"/>
                  </a:cubicBezTo>
                  <a:cubicBezTo>
                    <a:pt x="537" y="2427"/>
                    <a:pt x="700" y="1903"/>
                    <a:pt x="870" y="1380"/>
                  </a:cubicBezTo>
                  <a:cubicBezTo>
                    <a:pt x="965" y="1088"/>
                    <a:pt x="1081" y="796"/>
                    <a:pt x="1176" y="504"/>
                  </a:cubicBezTo>
                  <a:cubicBezTo>
                    <a:pt x="1190" y="436"/>
                    <a:pt x="1163" y="374"/>
                    <a:pt x="1108" y="334"/>
                  </a:cubicBezTo>
                  <a:cubicBezTo>
                    <a:pt x="925" y="225"/>
                    <a:pt x="741" y="137"/>
                    <a:pt x="551" y="5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7"/>
            <p:cNvSpPr/>
            <p:nvPr/>
          </p:nvSpPr>
          <p:spPr>
            <a:xfrm>
              <a:off x="2364897" y="1778254"/>
              <a:ext cx="42700" cy="40029"/>
            </a:xfrm>
            <a:custGeom>
              <a:avLst/>
              <a:gdLst/>
              <a:ahLst/>
              <a:cxnLst/>
              <a:rect l="l" t="t" r="r" b="b"/>
              <a:pathLst>
                <a:path w="2046" h="1918" extrusionOk="0">
                  <a:moveTo>
                    <a:pt x="116" y="796"/>
                  </a:moveTo>
                  <a:cubicBezTo>
                    <a:pt x="197" y="850"/>
                    <a:pt x="293" y="884"/>
                    <a:pt x="394" y="904"/>
                  </a:cubicBezTo>
                  <a:cubicBezTo>
                    <a:pt x="626" y="911"/>
                    <a:pt x="789" y="1000"/>
                    <a:pt x="870" y="1217"/>
                  </a:cubicBezTo>
                  <a:cubicBezTo>
                    <a:pt x="945" y="1407"/>
                    <a:pt x="1020" y="1598"/>
                    <a:pt x="1101" y="1788"/>
                  </a:cubicBezTo>
                  <a:cubicBezTo>
                    <a:pt x="1156" y="1876"/>
                    <a:pt x="1264" y="1917"/>
                    <a:pt x="1366" y="1883"/>
                  </a:cubicBezTo>
                  <a:cubicBezTo>
                    <a:pt x="1563" y="1829"/>
                    <a:pt x="1767" y="1774"/>
                    <a:pt x="1958" y="1706"/>
                  </a:cubicBezTo>
                  <a:cubicBezTo>
                    <a:pt x="1991" y="1700"/>
                    <a:pt x="2012" y="1666"/>
                    <a:pt x="2032" y="1645"/>
                  </a:cubicBezTo>
                  <a:cubicBezTo>
                    <a:pt x="2032" y="1604"/>
                    <a:pt x="2046" y="1570"/>
                    <a:pt x="2032" y="1543"/>
                  </a:cubicBezTo>
                  <a:cubicBezTo>
                    <a:pt x="1910" y="1305"/>
                    <a:pt x="1740" y="1074"/>
                    <a:pt x="1672" y="823"/>
                  </a:cubicBezTo>
                  <a:cubicBezTo>
                    <a:pt x="1570" y="463"/>
                    <a:pt x="1366" y="327"/>
                    <a:pt x="1013" y="279"/>
                  </a:cubicBezTo>
                  <a:cubicBezTo>
                    <a:pt x="857" y="252"/>
                    <a:pt x="727" y="103"/>
                    <a:pt x="578" y="21"/>
                  </a:cubicBezTo>
                  <a:cubicBezTo>
                    <a:pt x="517" y="1"/>
                    <a:pt x="449" y="14"/>
                    <a:pt x="401" y="48"/>
                  </a:cubicBezTo>
                  <a:cubicBezTo>
                    <a:pt x="252" y="191"/>
                    <a:pt x="82" y="313"/>
                    <a:pt x="21" y="524"/>
                  </a:cubicBezTo>
                  <a:cubicBezTo>
                    <a:pt x="0" y="605"/>
                    <a:pt x="41" y="755"/>
                    <a:pt x="116" y="7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7"/>
            <p:cNvSpPr/>
            <p:nvPr/>
          </p:nvSpPr>
          <p:spPr>
            <a:xfrm>
              <a:off x="3815404" y="1478999"/>
              <a:ext cx="43994" cy="26254"/>
            </a:xfrm>
            <a:custGeom>
              <a:avLst/>
              <a:gdLst/>
              <a:ahLst/>
              <a:cxnLst/>
              <a:rect l="l" t="t" r="r" b="b"/>
              <a:pathLst>
                <a:path w="2108" h="1258" extrusionOk="0">
                  <a:moveTo>
                    <a:pt x="1591" y="1251"/>
                  </a:moveTo>
                  <a:cubicBezTo>
                    <a:pt x="1768" y="1223"/>
                    <a:pt x="1924" y="1142"/>
                    <a:pt x="2046" y="1020"/>
                  </a:cubicBezTo>
                  <a:cubicBezTo>
                    <a:pt x="2101" y="958"/>
                    <a:pt x="2107" y="795"/>
                    <a:pt x="2053" y="741"/>
                  </a:cubicBezTo>
                  <a:cubicBezTo>
                    <a:pt x="1645" y="367"/>
                    <a:pt x="1197" y="61"/>
                    <a:pt x="612" y="14"/>
                  </a:cubicBezTo>
                  <a:cubicBezTo>
                    <a:pt x="361" y="0"/>
                    <a:pt x="130" y="143"/>
                    <a:pt x="41" y="374"/>
                  </a:cubicBezTo>
                  <a:cubicBezTo>
                    <a:pt x="1" y="503"/>
                    <a:pt x="41" y="646"/>
                    <a:pt x="143" y="741"/>
                  </a:cubicBezTo>
                  <a:cubicBezTo>
                    <a:pt x="551" y="1020"/>
                    <a:pt x="1013" y="1155"/>
                    <a:pt x="1489" y="1251"/>
                  </a:cubicBezTo>
                  <a:cubicBezTo>
                    <a:pt x="1523" y="1251"/>
                    <a:pt x="1557" y="1257"/>
                    <a:pt x="1591" y="125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7"/>
            <p:cNvSpPr/>
            <p:nvPr/>
          </p:nvSpPr>
          <p:spPr>
            <a:xfrm>
              <a:off x="3715708" y="2100779"/>
              <a:ext cx="36042" cy="22707"/>
            </a:xfrm>
            <a:custGeom>
              <a:avLst/>
              <a:gdLst/>
              <a:ahLst/>
              <a:cxnLst/>
              <a:rect l="l" t="t" r="r" b="b"/>
              <a:pathLst>
                <a:path w="1727" h="1088" extrusionOk="0">
                  <a:moveTo>
                    <a:pt x="1685" y="354"/>
                  </a:moveTo>
                  <a:cubicBezTo>
                    <a:pt x="1719" y="293"/>
                    <a:pt x="1726" y="225"/>
                    <a:pt x="1699" y="164"/>
                  </a:cubicBezTo>
                  <a:cubicBezTo>
                    <a:pt x="1672" y="103"/>
                    <a:pt x="1618" y="55"/>
                    <a:pt x="1556" y="28"/>
                  </a:cubicBezTo>
                  <a:cubicBezTo>
                    <a:pt x="1482" y="7"/>
                    <a:pt x="1407" y="1"/>
                    <a:pt x="1332" y="1"/>
                  </a:cubicBezTo>
                  <a:cubicBezTo>
                    <a:pt x="1108" y="7"/>
                    <a:pt x="965" y="7"/>
                    <a:pt x="822" y="28"/>
                  </a:cubicBezTo>
                  <a:cubicBezTo>
                    <a:pt x="720" y="35"/>
                    <a:pt x="625" y="69"/>
                    <a:pt x="537" y="130"/>
                  </a:cubicBezTo>
                  <a:cubicBezTo>
                    <a:pt x="374" y="252"/>
                    <a:pt x="224" y="395"/>
                    <a:pt x="82" y="551"/>
                  </a:cubicBezTo>
                  <a:cubicBezTo>
                    <a:pt x="14" y="633"/>
                    <a:pt x="0" y="748"/>
                    <a:pt x="54" y="843"/>
                  </a:cubicBezTo>
                  <a:cubicBezTo>
                    <a:pt x="102" y="932"/>
                    <a:pt x="143" y="1034"/>
                    <a:pt x="265" y="1047"/>
                  </a:cubicBezTo>
                  <a:cubicBezTo>
                    <a:pt x="401" y="1061"/>
                    <a:pt x="551" y="1088"/>
                    <a:pt x="680" y="1054"/>
                  </a:cubicBezTo>
                  <a:cubicBezTo>
                    <a:pt x="1081" y="925"/>
                    <a:pt x="1427" y="687"/>
                    <a:pt x="1685" y="35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7"/>
            <p:cNvSpPr/>
            <p:nvPr/>
          </p:nvSpPr>
          <p:spPr>
            <a:xfrm>
              <a:off x="3942627" y="2489692"/>
              <a:ext cx="40446" cy="24689"/>
            </a:xfrm>
            <a:custGeom>
              <a:avLst/>
              <a:gdLst/>
              <a:ahLst/>
              <a:cxnLst/>
              <a:rect l="l" t="t" r="r" b="b"/>
              <a:pathLst>
                <a:path w="1938" h="1183" extrusionOk="0">
                  <a:moveTo>
                    <a:pt x="232" y="0"/>
                  </a:moveTo>
                  <a:cubicBezTo>
                    <a:pt x="177" y="7"/>
                    <a:pt x="130" y="27"/>
                    <a:pt x="75" y="41"/>
                  </a:cubicBezTo>
                  <a:cubicBezTo>
                    <a:pt x="1" y="75"/>
                    <a:pt x="14" y="211"/>
                    <a:pt x="103" y="306"/>
                  </a:cubicBezTo>
                  <a:cubicBezTo>
                    <a:pt x="150" y="353"/>
                    <a:pt x="204" y="394"/>
                    <a:pt x="252" y="449"/>
                  </a:cubicBezTo>
                  <a:cubicBezTo>
                    <a:pt x="436" y="646"/>
                    <a:pt x="619" y="856"/>
                    <a:pt x="891" y="952"/>
                  </a:cubicBezTo>
                  <a:cubicBezTo>
                    <a:pt x="1156" y="1047"/>
                    <a:pt x="1421" y="1108"/>
                    <a:pt x="1686" y="1176"/>
                  </a:cubicBezTo>
                  <a:cubicBezTo>
                    <a:pt x="1720" y="1183"/>
                    <a:pt x="1754" y="1176"/>
                    <a:pt x="1788" y="1162"/>
                  </a:cubicBezTo>
                  <a:cubicBezTo>
                    <a:pt x="1836" y="1128"/>
                    <a:pt x="1883" y="1087"/>
                    <a:pt x="1924" y="1033"/>
                  </a:cubicBezTo>
                  <a:cubicBezTo>
                    <a:pt x="1937" y="1006"/>
                    <a:pt x="1931" y="965"/>
                    <a:pt x="1917" y="938"/>
                  </a:cubicBezTo>
                  <a:cubicBezTo>
                    <a:pt x="1509" y="381"/>
                    <a:pt x="945" y="88"/>
                    <a:pt x="23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7"/>
            <p:cNvSpPr/>
            <p:nvPr/>
          </p:nvSpPr>
          <p:spPr>
            <a:xfrm>
              <a:off x="3463515" y="1475598"/>
              <a:ext cx="38610" cy="25816"/>
            </a:xfrm>
            <a:custGeom>
              <a:avLst/>
              <a:gdLst/>
              <a:ahLst/>
              <a:cxnLst/>
              <a:rect l="l" t="t" r="r" b="b"/>
              <a:pathLst>
                <a:path w="1850" h="1237" extrusionOk="0">
                  <a:moveTo>
                    <a:pt x="1849" y="136"/>
                  </a:moveTo>
                  <a:cubicBezTo>
                    <a:pt x="1836" y="109"/>
                    <a:pt x="1836" y="68"/>
                    <a:pt x="1815" y="61"/>
                  </a:cubicBezTo>
                  <a:cubicBezTo>
                    <a:pt x="1754" y="20"/>
                    <a:pt x="1686" y="7"/>
                    <a:pt x="1618" y="0"/>
                  </a:cubicBezTo>
                  <a:cubicBezTo>
                    <a:pt x="1075" y="102"/>
                    <a:pt x="572" y="340"/>
                    <a:pt x="144" y="693"/>
                  </a:cubicBezTo>
                  <a:cubicBezTo>
                    <a:pt x="1" y="802"/>
                    <a:pt x="35" y="1006"/>
                    <a:pt x="205" y="1108"/>
                  </a:cubicBezTo>
                  <a:cubicBezTo>
                    <a:pt x="334" y="1183"/>
                    <a:pt x="477" y="1237"/>
                    <a:pt x="592" y="1155"/>
                  </a:cubicBezTo>
                  <a:cubicBezTo>
                    <a:pt x="1013" y="856"/>
                    <a:pt x="1414" y="537"/>
                    <a:pt x="1822" y="224"/>
                  </a:cubicBezTo>
                  <a:cubicBezTo>
                    <a:pt x="1843" y="211"/>
                    <a:pt x="1843" y="163"/>
                    <a:pt x="1849" y="13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7"/>
            <p:cNvSpPr/>
            <p:nvPr/>
          </p:nvSpPr>
          <p:spPr>
            <a:xfrm>
              <a:off x="3609751" y="3155445"/>
              <a:ext cx="35625" cy="18595"/>
            </a:xfrm>
            <a:custGeom>
              <a:avLst/>
              <a:gdLst/>
              <a:ahLst/>
              <a:cxnLst/>
              <a:rect l="l" t="t" r="r" b="b"/>
              <a:pathLst>
                <a:path w="1707" h="891" extrusionOk="0">
                  <a:moveTo>
                    <a:pt x="653" y="7"/>
                  </a:moveTo>
                  <a:cubicBezTo>
                    <a:pt x="524" y="34"/>
                    <a:pt x="313" y="61"/>
                    <a:pt x="116" y="109"/>
                  </a:cubicBezTo>
                  <a:cubicBezTo>
                    <a:pt x="41" y="116"/>
                    <a:pt x="0" y="204"/>
                    <a:pt x="41" y="265"/>
                  </a:cubicBezTo>
                  <a:cubicBezTo>
                    <a:pt x="347" y="714"/>
                    <a:pt x="762" y="891"/>
                    <a:pt x="1299" y="721"/>
                  </a:cubicBezTo>
                  <a:cubicBezTo>
                    <a:pt x="1400" y="693"/>
                    <a:pt x="1496" y="653"/>
                    <a:pt x="1591" y="619"/>
                  </a:cubicBezTo>
                  <a:cubicBezTo>
                    <a:pt x="1679" y="564"/>
                    <a:pt x="1706" y="449"/>
                    <a:pt x="1659" y="360"/>
                  </a:cubicBezTo>
                  <a:cubicBezTo>
                    <a:pt x="1428" y="41"/>
                    <a:pt x="1088" y="0"/>
                    <a:pt x="653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7"/>
            <p:cNvSpPr/>
            <p:nvPr/>
          </p:nvSpPr>
          <p:spPr>
            <a:xfrm>
              <a:off x="3810019" y="3155862"/>
              <a:ext cx="31514" cy="14776"/>
            </a:xfrm>
            <a:custGeom>
              <a:avLst/>
              <a:gdLst/>
              <a:ahLst/>
              <a:cxnLst/>
              <a:rect l="l" t="t" r="r" b="b"/>
              <a:pathLst>
                <a:path w="1510" h="708" extrusionOk="0">
                  <a:moveTo>
                    <a:pt x="1217" y="48"/>
                  </a:moveTo>
                  <a:cubicBezTo>
                    <a:pt x="1067" y="14"/>
                    <a:pt x="911" y="1"/>
                    <a:pt x="762" y="1"/>
                  </a:cubicBezTo>
                  <a:cubicBezTo>
                    <a:pt x="571" y="14"/>
                    <a:pt x="388" y="41"/>
                    <a:pt x="204" y="82"/>
                  </a:cubicBezTo>
                  <a:cubicBezTo>
                    <a:pt x="130" y="103"/>
                    <a:pt x="68" y="225"/>
                    <a:pt x="34" y="313"/>
                  </a:cubicBezTo>
                  <a:cubicBezTo>
                    <a:pt x="0" y="381"/>
                    <a:pt x="89" y="524"/>
                    <a:pt x="163" y="551"/>
                  </a:cubicBezTo>
                  <a:cubicBezTo>
                    <a:pt x="225" y="585"/>
                    <a:pt x="286" y="612"/>
                    <a:pt x="354" y="633"/>
                  </a:cubicBezTo>
                  <a:cubicBezTo>
                    <a:pt x="728" y="707"/>
                    <a:pt x="1115" y="626"/>
                    <a:pt x="1428" y="408"/>
                  </a:cubicBezTo>
                  <a:cubicBezTo>
                    <a:pt x="1495" y="374"/>
                    <a:pt x="1509" y="279"/>
                    <a:pt x="1455" y="232"/>
                  </a:cubicBezTo>
                  <a:cubicBezTo>
                    <a:pt x="1394" y="150"/>
                    <a:pt x="1312" y="89"/>
                    <a:pt x="1217" y="4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7"/>
            <p:cNvSpPr/>
            <p:nvPr/>
          </p:nvSpPr>
          <p:spPr>
            <a:xfrm>
              <a:off x="3698532" y="1443541"/>
              <a:ext cx="15632" cy="33204"/>
            </a:xfrm>
            <a:custGeom>
              <a:avLst/>
              <a:gdLst/>
              <a:ahLst/>
              <a:cxnLst/>
              <a:rect l="l" t="t" r="r" b="b"/>
              <a:pathLst>
                <a:path w="749" h="1591" extrusionOk="0">
                  <a:moveTo>
                    <a:pt x="205" y="1543"/>
                  </a:moveTo>
                  <a:cubicBezTo>
                    <a:pt x="300" y="1590"/>
                    <a:pt x="409" y="1577"/>
                    <a:pt x="483" y="1502"/>
                  </a:cubicBezTo>
                  <a:cubicBezTo>
                    <a:pt x="708" y="1176"/>
                    <a:pt x="687" y="795"/>
                    <a:pt x="748" y="401"/>
                  </a:cubicBezTo>
                  <a:cubicBezTo>
                    <a:pt x="748" y="306"/>
                    <a:pt x="742" y="218"/>
                    <a:pt x="721" y="129"/>
                  </a:cubicBezTo>
                  <a:cubicBezTo>
                    <a:pt x="708" y="75"/>
                    <a:pt x="646" y="7"/>
                    <a:pt x="599" y="0"/>
                  </a:cubicBezTo>
                  <a:cubicBezTo>
                    <a:pt x="531" y="0"/>
                    <a:pt x="470" y="27"/>
                    <a:pt x="429" y="82"/>
                  </a:cubicBezTo>
                  <a:cubicBezTo>
                    <a:pt x="286" y="354"/>
                    <a:pt x="164" y="632"/>
                    <a:pt x="48" y="911"/>
                  </a:cubicBezTo>
                  <a:cubicBezTo>
                    <a:pt x="8" y="1040"/>
                    <a:pt x="1" y="1176"/>
                    <a:pt x="28" y="1312"/>
                  </a:cubicBezTo>
                  <a:cubicBezTo>
                    <a:pt x="69" y="1400"/>
                    <a:pt x="130" y="1482"/>
                    <a:pt x="205" y="154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7"/>
            <p:cNvSpPr/>
            <p:nvPr/>
          </p:nvSpPr>
          <p:spPr>
            <a:xfrm>
              <a:off x="3765483" y="2119646"/>
              <a:ext cx="21016" cy="25399"/>
            </a:xfrm>
            <a:custGeom>
              <a:avLst/>
              <a:gdLst/>
              <a:ahLst/>
              <a:cxnLst/>
              <a:rect l="l" t="t" r="r" b="b"/>
              <a:pathLst>
                <a:path w="1007" h="1217" extrusionOk="0">
                  <a:moveTo>
                    <a:pt x="490" y="68"/>
                  </a:moveTo>
                  <a:cubicBezTo>
                    <a:pt x="157" y="266"/>
                    <a:pt x="0" y="660"/>
                    <a:pt x="116" y="1027"/>
                  </a:cubicBezTo>
                  <a:cubicBezTo>
                    <a:pt x="143" y="1108"/>
                    <a:pt x="252" y="1163"/>
                    <a:pt x="313" y="1217"/>
                  </a:cubicBezTo>
                  <a:cubicBezTo>
                    <a:pt x="401" y="1190"/>
                    <a:pt x="483" y="1183"/>
                    <a:pt x="517" y="1142"/>
                  </a:cubicBezTo>
                  <a:cubicBezTo>
                    <a:pt x="646" y="986"/>
                    <a:pt x="768" y="816"/>
                    <a:pt x="884" y="653"/>
                  </a:cubicBezTo>
                  <a:cubicBezTo>
                    <a:pt x="911" y="592"/>
                    <a:pt x="938" y="531"/>
                    <a:pt x="965" y="469"/>
                  </a:cubicBezTo>
                  <a:cubicBezTo>
                    <a:pt x="1006" y="340"/>
                    <a:pt x="972" y="198"/>
                    <a:pt x="870" y="102"/>
                  </a:cubicBezTo>
                  <a:cubicBezTo>
                    <a:pt x="762" y="14"/>
                    <a:pt x="612" y="0"/>
                    <a:pt x="490" y="6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7"/>
            <p:cNvSpPr/>
            <p:nvPr/>
          </p:nvSpPr>
          <p:spPr>
            <a:xfrm>
              <a:off x="3936679" y="2578473"/>
              <a:ext cx="730" cy="7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27" y="14"/>
                  </a:moveTo>
                  <a:lnTo>
                    <a:pt x="0" y="0"/>
                  </a:lnTo>
                  <a:lnTo>
                    <a:pt x="0" y="28"/>
                  </a:lnTo>
                  <a:cubicBezTo>
                    <a:pt x="0" y="34"/>
                    <a:pt x="21" y="34"/>
                    <a:pt x="34" y="3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7"/>
            <p:cNvSpPr/>
            <p:nvPr/>
          </p:nvSpPr>
          <p:spPr>
            <a:xfrm>
              <a:off x="3929730" y="2562862"/>
              <a:ext cx="31075" cy="24564"/>
            </a:xfrm>
            <a:custGeom>
              <a:avLst/>
              <a:gdLst/>
              <a:ahLst/>
              <a:cxnLst/>
              <a:rect l="l" t="t" r="r" b="b"/>
              <a:pathLst>
                <a:path w="1489" h="1177" extrusionOk="0">
                  <a:moveTo>
                    <a:pt x="992" y="1176"/>
                  </a:moveTo>
                  <a:cubicBezTo>
                    <a:pt x="1128" y="1176"/>
                    <a:pt x="1264" y="1170"/>
                    <a:pt x="1400" y="1170"/>
                  </a:cubicBezTo>
                  <a:cubicBezTo>
                    <a:pt x="1448" y="538"/>
                    <a:pt x="1488" y="687"/>
                    <a:pt x="986" y="463"/>
                  </a:cubicBezTo>
                  <a:cubicBezTo>
                    <a:pt x="707" y="341"/>
                    <a:pt x="394" y="266"/>
                    <a:pt x="190" y="14"/>
                  </a:cubicBezTo>
                  <a:cubicBezTo>
                    <a:pt x="184" y="1"/>
                    <a:pt x="75" y="55"/>
                    <a:pt x="21" y="89"/>
                  </a:cubicBezTo>
                  <a:cubicBezTo>
                    <a:pt x="0" y="110"/>
                    <a:pt x="0" y="144"/>
                    <a:pt x="7" y="171"/>
                  </a:cubicBezTo>
                  <a:cubicBezTo>
                    <a:pt x="123" y="368"/>
                    <a:pt x="238" y="558"/>
                    <a:pt x="360" y="755"/>
                  </a:cubicBezTo>
                  <a:cubicBezTo>
                    <a:pt x="469" y="789"/>
                    <a:pt x="585" y="816"/>
                    <a:pt x="700" y="857"/>
                  </a:cubicBezTo>
                  <a:cubicBezTo>
                    <a:pt x="843" y="905"/>
                    <a:pt x="958" y="1020"/>
                    <a:pt x="992" y="117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7"/>
            <p:cNvSpPr/>
            <p:nvPr/>
          </p:nvSpPr>
          <p:spPr>
            <a:xfrm>
              <a:off x="3949869" y="2587405"/>
              <a:ext cx="730" cy="313"/>
            </a:xfrm>
            <a:custGeom>
              <a:avLst/>
              <a:gdLst/>
              <a:ahLst/>
              <a:cxnLst/>
              <a:rect l="l" t="t" r="r" b="b"/>
              <a:pathLst>
                <a:path w="35" h="15" extrusionOk="0">
                  <a:moveTo>
                    <a:pt x="27" y="0"/>
                  </a:moveTo>
                  <a:lnTo>
                    <a:pt x="0" y="0"/>
                  </a:lnTo>
                  <a:cubicBezTo>
                    <a:pt x="7" y="0"/>
                    <a:pt x="21" y="7"/>
                    <a:pt x="34" y="14"/>
                  </a:cubicBezTo>
                  <a:lnTo>
                    <a:pt x="34" y="14"/>
                  </a:lnTo>
                  <a:cubicBezTo>
                    <a:pt x="34" y="7"/>
                    <a:pt x="27" y="7"/>
                    <a:pt x="2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7"/>
            <p:cNvSpPr/>
            <p:nvPr/>
          </p:nvSpPr>
          <p:spPr>
            <a:xfrm>
              <a:off x="3857248" y="1340840"/>
              <a:ext cx="21580" cy="21580"/>
            </a:xfrm>
            <a:custGeom>
              <a:avLst/>
              <a:gdLst/>
              <a:ahLst/>
              <a:cxnLst/>
              <a:rect l="l" t="t" r="r" b="b"/>
              <a:pathLst>
                <a:path w="1034" h="1034" extrusionOk="0">
                  <a:moveTo>
                    <a:pt x="367" y="946"/>
                  </a:moveTo>
                  <a:cubicBezTo>
                    <a:pt x="435" y="1027"/>
                    <a:pt x="565" y="1034"/>
                    <a:pt x="639" y="959"/>
                  </a:cubicBezTo>
                  <a:cubicBezTo>
                    <a:pt x="802" y="776"/>
                    <a:pt x="965" y="592"/>
                    <a:pt x="1027" y="354"/>
                  </a:cubicBezTo>
                  <a:cubicBezTo>
                    <a:pt x="1033" y="293"/>
                    <a:pt x="1013" y="225"/>
                    <a:pt x="972" y="171"/>
                  </a:cubicBezTo>
                  <a:cubicBezTo>
                    <a:pt x="884" y="62"/>
                    <a:pt x="748" y="1"/>
                    <a:pt x="605" y="1"/>
                  </a:cubicBezTo>
                  <a:cubicBezTo>
                    <a:pt x="293" y="62"/>
                    <a:pt x="0" y="341"/>
                    <a:pt x="225" y="667"/>
                  </a:cubicBezTo>
                  <a:cubicBezTo>
                    <a:pt x="279" y="755"/>
                    <a:pt x="320" y="850"/>
                    <a:pt x="367" y="94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7"/>
            <p:cNvSpPr/>
            <p:nvPr/>
          </p:nvSpPr>
          <p:spPr>
            <a:xfrm>
              <a:off x="3872421" y="1507069"/>
              <a:ext cx="17886" cy="19889"/>
            </a:xfrm>
            <a:custGeom>
              <a:avLst/>
              <a:gdLst/>
              <a:ahLst/>
              <a:cxnLst/>
              <a:rect l="l" t="t" r="r" b="b"/>
              <a:pathLst>
                <a:path w="857" h="953" extrusionOk="0">
                  <a:moveTo>
                    <a:pt x="1" y="769"/>
                  </a:moveTo>
                  <a:cubicBezTo>
                    <a:pt x="1" y="796"/>
                    <a:pt x="35" y="823"/>
                    <a:pt x="62" y="843"/>
                  </a:cubicBezTo>
                  <a:cubicBezTo>
                    <a:pt x="204" y="939"/>
                    <a:pt x="395" y="952"/>
                    <a:pt x="551" y="877"/>
                  </a:cubicBezTo>
                  <a:cubicBezTo>
                    <a:pt x="701" y="809"/>
                    <a:pt x="803" y="674"/>
                    <a:pt x="830" y="510"/>
                  </a:cubicBezTo>
                  <a:cubicBezTo>
                    <a:pt x="857" y="259"/>
                    <a:pt x="619" y="1"/>
                    <a:pt x="388" y="21"/>
                  </a:cubicBezTo>
                  <a:cubicBezTo>
                    <a:pt x="320" y="28"/>
                    <a:pt x="259" y="62"/>
                    <a:pt x="211" y="109"/>
                  </a:cubicBezTo>
                  <a:cubicBezTo>
                    <a:pt x="41" y="293"/>
                    <a:pt x="7" y="531"/>
                    <a:pt x="1" y="76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7"/>
            <p:cNvSpPr/>
            <p:nvPr/>
          </p:nvSpPr>
          <p:spPr>
            <a:xfrm>
              <a:off x="3747326" y="1444814"/>
              <a:ext cx="19597" cy="17322"/>
            </a:xfrm>
            <a:custGeom>
              <a:avLst/>
              <a:gdLst/>
              <a:ahLst/>
              <a:cxnLst/>
              <a:rect l="l" t="t" r="r" b="b"/>
              <a:pathLst>
                <a:path w="939" h="830" extrusionOk="0">
                  <a:moveTo>
                    <a:pt x="75" y="428"/>
                  </a:moveTo>
                  <a:cubicBezTo>
                    <a:pt x="150" y="660"/>
                    <a:pt x="368" y="823"/>
                    <a:pt x="612" y="823"/>
                  </a:cubicBezTo>
                  <a:cubicBezTo>
                    <a:pt x="789" y="829"/>
                    <a:pt x="938" y="680"/>
                    <a:pt x="925" y="503"/>
                  </a:cubicBezTo>
                  <a:cubicBezTo>
                    <a:pt x="898" y="225"/>
                    <a:pt x="667" y="7"/>
                    <a:pt x="381" y="0"/>
                  </a:cubicBezTo>
                  <a:cubicBezTo>
                    <a:pt x="177" y="0"/>
                    <a:pt x="1" y="245"/>
                    <a:pt x="75" y="4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7"/>
            <p:cNvSpPr/>
            <p:nvPr/>
          </p:nvSpPr>
          <p:spPr>
            <a:xfrm>
              <a:off x="3600526" y="1390072"/>
              <a:ext cx="67974" cy="52217"/>
            </a:xfrm>
            <a:custGeom>
              <a:avLst/>
              <a:gdLst/>
              <a:ahLst/>
              <a:cxnLst/>
              <a:rect l="l" t="t" r="r" b="b"/>
              <a:pathLst>
                <a:path w="3257" h="2502" extrusionOk="0">
                  <a:moveTo>
                    <a:pt x="524" y="979"/>
                  </a:moveTo>
                  <a:cubicBezTo>
                    <a:pt x="517" y="986"/>
                    <a:pt x="504" y="992"/>
                    <a:pt x="497" y="1006"/>
                  </a:cubicBezTo>
                  <a:lnTo>
                    <a:pt x="524" y="979"/>
                  </a:lnTo>
                  <a:cubicBezTo>
                    <a:pt x="483" y="1108"/>
                    <a:pt x="449" y="1237"/>
                    <a:pt x="402" y="1366"/>
                  </a:cubicBezTo>
                  <a:cubicBezTo>
                    <a:pt x="327" y="1529"/>
                    <a:pt x="347" y="1713"/>
                    <a:pt x="456" y="1855"/>
                  </a:cubicBezTo>
                  <a:cubicBezTo>
                    <a:pt x="551" y="1991"/>
                    <a:pt x="660" y="2127"/>
                    <a:pt x="762" y="2263"/>
                  </a:cubicBezTo>
                  <a:cubicBezTo>
                    <a:pt x="850" y="2372"/>
                    <a:pt x="979" y="2440"/>
                    <a:pt x="1122" y="2453"/>
                  </a:cubicBezTo>
                  <a:cubicBezTo>
                    <a:pt x="1258" y="2474"/>
                    <a:pt x="1401" y="2487"/>
                    <a:pt x="1537" y="2494"/>
                  </a:cubicBezTo>
                  <a:cubicBezTo>
                    <a:pt x="1788" y="2501"/>
                    <a:pt x="2026" y="2399"/>
                    <a:pt x="2196" y="2216"/>
                  </a:cubicBezTo>
                  <a:cubicBezTo>
                    <a:pt x="2345" y="2073"/>
                    <a:pt x="2447" y="1889"/>
                    <a:pt x="2488" y="1685"/>
                  </a:cubicBezTo>
                  <a:cubicBezTo>
                    <a:pt x="2508" y="1529"/>
                    <a:pt x="2617" y="1461"/>
                    <a:pt x="2746" y="1393"/>
                  </a:cubicBezTo>
                  <a:cubicBezTo>
                    <a:pt x="2903" y="1319"/>
                    <a:pt x="3045" y="1230"/>
                    <a:pt x="3188" y="1135"/>
                  </a:cubicBezTo>
                  <a:cubicBezTo>
                    <a:pt x="3249" y="1087"/>
                    <a:pt x="3256" y="999"/>
                    <a:pt x="3202" y="945"/>
                  </a:cubicBezTo>
                  <a:cubicBezTo>
                    <a:pt x="3154" y="897"/>
                    <a:pt x="3113" y="822"/>
                    <a:pt x="3059" y="802"/>
                  </a:cubicBezTo>
                  <a:cubicBezTo>
                    <a:pt x="2624" y="666"/>
                    <a:pt x="2175" y="578"/>
                    <a:pt x="1720" y="551"/>
                  </a:cubicBezTo>
                  <a:cubicBezTo>
                    <a:pt x="1374" y="517"/>
                    <a:pt x="1020" y="598"/>
                    <a:pt x="721" y="788"/>
                  </a:cubicBezTo>
                  <a:lnTo>
                    <a:pt x="742" y="761"/>
                  </a:lnTo>
                  <a:lnTo>
                    <a:pt x="721" y="788"/>
                  </a:lnTo>
                  <a:lnTo>
                    <a:pt x="721" y="788"/>
                  </a:lnTo>
                  <a:lnTo>
                    <a:pt x="626" y="877"/>
                  </a:lnTo>
                  <a:lnTo>
                    <a:pt x="721" y="782"/>
                  </a:lnTo>
                  <a:cubicBezTo>
                    <a:pt x="701" y="591"/>
                    <a:pt x="701" y="394"/>
                    <a:pt x="674" y="197"/>
                  </a:cubicBezTo>
                  <a:cubicBezTo>
                    <a:pt x="653" y="82"/>
                    <a:pt x="470" y="0"/>
                    <a:pt x="341" y="34"/>
                  </a:cubicBezTo>
                  <a:cubicBezTo>
                    <a:pt x="205" y="54"/>
                    <a:pt x="96" y="156"/>
                    <a:pt x="55" y="286"/>
                  </a:cubicBezTo>
                  <a:cubicBezTo>
                    <a:pt x="1" y="442"/>
                    <a:pt x="8" y="619"/>
                    <a:pt x="89" y="768"/>
                  </a:cubicBezTo>
                  <a:cubicBezTo>
                    <a:pt x="184" y="931"/>
                    <a:pt x="354" y="958"/>
                    <a:pt x="524" y="97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7"/>
            <p:cNvSpPr/>
            <p:nvPr/>
          </p:nvSpPr>
          <p:spPr>
            <a:xfrm>
              <a:off x="3720946" y="2299921"/>
              <a:ext cx="19451" cy="17030"/>
            </a:xfrm>
            <a:custGeom>
              <a:avLst/>
              <a:gdLst/>
              <a:ahLst/>
              <a:cxnLst/>
              <a:rect l="l" t="t" r="r" b="b"/>
              <a:pathLst>
                <a:path w="932" h="816" extrusionOk="0">
                  <a:moveTo>
                    <a:pt x="320" y="795"/>
                  </a:moveTo>
                  <a:cubicBezTo>
                    <a:pt x="558" y="754"/>
                    <a:pt x="775" y="619"/>
                    <a:pt x="911" y="408"/>
                  </a:cubicBezTo>
                  <a:cubicBezTo>
                    <a:pt x="932" y="347"/>
                    <a:pt x="932" y="279"/>
                    <a:pt x="904" y="218"/>
                  </a:cubicBezTo>
                  <a:cubicBezTo>
                    <a:pt x="857" y="82"/>
                    <a:pt x="714" y="0"/>
                    <a:pt x="578" y="34"/>
                  </a:cubicBezTo>
                  <a:cubicBezTo>
                    <a:pt x="442" y="68"/>
                    <a:pt x="313" y="116"/>
                    <a:pt x="177" y="156"/>
                  </a:cubicBezTo>
                  <a:cubicBezTo>
                    <a:pt x="14" y="218"/>
                    <a:pt x="1" y="340"/>
                    <a:pt x="28" y="483"/>
                  </a:cubicBezTo>
                  <a:cubicBezTo>
                    <a:pt x="21" y="517"/>
                    <a:pt x="21" y="551"/>
                    <a:pt x="21" y="585"/>
                  </a:cubicBezTo>
                  <a:cubicBezTo>
                    <a:pt x="48" y="720"/>
                    <a:pt x="177" y="816"/>
                    <a:pt x="320" y="79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7"/>
            <p:cNvSpPr/>
            <p:nvPr/>
          </p:nvSpPr>
          <p:spPr>
            <a:xfrm>
              <a:off x="3678392" y="1637841"/>
              <a:ext cx="27110" cy="12230"/>
            </a:xfrm>
            <a:custGeom>
              <a:avLst/>
              <a:gdLst/>
              <a:ahLst/>
              <a:cxnLst/>
              <a:rect l="l" t="t" r="r" b="b"/>
              <a:pathLst>
                <a:path w="1299" h="586" extrusionOk="0">
                  <a:moveTo>
                    <a:pt x="891" y="524"/>
                  </a:moveTo>
                  <a:cubicBezTo>
                    <a:pt x="1020" y="483"/>
                    <a:pt x="1142" y="422"/>
                    <a:pt x="1251" y="334"/>
                  </a:cubicBezTo>
                  <a:cubicBezTo>
                    <a:pt x="1292" y="306"/>
                    <a:pt x="1292" y="218"/>
                    <a:pt x="1299" y="157"/>
                  </a:cubicBezTo>
                  <a:cubicBezTo>
                    <a:pt x="1299" y="137"/>
                    <a:pt x="1258" y="103"/>
                    <a:pt x="1224" y="96"/>
                  </a:cubicBezTo>
                  <a:cubicBezTo>
                    <a:pt x="952" y="1"/>
                    <a:pt x="674" y="62"/>
                    <a:pt x="402" y="82"/>
                  </a:cubicBezTo>
                  <a:cubicBezTo>
                    <a:pt x="164" y="96"/>
                    <a:pt x="62" y="259"/>
                    <a:pt x="1" y="456"/>
                  </a:cubicBezTo>
                  <a:cubicBezTo>
                    <a:pt x="293" y="537"/>
                    <a:pt x="592" y="585"/>
                    <a:pt x="891" y="52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7"/>
            <p:cNvSpPr/>
            <p:nvPr/>
          </p:nvSpPr>
          <p:spPr>
            <a:xfrm>
              <a:off x="3640680" y="1557992"/>
              <a:ext cx="16320" cy="16466"/>
            </a:xfrm>
            <a:custGeom>
              <a:avLst/>
              <a:gdLst/>
              <a:ahLst/>
              <a:cxnLst/>
              <a:rect l="l" t="t" r="r" b="b"/>
              <a:pathLst>
                <a:path w="782" h="789" extrusionOk="0">
                  <a:moveTo>
                    <a:pt x="258" y="755"/>
                  </a:moveTo>
                  <a:cubicBezTo>
                    <a:pt x="421" y="789"/>
                    <a:pt x="598" y="714"/>
                    <a:pt x="693" y="571"/>
                  </a:cubicBezTo>
                  <a:cubicBezTo>
                    <a:pt x="782" y="429"/>
                    <a:pt x="782" y="245"/>
                    <a:pt x="686" y="102"/>
                  </a:cubicBezTo>
                  <a:cubicBezTo>
                    <a:pt x="659" y="34"/>
                    <a:pt x="584" y="1"/>
                    <a:pt x="516" y="21"/>
                  </a:cubicBezTo>
                  <a:cubicBezTo>
                    <a:pt x="285" y="82"/>
                    <a:pt x="102" y="245"/>
                    <a:pt x="20" y="469"/>
                  </a:cubicBezTo>
                  <a:cubicBezTo>
                    <a:pt x="0" y="565"/>
                    <a:pt x="143" y="741"/>
                    <a:pt x="258" y="75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7"/>
            <p:cNvSpPr/>
            <p:nvPr/>
          </p:nvSpPr>
          <p:spPr>
            <a:xfrm>
              <a:off x="3808454" y="2089009"/>
              <a:ext cx="16049" cy="16195"/>
            </a:xfrm>
            <a:custGeom>
              <a:avLst/>
              <a:gdLst/>
              <a:ahLst/>
              <a:cxnLst/>
              <a:rect l="l" t="t" r="r" b="b"/>
              <a:pathLst>
                <a:path w="769" h="776" extrusionOk="0">
                  <a:moveTo>
                    <a:pt x="109" y="109"/>
                  </a:moveTo>
                  <a:cubicBezTo>
                    <a:pt x="1" y="177"/>
                    <a:pt x="21" y="354"/>
                    <a:pt x="164" y="544"/>
                  </a:cubicBezTo>
                  <a:cubicBezTo>
                    <a:pt x="205" y="599"/>
                    <a:pt x="252" y="646"/>
                    <a:pt x="306" y="687"/>
                  </a:cubicBezTo>
                  <a:cubicBezTo>
                    <a:pt x="395" y="741"/>
                    <a:pt x="497" y="775"/>
                    <a:pt x="592" y="707"/>
                  </a:cubicBezTo>
                  <a:cubicBezTo>
                    <a:pt x="660" y="653"/>
                    <a:pt x="714" y="585"/>
                    <a:pt x="769" y="517"/>
                  </a:cubicBezTo>
                  <a:cubicBezTo>
                    <a:pt x="769" y="347"/>
                    <a:pt x="714" y="225"/>
                    <a:pt x="585" y="157"/>
                  </a:cubicBezTo>
                  <a:cubicBezTo>
                    <a:pt x="436" y="82"/>
                    <a:pt x="279" y="1"/>
                    <a:pt x="109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7"/>
            <p:cNvSpPr/>
            <p:nvPr/>
          </p:nvSpPr>
          <p:spPr>
            <a:xfrm>
              <a:off x="3667331" y="2386719"/>
              <a:ext cx="18741" cy="13211"/>
            </a:xfrm>
            <a:custGeom>
              <a:avLst/>
              <a:gdLst/>
              <a:ahLst/>
              <a:cxnLst/>
              <a:rect l="l" t="t" r="r" b="b"/>
              <a:pathLst>
                <a:path w="898" h="633" extrusionOk="0">
                  <a:moveTo>
                    <a:pt x="198" y="109"/>
                  </a:moveTo>
                  <a:cubicBezTo>
                    <a:pt x="116" y="157"/>
                    <a:pt x="48" y="238"/>
                    <a:pt x="14" y="326"/>
                  </a:cubicBezTo>
                  <a:cubicBezTo>
                    <a:pt x="1" y="388"/>
                    <a:pt x="21" y="449"/>
                    <a:pt x="69" y="490"/>
                  </a:cubicBezTo>
                  <a:cubicBezTo>
                    <a:pt x="205" y="544"/>
                    <a:pt x="340" y="585"/>
                    <a:pt x="476" y="619"/>
                  </a:cubicBezTo>
                  <a:cubicBezTo>
                    <a:pt x="538" y="632"/>
                    <a:pt x="599" y="632"/>
                    <a:pt x="653" y="632"/>
                  </a:cubicBezTo>
                  <a:cubicBezTo>
                    <a:pt x="721" y="612"/>
                    <a:pt x="782" y="585"/>
                    <a:pt x="837" y="544"/>
                  </a:cubicBezTo>
                  <a:cubicBezTo>
                    <a:pt x="898" y="496"/>
                    <a:pt x="891" y="347"/>
                    <a:pt x="837" y="272"/>
                  </a:cubicBezTo>
                  <a:cubicBezTo>
                    <a:pt x="687" y="68"/>
                    <a:pt x="422" y="0"/>
                    <a:pt x="198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7"/>
            <p:cNvSpPr/>
            <p:nvPr/>
          </p:nvSpPr>
          <p:spPr>
            <a:xfrm>
              <a:off x="2551120" y="2055387"/>
              <a:ext cx="19305" cy="14505"/>
            </a:xfrm>
            <a:custGeom>
              <a:avLst/>
              <a:gdLst/>
              <a:ahLst/>
              <a:cxnLst/>
              <a:rect l="l" t="t" r="r" b="b"/>
              <a:pathLst>
                <a:path w="925" h="695" extrusionOk="0">
                  <a:moveTo>
                    <a:pt x="435" y="89"/>
                  </a:moveTo>
                  <a:cubicBezTo>
                    <a:pt x="265" y="246"/>
                    <a:pt x="55" y="368"/>
                    <a:pt x="0" y="619"/>
                  </a:cubicBezTo>
                  <a:cubicBezTo>
                    <a:pt x="225" y="687"/>
                    <a:pt x="463" y="694"/>
                    <a:pt x="694" y="626"/>
                  </a:cubicBezTo>
                  <a:cubicBezTo>
                    <a:pt x="755" y="606"/>
                    <a:pt x="809" y="565"/>
                    <a:pt x="863" y="517"/>
                  </a:cubicBezTo>
                  <a:cubicBezTo>
                    <a:pt x="925" y="456"/>
                    <a:pt x="897" y="232"/>
                    <a:pt x="816" y="137"/>
                  </a:cubicBezTo>
                  <a:cubicBezTo>
                    <a:pt x="734" y="42"/>
                    <a:pt x="524" y="1"/>
                    <a:pt x="435" y="8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7"/>
            <p:cNvSpPr/>
            <p:nvPr/>
          </p:nvSpPr>
          <p:spPr>
            <a:xfrm>
              <a:off x="2508003" y="2068159"/>
              <a:ext cx="51507" cy="42575"/>
            </a:xfrm>
            <a:custGeom>
              <a:avLst/>
              <a:gdLst/>
              <a:ahLst/>
              <a:cxnLst/>
              <a:rect l="l" t="t" r="r" b="b"/>
              <a:pathLst>
                <a:path w="2468" h="2040" extrusionOk="0">
                  <a:moveTo>
                    <a:pt x="2060" y="28"/>
                  </a:moveTo>
                  <a:cubicBezTo>
                    <a:pt x="1910" y="109"/>
                    <a:pt x="1767" y="218"/>
                    <a:pt x="1577" y="170"/>
                  </a:cubicBezTo>
                  <a:cubicBezTo>
                    <a:pt x="1387" y="130"/>
                    <a:pt x="1244" y="184"/>
                    <a:pt x="1156" y="368"/>
                  </a:cubicBezTo>
                  <a:cubicBezTo>
                    <a:pt x="1122" y="422"/>
                    <a:pt x="1074" y="463"/>
                    <a:pt x="1013" y="490"/>
                  </a:cubicBezTo>
                  <a:cubicBezTo>
                    <a:pt x="986" y="503"/>
                    <a:pt x="945" y="483"/>
                    <a:pt x="911" y="490"/>
                  </a:cubicBezTo>
                  <a:cubicBezTo>
                    <a:pt x="184" y="605"/>
                    <a:pt x="14" y="782"/>
                    <a:pt x="0" y="1475"/>
                  </a:cubicBezTo>
                  <a:cubicBezTo>
                    <a:pt x="7" y="1577"/>
                    <a:pt x="62" y="1672"/>
                    <a:pt x="143" y="1727"/>
                  </a:cubicBezTo>
                  <a:cubicBezTo>
                    <a:pt x="218" y="1795"/>
                    <a:pt x="231" y="1910"/>
                    <a:pt x="299" y="1978"/>
                  </a:cubicBezTo>
                  <a:cubicBezTo>
                    <a:pt x="333" y="2019"/>
                    <a:pt x="456" y="2039"/>
                    <a:pt x="483" y="2019"/>
                  </a:cubicBezTo>
                  <a:cubicBezTo>
                    <a:pt x="836" y="1686"/>
                    <a:pt x="1251" y="1428"/>
                    <a:pt x="1706" y="1265"/>
                  </a:cubicBezTo>
                  <a:cubicBezTo>
                    <a:pt x="1917" y="1190"/>
                    <a:pt x="2060" y="972"/>
                    <a:pt x="2277" y="870"/>
                  </a:cubicBezTo>
                  <a:cubicBezTo>
                    <a:pt x="2433" y="796"/>
                    <a:pt x="2467" y="592"/>
                    <a:pt x="2447" y="415"/>
                  </a:cubicBezTo>
                  <a:cubicBezTo>
                    <a:pt x="2433" y="313"/>
                    <a:pt x="2352" y="252"/>
                    <a:pt x="2250" y="204"/>
                  </a:cubicBezTo>
                  <a:cubicBezTo>
                    <a:pt x="2182" y="157"/>
                    <a:pt x="2114" y="96"/>
                    <a:pt x="2060" y="35"/>
                  </a:cubicBezTo>
                  <a:cubicBezTo>
                    <a:pt x="2060" y="21"/>
                    <a:pt x="2066" y="14"/>
                    <a:pt x="2066" y="7"/>
                  </a:cubicBezTo>
                  <a:cubicBezTo>
                    <a:pt x="2053" y="7"/>
                    <a:pt x="2046" y="7"/>
                    <a:pt x="203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7"/>
            <p:cNvSpPr/>
            <p:nvPr/>
          </p:nvSpPr>
          <p:spPr>
            <a:xfrm>
              <a:off x="3906314" y="3298550"/>
              <a:ext cx="13795" cy="14630"/>
            </a:xfrm>
            <a:custGeom>
              <a:avLst/>
              <a:gdLst/>
              <a:ahLst/>
              <a:cxnLst/>
              <a:rect l="l" t="t" r="r" b="b"/>
              <a:pathLst>
                <a:path w="661" h="701" extrusionOk="0">
                  <a:moveTo>
                    <a:pt x="21" y="435"/>
                  </a:moveTo>
                  <a:cubicBezTo>
                    <a:pt x="1" y="578"/>
                    <a:pt x="116" y="700"/>
                    <a:pt x="266" y="687"/>
                  </a:cubicBezTo>
                  <a:cubicBezTo>
                    <a:pt x="443" y="694"/>
                    <a:pt x="599" y="564"/>
                    <a:pt x="633" y="388"/>
                  </a:cubicBezTo>
                  <a:cubicBezTo>
                    <a:pt x="660" y="211"/>
                    <a:pt x="538" y="41"/>
                    <a:pt x="354" y="21"/>
                  </a:cubicBezTo>
                  <a:cubicBezTo>
                    <a:pt x="218" y="0"/>
                    <a:pt x="82" y="89"/>
                    <a:pt x="48" y="231"/>
                  </a:cubicBezTo>
                  <a:cubicBezTo>
                    <a:pt x="35" y="299"/>
                    <a:pt x="28" y="367"/>
                    <a:pt x="21" y="43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7"/>
            <p:cNvSpPr/>
            <p:nvPr/>
          </p:nvSpPr>
          <p:spPr>
            <a:xfrm>
              <a:off x="3866473" y="1891161"/>
              <a:ext cx="20160" cy="15611"/>
            </a:xfrm>
            <a:custGeom>
              <a:avLst/>
              <a:gdLst/>
              <a:ahLst/>
              <a:cxnLst/>
              <a:rect l="l" t="t" r="r" b="b"/>
              <a:pathLst>
                <a:path w="966" h="748" extrusionOk="0">
                  <a:moveTo>
                    <a:pt x="727" y="48"/>
                  </a:moveTo>
                  <a:cubicBezTo>
                    <a:pt x="666" y="82"/>
                    <a:pt x="605" y="116"/>
                    <a:pt x="544" y="150"/>
                  </a:cubicBezTo>
                  <a:cubicBezTo>
                    <a:pt x="381" y="272"/>
                    <a:pt x="136" y="265"/>
                    <a:pt x="27" y="469"/>
                  </a:cubicBezTo>
                  <a:cubicBezTo>
                    <a:pt x="0" y="523"/>
                    <a:pt x="0" y="591"/>
                    <a:pt x="7" y="653"/>
                  </a:cubicBezTo>
                  <a:cubicBezTo>
                    <a:pt x="21" y="680"/>
                    <a:pt x="48" y="707"/>
                    <a:pt x="82" y="714"/>
                  </a:cubicBezTo>
                  <a:cubicBezTo>
                    <a:pt x="184" y="721"/>
                    <a:pt x="306" y="748"/>
                    <a:pt x="381" y="700"/>
                  </a:cubicBezTo>
                  <a:cubicBezTo>
                    <a:pt x="557" y="591"/>
                    <a:pt x="721" y="462"/>
                    <a:pt x="870" y="326"/>
                  </a:cubicBezTo>
                  <a:cubicBezTo>
                    <a:pt x="958" y="252"/>
                    <a:pt x="965" y="109"/>
                    <a:pt x="904" y="55"/>
                  </a:cubicBezTo>
                  <a:cubicBezTo>
                    <a:pt x="856" y="7"/>
                    <a:pt x="782" y="0"/>
                    <a:pt x="727" y="4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7"/>
            <p:cNvSpPr/>
            <p:nvPr/>
          </p:nvSpPr>
          <p:spPr>
            <a:xfrm>
              <a:off x="3921507" y="1943920"/>
              <a:ext cx="15465" cy="12501"/>
            </a:xfrm>
            <a:custGeom>
              <a:avLst/>
              <a:gdLst/>
              <a:ahLst/>
              <a:cxnLst/>
              <a:rect l="l" t="t" r="r" b="b"/>
              <a:pathLst>
                <a:path w="741" h="599" extrusionOk="0">
                  <a:moveTo>
                    <a:pt x="612" y="544"/>
                  </a:moveTo>
                  <a:cubicBezTo>
                    <a:pt x="666" y="530"/>
                    <a:pt x="700" y="456"/>
                    <a:pt x="741" y="408"/>
                  </a:cubicBezTo>
                  <a:cubicBezTo>
                    <a:pt x="734" y="347"/>
                    <a:pt x="741" y="272"/>
                    <a:pt x="707" y="225"/>
                  </a:cubicBezTo>
                  <a:cubicBezTo>
                    <a:pt x="605" y="75"/>
                    <a:pt x="435" y="0"/>
                    <a:pt x="265" y="21"/>
                  </a:cubicBezTo>
                  <a:cubicBezTo>
                    <a:pt x="156" y="21"/>
                    <a:pt x="68" y="89"/>
                    <a:pt x="34" y="191"/>
                  </a:cubicBezTo>
                  <a:cubicBezTo>
                    <a:pt x="0" y="286"/>
                    <a:pt x="41" y="394"/>
                    <a:pt x="129" y="456"/>
                  </a:cubicBezTo>
                  <a:cubicBezTo>
                    <a:pt x="265" y="564"/>
                    <a:pt x="449" y="598"/>
                    <a:pt x="612" y="54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7"/>
            <p:cNvSpPr/>
            <p:nvPr/>
          </p:nvSpPr>
          <p:spPr>
            <a:xfrm>
              <a:off x="4528386" y="1314335"/>
              <a:ext cx="13503" cy="12209"/>
            </a:xfrm>
            <a:custGeom>
              <a:avLst/>
              <a:gdLst/>
              <a:ahLst/>
              <a:cxnLst/>
              <a:rect l="l" t="t" r="r" b="b"/>
              <a:pathLst>
                <a:path w="647" h="585" extrusionOk="0">
                  <a:moveTo>
                    <a:pt x="178" y="537"/>
                  </a:moveTo>
                  <a:cubicBezTo>
                    <a:pt x="252" y="557"/>
                    <a:pt x="334" y="578"/>
                    <a:pt x="416" y="585"/>
                  </a:cubicBezTo>
                  <a:cubicBezTo>
                    <a:pt x="456" y="544"/>
                    <a:pt x="551" y="489"/>
                    <a:pt x="585" y="415"/>
                  </a:cubicBezTo>
                  <a:cubicBezTo>
                    <a:pt x="647" y="258"/>
                    <a:pt x="558" y="75"/>
                    <a:pt x="388" y="34"/>
                  </a:cubicBezTo>
                  <a:cubicBezTo>
                    <a:pt x="266" y="0"/>
                    <a:pt x="164" y="61"/>
                    <a:pt x="69" y="211"/>
                  </a:cubicBezTo>
                  <a:cubicBezTo>
                    <a:pt x="1" y="326"/>
                    <a:pt x="49" y="483"/>
                    <a:pt x="178" y="53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7"/>
            <p:cNvSpPr/>
            <p:nvPr/>
          </p:nvSpPr>
          <p:spPr>
            <a:xfrm>
              <a:off x="2678907" y="2011852"/>
              <a:ext cx="730" cy="584"/>
            </a:xfrm>
            <a:custGeom>
              <a:avLst/>
              <a:gdLst/>
              <a:ahLst/>
              <a:cxnLst/>
              <a:rect l="l" t="t" r="r" b="b"/>
              <a:pathLst>
                <a:path w="35" h="28" extrusionOk="0">
                  <a:moveTo>
                    <a:pt x="7" y="28"/>
                  </a:moveTo>
                  <a:lnTo>
                    <a:pt x="35" y="1"/>
                  </a:lnTo>
                  <a:lnTo>
                    <a:pt x="7" y="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7"/>
            <p:cNvSpPr/>
            <p:nvPr/>
          </p:nvSpPr>
          <p:spPr>
            <a:xfrm>
              <a:off x="3553297" y="1840948"/>
              <a:ext cx="13503" cy="13774"/>
            </a:xfrm>
            <a:custGeom>
              <a:avLst/>
              <a:gdLst/>
              <a:ahLst/>
              <a:cxnLst/>
              <a:rect l="l" t="t" r="r" b="b"/>
              <a:pathLst>
                <a:path w="647" h="660" extrusionOk="0">
                  <a:moveTo>
                    <a:pt x="510" y="7"/>
                  </a:moveTo>
                  <a:cubicBezTo>
                    <a:pt x="381" y="55"/>
                    <a:pt x="266" y="109"/>
                    <a:pt x="150" y="184"/>
                  </a:cubicBezTo>
                  <a:cubicBezTo>
                    <a:pt x="41" y="272"/>
                    <a:pt x="1" y="408"/>
                    <a:pt x="48" y="537"/>
                  </a:cubicBezTo>
                  <a:cubicBezTo>
                    <a:pt x="55" y="612"/>
                    <a:pt x="137" y="660"/>
                    <a:pt x="205" y="626"/>
                  </a:cubicBezTo>
                  <a:cubicBezTo>
                    <a:pt x="415" y="517"/>
                    <a:pt x="572" y="333"/>
                    <a:pt x="646" y="109"/>
                  </a:cubicBezTo>
                  <a:cubicBezTo>
                    <a:pt x="633" y="75"/>
                    <a:pt x="612" y="55"/>
                    <a:pt x="592" y="28"/>
                  </a:cubicBezTo>
                  <a:cubicBezTo>
                    <a:pt x="572" y="7"/>
                    <a:pt x="538" y="0"/>
                    <a:pt x="510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7"/>
            <p:cNvSpPr/>
            <p:nvPr/>
          </p:nvSpPr>
          <p:spPr>
            <a:xfrm>
              <a:off x="3942064" y="2196239"/>
              <a:ext cx="10226" cy="10226"/>
            </a:xfrm>
            <a:custGeom>
              <a:avLst/>
              <a:gdLst/>
              <a:ahLst/>
              <a:cxnLst/>
              <a:rect l="l" t="t" r="r" b="b"/>
              <a:pathLst>
                <a:path w="490" h="490" extrusionOk="0">
                  <a:moveTo>
                    <a:pt x="225" y="61"/>
                  </a:moveTo>
                  <a:cubicBezTo>
                    <a:pt x="143" y="129"/>
                    <a:pt x="75" y="204"/>
                    <a:pt x="21" y="286"/>
                  </a:cubicBezTo>
                  <a:cubicBezTo>
                    <a:pt x="0" y="313"/>
                    <a:pt x="0" y="354"/>
                    <a:pt x="14" y="381"/>
                  </a:cubicBezTo>
                  <a:cubicBezTo>
                    <a:pt x="68" y="422"/>
                    <a:pt x="130" y="462"/>
                    <a:pt x="198" y="490"/>
                  </a:cubicBezTo>
                  <a:cubicBezTo>
                    <a:pt x="279" y="442"/>
                    <a:pt x="361" y="388"/>
                    <a:pt x="435" y="320"/>
                  </a:cubicBezTo>
                  <a:cubicBezTo>
                    <a:pt x="476" y="265"/>
                    <a:pt x="490" y="204"/>
                    <a:pt x="476" y="136"/>
                  </a:cubicBezTo>
                  <a:cubicBezTo>
                    <a:pt x="435" y="34"/>
                    <a:pt x="313" y="0"/>
                    <a:pt x="225" y="6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7"/>
            <p:cNvSpPr/>
            <p:nvPr/>
          </p:nvSpPr>
          <p:spPr>
            <a:xfrm>
              <a:off x="3724911" y="1504523"/>
              <a:ext cx="14484" cy="9371"/>
            </a:xfrm>
            <a:custGeom>
              <a:avLst/>
              <a:gdLst/>
              <a:ahLst/>
              <a:cxnLst/>
              <a:rect l="l" t="t" r="r" b="b"/>
              <a:pathLst>
                <a:path w="694" h="449" extrusionOk="0">
                  <a:moveTo>
                    <a:pt x="687" y="109"/>
                  </a:moveTo>
                  <a:cubicBezTo>
                    <a:pt x="674" y="82"/>
                    <a:pt x="646" y="55"/>
                    <a:pt x="612" y="48"/>
                  </a:cubicBezTo>
                  <a:cubicBezTo>
                    <a:pt x="409" y="7"/>
                    <a:pt x="211" y="0"/>
                    <a:pt x="48" y="150"/>
                  </a:cubicBezTo>
                  <a:cubicBezTo>
                    <a:pt x="14" y="177"/>
                    <a:pt x="1" y="286"/>
                    <a:pt x="28" y="306"/>
                  </a:cubicBezTo>
                  <a:cubicBezTo>
                    <a:pt x="110" y="361"/>
                    <a:pt x="191" y="408"/>
                    <a:pt x="286" y="449"/>
                  </a:cubicBezTo>
                  <a:cubicBezTo>
                    <a:pt x="415" y="361"/>
                    <a:pt x="538" y="286"/>
                    <a:pt x="667" y="198"/>
                  </a:cubicBezTo>
                  <a:cubicBezTo>
                    <a:pt x="687" y="177"/>
                    <a:pt x="694" y="143"/>
                    <a:pt x="687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7"/>
            <p:cNvSpPr/>
            <p:nvPr/>
          </p:nvSpPr>
          <p:spPr>
            <a:xfrm>
              <a:off x="3730171" y="1513873"/>
              <a:ext cx="730" cy="459"/>
            </a:xfrm>
            <a:custGeom>
              <a:avLst/>
              <a:gdLst/>
              <a:ahLst/>
              <a:cxnLst/>
              <a:rect l="l" t="t" r="r" b="b"/>
              <a:pathLst>
                <a:path w="35" h="22" extrusionOk="0">
                  <a:moveTo>
                    <a:pt x="27" y="1"/>
                  </a:moveTo>
                  <a:lnTo>
                    <a:pt x="0" y="21"/>
                  </a:lnTo>
                  <a:lnTo>
                    <a:pt x="21" y="15"/>
                  </a:lnTo>
                  <a:cubicBezTo>
                    <a:pt x="27" y="8"/>
                    <a:pt x="27" y="1"/>
                    <a:pt x="3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7"/>
            <p:cNvSpPr/>
            <p:nvPr/>
          </p:nvSpPr>
          <p:spPr>
            <a:xfrm>
              <a:off x="3754276" y="1994968"/>
              <a:ext cx="10665" cy="13085"/>
            </a:xfrm>
            <a:custGeom>
              <a:avLst/>
              <a:gdLst/>
              <a:ahLst/>
              <a:cxnLst/>
              <a:rect l="l" t="t" r="r" b="b"/>
              <a:pathLst>
                <a:path w="511" h="627" extrusionOk="0">
                  <a:moveTo>
                    <a:pt x="143" y="1"/>
                  </a:moveTo>
                  <a:cubicBezTo>
                    <a:pt x="103" y="35"/>
                    <a:pt x="35" y="69"/>
                    <a:pt x="21" y="110"/>
                  </a:cubicBezTo>
                  <a:cubicBezTo>
                    <a:pt x="1" y="178"/>
                    <a:pt x="14" y="245"/>
                    <a:pt x="41" y="300"/>
                  </a:cubicBezTo>
                  <a:cubicBezTo>
                    <a:pt x="123" y="409"/>
                    <a:pt x="211" y="504"/>
                    <a:pt x="306" y="599"/>
                  </a:cubicBezTo>
                  <a:cubicBezTo>
                    <a:pt x="334" y="619"/>
                    <a:pt x="368" y="626"/>
                    <a:pt x="402" y="619"/>
                  </a:cubicBezTo>
                  <a:cubicBezTo>
                    <a:pt x="469" y="606"/>
                    <a:pt x="510" y="538"/>
                    <a:pt x="490" y="470"/>
                  </a:cubicBezTo>
                  <a:cubicBezTo>
                    <a:pt x="422" y="279"/>
                    <a:pt x="361" y="89"/>
                    <a:pt x="14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7"/>
            <p:cNvSpPr/>
            <p:nvPr/>
          </p:nvSpPr>
          <p:spPr>
            <a:xfrm>
              <a:off x="3998788" y="2165873"/>
              <a:ext cx="9099" cy="12939"/>
            </a:xfrm>
            <a:custGeom>
              <a:avLst/>
              <a:gdLst/>
              <a:ahLst/>
              <a:cxnLst/>
              <a:rect l="l" t="t" r="r" b="b"/>
              <a:pathLst>
                <a:path w="436" h="620" extrusionOk="0">
                  <a:moveTo>
                    <a:pt x="334" y="1"/>
                  </a:moveTo>
                  <a:cubicBezTo>
                    <a:pt x="273" y="1"/>
                    <a:pt x="218" y="15"/>
                    <a:pt x="171" y="49"/>
                  </a:cubicBezTo>
                  <a:cubicBezTo>
                    <a:pt x="96" y="110"/>
                    <a:pt x="35" y="191"/>
                    <a:pt x="1" y="286"/>
                  </a:cubicBezTo>
                  <a:cubicBezTo>
                    <a:pt x="1" y="382"/>
                    <a:pt x="42" y="470"/>
                    <a:pt x="103" y="538"/>
                  </a:cubicBezTo>
                  <a:cubicBezTo>
                    <a:pt x="130" y="585"/>
                    <a:pt x="245" y="619"/>
                    <a:pt x="279" y="592"/>
                  </a:cubicBezTo>
                  <a:cubicBezTo>
                    <a:pt x="341" y="538"/>
                    <a:pt x="395" y="470"/>
                    <a:pt x="436" y="388"/>
                  </a:cubicBezTo>
                  <a:cubicBezTo>
                    <a:pt x="415" y="273"/>
                    <a:pt x="402" y="171"/>
                    <a:pt x="381" y="76"/>
                  </a:cubicBezTo>
                  <a:cubicBezTo>
                    <a:pt x="375" y="49"/>
                    <a:pt x="347" y="1"/>
                    <a:pt x="33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7"/>
            <p:cNvSpPr/>
            <p:nvPr/>
          </p:nvSpPr>
          <p:spPr>
            <a:xfrm>
              <a:off x="3567906" y="1449489"/>
              <a:ext cx="11520" cy="8807"/>
            </a:xfrm>
            <a:custGeom>
              <a:avLst/>
              <a:gdLst/>
              <a:ahLst/>
              <a:cxnLst/>
              <a:rect l="l" t="t" r="r" b="b"/>
              <a:pathLst>
                <a:path w="552" h="422" extrusionOk="0">
                  <a:moveTo>
                    <a:pt x="21" y="109"/>
                  </a:moveTo>
                  <a:cubicBezTo>
                    <a:pt x="1" y="157"/>
                    <a:pt x="48" y="232"/>
                    <a:pt x="82" y="286"/>
                  </a:cubicBezTo>
                  <a:cubicBezTo>
                    <a:pt x="143" y="374"/>
                    <a:pt x="245" y="422"/>
                    <a:pt x="347" y="408"/>
                  </a:cubicBezTo>
                  <a:cubicBezTo>
                    <a:pt x="449" y="415"/>
                    <a:pt x="538" y="334"/>
                    <a:pt x="551" y="232"/>
                  </a:cubicBezTo>
                  <a:cubicBezTo>
                    <a:pt x="524" y="170"/>
                    <a:pt x="510" y="89"/>
                    <a:pt x="463" y="69"/>
                  </a:cubicBezTo>
                  <a:cubicBezTo>
                    <a:pt x="374" y="21"/>
                    <a:pt x="273" y="1"/>
                    <a:pt x="177" y="1"/>
                  </a:cubicBezTo>
                  <a:cubicBezTo>
                    <a:pt x="109" y="7"/>
                    <a:pt x="48" y="48"/>
                    <a:pt x="21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7"/>
            <p:cNvSpPr/>
            <p:nvPr/>
          </p:nvSpPr>
          <p:spPr>
            <a:xfrm>
              <a:off x="3744634" y="1577714"/>
              <a:ext cx="17322" cy="9371"/>
            </a:xfrm>
            <a:custGeom>
              <a:avLst/>
              <a:gdLst/>
              <a:ahLst/>
              <a:cxnLst/>
              <a:rect l="l" t="t" r="r" b="b"/>
              <a:pathLst>
                <a:path w="830" h="449" extrusionOk="0">
                  <a:moveTo>
                    <a:pt x="605" y="286"/>
                  </a:moveTo>
                  <a:cubicBezTo>
                    <a:pt x="673" y="265"/>
                    <a:pt x="755" y="238"/>
                    <a:pt x="830" y="224"/>
                  </a:cubicBezTo>
                  <a:cubicBezTo>
                    <a:pt x="585" y="0"/>
                    <a:pt x="299" y="21"/>
                    <a:pt x="0" y="55"/>
                  </a:cubicBezTo>
                  <a:cubicBezTo>
                    <a:pt x="157" y="449"/>
                    <a:pt x="170" y="442"/>
                    <a:pt x="605" y="28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7"/>
            <p:cNvSpPr/>
            <p:nvPr/>
          </p:nvSpPr>
          <p:spPr>
            <a:xfrm>
              <a:off x="3743778" y="1578278"/>
              <a:ext cx="877" cy="584"/>
            </a:xfrm>
            <a:custGeom>
              <a:avLst/>
              <a:gdLst/>
              <a:ahLst/>
              <a:cxnLst/>
              <a:rect l="l" t="t" r="r" b="b"/>
              <a:pathLst>
                <a:path w="42" h="28" extrusionOk="0">
                  <a:moveTo>
                    <a:pt x="41" y="28"/>
                  </a:moveTo>
                  <a:cubicBezTo>
                    <a:pt x="41" y="21"/>
                    <a:pt x="35" y="14"/>
                    <a:pt x="35" y="0"/>
                  </a:cubicBezTo>
                  <a:cubicBezTo>
                    <a:pt x="28" y="0"/>
                    <a:pt x="21" y="0"/>
                    <a:pt x="14" y="0"/>
                  </a:cubicBezTo>
                  <a:cubicBezTo>
                    <a:pt x="14" y="14"/>
                    <a:pt x="7" y="21"/>
                    <a:pt x="1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7"/>
            <p:cNvSpPr/>
            <p:nvPr/>
          </p:nvSpPr>
          <p:spPr>
            <a:xfrm>
              <a:off x="3915392" y="3223794"/>
              <a:ext cx="8118" cy="8974"/>
            </a:xfrm>
            <a:custGeom>
              <a:avLst/>
              <a:gdLst/>
              <a:ahLst/>
              <a:cxnLst/>
              <a:rect l="l" t="t" r="r" b="b"/>
              <a:pathLst>
                <a:path w="389" h="430" extrusionOk="0">
                  <a:moveTo>
                    <a:pt x="252" y="62"/>
                  </a:moveTo>
                  <a:cubicBezTo>
                    <a:pt x="205" y="21"/>
                    <a:pt x="137" y="1"/>
                    <a:pt x="69" y="21"/>
                  </a:cubicBezTo>
                  <a:cubicBezTo>
                    <a:pt x="21" y="62"/>
                    <a:pt x="1" y="123"/>
                    <a:pt x="8" y="191"/>
                  </a:cubicBezTo>
                  <a:cubicBezTo>
                    <a:pt x="55" y="280"/>
                    <a:pt x="116" y="354"/>
                    <a:pt x="198" y="415"/>
                  </a:cubicBezTo>
                  <a:cubicBezTo>
                    <a:pt x="218" y="429"/>
                    <a:pt x="307" y="361"/>
                    <a:pt x="388" y="327"/>
                  </a:cubicBezTo>
                  <a:cubicBezTo>
                    <a:pt x="354" y="232"/>
                    <a:pt x="307" y="144"/>
                    <a:pt x="252" y="6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7"/>
            <p:cNvSpPr/>
            <p:nvPr/>
          </p:nvSpPr>
          <p:spPr>
            <a:xfrm>
              <a:off x="3907733" y="3193157"/>
              <a:ext cx="9955" cy="8682"/>
            </a:xfrm>
            <a:custGeom>
              <a:avLst/>
              <a:gdLst/>
              <a:ahLst/>
              <a:cxnLst/>
              <a:rect l="l" t="t" r="r" b="b"/>
              <a:pathLst>
                <a:path w="477" h="416" extrusionOk="0">
                  <a:moveTo>
                    <a:pt x="477" y="137"/>
                  </a:moveTo>
                  <a:cubicBezTo>
                    <a:pt x="436" y="96"/>
                    <a:pt x="395" y="15"/>
                    <a:pt x="347" y="15"/>
                  </a:cubicBezTo>
                  <a:cubicBezTo>
                    <a:pt x="205" y="1"/>
                    <a:pt x="69" y="76"/>
                    <a:pt x="8" y="212"/>
                  </a:cubicBezTo>
                  <a:cubicBezTo>
                    <a:pt x="1" y="273"/>
                    <a:pt x="35" y="334"/>
                    <a:pt x="89" y="375"/>
                  </a:cubicBezTo>
                  <a:cubicBezTo>
                    <a:pt x="259" y="416"/>
                    <a:pt x="429" y="307"/>
                    <a:pt x="477" y="13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7"/>
            <p:cNvSpPr/>
            <p:nvPr/>
          </p:nvSpPr>
          <p:spPr>
            <a:xfrm>
              <a:off x="3830305" y="2086024"/>
              <a:ext cx="11228" cy="10247"/>
            </a:xfrm>
            <a:custGeom>
              <a:avLst/>
              <a:gdLst/>
              <a:ahLst/>
              <a:cxnLst/>
              <a:rect l="l" t="t" r="r" b="b"/>
              <a:pathLst>
                <a:path w="538" h="491" extrusionOk="0">
                  <a:moveTo>
                    <a:pt x="116" y="42"/>
                  </a:moveTo>
                  <a:cubicBezTo>
                    <a:pt x="41" y="48"/>
                    <a:pt x="0" y="130"/>
                    <a:pt x="34" y="198"/>
                  </a:cubicBezTo>
                  <a:cubicBezTo>
                    <a:pt x="82" y="327"/>
                    <a:pt x="163" y="449"/>
                    <a:pt x="299" y="477"/>
                  </a:cubicBezTo>
                  <a:cubicBezTo>
                    <a:pt x="374" y="490"/>
                    <a:pt x="462" y="415"/>
                    <a:pt x="537" y="381"/>
                  </a:cubicBezTo>
                  <a:cubicBezTo>
                    <a:pt x="537" y="341"/>
                    <a:pt x="537" y="293"/>
                    <a:pt x="530" y="252"/>
                  </a:cubicBezTo>
                  <a:cubicBezTo>
                    <a:pt x="462" y="89"/>
                    <a:pt x="286" y="1"/>
                    <a:pt x="116" y="4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7"/>
            <p:cNvSpPr/>
            <p:nvPr/>
          </p:nvSpPr>
          <p:spPr>
            <a:xfrm>
              <a:off x="3620958" y="3031059"/>
              <a:ext cx="8807" cy="10080"/>
            </a:xfrm>
            <a:custGeom>
              <a:avLst/>
              <a:gdLst/>
              <a:ahLst/>
              <a:cxnLst/>
              <a:rect l="l" t="t" r="r" b="b"/>
              <a:pathLst>
                <a:path w="422" h="483" extrusionOk="0">
                  <a:moveTo>
                    <a:pt x="218" y="0"/>
                  </a:moveTo>
                  <a:cubicBezTo>
                    <a:pt x="116" y="0"/>
                    <a:pt x="0" y="170"/>
                    <a:pt x="28" y="299"/>
                  </a:cubicBezTo>
                  <a:cubicBezTo>
                    <a:pt x="48" y="394"/>
                    <a:pt x="129" y="469"/>
                    <a:pt x="231" y="476"/>
                  </a:cubicBezTo>
                  <a:cubicBezTo>
                    <a:pt x="333" y="483"/>
                    <a:pt x="422" y="401"/>
                    <a:pt x="415" y="292"/>
                  </a:cubicBezTo>
                  <a:cubicBezTo>
                    <a:pt x="408" y="129"/>
                    <a:pt x="320" y="0"/>
                    <a:pt x="21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7"/>
            <p:cNvSpPr/>
            <p:nvPr/>
          </p:nvSpPr>
          <p:spPr>
            <a:xfrm>
              <a:off x="3639824" y="2995309"/>
              <a:ext cx="9099" cy="12230"/>
            </a:xfrm>
            <a:custGeom>
              <a:avLst/>
              <a:gdLst/>
              <a:ahLst/>
              <a:cxnLst/>
              <a:rect l="l" t="t" r="r" b="b"/>
              <a:pathLst>
                <a:path w="436" h="586" extrusionOk="0">
                  <a:moveTo>
                    <a:pt x="258" y="565"/>
                  </a:moveTo>
                  <a:cubicBezTo>
                    <a:pt x="435" y="429"/>
                    <a:pt x="381" y="116"/>
                    <a:pt x="157" y="1"/>
                  </a:cubicBezTo>
                  <a:cubicBezTo>
                    <a:pt x="129" y="14"/>
                    <a:pt x="82" y="14"/>
                    <a:pt x="75" y="35"/>
                  </a:cubicBezTo>
                  <a:cubicBezTo>
                    <a:pt x="0" y="211"/>
                    <a:pt x="34" y="422"/>
                    <a:pt x="157" y="572"/>
                  </a:cubicBezTo>
                  <a:cubicBezTo>
                    <a:pt x="177" y="585"/>
                    <a:pt x="238" y="578"/>
                    <a:pt x="258" y="56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7"/>
            <p:cNvSpPr/>
            <p:nvPr/>
          </p:nvSpPr>
          <p:spPr>
            <a:xfrm>
              <a:off x="3617410" y="2993473"/>
              <a:ext cx="10665" cy="7242"/>
            </a:xfrm>
            <a:custGeom>
              <a:avLst/>
              <a:gdLst/>
              <a:ahLst/>
              <a:cxnLst/>
              <a:rect l="l" t="t" r="r" b="b"/>
              <a:pathLst>
                <a:path w="511" h="347" extrusionOk="0">
                  <a:moveTo>
                    <a:pt x="34" y="109"/>
                  </a:moveTo>
                  <a:cubicBezTo>
                    <a:pt x="0" y="136"/>
                    <a:pt x="14" y="225"/>
                    <a:pt x="21" y="279"/>
                  </a:cubicBezTo>
                  <a:cubicBezTo>
                    <a:pt x="21" y="299"/>
                    <a:pt x="68" y="327"/>
                    <a:pt x="96" y="327"/>
                  </a:cubicBezTo>
                  <a:cubicBezTo>
                    <a:pt x="252" y="347"/>
                    <a:pt x="367" y="265"/>
                    <a:pt x="483" y="184"/>
                  </a:cubicBezTo>
                  <a:cubicBezTo>
                    <a:pt x="503" y="170"/>
                    <a:pt x="503" y="123"/>
                    <a:pt x="510" y="89"/>
                  </a:cubicBezTo>
                  <a:cubicBezTo>
                    <a:pt x="483" y="68"/>
                    <a:pt x="456" y="34"/>
                    <a:pt x="429" y="27"/>
                  </a:cubicBezTo>
                  <a:cubicBezTo>
                    <a:pt x="286" y="0"/>
                    <a:pt x="143" y="0"/>
                    <a:pt x="34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7"/>
            <p:cNvSpPr/>
            <p:nvPr/>
          </p:nvSpPr>
          <p:spPr>
            <a:xfrm>
              <a:off x="3698114" y="3103520"/>
              <a:ext cx="8661" cy="7117"/>
            </a:xfrm>
            <a:custGeom>
              <a:avLst/>
              <a:gdLst/>
              <a:ahLst/>
              <a:cxnLst/>
              <a:rect l="l" t="t" r="r" b="b"/>
              <a:pathLst>
                <a:path w="415" h="341" extrusionOk="0">
                  <a:moveTo>
                    <a:pt x="340" y="300"/>
                  </a:moveTo>
                  <a:cubicBezTo>
                    <a:pt x="374" y="286"/>
                    <a:pt x="415" y="252"/>
                    <a:pt x="415" y="232"/>
                  </a:cubicBezTo>
                  <a:cubicBezTo>
                    <a:pt x="415" y="171"/>
                    <a:pt x="388" y="116"/>
                    <a:pt x="354" y="62"/>
                  </a:cubicBezTo>
                  <a:cubicBezTo>
                    <a:pt x="272" y="1"/>
                    <a:pt x="157" y="1"/>
                    <a:pt x="82" y="69"/>
                  </a:cubicBezTo>
                  <a:cubicBezTo>
                    <a:pt x="28" y="110"/>
                    <a:pt x="0" y="171"/>
                    <a:pt x="0" y="232"/>
                  </a:cubicBezTo>
                  <a:cubicBezTo>
                    <a:pt x="14" y="280"/>
                    <a:pt x="96" y="307"/>
                    <a:pt x="150" y="341"/>
                  </a:cubicBezTo>
                  <a:cubicBezTo>
                    <a:pt x="218" y="327"/>
                    <a:pt x="279" y="314"/>
                    <a:pt x="340" y="30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7"/>
            <p:cNvSpPr/>
            <p:nvPr/>
          </p:nvSpPr>
          <p:spPr>
            <a:xfrm>
              <a:off x="3901075" y="1894417"/>
              <a:ext cx="7534" cy="8536"/>
            </a:xfrm>
            <a:custGeom>
              <a:avLst/>
              <a:gdLst/>
              <a:ahLst/>
              <a:cxnLst/>
              <a:rect l="l" t="t" r="r" b="b"/>
              <a:pathLst>
                <a:path w="361" h="409" extrusionOk="0">
                  <a:moveTo>
                    <a:pt x="354" y="75"/>
                  </a:moveTo>
                  <a:cubicBezTo>
                    <a:pt x="354" y="48"/>
                    <a:pt x="245" y="0"/>
                    <a:pt x="197" y="7"/>
                  </a:cubicBezTo>
                  <a:cubicBezTo>
                    <a:pt x="96" y="7"/>
                    <a:pt x="7" y="89"/>
                    <a:pt x="0" y="191"/>
                  </a:cubicBezTo>
                  <a:cubicBezTo>
                    <a:pt x="0" y="259"/>
                    <a:pt x="68" y="333"/>
                    <a:pt x="102" y="408"/>
                  </a:cubicBezTo>
                  <a:cubicBezTo>
                    <a:pt x="191" y="374"/>
                    <a:pt x="286" y="367"/>
                    <a:pt x="306" y="333"/>
                  </a:cubicBezTo>
                  <a:cubicBezTo>
                    <a:pt x="347" y="252"/>
                    <a:pt x="361" y="164"/>
                    <a:pt x="354" y="7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7"/>
            <p:cNvSpPr/>
            <p:nvPr/>
          </p:nvSpPr>
          <p:spPr>
            <a:xfrm>
              <a:off x="4492802" y="1345661"/>
              <a:ext cx="8098" cy="7555"/>
            </a:xfrm>
            <a:custGeom>
              <a:avLst/>
              <a:gdLst/>
              <a:ahLst/>
              <a:cxnLst/>
              <a:rect l="l" t="t" r="r" b="b"/>
              <a:pathLst>
                <a:path w="388" h="362" extrusionOk="0">
                  <a:moveTo>
                    <a:pt x="265" y="361"/>
                  </a:moveTo>
                  <a:cubicBezTo>
                    <a:pt x="286" y="341"/>
                    <a:pt x="326" y="320"/>
                    <a:pt x="333" y="293"/>
                  </a:cubicBezTo>
                  <a:cubicBezTo>
                    <a:pt x="388" y="157"/>
                    <a:pt x="299" y="15"/>
                    <a:pt x="156" y="1"/>
                  </a:cubicBezTo>
                  <a:cubicBezTo>
                    <a:pt x="122" y="1"/>
                    <a:pt x="95" y="8"/>
                    <a:pt x="68" y="28"/>
                  </a:cubicBezTo>
                  <a:cubicBezTo>
                    <a:pt x="0" y="89"/>
                    <a:pt x="0" y="198"/>
                    <a:pt x="89" y="286"/>
                  </a:cubicBezTo>
                  <a:cubicBezTo>
                    <a:pt x="143" y="320"/>
                    <a:pt x="197" y="348"/>
                    <a:pt x="265" y="36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7"/>
            <p:cNvSpPr/>
            <p:nvPr/>
          </p:nvSpPr>
          <p:spPr>
            <a:xfrm>
              <a:off x="3917521" y="3241116"/>
              <a:ext cx="4842" cy="4842"/>
            </a:xfrm>
            <a:custGeom>
              <a:avLst/>
              <a:gdLst/>
              <a:ahLst/>
              <a:cxnLst/>
              <a:rect l="l" t="t" r="r" b="b"/>
              <a:pathLst>
                <a:path w="232" h="232" extrusionOk="0">
                  <a:moveTo>
                    <a:pt x="232" y="116"/>
                  </a:moveTo>
                  <a:cubicBezTo>
                    <a:pt x="232" y="48"/>
                    <a:pt x="157" y="0"/>
                    <a:pt x="96" y="27"/>
                  </a:cubicBezTo>
                  <a:cubicBezTo>
                    <a:pt x="62" y="41"/>
                    <a:pt x="42" y="61"/>
                    <a:pt x="28" y="95"/>
                  </a:cubicBezTo>
                  <a:cubicBezTo>
                    <a:pt x="1" y="163"/>
                    <a:pt x="35" y="231"/>
                    <a:pt x="103" y="224"/>
                  </a:cubicBezTo>
                  <a:cubicBezTo>
                    <a:pt x="150" y="224"/>
                    <a:pt x="191" y="156"/>
                    <a:pt x="232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7"/>
            <p:cNvSpPr/>
            <p:nvPr/>
          </p:nvSpPr>
          <p:spPr>
            <a:xfrm>
              <a:off x="3780655" y="1568344"/>
              <a:ext cx="8098" cy="7972"/>
            </a:xfrm>
            <a:custGeom>
              <a:avLst/>
              <a:gdLst/>
              <a:ahLst/>
              <a:cxnLst/>
              <a:rect l="l" t="t" r="r" b="b"/>
              <a:pathLst>
                <a:path w="388" h="382" extrusionOk="0">
                  <a:moveTo>
                    <a:pt x="245" y="28"/>
                  </a:moveTo>
                  <a:cubicBezTo>
                    <a:pt x="109" y="1"/>
                    <a:pt x="1" y="143"/>
                    <a:pt x="35" y="300"/>
                  </a:cubicBezTo>
                  <a:cubicBezTo>
                    <a:pt x="48" y="327"/>
                    <a:pt x="75" y="354"/>
                    <a:pt x="103" y="368"/>
                  </a:cubicBezTo>
                  <a:cubicBezTo>
                    <a:pt x="225" y="381"/>
                    <a:pt x="388" y="225"/>
                    <a:pt x="313" y="96"/>
                  </a:cubicBezTo>
                  <a:cubicBezTo>
                    <a:pt x="300" y="62"/>
                    <a:pt x="272" y="41"/>
                    <a:pt x="245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7"/>
            <p:cNvSpPr/>
            <p:nvPr/>
          </p:nvSpPr>
          <p:spPr>
            <a:xfrm>
              <a:off x="3767758" y="1839946"/>
              <a:ext cx="12355" cy="7263"/>
            </a:xfrm>
            <a:custGeom>
              <a:avLst/>
              <a:gdLst/>
              <a:ahLst/>
              <a:cxnLst/>
              <a:rect l="l" t="t" r="r" b="b"/>
              <a:pathLst>
                <a:path w="592" h="348" extrusionOk="0">
                  <a:moveTo>
                    <a:pt x="55" y="96"/>
                  </a:moveTo>
                  <a:cubicBezTo>
                    <a:pt x="0" y="157"/>
                    <a:pt x="95" y="279"/>
                    <a:pt x="211" y="300"/>
                  </a:cubicBezTo>
                  <a:cubicBezTo>
                    <a:pt x="374" y="347"/>
                    <a:pt x="544" y="252"/>
                    <a:pt x="591" y="89"/>
                  </a:cubicBezTo>
                  <a:cubicBezTo>
                    <a:pt x="469" y="48"/>
                    <a:pt x="347" y="21"/>
                    <a:pt x="224" y="1"/>
                  </a:cubicBezTo>
                  <a:cubicBezTo>
                    <a:pt x="156" y="8"/>
                    <a:pt x="95" y="42"/>
                    <a:pt x="55" y="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7"/>
            <p:cNvSpPr/>
            <p:nvPr/>
          </p:nvSpPr>
          <p:spPr>
            <a:xfrm>
              <a:off x="3780238" y="1841365"/>
              <a:ext cx="730" cy="584"/>
            </a:xfrm>
            <a:custGeom>
              <a:avLst/>
              <a:gdLst/>
              <a:ahLst/>
              <a:cxnLst/>
              <a:rect l="l" t="t" r="r" b="b"/>
              <a:pathLst>
                <a:path w="35" h="28" extrusionOk="0">
                  <a:moveTo>
                    <a:pt x="0" y="21"/>
                  </a:moveTo>
                  <a:lnTo>
                    <a:pt x="34" y="28"/>
                  </a:lnTo>
                  <a:lnTo>
                    <a:pt x="34" y="21"/>
                  </a:lnTo>
                  <a:lnTo>
                    <a:pt x="14" y="1"/>
                  </a:lnTo>
                  <a:cubicBezTo>
                    <a:pt x="0" y="8"/>
                    <a:pt x="0" y="14"/>
                    <a:pt x="0" y="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7"/>
            <p:cNvSpPr/>
            <p:nvPr/>
          </p:nvSpPr>
          <p:spPr>
            <a:xfrm>
              <a:off x="4108293" y="1563669"/>
              <a:ext cx="8536" cy="6971"/>
            </a:xfrm>
            <a:custGeom>
              <a:avLst/>
              <a:gdLst/>
              <a:ahLst/>
              <a:cxnLst/>
              <a:rect l="l" t="t" r="r" b="b"/>
              <a:pathLst>
                <a:path w="409" h="334" extrusionOk="0">
                  <a:moveTo>
                    <a:pt x="388" y="116"/>
                  </a:moveTo>
                  <a:cubicBezTo>
                    <a:pt x="320" y="34"/>
                    <a:pt x="204" y="0"/>
                    <a:pt x="102" y="34"/>
                  </a:cubicBezTo>
                  <a:cubicBezTo>
                    <a:pt x="68" y="41"/>
                    <a:pt x="41" y="62"/>
                    <a:pt x="21" y="89"/>
                  </a:cubicBezTo>
                  <a:cubicBezTo>
                    <a:pt x="0" y="116"/>
                    <a:pt x="0" y="150"/>
                    <a:pt x="7" y="177"/>
                  </a:cubicBezTo>
                  <a:cubicBezTo>
                    <a:pt x="41" y="272"/>
                    <a:pt x="143" y="333"/>
                    <a:pt x="245" y="313"/>
                  </a:cubicBezTo>
                  <a:cubicBezTo>
                    <a:pt x="306" y="306"/>
                    <a:pt x="354" y="245"/>
                    <a:pt x="401" y="204"/>
                  </a:cubicBezTo>
                  <a:cubicBezTo>
                    <a:pt x="401" y="184"/>
                    <a:pt x="408" y="136"/>
                    <a:pt x="388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7"/>
            <p:cNvSpPr/>
            <p:nvPr/>
          </p:nvSpPr>
          <p:spPr>
            <a:xfrm>
              <a:off x="2829818" y="2235370"/>
              <a:ext cx="5844" cy="7680"/>
            </a:xfrm>
            <a:custGeom>
              <a:avLst/>
              <a:gdLst/>
              <a:ahLst/>
              <a:cxnLst/>
              <a:rect l="l" t="t" r="r" b="b"/>
              <a:pathLst>
                <a:path w="280" h="368" extrusionOk="0">
                  <a:moveTo>
                    <a:pt x="279" y="218"/>
                  </a:moveTo>
                  <a:cubicBezTo>
                    <a:pt x="259" y="89"/>
                    <a:pt x="177" y="1"/>
                    <a:pt x="109" y="28"/>
                  </a:cubicBezTo>
                  <a:cubicBezTo>
                    <a:pt x="41" y="55"/>
                    <a:pt x="0" y="171"/>
                    <a:pt x="62" y="273"/>
                  </a:cubicBezTo>
                  <a:cubicBezTo>
                    <a:pt x="82" y="320"/>
                    <a:pt x="157" y="334"/>
                    <a:pt x="204" y="36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7"/>
            <p:cNvSpPr/>
            <p:nvPr/>
          </p:nvSpPr>
          <p:spPr>
            <a:xfrm>
              <a:off x="3991985" y="1612171"/>
              <a:ext cx="438" cy="584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28"/>
                  </a:moveTo>
                  <a:lnTo>
                    <a:pt x="21" y="28"/>
                  </a:lnTo>
                  <a:cubicBezTo>
                    <a:pt x="21" y="14"/>
                    <a:pt x="21" y="7"/>
                    <a:pt x="21" y="1"/>
                  </a:cubicBezTo>
                  <a:lnTo>
                    <a:pt x="7" y="7"/>
                  </a:lnTo>
                  <a:cubicBezTo>
                    <a:pt x="1" y="14"/>
                    <a:pt x="1" y="21"/>
                    <a:pt x="1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7"/>
            <p:cNvSpPr/>
            <p:nvPr/>
          </p:nvSpPr>
          <p:spPr>
            <a:xfrm>
              <a:off x="3985035" y="1612171"/>
              <a:ext cx="6971" cy="7388"/>
            </a:xfrm>
            <a:custGeom>
              <a:avLst/>
              <a:gdLst/>
              <a:ahLst/>
              <a:cxnLst/>
              <a:rect l="l" t="t" r="r" b="b"/>
              <a:pathLst>
                <a:path w="334" h="354" extrusionOk="0">
                  <a:moveTo>
                    <a:pt x="109" y="354"/>
                  </a:moveTo>
                  <a:cubicBezTo>
                    <a:pt x="171" y="354"/>
                    <a:pt x="266" y="327"/>
                    <a:pt x="279" y="286"/>
                  </a:cubicBezTo>
                  <a:cubicBezTo>
                    <a:pt x="313" y="204"/>
                    <a:pt x="327" y="116"/>
                    <a:pt x="334" y="28"/>
                  </a:cubicBezTo>
                  <a:cubicBezTo>
                    <a:pt x="238" y="1"/>
                    <a:pt x="143" y="35"/>
                    <a:pt x="82" y="102"/>
                  </a:cubicBezTo>
                  <a:cubicBezTo>
                    <a:pt x="1" y="198"/>
                    <a:pt x="14" y="347"/>
                    <a:pt x="109" y="35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4278906" y="1922779"/>
              <a:ext cx="5698" cy="7972"/>
            </a:xfrm>
            <a:custGeom>
              <a:avLst/>
              <a:gdLst/>
              <a:ahLst/>
              <a:cxnLst/>
              <a:rect l="l" t="t" r="r" b="b"/>
              <a:pathLst>
                <a:path w="273" h="382" extrusionOk="0">
                  <a:moveTo>
                    <a:pt x="246" y="130"/>
                  </a:moveTo>
                  <a:cubicBezTo>
                    <a:pt x="239" y="48"/>
                    <a:pt x="157" y="1"/>
                    <a:pt x="89" y="41"/>
                  </a:cubicBezTo>
                  <a:cubicBezTo>
                    <a:pt x="55" y="55"/>
                    <a:pt x="14" y="82"/>
                    <a:pt x="14" y="103"/>
                  </a:cubicBezTo>
                  <a:cubicBezTo>
                    <a:pt x="8" y="157"/>
                    <a:pt x="1" y="245"/>
                    <a:pt x="35" y="266"/>
                  </a:cubicBezTo>
                  <a:cubicBezTo>
                    <a:pt x="110" y="313"/>
                    <a:pt x="191" y="354"/>
                    <a:pt x="273" y="381"/>
                  </a:cubicBezTo>
                  <a:cubicBezTo>
                    <a:pt x="273" y="327"/>
                    <a:pt x="273" y="273"/>
                    <a:pt x="266" y="218"/>
                  </a:cubicBezTo>
                  <a:cubicBezTo>
                    <a:pt x="259" y="184"/>
                    <a:pt x="252" y="157"/>
                    <a:pt x="246" y="13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7"/>
            <p:cNvSpPr/>
            <p:nvPr/>
          </p:nvSpPr>
          <p:spPr>
            <a:xfrm>
              <a:off x="4507119" y="1318718"/>
              <a:ext cx="7117" cy="6115"/>
            </a:xfrm>
            <a:custGeom>
              <a:avLst/>
              <a:gdLst/>
              <a:ahLst/>
              <a:cxnLst/>
              <a:rect l="l" t="t" r="r" b="b"/>
              <a:pathLst>
                <a:path w="341" h="293" extrusionOk="0">
                  <a:moveTo>
                    <a:pt x="238" y="293"/>
                  </a:moveTo>
                  <a:cubicBezTo>
                    <a:pt x="313" y="293"/>
                    <a:pt x="340" y="232"/>
                    <a:pt x="320" y="157"/>
                  </a:cubicBezTo>
                  <a:cubicBezTo>
                    <a:pt x="279" y="103"/>
                    <a:pt x="238" y="55"/>
                    <a:pt x="184" y="14"/>
                  </a:cubicBezTo>
                  <a:cubicBezTo>
                    <a:pt x="170" y="1"/>
                    <a:pt x="116" y="14"/>
                    <a:pt x="89" y="28"/>
                  </a:cubicBezTo>
                  <a:cubicBezTo>
                    <a:pt x="14" y="55"/>
                    <a:pt x="1" y="157"/>
                    <a:pt x="69" y="198"/>
                  </a:cubicBezTo>
                  <a:cubicBezTo>
                    <a:pt x="116" y="245"/>
                    <a:pt x="170" y="279"/>
                    <a:pt x="238" y="29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7"/>
            <p:cNvSpPr/>
            <p:nvPr/>
          </p:nvSpPr>
          <p:spPr>
            <a:xfrm>
              <a:off x="3521805" y="1851445"/>
              <a:ext cx="5426" cy="4988"/>
            </a:xfrm>
            <a:custGeom>
              <a:avLst/>
              <a:gdLst/>
              <a:ahLst/>
              <a:cxnLst/>
              <a:rect l="l" t="t" r="r" b="b"/>
              <a:pathLst>
                <a:path w="260" h="239" extrusionOk="0">
                  <a:moveTo>
                    <a:pt x="35" y="157"/>
                  </a:moveTo>
                  <a:cubicBezTo>
                    <a:pt x="55" y="184"/>
                    <a:pt x="83" y="204"/>
                    <a:pt x="117" y="211"/>
                  </a:cubicBezTo>
                  <a:cubicBezTo>
                    <a:pt x="184" y="238"/>
                    <a:pt x="259" y="191"/>
                    <a:pt x="259" y="116"/>
                  </a:cubicBezTo>
                  <a:cubicBezTo>
                    <a:pt x="259" y="41"/>
                    <a:pt x="205" y="0"/>
                    <a:pt x="123" y="7"/>
                  </a:cubicBezTo>
                  <a:cubicBezTo>
                    <a:pt x="42" y="14"/>
                    <a:pt x="1" y="75"/>
                    <a:pt x="35" y="15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7"/>
            <p:cNvSpPr/>
            <p:nvPr/>
          </p:nvSpPr>
          <p:spPr>
            <a:xfrm>
              <a:off x="3669606" y="3043811"/>
              <a:ext cx="3986" cy="4988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177" y="123"/>
                  </a:moveTo>
                  <a:lnTo>
                    <a:pt x="48" y="1"/>
                  </a:lnTo>
                  <a:cubicBezTo>
                    <a:pt x="28" y="55"/>
                    <a:pt x="7" y="110"/>
                    <a:pt x="0" y="164"/>
                  </a:cubicBezTo>
                  <a:cubicBezTo>
                    <a:pt x="0" y="184"/>
                    <a:pt x="41" y="218"/>
                    <a:pt x="62" y="225"/>
                  </a:cubicBezTo>
                  <a:cubicBezTo>
                    <a:pt x="130" y="239"/>
                    <a:pt x="191" y="184"/>
                    <a:pt x="177" y="12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7"/>
            <p:cNvSpPr/>
            <p:nvPr/>
          </p:nvSpPr>
          <p:spPr>
            <a:xfrm>
              <a:off x="3627469" y="3048632"/>
              <a:ext cx="5426" cy="6971"/>
            </a:xfrm>
            <a:custGeom>
              <a:avLst/>
              <a:gdLst/>
              <a:ahLst/>
              <a:cxnLst/>
              <a:rect l="l" t="t" r="r" b="b"/>
              <a:pathLst>
                <a:path w="260" h="334" extrusionOk="0">
                  <a:moveTo>
                    <a:pt x="178" y="286"/>
                  </a:moveTo>
                  <a:cubicBezTo>
                    <a:pt x="218" y="252"/>
                    <a:pt x="239" y="191"/>
                    <a:pt x="259" y="144"/>
                  </a:cubicBezTo>
                  <a:lnTo>
                    <a:pt x="150" y="1"/>
                  </a:lnTo>
                  <a:cubicBezTo>
                    <a:pt x="110" y="42"/>
                    <a:pt x="42" y="82"/>
                    <a:pt x="28" y="130"/>
                  </a:cubicBezTo>
                  <a:cubicBezTo>
                    <a:pt x="1" y="232"/>
                    <a:pt x="110" y="334"/>
                    <a:pt x="178" y="28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7"/>
            <p:cNvSpPr/>
            <p:nvPr/>
          </p:nvSpPr>
          <p:spPr>
            <a:xfrm>
              <a:off x="3689892" y="3075158"/>
              <a:ext cx="856" cy="1023"/>
            </a:xfrm>
            <a:custGeom>
              <a:avLst/>
              <a:gdLst/>
              <a:ahLst/>
              <a:cxnLst/>
              <a:rect l="l" t="t" r="r" b="b"/>
              <a:pathLst>
                <a:path w="41" h="49" extrusionOk="0">
                  <a:moveTo>
                    <a:pt x="41" y="48"/>
                  </a:moveTo>
                  <a:cubicBezTo>
                    <a:pt x="41" y="42"/>
                    <a:pt x="41" y="35"/>
                    <a:pt x="34" y="21"/>
                  </a:cubicBezTo>
                  <a:lnTo>
                    <a:pt x="0" y="1"/>
                  </a:lnTo>
                  <a:cubicBezTo>
                    <a:pt x="0" y="21"/>
                    <a:pt x="7" y="35"/>
                    <a:pt x="7" y="48"/>
                  </a:cubicBezTo>
                  <a:cubicBezTo>
                    <a:pt x="14" y="48"/>
                    <a:pt x="27" y="48"/>
                    <a:pt x="41" y="4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7"/>
            <p:cNvSpPr/>
            <p:nvPr/>
          </p:nvSpPr>
          <p:spPr>
            <a:xfrm>
              <a:off x="3690726" y="3075867"/>
              <a:ext cx="5844" cy="5280"/>
            </a:xfrm>
            <a:custGeom>
              <a:avLst/>
              <a:gdLst/>
              <a:ahLst/>
              <a:cxnLst/>
              <a:rect l="l" t="t" r="r" b="b"/>
              <a:pathLst>
                <a:path w="280" h="253" extrusionOk="0">
                  <a:moveTo>
                    <a:pt x="198" y="205"/>
                  </a:moveTo>
                  <a:cubicBezTo>
                    <a:pt x="225" y="184"/>
                    <a:pt x="246" y="157"/>
                    <a:pt x="259" y="130"/>
                  </a:cubicBezTo>
                  <a:cubicBezTo>
                    <a:pt x="280" y="62"/>
                    <a:pt x="246" y="14"/>
                    <a:pt x="164" y="1"/>
                  </a:cubicBezTo>
                  <a:cubicBezTo>
                    <a:pt x="110" y="1"/>
                    <a:pt x="49" y="1"/>
                    <a:pt x="1" y="8"/>
                  </a:cubicBezTo>
                  <a:cubicBezTo>
                    <a:pt x="1" y="69"/>
                    <a:pt x="15" y="123"/>
                    <a:pt x="35" y="177"/>
                  </a:cubicBezTo>
                  <a:cubicBezTo>
                    <a:pt x="69" y="245"/>
                    <a:pt x="137" y="252"/>
                    <a:pt x="198" y="20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7"/>
            <p:cNvSpPr/>
            <p:nvPr/>
          </p:nvSpPr>
          <p:spPr>
            <a:xfrm>
              <a:off x="4256512" y="1868329"/>
              <a:ext cx="5113" cy="5969"/>
            </a:xfrm>
            <a:custGeom>
              <a:avLst/>
              <a:gdLst/>
              <a:ahLst/>
              <a:cxnLst/>
              <a:rect l="l" t="t" r="r" b="b"/>
              <a:pathLst>
                <a:path w="245" h="286" extrusionOk="0">
                  <a:moveTo>
                    <a:pt x="245" y="170"/>
                  </a:moveTo>
                  <a:cubicBezTo>
                    <a:pt x="238" y="109"/>
                    <a:pt x="224" y="54"/>
                    <a:pt x="197" y="0"/>
                  </a:cubicBezTo>
                  <a:cubicBezTo>
                    <a:pt x="143" y="20"/>
                    <a:pt x="88" y="48"/>
                    <a:pt x="48" y="82"/>
                  </a:cubicBezTo>
                  <a:cubicBezTo>
                    <a:pt x="0" y="136"/>
                    <a:pt x="20" y="224"/>
                    <a:pt x="95" y="245"/>
                  </a:cubicBezTo>
                  <a:cubicBezTo>
                    <a:pt x="156" y="285"/>
                    <a:pt x="238" y="245"/>
                    <a:pt x="245" y="17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7"/>
            <p:cNvSpPr/>
            <p:nvPr/>
          </p:nvSpPr>
          <p:spPr>
            <a:xfrm>
              <a:off x="3529610" y="3091186"/>
              <a:ext cx="5698" cy="6699"/>
            </a:xfrm>
            <a:custGeom>
              <a:avLst/>
              <a:gdLst/>
              <a:ahLst/>
              <a:cxnLst/>
              <a:rect l="l" t="t" r="r" b="b"/>
              <a:pathLst>
                <a:path w="273" h="321" extrusionOk="0">
                  <a:moveTo>
                    <a:pt x="35" y="116"/>
                  </a:moveTo>
                  <a:cubicBezTo>
                    <a:pt x="1" y="177"/>
                    <a:pt x="35" y="259"/>
                    <a:pt x="103" y="286"/>
                  </a:cubicBezTo>
                  <a:cubicBezTo>
                    <a:pt x="164" y="320"/>
                    <a:pt x="245" y="286"/>
                    <a:pt x="273" y="218"/>
                  </a:cubicBezTo>
                  <a:cubicBezTo>
                    <a:pt x="245" y="157"/>
                    <a:pt x="245" y="75"/>
                    <a:pt x="198" y="41"/>
                  </a:cubicBezTo>
                  <a:cubicBezTo>
                    <a:pt x="137" y="1"/>
                    <a:pt x="62" y="41"/>
                    <a:pt x="35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7"/>
            <p:cNvSpPr/>
            <p:nvPr/>
          </p:nvSpPr>
          <p:spPr>
            <a:xfrm>
              <a:off x="3946175" y="3253158"/>
              <a:ext cx="4424" cy="3861"/>
            </a:xfrm>
            <a:custGeom>
              <a:avLst/>
              <a:gdLst/>
              <a:ahLst/>
              <a:cxnLst/>
              <a:rect l="l" t="t" r="r" b="b"/>
              <a:pathLst>
                <a:path w="212" h="185" extrusionOk="0">
                  <a:moveTo>
                    <a:pt x="14" y="48"/>
                  </a:moveTo>
                  <a:cubicBezTo>
                    <a:pt x="1" y="123"/>
                    <a:pt x="55" y="184"/>
                    <a:pt x="123" y="184"/>
                  </a:cubicBezTo>
                  <a:cubicBezTo>
                    <a:pt x="150" y="184"/>
                    <a:pt x="177" y="150"/>
                    <a:pt x="198" y="130"/>
                  </a:cubicBezTo>
                  <a:cubicBezTo>
                    <a:pt x="211" y="48"/>
                    <a:pt x="177" y="1"/>
                    <a:pt x="96" y="1"/>
                  </a:cubicBezTo>
                  <a:cubicBezTo>
                    <a:pt x="68" y="7"/>
                    <a:pt x="21" y="28"/>
                    <a:pt x="14" y="4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7"/>
            <p:cNvSpPr/>
            <p:nvPr/>
          </p:nvSpPr>
          <p:spPr>
            <a:xfrm>
              <a:off x="3889304" y="1879244"/>
              <a:ext cx="5259" cy="4132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211" y="61"/>
                  </a:moveTo>
                  <a:cubicBezTo>
                    <a:pt x="177" y="0"/>
                    <a:pt x="109" y="7"/>
                    <a:pt x="55" y="55"/>
                  </a:cubicBezTo>
                  <a:cubicBezTo>
                    <a:pt x="34" y="75"/>
                    <a:pt x="14" y="102"/>
                    <a:pt x="0" y="123"/>
                  </a:cubicBezTo>
                  <a:lnTo>
                    <a:pt x="136" y="197"/>
                  </a:lnTo>
                  <a:cubicBezTo>
                    <a:pt x="218" y="177"/>
                    <a:pt x="252" y="123"/>
                    <a:pt x="211" y="6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7"/>
            <p:cNvSpPr/>
            <p:nvPr/>
          </p:nvSpPr>
          <p:spPr>
            <a:xfrm>
              <a:off x="3691728" y="1686927"/>
              <a:ext cx="5551" cy="6678"/>
            </a:xfrm>
            <a:custGeom>
              <a:avLst/>
              <a:gdLst/>
              <a:ahLst/>
              <a:cxnLst/>
              <a:rect l="l" t="t" r="r" b="b"/>
              <a:pathLst>
                <a:path w="266" h="320" extrusionOk="0">
                  <a:moveTo>
                    <a:pt x="143" y="0"/>
                  </a:moveTo>
                  <a:cubicBezTo>
                    <a:pt x="96" y="27"/>
                    <a:pt x="21" y="54"/>
                    <a:pt x="7" y="95"/>
                  </a:cubicBezTo>
                  <a:cubicBezTo>
                    <a:pt x="1" y="156"/>
                    <a:pt x="21" y="217"/>
                    <a:pt x="62" y="265"/>
                  </a:cubicBezTo>
                  <a:cubicBezTo>
                    <a:pt x="123" y="319"/>
                    <a:pt x="266" y="224"/>
                    <a:pt x="252" y="122"/>
                  </a:cubicBezTo>
                  <a:cubicBezTo>
                    <a:pt x="252" y="82"/>
                    <a:pt x="184" y="41"/>
                    <a:pt x="143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7"/>
            <p:cNvSpPr/>
            <p:nvPr/>
          </p:nvSpPr>
          <p:spPr>
            <a:xfrm>
              <a:off x="2692806" y="2008596"/>
              <a:ext cx="5698" cy="6678"/>
            </a:xfrm>
            <a:custGeom>
              <a:avLst/>
              <a:gdLst/>
              <a:ahLst/>
              <a:cxnLst/>
              <a:rect l="l" t="t" r="r" b="b"/>
              <a:pathLst>
                <a:path w="273" h="320" extrusionOk="0">
                  <a:moveTo>
                    <a:pt x="82" y="34"/>
                  </a:moveTo>
                  <a:cubicBezTo>
                    <a:pt x="55" y="48"/>
                    <a:pt x="28" y="75"/>
                    <a:pt x="21" y="109"/>
                  </a:cubicBezTo>
                  <a:cubicBezTo>
                    <a:pt x="1" y="238"/>
                    <a:pt x="75" y="320"/>
                    <a:pt x="184" y="292"/>
                  </a:cubicBezTo>
                  <a:cubicBezTo>
                    <a:pt x="211" y="286"/>
                    <a:pt x="232" y="252"/>
                    <a:pt x="259" y="231"/>
                  </a:cubicBezTo>
                  <a:cubicBezTo>
                    <a:pt x="272" y="123"/>
                    <a:pt x="170" y="0"/>
                    <a:pt x="82" y="3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7"/>
            <p:cNvSpPr/>
            <p:nvPr/>
          </p:nvSpPr>
          <p:spPr>
            <a:xfrm>
              <a:off x="3925034" y="2125740"/>
              <a:ext cx="6261" cy="6407"/>
            </a:xfrm>
            <a:custGeom>
              <a:avLst/>
              <a:gdLst/>
              <a:ahLst/>
              <a:cxnLst/>
              <a:rect l="l" t="t" r="r" b="b"/>
              <a:pathLst>
                <a:path w="300" h="307" extrusionOk="0">
                  <a:moveTo>
                    <a:pt x="123" y="7"/>
                  </a:moveTo>
                  <a:cubicBezTo>
                    <a:pt x="76" y="21"/>
                    <a:pt x="1" y="89"/>
                    <a:pt x="1" y="123"/>
                  </a:cubicBezTo>
                  <a:cubicBezTo>
                    <a:pt x="21" y="184"/>
                    <a:pt x="55" y="239"/>
                    <a:pt x="110" y="266"/>
                  </a:cubicBezTo>
                  <a:cubicBezTo>
                    <a:pt x="178" y="307"/>
                    <a:pt x="259" y="273"/>
                    <a:pt x="273" y="198"/>
                  </a:cubicBezTo>
                  <a:cubicBezTo>
                    <a:pt x="286" y="137"/>
                    <a:pt x="300" y="82"/>
                    <a:pt x="300" y="21"/>
                  </a:cubicBezTo>
                  <a:cubicBezTo>
                    <a:pt x="246" y="7"/>
                    <a:pt x="184" y="1"/>
                    <a:pt x="123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7"/>
            <p:cNvSpPr/>
            <p:nvPr/>
          </p:nvSpPr>
          <p:spPr>
            <a:xfrm>
              <a:off x="3424509" y="2942132"/>
              <a:ext cx="459" cy="584"/>
            </a:xfrm>
            <a:custGeom>
              <a:avLst/>
              <a:gdLst/>
              <a:ahLst/>
              <a:cxnLst/>
              <a:rect l="l" t="t" r="r" b="b"/>
              <a:pathLst>
                <a:path w="22" h="28" extrusionOk="0">
                  <a:moveTo>
                    <a:pt x="21" y="27"/>
                  </a:moveTo>
                  <a:cubicBezTo>
                    <a:pt x="21" y="14"/>
                    <a:pt x="15" y="7"/>
                    <a:pt x="15" y="0"/>
                  </a:cubicBezTo>
                  <a:lnTo>
                    <a:pt x="1" y="7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7"/>
            <p:cNvSpPr/>
            <p:nvPr/>
          </p:nvSpPr>
          <p:spPr>
            <a:xfrm>
              <a:off x="3424947" y="2942696"/>
              <a:ext cx="6532" cy="5113"/>
            </a:xfrm>
            <a:custGeom>
              <a:avLst/>
              <a:gdLst/>
              <a:ahLst/>
              <a:cxnLst/>
              <a:rect l="l" t="t" r="r" b="b"/>
              <a:pathLst>
                <a:path w="313" h="245" extrusionOk="0">
                  <a:moveTo>
                    <a:pt x="143" y="211"/>
                  </a:moveTo>
                  <a:cubicBezTo>
                    <a:pt x="225" y="245"/>
                    <a:pt x="286" y="231"/>
                    <a:pt x="313" y="143"/>
                  </a:cubicBezTo>
                  <a:cubicBezTo>
                    <a:pt x="313" y="116"/>
                    <a:pt x="299" y="82"/>
                    <a:pt x="279" y="62"/>
                  </a:cubicBezTo>
                  <a:cubicBezTo>
                    <a:pt x="191" y="34"/>
                    <a:pt x="95" y="21"/>
                    <a:pt x="7" y="0"/>
                  </a:cubicBezTo>
                  <a:cubicBezTo>
                    <a:pt x="0" y="95"/>
                    <a:pt x="55" y="177"/>
                    <a:pt x="143" y="21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7"/>
            <p:cNvSpPr/>
            <p:nvPr/>
          </p:nvSpPr>
          <p:spPr>
            <a:xfrm>
              <a:off x="3745635" y="1624797"/>
              <a:ext cx="2004" cy="2004"/>
            </a:xfrm>
            <a:custGeom>
              <a:avLst/>
              <a:gdLst/>
              <a:ahLst/>
              <a:cxnLst/>
              <a:rect l="l" t="t" r="r" b="b"/>
              <a:pathLst>
                <a:path w="96" h="96" extrusionOk="0">
                  <a:moveTo>
                    <a:pt x="75" y="89"/>
                  </a:moveTo>
                  <a:cubicBezTo>
                    <a:pt x="82" y="89"/>
                    <a:pt x="95" y="41"/>
                    <a:pt x="95" y="21"/>
                  </a:cubicBezTo>
                  <a:cubicBezTo>
                    <a:pt x="95" y="14"/>
                    <a:pt x="61" y="7"/>
                    <a:pt x="41" y="0"/>
                  </a:cubicBezTo>
                  <a:cubicBezTo>
                    <a:pt x="0" y="62"/>
                    <a:pt x="14" y="96"/>
                    <a:pt x="75" y="8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7"/>
            <p:cNvSpPr/>
            <p:nvPr/>
          </p:nvSpPr>
          <p:spPr>
            <a:xfrm>
              <a:off x="3553151" y="1627782"/>
              <a:ext cx="2588" cy="1565"/>
            </a:xfrm>
            <a:custGeom>
              <a:avLst/>
              <a:gdLst/>
              <a:ahLst/>
              <a:cxnLst/>
              <a:rect l="l" t="t" r="r" b="b"/>
              <a:pathLst>
                <a:path w="124" h="75" extrusionOk="0">
                  <a:moveTo>
                    <a:pt x="48" y="68"/>
                  </a:moveTo>
                  <a:cubicBezTo>
                    <a:pt x="62" y="75"/>
                    <a:pt x="96" y="61"/>
                    <a:pt x="123" y="54"/>
                  </a:cubicBezTo>
                  <a:cubicBezTo>
                    <a:pt x="116" y="34"/>
                    <a:pt x="110" y="0"/>
                    <a:pt x="103" y="0"/>
                  </a:cubicBezTo>
                  <a:cubicBezTo>
                    <a:pt x="21" y="0"/>
                    <a:pt x="1" y="27"/>
                    <a:pt x="48" y="6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7"/>
            <p:cNvSpPr/>
            <p:nvPr/>
          </p:nvSpPr>
          <p:spPr>
            <a:xfrm>
              <a:off x="3014351" y="1679122"/>
              <a:ext cx="584" cy="438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27" y="0"/>
                  </a:moveTo>
                  <a:lnTo>
                    <a:pt x="0" y="0"/>
                  </a:lnTo>
                  <a:cubicBezTo>
                    <a:pt x="0" y="0"/>
                    <a:pt x="0" y="7"/>
                    <a:pt x="0" y="7"/>
                  </a:cubicBezTo>
                  <a:cubicBezTo>
                    <a:pt x="7" y="14"/>
                    <a:pt x="7" y="14"/>
                    <a:pt x="14" y="21"/>
                  </a:cubicBezTo>
                  <a:cubicBezTo>
                    <a:pt x="20" y="14"/>
                    <a:pt x="27" y="7"/>
                    <a:pt x="2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7"/>
            <p:cNvSpPr/>
            <p:nvPr/>
          </p:nvSpPr>
          <p:spPr>
            <a:xfrm>
              <a:off x="3014914" y="1675991"/>
              <a:ext cx="5698" cy="3297"/>
            </a:xfrm>
            <a:custGeom>
              <a:avLst/>
              <a:gdLst/>
              <a:ahLst/>
              <a:cxnLst/>
              <a:rect l="l" t="t" r="r" b="b"/>
              <a:pathLst>
                <a:path w="273" h="158" extrusionOk="0">
                  <a:moveTo>
                    <a:pt x="258" y="116"/>
                  </a:moveTo>
                  <a:cubicBezTo>
                    <a:pt x="265" y="96"/>
                    <a:pt x="272" y="75"/>
                    <a:pt x="265" y="55"/>
                  </a:cubicBezTo>
                  <a:cubicBezTo>
                    <a:pt x="211" y="42"/>
                    <a:pt x="143" y="1"/>
                    <a:pt x="102" y="21"/>
                  </a:cubicBezTo>
                  <a:cubicBezTo>
                    <a:pt x="61" y="42"/>
                    <a:pt x="34" y="103"/>
                    <a:pt x="0" y="150"/>
                  </a:cubicBezTo>
                  <a:cubicBezTo>
                    <a:pt x="61" y="157"/>
                    <a:pt x="116" y="157"/>
                    <a:pt x="170" y="157"/>
                  </a:cubicBezTo>
                  <a:cubicBezTo>
                    <a:pt x="204" y="157"/>
                    <a:pt x="231" y="137"/>
                    <a:pt x="258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7"/>
            <p:cNvSpPr/>
            <p:nvPr/>
          </p:nvSpPr>
          <p:spPr>
            <a:xfrm>
              <a:off x="3866327" y="1926473"/>
              <a:ext cx="1002" cy="1294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8" y="62"/>
                  </a:moveTo>
                  <a:lnTo>
                    <a:pt x="21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7"/>
            <p:cNvSpPr/>
            <p:nvPr/>
          </p:nvSpPr>
          <p:spPr>
            <a:xfrm>
              <a:off x="3758679" y="1423527"/>
              <a:ext cx="3277" cy="3715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41" y="178"/>
                  </a:moveTo>
                  <a:cubicBezTo>
                    <a:pt x="157" y="150"/>
                    <a:pt x="143" y="76"/>
                    <a:pt x="136" y="1"/>
                  </a:cubicBezTo>
                  <a:cubicBezTo>
                    <a:pt x="89" y="35"/>
                    <a:pt x="48" y="69"/>
                    <a:pt x="7" y="103"/>
                  </a:cubicBezTo>
                  <a:cubicBezTo>
                    <a:pt x="0" y="110"/>
                    <a:pt x="34" y="178"/>
                    <a:pt x="41" y="17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7"/>
            <p:cNvSpPr/>
            <p:nvPr/>
          </p:nvSpPr>
          <p:spPr>
            <a:xfrm>
              <a:off x="3586773" y="1779966"/>
              <a:ext cx="2567" cy="2984"/>
            </a:xfrm>
            <a:custGeom>
              <a:avLst/>
              <a:gdLst/>
              <a:ahLst/>
              <a:cxnLst/>
              <a:rect l="l" t="t" r="r" b="b"/>
              <a:pathLst>
                <a:path w="123" h="143" extrusionOk="0">
                  <a:moveTo>
                    <a:pt x="89" y="129"/>
                  </a:moveTo>
                  <a:cubicBezTo>
                    <a:pt x="102" y="129"/>
                    <a:pt x="109" y="89"/>
                    <a:pt x="123" y="61"/>
                  </a:cubicBezTo>
                  <a:cubicBezTo>
                    <a:pt x="109" y="41"/>
                    <a:pt x="96" y="7"/>
                    <a:pt x="75" y="0"/>
                  </a:cubicBezTo>
                  <a:cubicBezTo>
                    <a:pt x="48" y="0"/>
                    <a:pt x="28" y="14"/>
                    <a:pt x="14" y="34"/>
                  </a:cubicBezTo>
                  <a:cubicBezTo>
                    <a:pt x="1" y="109"/>
                    <a:pt x="28" y="143"/>
                    <a:pt x="89" y="12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7"/>
            <p:cNvSpPr/>
            <p:nvPr/>
          </p:nvSpPr>
          <p:spPr>
            <a:xfrm>
              <a:off x="3859523" y="1457858"/>
              <a:ext cx="2984" cy="5280"/>
            </a:xfrm>
            <a:custGeom>
              <a:avLst/>
              <a:gdLst/>
              <a:ahLst/>
              <a:cxnLst/>
              <a:rect l="l" t="t" r="r" b="b"/>
              <a:pathLst>
                <a:path w="143" h="253" extrusionOk="0">
                  <a:moveTo>
                    <a:pt x="129" y="191"/>
                  </a:moveTo>
                  <a:cubicBezTo>
                    <a:pt x="143" y="157"/>
                    <a:pt x="143" y="123"/>
                    <a:pt x="123" y="96"/>
                  </a:cubicBezTo>
                  <a:cubicBezTo>
                    <a:pt x="89" y="62"/>
                    <a:pt x="48" y="28"/>
                    <a:pt x="7" y="1"/>
                  </a:cubicBezTo>
                  <a:cubicBezTo>
                    <a:pt x="0" y="48"/>
                    <a:pt x="0" y="96"/>
                    <a:pt x="7" y="143"/>
                  </a:cubicBezTo>
                  <a:cubicBezTo>
                    <a:pt x="27" y="238"/>
                    <a:pt x="68" y="252"/>
                    <a:pt x="129" y="19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7"/>
            <p:cNvSpPr/>
            <p:nvPr/>
          </p:nvSpPr>
          <p:spPr>
            <a:xfrm>
              <a:off x="3934822" y="1475159"/>
              <a:ext cx="2713" cy="3715"/>
            </a:xfrm>
            <a:custGeom>
              <a:avLst/>
              <a:gdLst/>
              <a:ahLst/>
              <a:cxnLst/>
              <a:rect l="l" t="t" r="r" b="b"/>
              <a:pathLst>
                <a:path w="130" h="178" extrusionOk="0">
                  <a:moveTo>
                    <a:pt x="96" y="177"/>
                  </a:moveTo>
                  <a:cubicBezTo>
                    <a:pt x="103" y="150"/>
                    <a:pt x="130" y="109"/>
                    <a:pt x="116" y="103"/>
                  </a:cubicBezTo>
                  <a:cubicBezTo>
                    <a:pt x="82" y="62"/>
                    <a:pt x="42" y="35"/>
                    <a:pt x="1" y="1"/>
                  </a:cubicBezTo>
                  <a:cubicBezTo>
                    <a:pt x="8" y="75"/>
                    <a:pt x="1" y="150"/>
                    <a:pt x="96" y="17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7"/>
            <p:cNvSpPr/>
            <p:nvPr/>
          </p:nvSpPr>
          <p:spPr>
            <a:xfrm>
              <a:off x="3558411" y="1819535"/>
              <a:ext cx="584" cy="1294"/>
            </a:xfrm>
            <a:custGeom>
              <a:avLst/>
              <a:gdLst/>
              <a:ahLst/>
              <a:cxnLst/>
              <a:rect l="l" t="t" r="r" b="b"/>
              <a:pathLst>
                <a:path w="28" h="62" extrusionOk="0">
                  <a:moveTo>
                    <a:pt x="7" y="61"/>
                  </a:moveTo>
                  <a:cubicBezTo>
                    <a:pt x="14" y="48"/>
                    <a:pt x="21" y="41"/>
                    <a:pt x="28" y="27"/>
                  </a:cubicBezTo>
                  <a:cubicBezTo>
                    <a:pt x="28" y="21"/>
                    <a:pt x="14" y="14"/>
                    <a:pt x="7" y="0"/>
                  </a:cubicBezTo>
                  <a:lnTo>
                    <a:pt x="0" y="0"/>
                  </a:lnTo>
                  <a:cubicBezTo>
                    <a:pt x="0" y="21"/>
                    <a:pt x="0" y="41"/>
                    <a:pt x="7" y="6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7"/>
            <p:cNvSpPr/>
            <p:nvPr/>
          </p:nvSpPr>
          <p:spPr>
            <a:xfrm>
              <a:off x="3555718" y="1820808"/>
              <a:ext cx="2984" cy="5551"/>
            </a:xfrm>
            <a:custGeom>
              <a:avLst/>
              <a:gdLst/>
              <a:ahLst/>
              <a:cxnLst/>
              <a:rect l="l" t="t" r="r" b="b"/>
              <a:pathLst>
                <a:path w="143" h="266" extrusionOk="0">
                  <a:moveTo>
                    <a:pt x="116" y="238"/>
                  </a:moveTo>
                  <a:cubicBezTo>
                    <a:pt x="136" y="231"/>
                    <a:pt x="143" y="177"/>
                    <a:pt x="143" y="143"/>
                  </a:cubicBezTo>
                  <a:cubicBezTo>
                    <a:pt x="143" y="96"/>
                    <a:pt x="143" y="48"/>
                    <a:pt x="136" y="0"/>
                  </a:cubicBezTo>
                  <a:cubicBezTo>
                    <a:pt x="95" y="34"/>
                    <a:pt x="61" y="82"/>
                    <a:pt x="34" y="130"/>
                  </a:cubicBezTo>
                  <a:cubicBezTo>
                    <a:pt x="0" y="218"/>
                    <a:pt x="34" y="265"/>
                    <a:pt x="116" y="23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7"/>
            <p:cNvSpPr/>
            <p:nvPr/>
          </p:nvSpPr>
          <p:spPr>
            <a:xfrm>
              <a:off x="3912700" y="3212462"/>
              <a:ext cx="2859" cy="2984"/>
            </a:xfrm>
            <a:custGeom>
              <a:avLst/>
              <a:gdLst/>
              <a:ahLst/>
              <a:cxnLst/>
              <a:rect l="l" t="t" r="r" b="b"/>
              <a:pathLst>
                <a:path w="137" h="143" extrusionOk="0">
                  <a:moveTo>
                    <a:pt x="96" y="129"/>
                  </a:moveTo>
                  <a:cubicBezTo>
                    <a:pt x="116" y="129"/>
                    <a:pt x="123" y="89"/>
                    <a:pt x="137" y="61"/>
                  </a:cubicBezTo>
                  <a:cubicBezTo>
                    <a:pt x="123" y="41"/>
                    <a:pt x="109" y="7"/>
                    <a:pt x="89" y="0"/>
                  </a:cubicBezTo>
                  <a:cubicBezTo>
                    <a:pt x="62" y="0"/>
                    <a:pt x="35" y="7"/>
                    <a:pt x="21" y="27"/>
                  </a:cubicBezTo>
                  <a:cubicBezTo>
                    <a:pt x="1" y="109"/>
                    <a:pt x="35" y="143"/>
                    <a:pt x="96" y="12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7"/>
            <p:cNvSpPr/>
            <p:nvPr/>
          </p:nvSpPr>
          <p:spPr>
            <a:xfrm>
              <a:off x="4275796" y="1857539"/>
              <a:ext cx="584" cy="584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lnTo>
                    <a:pt x="0" y="28"/>
                  </a:lnTo>
                  <a:cubicBezTo>
                    <a:pt x="0" y="21"/>
                    <a:pt x="7" y="21"/>
                    <a:pt x="14" y="21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7"/>
            <p:cNvSpPr/>
            <p:nvPr/>
          </p:nvSpPr>
          <p:spPr>
            <a:xfrm>
              <a:off x="4268992" y="1853574"/>
              <a:ext cx="6824" cy="4278"/>
            </a:xfrm>
            <a:custGeom>
              <a:avLst/>
              <a:gdLst/>
              <a:ahLst/>
              <a:cxnLst/>
              <a:rect l="l" t="t" r="r" b="b"/>
              <a:pathLst>
                <a:path w="327" h="205" extrusionOk="0">
                  <a:moveTo>
                    <a:pt x="156" y="14"/>
                  </a:moveTo>
                  <a:cubicBezTo>
                    <a:pt x="102" y="34"/>
                    <a:pt x="48" y="61"/>
                    <a:pt x="0" y="102"/>
                  </a:cubicBezTo>
                  <a:cubicBezTo>
                    <a:pt x="48" y="143"/>
                    <a:pt x="102" y="170"/>
                    <a:pt x="156" y="191"/>
                  </a:cubicBezTo>
                  <a:cubicBezTo>
                    <a:pt x="218" y="204"/>
                    <a:pt x="272" y="204"/>
                    <a:pt x="326" y="191"/>
                  </a:cubicBezTo>
                  <a:lnTo>
                    <a:pt x="326" y="7"/>
                  </a:lnTo>
                  <a:cubicBezTo>
                    <a:pt x="272" y="0"/>
                    <a:pt x="218" y="0"/>
                    <a:pt x="156" y="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7"/>
            <p:cNvSpPr/>
            <p:nvPr/>
          </p:nvSpPr>
          <p:spPr>
            <a:xfrm>
              <a:off x="4126450" y="1565234"/>
              <a:ext cx="4550" cy="3694"/>
            </a:xfrm>
            <a:custGeom>
              <a:avLst/>
              <a:gdLst/>
              <a:ahLst/>
              <a:cxnLst/>
              <a:rect l="l" t="t" r="r" b="b"/>
              <a:pathLst>
                <a:path w="218" h="177" extrusionOk="0">
                  <a:moveTo>
                    <a:pt x="218" y="88"/>
                  </a:moveTo>
                  <a:cubicBezTo>
                    <a:pt x="170" y="54"/>
                    <a:pt x="116" y="27"/>
                    <a:pt x="68" y="7"/>
                  </a:cubicBezTo>
                  <a:cubicBezTo>
                    <a:pt x="55" y="0"/>
                    <a:pt x="0" y="48"/>
                    <a:pt x="7" y="68"/>
                  </a:cubicBezTo>
                  <a:cubicBezTo>
                    <a:pt x="14" y="136"/>
                    <a:pt x="82" y="177"/>
                    <a:pt x="150" y="14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7"/>
            <p:cNvSpPr/>
            <p:nvPr/>
          </p:nvSpPr>
          <p:spPr>
            <a:xfrm>
              <a:off x="3674010" y="3064660"/>
              <a:ext cx="1857" cy="3151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54" y="1"/>
                  </a:moveTo>
                  <a:cubicBezTo>
                    <a:pt x="34" y="28"/>
                    <a:pt x="0" y="48"/>
                    <a:pt x="0" y="69"/>
                  </a:cubicBezTo>
                  <a:cubicBezTo>
                    <a:pt x="0" y="96"/>
                    <a:pt x="20" y="123"/>
                    <a:pt x="34" y="150"/>
                  </a:cubicBezTo>
                  <a:cubicBezTo>
                    <a:pt x="54" y="130"/>
                    <a:pt x="82" y="110"/>
                    <a:pt x="88" y="82"/>
                  </a:cubicBezTo>
                  <a:cubicBezTo>
                    <a:pt x="88" y="62"/>
                    <a:pt x="61" y="28"/>
                    <a:pt x="5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7"/>
            <p:cNvSpPr/>
            <p:nvPr/>
          </p:nvSpPr>
          <p:spPr>
            <a:xfrm>
              <a:off x="3907461" y="3274571"/>
              <a:ext cx="2421" cy="2442"/>
            </a:xfrm>
            <a:custGeom>
              <a:avLst/>
              <a:gdLst/>
              <a:ahLst/>
              <a:cxnLst/>
              <a:rect l="l" t="t" r="r" b="b"/>
              <a:pathLst>
                <a:path w="116" h="117" extrusionOk="0">
                  <a:moveTo>
                    <a:pt x="0" y="69"/>
                  </a:moveTo>
                  <a:cubicBezTo>
                    <a:pt x="75" y="116"/>
                    <a:pt x="116" y="103"/>
                    <a:pt x="109" y="28"/>
                  </a:cubicBezTo>
                  <a:cubicBezTo>
                    <a:pt x="109" y="14"/>
                    <a:pt x="55" y="1"/>
                    <a:pt x="27" y="8"/>
                  </a:cubicBezTo>
                  <a:cubicBezTo>
                    <a:pt x="14" y="8"/>
                    <a:pt x="7" y="48"/>
                    <a:pt x="0" y="6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5" name="Google Shape;4025;p47"/>
            <p:cNvGrpSpPr/>
            <p:nvPr/>
          </p:nvGrpSpPr>
          <p:grpSpPr>
            <a:xfrm>
              <a:off x="4704403" y="1445378"/>
              <a:ext cx="3107564" cy="2691708"/>
              <a:chOff x="4704403" y="1445378"/>
              <a:chExt cx="3107564" cy="2691708"/>
            </a:xfrm>
          </p:grpSpPr>
          <p:sp>
            <p:nvSpPr>
              <p:cNvPr id="4026" name="Google Shape;4026;p47"/>
              <p:cNvSpPr/>
              <p:nvPr/>
            </p:nvSpPr>
            <p:spPr>
              <a:xfrm>
                <a:off x="4704403" y="1445378"/>
                <a:ext cx="3107564" cy="2691708"/>
              </a:xfrm>
              <a:custGeom>
                <a:avLst/>
                <a:gdLst/>
                <a:ahLst/>
                <a:cxnLst/>
                <a:rect l="l" t="t" r="r" b="b"/>
                <a:pathLst>
                  <a:path w="148901" h="128975" extrusionOk="0">
                    <a:moveTo>
                      <a:pt x="99283" y="83095"/>
                    </a:moveTo>
                    <a:cubicBezTo>
                      <a:pt x="99331" y="83061"/>
                      <a:pt x="99439" y="83047"/>
                      <a:pt x="99473" y="83074"/>
                    </a:cubicBezTo>
                    <a:cubicBezTo>
                      <a:pt x="99670" y="83264"/>
                      <a:pt x="99935" y="83387"/>
                      <a:pt x="99997" y="83693"/>
                    </a:cubicBezTo>
                    <a:cubicBezTo>
                      <a:pt x="100044" y="83930"/>
                      <a:pt x="100105" y="84162"/>
                      <a:pt x="100187" y="84393"/>
                    </a:cubicBezTo>
                    <a:cubicBezTo>
                      <a:pt x="100377" y="84977"/>
                      <a:pt x="100466" y="85602"/>
                      <a:pt x="100866" y="86112"/>
                    </a:cubicBezTo>
                    <a:cubicBezTo>
                      <a:pt x="100934" y="86234"/>
                      <a:pt x="100989" y="86363"/>
                      <a:pt x="101016" y="86499"/>
                    </a:cubicBezTo>
                    <a:cubicBezTo>
                      <a:pt x="101057" y="86628"/>
                      <a:pt x="101057" y="86771"/>
                      <a:pt x="101098" y="86900"/>
                    </a:cubicBezTo>
                    <a:cubicBezTo>
                      <a:pt x="101267" y="87390"/>
                      <a:pt x="101281" y="87927"/>
                      <a:pt x="101125" y="88423"/>
                    </a:cubicBezTo>
                    <a:cubicBezTo>
                      <a:pt x="101091" y="88552"/>
                      <a:pt x="101050" y="88701"/>
                      <a:pt x="101091" y="88824"/>
                    </a:cubicBezTo>
                    <a:cubicBezTo>
                      <a:pt x="101206" y="89211"/>
                      <a:pt x="101152" y="89571"/>
                      <a:pt x="101023" y="89938"/>
                    </a:cubicBezTo>
                    <a:cubicBezTo>
                      <a:pt x="100880" y="90353"/>
                      <a:pt x="100928" y="90679"/>
                      <a:pt x="101403" y="90856"/>
                    </a:cubicBezTo>
                    <a:cubicBezTo>
                      <a:pt x="101431" y="90869"/>
                      <a:pt x="101465" y="90883"/>
                      <a:pt x="101485" y="90910"/>
                    </a:cubicBezTo>
                    <a:cubicBezTo>
                      <a:pt x="101906" y="91420"/>
                      <a:pt x="102328" y="91923"/>
                      <a:pt x="102729" y="92439"/>
                    </a:cubicBezTo>
                    <a:cubicBezTo>
                      <a:pt x="102932" y="92697"/>
                      <a:pt x="102898" y="93023"/>
                      <a:pt x="102946" y="93329"/>
                    </a:cubicBezTo>
                    <a:cubicBezTo>
                      <a:pt x="102966" y="93397"/>
                      <a:pt x="102994" y="93465"/>
                      <a:pt x="103034" y="93520"/>
                    </a:cubicBezTo>
                    <a:cubicBezTo>
                      <a:pt x="103136" y="93696"/>
                      <a:pt x="103184" y="93907"/>
                      <a:pt x="103157" y="94118"/>
                    </a:cubicBezTo>
                    <a:cubicBezTo>
                      <a:pt x="103150" y="94328"/>
                      <a:pt x="103231" y="94532"/>
                      <a:pt x="103388" y="94675"/>
                    </a:cubicBezTo>
                    <a:cubicBezTo>
                      <a:pt x="103612" y="94892"/>
                      <a:pt x="103830" y="95110"/>
                      <a:pt x="103904" y="95436"/>
                    </a:cubicBezTo>
                    <a:cubicBezTo>
                      <a:pt x="103918" y="95518"/>
                      <a:pt x="104027" y="95599"/>
                      <a:pt x="104101" y="95667"/>
                    </a:cubicBezTo>
                    <a:cubicBezTo>
                      <a:pt x="104203" y="95755"/>
                      <a:pt x="104360" y="95817"/>
                      <a:pt x="104421" y="95925"/>
                    </a:cubicBezTo>
                    <a:cubicBezTo>
                      <a:pt x="104597" y="96218"/>
                      <a:pt x="104883" y="96347"/>
                      <a:pt x="105168" y="96483"/>
                    </a:cubicBezTo>
                    <a:cubicBezTo>
                      <a:pt x="105515" y="96653"/>
                      <a:pt x="105855" y="96829"/>
                      <a:pt x="106201" y="96999"/>
                    </a:cubicBezTo>
                    <a:lnTo>
                      <a:pt x="106174" y="97026"/>
                    </a:lnTo>
                    <a:lnTo>
                      <a:pt x="106242" y="97026"/>
                    </a:lnTo>
                    <a:cubicBezTo>
                      <a:pt x="106229" y="97019"/>
                      <a:pt x="106215" y="97013"/>
                      <a:pt x="106201" y="97006"/>
                    </a:cubicBezTo>
                    <a:cubicBezTo>
                      <a:pt x="106262" y="96945"/>
                      <a:pt x="106330" y="96884"/>
                      <a:pt x="106405" y="96829"/>
                    </a:cubicBezTo>
                    <a:cubicBezTo>
                      <a:pt x="106528" y="96754"/>
                      <a:pt x="106575" y="96598"/>
                      <a:pt x="106507" y="96476"/>
                    </a:cubicBezTo>
                    <a:cubicBezTo>
                      <a:pt x="106385" y="96190"/>
                      <a:pt x="106296" y="95878"/>
                      <a:pt x="106099" y="95654"/>
                    </a:cubicBezTo>
                    <a:cubicBezTo>
                      <a:pt x="105841" y="95368"/>
                      <a:pt x="105794" y="95055"/>
                      <a:pt x="105780" y="94709"/>
                    </a:cubicBezTo>
                    <a:cubicBezTo>
                      <a:pt x="105773" y="94505"/>
                      <a:pt x="105780" y="94301"/>
                      <a:pt x="105780" y="94097"/>
                    </a:cubicBezTo>
                    <a:cubicBezTo>
                      <a:pt x="105794" y="93859"/>
                      <a:pt x="105712" y="93622"/>
                      <a:pt x="105556" y="93431"/>
                    </a:cubicBezTo>
                    <a:cubicBezTo>
                      <a:pt x="105291" y="93119"/>
                      <a:pt x="104985" y="92833"/>
                      <a:pt x="104693" y="92548"/>
                    </a:cubicBezTo>
                    <a:cubicBezTo>
                      <a:pt x="104264" y="92391"/>
                      <a:pt x="103993" y="92004"/>
                      <a:pt x="103564" y="91834"/>
                    </a:cubicBezTo>
                    <a:cubicBezTo>
                      <a:pt x="103265" y="91719"/>
                      <a:pt x="103062" y="91426"/>
                      <a:pt x="103068" y="91107"/>
                    </a:cubicBezTo>
                    <a:cubicBezTo>
                      <a:pt x="103075" y="90896"/>
                      <a:pt x="102987" y="90699"/>
                      <a:pt x="102837" y="90557"/>
                    </a:cubicBezTo>
                    <a:cubicBezTo>
                      <a:pt x="102606" y="90339"/>
                      <a:pt x="102498" y="90054"/>
                      <a:pt x="102368" y="89782"/>
                    </a:cubicBezTo>
                    <a:cubicBezTo>
                      <a:pt x="102090" y="89748"/>
                      <a:pt x="101872" y="89517"/>
                      <a:pt x="101845" y="89231"/>
                    </a:cubicBezTo>
                    <a:cubicBezTo>
                      <a:pt x="101811" y="89027"/>
                      <a:pt x="101825" y="88817"/>
                      <a:pt x="101893" y="88620"/>
                    </a:cubicBezTo>
                    <a:cubicBezTo>
                      <a:pt x="102144" y="87872"/>
                      <a:pt x="102402" y="87125"/>
                      <a:pt x="102457" y="86329"/>
                    </a:cubicBezTo>
                    <a:cubicBezTo>
                      <a:pt x="102457" y="86295"/>
                      <a:pt x="102477" y="86268"/>
                      <a:pt x="102504" y="86241"/>
                    </a:cubicBezTo>
                    <a:cubicBezTo>
                      <a:pt x="102552" y="86200"/>
                      <a:pt x="102613" y="86166"/>
                      <a:pt x="102674" y="86153"/>
                    </a:cubicBezTo>
                    <a:cubicBezTo>
                      <a:pt x="102742" y="86146"/>
                      <a:pt x="102810" y="86160"/>
                      <a:pt x="102864" y="86200"/>
                    </a:cubicBezTo>
                    <a:cubicBezTo>
                      <a:pt x="102919" y="86241"/>
                      <a:pt x="102960" y="86302"/>
                      <a:pt x="102966" y="86370"/>
                    </a:cubicBezTo>
                    <a:cubicBezTo>
                      <a:pt x="103021" y="86744"/>
                      <a:pt x="103238" y="86907"/>
                      <a:pt x="103619" y="86900"/>
                    </a:cubicBezTo>
                    <a:cubicBezTo>
                      <a:pt x="103721" y="86900"/>
                      <a:pt x="103850" y="86900"/>
                      <a:pt x="103925" y="86955"/>
                    </a:cubicBezTo>
                    <a:cubicBezTo>
                      <a:pt x="104285" y="87206"/>
                      <a:pt x="104720" y="87376"/>
                      <a:pt x="104930" y="87818"/>
                    </a:cubicBezTo>
                    <a:cubicBezTo>
                      <a:pt x="105175" y="88327"/>
                      <a:pt x="105644" y="88647"/>
                      <a:pt x="106072" y="88993"/>
                    </a:cubicBezTo>
                    <a:cubicBezTo>
                      <a:pt x="106167" y="88959"/>
                      <a:pt x="106290" y="88864"/>
                      <a:pt x="106351" y="88892"/>
                    </a:cubicBezTo>
                    <a:cubicBezTo>
                      <a:pt x="106562" y="89000"/>
                      <a:pt x="106786" y="89109"/>
                      <a:pt x="106765" y="89422"/>
                    </a:cubicBezTo>
                    <a:cubicBezTo>
                      <a:pt x="106759" y="89693"/>
                      <a:pt x="106765" y="89972"/>
                      <a:pt x="106786" y="90244"/>
                    </a:cubicBezTo>
                    <a:cubicBezTo>
                      <a:pt x="106786" y="90319"/>
                      <a:pt x="106976" y="90387"/>
                      <a:pt x="107058" y="90339"/>
                    </a:cubicBezTo>
                    <a:cubicBezTo>
                      <a:pt x="107085" y="90325"/>
                      <a:pt x="107126" y="90319"/>
                      <a:pt x="107153" y="90298"/>
                    </a:cubicBezTo>
                    <a:cubicBezTo>
                      <a:pt x="107554" y="89918"/>
                      <a:pt x="107961" y="89537"/>
                      <a:pt x="108362" y="89150"/>
                    </a:cubicBezTo>
                    <a:cubicBezTo>
                      <a:pt x="108458" y="89048"/>
                      <a:pt x="108546" y="88946"/>
                      <a:pt x="108695" y="88919"/>
                    </a:cubicBezTo>
                    <a:cubicBezTo>
                      <a:pt x="109239" y="88803"/>
                      <a:pt x="109626" y="88450"/>
                      <a:pt x="110021" y="88103"/>
                    </a:cubicBezTo>
                    <a:cubicBezTo>
                      <a:pt x="110252" y="87893"/>
                      <a:pt x="110408" y="87614"/>
                      <a:pt x="110476" y="87308"/>
                    </a:cubicBezTo>
                    <a:cubicBezTo>
                      <a:pt x="110605" y="86832"/>
                      <a:pt x="110673" y="86377"/>
                      <a:pt x="110469" y="85908"/>
                    </a:cubicBezTo>
                    <a:cubicBezTo>
                      <a:pt x="110456" y="85874"/>
                      <a:pt x="110456" y="85840"/>
                      <a:pt x="110456" y="85806"/>
                    </a:cubicBezTo>
                    <a:cubicBezTo>
                      <a:pt x="110367" y="85181"/>
                      <a:pt x="110129" y="84617"/>
                      <a:pt x="109837" y="84060"/>
                    </a:cubicBezTo>
                    <a:cubicBezTo>
                      <a:pt x="109715" y="83849"/>
                      <a:pt x="109565" y="83652"/>
                      <a:pt x="109395" y="83489"/>
                    </a:cubicBezTo>
                    <a:cubicBezTo>
                      <a:pt x="109056" y="83129"/>
                      <a:pt x="108627" y="82877"/>
                      <a:pt x="108220" y="82612"/>
                    </a:cubicBezTo>
                    <a:cubicBezTo>
                      <a:pt x="107948" y="82442"/>
                      <a:pt x="107710" y="82252"/>
                      <a:pt x="107635" y="81912"/>
                    </a:cubicBezTo>
                    <a:cubicBezTo>
                      <a:pt x="107594" y="81742"/>
                      <a:pt x="107465" y="81620"/>
                      <a:pt x="107329" y="81504"/>
                    </a:cubicBezTo>
                    <a:cubicBezTo>
                      <a:pt x="107221" y="81409"/>
                      <a:pt x="107112" y="81321"/>
                      <a:pt x="107017" y="81226"/>
                    </a:cubicBezTo>
                    <a:cubicBezTo>
                      <a:pt x="106962" y="81178"/>
                      <a:pt x="106922" y="81124"/>
                      <a:pt x="106908" y="81056"/>
                    </a:cubicBezTo>
                    <a:cubicBezTo>
                      <a:pt x="106901" y="80689"/>
                      <a:pt x="106779" y="80295"/>
                      <a:pt x="107153" y="80009"/>
                    </a:cubicBezTo>
                    <a:cubicBezTo>
                      <a:pt x="107316" y="79873"/>
                      <a:pt x="107425" y="79683"/>
                      <a:pt x="107452" y="79472"/>
                    </a:cubicBezTo>
                    <a:cubicBezTo>
                      <a:pt x="107472" y="79336"/>
                      <a:pt x="107554" y="79207"/>
                      <a:pt x="107676" y="79139"/>
                    </a:cubicBezTo>
                    <a:cubicBezTo>
                      <a:pt x="108077" y="78922"/>
                      <a:pt x="108478" y="78698"/>
                      <a:pt x="108886" y="78501"/>
                    </a:cubicBezTo>
                    <a:cubicBezTo>
                      <a:pt x="108981" y="78460"/>
                      <a:pt x="109090" y="78453"/>
                      <a:pt x="109192" y="78473"/>
                    </a:cubicBezTo>
                    <a:cubicBezTo>
                      <a:pt x="109293" y="78487"/>
                      <a:pt x="109389" y="78548"/>
                      <a:pt x="109491" y="78575"/>
                    </a:cubicBezTo>
                    <a:cubicBezTo>
                      <a:pt x="109749" y="78630"/>
                      <a:pt x="109939" y="78725"/>
                      <a:pt x="109987" y="79024"/>
                    </a:cubicBezTo>
                    <a:cubicBezTo>
                      <a:pt x="110014" y="79228"/>
                      <a:pt x="110163" y="79384"/>
                      <a:pt x="110340" y="79513"/>
                    </a:cubicBezTo>
                    <a:cubicBezTo>
                      <a:pt x="110524" y="79649"/>
                      <a:pt x="110782" y="79554"/>
                      <a:pt x="110829" y="79330"/>
                    </a:cubicBezTo>
                    <a:cubicBezTo>
                      <a:pt x="110836" y="79228"/>
                      <a:pt x="110836" y="79126"/>
                      <a:pt x="110829" y="79024"/>
                    </a:cubicBezTo>
                    <a:lnTo>
                      <a:pt x="110850" y="79051"/>
                    </a:lnTo>
                    <a:lnTo>
                      <a:pt x="110863" y="78990"/>
                    </a:lnTo>
                    <a:lnTo>
                      <a:pt x="110829" y="79017"/>
                    </a:lnTo>
                    <a:cubicBezTo>
                      <a:pt x="110802" y="78969"/>
                      <a:pt x="110761" y="78922"/>
                      <a:pt x="110761" y="78874"/>
                    </a:cubicBezTo>
                    <a:cubicBezTo>
                      <a:pt x="110775" y="78806"/>
                      <a:pt x="110816" y="78752"/>
                      <a:pt x="110877" y="78732"/>
                    </a:cubicBezTo>
                    <a:cubicBezTo>
                      <a:pt x="111366" y="78650"/>
                      <a:pt x="111788" y="78378"/>
                      <a:pt x="112263" y="78242"/>
                    </a:cubicBezTo>
                    <a:cubicBezTo>
                      <a:pt x="112678" y="78140"/>
                      <a:pt x="113024" y="77862"/>
                      <a:pt x="113208" y="77481"/>
                    </a:cubicBezTo>
                    <a:cubicBezTo>
                      <a:pt x="113262" y="77366"/>
                      <a:pt x="113351" y="77366"/>
                      <a:pt x="113453" y="77420"/>
                    </a:cubicBezTo>
                    <a:cubicBezTo>
                      <a:pt x="113568" y="77495"/>
                      <a:pt x="113677" y="77590"/>
                      <a:pt x="113833" y="77515"/>
                    </a:cubicBezTo>
                    <a:cubicBezTo>
                      <a:pt x="114119" y="77386"/>
                      <a:pt x="114424" y="77298"/>
                      <a:pt x="114737" y="77264"/>
                    </a:cubicBezTo>
                    <a:cubicBezTo>
                      <a:pt x="114975" y="77236"/>
                      <a:pt x="115206" y="77128"/>
                      <a:pt x="115437" y="77046"/>
                    </a:cubicBezTo>
                    <a:cubicBezTo>
                      <a:pt x="115668" y="76965"/>
                      <a:pt x="115879" y="76836"/>
                      <a:pt x="115947" y="76570"/>
                    </a:cubicBezTo>
                    <a:cubicBezTo>
                      <a:pt x="115974" y="76455"/>
                      <a:pt x="116089" y="76441"/>
                      <a:pt x="116171" y="76380"/>
                    </a:cubicBezTo>
                    <a:cubicBezTo>
                      <a:pt x="116511" y="76149"/>
                      <a:pt x="116885" y="75945"/>
                      <a:pt x="117034" y="75531"/>
                    </a:cubicBezTo>
                    <a:cubicBezTo>
                      <a:pt x="117041" y="75497"/>
                      <a:pt x="117061" y="75470"/>
                      <a:pt x="117082" y="75442"/>
                    </a:cubicBezTo>
                    <a:cubicBezTo>
                      <a:pt x="117387" y="75286"/>
                      <a:pt x="117530" y="75021"/>
                      <a:pt x="117632" y="74715"/>
                    </a:cubicBezTo>
                    <a:cubicBezTo>
                      <a:pt x="117666" y="74606"/>
                      <a:pt x="117788" y="74606"/>
                      <a:pt x="117884" y="74572"/>
                    </a:cubicBezTo>
                    <a:cubicBezTo>
                      <a:pt x="118053" y="74505"/>
                      <a:pt x="118108" y="74409"/>
                      <a:pt x="118067" y="74260"/>
                    </a:cubicBezTo>
                    <a:cubicBezTo>
                      <a:pt x="117999" y="73995"/>
                      <a:pt x="117979" y="73723"/>
                      <a:pt x="118006" y="73451"/>
                    </a:cubicBezTo>
                    <a:cubicBezTo>
                      <a:pt x="118020" y="73281"/>
                      <a:pt x="117938" y="73145"/>
                      <a:pt x="118149" y="73030"/>
                    </a:cubicBezTo>
                    <a:cubicBezTo>
                      <a:pt x="118475" y="72853"/>
                      <a:pt x="118638" y="72547"/>
                      <a:pt x="118686" y="72187"/>
                    </a:cubicBezTo>
                    <a:cubicBezTo>
                      <a:pt x="118713" y="71976"/>
                      <a:pt x="118781" y="71779"/>
                      <a:pt x="118951" y="71643"/>
                    </a:cubicBezTo>
                    <a:cubicBezTo>
                      <a:pt x="119202" y="71460"/>
                      <a:pt x="119284" y="71229"/>
                      <a:pt x="119277" y="70930"/>
                    </a:cubicBezTo>
                    <a:cubicBezTo>
                      <a:pt x="119270" y="70760"/>
                      <a:pt x="119311" y="70590"/>
                      <a:pt x="119392" y="70441"/>
                    </a:cubicBezTo>
                    <a:cubicBezTo>
                      <a:pt x="119583" y="70142"/>
                      <a:pt x="119453" y="69910"/>
                      <a:pt x="119270" y="69693"/>
                    </a:cubicBezTo>
                    <a:cubicBezTo>
                      <a:pt x="119148" y="69571"/>
                      <a:pt x="119019" y="69455"/>
                      <a:pt x="118876" y="69353"/>
                    </a:cubicBezTo>
                    <a:cubicBezTo>
                      <a:pt x="118760" y="69272"/>
                      <a:pt x="118631" y="69272"/>
                      <a:pt x="118502" y="69285"/>
                    </a:cubicBezTo>
                    <a:cubicBezTo>
                      <a:pt x="118502" y="69292"/>
                      <a:pt x="118502" y="69299"/>
                      <a:pt x="118502" y="69306"/>
                    </a:cubicBezTo>
                    <a:lnTo>
                      <a:pt x="118441" y="69312"/>
                    </a:lnTo>
                    <a:lnTo>
                      <a:pt x="118475" y="69285"/>
                    </a:lnTo>
                    <a:lnTo>
                      <a:pt x="118502" y="69285"/>
                    </a:lnTo>
                    <a:cubicBezTo>
                      <a:pt x="118522" y="69197"/>
                      <a:pt x="118522" y="69088"/>
                      <a:pt x="118570" y="69027"/>
                    </a:cubicBezTo>
                    <a:cubicBezTo>
                      <a:pt x="118692" y="68911"/>
                      <a:pt x="118815" y="68796"/>
                      <a:pt x="118951" y="68687"/>
                    </a:cubicBezTo>
                    <a:cubicBezTo>
                      <a:pt x="119046" y="68599"/>
                      <a:pt x="119066" y="68443"/>
                      <a:pt x="118985" y="68327"/>
                    </a:cubicBezTo>
                    <a:cubicBezTo>
                      <a:pt x="118869" y="68116"/>
                      <a:pt x="118665" y="68001"/>
                      <a:pt x="118488" y="67851"/>
                    </a:cubicBezTo>
                    <a:lnTo>
                      <a:pt x="118461" y="67851"/>
                    </a:lnTo>
                    <a:lnTo>
                      <a:pt x="118414" y="67804"/>
                    </a:lnTo>
                    <a:lnTo>
                      <a:pt x="118482" y="67838"/>
                    </a:lnTo>
                    <a:lnTo>
                      <a:pt x="118488" y="67844"/>
                    </a:lnTo>
                    <a:cubicBezTo>
                      <a:pt x="118550" y="67838"/>
                      <a:pt x="118611" y="67824"/>
                      <a:pt x="118665" y="67804"/>
                    </a:cubicBezTo>
                    <a:cubicBezTo>
                      <a:pt x="118896" y="67688"/>
                      <a:pt x="118944" y="67477"/>
                      <a:pt x="118781" y="67301"/>
                    </a:cubicBezTo>
                    <a:cubicBezTo>
                      <a:pt x="118672" y="67172"/>
                      <a:pt x="118543" y="67049"/>
                      <a:pt x="118400" y="66954"/>
                    </a:cubicBezTo>
                    <a:cubicBezTo>
                      <a:pt x="118155" y="66825"/>
                      <a:pt x="117958" y="66614"/>
                      <a:pt x="117843" y="66363"/>
                    </a:cubicBezTo>
                    <a:cubicBezTo>
                      <a:pt x="117680" y="66023"/>
                      <a:pt x="117483" y="65697"/>
                      <a:pt x="117306" y="65357"/>
                    </a:cubicBezTo>
                    <a:cubicBezTo>
                      <a:pt x="117204" y="65133"/>
                      <a:pt x="117027" y="64956"/>
                      <a:pt x="116803" y="64847"/>
                    </a:cubicBezTo>
                    <a:cubicBezTo>
                      <a:pt x="116681" y="64793"/>
                      <a:pt x="116558" y="64718"/>
                      <a:pt x="116429" y="64657"/>
                    </a:cubicBezTo>
                    <a:cubicBezTo>
                      <a:pt x="116137" y="64514"/>
                      <a:pt x="116055" y="64270"/>
                      <a:pt x="116083" y="63971"/>
                    </a:cubicBezTo>
                    <a:cubicBezTo>
                      <a:pt x="116103" y="63760"/>
                      <a:pt x="116117" y="63563"/>
                      <a:pt x="116259" y="63386"/>
                    </a:cubicBezTo>
                    <a:cubicBezTo>
                      <a:pt x="116375" y="63257"/>
                      <a:pt x="116470" y="63114"/>
                      <a:pt x="116545" y="62965"/>
                    </a:cubicBezTo>
                    <a:cubicBezTo>
                      <a:pt x="116674" y="62659"/>
                      <a:pt x="116912" y="62462"/>
                      <a:pt x="117177" y="62292"/>
                    </a:cubicBezTo>
                    <a:cubicBezTo>
                      <a:pt x="117435" y="62109"/>
                      <a:pt x="117741" y="62000"/>
                      <a:pt x="118060" y="61986"/>
                    </a:cubicBezTo>
                    <a:cubicBezTo>
                      <a:pt x="118183" y="61986"/>
                      <a:pt x="118230" y="61878"/>
                      <a:pt x="118257" y="61776"/>
                    </a:cubicBezTo>
                    <a:cubicBezTo>
                      <a:pt x="118285" y="61674"/>
                      <a:pt x="118291" y="61572"/>
                      <a:pt x="118291" y="61470"/>
                    </a:cubicBezTo>
                    <a:cubicBezTo>
                      <a:pt x="118291" y="61293"/>
                      <a:pt x="118149" y="61116"/>
                      <a:pt x="117986" y="61103"/>
                    </a:cubicBezTo>
                    <a:cubicBezTo>
                      <a:pt x="117816" y="61096"/>
                      <a:pt x="117639" y="61123"/>
                      <a:pt x="117462" y="61116"/>
                    </a:cubicBezTo>
                    <a:cubicBezTo>
                      <a:pt x="117326" y="61116"/>
                      <a:pt x="117190" y="61103"/>
                      <a:pt x="117054" y="61062"/>
                    </a:cubicBezTo>
                    <a:cubicBezTo>
                      <a:pt x="116925" y="61008"/>
                      <a:pt x="116803" y="60940"/>
                      <a:pt x="116687" y="60865"/>
                    </a:cubicBezTo>
                    <a:cubicBezTo>
                      <a:pt x="116545" y="60790"/>
                      <a:pt x="116409" y="60831"/>
                      <a:pt x="116280" y="60892"/>
                    </a:cubicBezTo>
                    <a:cubicBezTo>
                      <a:pt x="116028" y="61028"/>
                      <a:pt x="115872" y="61266"/>
                      <a:pt x="115682" y="61463"/>
                    </a:cubicBezTo>
                    <a:cubicBezTo>
                      <a:pt x="115600" y="61538"/>
                      <a:pt x="115512" y="61585"/>
                      <a:pt x="115410" y="61606"/>
                    </a:cubicBezTo>
                    <a:cubicBezTo>
                      <a:pt x="115226" y="61653"/>
                      <a:pt x="115043" y="61551"/>
                      <a:pt x="114982" y="61382"/>
                    </a:cubicBezTo>
                    <a:cubicBezTo>
                      <a:pt x="114873" y="61110"/>
                      <a:pt x="114737" y="60906"/>
                      <a:pt x="114424" y="60817"/>
                    </a:cubicBezTo>
                    <a:cubicBezTo>
                      <a:pt x="114105" y="60736"/>
                      <a:pt x="113888" y="60498"/>
                      <a:pt x="113684" y="60260"/>
                    </a:cubicBezTo>
                    <a:cubicBezTo>
                      <a:pt x="113507" y="60050"/>
                      <a:pt x="113650" y="59642"/>
                      <a:pt x="113915" y="59594"/>
                    </a:cubicBezTo>
                    <a:cubicBezTo>
                      <a:pt x="114017" y="59574"/>
                      <a:pt x="114125" y="59574"/>
                      <a:pt x="114234" y="59567"/>
                    </a:cubicBezTo>
                    <a:cubicBezTo>
                      <a:pt x="114465" y="59547"/>
                      <a:pt x="114635" y="59445"/>
                      <a:pt x="114703" y="59220"/>
                    </a:cubicBezTo>
                    <a:cubicBezTo>
                      <a:pt x="114812" y="58819"/>
                      <a:pt x="114873" y="58412"/>
                      <a:pt x="115342" y="58215"/>
                    </a:cubicBezTo>
                    <a:cubicBezTo>
                      <a:pt x="115444" y="58167"/>
                      <a:pt x="115498" y="57997"/>
                      <a:pt x="115573" y="57882"/>
                    </a:cubicBezTo>
                    <a:cubicBezTo>
                      <a:pt x="115675" y="57698"/>
                      <a:pt x="115756" y="57508"/>
                      <a:pt x="115879" y="57338"/>
                    </a:cubicBezTo>
                    <a:cubicBezTo>
                      <a:pt x="115940" y="57256"/>
                      <a:pt x="116028" y="57202"/>
                      <a:pt x="116130" y="57175"/>
                    </a:cubicBezTo>
                    <a:cubicBezTo>
                      <a:pt x="116402" y="57114"/>
                      <a:pt x="116599" y="57256"/>
                      <a:pt x="116776" y="57440"/>
                    </a:cubicBezTo>
                    <a:cubicBezTo>
                      <a:pt x="116919" y="57589"/>
                      <a:pt x="116878" y="57752"/>
                      <a:pt x="116789" y="57916"/>
                    </a:cubicBezTo>
                    <a:cubicBezTo>
                      <a:pt x="116755" y="57970"/>
                      <a:pt x="116728" y="58038"/>
                      <a:pt x="116694" y="58099"/>
                    </a:cubicBezTo>
                    <a:cubicBezTo>
                      <a:pt x="116558" y="58317"/>
                      <a:pt x="116518" y="58541"/>
                      <a:pt x="116633" y="58785"/>
                    </a:cubicBezTo>
                    <a:cubicBezTo>
                      <a:pt x="116681" y="58874"/>
                      <a:pt x="116701" y="58983"/>
                      <a:pt x="116742" y="59078"/>
                    </a:cubicBezTo>
                    <a:cubicBezTo>
                      <a:pt x="116810" y="59234"/>
                      <a:pt x="116687" y="59322"/>
                      <a:pt x="116606" y="59424"/>
                    </a:cubicBezTo>
                    <a:cubicBezTo>
                      <a:pt x="116579" y="59451"/>
                      <a:pt x="116565" y="59485"/>
                      <a:pt x="116558" y="59519"/>
                    </a:cubicBezTo>
                    <a:cubicBezTo>
                      <a:pt x="116565" y="59574"/>
                      <a:pt x="116579" y="59655"/>
                      <a:pt x="116620" y="59689"/>
                    </a:cubicBezTo>
                    <a:cubicBezTo>
                      <a:pt x="116674" y="59723"/>
                      <a:pt x="116742" y="59737"/>
                      <a:pt x="116803" y="59723"/>
                    </a:cubicBezTo>
                    <a:cubicBezTo>
                      <a:pt x="117027" y="59621"/>
                      <a:pt x="117218" y="59458"/>
                      <a:pt x="117347" y="59248"/>
                    </a:cubicBezTo>
                    <a:cubicBezTo>
                      <a:pt x="117707" y="58718"/>
                      <a:pt x="118264" y="58527"/>
                      <a:pt x="118869" y="58418"/>
                    </a:cubicBezTo>
                    <a:cubicBezTo>
                      <a:pt x="118971" y="58418"/>
                      <a:pt x="119073" y="58432"/>
                      <a:pt x="119168" y="58473"/>
                    </a:cubicBezTo>
                    <a:cubicBezTo>
                      <a:pt x="119270" y="58500"/>
                      <a:pt x="119372" y="58534"/>
                      <a:pt x="119474" y="58568"/>
                    </a:cubicBezTo>
                    <a:cubicBezTo>
                      <a:pt x="119902" y="58704"/>
                      <a:pt x="119895" y="58704"/>
                      <a:pt x="119888" y="59125"/>
                    </a:cubicBezTo>
                    <a:cubicBezTo>
                      <a:pt x="119875" y="59465"/>
                      <a:pt x="119882" y="59812"/>
                      <a:pt x="119888" y="60151"/>
                    </a:cubicBezTo>
                    <a:cubicBezTo>
                      <a:pt x="119895" y="60328"/>
                      <a:pt x="119970" y="60491"/>
                      <a:pt x="120092" y="60614"/>
                    </a:cubicBezTo>
                    <a:cubicBezTo>
                      <a:pt x="120174" y="60729"/>
                      <a:pt x="120323" y="60783"/>
                      <a:pt x="120466" y="60750"/>
                    </a:cubicBezTo>
                    <a:cubicBezTo>
                      <a:pt x="120561" y="60722"/>
                      <a:pt x="120663" y="60682"/>
                      <a:pt x="120765" y="60668"/>
                    </a:cubicBezTo>
                    <a:cubicBezTo>
                      <a:pt x="120942" y="60627"/>
                      <a:pt x="121125" y="60668"/>
                      <a:pt x="121261" y="60783"/>
                    </a:cubicBezTo>
                    <a:cubicBezTo>
                      <a:pt x="121390" y="60899"/>
                      <a:pt x="121513" y="61021"/>
                      <a:pt x="121628" y="61150"/>
                    </a:cubicBezTo>
                    <a:cubicBezTo>
                      <a:pt x="121744" y="61280"/>
                      <a:pt x="121723" y="61368"/>
                      <a:pt x="121547" y="61585"/>
                    </a:cubicBezTo>
                    <a:cubicBezTo>
                      <a:pt x="121411" y="61755"/>
                      <a:pt x="121384" y="61823"/>
                      <a:pt x="121513" y="61939"/>
                    </a:cubicBezTo>
                    <a:cubicBezTo>
                      <a:pt x="121907" y="62299"/>
                      <a:pt x="122009" y="62748"/>
                      <a:pt x="121941" y="63250"/>
                    </a:cubicBezTo>
                    <a:cubicBezTo>
                      <a:pt x="121927" y="63386"/>
                      <a:pt x="121914" y="63522"/>
                      <a:pt x="121920" y="63658"/>
                    </a:cubicBezTo>
                    <a:cubicBezTo>
                      <a:pt x="121927" y="63944"/>
                      <a:pt x="122104" y="64168"/>
                      <a:pt x="122233" y="64406"/>
                    </a:cubicBezTo>
                    <a:cubicBezTo>
                      <a:pt x="122247" y="64419"/>
                      <a:pt x="122301" y="64433"/>
                      <a:pt x="122328" y="64426"/>
                    </a:cubicBezTo>
                    <a:cubicBezTo>
                      <a:pt x="122518" y="64406"/>
                      <a:pt x="122648" y="64290"/>
                      <a:pt x="122777" y="64175"/>
                    </a:cubicBezTo>
                    <a:cubicBezTo>
                      <a:pt x="122953" y="63991"/>
                      <a:pt x="123198" y="63896"/>
                      <a:pt x="123443" y="63923"/>
                    </a:cubicBezTo>
                    <a:cubicBezTo>
                      <a:pt x="123551" y="63930"/>
                      <a:pt x="123660" y="63910"/>
                      <a:pt x="123762" y="63930"/>
                    </a:cubicBezTo>
                    <a:cubicBezTo>
                      <a:pt x="124020" y="63964"/>
                      <a:pt x="124143" y="63814"/>
                      <a:pt x="124285" y="63645"/>
                    </a:cubicBezTo>
                    <a:cubicBezTo>
                      <a:pt x="124571" y="63298"/>
                      <a:pt x="124659" y="62924"/>
                      <a:pt x="124496" y="62489"/>
                    </a:cubicBezTo>
                    <a:cubicBezTo>
                      <a:pt x="124428" y="62299"/>
                      <a:pt x="124387" y="62095"/>
                      <a:pt x="124326" y="61898"/>
                    </a:cubicBezTo>
                    <a:cubicBezTo>
                      <a:pt x="124082" y="61096"/>
                      <a:pt x="124088" y="61089"/>
                      <a:pt x="123524" y="60471"/>
                    </a:cubicBezTo>
                    <a:cubicBezTo>
                      <a:pt x="123314" y="60240"/>
                      <a:pt x="123103" y="60009"/>
                      <a:pt x="122960" y="59730"/>
                    </a:cubicBezTo>
                    <a:cubicBezTo>
                      <a:pt x="122831" y="59479"/>
                      <a:pt x="122627" y="59275"/>
                      <a:pt x="122389" y="59132"/>
                    </a:cubicBezTo>
                    <a:cubicBezTo>
                      <a:pt x="122206" y="59023"/>
                      <a:pt x="122036" y="58908"/>
                      <a:pt x="121866" y="58779"/>
                    </a:cubicBezTo>
                    <a:cubicBezTo>
                      <a:pt x="121676" y="58616"/>
                      <a:pt x="121635" y="58344"/>
                      <a:pt x="121757" y="58126"/>
                    </a:cubicBezTo>
                    <a:cubicBezTo>
                      <a:pt x="121832" y="58011"/>
                      <a:pt x="121920" y="57902"/>
                      <a:pt x="122029" y="57814"/>
                    </a:cubicBezTo>
                    <a:cubicBezTo>
                      <a:pt x="122233" y="57671"/>
                      <a:pt x="122376" y="57481"/>
                      <a:pt x="122539" y="57304"/>
                    </a:cubicBezTo>
                    <a:cubicBezTo>
                      <a:pt x="122953" y="56855"/>
                      <a:pt x="123116" y="56393"/>
                      <a:pt x="122899" y="55802"/>
                    </a:cubicBezTo>
                    <a:cubicBezTo>
                      <a:pt x="122743" y="55381"/>
                      <a:pt x="122906" y="54993"/>
                      <a:pt x="123239" y="54681"/>
                    </a:cubicBezTo>
                    <a:cubicBezTo>
                      <a:pt x="123341" y="54586"/>
                      <a:pt x="123449" y="54497"/>
                      <a:pt x="123545" y="54402"/>
                    </a:cubicBezTo>
                    <a:cubicBezTo>
                      <a:pt x="123647" y="54300"/>
                      <a:pt x="123735" y="54198"/>
                      <a:pt x="123823" y="54096"/>
                    </a:cubicBezTo>
                    <a:cubicBezTo>
                      <a:pt x="123946" y="53933"/>
                      <a:pt x="123952" y="53689"/>
                      <a:pt x="124183" y="53607"/>
                    </a:cubicBezTo>
                    <a:cubicBezTo>
                      <a:pt x="124482" y="53498"/>
                      <a:pt x="124605" y="53797"/>
                      <a:pt x="124822" y="53886"/>
                    </a:cubicBezTo>
                    <a:cubicBezTo>
                      <a:pt x="125067" y="53981"/>
                      <a:pt x="125291" y="54008"/>
                      <a:pt x="125536" y="53899"/>
                    </a:cubicBezTo>
                    <a:cubicBezTo>
                      <a:pt x="125760" y="53797"/>
                      <a:pt x="125957" y="53655"/>
                      <a:pt x="126114" y="53464"/>
                    </a:cubicBezTo>
                    <a:cubicBezTo>
                      <a:pt x="126379" y="53145"/>
                      <a:pt x="126589" y="52785"/>
                      <a:pt x="126739" y="52390"/>
                    </a:cubicBezTo>
                    <a:cubicBezTo>
                      <a:pt x="126963" y="51779"/>
                      <a:pt x="127337" y="51222"/>
                      <a:pt x="127452" y="50562"/>
                    </a:cubicBezTo>
                    <a:cubicBezTo>
                      <a:pt x="127473" y="50426"/>
                      <a:pt x="127527" y="50297"/>
                      <a:pt x="127615" y="50182"/>
                    </a:cubicBezTo>
                    <a:cubicBezTo>
                      <a:pt x="128050" y="49638"/>
                      <a:pt x="128091" y="48986"/>
                      <a:pt x="128152" y="48340"/>
                    </a:cubicBezTo>
                    <a:cubicBezTo>
                      <a:pt x="128200" y="47790"/>
                      <a:pt x="128438" y="47273"/>
                      <a:pt x="128424" y="46716"/>
                    </a:cubicBezTo>
                    <a:cubicBezTo>
                      <a:pt x="128417" y="46614"/>
                      <a:pt x="128451" y="46512"/>
                      <a:pt x="128506" y="46424"/>
                    </a:cubicBezTo>
                    <a:cubicBezTo>
                      <a:pt x="128750" y="46070"/>
                      <a:pt x="128669" y="45696"/>
                      <a:pt x="128628" y="45323"/>
                    </a:cubicBezTo>
                    <a:cubicBezTo>
                      <a:pt x="128567" y="44636"/>
                      <a:pt x="128349" y="43970"/>
                      <a:pt x="127996" y="43379"/>
                    </a:cubicBezTo>
                    <a:cubicBezTo>
                      <a:pt x="127846" y="43148"/>
                      <a:pt x="127765" y="42876"/>
                      <a:pt x="127751" y="42598"/>
                    </a:cubicBezTo>
                    <a:cubicBezTo>
                      <a:pt x="127738" y="42013"/>
                      <a:pt x="127717" y="41429"/>
                      <a:pt x="127704" y="40844"/>
                    </a:cubicBezTo>
                    <a:cubicBezTo>
                      <a:pt x="127704" y="40790"/>
                      <a:pt x="127751" y="40742"/>
                      <a:pt x="127772" y="40688"/>
                    </a:cubicBezTo>
                    <a:cubicBezTo>
                      <a:pt x="127806" y="40701"/>
                      <a:pt x="127840" y="40708"/>
                      <a:pt x="127860" y="40735"/>
                    </a:cubicBezTo>
                    <a:cubicBezTo>
                      <a:pt x="128091" y="41034"/>
                      <a:pt x="128343" y="41327"/>
                      <a:pt x="128608" y="41599"/>
                    </a:cubicBezTo>
                    <a:cubicBezTo>
                      <a:pt x="128873" y="41884"/>
                      <a:pt x="128818" y="42319"/>
                      <a:pt x="129009" y="42652"/>
                    </a:cubicBezTo>
                    <a:cubicBezTo>
                      <a:pt x="129097" y="42801"/>
                      <a:pt x="129178" y="42958"/>
                      <a:pt x="129253" y="43107"/>
                    </a:cubicBezTo>
                    <a:cubicBezTo>
                      <a:pt x="129464" y="43467"/>
                      <a:pt x="129586" y="43875"/>
                      <a:pt x="129613" y="44290"/>
                    </a:cubicBezTo>
                    <a:cubicBezTo>
                      <a:pt x="129613" y="44358"/>
                      <a:pt x="129620" y="44426"/>
                      <a:pt x="129641" y="44494"/>
                    </a:cubicBezTo>
                    <a:cubicBezTo>
                      <a:pt x="129777" y="44949"/>
                      <a:pt x="129811" y="45431"/>
                      <a:pt x="130150" y="45826"/>
                    </a:cubicBezTo>
                    <a:cubicBezTo>
                      <a:pt x="130300" y="46023"/>
                      <a:pt x="130381" y="46254"/>
                      <a:pt x="130402" y="46498"/>
                    </a:cubicBezTo>
                    <a:cubicBezTo>
                      <a:pt x="130429" y="46838"/>
                      <a:pt x="130531" y="47178"/>
                      <a:pt x="130701" y="47477"/>
                    </a:cubicBezTo>
                    <a:cubicBezTo>
                      <a:pt x="130816" y="47688"/>
                      <a:pt x="130871" y="47932"/>
                      <a:pt x="130857" y="48170"/>
                    </a:cubicBezTo>
                    <a:cubicBezTo>
                      <a:pt x="130850" y="48279"/>
                      <a:pt x="130857" y="48381"/>
                      <a:pt x="130877" y="48476"/>
                    </a:cubicBezTo>
                    <a:cubicBezTo>
                      <a:pt x="130939" y="48721"/>
                      <a:pt x="131068" y="48925"/>
                      <a:pt x="131319" y="49020"/>
                    </a:cubicBezTo>
                    <a:cubicBezTo>
                      <a:pt x="131360" y="49040"/>
                      <a:pt x="131489" y="48993"/>
                      <a:pt x="131489" y="48965"/>
                    </a:cubicBezTo>
                    <a:cubicBezTo>
                      <a:pt x="131496" y="48829"/>
                      <a:pt x="131496" y="48693"/>
                      <a:pt x="131482" y="48558"/>
                    </a:cubicBezTo>
                    <a:cubicBezTo>
                      <a:pt x="131469" y="48340"/>
                      <a:pt x="131584" y="48279"/>
                      <a:pt x="131815" y="48306"/>
                    </a:cubicBezTo>
                    <a:cubicBezTo>
                      <a:pt x="132046" y="48327"/>
                      <a:pt x="132182" y="48503"/>
                      <a:pt x="132366" y="48585"/>
                    </a:cubicBezTo>
                    <a:cubicBezTo>
                      <a:pt x="132400" y="48598"/>
                      <a:pt x="132461" y="48605"/>
                      <a:pt x="132468" y="48592"/>
                    </a:cubicBezTo>
                    <a:cubicBezTo>
                      <a:pt x="132502" y="48537"/>
                      <a:pt x="132549" y="48469"/>
                      <a:pt x="132549" y="48415"/>
                    </a:cubicBezTo>
                    <a:cubicBezTo>
                      <a:pt x="132509" y="48170"/>
                      <a:pt x="132420" y="47912"/>
                      <a:pt x="132189" y="47810"/>
                    </a:cubicBezTo>
                    <a:cubicBezTo>
                      <a:pt x="131741" y="47606"/>
                      <a:pt x="131645" y="47096"/>
                      <a:pt x="131251" y="46859"/>
                    </a:cubicBezTo>
                    <a:cubicBezTo>
                      <a:pt x="131143" y="46607"/>
                      <a:pt x="131013" y="46356"/>
                      <a:pt x="130945" y="46097"/>
                    </a:cubicBezTo>
                    <a:cubicBezTo>
                      <a:pt x="130877" y="45758"/>
                      <a:pt x="130823" y="45418"/>
                      <a:pt x="130782" y="45078"/>
                    </a:cubicBezTo>
                    <a:cubicBezTo>
                      <a:pt x="130776" y="44976"/>
                      <a:pt x="130769" y="44867"/>
                      <a:pt x="130769" y="44765"/>
                    </a:cubicBezTo>
                    <a:cubicBezTo>
                      <a:pt x="130776" y="44623"/>
                      <a:pt x="130871" y="44500"/>
                      <a:pt x="131013" y="44473"/>
                    </a:cubicBezTo>
                    <a:cubicBezTo>
                      <a:pt x="131183" y="44446"/>
                      <a:pt x="131353" y="44439"/>
                      <a:pt x="131523" y="44419"/>
                    </a:cubicBezTo>
                    <a:cubicBezTo>
                      <a:pt x="131557" y="44256"/>
                      <a:pt x="131516" y="44086"/>
                      <a:pt x="131421" y="43950"/>
                    </a:cubicBezTo>
                    <a:cubicBezTo>
                      <a:pt x="130769" y="42890"/>
                      <a:pt x="130205" y="41775"/>
                      <a:pt x="129403" y="40810"/>
                    </a:cubicBezTo>
                    <a:cubicBezTo>
                      <a:pt x="129145" y="40504"/>
                      <a:pt x="128968" y="40192"/>
                      <a:pt x="128988" y="39784"/>
                    </a:cubicBezTo>
                    <a:cubicBezTo>
                      <a:pt x="128995" y="39607"/>
                      <a:pt x="128954" y="39437"/>
                      <a:pt x="128873" y="39288"/>
                    </a:cubicBezTo>
                    <a:cubicBezTo>
                      <a:pt x="128594" y="38819"/>
                      <a:pt x="128458" y="38255"/>
                      <a:pt x="127976" y="37908"/>
                    </a:cubicBezTo>
                    <a:cubicBezTo>
                      <a:pt x="127799" y="37779"/>
                      <a:pt x="127779" y="37555"/>
                      <a:pt x="127670" y="37378"/>
                    </a:cubicBezTo>
                    <a:cubicBezTo>
                      <a:pt x="127561" y="37195"/>
                      <a:pt x="127371" y="37079"/>
                      <a:pt x="127153" y="37066"/>
                    </a:cubicBezTo>
                    <a:cubicBezTo>
                      <a:pt x="127106" y="37066"/>
                      <a:pt x="127038" y="37127"/>
                      <a:pt x="126990" y="37174"/>
                    </a:cubicBezTo>
                    <a:cubicBezTo>
                      <a:pt x="126970" y="37208"/>
                      <a:pt x="126963" y="37242"/>
                      <a:pt x="126977" y="37283"/>
                    </a:cubicBezTo>
                    <a:cubicBezTo>
                      <a:pt x="127004" y="37344"/>
                      <a:pt x="127045" y="37399"/>
                      <a:pt x="127085" y="37453"/>
                    </a:cubicBezTo>
                    <a:cubicBezTo>
                      <a:pt x="127446" y="37854"/>
                      <a:pt x="127432" y="37861"/>
                      <a:pt x="127119" y="38384"/>
                    </a:cubicBezTo>
                    <a:cubicBezTo>
                      <a:pt x="127079" y="38438"/>
                      <a:pt x="127065" y="38506"/>
                      <a:pt x="127072" y="38581"/>
                    </a:cubicBezTo>
                    <a:cubicBezTo>
                      <a:pt x="127106" y="38710"/>
                      <a:pt x="127160" y="38839"/>
                      <a:pt x="127235" y="38955"/>
                    </a:cubicBezTo>
                    <a:cubicBezTo>
                      <a:pt x="127459" y="39281"/>
                      <a:pt x="127527" y="39655"/>
                      <a:pt x="127602" y="40022"/>
                    </a:cubicBezTo>
                    <a:cubicBezTo>
                      <a:pt x="127609" y="40076"/>
                      <a:pt x="127561" y="40151"/>
                      <a:pt x="127520" y="40205"/>
                    </a:cubicBezTo>
                    <a:cubicBezTo>
                      <a:pt x="127473" y="40267"/>
                      <a:pt x="127337" y="40185"/>
                      <a:pt x="127310" y="40049"/>
                    </a:cubicBezTo>
                    <a:cubicBezTo>
                      <a:pt x="127269" y="39845"/>
                      <a:pt x="127235" y="39648"/>
                      <a:pt x="127079" y="39492"/>
                    </a:cubicBezTo>
                    <a:cubicBezTo>
                      <a:pt x="126970" y="39397"/>
                      <a:pt x="126909" y="39261"/>
                      <a:pt x="126915" y="39118"/>
                    </a:cubicBezTo>
                    <a:cubicBezTo>
                      <a:pt x="126943" y="38799"/>
                      <a:pt x="126766" y="38602"/>
                      <a:pt x="126514" y="38438"/>
                    </a:cubicBezTo>
                    <a:cubicBezTo>
                      <a:pt x="126100" y="38187"/>
                      <a:pt x="125651" y="37983"/>
                      <a:pt x="125264" y="37677"/>
                    </a:cubicBezTo>
                    <a:cubicBezTo>
                      <a:pt x="125176" y="37623"/>
                      <a:pt x="125067" y="37596"/>
                      <a:pt x="124965" y="37603"/>
                    </a:cubicBezTo>
                    <a:cubicBezTo>
                      <a:pt x="124788" y="37603"/>
                      <a:pt x="124612" y="37643"/>
                      <a:pt x="124435" y="37643"/>
                    </a:cubicBezTo>
                    <a:cubicBezTo>
                      <a:pt x="124238" y="37650"/>
                      <a:pt x="124115" y="37718"/>
                      <a:pt x="124075" y="37929"/>
                    </a:cubicBezTo>
                    <a:cubicBezTo>
                      <a:pt x="124027" y="38160"/>
                      <a:pt x="123946" y="38391"/>
                      <a:pt x="123749" y="38554"/>
                    </a:cubicBezTo>
                    <a:cubicBezTo>
                      <a:pt x="123715" y="38568"/>
                      <a:pt x="123674" y="38561"/>
                      <a:pt x="123647" y="38540"/>
                    </a:cubicBezTo>
                    <a:cubicBezTo>
                      <a:pt x="123504" y="38275"/>
                      <a:pt x="123368" y="37997"/>
                      <a:pt x="123225" y="37725"/>
                    </a:cubicBezTo>
                    <a:cubicBezTo>
                      <a:pt x="123212" y="37698"/>
                      <a:pt x="123171" y="37650"/>
                      <a:pt x="123157" y="37657"/>
                    </a:cubicBezTo>
                    <a:cubicBezTo>
                      <a:pt x="123096" y="37691"/>
                      <a:pt x="123042" y="37725"/>
                      <a:pt x="122994" y="37772"/>
                    </a:cubicBezTo>
                    <a:cubicBezTo>
                      <a:pt x="122879" y="37888"/>
                      <a:pt x="122906" y="38017"/>
                      <a:pt x="122940" y="38153"/>
                    </a:cubicBezTo>
                    <a:cubicBezTo>
                      <a:pt x="122940" y="38221"/>
                      <a:pt x="122906" y="38282"/>
                      <a:pt x="122851" y="38323"/>
                    </a:cubicBezTo>
                    <a:cubicBezTo>
                      <a:pt x="122790" y="38364"/>
                      <a:pt x="122722" y="38330"/>
                      <a:pt x="122695" y="38255"/>
                    </a:cubicBezTo>
                    <a:cubicBezTo>
                      <a:pt x="122593" y="38003"/>
                      <a:pt x="122498" y="37745"/>
                      <a:pt x="122396" y="37487"/>
                    </a:cubicBezTo>
                    <a:cubicBezTo>
                      <a:pt x="122294" y="37249"/>
                      <a:pt x="122172" y="37202"/>
                      <a:pt x="121893" y="37283"/>
                    </a:cubicBezTo>
                    <a:cubicBezTo>
                      <a:pt x="121791" y="37317"/>
                      <a:pt x="121696" y="37351"/>
                      <a:pt x="121594" y="37378"/>
                    </a:cubicBezTo>
                    <a:cubicBezTo>
                      <a:pt x="121485" y="37392"/>
                      <a:pt x="121384" y="37392"/>
                      <a:pt x="121275" y="37378"/>
                    </a:cubicBezTo>
                    <a:cubicBezTo>
                      <a:pt x="121084" y="37365"/>
                      <a:pt x="120942" y="37174"/>
                      <a:pt x="121003" y="37018"/>
                    </a:cubicBezTo>
                    <a:cubicBezTo>
                      <a:pt x="121037" y="36923"/>
                      <a:pt x="121071" y="36828"/>
                      <a:pt x="121118" y="36733"/>
                    </a:cubicBezTo>
                    <a:cubicBezTo>
                      <a:pt x="121282" y="36427"/>
                      <a:pt x="121451" y="36128"/>
                      <a:pt x="121621" y="35829"/>
                    </a:cubicBezTo>
                    <a:cubicBezTo>
                      <a:pt x="121805" y="35496"/>
                      <a:pt x="122002" y="35156"/>
                      <a:pt x="122036" y="34775"/>
                    </a:cubicBezTo>
                    <a:cubicBezTo>
                      <a:pt x="122104" y="34075"/>
                      <a:pt x="122342" y="33437"/>
                      <a:pt x="122641" y="32805"/>
                    </a:cubicBezTo>
                    <a:cubicBezTo>
                      <a:pt x="122845" y="32376"/>
                      <a:pt x="123021" y="31921"/>
                      <a:pt x="122919" y="31418"/>
                    </a:cubicBezTo>
                    <a:cubicBezTo>
                      <a:pt x="122879" y="31208"/>
                      <a:pt x="122926" y="30997"/>
                      <a:pt x="123055" y="30827"/>
                    </a:cubicBezTo>
                    <a:cubicBezTo>
                      <a:pt x="123252" y="30555"/>
                      <a:pt x="123314" y="30270"/>
                      <a:pt x="123191" y="29950"/>
                    </a:cubicBezTo>
                    <a:cubicBezTo>
                      <a:pt x="123137" y="29814"/>
                      <a:pt x="123191" y="29678"/>
                      <a:pt x="123273" y="29556"/>
                    </a:cubicBezTo>
                    <a:cubicBezTo>
                      <a:pt x="123422" y="29284"/>
                      <a:pt x="123694" y="29094"/>
                      <a:pt x="124007" y="29040"/>
                    </a:cubicBezTo>
                    <a:cubicBezTo>
                      <a:pt x="124415" y="28958"/>
                      <a:pt x="124795" y="28761"/>
                      <a:pt x="125196" y="28625"/>
                    </a:cubicBezTo>
                    <a:cubicBezTo>
                      <a:pt x="125359" y="28571"/>
                      <a:pt x="125549" y="28584"/>
                      <a:pt x="125706" y="28673"/>
                    </a:cubicBezTo>
                    <a:cubicBezTo>
                      <a:pt x="125882" y="28768"/>
                      <a:pt x="126052" y="28741"/>
                      <a:pt x="126147" y="28557"/>
                    </a:cubicBezTo>
                    <a:cubicBezTo>
                      <a:pt x="126256" y="28333"/>
                      <a:pt x="126508" y="28204"/>
                      <a:pt x="126759" y="28244"/>
                    </a:cubicBezTo>
                    <a:cubicBezTo>
                      <a:pt x="127174" y="28319"/>
                      <a:pt x="127513" y="28095"/>
                      <a:pt x="127894" y="28081"/>
                    </a:cubicBezTo>
                    <a:cubicBezTo>
                      <a:pt x="127948" y="28081"/>
                      <a:pt x="128023" y="28007"/>
                      <a:pt x="128044" y="27945"/>
                    </a:cubicBezTo>
                    <a:cubicBezTo>
                      <a:pt x="128091" y="27782"/>
                      <a:pt x="128112" y="27612"/>
                      <a:pt x="128159" y="27449"/>
                    </a:cubicBezTo>
                    <a:cubicBezTo>
                      <a:pt x="128220" y="27279"/>
                      <a:pt x="128383" y="27164"/>
                      <a:pt x="128567" y="27171"/>
                    </a:cubicBezTo>
                    <a:cubicBezTo>
                      <a:pt x="129056" y="27218"/>
                      <a:pt x="129545" y="27259"/>
                      <a:pt x="130035" y="27320"/>
                    </a:cubicBezTo>
                    <a:cubicBezTo>
                      <a:pt x="130137" y="27341"/>
                      <a:pt x="130232" y="27388"/>
                      <a:pt x="130313" y="27463"/>
                    </a:cubicBezTo>
                    <a:cubicBezTo>
                      <a:pt x="130354" y="27504"/>
                      <a:pt x="130375" y="27565"/>
                      <a:pt x="130368" y="27626"/>
                    </a:cubicBezTo>
                    <a:cubicBezTo>
                      <a:pt x="130354" y="27687"/>
                      <a:pt x="130286" y="27735"/>
                      <a:pt x="130259" y="27796"/>
                    </a:cubicBezTo>
                    <a:cubicBezTo>
                      <a:pt x="130191" y="27918"/>
                      <a:pt x="130218" y="28075"/>
                      <a:pt x="130334" y="28163"/>
                    </a:cubicBezTo>
                    <a:cubicBezTo>
                      <a:pt x="130443" y="28272"/>
                      <a:pt x="130592" y="28346"/>
                      <a:pt x="130708" y="28272"/>
                    </a:cubicBezTo>
                    <a:cubicBezTo>
                      <a:pt x="131061" y="28054"/>
                      <a:pt x="131482" y="27932"/>
                      <a:pt x="131727" y="27572"/>
                    </a:cubicBezTo>
                    <a:cubicBezTo>
                      <a:pt x="131809" y="27443"/>
                      <a:pt x="131944" y="27415"/>
                      <a:pt x="132094" y="27470"/>
                    </a:cubicBezTo>
                    <a:cubicBezTo>
                      <a:pt x="132230" y="27517"/>
                      <a:pt x="132386" y="27470"/>
                      <a:pt x="132468" y="27354"/>
                    </a:cubicBezTo>
                    <a:cubicBezTo>
                      <a:pt x="132590" y="27198"/>
                      <a:pt x="132862" y="27130"/>
                      <a:pt x="132808" y="26878"/>
                    </a:cubicBezTo>
                    <a:cubicBezTo>
                      <a:pt x="132753" y="26627"/>
                      <a:pt x="132515" y="26620"/>
                      <a:pt x="132305" y="26600"/>
                    </a:cubicBezTo>
                    <a:cubicBezTo>
                      <a:pt x="132271" y="26600"/>
                      <a:pt x="132237" y="26593"/>
                      <a:pt x="132196" y="26586"/>
                    </a:cubicBezTo>
                    <a:cubicBezTo>
                      <a:pt x="132094" y="26573"/>
                      <a:pt x="132006" y="26505"/>
                      <a:pt x="131965" y="26403"/>
                    </a:cubicBezTo>
                    <a:cubicBezTo>
                      <a:pt x="131822" y="26043"/>
                      <a:pt x="131775" y="25669"/>
                      <a:pt x="131931" y="25302"/>
                    </a:cubicBezTo>
                    <a:cubicBezTo>
                      <a:pt x="131958" y="25234"/>
                      <a:pt x="131965" y="25166"/>
                      <a:pt x="131992" y="25105"/>
                    </a:cubicBezTo>
                    <a:cubicBezTo>
                      <a:pt x="132135" y="24813"/>
                      <a:pt x="132155" y="24514"/>
                      <a:pt x="132142" y="24201"/>
                    </a:cubicBezTo>
                    <a:cubicBezTo>
                      <a:pt x="132128" y="23786"/>
                      <a:pt x="132169" y="23379"/>
                      <a:pt x="132121" y="22964"/>
                    </a:cubicBezTo>
                    <a:cubicBezTo>
                      <a:pt x="132094" y="22672"/>
                      <a:pt x="132250" y="22434"/>
                      <a:pt x="132549" y="22318"/>
                    </a:cubicBezTo>
                    <a:cubicBezTo>
                      <a:pt x="132774" y="22230"/>
                      <a:pt x="133025" y="22169"/>
                      <a:pt x="133236" y="22053"/>
                    </a:cubicBezTo>
                    <a:cubicBezTo>
                      <a:pt x="133446" y="21924"/>
                      <a:pt x="133705" y="21890"/>
                      <a:pt x="133942" y="21972"/>
                    </a:cubicBezTo>
                    <a:cubicBezTo>
                      <a:pt x="134092" y="22019"/>
                      <a:pt x="134194" y="21911"/>
                      <a:pt x="134316" y="21836"/>
                    </a:cubicBezTo>
                    <a:cubicBezTo>
                      <a:pt x="134439" y="21761"/>
                      <a:pt x="134547" y="21809"/>
                      <a:pt x="134561" y="21911"/>
                    </a:cubicBezTo>
                    <a:cubicBezTo>
                      <a:pt x="134595" y="22149"/>
                      <a:pt x="134636" y="22386"/>
                      <a:pt x="134649" y="22631"/>
                    </a:cubicBezTo>
                    <a:cubicBezTo>
                      <a:pt x="134663" y="22842"/>
                      <a:pt x="134792" y="23025"/>
                      <a:pt x="134982" y="23127"/>
                    </a:cubicBezTo>
                    <a:cubicBezTo>
                      <a:pt x="135186" y="23243"/>
                      <a:pt x="135417" y="23317"/>
                      <a:pt x="135601" y="23474"/>
                    </a:cubicBezTo>
                    <a:cubicBezTo>
                      <a:pt x="135628" y="23494"/>
                      <a:pt x="135743" y="23453"/>
                      <a:pt x="135784" y="23413"/>
                    </a:cubicBezTo>
                    <a:cubicBezTo>
                      <a:pt x="135859" y="23338"/>
                      <a:pt x="135906" y="23249"/>
                      <a:pt x="135940" y="23148"/>
                    </a:cubicBezTo>
                    <a:cubicBezTo>
                      <a:pt x="136029" y="22747"/>
                      <a:pt x="136104" y="22339"/>
                      <a:pt x="136151" y="21931"/>
                    </a:cubicBezTo>
                    <a:cubicBezTo>
                      <a:pt x="136185" y="21646"/>
                      <a:pt x="136321" y="21503"/>
                      <a:pt x="136579" y="21421"/>
                    </a:cubicBezTo>
                    <a:cubicBezTo>
                      <a:pt x="136729" y="21367"/>
                      <a:pt x="136722" y="21211"/>
                      <a:pt x="136749" y="21082"/>
                    </a:cubicBezTo>
                    <a:cubicBezTo>
                      <a:pt x="136729" y="21068"/>
                      <a:pt x="136708" y="21061"/>
                      <a:pt x="136688" y="21048"/>
                    </a:cubicBezTo>
                    <a:cubicBezTo>
                      <a:pt x="136206" y="20681"/>
                      <a:pt x="136056" y="20157"/>
                      <a:pt x="135974" y="19607"/>
                    </a:cubicBezTo>
                    <a:cubicBezTo>
                      <a:pt x="135974" y="19573"/>
                      <a:pt x="135988" y="19539"/>
                      <a:pt x="136008" y="19518"/>
                    </a:cubicBezTo>
                    <a:cubicBezTo>
                      <a:pt x="136138" y="19287"/>
                      <a:pt x="136484" y="19185"/>
                      <a:pt x="136749" y="19294"/>
                    </a:cubicBezTo>
                    <a:cubicBezTo>
                      <a:pt x="136831" y="19328"/>
                      <a:pt x="136906" y="19471"/>
                      <a:pt x="136858" y="19552"/>
                    </a:cubicBezTo>
                    <a:cubicBezTo>
                      <a:pt x="136674" y="19858"/>
                      <a:pt x="136729" y="20144"/>
                      <a:pt x="136892" y="20429"/>
                    </a:cubicBezTo>
                    <a:cubicBezTo>
                      <a:pt x="137103" y="20783"/>
                      <a:pt x="137347" y="21129"/>
                      <a:pt x="137313" y="21571"/>
                    </a:cubicBezTo>
                    <a:cubicBezTo>
                      <a:pt x="137306" y="21625"/>
                      <a:pt x="137368" y="21693"/>
                      <a:pt x="137408" y="21748"/>
                    </a:cubicBezTo>
                    <a:cubicBezTo>
                      <a:pt x="137660" y="22033"/>
                      <a:pt x="137524" y="22414"/>
                      <a:pt x="137660" y="22733"/>
                    </a:cubicBezTo>
                    <a:cubicBezTo>
                      <a:pt x="137605" y="22978"/>
                      <a:pt x="137408" y="23134"/>
                      <a:pt x="137259" y="23324"/>
                    </a:cubicBezTo>
                    <a:cubicBezTo>
                      <a:pt x="137239" y="23351"/>
                      <a:pt x="137211" y="23372"/>
                      <a:pt x="137191" y="23399"/>
                    </a:cubicBezTo>
                    <a:cubicBezTo>
                      <a:pt x="137055" y="23555"/>
                      <a:pt x="136987" y="23759"/>
                      <a:pt x="137007" y="23970"/>
                    </a:cubicBezTo>
                    <a:cubicBezTo>
                      <a:pt x="137021" y="24514"/>
                      <a:pt x="137069" y="25064"/>
                      <a:pt x="136838" y="25580"/>
                    </a:cubicBezTo>
                    <a:cubicBezTo>
                      <a:pt x="136790" y="25710"/>
                      <a:pt x="136776" y="25852"/>
                      <a:pt x="136783" y="25988"/>
                    </a:cubicBezTo>
                    <a:cubicBezTo>
                      <a:pt x="136776" y="26505"/>
                      <a:pt x="136742" y="27021"/>
                      <a:pt x="136776" y="27531"/>
                    </a:cubicBezTo>
                    <a:cubicBezTo>
                      <a:pt x="136797" y="27966"/>
                      <a:pt x="136749" y="28353"/>
                      <a:pt x="136437" y="28686"/>
                    </a:cubicBezTo>
                    <a:cubicBezTo>
                      <a:pt x="136369" y="28754"/>
                      <a:pt x="136348" y="28870"/>
                      <a:pt x="136287" y="28951"/>
                    </a:cubicBezTo>
                    <a:cubicBezTo>
                      <a:pt x="136219" y="29033"/>
                      <a:pt x="136144" y="29101"/>
                      <a:pt x="136063" y="29162"/>
                    </a:cubicBezTo>
                    <a:cubicBezTo>
                      <a:pt x="135777" y="29379"/>
                      <a:pt x="135757" y="29400"/>
                      <a:pt x="135934" y="29604"/>
                    </a:cubicBezTo>
                    <a:cubicBezTo>
                      <a:pt x="136158" y="29876"/>
                      <a:pt x="136185" y="30168"/>
                      <a:pt x="136117" y="30480"/>
                    </a:cubicBezTo>
                    <a:cubicBezTo>
                      <a:pt x="136076" y="30643"/>
                      <a:pt x="136022" y="30813"/>
                      <a:pt x="135954" y="30970"/>
                    </a:cubicBezTo>
                    <a:cubicBezTo>
                      <a:pt x="135873" y="31194"/>
                      <a:pt x="135852" y="31439"/>
                      <a:pt x="135893" y="31676"/>
                    </a:cubicBezTo>
                    <a:cubicBezTo>
                      <a:pt x="135947" y="32091"/>
                      <a:pt x="136151" y="32465"/>
                      <a:pt x="136260" y="32859"/>
                    </a:cubicBezTo>
                    <a:cubicBezTo>
                      <a:pt x="136640" y="34171"/>
                      <a:pt x="137422" y="35278"/>
                      <a:pt x="138170" y="36400"/>
                    </a:cubicBezTo>
                    <a:cubicBezTo>
                      <a:pt x="138373" y="36712"/>
                      <a:pt x="138604" y="37018"/>
                      <a:pt x="138802" y="37344"/>
                    </a:cubicBezTo>
                    <a:cubicBezTo>
                      <a:pt x="138924" y="37555"/>
                      <a:pt x="139033" y="37793"/>
                      <a:pt x="139216" y="37936"/>
                    </a:cubicBezTo>
                    <a:cubicBezTo>
                      <a:pt x="139474" y="38146"/>
                      <a:pt x="139617" y="38404"/>
                      <a:pt x="139746" y="38683"/>
                    </a:cubicBezTo>
                    <a:cubicBezTo>
                      <a:pt x="139875" y="38962"/>
                      <a:pt x="139991" y="39254"/>
                      <a:pt x="140106" y="39546"/>
                    </a:cubicBezTo>
                    <a:cubicBezTo>
                      <a:pt x="140229" y="39859"/>
                      <a:pt x="140528" y="39981"/>
                      <a:pt x="140786" y="40137"/>
                    </a:cubicBezTo>
                    <a:cubicBezTo>
                      <a:pt x="140806" y="40151"/>
                      <a:pt x="140854" y="40124"/>
                      <a:pt x="140881" y="40103"/>
                    </a:cubicBezTo>
                    <a:cubicBezTo>
                      <a:pt x="141092" y="39947"/>
                      <a:pt x="141105" y="39682"/>
                      <a:pt x="141221" y="39471"/>
                    </a:cubicBezTo>
                    <a:cubicBezTo>
                      <a:pt x="141513" y="38928"/>
                      <a:pt x="141520" y="38377"/>
                      <a:pt x="141302" y="37786"/>
                    </a:cubicBezTo>
                    <a:cubicBezTo>
                      <a:pt x="141071" y="37161"/>
                      <a:pt x="140990" y="36984"/>
                      <a:pt x="141717" y="36637"/>
                    </a:cubicBezTo>
                    <a:cubicBezTo>
                      <a:pt x="141744" y="36617"/>
                      <a:pt x="141778" y="36597"/>
                      <a:pt x="141805" y="36576"/>
                    </a:cubicBezTo>
                    <a:cubicBezTo>
                      <a:pt x="141914" y="36508"/>
                      <a:pt x="141935" y="36434"/>
                      <a:pt x="141867" y="36325"/>
                    </a:cubicBezTo>
                    <a:cubicBezTo>
                      <a:pt x="141771" y="36182"/>
                      <a:pt x="141663" y="36039"/>
                      <a:pt x="141581" y="35890"/>
                    </a:cubicBezTo>
                    <a:cubicBezTo>
                      <a:pt x="141513" y="35774"/>
                      <a:pt x="141466" y="35638"/>
                      <a:pt x="141452" y="35503"/>
                    </a:cubicBezTo>
                    <a:cubicBezTo>
                      <a:pt x="141452" y="35197"/>
                      <a:pt x="141466" y="34884"/>
                      <a:pt x="141500" y="34578"/>
                    </a:cubicBezTo>
                    <a:cubicBezTo>
                      <a:pt x="141527" y="34368"/>
                      <a:pt x="141676" y="34191"/>
                      <a:pt x="141887" y="34130"/>
                    </a:cubicBezTo>
                    <a:cubicBezTo>
                      <a:pt x="142043" y="34062"/>
                      <a:pt x="142206" y="33994"/>
                      <a:pt x="142356" y="33906"/>
                    </a:cubicBezTo>
                    <a:cubicBezTo>
                      <a:pt x="142499" y="33797"/>
                      <a:pt x="142533" y="33600"/>
                      <a:pt x="142437" y="33443"/>
                    </a:cubicBezTo>
                    <a:cubicBezTo>
                      <a:pt x="142288" y="33260"/>
                      <a:pt x="142132" y="33070"/>
                      <a:pt x="141962" y="32900"/>
                    </a:cubicBezTo>
                    <a:cubicBezTo>
                      <a:pt x="141513" y="32438"/>
                      <a:pt x="141370" y="31901"/>
                      <a:pt x="141472" y="31282"/>
                    </a:cubicBezTo>
                    <a:cubicBezTo>
                      <a:pt x="141493" y="31180"/>
                      <a:pt x="141581" y="31106"/>
                      <a:pt x="141690" y="31112"/>
                    </a:cubicBezTo>
                    <a:cubicBezTo>
                      <a:pt x="141758" y="31119"/>
                      <a:pt x="141826" y="31146"/>
                      <a:pt x="141894" y="31146"/>
                    </a:cubicBezTo>
                    <a:cubicBezTo>
                      <a:pt x="142104" y="31160"/>
                      <a:pt x="142302" y="30895"/>
                      <a:pt x="142206" y="30732"/>
                    </a:cubicBezTo>
                    <a:cubicBezTo>
                      <a:pt x="142070" y="30494"/>
                      <a:pt x="141880" y="30283"/>
                      <a:pt x="141771" y="30032"/>
                    </a:cubicBezTo>
                    <a:cubicBezTo>
                      <a:pt x="141663" y="29801"/>
                      <a:pt x="141513" y="29733"/>
                      <a:pt x="141275" y="29767"/>
                    </a:cubicBezTo>
                    <a:cubicBezTo>
                      <a:pt x="141207" y="29767"/>
                      <a:pt x="141146" y="29740"/>
                      <a:pt x="141105" y="29685"/>
                    </a:cubicBezTo>
                    <a:cubicBezTo>
                      <a:pt x="140983" y="29407"/>
                      <a:pt x="140806" y="29135"/>
                      <a:pt x="140956" y="28802"/>
                    </a:cubicBezTo>
                    <a:cubicBezTo>
                      <a:pt x="140990" y="28707"/>
                      <a:pt x="140997" y="28598"/>
                      <a:pt x="140976" y="28503"/>
                    </a:cubicBezTo>
                    <a:cubicBezTo>
                      <a:pt x="140956" y="28401"/>
                      <a:pt x="140908" y="28306"/>
                      <a:pt x="140847" y="28224"/>
                    </a:cubicBezTo>
                    <a:cubicBezTo>
                      <a:pt x="140698" y="28075"/>
                      <a:pt x="140501" y="27986"/>
                      <a:pt x="140290" y="27973"/>
                    </a:cubicBezTo>
                    <a:cubicBezTo>
                      <a:pt x="140222" y="27973"/>
                      <a:pt x="140154" y="28000"/>
                      <a:pt x="140113" y="28054"/>
                    </a:cubicBezTo>
                    <a:cubicBezTo>
                      <a:pt x="140052" y="28122"/>
                      <a:pt x="139998" y="28204"/>
                      <a:pt x="139957" y="28278"/>
                    </a:cubicBezTo>
                    <a:lnTo>
                      <a:pt x="139964" y="28278"/>
                    </a:lnTo>
                    <a:cubicBezTo>
                      <a:pt x="139964" y="28292"/>
                      <a:pt x="139970" y="28306"/>
                      <a:pt x="139977" y="28312"/>
                    </a:cubicBezTo>
                    <a:cubicBezTo>
                      <a:pt x="140004" y="28319"/>
                      <a:pt x="140018" y="28319"/>
                      <a:pt x="140018" y="28326"/>
                    </a:cubicBezTo>
                    <a:cubicBezTo>
                      <a:pt x="140018" y="28374"/>
                      <a:pt x="140004" y="28360"/>
                      <a:pt x="139977" y="28312"/>
                    </a:cubicBezTo>
                    <a:lnTo>
                      <a:pt x="139937" y="28306"/>
                    </a:lnTo>
                    <a:cubicBezTo>
                      <a:pt x="139943" y="28299"/>
                      <a:pt x="139950" y="28285"/>
                      <a:pt x="139957" y="28278"/>
                    </a:cubicBezTo>
                    <a:cubicBezTo>
                      <a:pt x="139767" y="28190"/>
                      <a:pt x="139617" y="28034"/>
                      <a:pt x="139542" y="27837"/>
                    </a:cubicBezTo>
                    <a:cubicBezTo>
                      <a:pt x="139393" y="27490"/>
                      <a:pt x="139332" y="27110"/>
                      <a:pt x="139366" y="26729"/>
                    </a:cubicBezTo>
                    <a:cubicBezTo>
                      <a:pt x="139400" y="26131"/>
                      <a:pt x="139359" y="25560"/>
                      <a:pt x="139019" y="25044"/>
                    </a:cubicBezTo>
                    <a:cubicBezTo>
                      <a:pt x="138985" y="24982"/>
                      <a:pt x="138965" y="24914"/>
                      <a:pt x="138951" y="24847"/>
                    </a:cubicBezTo>
                    <a:cubicBezTo>
                      <a:pt x="138842" y="24480"/>
                      <a:pt x="139019" y="24174"/>
                      <a:pt x="139427" y="24072"/>
                    </a:cubicBezTo>
                    <a:cubicBezTo>
                      <a:pt x="139495" y="24058"/>
                      <a:pt x="139570" y="24092"/>
                      <a:pt x="139637" y="24085"/>
                    </a:cubicBezTo>
                    <a:cubicBezTo>
                      <a:pt x="139848" y="24065"/>
                      <a:pt x="139896" y="24038"/>
                      <a:pt x="139923" y="23854"/>
                    </a:cubicBezTo>
                    <a:cubicBezTo>
                      <a:pt x="139957" y="23684"/>
                      <a:pt x="139977" y="23515"/>
                      <a:pt x="140093" y="23379"/>
                    </a:cubicBezTo>
                    <a:cubicBezTo>
                      <a:pt x="140161" y="23304"/>
                      <a:pt x="140303" y="23283"/>
                      <a:pt x="140351" y="23365"/>
                    </a:cubicBezTo>
                    <a:cubicBezTo>
                      <a:pt x="140433" y="23515"/>
                      <a:pt x="140514" y="23678"/>
                      <a:pt x="140616" y="23814"/>
                    </a:cubicBezTo>
                    <a:cubicBezTo>
                      <a:pt x="140664" y="23861"/>
                      <a:pt x="140732" y="23875"/>
                      <a:pt x="140800" y="23861"/>
                    </a:cubicBezTo>
                    <a:cubicBezTo>
                      <a:pt x="140861" y="23848"/>
                      <a:pt x="140915" y="23800"/>
                      <a:pt x="140942" y="23739"/>
                    </a:cubicBezTo>
                    <a:cubicBezTo>
                      <a:pt x="140990" y="23576"/>
                      <a:pt x="141024" y="23406"/>
                      <a:pt x="141051" y="23236"/>
                    </a:cubicBezTo>
                    <a:cubicBezTo>
                      <a:pt x="141105" y="22998"/>
                      <a:pt x="141228" y="22781"/>
                      <a:pt x="141391" y="22604"/>
                    </a:cubicBezTo>
                    <a:cubicBezTo>
                      <a:pt x="141608" y="22359"/>
                      <a:pt x="141921" y="22264"/>
                      <a:pt x="142234" y="22210"/>
                    </a:cubicBezTo>
                    <a:cubicBezTo>
                      <a:pt x="142451" y="22169"/>
                      <a:pt x="142635" y="22312"/>
                      <a:pt x="142811" y="22427"/>
                    </a:cubicBezTo>
                    <a:cubicBezTo>
                      <a:pt x="142981" y="22543"/>
                      <a:pt x="143151" y="22672"/>
                      <a:pt x="143328" y="22787"/>
                    </a:cubicBezTo>
                    <a:cubicBezTo>
                      <a:pt x="143375" y="22835"/>
                      <a:pt x="143436" y="22876"/>
                      <a:pt x="143504" y="22896"/>
                    </a:cubicBezTo>
                    <a:cubicBezTo>
                      <a:pt x="143606" y="22923"/>
                      <a:pt x="143708" y="22937"/>
                      <a:pt x="143810" y="22950"/>
                    </a:cubicBezTo>
                    <a:cubicBezTo>
                      <a:pt x="143919" y="22944"/>
                      <a:pt x="144000" y="22862"/>
                      <a:pt x="144014" y="22753"/>
                    </a:cubicBezTo>
                    <a:cubicBezTo>
                      <a:pt x="144000" y="22515"/>
                      <a:pt x="143817" y="22305"/>
                      <a:pt x="143871" y="22053"/>
                    </a:cubicBezTo>
                    <a:cubicBezTo>
                      <a:pt x="143926" y="21822"/>
                      <a:pt x="143967" y="21584"/>
                      <a:pt x="144034" y="21353"/>
                    </a:cubicBezTo>
                    <a:cubicBezTo>
                      <a:pt x="144123" y="21020"/>
                      <a:pt x="144177" y="20681"/>
                      <a:pt x="144204" y="20341"/>
                    </a:cubicBezTo>
                    <a:cubicBezTo>
                      <a:pt x="144238" y="19824"/>
                      <a:pt x="144401" y="19321"/>
                      <a:pt x="144680" y="18880"/>
                    </a:cubicBezTo>
                    <a:cubicBezTo>
                      <a:pt x="144843" y="18621"/>
                      <a:pt x="144979" y="18343"/>
                      <a:pt x="145088" y="18057"/>
                    </a:cubicBezTo>
                    <a:cubicBezTo>
                      <a:pt x="145285" y="17616"/>
                      <a:pt x="145570" y="17215"/>
                      <a:pt x="145931" y="16895"/>
                    </a:cubicBezTo>
                    <a:cubicBezTo>
                      <a:pt x="146060" y="16780"/>
                      <a:pt x="146236" y="16712"/>
                      <a:pt x="146413" y="16712"/>
                    </a:cubicBezTo>
                    <a:cubicBezTo>
                      <a:pt x="146658" y="16712"/>
                      <a:pt x="146909" y="16739"/>
                      <a:pt x="147154" y="16739"/>
                    </a:cubicBezTo>
                    <a:cubicBezTo>
                      <a:pt x="147256" y="16746"/>
                      <a:pt x="147364" y="16732"/>
                      <a:pt x="147466" y="16698"/>
                    </a:cubicBezTo>
                    <a:cubicBezTo>
                      <a:pt x="147521" y="16678"/>
                      <a:pt x="147596" y="16610"/>
                      <a:pt x="147596" y="16555"/>
                    </a:cubicBezTo>
                    <a:cubicBezTo>
                      <a:pt x="147616" y="16107"/>
                      <a:pt x="147636" y="15658"/>
                      <a:pt x="147201" y="15339"/>
                    </a:cubicBezTo>
                    <a:cubicBezTo>
                      <a:pt x="147093" y="15264"/>
                      <a:pt x="147052" y="15108"/>
                      <a:pt x="146970" y="14999"/>
                    </a:cubicBezTo>
                    <a:cubicBezTo>
                      <a:pt x="146909" y="14918"/>
                      <a:pt x="146855" y="14802"/>
                      <a:pt x="146766" y="14775"/>
                    </a:cubicBezTo>
                    <a:cubicBezTo>
                      <a:pt x="146372" y="14646"/>
                      <a:pt x="146087" y="14306"/>
                      <a:pt x="145666" y="14224"/>
                    </a:cubicBezTo>
                    <a:cubicBezTo>
                      <a:pt x="145666" y="14231"/>
                      <a:pt x="145666" y="14238"/>
                      <a:pt x="145672" y="14245"/>
                    </a:cubicBezTo>
                    <a:lnTo>
                      <a:pt x="145584" y="14265"/>
                    </a:lnTo>
                    <a:lnTo>
                      <a:pt x="145645" y="14218"/>
                    </a:lnTo>
                    <a:cubicBezTo>
                      <a:pt x="145652" y="14218"/>
                      <a:pt x="145659" y="14224"/>
                      <a:pt x="145666" y="14224"/>
                    </a:cubicBezTo>
                    <a:cubicBezTo>
                      <a:pt x="145632" y="14095"/>
                      <a:pt x="145598" y="13966"/>
                      <a:pt x="145557" y="13851"/>
                    </a:cubicBezTo>
                    <a:cubicBezTo>
                      <a:pt x="145468" y="13599"/>
                      <a:pt x="145319" y="13423"/>
                      <a:pt x="145020" y="13450"/>
                    </a:cubicBezTo>
                    <a:cubicBezTo>
                      <a:pt x="144945" y="13470"/>
                      <a:pt x="144870" y="13436"/>
                      <a:pt x="144843" y="13368"/>
                    </a:cubicBezTo>
                    <a:cubicBezTo>
                      <a:pt x="144816" y="13307"/>
                      <a:pt x="144802" y="13239"/>
                      <a:pt x="144768" y="13178"/>
                    </a:cubicBezTo>
                    <a:cubicBezTo>
                      <a:pt x="144626" y="12879"/>
                      <a:pt x="144517" y="12797"/>
                      <a:pt x="144204" y="12858"/>
                    </a:cubicBezTo>
                    <a:cubicBezTo>
                      <a:pt x="143871" y="12926"/>
                      <a:pt x="143681" y="12757"/>
                      <a:pt x="143491" y="12546"/>
                    </a:cubicBezTo>
                    <a:cubicBezTo>
                      <a:pt x="143416" y="12464"/>
                      <a:pt x="143443" y="12335"/>
                      <a:pt x="143545" y="12288"/>
                    </a:cubicBezTo>
                    <a:cubicBezTo>
                      <a:pt x="143674" y="12247"/>
                      <a:pt x="143810" y="12206"/>
                      <a:pt x="143946" y="12172"/>
                    </a:cubicBezTo>
                    <a:cubicBezTo>
                      <a:pt x="144340" y="12070"/>
                      <a:pt x="144524" y="11785"/>
                      <a:pt x="144558" y="11418"/>
                    </a:cubicBezTo>
                    <a:cubicBezTo>
                      <a:pt x="144592" y="11003"/>
                      <a:pt x="144592" y="10595"/>
                      <a:pt x="144585" y="10181"/>
                    </a:cubicBezTo>
                    <a:cubicBezTo>
                      <a:pt x="144578" y="10045"/>
                      <a:pt x="144544" y="9909"/>
                      <a:pt x="144483" y="9787"/>
                    </a:cubicBezTo>
                    <a:cubicBezTo>
                      <a:pt x="144415" y="9630"/>
                      <a:pt x="144300" y="9494"/>
                      <a:pt x="144238" y="9331"/>
                    </a:cubicBezTo>
                    <a:cubicBezTo>
                      <a:pt x="144157" y="9093"/>
                      <a:pt x="143946" y="8924"/>
                      <a:pt x="143701" y="8896"/>
                    </a:cubicBezTo>
                    <a:cubicBezTo>
                      <a:pt x="143457" y="8856"/>
                      <a:pt x="143239" y="8713"/>
                      <a:pt x="143110" y="8495"/>
                    </a:cubicBezTo>
                    <a:cubicBezTo>
                      <a:pt x="143042" y="8421"/>
                      <a:pt x="143022" y="8305"/>
                      <a:pt x="143069" y="8210"/>
                    </a:cubicBezTo>
                    <a:cubicBezTo>
                      <a:pt x="143117" y="8122"/>
                      <a:pt x="143144" y="8020"/>
                      <a:pt x="143192" y="7931"/>
                    </a:cubicBezTo>
                    <a:cubicBezTo>
                      <a:pt x="143280" y="7768"/>
                      <a:pt x="143450" y="7748"/>
                      <a:pt x="143498" y="7884"/>
                    </a:cubicBezTo>
                    <a:cubicBezTo>
                      <a:pt x="143579" y="8115"/>
                      <a:pt x="143756" y="8298"/>
                      <a:pt x="143980" y="8400"/>
                    </a:cubicBezTo>
                    <a:cubicBezTo>
                      <a:pt x="144612" y="8720"/>
                      <a:pt x="144666" y="8706"/>
                      <a:pt x="144979" y="8040"/>
                    </a:cubicBezTo>
                    <a:cubicBezTo>
                      <a:pt x="144999" y="7979"/>
                      <a:pt x="145033" y="7911"/>
                      <a:pt x="145067" y="7850"/>
                    </a:cubicBezTo>
                    <a:cubicBezTo>
                      <a:pt x="145190" y="7680"/>
                      <a:pt x="145373" y="7564"/>
                      <a:pt x="145584" y="7530"/>
                    </a:cubicBezTo>
                    <a:cubicBezTo>
                      <a:pt x="145740" y="7490"/>
                      <a:pt x="145849" y="7612"/>
                      <a:pt x="145951" y="7700"/>
                    </a:cubicBezTo>
                    <a:cubicBezTo>
                      <a:pt x="146080" y="7816"/>
                      <a:pt x="146202" y="7938"/>
                      <a:pt x="146311" y="8067"/>
                    </a:cubicBezTo>
                    <a:cubicBezTo>
                      <a:pt x="146508" y="8278"/>
                      <a:pt x="146760" y="8326"/>
                      <a:pt x="146984" y="8190"/>
                    </a:cubicBezTo>
                    <a:cubicBezTo>
                      <a:pt x="147188" y="8054"/>
                      <a:pt x="147426" y="7993"/>
                      <a:pt x="147670" y="8013"/>
                    </a:cubicBezTo>
                    <a:cubicBezTo>
                      <a:pt x="147847" y="8020"/>
                      <a:pt x="148024" y="8047"/>
                      <a:pt x="148200" y="8040"/>
                    </a:cubicBezTo>
                    <a:cubicBezTo>
                      <a:pt x="148336" y="8033"/>
                      <a:pt x="148479" y="8006"/>
                      <a:pt x="148615" y="7965"/>
                    </a:cubicBezTo>
                    <a:cubicBezTo>
                      <a:pt x="148676" y="7945"/>
                      <a:pt x="148737" y="7911"/>
                      <a:pt x="148792" y="7863"/>
                    </a:cubicBezTo>
                    <a:cubicBezTo>
                      <a:pt x="148839" y="7816"/>
                      <a:pt x="148900" y="7741"/>
                      <a:pt x="148887" y="7694"/>
                    </a:cubicBezTo>
                    <a:cubicBezTo>
                      <a:pt x="148839" y="7361"/>
                      <a:pt x="148860" y="6980"/>
                      <a:pt x="148364" y="6932"/>
                    </a:cubicBezTo>
                    <a:cubicBezTo>
                      <a:pt x="148214" y="6919"/>
                      <a:pt x="148146" y="6762"/>
                      <a:pt x="148105" y="6633"/>
                    </a:cubicBezTo>
                    <a:cubicBezTo>
                      <a:pt x="148092" y="6565"/>
                      <a:pt x="148092" y="6491"/>
                      <a:pt x="148098" y="6423"/>
                    </a:cubicBezTo>
                    <a:cubicBezTo>
                      <a:pt x="148119" y="6096"/>
                      <a:pt x="148044" y="5825"/>
                      <a:pt x="147718" y="5641"/>
                    </a:cubicBezTo>
                    <a:cubicBezTo>
                      <a:pt x="147575" y="5560"/>
                      <a:pt x="147480" y="5397"/>
                      <a:pt x="147371" y="5261"/>
                    </a:cubicBezTo>
                    <a:cubicBezTo>
                      <a:pt x="147242" y="5104"/>
                      <a:pt x="147222" y="5036"/>
                      <a:pt x="147385" y="4921"/>
                    </a:cubicBezTo>
                    <a:cubicBezTo>
                      <a:pt x="147657" y="4717"/>
                      <a:pt x="147765" y="4438"/>
                      <a:pt x="147854" y="4139"/>
                    </a:cubicBezTo>
                    <a:cubicBezTo>
                      <a:pt x="147888" y="4037"/>
                      <a:pt x="147867" y="3929"/>
                      <a:pt x="147799" y="3854"/>
                    </a:cubicBezTo>
                    <a:cubicBezTo>
                      <a:pt x="147500" y="3528"/>
                      <a:pt x="147392" y="3140"/>
                      <a:pt x="147392" y="2712"/>
                    </a:cubicBezTo>
                    <a:cubicBezTo>
                      <a:pt x="147392" y="2576"/>
                      <a:pt x="147324" y="2522"/>
                      <a:pt x="147195" y="2529"/>
                    </a:cubicBezTo>
                    <a:cubicBezTo>
                      <a:pt x="147120" y="2529"/>
                      <a:pt x="147045" y="2569"/>
                      <a:pt x="146984" y="2549"/>
                    </a:cubicBezTo>
                    <a:cubicBezTo>
                      <a:pt x="146610" y="2467"/>
                      <a:pt x="146250" y="2332"/>
                      <a:pt x="145863" y="2298"/>
                    </a:cubicBezTo>
                    <a:cubicBezTo>
                      <a:pt x="145733" y="2284"/>
                      <a:pt x="145611" y="2175"/>
                      <a:pt x="145489" y="2114"/>
                    </a:cubicBezTo>
                    <a:cubicBezTo>
                      <a:pt x="145299" y="2005"/>
                      <a:pt x="145054" y="2046"/>
                      <a:pt x="144911" y="2209"/>
                    </a:cubicBezTo>
                    <a:cubicBezTo>
                      <a:pt x="144687" y="2427"/>
                      <a:pt x="144497" y="2678"/>
                      <a:pt x="144157" y="2739"/>
                    </a:cubicBezTo>
                    <a:cubicBezTo>
                      <a:pt x="144102" y="2746"/>
                      <a:pt x="144062" y="2834"/>
                      <a:pt x="144021" y="2882"/>
                    </a:cubicBezTo>
                    <a:cubicBezTo>
                      <a:pt x="143926" y="2998"/>
                      <a:pt x="143912" y="3174"/>
                      <a:pt x="143994" y="3269"/>
                    </a:cubicBezTo>
                    <a:cubicBezTo>
                      <a:pt x="144150" y="3453"/>
                      <a:pt x="144333" y="3616"/>
                      <a:pt x="144476" y="3813"/>
                    </a:cubicBezTo>
                    <a:cubicBezTo>
                      <a:pt x="144558" y="3929"/>
                      <a:pt x="144571" y="4078"/>
                      <a:pt x="144497" y="4207"/>
                    </a:cubicBezTo>
                    <a:cubicBezTo>
                      <a:pt x="144456" y="4255"/>
                      <a:pt x="144408" y="4296"/>
                      <a:pt x="144347" y="4323"/>
                    </a:cubicBezTo>
                    <a:cubicBezTo>
                      <a:pt x="144320" y="4336"/>
                      <a:pt x="144259" y="4330"/>
                      <a:pt x="144252" y="4316"/>
                    </a:cubicBezTo>
                    <a:cubicBezTo>
                      <a:pt x="144021" y="3799"/>
                      <a:pt x="143491" y="3514"/>
                      <a:pt x="143219" y="3025"/>
                    </a:cubicBezTo>
                    <a:cubicBezTo>
                      <a:pt x="142838" y="2719"/>
                      <a:pt x="142465" y="2406"/>
                      <a:pt x="141901" y="2522"/>
                    </a:cubicBezTo>
                    <a:cubicBezTo>
                      <a:pt x="141697" y="2569"/>
                      <a:pt x="141486" y="2563"/>
                      <a:pt x="141282" y="2508"/>
                    </a:cubicBezTo>
                    <a:cubicBezTo>
                      <a:pt x="140969" y="2406"/>
                      <a:pt x="140664" y="2413"/>
                      <a:pt x="140344" y="2406"/>
                    </a:cubicBezTo>
                    <a:cubicBezTo>
                      <a:pt x="139957" y="2413"/>
                      <a:pt x="139570" y="2366"/>
                      <a:pt x="139203" y="2250"/>
                    </a:cubicBezTo>
                    <a:cubicBezTo>
                      <a:pt x="138870" y="2141"/>
                      <a:pt x="138509" y="2107"/>
                      <a:pt x="138163" y="2250"/>
                    </a:cubicBezTo>
                    <a:cubicBezTo>
                      <a:pt x="137898" y="2359"/>
                      <a:pt x="137701" y="2277"/>
                      <a:pt x="137490" y="2114"/>
                    </a:cubicBezTo>
                    <a:cubicBezTo>
                      <a:pt x="137293" y="1965"/>
                      <a:pt x="137055" y="1869"/>
                      <a:pt x="136810" y="1849"/>
                    </a:cubicBezTo>
                    <a:cubicBezTo>
                      <a:pt x="136042" y="1767"/>
                      <a:pt x="135295" y="1530"/>
                      <a:pt x="134507" y="1604"/>
                    </a:cubicBezTo>
                    <a:cubicBezTo>
                      <a:pt x="134405" y="1611"/>
                      <a:pt x="134296" y="1604"/>
                      <a:pt x="134194" y="1577"/>
                    </a:cubicBezTo>
                    <a:cubicBezTo>
                      <a:pt x="133684" y="1434"/>
                      <a:pt x="133208" y="1584"/>
                      <a:pt x="132760" y="1774"/>
                    </a:cubicBezTo>
                    <a:cubicBezTo>
                      <a:pt x="132434" y="1910"/>
                      <a:pt x="132114" y="2100"/>
                      <a:pt x="131768" y="2114"/>
                    </a:cubicBezTo>
                    <a:cubicBezTo>
                      <a:pt x="131380" y="2134"/>
                      <a:pt x="131013" y="2284"/>
                      <a:pt x="130619" y="2264"/>
                    </a:cubicBezTo>
                    <a:cubicBezTo>
                      <a:pt x="130449" y="2264"/>
                      <a:pt x="130273" y="2284"/>
                      <a:pt x="130103" y="2318"/>
                    </a:cubicBezTo>
                    <a:cubicBezTo>
                      <a:pt x="130014" y="2332"/>
                      <a:pt x="129994" y="2386"/>
                      <a:pt x="130001" y="2474"/>
                    </a:cubicBezTo>
                    <a:cubicBezTo>
                      <a:pt x="130035" y="2814"/>
                      <a:pt x="130381" y="3059"/>
                      <a:pt x="130307" y="3446"/>
                    </a:cubicBezTo>
                    <a:cubicBezTo>
                      <a:pt x="130293" y="3500"/>
                      <a:pt x="130422" y="3623"/>
                      <a:pt x="130510" y="3650"/>
                    </a:cubicBezTo>
                    <a:cubicBezTo>
                      <a:pt x="130782" y="3731"/>
                      <a:pt x="131054" y="3806"/>
                      <a:pt x="131251" y="4024"/>
                    </a:cubicBezTo>
                    <a:cubicBezTo>
                      <a:pt x="131462" y="4255"/>
                      <a:pt x="131659" y="4493"/>
                      <a:pt x="131856" y="4737"/>
                    </a:cubicBezTo>
                    <a:cubicBezTo>
                      <a:pt x="131938" y="4853"/>
                      <a:pt x="131931" y="5009"/>
                      <a:pt x="131836" y="5118"/>
                    </a:cubicBezTo>
                    <a:cubicBezTo>
                      <a:pt x="131734" y="5213"/>
                      <a:pt x="131632" y="5308"/>
                      <a:pt x="131516" y="5390"/>
                    </a:cubicBezTo>
                    <a:cubicBezTo>
                      <a:pt x="131340" y="5519"/>
                      <a:pt x="131143" y="5519"/>
                      <a:pt x="131054" y="5356"/>
                    </a:cubicBezTo>
                    <a:cubicBezTo>
                      <a:pt x="130837" y="4934"/>
                      <a:pt x="130477" y="4785"/>
                      <a:pt x="130028" y="4751"/>
                    </a:cubicBezTo>
                    <a:cubicBezTo>
                      <a:pt x="129953" y="4751"/>
                      <a:pt x="129885" y="4737"/>
                      <a:pt x="129817" y="4710"/>
                    </a:cubicBezTo>
                    <a:cubicBezTo>
                      <a:pt x="129729" y="4669"/>
                      <a:pt x="129641" y="4608"/>
                      <a:pt x="129573" y="4533"/>
                    </a:cubicBezTo>
                    <a:cubicBezTo>
                      <a:pt x="129491" y="4418"/>
                      <a:pt x="129416" y="4302"/>
                      <a:pt x="129355" y="4180"/>
                    </a:cubicBezTo>
                    <a:cubicBezTo>
                      <a:pt x="129314" y="4119"/>
                      <a:pt x="129328" y="4037"/>
                      <a:pt x="129389" y="3997"/>
                    </a:cubicBezTo>
                    <a:cubicBezTo>
                      <a:pt x="129620" y="3793"/>
                      <a:pt x="129559" y="3568"/>
                      <a:pt x="129423" y="3344"/>
                    </a:cubicBezTo>
                    <a:cubicBezTo>
                      <a:pt x="129274" y="3106"/>
                      <a:pt x="129022" y="3093"/>
                      <a:pt x="128771" y="3113"/>
                    </a:cubicBezTo>
                    <a:cubicBezTo>
                      <a:pt x="128628" y="3120"/>
                      <a:pt x="128411" y="3337"/>
                      <a:pt x="128411" y="3453"/>
                    </a:cubicBezTo>
                    <a:cubicBezTo>
                      <a:pt x="128411" y="3731"/>
                      <a:pt x="128417" y="4003"/>
                      <a:pt x="128411" y="4275"/>
                    </a:cubicBezTo>
                    <a:cubicBezTo>
                      <a:pt x="128404" y="4459"/>
                      <a:pt x="128268" y="4608"/>
                      <a:pt x="128091" y="4642"/>
                    </a:cubicBezTo>
                    <a:cubicBezTo>
                      <a:pt x="127745" y="4697"/>
                      <a:pt x="127391" y="4724"/>
                      <a:pt x="127058" y="4819"/>
                    </a:cubicBezTo>
                    <a:cubicBezTo>
                      <a:pt x="126813" y="4887"/>
                      <a:pt x="126589" y="4948"/>
                      <a:pt x="126338" y="4880"/>
                    </a:cubicBezTo>
                    <a:cubicBezTo>
                      <a:pt x="126270" y="4860"/>
                      <a:pt x="126195" y="4866"/>
                      <a:pt x="126134" y="4894"/>
                    </a:cubicBezTo>
                    <a:cubicBezTo>
                      <a:pt x="125733" y="5104"/>
                      <a:pt x="125325" y="5308"/>
                      <a:pt x="124931" y="5539"/>
                    </a:cubicBezTo>
                    <a:cubicBezTo>
                      <a:pt x="124387" y="5872"/>
                      <a:pt x="123755" y="6022"/>
                      <a:pt x="123123" y="5967"/>
                    </a:cubicBezTo>
                    <a:cubicBezTo>
                      <a:pt x="122981" y="5961"/>
                      <a:pt x="122858" y="5865"/>
                      <a:pt x="122811" y="5730"/>
                    </a:cubicBezTo>
                    <a:cubicBezTo>
                      <a:pt x="122790" y="5696"/>
                      <a:pt x="122777" y="5668"/>
                      <a:pt x="122770" y="5634"/>
                    </a:cubicBezTo>
                    <a:cubicBezTo>
                      <a:pt x="122634" y="4982"/>
                      <a:pt x="122260" y="4513"/>
                      <a:pt x="121676" y="4180"/>
                    </a:cubicBezTo>
                    <a:cubicBezTo>
                      <a:pt x="121615" y="4146"/>
                      <a:pt x="121574" y="4085"/>
                      <a:pt x="121513" y="4051"/>
                    </a:cubicBezTo>
                    <a:cubicBezTo>
                      <a:pt x="120894" y="3657"/>
                      <a:pt x="120262" y="3412"/>
                      <a:pt x="119535" y="3820"/>
                    </a:cubicBezTo>
                    <a:cubicBezTo>
                      <a:pt x="119419" y="3888"/>
                      <a:pt x="119270" y="3901"/>
                      <a:pt x="119141" y="3956"/>
                    </a:cubicBezTo>
                    <a:cubicBezTo>
                      <a:pt x="118584" y="4173"/>
                      <a:pt x="118040" y="4418"/>
                      <a:pt x="117557" y="4778"/>
                    </a:cubicBezTo>
                    <a:cubicBezTo>
                      <a:pt x="117299" y="4962"/>
                      <a:pt x="117034" y="5125"/>
                      <a:pt x="116762" y="5288"/>
                    </a:cubicBezTo>
                    <a:cubicBezTo>
                      <a:pt x="116579" y="5403"/>
                      <a:pt x="116334" y="5335"/>
                      <a:pt x="116232" y="5138"/>
                    </a:cubicBezTo>
                    <a:cubicBezTo>
                      <a:pt x="116137" y="4914"/>
                      <a:pt x="115954" y="4737"/>
                      <a:pt x="115722" y="4649"/>
                    </a:cubicBezTo>
                    <a:cubicBezTo>
                      <a:pt x="115559" y="4581"/>
                      <a:pt x="115396" y="4513"/>
                      <a:pt x="115240" y="4431"/>
                    </a:cubicBezTo>
                    <a:cubicBezTo>
                      <a:pt x="115056" y="4343"/>
                      <a:pt x="114914" y="4411"/>
                      <a:pt x="114764" y="4527"/>
                    </a:cubicBezTo>
                    <a:cubicBezTo>
                      <a:pt x="114608" y="4663"/>
                      <a:pt x="114588" y="4656"/>
                      <a:pt x="114431" y="4540"/>
                    </a:cubicBezTo>
                    <a:cubicBezTo>
                      <a:pt x="114316" y="4452"/>
                      <a:pt x="114200" y="4370"/>
                      <a:pt x="114051" y="4418"/>
                    </a:cubicBezTo>
                    <a:cubicBezTo>
                      <a:pt x="113942" y="4452"/>
                      <a:pt x="113826" y="4459"/>
                      <a:pt x="113752" y="4384"/>
                    </a:cubicBezTo>
                    <a:cubicBezTo>
                      <a:pt x="113595" y="4221"/>
                      <a:pt x="113391" y="4187"/>
                      <a:pt x="113194" y="4139"/>
                    </a:cubicBezTo>
                    <a:cubicBezTo>
                      <a:pt x="113113" y="4119"/>
                      <a:pt x="113113" y="4051"/>
                      <a:pt x="113160" y="3969"/>
                    </a:cubicBezTo>
                    <a:cubicBezTo>
                      <a:pt x="113337" y="3657"/>
                      <a:pt x="113337" y="3507"/>
                      <a:pt x="113160" y="3344"/>
                    </a:cubicBezTo>
                    <a:cubicBezTo>
                      <a:pt x="113133" y="3324"/>
                      <a:pt x="113113" y="3297"/>
                      <a:pt x="113086" y="3276"/>
                    </a:cubicBezTo>
                    <a:cubicBezTo>
                      <a:pt x="112685" y="3038"/>
                      <a:pt x="112270" y="2862"/>
                      <a:pt x="111781" y="2984"/>
                    </a:cubicBezTo>
                    <a:cubicBezTo>
                      <a:pt x="111577" y="3032"/>
                      <a:pt x="111366" y="3065"/>
                      <a:pt x="111169" y="3140"/>
                    </a:cubicBezTo>
                    <a:cubicBezTo>
                      <a:pt x="111040" y="3181"/>
                      <a:pt x="110891" y="3242"/>
                      <a:pt x="110809" y="3344"/>
                    </a:cubicBezTo>
                    <a:cubicBezTo>
                      <a:pt x="110585" y="3636"/>
                      <a:pt x="110347" y="3670"/>
                      <a:pt x="109987" y="3568"/>
                    </a:cubicBezTo>
                    <a:cubicBezTo>
                      <a:pt x="109620" y="3466"/>
                      <a:pt x="109212" y="3494"/>
                      <a:pt x="108831" y="3507"/>
                    </a:cubicBezTo>
                    <a:cubicBezTo>
                      <a:pt x="108369" y="3521"/>
                      <a:pt x="107914" y="3568"/>
                      <a:pt x="107459" y="3616"/>
                    </a:cubicBezTo>
                    <a:cubicBezTo>
                      <a:pt x="106996" y="3670"/>
                      <a:pt x="106548" y="3738"/>
                      <a:pt x="106099" y="3596"/>
                    </a:cubicBezTo>
                    <a:cubicBezTo>
                      <a:pt x="106018" y="3568"/>
                      <a:pt x="105896" y="3636"/>
                      <a:pt x="105814" y="3691"/>
                    </a:cubicBezTo>
                    <a:cubicBezTo>
                      <a:pt x="105760" y="3725"/>
                      <a:pt x="105739" y="3806"/>
                      <a:pt x="105726" y="3861"/>
                    </a:cubicBezTo>
                    <a:cubicBezTo>
                      <a:pt x="105719" y="3881"/>
                      <a:pt x="105760" y="3935"/>
                      <a:pt x="105787" y="3949"/>
                    </a:cubicBezTo>
                    <a:cubicBezTo>
                      <a:pt x="105943" y="4010"/>
                      <a:pt x="106113" y="4058"/>
                      <a:pt x="106269" y="4132"/>
                    </a:cubicBezTo>
                    <a:cubicBezTo>
                      <a:pt x="106330" y="4166"/>
                      <a:pt x="106378" y="4221"/>
                      <a:pt x="106412" y="4275"/>
                    </a:cubicBezTo>
                    <a:cubicBezTo>
                      <a:pt x="106446" y="4330"/>
                      <a:pt x="106358" y="4472"/>
                      <a:pt x="106256" y="4520"/>
                    </a:cubicBezTo>
                    <a:cubicBezTo>
                      <a:pt x="106154" y="4547"/>
                      <a:pt x="106059" y="4588"/>
                      <a:pt x="105963" y="4629"/>
                    </a:cubicBezTo>
                    <a:cubicBezTo>
                      <a:pt x="105773" y="4730"/>
                      <a:pt x="105671" y="4934"/>
                      <a:pt x="105692" y="5145"/>
                    </a:cubicBezTo>
                    <a:cubicBezTo>
                      <a:pt x="105698" y="5329"/>
                      <a:pt x="105841" y="5478"/>
                      <a:pt x="106018" y="5492"/>
                    </a:cubicBezTo>
                    <a:cubicBezTo>
                      <a:pt x="106154" y="5498"/>
                      <a:pt x="106296" y="5485"/>
                      <a:pt x="106432" y="5485"/>
                    </a:cubicBezTo>
                    <a:cubicBezTo>
                      <a:pt x="106432" y="5471"/>
                      <a:pt x="106432" y="5464"/>
                      <a:pt x="106439" y="5458"/>
                    </a:cubicBezTo>
                    <a:lnTo>
                      <a:pt x="106453" y="5403"/>
                    </a:lnTo>
                    <a:lnTo>
                      <a:pt x="106439" y="5485"/>
                    </a:lnTo>
                    <a:lnTo>
                      <a:pt x="106432" y="5485"/>
                    </a:lnTo>
                    <a:cubicBezTo>
                      <a:pt x="106392" y="5648"/>
                      <a:pt x="106419" y="5818"/>
                      <a:pt x="106507" y="5954"/>
                    </a:cubicBezTo>
                    <a:cubicBezTo>
                      <a:pt x="106657" y="6185"/>
                      <a:pt x="106854" y="6389"/>
                      <a:pt x="107085" y="6552"/>
                    </a:cubicBezTo>
                    <a:cubicBezTo>
                      <a:pt x="107180" y="6613"/>
                      <a:pt x="107173" y="6715"/>
                      <a:pt x="107105" y="6824"/>
                    </a:cubicBezTo>
                    <a:cubicBezTo>
                      <a:pt x="107037" y="6932"/>
                      <a:pt x="106928" y="6973"/>
                      <a:pt x="106847" y="6919"/>
                    </a:cubicBezTo>
                    <a:cubicBezTo>
                      <a:pt x="106623" y="6769"/>
                      <a:pt x="106405" y="6722"/>
                      <a:pt x="106167" y="6885"/>
                    </a:cubicBezTo>
                    <a:cubicBezTo>
                      <a:pt x="106018" y="6980"/>
                      <a:pt x="105862" y="7062"/>
                      <a:pt x="105726" y="7170"/>
                    </a:cubicBezTo>
                    <a:cubicBezTo>
                      <a:pt x="105562" y="7306"/>
                      <a:pt x="105345" y="7361"/>
                      <a:pt x="105134" y="7320"/>
                    </a:cubicBezTo>
                    <a:cubicBezTo>
                      <a:pt x="104964" y="7279"/>
                      <a:pt x="104788" y="7272"/>
                      <a:pt x="104611" y="7293"/>
                    </a:cubicBezTo>
                    <a:cubicBezTo>
                      <a:pt x="104360" y="7327"/>
                      <a:pt x="104115" y="7428"/>
                      <a:pt x="104047" y="7694"/>
                    </a:cubicBezTo>
                    <a:cubicBezTo>
                      <a:pt x="103965" y="7965"/>
                      <a:pt x="103809" y="8061"/>
                      <a:pt x="103524" y="8088"/>
                    </a:cubicBezTo>
                    <a:cubicBezTo>
                      <a:pt x="103000" y="8142"/>
                      <a:pt x="102545" y="8020"/>
                      <a:pt x="102165" y="7673"/>
                    </a:cubicBezTo>
                    <a:cubicBezTo>
                      <a:pt x="102137" y="7646"/>
                      <a:pt x="102110" y="7632"/>
                      <a:pt x="102076" y="7619"/>
                    </a:cubicBezTo>
                    <a:cubicBezTo>
                      <a:pt x="102042" y="7619"/>
                      <a:pt x="102008" y="7626"/>
                      <a:pt x="101981" y="7646"/>
                    </a:cubicBezTo>
                    <a:cubicBezTo>
                      <a:pt x="101954" y="7666"/>
                      <a:pt x="101933" y="7694"/>
                      <a:pt x="101933" y="7728"/>
                    </a:cubicBezTo>
                    <a:cubicBezTo>
                      <a:pt x="101933" y="8040"/>
                      <a:pt x="102008" y="8346"/>
                      <a:pt x="102151" y="8625"/>
                    </a:cubicBezTo>
                    <a:cubicBezTo>
                      <a:pt x="102334" y="8992"/>
                      <a:pt x="102470" y="9393"/>
                      <a:pt x="102538" y="9800"/>
                    </a:cubicBezTo>
                    <a:cubicBezTo>
                      <a:pt x="102552" y="9909"/>
                      <a:pt x="102484" y="9984"/>
                      <a:pt x="102348" y="9970"/>
                    </a:cubicBezTo>
                    <a:cubicBezTo>
                      <a:pt x="102144" y="9957"/>
                      <a:pt x="101933" y="9916"/>
                      <a:pt x="101736" y="9861"/>
                    </a:cubicBezTo>
                    <a:cubicBezTo>
                      <a:pt x="101104" y="9664"/>
                      <a:pt x="100697" y="9175"/>
                      <a:pt x="100187" y="8828"/>
                    </a:cubicBezTo>
                    <a:cubicBezTo>
                      <a:pt x="100167" y="8815"/>
                      <a:pt x="100187" y="8760"/>
                      <a:pt x="100173" y="8733"/>
                    </a:cubicBezTo>
                    <a:cubicBezTo>
                      <a:pt x="100092" y="8461"/>
                      <a:pt x="100085" y="8461"/>
                      <a:pt x="99847" y="8597"/>
                    </a:cubicBezTo>
                    <a:cubicBezTo>
                      <a:pt x="99630" y="8727"/>
                      <a:pt x="99534" y="8727"/>
                      <a:pt x="99385" y="8577"/>
                    </a:cubicBezTo>
                    <a:cubicBezTo>
                      <a:pt x="99324" y="8502"/>
                      <a:pt x="99276" y="8421"/>
                      <a:pt x="99249" y="8332"/>
                    </a:cubicBezTo>
                    <a:lnTo>
                      <a:pt x="99222" y="8346"/>
                    </a:lnTo>
                    <a:lnTo>
                      <a:pt x="99195" y="8319"/>
                    </a:lnTo>
                    <a:cubicBezTo>
                      <a:pt x="99113" y="8332"/>
                      <a:pt x="99038" y="8339"/>
                      <a:pt x="98991" y="8244"/>
                    </a:cubicBezTo>
                    <a:cubicBezTo>
                      <a:pt x="99018" y="8237"/>
                      <a:pt x="99059" y="8203"/>
                      <a:pt x="99072" y="8217"/>
                    </a:cubicBezTo>
                    <a:cubicBezTo>
                      <a:pt x="99113" y="8244"/>
                      <a:pt x="99154" y="8285"/>
                      <a:pt x="99195" y="8319"/>
                    </a:cubicBezTo>
                    <a:lnTo>
                      <a:pt x="99242" y="8319"/>
                    </a:lnTo>
                    <a:cubicBezTo>
                      <a:pt x="99242" y="8319"/>
                      <a:pt x="99242" y="8326"/>
                      <a:pt x="99249" y="8332"/>
                    </a:cubicBezTo>
                    <a:cubicBezTo>
                      <a:pt x="99365" y="8278"/>
                      <a:pt x="99480" y="8217"/>
                      <a:pt x="99589" y="8149"/>
                    </a:cubicBezTo>
                    <a:cubicBezTo>
                      <a:pt x="99636" y="8101"/>
                      <a:pt x="99657" y="8033"/>
                      <a:pt x="99657" y="7965"/>
                    </a:cubicBezTo>
                    <a:cubicBezTo>
                      <a:pt x="99630" y="7721"/>
                      <a:pt x="99460" y="7530"/>
                      <a:pt x="99303" y="7354"/>
                    </a:cubicBezTo>
                    <a:cubicBezTo>
                      <a:pt x="99181" y="7225"/>
                      <a:pt x="98991" y="7211"/>
                      <a:pt x="98814" y="7204"/>
                    </a:cubicBezTo>
                    <a:cubicBezTo>
                      <a:pt x="98658" y="7197"/>
                      <a:pt x="98624" y="7150"/>
                      <a:pt x="98665" y="7007"/>
                    </a:cubicBezTo>
                    <a:cubicBezTo>
                      <a:pt x="98705" y="6871"/>
                      <a:pt x="98760" y="6756"/>
                      <a:pt x="98637" y="6633"/>
                    </a:cubicBezTo>
                    <a:cubicBezTo>
                      <a:pt x="98366" y="6368"/>
                      <a:pt x="98101" y="6096"/>
                      <a:pt x="97815" y="5845"/>
                    </a:cubicBezTo>
                    <a:cubicBezTo>
                      <a:pt x="97598" y="5655"/>
                      <a:pt x="96639" y="5390"/>
                      <a:pt x="96327" y="5417"/>
                    </a:cubicBezTo>
                    <a:cubicBezTo>
                      <a:pt x="96259" y="5410"/>
                      <a:pt x="96184" y="5430"/>
                      <a:pt x="96123" y="5464"/>
                    </a:cubicBezTo>
                    <a:cubicBezTo>
                      <a:pt x="95994" y="5566"/>
                      <a:pt x="95817" y="5600"/>
                      <a:pt x="95661" y="5539"/>
                    </a:cubicBezTo>
                    <a:cubicBezTo>
                      <a:pt x="95219" y="5403"/>
                      <a:pt x="94750" y="5383"/>
                      <a:pt x="94302" y="5478"/>
                    </a:cubicBezTo>
                    <a:cubicBezTo>
                      <a:pt x="94166" y="5519"/>
                      <a:pt x="94043" y="5587"/>
                      <a:pt x="93935" y="5675"/>
                    </a:cubicBezTo>
                    <a:cubicBezTo>
                      <a:pt x="93717" y="5825"/>
                      <a:pt x="93670" y="6001"/>
                      <a:pt x="93785" y="6205"/>
                    </a:cubicBezTo>
                    <a:cubicBezTo>
                      <a:pt x="93921" y="6443"/>
                      <a:pt x="94077" y="6667"/>
                      <a:pt x="94220" y="6898"/>
                    </a:cubicBezTo>
                    <a:cubicBezTo>
                      <a:pt x="94268" y="6980"/>
                      <a:pt x="94234" y="7150"/>
                      <a:pt x="94159" y="7177"/>
                    </a:cubicBezTo>
                    <a:cubicBezTo>
                      <a:pt x="93744" y="7347"/>
                      <a:pt x="93330" y="7530"/>
                      <a:pt x="92902" y="7673"/>
                    </a:cubicBezTo>
                    <a:cubicBezTo>
                      <a:pt x="92630" y="7775"/>
                      <a:pt x="92324" y="7714"/>
                      <a:pt x="92113" y="7517"/>
                    </a:cubicBezTo>
                    <a:cubicBezTo>
                      <a:pt x="91957" y="7374"/>
                      <a:pt x="91937" y="7401"/>
                      <a:pt x="91760" y="7517"/>
                    </a:cubicBezTo>
                    <a:cubicBezTo>
                      <a:pt x="91284" y="7850"/>
                      <a:pt x="90856" y="7714"/>
                      <a:pt x="90754" y="7191"/>
                    </a:cubicBezTo>
                    <a:cubicBezTo>
                      <a:pt x="90740" y="7123"/>
                      <a:pt x="90747" y="7055"/>
                      <a:pt x="90734" y="6987"/>
                    </a:cubicBezTo>
                    <a:cubicBezTo>
                      <a:pt x="90679" y="6817"/>
                      <a:pt x="90503" y="6715"/>
                      <a:pt x="90326" y="6749"/>
                    </a:cubicBezTo>
                    <a:cubicBezTo>
                      <a:pt x="89782" y="6858"/>
                      <a:pt x="89225" y="6966"/>
                      <a:pt x="88681" y="7089"/>
                    </a:cubicBezTo>
                    <a:cubicBezTo>
                      <a:pt x="88477" y="7129"/>
                      <a:pt x="88274" y="7191"/>
                      <a:pt x="88083" y="7272"/>
                    </a:cubicBezTo>
                    <a:cubicBezTo>
                      <a:pt x="87866" y="7388"/>
                      <a:pt x="87662" y="7517"/>
                      <a:pt x="87458" y="7653"/>
                    </a:cubicBezTo>
                    <a:cubicBezTo>
                      <a:pt x="87241" y="7551"/>
                      <a:pt x="87023" y="7449"/>
                      <a:pt x="86806" y="7347"/>
                    </a:cubicBezTo>
                    <a:cubicBezTo>
                      <a:pt x="86772" y="7347"/>
                      <a:pt x="86744" y="7347"/>
                      <a:pt x="86717" y="7347"/>
                    </a:cubicBezTo>
                    <a:cubicBezTo>
                      <a:pt x="86704" y="7408"/>
                      <a:pt x="86690" y="7469"/>
                      <a:pt x="86677" y="7524"/>
                    </a:cubicBezTo>
                    <a:cubicBezTo>
                      <a:pt x="86534" y="7897"/>
                      <a:pt x="86119" y="8020"/>
                      <a:pt x="85854" y="7761"/>
                    </a:cubicBezTo>
                    <a:cubicBezTo>
                      <a:pt x="85759" y="7660"/>
                      <a:pt x="85678" y="7551"/>
                      <a:pt x="85616" y="7428"/>
                    </a:cubicBezTo>
                    <a:cubicBezTo>
                      <a:pt x="85562" y="7333"/>
                      <a:pt x="85480" y="7272"/>
                      <a:pt x="85378" y="7327"/>
                    </a:cubicBezTo>
                    <a:cubicBezTo>
                      <a:pt x="85222" y="7408"/>
                      <a:pt x="85052" y="7435"/>
                      <a:pt x="84876" y="7408"/>
                    </a:cubicBezTo>
                    <a:cubicBezTo>
                      <a:pt x="84685" y="7374"/>
                      <a:pt x="84549" y="7496"/>
                      <a:pt x="84495" y="7673"/>
                    </a:cubicBezTo>
                    <a:cubicBezTo>
                      <a:pt x="84461" y="7775"/>
                      <a:pt x="84441" y="7877"/>
                      <a:pt x="84434" y="7979"/>
                    </a:cubicBezTo>
                    <a:cubicBezTo>
                      <a:pt x="84420" y="8115"/>
                      <a:pt x="84502" y="8251"/>
                      <a:pt x="84631" y="8305"/>
                    </a:cubicBezTo>
                    <a:cubicBezTo>
                      <a:pt x="84753" y="8346"/>
                      <a:pt x="84876" y="8373"/>
                      <a:pt x="85005" y="8394"/>
                    </a:cubicBezTo>
                    <a:cubicBezTo>
                      <a:pt x="85005" y="8394"/>
                      <a:pt x="85005" y="8387"/>
                      <a:pt x="85005" y="8380"/>
                    </a:cubicBezTo>
                    <a:cubicBezTo>
                      <a:pt x="85018" y="8373"/>
                      <a:pt x="85025" y="8366"/>
                      <a:pt x="85039" y="8360"/>
                    </a:cubicBezTo>
                    <a:cubicBezTo>
                      <a:pt x="85039" y="8312"/>
                      <a:pt x="85045" y="8264"/>
                      <a:pt x="85066" y="8217"/>
                    </a:cubicBezTo>
                    <a:cubicBezTo>
                      <a:pt x="85086" y="8176"/>
                      <a:pt x="85147" y="8149"/>
                      <a:pt x="85188" y="8115"/>
                    </a:cubicBezTo>
                    <a:cubicBezTo>
                      <a:pt x="85202" y="8142"/>
                      <a:pt x="85209" y="8162"/>
                      <a:pt x="85209" y="8190"/>
                    </a:cubicBezTo>
                    <a:cubicBezTo>
                      <a:pt x="85202" y="8224"/>
                      <a:pt x="85188" y="8251"/>
                      <a:pt x="85161" y="8278"/>
                    </a:cubicBezTo>
                    <a:cubicBezTo>
                      <a:pt x="85120" y="8305"/>
                      <a:pt x="85079" y="8339"/>
                      <a:pt x="85039" y="8360"/>
                    </a:cubicBezTo>
                    <a:lnTo>
                      <a:pt x="85039" y="8407"/>
                    </a:lnTo>
                    <a:cubicBezTo>
                      <a:pt x="85025" y="8400"/>
                      <a:pt x="85018" y="8400"/>
                      <a:pt x="85005" y="8400"/>
                    </a:cubicBezTo>
                    <a:cubicBezTo>
                      <a:pt x="84978" y="8495"/>
                      <a:pt x="84971" y="8611"/>
                      <a:pt x="84910" y="8665"/>
                    </a:cubicBezTo>
                    <a:cubicBezTo>
                      <a:pt x="84726" y="8822"/>
                      <a:pt x="84570" y="9012"/>
                      <a:pt x="84454" y="9229"/>
                    </a:cubicBezTo>
                    <a:cubicBezTo>
                      <a:pt x="84223" y="9637"/>
                      <a:pt x="83863" y="9787"/>
                      <a:pt x="83414" y="9827"/>
                    </a:cubicBezTo>
                    <a:cubicBezTo>
                      <a:pt x="83251" y="9841"/>
                      <a:pt x="83183" y="9793"/>
                      <a:pt x="83251" y="9664"/>
                    </a:cubicBezTo>
                    <a:cubicBezTo>
                      <a:pt x="83346" y="9481"/>
                      <a:pt x="83401" y="9277"/>
                      <a:pt x="83408" y="9073"/>
                    </a:cubicBezTo>
                    <a:cubicBezTo>
                      <a:pt x="83421" y="8828"/>
                      <a:pt x="83727" y="8815"/>
                      <a:pt x="83802" y="8618"/>
                    </a:cubicBezTo>
                    <a:cubicBezTo>
                      <a:pt x="83836" y="8523"/>
                      <a:pt x="83917" y="8407"/>
                      <a:pt x="83890" y="8326"/>
                    </a:cubicBezTo>
                    <a:cubicBezTo>
                      <a:pt x="83802" y="7999"/>
                      <a:pt x="83904" y="7714"/>
                      <a:pt x="84046" y="7435"/>
                    </a:cubicBezTo>
                    <a:cubicBezTo>
                      <a:pt x="84121" y="7313"/>
                      <a:pt x="84148" y="7177"/>
                      <a:pt x="84121" y="7041"/>
                    </a:cubicBezTo>
                    <a:cubicBezTo>
                      <a:pt x="84094" y="6905"/>
                      <a:pt x="84108" y="6762"/>
                      <a:pt x="84169" y="6640"/>
                    </a:cubicBezTo>
                    <a:cubicBezTo>
                      <a:pt x="84312" y="6328"/>
                      <a:pt x="84481" y="6015"/>
                      <a:pt x="84563" y="5689"/>
                    </a:cubicBezTo>
                    <a:cubicBezTo>
                      <a:pt x="84645" y="5356"/>
                      <a:pt x="84672" y="5016"/>
                      <a:pt x="84801" y="4690"/>
                    </a:cubicBezTo>
                    <a:cubicBezTo>
                      <a:pt x="84903" y="4391"/>
                      <a:pt x="84882" y="4064"/>
                      <a:pt x="84740" y="3786"/>
                    </a:cubicBezTo>
                    <a:cubicBezTo>
                      <a:pt x="84597" y="3473"/>
                      <a:pt x="84373" y="3201"/>
                      <a:pt x="84312" y="2855"/>
                    </a:cubicBezTo>
                    <a:cubicBezTo>
                      <a:pt x="84298" y="2780"/>
                      <a:pt x="84257" y="2719"/>
                      <a:pt x="84196" y="2685"/>
                    </a:cubicBezTo>
                    <a:cubicBezTo>
                      <a:pt x="83822" y="2522"/>
                      <a:pt x="83632" y="2175"/>
                      <a:pt x="83367" y="1903"/>
                    </a:cubicBezTo>
                    <a:cubicBezTo>
                      <a:pt x="83292" y="1829"/>
                      <a:pt x="83170" y="1835"/>
                      <a:pt x="83102" y="1917"/>
                    </a:cubicBezTo>
                    <a:cubicBezTo>
                      <a:pt x="83041" y="1992"/>
                      <a:pt x="83047" y="2257"/>
                      <a:pt x="82864" y="2026"/>
                    </a:cubicBezTo>
                    <a:cubicBezTo>
                      <a:pt x="82667" y="1774"/>
                      <a:pt x="82395" y="1618"/>
                      <a:pt x="82110" y="1475"/>
                    </a:cubicBezTo>
                    <a:cubicBezTo>
                      <a:pt x="81858" y="1353"/>
                      <a:pt x="81586" y="1265"/>
                      <a:pt x="81362" y="1115"/>
                    </a:cubicBezTo>
                    <a:cubicBezTo>
                      <a:pt x="81131" y="959"/>
                      <a:pt x="80914" y="918"/>
                      <a:pt x="80682" y="1067"/>
                    </a:cubicBezTo>
                    <a:cubicBezTo>
                      <a:pt x="80268" y="1339"/>
                      <a:pt x="79799" y="1502"/>
                      <a:pt x="79337" y="1666"/>
                    </a:cubicBezTo>
                    <a:cubicBezTo>
                      <a:pt x="79235" y="1706"/>
                      <a:pt x="79181" y="1815"/>
                      <a:pt x="79221" y="1917"/>
                    </a:cubicBezTo>
                    <a:cubicBezTo>
                      <a:pt x="79262" y="2012"/>
                      <a:pt x="79330" y="2100"/>
                      <a:pt x="79364" y="2189"/>
                    </a:cubicBezTo>
                    <a:cubicBezTo>
                      <a:pt x="79439" y="2372"/>
                      <a:pt x="79378" y="2508"/>
                      <a:pt x="79194" y="2624"/>
                    </a:cubicBezTo>
                    <a:cubicBezTo>
                      <a:pt x="78997" y="2753"/>
                      <a:pt x="78759" y="2658"/>
                      <a:pt x="78732" y="2420"/>
                    </a:cubicBezTo>
                    <a:cubicBezTo>
                      <a:pt x="78712" y="2250"/>
                      <a:pt x="78725" y="2080"/>
                      <a:pt x="78705" y="1910"/>
                    </a:cubicBezTo>
                    <a:cubicBezTo>
                      <a:pt x="78691" y="1740"/>
                      <a:pt x="78664" y="1577"/>
                      <a:pt x="78630" y="1407"/>
                    </a:cubicBezTo>
                    <a:cubicBezTo>
                      <a:pt x="78569" y="1237"/>
                      <a:pt x="78399" y="1135"/>
                      <a:pt x="78222" y="1156"/>
                    </a:cubicBezTo>
                    <a:cubicBezTo>
                      <a:pt x="78080" y="1176"/>
                      <a:pt x="77950" y="1217"/>
                      <a:pt x="77815" y="1258"/>
                    </a:cubicBezTo>
                    <a:cubicBezTo>
                      <a:pt x="77597" y="1319"/>
                      <a:pt x="77400" y="1258"/>
                      <a:pt x="77203" y="1169"/>
                    </a:cubicBezTo>
                    <a:cubicBezTo>
                      <a:pt x="77053" y="1108"/>
                      <a:pt x="76965" y="1013"/>
                      <a:pt x="76999" y="857"/>
                    </a:cubicBezTo>
                    <a:cubicBezTo>
                      <a:pt x="77074" y="524"/>
                      <a:pt x="76856" y="354"/>
                      <a:pt x="76625" y="191"/>
                    </a:cubicBezTo>
                    <a:cubicBezTo>
                      <a:pt x="76224" y="238"/>
                      <a:pt x="75878" y="7"/>
                      <a:pt x="75490" y="1"/>
                    </a:cubicBezTo>
                    <a:cubicBezTo>
                      <a:pt x="75402" y="1"/>
                      <a:pt x="75300" y="68"/>
                      <a:pt x="75219" y="130"/>
                    </a:cubicBezTo>
                    <a:cubicBezTo>
                      <a:pt x="75157" y="170"/>
                      <a:pt x="75117" y="225"/>
                      <a:pt x="75083" y="286"/>
                    </a:cubicBezTo>
                    <a:cubicBezTo>
                      <a:pt x="74804" y="843"/>
                      <a:pt x="74682" y="1468"/>
                      <a:pt x="74736" y="2087"/>
                    </a:cubicBezTo>
                    <a:cubicBezTo>
                      <a:pt x="74770" y="2467"/>
                      <a:pt x="74750" y="2923"/>
                      <a:pt x="75205" y="3167"/>
                    </a:cubicBezTo>
                    <a:cubicBezTo>
                      <a:pt x="75416" y="3276"/>
                      <a:pt x="75354" y="3534"/>
                      <a:pt x="75429" y="3725"/>
                    </a:cubicBezTo>
                    <a:cubicBezTo>
                      <a:pt x="75511" y="3956"/>
                      <a:pt x="75490" y="3983"/>
                      <a:pt x="75307" y="4003"/>
                    </a:cubicBezTo>
                    <a:cubicBezTo>
                      <a:pt x="75062" y="4031"/>
                      <a:pt x="74818" y="4024"/>
                      <a:pt x="74593" y="4153"/>
                    </a:cubicBezTo>
                    <a:cubicBezTo>
                      <a:pt x="74491" y="4194"/>
                      <a:pt x="74437" y="4296"/>
                      <a:pt x="74457" y="4397"/>
                    </a:cubicBezTo>
                    <a:cubicBezTo>
                      <a:pt x="74471" y="4499"/>
                      <a:pt x="74532" y="4615"/>
                      <a:pt x="74498" y="4697"/>
                    </a:cubicBezTo>
                    <a:cubicBezTo>
                      <a:pt x="74389" y="4914"/>
                      <a:pt x="74267" y="5118"/>
                      <a:pt x="74131" y="5315"/>
                    </a:cubicBezTo>
                    <a:cubicBezTo>
                      <a:pt x="74090" y="5376"/>
                      <a:pt x="74029" y="5417"/>
                      <a:pt x="73961" y="5437"/>
                    </a:cubicBezTo>
                    <a:cubicBezTo>
                      <a:pt x="73737" y="5526"/>
                      <a:pt x="73513" y="5600"/>
                      <a:pt x="73282" y="5675"/>
                    </a:cubicBezTo>
                    <a:cubicBezTo>
                      <a:pt x="73227" y="5696"/>
                      <a:pt x="73193" y="5628"/>
                      <a:pt x="73214" y="5539"/>
                    </a:cubicBezTo>
                    <a:cubicBezTo>
                      <a:pt x="73241" y="5410"/>
                      <a:pt x="73288" y="5281"/>
                      <a:pt x="73322" y="5152"/>
                    </a:cubicBezTo>
                    <a:cubicBezTo>
                      <a:pt x="73350" y="5016"/>
                      <a:pt x="73214" y="4894"/>
                      <a:pt x="73064" y="4907"/>
                    </a:cubicBezTo>
                    <a:cubicBezTo>
                      <a:pt x="72840" y="4921"/>
                      <a:pt x="72629" y="4975"/>
                      <a:pt x="72575" y="5213"/>
                    </a:cubicBezTo>
                    <a:cubicBezTo>
                      <a:pt x="72541" y="5363"/>
                      <a:pt x="72493" y="5464"/>
                      <a:pt x="72323" y="5478"/>
                    </a:cubicBezTo>
                    <a:cubicBezTo>
                      <a:pt x="72181" y="5492"/>
                      <a:pt x="72045" y="5532"/>
                      <a:pt x="71902" y="5539"/>
                    </a:cubicBezTo>
                    <a:cubicBezTo>
                      <a:pt x="71671" y="5553"/>
                      <a:pt x="71522" y="5702"/>
                      <a:pt x="71379" y="5852"/>
                    </a:cubicBezTo>
                    <a:cubicBezTo>
                      <a:pt x="71202" y="6042"/>
                      <a:pt x="71189" y="6151"/>
                      <a:pt x="71386" y="6389"/>
                    </a:cubicBezTo>
                    <a:cubicBezTo>
                      <a:pt x="71467" y="6484"/>
                      <a:pt x="71460" y="6599"/>
                      <a:pt x="71386" y="6647"/>
                    </a:cubicBezTo>
                    <a:cubicBezTo>
                      <a:pt x="71121" y="6817"/>
                      <a:pt x="70855" y="6973"/>
                      <a:pt x="70577" y="7123"/>
                    </a:cubicBezTo>
                    <a:cubicBezTo>
                      <a:pt x="70325" y="7238"/>
                      <a:pt x="70074" y="7340"/>
                      <a:pt x="69897" y="7585"/>
                    </a:cubicBezTo>
                    <a:cubicBezTo>
                      <a:pt x="69734" y="7802"/>
                      <a:pt x="69476" y="7938"/>
                      <a:pt x="69388" y="8224"/>
                    </a:cubicBezTo>
                    <a:cubicBezTo>
                      <a:pt x="69333" y="8434"/>
                      <a:pt x="69184" y="8604"/>
                      <a:pt x="68980" y="8665"/>
                    </a:cubicBezTo>
                    <a:cubicBezTo>
                      <a:pt x="68688" y="8754"/>
                      <a:pt x="68762" y="9080"/>
                      <a:pt x="68552" y="9209"/>
                    </a:cubicBezTo>
                    <a:cubicBezTo>
                      <a:pt x="68429" y="9291"/>
                      <a:pt x="68375" y="9413"/>
                      <a:pt x="68307" y="9542"/>
                    </a:cubicBezTo>
                    <a:cubicBezTo>
                      <a:pt x="68191" y="9780"/>
                      <a:pt x="68273" y="10004"/>
                      <a:pt x="68327" y="10242"/>
                    </a:cubicBezTo>
                    <a:cubicBezTo>
                      <a:pt x="68361" y="10392"/>
                      <a:pt x="68450" y="10459"/>
                      <a:pt x="68558" y="10548"/>
                    </a:cubicBezTo>
                    <a:cubicBezTo>
                      <a:pt x="68810" y="10738"/>
                      <a:pt x="69041" y="10922"/>
                      <a:pt x="69360" y="11024"/>
                    </a:cubicBezTo>
                    <a:cubicBezTo>
                      <a:pt x="69687" y="11132"/>
                      <a:pt x="70020" y="11275"/>
                      <a:pt x="70257" y="11547"/>
                    </a:cubicBezTo>
                    <a:cubicBezTo>
                      <a:pt x="70298" y="11594"/>
                      <a:pt x="70319" y="11662"/>
                      <a:pt x="70305" y="11730"/>
                    </a:cubicBezTo>
                    <a:cubicBezTo>
                      <a:pt x="70291" y="11798"/>
                      <a:pt x="70251" y="11859"/>
                      <a:pt x="70196" y="11893"/>
                    </a:cubicBezTo>
                    <a:cubicBezTo>
                      <a:pt x="70047" y="11982"/>
                      <a:pt x="70026" y="11853"/>
                      <a:pt x="69992" y="11758"/>
                    </a:cubicBezTo>
                    <a:cubicBezTo>
                      <a:pt x="69958" y="11669"/>
                      <a:pt x="69890" y="11574"/>
                      <a:pt x="69768" y="11588"/>
                    </a:cubicBezTo>
                    <a:cubicBezTo>
                      <a:pt x="69639" y="11601"/>
                      <a:pt x="69456" y="11601"/>
                      <a:pt x="69360" y="11676"/>
                    </a:cubicBezTo>
                    <a:cubicBezTo>
                      <a:pt x="69027" y="11948"/>
                      <a:pt x="68633" y="12063"/>
                      <a:pt x="68253" y="12233"/>
                    </a:cubicBezTo>
                    <a:cubicBezTo>
                      <a:pt x="67865" y="12403"/>
                      <a:pt x="67464" y="12546"/>
                      <a:pt x="67063" y="12661"/>
                    </a:cubicBezTo>
                    <a:cubicBezTo>
                      <a:pt x="66927" y="12702"/>
                      <a:pt x="66792" y="12736"/>
                      <a:pt x="66662" y="12784"/>
                    </a:cubicBezTo>
                    <a:cubicBezTo>
                      <a:pt x="66282" y="12926"/>
                      <a:pt x="66166" y="13232"/>
                      <a:pt x="66370" y="13606"/>
                    </a:cubicBezTo>
                    <a:cubicBezTo>
                      <a:pt x="66445" y="13756"/>
                      <a:pt x="66547" y="13898"/>
                      <a:pt x="66662" y="14027"/>
                    </a:cubicBezTo>
                    <a:cubicBezTo>
                      <a:pt x="66832" y="14204"/>
                      <a:pt x="66948" y="14422"/>
                      <a:pt x="67002" y="14659"/>
                    </a:cubicBezTo>
                    <a:cubicBezTo>
                      <a:pt x="67023" y="14795"/>
                      <a:pt x="67084" y="14924"/>
                      <a:pt x="67158" y="15033"/>
                    </a:cubicBezTo>
                    <a:cubicBezTo>
                      <a:pt x="67240" y="15149"/>
                      <a:pt x="67342" y="15237"/>
                      <a:pt x="67464" y="15305"/>
                    </a:cubicBezTo>
                    <a:cubicBezTo>
                      <a:pt x="67729" y="15427"/>
                      <a:pt x="68022" y="15380"/>
                      <a:pt x="68300" y="15400"/>
                    </a:cubicBezTo>
                    <a:cubicBezTo>
                      <a:pt x="68524" y="15604"/>
                      <a:pt x="68749" y="15815"/>
                      <a:pt x="68987" y="16025"/>
                    </a:cubicBezTo>
                    <a:cubicBezTo>
                      <a:pt x="69048" y="16053"/>
                      <a:pt x="69109" y="16080"/>
                      <a:pt x="69177" y="16093"/>
                    </a:cubicBezTo>
                    <a:cubicBezTo>
                      <a:pt x="69340" y="16161"/>
                      <a:pt x="69503" y="16222"/>
                      <a:pt x="69666" y="16290"/>
                    </a:cubicBezTo>
                    <a:cubicBezTo>
                      <a:pt x="69795" y="16338"/>
                      <a:pt x="69897" y="16454"/>
                      <a:pt x="69931" y="16589"/>
                    </a:cubicBezTo>
                    <a:cubicBezTo>
                      <a:pt x="69999" y="17031"/>
                      <a:pt x="70169" y="17459"/>
                      <a:pt x="70427" y="17826"/>
                    </a:cubicBezTo>
                    <a:cubicBezTo>
                      <a:pt x="70495" y="17921"/>
                      <a:pt x="70414" y="18017"/>
                      <a:pt x="70319" y="18071"/>
                    </a:cubicBezTo>
                    <a:lnTo>
                      <a:pt x="69965" y="18282"/>
                    </a:lnTo>
                    <a:cubicBezTo>
                      <a:pt x="69972" y="18288"/>
                      <a:pt x="69979" y="18302"/>
                      <a:pt x="69986" y="18309"/>
                    </a:cubicBezTo>
                    <a:cubicBezTo>
                      <a:pt x="69965" y="18329"/>
                      <a:pt x="69952" y="18356"/>
                      <a:pt x="69938" y="18384"/>
                    </a:cubicBezTo>
                    <a:cubicBezTo>
                      <a:pt x="69931" y="18411"/>
                      <a:pt x="69924" y="18431"/>
                      <a:pt x="69918" y="18458"/>
                    </a:cubicBezTo>
                    <a:cubicBezTo>
                      <a:pt x="69931" y="18397"/>
                      <a:pt x="69945" y="18343"/>
                      <a:pt x="69958" y="18288"/>
                    </a:cubicBezTo>
                    <a:lnTo>
                      <a:pt x="69965" y="18282"/>
                    </a:lnTo>
                    <a:cubicBezTo>
                      <a:pt x="69938" y="18234"/>
                      <a:pt x="69911" y="18180"/>
                      <a:pt x="69870" y="18132"/>
                    </a:cubicBezTo>
                    <a:cubicBezTo>
                      <a:pt x="69578" y="17786"/>
                      <a:pt x="69490" y="17412"/>
                      <a:pt x="69727" y="16990"/>
                    </a:cubicBezTo>
                    <a:cubicBezTo>
                      <a:pt x="69748" y="16929"/>
                      <a:pt x="69755" y="16861"/>
                      <a:pt x="69755" y="16793"/>
                    </a:cubicBezTo>
                    <a:cubicBezTo>
                      <a:pt x="69775" y="16596"/>
                      <a:pt x="69571" y="16372"/>
                      <a:pt x="69367" y="16386"/>
                    </a:cubicBezTo>
                    <a:cubicBezTo>
                      <a:pt x="69197" y="16399"/>
                      <a:pt x="69021" y="16426"/>
                      <a:pt x="68851" y="16460"/>
                    </a:cubicBezTo>
                    <a:cubicBezTo>
                      <a:pt x="68518" y="16528"/>
                      <a:pt x="68225" y="16487"/>
                      <a:pt x="67967" y="16256"/>
                    </a:cubicBezTo>
                    <a:cubicBezTo>
                      <a:pt x="67811" y="16121"/>
                      <a:pt x="67634" y="15998"/>
                      <a:pt x="67451" y="15903"/>
                    </a:cubicBezTo>
                    <a:cubicBezTo>
                      <a:pt x="67131" y="15754"/>
                      <a:pt x="66812" y="15597"/>
                      <a:pt x="66479" y="15522"/>
                    </a:cubicBezTo>
                    <a:cubicBezTo>
                      <a:pt x="66139" y="15448"/>
                      <a:pt x="65806" y="15332"/>
                      <a:pt x="65473" y="15237"/>
                    </a:cubicBezTo>
                    <a:cubicBezTo>
                      <a:pt x="65371" y="15223"/>
                      <a:pt x="65269" y="15257"/>
                      <a:pt x="65188" y="15325"/>
                    </a:cubicBezTo>
                    <a:cubicBezTo>
                      <a:pt x="65025" y="15455"/>
                      <a:pt x="64929" y="15652"/>
                      <a:pt x="64923" y="15862"/>
                    </a:cubicBezTo>
                    <a:cubicBezTo>
                      <a:pt x="64929" y="15923"/>
                      <a:pt x="64970" y="15985"/>
                      <a:pt x="65025" y="16019"/>
                    </a:cubicBezTo>
                    <a:cubicBezTo>
                      <a:pt x="65126" y="16059"/>
                      <a:pt x="65228" y="16080"/>
                      <a:pt x="65330" y="16100"/>
                    </a:cubicBezTo>
                    <a:lnTo>
                      <a:pt x="65303" y="16073"/>
                    </a:lnTo>
                    <a:lnTo>
                      <a:pt x="65344" y="16019"/>
                    </a:lnTo>
                    <a:lnTo>
                      <a:pt x="65330" y="16100"/>
                    </a:lnTo>
                    <a:cubicBezTo>
                      <a:pt x="65392" y="16161"/>
                      <a:pt x="65460" y="16222"/>
                      <a:pt x="65534" y="16270"/>
                    </a:cubicBezTo>
                    <a:cubicBezTo>
                      <a:pt x="65629" y="16318"/>
                      <a:pt x="65738" y="16318"/>
                      <a:pt x="65840" y="16352"/>
                    </a:cubicBezTo>
                    <a:cubicBezTo>
                      <a:pt x="65969" y="16420"/>
                      <a:pt x="66017" y="16576"/>
                      <a:pt x="65942" y="16705"/>
                    </a:cubicBezTo>
                    <a:cubicBezTo>
                      <a:pt x="65894" y="16800"/>
                      <a:pt x="65786" y="16854"/>
                      <a:pt x="65684" y="16834"/>
                    </a:cubicBezTo>
                    <a:cubicBezTo>
                      <a:pt x="65548" y="16793"/>
                      <a:pt x="65419" y="16746"/>
                      <a:pt x="65296" y="16685"/>
                    </a:cubicBezTo>
                    <a:cubicBezTo>
                      <a:pt x="65201" y="16644"/>
                      <a:pt x="65113" y="16562"/>
                      <a:pt x="65011" y="16555"/>
                    </a:cubicBezTo>
                    <a:cubicBezTo>
                      <a:pt x="64868" y="16542"/>
                      <a:pt x="64732" y="16603"/>
                      <a:pt x="64651" y="16725"/>
                    </a:cubicBezTo>
                    <a:cubicBezTo>
                      <a:pt x="64596" y="16793"/>
                      <a:pt x="64556" y="16929"/>
                      <a:pt x="64590" y="17004"/>
                    </a:cubicBezTo>
                    <a:cubicBezTo>
                      <a:pt x="64766" y="17391"/>
                      <a:pt x="65031" y="17690"/>
                      <a:pt x="65480" y="17819"/>
                    </a:cubicBezTo>
                    <a:cubicBezTo>
                      <a:pt x="65711" y="17901"/>
                      <a:pt x="65956" y="17949"/>
                      <a:pt x="66200" y="17969"/>
                    </a:cubicBezTo>
                    <a:cubicBezTo>
                      <a:pt x="66302" y="17983"/>
                      <a:pt x="66404" y="18003"/>
                      <a:pt x="66499" y="18044"/>
                    </a:cubicBezTo>
                    <a:cubicBezTo>
                      <a:pt x="66533" y="18057"/>
                      <a:pt x="66554" y="18085"/>
                      <a:pt x="66567" y="18119"/>
                    </a:cubicBezTo>
                    <a:cubicBezTo>
                      <a:pt x="66594" y="18186"/>
                      <a:pt x="66547" y="18248"/>
                      <a:pt x="66472" y="18214"/>
                    </a:cubicBezTo>
                    <a:cubicBezTo>
                      <a:pt x="66309" y="18146"/>
                      <a:pt x="66146" y="18078"/>
                      <a:pt x="65962" y="18105"/>
                    </a:cubicBezTo>
                    <a:cubicBezTo>
                      <a:pt x="65643" y="18159"/>
                      <a:pt x="65330" y="18125"/>
                      <a:pt x="65011" y="18098"/>
                    </a:cubicBezTo>
                    <a:cubicBezTo>
                      <a:pt x="64834" y="18105"/>
                      <a:pt x="64671" y="18003"/>
                      <a:pt x="64583" y="17847"/>
                    </a:cubicBezTo>
                    <a:cubicBezTo>
                      <a:pt x="64556" y="17786"/>
                      <a:pt x="64522" y="17724"/>
                      <a:pt x="64488" y="17663"/>
                    </a:cubicBezTo>
                    <a:cubicBezTo>
                      <a:pt x="64263" y="17310"/>
                      <a:pt x="64060" y="16963"/>
                      <a:pt x="64032" y="16528"/>
                    </a:cubicBezTo>
                    <a:cubicBezTo>
                      <a:pt x="64012" y="16182"/>
                      <a:pt x="63842" y="15869"/>
                      <a:pt x="63625" y="15590"/>
                    </a:cubicBezTo>
                    <a:cubicBezTo>
                      <a:pt x="63557" y="15516"/>
                      <a:pt x="63475" y="15448"/>
                      <a:pt x="63387" y="15393"/>
                    </a:cubicBezTo>
                    <a:cubicBezTo>
                      <a:pt x="63360" y="15380"/>
                      <a:pt x="63332" y="15380"/>
                      <a:pt x="63305" y="15393"/>
                    </a:cubicBezTo>
                    <a:cubicBezTo>
                      <a:pt x="63278" y="15407"/>
                      <a:pt x="63237" y="15455"/>
                      <a:pt x="63244" y="15468"/>
                    </a:cubicBezTo>
                    <a:cubicBezTo>
                      <a:pt x="63326" y="15733"/>
                      <a:pt x="63421" y="15991"/>
                      <a:pt x="63502" y="16250"/>
                    </a:cubicBezTo>
                    <a:cubicBezTo>
                      <a:pt x="63570" y="16454"/>
                      <a:pt x="63536" y="16671"/>
                      <a:pt x="63421" y="16848"/>
                    </a:cubicBezTo>
                    <a:cubicBezTo>
                      <a:pt x="63387" y="16902"/>
                      <a:pt x="63346" y="16963"/>
                      <a:pt x="63305" y="17018"/>
                    </a:cubicBezTo>
                    <a:cubicBezTo>
                      <a:pt x="63135" y="17208"/>
                      <a:pt x="63040" y="17412"/>
                      <a:pt x="63128" y="17677"/>
                    </a:cubicBezTo>
                    <a:cubicBezTo>
                      <a:pt x="63203" y="17901"/>
                      <a:pt x="63054" y="18173"/>
                      <a:pt x="63217" y="18384"/>
                    </a:cubicBezTo>
                    <a:cubicBezTo>
                      <a:pt x="63360" y="18567"/>
                      <a:pt x="63563" y="18723"/>
                      <a:pt x="63740" y="18880"/>
                    </a:cubicBezTo>
                    <a:cubicBezTo>
                      <a:pt x="63869" y="19002"/>
                      <a:pt x="63992" y="19118"/>
                      <a:pt x="64134" y="19226"/>
                    </a:cubicBezTo>
                    <a:cubicBezTo>
                      <a:pt x="64331" y="19376"/>
                      <a:pt x="64447" y="19607"/>
                      <a:pt x="64447" y="19851"/>
                    </a:cubicBezTo>
                    <a:cubicBezTo>
                      <a:pt x="64447" y="20130"/>
                      <a:pt x="64460" y="20402"/>
                      <a:pt x="64494" y="20674"/>
                    </a:cubicBezTo>
                    <a:cubicBezTo>
                      <a:pt x="64583" y="21204"/>
                      <a:pt x="64916" y="21612"/>
                      <a:pt x="65120" y="22081"/>
                    </a:cubicBezTo>
                    <a:cubicBezTo>
                      <a:pt x="65181" y="22216"/>
                      <a:pt x="65330" y="22250"/>
                      <a:pt x="65480" y="22244"/>
                    </a:cubicBezTo>
                    <a:cubicBezTo>
                      <a:pt x="65765" y="22223"/>
                      <a:pt x="66030" y="22176"/>
                      <a:pt x="66227" y="21931"/>
                    </a:cubicBezTo>
                    <a:cubicBezTo>
                      <a:pt x="66452" y="21659"/>
                      <a:pt x="66730" y="21748"/>
                      <a:pt x="66995" y="21883"/>
                    </a:cubicBezTo>
                    <a:cubicBezTo>
                      <a:pt x="67023" y="21897"/>
                      <a:pt x="67057" y="21931"/>
                      <a:pt x="67063" y="21958"/>
                    </a:cubicBezTo>
                    <a:cubicBezTo>
                      <a:pt x="67063" y="21979"/>
                      <a:pt x="67023" y="22006"/>
                      <a:pt x="66995" y="22026"/>
                    </a:cubicBezTo>
                    <a:cubicBezTo>
                      <a:pt x="66717" y="22230"/>
                      <a:pt x="66425" y="22427"/>
                      <a:pt x="66153" y="22645"/>
                    </a:cubicBezTo>
                    <a:cubicBezTo>
                      <a:pt x="65908" y="22862"/>
                      <a:pt x="65867" y="23229"/>
                      <a:pt x="66064" y="23487"/>
                    </a:cubicBezTo>
                    <a:cubicBezTo>
                      <a:pt x="66180" y="23623"/>
                      <a:pt x="66323" y="23732"/>
                      <a:pt x="66425" y="23868"/>
                    </a:cubicBezTo>
                    <a:cubicBezTo>
                      <a:pt x="66574" y="24072"/>
                      <a:pt x="66642" y="24316"/>
                      <a:pt x="66547" y="24554"/>
                    </a:cubicBezTo>
                    <a:cubicBezTo>
                      <a:pt x="66418" y="24874"/>
                      <a:pt x="66357" y="25213"/>
                      <a:pt x="66370" y="25560"/>
                    </a:cubicBezTo>
                    <a:cubicBezTo>
                      <a:pt x="66370" y="25730"/>
                      <a:pt x="66323" y="25900"/>
                      <a:pt x="66227" y="26043"/>
                    </a:cubicBezTo>
                    <a:cubicBezTo>
                      <a:pt x="66024" y="26362"/>
                      <a:pt x="65772" y="26654"/>
                      <a:pt x="65711" y="27042"/>
                    </a:cubicBezTo>
                    <a:cubicBezTo>
                      <a:pt x="65704" y="27082"/>
                      <a:pt x="65595" y="27137"/>
                      <a:pt x="65541" y="27137"/>
                    </a:cubicBezTo>
                    <a:cubicBezTo>
                      <a:pt x="65113" y="27096"/>
                      <a:pt x="64698" y="27048"/>
                      <a:pt x="64284" y="26994"/>
                    </a:cubicBezTo>
                    <a:cubicBezTo>
                      <a:pt x="64216" y="26987"/>
                      <a:pt x="64114" y="26953"/>
                      <a:pt x="64107" y="26912"/>
                    </a:cubicBezTo>
                    <a:cubicBezTo>
                      <a:pt x="64087" y="26817"/>
                      <a:pt x="64087" y="26715"/>
                      <a:pt x="64094" y="26620"/>
                    </a:cubicBezTo>
                    <a:lnTo>
                      <a:pt x="64080" y="26613"/>
                    </a:lnTo>
                    <a:cubicBezTo>
                      <a:pt x="64005" y="26613"/>
                      <a:pt x="63992" y="26593"/>
                      <a:pt x="64053" y="26552"/>
                    </a:cubicBezTo>
                    <a:cubicBezTo>
                      <a:pt x="64066" y="26573"/>
                      <a:pt x="64080" y="26593"/>
                      <a:pt x="64094" y="26607"/>
                    </a:cubicBezTo>
                    <a:lnTo>
                      <a:pt x="64094" y="26620"/>
                    </a:lnTo>
                    <a:cubicBezTo>
                      <a:pt x="64182" y="26668"/>
                      <a:pt x="64270" y="26715"/>
                      <a:pt x="64365" y="26749"/>
                    </a:cubicBezTo>
                    <a:cubicBezTo>
                      <a:pt x="64726" y="26892"/>
                      <a:pt x="64984" y="26783"/>
                      <a:pt x="65126" y="26444"/>
                    </a:cubicBezTo>
                    <a:cubicBezTo>
                      <a:pt x="65385" y="25839"/>
                      <a:pt x="65514" y="25193"/>
                      <a:pt x="65623" y="24554"/>
                    </a:cubicBezTo>
                    <a:cubicBezTo>
                      <a:pt x="65636" y="24446"/>
                      <a:pt x="65623" y="24344"/>
                      <a:pt x="65575" y="24255"/>
                    </a:cubicBezTo>
                    <a:cubicBezTo>
                      <a:pt x="65426" y="24017"/>
                      <a:pt x="65364" y="23739"/>
                      <a:pt x="65412" y="23460"/>
                    </a:cubicBezTo>
                    <a:cubicBezTo>
                      <a:pt x="65439" y="23277"/>
                      <a:pt x="65344" y="23127"/>
                      <a:pt x="65188" y="23025"/>
                    </a:cubicBezTo>
                    <a:cubicBezTo>
                      <a:pt x="65038" y="22916"/>
                      <a:pt x="64895" y="22828"/>
                      <a:pt x="64753" y="22726"/>
                    </a:cubicBezTo>
                    <a:cubicBezTo>
                      <a:pt x="64556" y="22590"/>
                      <a:pt x="64406" y="22386"/>
                      <a:pt x="64325" y="22155"/>
                    </a:cubicBezTo>
                    <a:cubicBezTo>
                      <a:pt x="64046" y="21374"/>
                      <a:pt x="63740" y="20606"/>
                      <a:pt x="63495" y="19818"/>
                    </a:cubicBezTo>
                    <a:cubicBezTo>
                      <a:pt x="63346" y="19335"/>
                      <a:pt x="63108" y="18948"/>
                      <a:pt x="62687" y="18662"/>
                    </a:cubicBezTo>
                    <a:cubicBezTo>
                      <a:pt x="62476" y="18526"/>
                      <a:pt x="62354" y="18295"/>
                      <a:pt x="62361" y="18044"/>
                    </a:cubicBezTo>
                    <a:cubicBezTo>
                      <a:pt x="62361" y="17357"/>
                      <a:pt x="62259" y="16671"/>
                      <a:pt x="62068" y="16005"/>
                    </a:cubicBezTo>
                    <a:cubicBezTo>
                      <a:pt x="62034" y="15869"/>
                      <a:pt x="61932" y="15754"/>
                      <a:pt x="61803" y="15706"/>
                    </a:cubicBezTo>
                    <a:cubicBezTo>
                      <a:pt x="61266" y="15516"/>
                      <a:pt x="60723" y="15366"/>
                      <a:pt x="60152" y="15570"/>
                    </a:cubicBezTo>
                    <a:cubicBezTo>
                      <a:pt x="60030" y="15611"/>
                      <a:pt x="59866" y="15550"/>
                      <a:pt x="59731" y="15577"/>
                    </a:cubicBezTo>
                    <a:cubicBezTo>
                      <a:pt x="59642" y="15611"/>
                      <a:pt x="59567" y="15686"/>
                      <a:pt x="59533" y="15781"/>
                    </a:cubicBezTo>
                    <a:cubicBezTo>
                      <a:pt x="59506" y="15951"/>
                      <a:pt x="59493" y="16121"/>
                      <a:pt x="59506" y="16290"/>
                    </a:cubicBezTo>
                    <a:cubicBezTo>
                      <a:pt x="59527" y="16841"/>
                      <a:pt x="59561" y="17391"/>
                      <a:pt x="59595" y="17942"/>
                    </a:cubicBezTo>
                    <a:cubicBezTo>
                      <a:pt x="59608" y="18220"/>
                      <a:pt x="59554" y="18485"/>
                      <a:pt x="59357" y="18710"/>
                    </a:cubicBezTo>
                    <a:cubicBezTo>
                      <a:pt x="59146" y="18948"/>
                      <a:pt x="59051" y="19260"/>
                      <a:pt x="59085" y="19573"/>
                    </a:cubicBezTo>
                    <a:cubicBezTo>
                      <a:pt x="59098" y="19790"/>
                      <a:pt x="59119" y="19974"/>
                      <a:pt x="59330" y="20103"/>
                    </a:cubicBezTo>
                    <a:cubicBezTo>
                      <a:pt x="59506" y="20218"/>
                      <a:pt x="59676" y="20382"/>
                      <a:pt x="59717" y="20579"/>
                    </a:cubicBezTo>
                    <a:cubicBezTo>
                      <a:pt x="59771" y="20871"/>
                      <a:pt x="59996" y="21143"/>
                      <a:pt x="59839" y="21469"/>
                    </a:cubicBezTo>
                    <a:cubicBezTo>
                      <a:pt x="59812" y="21530"/>
                      <a:pt x="59812" y="21605"/>
                      <a:pt x="59839" y="21666"/>
                    </a:cubicBezTo>
                    <a:cubicBezTo>
                      <a:pt x="59989" y="21938"/>
                      <a:pt x="60145" y="22210"/>
                      <a:pt x="60315" y="22468"/>
                    </a:cubicBezTo>
                    <a:cubicBezTo>
                      <a:pt x="60329" y="22488"/>
                      <a:pt x="60444" y="22475"/>
                      <a:pt x="60492" y="22448"/>
                    </a:cubicBezTo>
                    <a:cubicBezTo>
                      <a:pt x="60662" y="22346"/>
                      <a:pt x="60825" y="22318"/>
                      <a:pt x="60967" y="22475"/>
                    </a:cubicBezTo>
                    <a:cubicBezTo>
                      <a:pt x="61246" y="22794"/>
                      <a:pt x="61525" y="23093"/>
                      <a:pt x="61953" y="23215"/>
                    </a:cubicBezTo>
                    <a:cubicBezTo>
                      <a:pt x="62000" y="23229"/>
                      <a:pt x="62048" y="23331"/>
                      <a:pt x="62048" y="23385"/>
                    </a:cubicBezTo>
                    <a:cubicBezTo>
                      <a:pt x="62055" y="23555"/>
                      <a:pt x="62048" y="23725"/>
                      <a:pt x="62034" y="23895"/>
                    </a:cubicBezTo>
                    <a:cubicBezTo>
                      <a:pt x="62021" y="24011"/>
                      <a:pt x="61892" y="24065"/>
                      <a:pt x="61796" y="24004"/>
                    </a:cubicBezTo>
                    <a:cubicBezTo>
                      <a:pt x="61593" y="23875"/>
                      <a:pt x="61389" y="23739"/>
                      <a:pt x="61178" y="23610"/>
                    </a:cubicBezTo>
                    <a:cubicBezTo>
                      <a:pt x="61042" y="23508"/>
                      <a:pt x="60893" y="23413"/>
                      <a:pt x="60736" y="23338"/>
                    </a:cubicBezTo>
                    <a:cubicBezTo>
                      <a:pt x="60478" y="23229"/>
                      <a:pt x="60206" y="23154"/>
                      <a:pt x="59941" y="23052"/>
                    </a:cubicBezTo>
                    <a:cubicBezTo>
                      <a:pt x="59717" y="22964"/>
                      <a:pt x="59493" y="22862"/>
                      <a:pt x="59268" y="22767"/>
                    </a:cubicBezTo>
                    <a:cubicBezTo>
                      <a:pt x="58935" y="22828"/>
                      <a:pt x="58786" y="22522"/>
                      <a:pt x="58534" y="22414"/>
                    </a:cubicBezTo>
                    <a:cubicBezTo>
                      <a:pt x="58032" y="22203"/>
                      <a:pt x="57535" y="22067"/>
                      <a:pt x="56992" y="22162"/>
                    </a:cubicBezTo>
                    <a:cubicBezTo>
                      <a:pt x="56924" y="22176"/>
                      <a:pt x="56856" y="22189"/>
                      <a:pt x="56781" y="22189"/>
                    </a:cubicBezTo>
                    <a:cubicBezTo>
                      <a:pt x="56176" y="22189"/>
                      <a:pt x="55592" y="22121"/>
                      <a:pt x="55102" y="21714"/>
                    </a:cubicBezTo>
                    <a:cubicBezTo>
                      <a:pt x="54851" y="21523"/>
                      <a:pt x="54593" y="21347"/>
                      <a:pt x="54321" y="21190"/>
                    </a:cubicBezTo>
                    <a:cubicBezTo>
                      <a:pt x="54253" y="21143"/>
                      <a:pt x="54090" y="21204"/>
                      <a:pt x="54042" y="21285"/>
                    </a:cubicBezTo>
                    <a:cubicBezTo>
                      <a:pt x="54029" y="21313"/>
                      <a:pt x="54008" y="21340"/>
                      <a:pt x="53995" y="21374"/>
                    </a:cubicBezTo>
                    <a:cubicBezTo>
                      <a:pt x="53900" y="21666"/>
                      <a:pt x="53995" y="21911"/>
                      <a:pt x="54239" y="22101"/>
                    </a:cubicBezTo>
                    <a:cubicBezTo>
                      <a:pt x="54511" y="22318"/>
                      <a:pt x="54919" y="22318"/>
                      <a:pt x="55130" y="22631"/>
                    </a:cubicBezTo>
                    <a:cubicBezTo>
                      <a:pt x="55164" y="22672"/>
                      <a:pt x="55259" y="22685"/>
                      <a:pt x="55327" y="22699"/>
                    </a:cubicBezTo>
                    <a:cubicBezTo>
                      <a:pt x="55469" y="22719"/>
                      <a:pt x="55592" y="22794"/>
                      <a:pt x="55680" y="22903"/>
                    </a:cubicBezTo>
                    <a:cubicBezTo>
                      <a:pt x="55884" y="23141"/>
                      <a:pt x="56074" y="23385"/>
                      <a:pt x="56265" y="23630"/>
                    </a:cubicBezTo>
                    <a:cubicBezTo>
                      <a:pt x="56360" y="23746"/>
                      <a:pt x="56339" y="23909"/>
                      <a:pt x="56231" y="24004"/>
                    </a:cubicBezTo>
                    <a:cubicBezTo>
                      <a:pt x="56027" y="24181"/>
                      <a:pt x="55768" y="24310"/>
                      <a:pt x="55694" y="24602"/>
                    </a:cubicBezTo>
                    <a:cubicBezTo>
                      <a:pt x="55687" y="24622"/>
                      <a:pt x="55633" y="24649"/>
                      <a:pt x="55619" y="24643"/>
                    </a:cubicBezTo>
                    <a:cubicBezTo>
                      <a:pt x="55565" y="24609"/>
                      <a:pt x="55490" y="24575"/>
                      <a:pt x="55469" y="24520"/>
                    </a:cubicBezTo>
                    <a:cubicBezTo>
                      <a:pt x="55422" y="24398"/>
                      <a:pt x="55415" y="24255"/>
                      <a:pt x="55361" y="24126"/>
                    </a:cubicBezTo>
                    <a:cubicBezTo>
                      <a:pt x="55293" y="23956"/>
                      <a:pt x="55068" y="23868"/>
                      <a:pt x="54926" y="23929"/>
                    </a:cubicBezTo>
                    <a:cubicBezTo>
                      <a:pt x="54674" y="24045"/>
                      <a:pt x="54457" y="24235"/>
                      <a:pt x="54151" y="24201"/>
                    </a:cubicBezTo>
                    <a:cubicBezTo>
                      <a:pt x="54117" y="24201"/>
                      <a:pt x="54083" y="24221"/>
                      <a:pt x="54063" y="24255"/>
                    </a:cubicBezTo>
                    <a:cubicBezTo>
                      <a:pt x="53954" y="24520"/>
                      <a:pt x="53736" y="24581"/>
                      <a:pt x="53471" y="24568"/>
                    </a:cubicBezTo>
                    <a:cubicBezTo>
                      <a:pt x="53200" y="24547"/>
                      <a:pt x="52948" y="24629"/>
                      <a:pt x="52799" y="24813"/>
                    </a:cubicBezTo>
                    <a:cubicBezTo>
                      <a:pt x="52608" y="25044"/>
                      <a:pt x="52330" y="25091"/>
                      <a:pt x="52099" y="25247"/>
                    </a:cubicBezTo>
                    <a:cubicBezTo>
                      <a:pt x="52031" y="25295"/>
                      <a:pt x="51902" y="25261"/>
                      <a:pt x="51800" y="25268"/>
                    </a:cubicBezTo>
                    <a:cubicBezTo>
                      <a:pt x="51800" y="25207"/>
                      <a:pt x="51800" y="25139"/>
                      <a:pt x="51800" y="25078"/>
                    </a:cubicBezTo>
                    <a:cubicBezTo>
                      <a:pt x="51854" y="24792"/>
                      <a:pt x="51745" y="24561"/>
                      <a:pt x="51555" y="24357"/>
                    </a:cubicBezTo>
                    <a:cubicBezTo>
                      <a:pt x="51324" y="24337"/>
                      <a:pt x="51140" y="24391"/>
                      <a:pt x="51066" y="24636"/>
                    </a:cubicBezTo>
                    <a:cubicBezTo>
                      <a:pt x="51052" y="24690"/>
                      <a:pt x="50977" y="24758"/>
                      <a:pt x="50930" y="24758"/>
                    </a:cubicBezTo>
                    <a:cubicBezTo>
                      <a:pt x="50712" y="24751"/>
                      <a:pt x="50665" y="24969"/>
                      <a:pt x="50515" y="25037"/>
                    </a:cubicBezTo>
                    <a:cubicBezTo>
                      <a:pt x="50352" y="25098"/>
                      <a:pt x="50182" y="25139"/>
                      <a:pt x="50005" y="25173"/>
                    </a:cubicBezTo>
                    <a:cubicBezTo>
                      <a:pt x="49774" y="25241"/>
                      <a:pt x="49564" y="25377"/>
                      <a:pt x="49414" y="25567"/>
                    </a:cubicBezTo>
                    <a:cubicBezTo>
                      <a:pt x="49027" y="26015"/>
                      <a:pt x="48639" y="26457"/>
                      <a:pt x="48123" y="26777"/>
                    </a:cubicBezTo>
                    <a:cubicBezTo>
                      <a:pt x="48007" y="26845"/>
                      <a:pt x="47926" y="26974"/>
                      <a:pt x="47912" y="27110"/>
                    </a:cubicBezTo>
                    <a:cubicBezTo>
                      <a:pt x="47899" y="27279"/>
                      <a:pt x="47872" y="27449"/>
                      <a:pt x="47831" y="27619"/>
                    </a:cubicBezTo>
                    <a:cubicBezTo>
                      <a:pt x="47810" y="27687"/>
                      <a:pt x="47770" y="27742"/>
                      <a:pt x="47722" y="27789"/>
                    </a:cubicBezTo>
                    <a:cubicBezTo>
                      <a:pt x="47437" y="28061"/>
                      <a:pt x="46873" y="28095"/>
                      <a:pt x="46662" y="27864"/>
                    </a:cubicBezTo>
                    <a:cubicBezTo>
                      <a:pt x="46519" y="27714"/>
                      <a:pt x="46363" y="27572"/>
                      <a:pt x="46220" y="27422"/>
                    </a:cubicBezTo>
                    <a:cubicBezTo>
                      <a:pt x="46084" y="27300"/>
                      <a:pt x="46084" y="27082"/>
                      <a:pt x="46227" y="26967"/>
                    </a:cubicBezTo>
                    <a:cubicBezTo>
                      <a:pt x="46397" y="26845"/>
                      <a:pt x="46580" y="26736"/>
                      <a:pt x="46750" y="26627"/>
                    </a:cubicBezTo>
                    <a:cubicBezTo>
                      <a:pt x="46859" y="26539"/>
                      <a:pt x="46879" y="26376"/>
                      <a:pt x="46791" y="26260"/>
                    </a:cubicBezTo>
                    <a:cubicBezTo>
                      <a:pt x="46655" y="26104"/>
                      <a:pt x="46492" y="25968"/>
                      <a:pt x="46370" y="25798"/>
                    </a:cubicBezTo>
                    <a:cubicBezTo>
                      <a:pt x="46173" y="25499"/>
                      <a:pt x="45806" y="25349"/>
                      <a:pt x="45452" y="25431"/>
                    </a:cubicBezTo>
                    <a:cubicBezTo>
                      <a:pt x="45180" y="25479"/>
                      <a:pt x="44902" y="25479"/>
                      <a:pt x="44623" y="25424"/>
                    </a:cubicBezTo>
                    <a:cubicBezTo>
                      <a:pt x="44589" y="25431"/>
                      <a:pt x="44562" y="25445"/>
                      <a:pt x="44542" y="25465"/>
                    </a:cubicBezTo>
                    <a:cubicBezTo>
                      <a:pt x="44487" y="25513"/>
                      <a:pt x="44494" y="25601"/>
                      <a:pt x="44555" y="25635"/>
                    </a:cubicBezTo>
                    <a:cubicBezTo>
                      <a:pt x="45065" y="26009"/>
                      <a:pt x="45208" y="26505"/>
                      <a:pt x="45126" y="27096"/>
                    </a:cubicBezTo>
                    <a:cubicBezTo>
                      <a:pt x="45106" y="27232"/>
                      <a:pt x="45099" y="27368"/>
                      <a:pt x="45099" y="27504"/>
                    </a:cubicBezTo>
                    <a:cubicBezTo>
                      <a:pt x="45085" y="27646"/>
                      <a:pt x="45160" y="27782"/>
                      <a:pt x="45289" y="27844"/>
                    </a:cubicBezTo>
                    <a:cubicBezTo>
                      <a:pt x="45547" y="27966"/>
                      <a:pt x="45629" y="28177"/>
                      <a:pt x="45629" y="28428"/>
                    </a:cubicBezTo>
                    <a:cubicBezTo>
                      <a:pt x="45629" y="28571"/>
                      <a:pt x="45615" y="28707"/>
                      <a:pt x="45602" y="28843"/>
                    </a:cubicBezTo>
                    <a:cubicBezTo>
                      <a:pt x="45588" y="28972"/>
                      <a:pt x="45432" y="29101"/>
                      <a:pt x="45309" y="29080"/>
                    </a:cubicBezTo>
                    <a:cubicBezTo>
                      <a:pt x="45099" y="29040"/>
                      <a:pt x="44895" y="29006"/>
                      <a:pt x="44691" y="28951"/>
                    </a:cubicBezTo>
                    <a:cubicBezTo>
                      <a:pt x="44392" y="28877"/>
                      <a:pt x="44141" y="28904"/>
                      <a:pt x="43950" y="29176"/>
                    </a:cubicBezTo>
                    <a:cubicBezTo>
                      <a:pt x="43848" y="29318"/>
                      <a:pt x="43726" y="29441"/>
                      <a:pt x="43583" y="29543"/>
                    </a:cubicBezTo>
                    <a:cubicBezTo>
                      <a:pt x="43373" y="29685"/>
                      <a:pt x="43237" y="29876"/>
                      <a:pt x="43094" y="30073"/>
                    </a:cubicBezTo>
                    <a:cubicBezTo>
                      <a:pt x="42781" y="30494"/>
                      <a:pt x="42584" y="30657"/>
                      <a:pt x="43121" y="31221"/>
                    </a:cubicBezTo>
                    <a:cubicBezTo>
                      <a:pt x="43169" y="31269"/>
                      <a:pt x="43210" y="31330"/>
                      <a:pt x="43237" y="31391"/>
                    </a:cubicBezTo>
                    <a:cubicBezTo>
                      <a:pt x="43305" y="31534"/>
                      <a:pt x="43243" y="31656"/>
                      <a:pt x="43169" y="31778"/>
                    </a:cubicBezTo>
                    <a:cubicBezTo>
                      <a:pt x="43094" y="31894"/>
                      <a:pt x="42917" y="31969"/>
                      <a:pt x="42809" y="31914"/>
                    </a:cubicBezTo>
                    <a:cubicBezTo>
                      <a:pt x="42312" y="31663"/>
                      <a:pt x="41742" y="31561"/>
                      <a:pt x="41293" y="31208"/>
                    </a:cubicBezTo>
                    <a:cubicBezTo>
                      <a:pt x="41211" y="31146"/>
                      <a:pt x="41089" y="31140"/>
                      <a:pt x="40994" y="31112"/>
                    </a:cubicBezTo>
                    <a:cubicBezTo>
                      <a:pt x="40885" y="31092"/>
                      <a:pt x="40783" y="31146"/>
                      <a:pt x="40729" y="31235"/>
                    </a:cubicBezTo>
                    <a:cubicBezTo>
                      <a:pt x="40675" y="31364"/>
                      <a:pt x="40627" y="31493"/>
                      <a:pt x="40579" y="31622"/>
                    </a:cubicBezTo>
                    <a:cubicBezTo>
                      <a:pt x="40525" y="31751"/>
                      <a:pt x="40559" y="31901"/>
                      <a:pt x="40654" y="32003"/>
                    </a:cubicBezTo>
                    <a:cubicBezTo>
                      <a:pt x="40865" y="32241"/>
                      <a:pt x="41096" y="32451"/>
                      <a:pt x="41449" y="32451"/>
                    </a:cubicBezTo>
                    <a:cubicBezTo>
                      <a:pt x="41517" y="32465"/>
                      <a:pt x="41585" y="32485"/>
                      <a:pt x="41646" y="32519"/>
                    </a:cubicBezTo>
                    <a:cubicBezTo>
                      <a:pt x="41742" y="32574"/>
                      <a:pt x="41789" y="32675"/>
                      <a:pt x="41776" y="32777"/>
                    </a:cubicBezTo>
                    <a:cubicBezTo>
                      <a:pt x="41762" y="32961"/>
                      <a:pt x="41606" y="33090"/>
                      <a:pt x="41429" y="33083"/>
                    </a:cubicBezTo>
                    <a:cubicBezTo>
                      <a:pt x="41082" y="33036"/>
                      <a:pt x="40729" y="32988"/>
                      <a:pt x="40491" y="32682"/>
                    </a:cubicBezTo>
                    <a:cubicBezTo>
                      <a:pt x="40355" y="32512"/>
                      <a:pt x="40138" y="32472"/>
                      <a:pt x="39934" y="32424"/>
                    </a:cubicBezTo>
                    <a:cubicBezTo>
                      <a:pt x="39791" y="32397"/>
                      <a:pt x="39682" y="32288"/>
                      <a:pt x="39648" y="32152"/>
                    </a:cubicBezTo>
                    <a:cubicBezTo>
                      <a:pt x="39580" y="31846"/>
                      <a:pt x="39458" y="31561"/>
                      <a:pt x="39288" y="31303"/>
                    </a:cubicBezTo>
                    <a:cubicBezTo>
                      <a:pt x="39159" y="31119"/>
                      <a:pt x="39173" y="30929"/>
                      <a:pt x="39200" y="30711"/>
                    </a:cubicBezTo>
                    <a:cubicBezTo>
                      <a:pt x="39261" y="30195"/>
                      <a:pt x="39098" y="29937"/>
                      <a:pt x="38615" y="29746"/>
                    </a:cubicBezTo>
                    <a:cubicBezTo>
                      <a:pt x="38418" y="29672"/>
                      <a:pt x="38235" y="29604"/>
                      <a:pt x="38092" y="29434"/>
                    </a:cubicBezTo>
                    <a:cubicBezTo>
                      <a:pt x="37949" y="29264"/>
                      <a:pt x="37698" y="29176"/>
                      <a:pt x="37610" y="28944"/>
                    </a:cubicBezTo>
                    <a:lnTo>
                      <a:pt x="37569" y="28944"/>
                    </a:lnTo>
                    <a:cubicBezTo>
                      <a:pt x="37569" y="28924"/>
                      <a:pt x="37555" y="28917"/>
                      <a:pt x="37548" y="28897"/>
                    </a:cubicBezTo>
                    <a:cubicBezTo>
                      <a:pt x="37487" y="28877"/>
                      <a:pt x="37433" y="28829"/>
                      <a:pt x="37406" y="28768"/>
                    </a:cubicBezTo>
                    <a:cubicBezTo>
                      <a:pt x="37385" y="28761"/>
                      <a:pt x="37379" y="28747"/>
                      <a:pt x="37351" y="28747"/>
                    </a:cubicBezTo>
                    <a:lnTo>
                      <a:pt x="37351" y="28693"/>
                    </a:lnTo>
                    <a:lnTo>
                      <a:pt x="37379" y="28720"/>
                    </a:lnTo>
                    <a:cubicBezTo>
                      <a:pt x="37385" y="28741"/>
                      <a:pt x="37399" y="28754"/>
                      <a:pt x="37406" y="28768"/>
                    </a:cubicBezTo>
                    <a:cubicBezTo>
                      <a:pt x="37474" y="28781"/>
                      <a:pt x="37528" y="28836"/>
                      <a:pt x="37548" y="28897"/>
                    </a:cubicBezTo>
                    <a:cubicBezTo>
                      <a:pt x="37562" y="28910"/>
                      <a:pt x="37576" y="28917"/>
                      <a:pt x="37596" y="28924"/>
                    </a:cubicBezTo>
                    <a:cubicBezTo>
                      <a:pt x="37596" y="28931"/>
                      <a:pt x="37603" y="28938"/>
                      <a:pt x="37610" y="28951"/>
                    </a:cubicBezTo>
                    <a:cubicBezTo>
                      <a:pt x="37922" y="28944"/>
                      <a:pt x="38201" y="29053"/>
                      <a:pt x="38486" y="29162"/>
                    </a:cubicBezTo>
                    <a:cubicBezTo>
                      <a:pt x="39241" y="29447"/>
                      <a:pt x="40022" y="29651"/>
                      <a:pt x="40817" y="29780"/>
                    </a:cubicBezTo>
                    <a:cubicBezTo>
                      <a:pt x="41409" y="29876"/>
                      <a:pt x="42020" y="29801"/>
                      <a:pt x="42571" y="29549"/>
                    </a:cubicBezTo>
                    <a:cubicBezTo>
                      <a:pt x="42666" y="29515"/>
                      <a:pt x="42761" y="29461"/>
                      <a:pt x="42836" y="29386"/>
                    </a:cubicBezTo>
                    <a:cubicBezTo>
                      <a:pt x="43176" y="29026"/>
                      <a:pt x="43434" y="28618"/>
                      <a:pt x="43488" y="28122"/>
                    </a:cubicBezTo>
                    <a:cubicBezTo>
                      <a:pt x="43509" y="27986"/>
                      <a:pt x="43481" y="27844"/>
                      <a:pt x="43413" y="27728"/>
                    </a:cubicBezTo>
                    <a:cubicBezTo>
                      <a:pt x="43189" y="27429"/>
                      <a:pt x="43033" y="27069"/>
                      <a:pt x="42645" y="26906"/>
                    </a:cubicBezTo>
                    <a:cubicBezTo>
                      <a:pt x="42489" y="26838"/>
                      <a:pt x="42360" y="26695"/>
                      <a:pt x="42238" y="26579"/>
                    </a:cubicBezTo>
                    <a:cubicBezTo>
                      <a:pt x="42088" y="26444"/>
                      <a:pt x="41898" y="26348"/>
                      <a:pt x="41694" y="26321"/>
                    </a:cubicBezTo>
                    <a:cubicBezTo>
                      <a:pt x="41347" y="26260"/>
                      <a:pt x="41021" y="26111"/>
                      <a:pt x="40749" y="25886"/>
                    </a:cubicBezTo>
                    <a:cubicBezTo>
                      <a:pt x="40471" y="25676"/>
                      <a:pt x="40179" y="25479"/>
                      <a:pt x="39873" y="25315"/>
                    </a:cubicBezTo>
                    <a:cubicBezTo>
                      <a:pt x="39003" y="24813"/>
                      <a:pt x="38758" y="24751"/>
                      <a:pt x="37773" y="24751"/>
                    </a:cubicBezTo>
                    <a:cubicBezTo>
                      <a:pt x="37637" y="24751"/>
                      <a:pt x="37494" y="24813"/>
                      <a:pt x="37358" y="24813"/>
                    </a:cubicBezTo>
                    <a:cubicBezTo>
                      <a:pt x="37181" y="24806"/>
                      <a:pt x="37012" y="24785"/>
                      <a:pt x="36842" y="24751"/>
                    </a:cubicBezTo>
                    <a:cubicBezTo>
                      <a:pt x="36685" y="24717"/>
                      <a:pt x="36747" y="24615"/>
                      <a:pt x="36781" y="24520"/>
                    </a:cubicBezTo>
                    <a:cubicBezTo>
                      <a:pt x="36828" y="24418"/>
                      <a:pt x="36794" y="24303"/>
                      <a:pt x="36706" y="24242"/>
                    </a:cubicBezTo>
                    <a:cubicBezTo>
                      <a:pt x="36590" y="24160"/>
                      <a:pt x="36468" y="24092"/>
                      <a:pt x="36346" y="24038"/>
                    </a:cubicBezTo>
                    <a:cubicBezTo>
                      <a:pt x="36216" y="23963"/>
                      <a:pt x="36060" y="23983"/>
                      <a:pt x="35958" y="24092"/>
                    </a:cubicBezTo>
                    <a:cubicBezTo>
                      <a:pt x="35802" y="24255"/>
                      <a:pt x="35639" y="24357"/>
                      <a:pt x="35401" y="24269"/>
                    </a:cubicBezTo>
                    <a:cubicBezTo>
                      <a:pt x="35197" y="24187"/>
                      <a:pt x="34993" y="24214"/>
                      <a:pt x="34783" y="24248"/>
                    </a:cubicBezTo>
                    <a:cubicBezTo>
                      <a:pt x="34694" y="24262"/>
                      <a:pt x="34585" y="24194"/>
                      <a:pt x="34504" y="24140"/>
                    </a:cubicBezTo>
                    <a:cubicBezTo>
                      <a:pt x="34456" y="24092"/>
                      <a:pt x="34422" y="24031"/>
                      <a:pt x="34416" y="23963"/>
                    </a:cubicBezTo>
                    <a:cubicBezTo>
                      <a:pt x="34395" y="23895"/>
                      <a:pt x="34450" y="23848"/>
                      <a:pt x="34538" y="23848"/>
                    </a:cubicBezTo>
                    <a:cubicBezTo>
                      <a:pt x="34721" y="23848"/>
                      <a:pt x="34891" y="23793"/>
                      <a:pt x="35027" y="23684"/>
                    </a:cubicBezTo>
                    <a:cubicBezTo>
                      <a:pt x="35163" y="23576"/>
                      <a:pt x="35299" y="23460"/>
                      <a:pt x="35435" y="23351"/>
                    </a:cubicBezTo>
                    <a:cubicBezTo>
                      <a:pt x="35510" y="23290"/>
                      <a:pt x="35476" y="23148"/>
                      <a:pt x="35381" y="23100"/>
                    </a:cubicBezTo>
                    <a:cubicBezTo>
                      <a:pt x="34925" y="22835"/>
                      <a:pt x="34416" y="22692"/>
                      <a:pt x="33913" y="22536"/>
                    </a:cubicBezTo>
                    <a:cubicBezTo>
                      <a:pt x="33845" y="22515"/>
                      <a:pt x="33729" y="22597"/>
                      <a:pt x="33641" y="22651"/>
                    </a:cubicBezTo>
                    <a:cubicBezTo>
                      <a:pt x="33593" y="22699"/>
                      <a:pt x="33552" y="22753"/>
                      <a:pt x="33518" y="22821"/>
                    </a:cubicBezTo>
                    <a:cubicBezTo>
                      <a:pt x="33471" y="22896"/>
                      <a:pt x="33417" y="22916"/>
                      <a:pt x="33376" y="22876"/>
                    </a:cubicBezTo>
                    <a:cubicBezTo>
                      <a:pt x="33349" y="22855"/>
                      <a:pt x="33335" y="22821"/>
                      <a:pt x="33335" y="22787"/>
                    </a:cubicBezTo>
                    <a:cubicBezTo>
                      <a:pt x="33335" y="22685"/>
                      <a:pt x="33349" y="22583"/>
                      <a:pt x="33349" y="22482"/>
                    </a:cubicBezTo>
                    <a:cubicBezTo>
                      <a:pt x="33342" y="22121"/>
                      <a:pt x="32907" y="21951"/>
                      <a:pt x="32669" y="22210"/>
                    </a:cubicBezTo>
                    <a:cubicBezTo>
                      <a:pt x="32553" y="22291"/>
                      <a:pt x="32479" y="22414"/>
                      <a:pt x="32465" y="22549"/>
                    </a:cubicBezTo>
                    <a:cubicBezTo>
                      <a:pt x="32451" y="22651"/>
                      <a:pt x="32424" y="22753"/>
                      <a:pt x="32377" y="22848"/>
                    </a:cubicBezTo>
                    <a:cubicBezTo>
                      <a:pt x="32350" y="22896"/>
                      <a:pt x="32268" y="22923"/>
                      <a:pt x="32207" y="22944"/>
                    </a:cubicBezTo>
                    <a:cubicBezTo>
                      <a:pt x="32193" y="22950"/>
                      <a:pt x="32146" y="22903"/>
                      <a:pt x="32139" y="22876"/>
                    </a:cubicBezTo>
                    <a:cubicBezTo>
                      <a:pt x="32098" y="22699"/>
                      <a:pt x="32044" y="22556"/>
                      <a:pt x="31806" y="22570"/>
                    </a:cubicBezTo>
                    <a:cubicBezTo>
                      <a:pt x="31677" y="22577"/>
                      <a:pt x="31677" y="22441"/>
                      <a:pt x="31656" y="22346"/>
                    </a:cubicBezTo>
                    <a:cubicBezTo>
                      <a:pt x="31588" y="22108"/>
                      <a:pt x="31371" y="22053"/>
                      <a:pt x="31276" y="22189"/>
                    </a:cubicBezTo>
                    <a:cubicBezTo>
                      <a:pt x="31086" y="22454"/>
                      <a:pt x="30712" y="22468"/>
                      <a:pt x="30549" y="22740"/>
                    </a:cubicBezTo>
                    <a:cubicBezTo>
                      <a:pt x="30263" y="22781"/>
                      <a:pt x="30086" y="23018"/>
                      <a:pt x="29821" y="23100"/>
                    </a:cubicBezTo>
                    <a:cubicBezTo>
                      <a:pt x="29794" y="23107"/>
                      <a:pt x="29767" y="23114"/>
                      <a:pt x="29733" y="23120"/>
                    </a:cubicBezTo>
                    <a:cubicBezTo>
                      <a:pt x="29733" y="23127"/>
                      <a:pt x="29733" y="23134"/>
                      <a:pt x="29733" y="23141"/>
                    </a:cubicBezTo>
                    <a:lnTo>
                      <a:pt x="29686" y="23182"/>
                    </a:lnTo>
                    <a:lnTo>
                      <a:pt x="29720" y="23120"/>
                    </a:lnTo>
                    <a:lnTo>
                      <a:pt x="29733" y="23120"/>
                    </a:lnTo>
                    <a:cubicBezTo>
                      <a:pt x="29747" y="23066"/>
                      <a:pt x="29740" y="23012"/>
                      <a:pt x="29713" y="22957"/>
                    </a:cubicBezTo>
                    <a:cubicBezTo>
                      <a:pt x="29686" y="22950"/>
                      <a:pt x="29658" y="22944"/>
                      <a:pt x="29631" y="22937"/>
                    </a:cubicBezTo>
                    <a:cubicBezTo>
                      <a:pt x="29183" y="22930"/>
                      <a:pt x="29135" y="22984"/>
                      <a:pt x="29244" y="23379"/>
                    </a:cubicBezTo>
                    <a:cubicBezTo>
                      <a:pt x="29257" y="23433"/>
                      <a:pt x="29264" y="23494"/>
                      <a:pt x="29271" y="23555"/>
                    </a:cubicBezTo>
                    <a:lnTo>
                      <a:pt x="29298" y="23555"/>
                    </a:lnTo>
                    <a:lnTo>
                      <a:pt x="29339" y="23603"/>
                    </a:lnTo>
                    <a:lnTo>
                      <a:pt x="29278" y="23576"/>
                    </a:lnTo>
                    <a:cubicBezTo>
                      <a:pt x="29278" y="23569"/>
                      <a:pt x="29278" y="23562"/>
                      <a:pt x="29271" y="23555"/>
                    </a:cubicBezTo>
                    <a:cubicBezTo>
                      <a:pt x="28850" y="23528"/>
                      <a:pt x="28496" y="23759"/>
                      <a:pt x="28122" y="23909"/>
                    </a:cubicBezTo>
                    <a:cubicBezTo>
                      <a:pt x="28095" y="23929"/>
                      <a:pt x="28088" y="24038"/>
                      <a:pt x="28095" y="24099"/>
                    </a:cubicBezTo>
                    <a:cubicBezTo>
                      <a:pt x="28109" y="24194"/>
                      <a:pt x="28184" y="24296"/>
                      <a:pt x="28156" y="24378"/>
                    </a:cubicBezTo>
                    <a:cubicBezTo>
                      <a:pt x="28122" y="24500"/>
                      <a:pt x="27973" y="24439"/>
                      <a:pt x="27885" y="24466"/>
                    </a:cubicBezTo>
                    <a:cubicBezTo>
                      <a:pt x="27721" y="24514"/>
                      <a:pt x="27552" y="24568"/>
                      <a:pt x="27388" y="24615"/>
                    </a:cubicBezTo>
                    <a:lnTo>
                      <a:pt x="27416" y="24602"/>
                    </a:lnTo>
                    <a:lnTo>
                      <a:pt x="27388" y="24602"/>
                    </a:lnTo>
                    <a:cubicBezTo>
                      <a:pt x="27402" y="24507"/>
                      <a:pt x="27409" y="24412"/>
                      <a:pt x="27402" y="24316"/>
                    </a:cubicBezTo>
                    <a:cubicBezTo>
                      <a:pt x="27375" y="24214"/>
                      <a:pt x="27280" y="24147"/>
                      <a:pt x="27171" y="24147"/>
                    </a:cubicBezTo>
                    <a:cubicBezTo>
                      <a:pt x="27123" y="24147"/>
                      <a:pt x="27028" y="24235"/>
                      <a:pt x="27042" y="24255"/>
                    </a:cubicBezTo>
                    <a:cubicBezTo>
                      <a:pt x="27083" y="24378"/>
                      <a:pt x="27130" y="24493"/>
                      <a:pt x="27185" y="24609"/>
                    </a:cubicBezTo>
                    <a:lnTo>
                      <a:pt x="27164" y="24609"/>
                    </a:lnTo>
                    <a:lnTo>
                      <a:pt x="27198" y="24622"/>
                    </a:lnTo>
                    <a:cubicBezTo>
                      <a:pt x="26926" y="24588"/>
                      <a:pt x="26661" y="24738"/>
                      <a:pt x="26559" y="24989"/>
                    </a:cubicBezTo>
                    <a:lnTo>
                      <a:pt x="26573" y="24989"/>
                    </a:lnTo>
                    <a:cubicBezTo>
                      <a:pt x="26532" y="24962"/>
                      <a:pt x="26648" y="25098"/>
                      <a:pt x="26546" y="25016"/>
                    </a:cubicBezTo>
                    <a:cubicBezTo>
                      <a:pt x="26546" y="25003"/>
                      <a:pt x="26553" y="24996"/>
                      <a:pt x="26559" y="24989"/>
                    </a:cubicBezTo>
                    <a:cubicBezTo>
                      <a:pt x="26457" y="24989"/>
                      <a:pt x="26356" y="24989"/>
                      <a:pt x="26254" y="24996"/>
                    </a:cubicBezTo>
                    <a:cubicBezTo>
                      <a:pt x="26077" y="24996"/>
                      <a:pt x="25914" y="25112"/>
                      <a:pt x="25859" y="25281"/>
                    </a:cubicBezTo>
                    <a:cubicBezTo>
                      <a:pt x="25785" y="25492"/>
                      <a:pt x="25778" y="25682"/>
                      <a:pt x="25982" y="25832"/>
                    </a:cubicBezTo>
                    <a:cubicBezTo>
                      <a:pt x="26043" y="25873"/>
                      <a:pt x="26104" y="25913"/>
                      <a:pt x="26152" y="25954"/>
                    </a:cubicBezTo>
                    <a:cubicBezTo>
                      <a:pt x="26226" y="26022"/>
                      <a:pt x="26206" y="26145"/>
                      <a:pt x="26104" y="26212"/>
                    </a:cubicBezTo>
                    <a:cubicBezTo>
                      <a:pt x="25995" y="26287"/>
                      <a:pt x="25880" y="26396"/>
                      <a:pt x="25723" y="26328"/>
                    </a:cubicBezTo>
                    <a:cubicBezTo>
                      <a:pt x="25560" y="26260"/>
                      <a:pt x="25384" y="26280"/>
                      <a:pt x="25207" y="26314"/>
                    </a:cubicBezTo>
                    <a:cubicBezTo>
                      <a:pt x="25098" y="26321"/>
                      <a:pt x="25010" y="26219"/>
                      <a:pt x="25037" y="26117"/>
                    </a:cubicBezTo>
                    <a:cubicBezTo>
                      <a:pt x="25091" y="25954"/>
                      <a:pt x="25159" y="25798"/>
                      <a:pt x="25214" y="25635"/>
                    </a:cubicBezTo>
                    <a:cubicBezTo>
                      <a:pt x="25221" y="25614"/>
                      <a:pt x="25187" y="25574"/>
                      <a:pt x="25159" y="25560"/>
                    </a:cubicBezTo>
                    <a:cubicBezTo>
                      <a:pt x="25132" y="25546"/>
                      <a:pt x="25105" y="25546"/>
                      <a:pt x="25078" y="25560"/>
                    </a:cubicBezTo>
                    <a:cubicBezTo>
                      <a:pt x="24833" y="25805"/>
                      <a:pt x="24582" y="26043"/>
                      <a:pt x="24357" y="26301"/>
                    </a:cubicBezTo>
                    <a:cubicBezTo>
                      <a:pt x="24276" y="26389"/>
                      <a:pt x="24357" y="26491"/>
                      <a:pt x="24412" y="26573"/>
                    </a:cubicBezTo>
                    <a:cubicBezTo>
                      <a:pt x="24521" y="26709"/>
                      <a:pt x="24480" y="26817"/>
                      <a:pt x="24357" y="26933"/>
                    </a:cubicBezTo>
                    <a:cubicBezTo>
                      <a:pt x="24317" y="26974"/>
                      <a:pt x="24290" y="27028"/>
                      <a:pt x="24269" y="27082"/>
                    </a:cubicBezTo>
                    <a:cubicBezTo>
                      <a:pt x="24391" y="27089"/>
                      <a:pt x="24521" y="27082"/>
                      <a:pt x="24643" y="27069"/>
                    </a:cubicBezTo>
                    <a:cubicBezTo>
                      <a:pt x="24888" y="27028"/>
                      <a:pt x="25125" y="26940"/>
                      <a:pt x="25363" y="26899"/>
                    </a:cubicBezTo>
                    <a:cubicBezTo>
                      <a:pt x="25506" y="26892"/>
                      <a:pt x="25649" y="26906"/>
                      <a:pt x="25785" y="26940"/>
                    </a:cubicBezTo>
                    <a:cubicBezTo>
                      <a:pt x="25805" y="26940"/>
                      <a:pt x="25825" y="26967"/>
                      <a:pt x="25853" y="26980"/>
                    </a:cubicBezTo>
                    <a:cubicBezTo>
                      <a:pt x="25825" y="27008"/>
                      <a:pt x="25805" y="27028"/>
                      <a:pt x="25771" y="27048"/>
                    </a:cubicBezTo>
                    <a:cubicBezTo>
                      <a:pt x="25649" y="27110"/>
                      <a:pt x="25526" y="27178"/>
                      <a:pt x="25397" y="27239"/>
                    </a:cubicBezTo>
                    <a:cubicBezTo>
                      <a:pt x="25336" y="27259"/>
                      <a:pt x="25268" y="27279"/>
                      <a:pt x="25193" y="27286"/>
                    </a:cubicBezTo>
                    <a:cubicBezTo>
                      <a:pt x="25010" y="27320"/>
                      <a:pt x="25003" y="27436"/>
                      <a:pt x="25051" y="27585"/>
                    </a:cubicBezTo>
                    <a:cubicBezTo>
                      <a:pt x="24949" y="27660"/>
                      <a:pt x="24799" y="27714"/>
                      <a:pt x="24752" y="27816"/>
                    </a:cubicBezTo>
                    <a:cubicBezTo>
                      <a:pt x="24704" y="27918"/>
                      <a:pt x="24758" y="28081"/>
                      <a:pt x="24745" y="28211"/>
                    </a:cubicBezTo>
                    <a:cubicBezTo>
                      <a:pt x="24738" y="28272"/>
                      <a:pt x="24677" y="28326"/>
                      <a:pt x="24643" y="28380"/>
                    </a:cubicBezTo>
                    <a:cubicBezTo>
                      <a:pt x="24589" y="28469"/>
                      <a:pt x="24487" y="28564"/>
                      <a:pt x="24493" y="28645"/>
                    </a:cubicBezTo>
                    <a:cubicBezTo>
                      <a:pt x="24521" y="28856"/>
                      <a:pt x="24405" y="28972"/>
                      <a:pt x="24256" y="29046"/>
                    </a:cubicBezTo>
                    <a:cubicBezTo>
                      <a:pt x="24058" y="29148"/>
                      <a:pt x="23916" y="29257"/>
                      <a:pt x="23868" y="29495"/>
                    </a:cubicBezTo>
                    <a:cubicBezTo>
                      <a:pt x="23827" y="29692"/>
                      <a:pt x="23651" y="29862"/>
                      <a:pt x="23630" y="30059"/>
                    </a:cubicBezTo>
                    <a:cubicBezTo>
                      <a:pt x="23610" y="30249"/>
                      <a:pt x="23610" y="30378"/>
                      <a:pt x="23406" y="30446"/>
                    </a:cubicBezTo>
                    <a:cubicBezTo>
                      <a:pt x="23304" y="30487"/>
                      <a:pt x="23250" y="30596"/>
                      <a:pt x="23284" y="30698"/>
                    </a:cubicBezTo>
                    <a:cubicBezTo>
                      <a:pt x="23352" y="30895"/>
                      <a:pt x="23352" y="31106"/>
                      <a:pt x="23284" y="31303"/>
                    </a:cubicBezTo>
                    <a:cubicBezTo>
                      <a:pt x="23209" y="31493"/>
                      <a:pt x="23195" y="31704"/>
                      <a:pt x="23155" y="31901"/>
                    </a:cubicBezTo>
                    <a:cubicBezTo>
                      <a:pt x="23121" y="32037"/>
                      <a:pt x="23012" y="32145"/>
                      <a:pt x="22876" y="32186"/>
                    </a:cubicBezTo>
                    <a:cubicBezTo>
                      <a:pt x="22774" y="32213"/>
                      <a:pt x="22679" y="32254"/>
                      <a:pt x="22584" y="32295"/>
                    </a:cubicBezTo>
                    <a:cubicBezTo>
                      <a:pt x="22523" y="32329"/>
                      <a:pt x="22489" y="32383"/>
                      <a:pt x="22475" y="32444"/>
                    </a:cubicBezTo>
                    <a:cubicBezTo>
                      <a:pt x="22475" y="32621"/>
                      <a:pt x="22475" y="32777"/>
                      <a:pt x="22292" y="32886"/>
                    </a:cubicBezTo>
                    <a:cubicBezTo>
                      <a:pt x="21938" y="33117"/>
                      <a:pt x="21666" y="33457"/>
                      <a:pt x="21524" y="33851"/>
                    </a:cubicBezTo>
                    <a:cubicBezTo>
                      <a:pt x="21490" y="33946"/>
                      <a:pt x="21449" y="34041"/>
                      <a:pt x="21394" y="34137"/>
                    </a:cubicBezTo>
                    <a:cubicBezTo>
                      <a:pt x="21326" y="34259"/>
                      <a:pt x="21191" y="34334"/>
                      <a:pt x="21048" y="34320"/>
                    </a:cubicBezTo>
                    <a:cubicBezTo>
                      <a:pt x="20912" y="34313"/>
                      <a:pt x="20769" y="34286"/>
                      <a:pt x="20633" y="34272"/>
                    </a:cubicBezTo>
                    <a:cubicBezTo>
                      <a:pt x="20599" y="34272"/>
                      <a:pt x="20565" y="34286"/>
                      <a:pt x="20538" y="34313"/>
                    </a:cubicBezTo>
                    <a:cubicBezTo>
                      <a:pt x="20484" y="34368"/>
                      <a:pt x="20484" y="34449"/>
                      <a:pt x="20538" y="34504"/>
                    </a:cubicBezTo>
                    <a:cubicBezTo>
                      <a:pt x="20565" y="34524"/>
                      <a:pt x="20593" y="34551"/>
                      <a:pt x="20613" y="34578"/>
                    </a:cubicBezTo>
                    <a:cubicBezTo>
                      <a:pt x="20667" y="34673"/>
                      <a:pt x="20654" y="34823"/>
                      <a:pt x="20572" y="34830"/>
                    </a:cubicBezTo>
                    <a:cubicBezTo>
                      <a:pt x="20246" y="34864"/>
                      <a:pt x="20062" y="35210"/>
                      <a:pt x="19723" y="35170"/>
                    </a:cubicBezTo>
                    <a:cubicBezTo>
                      <a:pt x="19498" y="35333"/>
                      <a:pt x="19281" y="35496"/>
                      <a:pt x="19063" y="35659"/>
                    </a:cubicBezTo>
                    <a:cubicBezTo>
                      <a:pt x="19043" y="35679"/>
                      <a:pt x="19036" y="35727"/>
                      <a:pt x="19043" y="35761"/>
                    </a:cubicBezTo>
                    <a:cubicBezTo>
                      <a:pt x="19091" y="35992"/>
                      <a:pt x="18955" y="36053"/>
                      <a:pt x="18758" y="36087"/>
                    </a:cubicBezTo>
                    <a:cubicBezTo>
                      <a:pt x="18622" y="36114"/>
                      <a:pt x="18486" y="36155"/>
                      <a:pt x="18363" y="36216"/>
                    </a:cubicBezTo>
                    <a:cubicBezTo>
                      <a:pt x="18275" y="36264"/>
                      <a:pt x="18207" y="36345"/>
                      <a:pt x="18173" y="36440"/>
                    </a:cubicBezTo>
                    <a:cubicBezTo>
                      <a:pt x="18139" y="36563"/>
                      <a:pt x="18166" y="36705"/>
                      <a:pt x="18139" y="36835"/>
                    </a:cubicBezTo>
                    <a:cubicBezTo>
                      <a:pt x="18064" y="37202"/>
                      <a:pt x="18228" y="37589"/>
                      <a:pt x="18051" y="37942"/>
                    </a:cubicBezTo>
                    <a:cubicBezTo>
                      <a:pt x="18044" y="37963"/>
                      <a:pt x="18064" y="38003"/>
                      <a:pt x="18071" y="38037"/>
                    </a:cubicBezTo>
                    <a:cubicBezTo>
                      <a:pt x="18146" y="38302"/>
                      <a:pt x="18357" y="38500"/>
                      <a:pt x="18472" y="38737"/>
                    </a:cubicBezTo>
                    <a:cubicBezTo>
                      <a:pt x="18561" y="38887"/>
                      <a:pt x="18628" y="39050"/>
                      <a:pt x="18683" y="39213"/>
                    </a:cubicBezTo>
                    <a:cubicBezTo>
                      <a:pt x="18696" y="39308"/>
                      <a:pt x="18676" y="39410"/>
                      <a:pt x="18615" y="39499"/>
                    </a:cubicBezTo>
                    <a:cubicBezTo>
                      <a:pt x="18547" y="39607"/>
                      <a:pt x="18431" y="39696"/>
                      <a:pt x="18350" y="39804"/>
                    </a:cubicBezTo>
                    <a:cubicBezTo>
                      <a:pt x="18316" y="39906"/>
                      <a:pt x="18343" y="40015"/>
                      <a:pt x="18418" y="40083"/>
                    </a:cubicBezTo>
                    <a:cubicBezTo>
                      <a:pt x="18513" y="40131"/>
                      <a:pt x="18615" y="40158"/>
                      <a:pt x="18703" y="40199"/>
                    </a:cubicBezTo>
                    <a:cubicBezTo>
                      <a:pt x="18826" y="40253"/>
                      <a:pt x="18866" y="40355"/>
                      <a:pt x="18805" y="40430"/>
                    </a:cubicBezTo>
                    <a:cubicBezTo>
                      <a:pt x="18717" y="40538"/>
                      <a:pt x="18622" y="40640"/>
                      <a:pt x="18540" y="40749"/>
                    </a:cubicBezTo>
                    <a:cubicBezTo>
                      <a:pt x="18472" y="40837"/>
                      <a:pt x="18513" y="41062"/>
                      <a:pt x="18588" y="41136"/>
                    </a:cubicBezTo>
                    <a:cubicBezTo>
                      <a:pt x="18948" y="41469"/>
                      <a:pt x="19376" y="41721"/>
                      <a:pt x="19838" y="41884"/>
                    </a:cubicBezTo>
                    <a:cubicBezTo>
                      <a:pt x="19899" y="41911"/>
                      <a:pt x="19974" y="41918"/>
                      <a:pt x="20042" y="41904"/>
                    </a:cubicBezTo>
                    <a:cubicBezTo>
                      <a:pt x="20463" y="41762"/>
                      <a:pt x="20932" y="41694"/>
                      <a:pt x="21204" y="41272"/>
                    </a:cubicBezTo>
                    <a:cubicBezTo>
                      <a:pt x="21313" y="41096"/>
                      <a:pt x="21449" y="40939"/>
                      <a:pt x="21612" y="40803"/>
                    </a:cubicBezTo>
                    <a:cubicBezTo>
                      <a:pt x="21884" y="40600"/>
                      <a:pt x="22271" y="40545"/>
                      <a:pt x="22427" y="40192"/>
                    </a:cubicBezTo>
                    <a:cubicBezTo>
                      <a:pt x="22455" y="40178"/>
                      <a:pt x="22489" y="40178"/>
                      <a:pt x="22516" y="40192"/>
                    </a:cubicBezTo>
                    <a:cubicBezTo>
                      <a:pt x="22618" y="40273"/>
                      <a:pt x="22767" y="40362"/>
                      <a:pt x="22808" y="40470"/>
                    </a:cubicBezTo>
                    <a:cubicBezTo>
                      <a:pt x="22876" y="40654"/>
                      <a:pt x="22862" y="40871"/>
                      <a:pt x="22917" y="41062"/>
                    </a:cubicBezTo>
                    <a:cubicBezTo>
                      <a:pt x="22978" y="41293"/>
                      <a:pt x="23134" y="41510"/>
                      <a:pt x="23155" y="41741"/>
                    </a:cubicBezTo>
                    <a:cubicBezTo>
                      <a:pt x="23189" y="42142"/>
                      <a:pt x="23386" y="42448"/>
                      <a:pt x="23576" y="42774"/>
                    </a:cubicBezTo>
                    <a:cubicBezTo>
                      <a:pt x="23739" y="43080"/>
                      <a:pt x="23923" y="43372"/>
                      <a:pt x="24133" y="43644"/>
                    </a:cubicBezTo>
                    <a:cubicBezTo>
                      <a:pt x="24222" y="43746"/>
                      <a:pt x="24167" y="43834"/>
                      <a:pt x="24133" y="43936"/>
                    </a:cubicBezTo>
                    <a:cubicBezTo>
                      <a:pt x="24106" y="44031"/>
                      <a:pt x="24086" y="44113"/>
                      <a:pt x="24058" y="44208"/>
                    </a:cubicBezTo>
                    <a:cubicBezTo>
                      <a:pt x="24065" y="44208"/>
                      <a:pt x="24072" y="44208"/>
                      <a:pt x="24079" y="44208"/>
                    </a:cubicBezTo>
                    <a:cubicBezTo>
                      <a:pt x="24079" y="44229"/>
                      <a:pt x="24086" y="44249"/>
                      <a:pt x="24086" y="44269"/>
                    </a:cubicBezTo>
                    <a:cubicBezTo>
                      <a:pt x="24147" y="44330"/>
                      <a:pt x="24201" y="44405"/>
                      <a:pt x="24235" y="44480"/>
                    </a:cubicBezTo>
                    <a:cubicBezTo>
                      <a:pt x="24500" y="45173"/>
                      <a:pt x="24623" y="44983"/>
                      <a:pt x="25200" y="44915"/>
                    </a:cubicBezTo>
                    <a:cubicBezTo>
                      <a:pt x="25357" y="44895"/>
                      <a:pt x="25438" y="44772"/>
                      <a:pt x="25465" y="44630"/>
                    </a:cubicBezTo>
                    <a:cubicBezTo>
                      <a:pt x="25513" y="44392"/>
                      <a:pt x="25669" y="44283"/>
                      <a:pt x="25900" y="44242"/>
                    </a:cubicBezTo>
                    <a:cubicBezTo>
                      <a:pt x="26002" y="44222"/>
                      <a:pt x="26104" y="44208"/>
                      <a:pt x="26213" y="44208"/>
                    </a:cubicBezTo>
                    <a:cubicBezTo>
                      <a:pt x="26512" y="44215"/>
                      <a:pt x="26770" y="44161"/>
                      <a:pt x="26906" y="43862"/>
                    </a:cubicBezTo>
                    <a:cubicBezTo>
                      <a:pt x="27388" y="43943"/>
                      <a:pt x="27361" y="43563"/>
                      <a:pt x="27436" y="43291"/>
                    </a:cubicBezTo>
                    <a:cubicBezTo>
                      <a:pt x="27450" y="43223"/>
                      <a:pt x="27450" y="43155"/>
                      <a:pt x="27443" y="43087"/>
                    </a:cubicBezTo>
                    <a:cubicBezTo>
                      <a:pt x="27443" y="42971"/>
                      <a:pt x="27334" y="42897"/>
                      <a:pt x="27232" y="42944"/>
                    </a:cubicBezTo>
                    <a:cubicBezTo>
                      <a:pt x="27198" y="42958"/>
                      <a:pt x="27164" y="42958"/>
                      <a:pt x="27130" y="42944"/>
                    </a:cubicBezTo>
                    <a:cubicBezTo>
                      <a:pt x="27103" y="42924"/>
                      <a:pt x="27089" y="42897"/>
                      <a:pt x="27089" y="42863"/>
                    </a:cubicBezTo>
                    <a:cubicBezTo>
                      <a:pt x="27089" y="42523"/>
                      <a:pt x="27055" y="42183"/>
                      <a:pt x="27171" y="41843"/>
                    </a:cubicBezTo>
                    <a:cubicBezTo>
                      <a:pt x="27225" y="41680"/>
                      <a:pt x="27253" y="41510"/>
                      <a:pt x="27246" y="41340"/>
                    </a:cubicBezTo>
                    <a:cubicBezTo>
                      <a:pt x="27239" y="41021"/>
                      <a:pt x="27416" y="40831"/>
                      <a:pt x="27654" y="40667"/>
                    </a:cubicBezTo>
                    <a:cubicBezTo>
                      <a:pt x="27823" y="40552"/>
                      <a:pt x="28027" y="40464"/>
                      <a:pt x="28184" y="40328"/>
                    </a:cubicBezTo>
                    <a:cubicBezTo>
                      <a:pt x="28360" y="40165"/>
                      <a:pt x="28503" y="39967"/>
                      <a:pt x="28469" y="39696"/>
                    </a:cubicBezTo>
                    <a:cubicBezTo>
                      <a:pt x="28455" y="39567"/>
                      <a:pt x="28510" y="39431"/>
                      <a:pt x="28510" y="39295"/>
                    </a:cubicBezTo>
                    <a:cubicBezTo>
                      <a:pt x="28510" y="39193"/>
                      <a:pt x="28483" y="39091"/>
                      <a:pt x="28428" y="39002"/>
                    </a:cubicBezTo>
                    <a:cubicBezTo>
                      <a:pt x="28190" y="38663"/>
                      <a:pt x="27946" y="38330"/>
                      <a:pt x="27531" y="38160"/>
                    </a:cubicBezTo>
                    <a:cubicBezTo>
                      <a:pt x="27334" y="38078"/>
                      <a:pt x="27212" y="37874"/>
                      <a:pt x="27225" y="37657"/>
                    </a:cubicBezTo>
                    <a:cubicBezTo>
                      <a:pt x="27232" y="37113"/>
                      <a:pt x="27246" y="36563"/>
                      <a:pt x="27266" y="36012"/>
                    </a:cubicBezTo>
                    <a:cubicBezTo>
                      <a:pt x="27280" y="35910"/>
                      <a:pt x="27314" y="35815"/>
                      <a:pt x="27375" y="35734"/>
                    </a:cubicBezTo>
                    <a:cubicBezTo>
                      <a:pt x="27667" y="35265"/>
                      <a:pt x="27993" y="34823"/>
                      <a:pt x="28469" y="34510"/>
                    </a:cubicBezTo>
                    <a:cubicBezTo>
                      <a:pt x="28700" y="34354"/>
                      <a:pt x="28911" y="34177"/>
                      <a:pt x="29108" y="33980"/>
                    </a:cubicBezTo>
                    <a:cubicBezTo>
                      <a:pt x="29502" y="33600"/>
                      <a:pt x="29488" y="33593"/>
                      <a:pt x="29726" y="33049"/>
                    </a:cubicBezTo>
                    <a:cubicBezTo>
                      <a:pt x="29794" y="32893"/>
                      <a:pt x="29808" y="32716"/>
                      <a:pt x="29767" y="32553"/>
                    </a:cubicBezTo>
                    <a:cubicBezTo>
                      <a:pt x="29686" y="32152"/>
                      <a:pt x="29747" y="31731"/>
                      <a:pt x="29937" y="31371"/>
                    </a:cubicBezTo>
                    <a:cubicBezTo>
                      <a:pt x="30114" y="31051"/>
                      <a:pt x="30324" y="30793"/>
                      <a:pt x="30759" y="30888"/>
                    </a:cubicBezTo>
                    <a:cubicBezTo>
                      <a:pt x="31249" y="30800"/>
                      <a:pt x="31752" y="30881"/>
                      <a:pt x="32193" y="31119"/>
                    </a:cubicBezTo>
                    <a:cubicBezTo>
                      <a:pt x="32322" y="31187"/>
                      <a:pt x="32397" y="31493"/>
                      <a:pt x="32282" y="31561"/>
                    </a:cubicBezTo>
                    <a:cubicBezTo>
                      <a:pt x="32125" y="31656"/>
                      <a:pt x="31996" y="31731"/>
                      <a:pt x="31996" y="31948"/>
                    </a:cubicBezTo>
                    <a:cubicBezTo>
                      <a:pt x="31989" y="32084"/>
                      <a:pt x="31942" y="32213"/>
                      <a:pt x="31853" y="32322"/>
                    </a:cubicBezTo>
                    <a:cubicBezTo>
                      <a:pt x="31514" y="32805"/>
                      <a:pt x="31235" y="33321"/>
                      <a:pt x="30834" y="33756"/>
                    </a:cubicBezTo>
                    <a:cubicBezTo>
                      <a:pt x="30712" y="33878"/>
                      <a:pt x="30610" y="34021"/>
                      <a:pt x="30549" y="34184"/>
                    </a:cubicBezTo>
                    <a:cubicBezTo>
                      <a:pt x="30467" y="34415"/>
                      <a:pt x="30290" y="34483"/>
                      <a:pt x="30053" y="34463"/>
                    </a:cubicBezTo>
                    <a:cubicBezTo>
                      <a:pt x="29930" y="34456"/>
                      <a:pt x="29849" y="34524"/>
                      <a:pt x="29869" y="34646"/>
                    </a:cubicBezTo>
                    <a:cubicBezTo>
                      <a:pt x="29889" y="34816"/>
                      <a:pt x="29876" y="34993"/>
                      <a:pt x="29821" y="35156"/>
                    </a:cubicBezTo>
                    <a:cubicBezTo>
                      <a:pt x="29787" y="35285"/>
                      <a:pt x="29787" y="35421"/>
                      <a:pt x="29821" y="35557"/>
                    </a:cubicBezTo>
                    <a:cubicBezTo>
                      <a:pt x="29842" y="35686"/>
                      <a:pt x="29910" y="35808"/>
                      <a:pt x="29944" y="35944"/>
                    </a:cubicBezTo>
                    <a:cubicBezTo>
                      <a:pt x="30073" y="36474"/>
                      <a:pt x="30250" y="37004"/>
                      <a:pt x="30161" y="37562"/>
                    </a:cubicBezTo>
                    <a:cubicBezTo>
                      <a:pt x="30148" y="37664"/>
                      <a:pt x="30161" y="37766"/>
                      <a:pt x="30182" y="37868"/>
                    </a:cubicBezTo>
                    <a:cubicBezTo>
                      <a:pt x="30195" y="38044"/>
                      <a:pt x="30311" y="38194"/>
                      <a:pt x="30474" y="38255"/>
                    </a:cubicBezTo>
                    <a:cubicBezTo>
                      <a:pt x="30603" y="38316"/>
                      <a:pt x="30725" y="38384"/>
                      <a:pt x="30841" y="38466"/>
                    </a:cubicBezTo>
                    <a:lnTo>
                      <a:pt x="30848" y="38459"/>
                    </a:lnTo>
                    <a:lnTo>
                      <a:pt x="30820" y="38438"/>
                    </a:lnTo>
                    <a:lnTo>
                      <a:pt x="30888" y="38404"/>
                    </a:lnTo>
                    <a:lnTo>
                      <a:pt x="30848" y="38459"/>
                    </a:lnTo>
                    <a:cubicBezTo>
                      <a:pt x="30929" y="38506"/>
                      <a:pt x="31018" y="38588"/>
                      <a:pt x="31092" y="38574"/>
                    </a:cubicBezTo>
                    <a:cubicBezTo>
                      <a:pt x="31330" y="38547"/>
                      <a:pt x="31480" y="38635"/>
                      <a:pt x="31602" y="38833"/>
                    </a:cubicBezTo>
                    <a:cubicBezTo>
                      <a:pt x="31724" y="39050"/>
                      <a:pt x="31942" y="39064"/>
                      <a:pt x="32152" y="39002"/>
                    </a:cubicBezTo>
                    <a:cubicBezTo>
                      <a:pt x="32350" y="38941"/>
                      <a:pt x="32547" y="38867"/>
                      <a:pt x="32730" y="38771"/>
                    </a:cubicBezTo>
                    <a:cubicBezTo>
                      <a:pt x="33355" y="38452"/>
                      <a:pt x="34049" y="38275"/>
                      <a:pt x="34749" y="38262"/>
                    </a:cubicBezTo>
                    <a:cubicBezTo>
                      <a:pt x="34993" y="38262"/>
                      <a:pt x="35231" y="38207"/>
                      <a:pt x="35476" y="38194"/>
                    </a:cubicBezTo>
                    <a:cubicBezTo>
                      <a:pt x="35537" y="38194"/>
                      <a:pt x="35646" y="38207"/>
                      <a:pt x="35666" y="38248"/>
                    </a:cubicBezTo>
                    <a:cubicBezTo>
                      <a:pt x="35788" y="38561"/>
                      <a:pt x="36142" y="38486"/>
                      <a:pt x="36359" y="38635"/>
                    </a:cubicBezTo>
                    <a:cubicBezTo>
                      <a:pt x="36393" y="38649"/>
                      <a:pt x="36420" y="38663"/>
                      <a:pt x="36454" y="38683"/>
                    </a:cubicBezTo>
                    <a:cubicBezTo>
                      <a:pt x="36468" y="38703"/>
                      <a:pt x="36475" y="38731"/>
                      <a:pt x="36475" y="38758"/>
                    </a:cubicBezTo>
                    <a:cubicBezTo>
                      <a:pt x="36359" y="38833"/>
                      <a:pt x="36237" y="38907"/>
                      <a:pt x="36115" y="38968"/>
                    </a:cubicBezTo>
                    <a:cubicBezTo>
                      <a:pt x="35924" y="39057"/>
                      <a:pt x="35700" y="39118"/>
                      <a:pt x="35591" y="39295"/>
                    </a:cubicBezTo>
                    <a:cubicBezTo>
                      <a:pt x="35360" y="39675"/>
                      <a:pt x="35061" y="39662"/>
                      <a:pt x="34694" y="39533"/>
                    </a:cubicBezTo>
                    <a:cubicBezTo>
                      <a:pt x="34463" y="39458"/>
                      <a:pt x="34225" y="39403"/>
                      <a:pt x="33981" y="39376"/>
                    </a:cubicBezTo>
                    <a:cubicBezTo>
                      <a:pt x="33879" y="39349"/>
                      <a:pt x="33777" y="39349"/>
                      <a:pt x="33675" y="39376"/>
                    </a:cubicBezTo>
                    <a:cubicBezTo>
                      <a:pt x="33335" y="39471"/>
                      <a:pt x="33002" y="39573"/>
                      <a:pt x="32676" y="39702"/>
                    </a:cubicBezTo>
                    <a:cubicBezTo>
                      <a:pt x="32329" y="39832"/>
                      <a:pt x="32085" y="40056"/>
                      <a:pt x="32057" y="40450"/>
                    </a:cubicBezTo>
                    <a:cubicBezTo>
                      <a:pt x="32051" y="40647"/>
                      <a:pt x="31915" y="40756"/>
                      <a:pt x="31738" y="40810"/>
                    </a:cubicBezTo>
                    <a:cubicBezTo>
                      <a:pt x="31609" y="40851"/>
                      <a:pt x="31466" y="40871"/>
                      <a:pt x="31337" y="40912"/>
                    </a:cubicBezTo>
                    <a:cubicBezTo>
                      <a:pt x="31065" y="40994"/>
                      <a:pt x="31031" y="41184"/>
                      <a:pt x="31221" y="41469"/>
                    </a:cubicBezTo>
                    <a:cubicBezTo>
                      <a:pt x="31228" y="41490"/>
                      <a:pt x="31249" y="41510"/>
                      <a:pt x="31262" y="41531"/>
                    </a:cubicBezTo>
                    <a:cubicBezTo>
                      <a:pt x="31568" y="41517"/>
                      <a:pt x="31765" y="41313"/>
                      <a:pt x="31983" y="41143"/>
                    </a:cubicBezTo>
                    <a:cubicBezTo>
                      <a:pt x="32139" y="41028"/>
                      <a:pt x="32200" y="41034"/>
                      <a:pt x="32356" y="41143"/>
                    </a:cubicBezTo>
                    <a:cubicBezTo>
                      <a:pt x="32465" y="41232"/>
                      <a:pt x="32574" y="41313"/>
                      <a:pt x="32696" y="41388"/>
                    </a:cubicBezTo>
                    <a:cubicBezTo>
                      <a:pt x="32791" y="41422"/>
                      <a:pt x="32866" y="41510"/>
                      <a:pt x="32880" y="41619"/>
                    </a:cubicBezTo>
                    <a:cubicBezTo>
                      <a:pt x="32893" y="41891"/>
                      <a:pt x="32900" y="42163"/>
                      <a:pt x="32893" y="42441"/>
                    </a:cubicBezTo>
                    <a:cubicBezTo>
                      <a:pt x="32880" y="42584"/>
                      <a:pt x="32778" y="42699"/>
                      <a:pt x="32635" y="42733"/>
                    </a:cubicBezTo>
                    <a:cubicBezTo>
                      <a:pt x="32533" y="42754"/>
                      <a:pt x="32431" y="42720"/>
                      <a:pt x="32350" y="42659"/>
                    </a:cubicBezTo>
                    <a:cubicBezTo>
                      <a:pt x="32200" y="42509"/>
                      <a:pt x="32064" y="42353"/>
                      <a:pt x="31928" y="42197"/>
                    </a:cubicBezTo>
                    <a:cubicBezTo>
                      <a:pt x="31779" y="42027"/>
                      <a:pt x="31677" y="42006"/>
                      <a:pt x="31466" y="42067"/>
                    </a:cubicBezTo>
                    <a:cubicBezTo>
                      <a:pt x="31181" y="42156"/>
                      <a:pt x="30956" y="42299"/>
                      <a:pt x="30861" y="42591"/>
                    </a:cubicBezTo>
                    <a:cubicBezTo>
                      <a:pt x="30793" y="42781"/>
                      <a:pt x="30705" y="42971"/>
                      <a:pt x="30637" y="43168"/>
                    </a:cubicBezTo>
                    <a:cubicBezTo>
                      <a:pt x="30549" y="43427"/>
                      <a:pt x="30528" y="43705"/>
                      <a:pt x="30583" y="43977"/>
                    </a:cubicBezTo>
                    <a:cubicBezTo>
                      <a:pt x="30657" y="44317"/>
                      <a:pt x="30705" y="44657"/>
                      <a:pt x="30753" y="44996"/>
                    </a:cubicBezTo>
                    <a:cubicBezTo>
                      <a:pt x="30753" y="45064"/>
                      <a:pt x="30719" y="45126"/>
                      <a:pt x="30657" y="45160"/>
                    </a:cubicBezTo>
                    <a:cubicBezTo>
                      <a:pt x="30501" y="45234"/>
                      <a:pt x="30338" y="45296"/>
                      <a:pt x="30175" y="45357"/>
                    </a:cubicBezTo>
                    <a:cubicBezTo>
                      <a:pt x="30005" y="45404"/>
                      <a:pt x="29883" y="45554"/>
                      <a:pt x="29869" y="45730"/>
                    </a:cubicBezTo>
                    <a:cubicBezTo>
                      <a:pt x="29828" y="46063"/>
                      <a:pt x="29176" y="46118"/>
                      <a:pt x="29006" y="45866"/>
                    </a:cubicBezTo>
                    <a:cubicBezTo>
                      <a:pt x="28965" y="45812"/>
                      <a:pt x="28931" y="45751"/>
                      <a:pt x="28904" y="45690"/>
                    </a:cubicBezTo>
                    <a:cubicBezTo>
                      <a:pt x="28822" y="45527"/>
                      <a:pt x="28639" y="45438"/>
                      <a:pt x="28462" y="45472"/>
                    </a:cubicBezTo>
                    <a:cubicBezTo>
                      <a:pt x="28109" y="45499"/>
                      <a:pt x="27769" y="45601"/>
                      <a:pt x="27463" y="45778"/>
                    </a:cubicBezTo>
                    <a:cubicBezTo>
                      <a:pt x="27049" y="46043"/>
                      <a:pt x="26621" y="46281"/>
                      <a:pt x="26179" y="46485"/>
                    </a:cubicBezTo>
                    <a:cubicBezTo>
                      <a:pt x="26029" y="46553"/>
                      <a:pt x="25934" y="46729"/>
                      <a:pt x="25791" y="46825"/>
                    </a:cubicBezTo>
                    <a:cubicBezTo>
                      <a:pt x="25717" y="46879"/>
                      <a:pt x="25554" y="46899"/>
                      <a:pt x="25499" y="46859"/>
                    </a:cubicBezTo>
                    <a:cubicBezTo>
                      <a:pt x="25316" y="46709"/>
                      <a:pt x="25153" y="46532"/>
                      <a:pt x="25010" y="46349"/>
                    </a:cubicBezTo>
                    <a:cubicBezTo>
                      <a:pt x="24962" y="46281"/>
                      <a:pt x="25003" y="46145"/>
                      <a:pt x="24990" y="46043"/>
                    </a:cubicBezTo>
                    <a:cubicBezTo>
                      <a:pt x="24956" y="45941"/>
                      <a:pt x="24840" y="45894"/>
                      <a:pt x="24745" y="45941"/>
                    </a:cubicBezTo>
                    <a:cubicBezTo>
                      <a:pt x="24582" y="46070"/>
                      <a:pt x="24432" y="46193"/>
                      <a:pt x="24194" y="46206"/>
                    </a:cubicBezTo>
                    <a:cubicBezTo>
                      <a:pt x="23875" y="46233"/>
                      <a:pt x="23617" y="46444"/>
                      <a:pt x="23345" y="46600"/>
                    </a:cubicBezTo>
                    <a:cubicBezTo>
                      <a:pt x="23284" y="46621"/>
                      <a:pt x="23216" y="46607"/>
                      <a:pt x="23168" y="46566"/>
                    </a:cubicBezTo>
                    <a:cubicBezTo>
                      <a:pt x="23046" y="46444"/>
                      <a:pt x="22944" y="46301"/>
                      <a:pt x="22754" y="46261"/>
                    </a:cubicBezTo>
                    <a:cubicBezTo>
                      <a:pt x="22584" y="46227"/>
                      <a:pt x="22393" y="46206"/>
                      <a:pt x="22278" y="46104"/>
                    </a:cubicBezTo>
                    <a:cubicBezTo>
                      <a:pt x="22156" y="46002"/>
                      <a:pt x="22108" y="45805"/>
                      <a:pt x="22054" y="45649"/>
                    </a:cubicBezTo>
                    <a:cubicBezTo>
                      <a:pt x="22033" y="45601"/>
                      <a:pt x="22067" y="45527"/>
                      <a:pt x="22088" y="45479"/>
                    </a:cubicBezTo>
                    <a:cubicBezTo>
                      <a:pt x="22115" y="45459"/>
                      <a:pt x="22142" y="45452"/>
                      <a:pt x="22169" y="45459"/>
                    </a:cubicBezTo>
                    <a:cubicBezTo>
                      <a:pt x="22461" y="45574"/>
                      <a:pt x="22774" y="45608"/>
                      <a:pt x="23032" y="45826"/>
                    </a:cubicBezTo>
                    <a:cubicBezTo>
                      <a:pt x="23325" y="46070"/>
                      <a:pt x="23637" y="45948"/>
                      <a:pt x="23807" y="45615"/>
                    </a:cubicBezTo>
                    <a:cubicBezTo>
                      <a:pt x="24031" y="45194"/>
                      <a:pt x="24147" y="44759"/>
                      <a:pt x="24092" y="44283"/>
                    </a:cubicBezTo>
                    <a:cubicBezTo>
                      <a:pt x="24086" y="44276"/>
                      <a:pt x="24072" y="44263"/>
                      <a:pt x="24065" y="44249"/>
                    </a:cubicBezTo>
                    <a:cubicBezTo>
                      <a:pt x="24052" y="44235"/>
                      <a:pt x="24065" y="44235"/>
                      <a:pt x="24065" y="44222"/>
                    </a:cubicBezTo>
                    <a:cubicBezTo>
                      <a:pt x="23691" y="44201"/>
                      <a:pt x="23413" y="44385"/>
                      <a:pt x="23155" y="44623"/>
                    </a:cubicBezTo>
                    <a:cubicBezTo>
                      <a:pt x="23059" y="44725"/>
                      <a:pt x="23039" y="44881"/>
                      <a:pt x="23114" y="45003"/>
                    </a:cubicBezTo>
                    <a:cubicBezTo>
                      <a:pt x="23182" y="45126"/>
                      <a:pt x="23284" y="45228"/>
                      <a:pt x="23345" y="45343"/>
                    </a:cubicBezTo>
                    <a:cubicBezTo>
                      <a:pt x="23365" y="45404"/>
                      <a:pt x="23358" y="45465"/>
                      <a:pt x="23318" y="45513"/>
                    </a:cubicBezTo>
                    <a:cubicBezTo>
                      <a:pt x="23270" y="45540"/>
                      <a:pt x="23195" y="45513"/>
                      <a:pt x="23134" y="45499"/>
                    </a:cubicBezTo>
                    <a:cubicBezTo>
                      <a:pt x="23100" y="45486"/>
                      <a:pt x="23066" y="45472"/>
                      <a:pt x="23039" y="45445"/>
                    </a:cubicBezTo>
                    <a:cubicBezTo>
                      <a:pt x="22794" y="45255"/>
                      <a:pt x="22726" y="44901"/>
                      <a:pt x="22400" y="44779"/>
                    </a:cubicBezTo>
                    <a:cubicBezTo>
                      <a:pt x="22373" y="44765"/>
                      <a:pt x="22373" y="44657"/>
                      <a:pt x="22387" y="44596"/>
                    </a:cubicBezTo>
                    <a:cubicBezTo>
                      <a:pt x="22407" y="44351"/>
                      <a:pt x="22570" y="44140"/>
                      <a:pt x="22794" y="44052"/>
                    </a:cubicBezTo>
                    <a:cubicBezTo>
                      <a:pt x="22876" y="44018"/>
                      <a:pt x="22869" y="43936"/>
                      <a:pt x="22815" y="43875"/>
                    </a:cubicBezTo>
                    <a:cubicBezTo>
                      <a:pt x="22794" y="43848"/>
                      <a:pt x="22767" y="43821"/>
                      <a:pt x="22740" y="43800"/>
                    </a:cubicBezTo>
                    <a:cubicBezTo>
                      <a:pt x="22393" y="43631"/>
                      <a:pt x="22312" y="43365"/>
                      <a:pt x="22455" y="43032"/>
                    </a:cubicBezTo>
                    <a:cubicBezTo>
                      <a:pt x="22523" y="42876"/>
                      <a:pt x="22557" y="42699"/>
                      <a:pt x="22536" y="42530"/>
                    </a:cubicBezTo>
                    <a:cubicBezTo>
                      <a:pt x="22523" y="42434"/>
                      <a:pt x="22414" y="42326"/>
                      <a:pt x="22332" y="42346"/>
                    </a:cubicBezTo>
                    <a:cubicBezTo>
                      <a:pt x="22258" y="42346"/>
                      <a:pt x="22190" y="42366"/>
                      <a:pt x="22128" y="42394"/>
                    </a:cubicBezTo>
                    <a:cubicBezTo>
                      <a:pt x="21734" y="42611"/>
                      <a:pt x="21449" y="42992"/>
                      <a:pt x="21000" y="43134"/>
                    </a:cubicBezTo>
                    <a:cubicBezTo>
                      <a:pt x="20946" y="43175"/>
                      <a:pt x="20905" y="43236"/>
                      <a:pt x="20905" y="43304"/>
                    </a:cubicBezTo>
                    <a:cubicBezTo>
                      <a:pt x="20912" y="43705"/>
                      <a:pt x="20613" y="44072"/>
                      <a:pt x="20790" y="44494"/>
                    </a:cubicBezTo>
                    <a:cubicBezTo>
                      <a:pt x="20810" y="44541"/>
                      <a:pt x="20762" y="44623"/>
                      <a:pt x="20735" y="44684"/>
                    </a:cubicBezTo>
                    <a:cubicBezTo>
                      <a:pt x="20688" y="44813"/>
                      <a:pt x="20722" y="44963"/>
                      <a:pt x="20824" y="45064"/>
                    </a:cubicBezTo>
                    <a:cubicBezTo>
                      <a:pt x="20892" y="45139"/>
                      <a:pt x="20980" y="45221"/>
                      <a:pt x="21000" y="45309"/>
                    </a:cubicBezTo>
                    <a:cubicBezTo>
                      <a:pt x="21095" y="45744"/>
                      <a:pt x="21265" y="46159"/>
                      <a:pt x="21286" y="46607"/>
                    </a:cubicBezTo>
                    <a:cubicBezTo>
                      <a:pt x="21299" y="46845"/>
                      <a:pt x="20973" y="47192"/>
                      <a:pt x="20756" y="47130"/>
                    </a:cubicBezTo>
                    <a:cubicBezTo>
                      <a:pt x="20484" y="47042"/>
                      <a:pt x="20192" y="47076"/>
                      <a:pt x="19947" y="47219"/>
                    </a:cubicBezTo>
                    <a:cubicBezTo>
                      <a:pt x="19729" y="47334"/>
                      <a:pt x="19498" y="47423"/>
                      <a:pt x="19254" y="47470"/>
                    </a:cubicBezTo>
                    <a:cubicBezTo>
                      <a:pt x="18934" y="47531"/>
                      <a:pt x="18669" y="47701"/>
                      <a:pt x="18391" y="47844"/>
                    </a:cubicBezTo>
                    <a:cubicBezTo>
                      <a:pt x="18139" y="47960"/>
                      <a:pt x="17956" y="48184"/>
                      <a:pt x="17881" y="48456"/>
                    </a:cubicBezTo>
                    <a:cubicBezTo>
                      <a:pt x="17596" y="49373"/>
                      <a:pt x="17589" y="49373"/>
                      <a:pt x="16855" y="49944"/>
                    </a:cubicBezTo>
                    <a:cubicBezTo>
                      <a:pt x="16692" y="50066"/>
                      <a:pt x="16488" y="50141"/>
                      <a:pt x="16318" y="50257"/>
                    </a:cubicBezTo>
                    <a:cubicBezTo>
                      <a:pt x="16230" y="50318"/>
                      <a:pt x="16162" y="50392"/>
                      <a:pt x="16121" y="50488"/>
                    </a:cubicBezTo>
                    <a:cubicBezTo>
                      <a:pt x="16080" y="50617"/>
                      <a:pt x="16039" y="50753"/>
                      <a:pt x="16012" y="50889"/>
                    </a:cubicBezTo>
                    <a:cubicBezTo>
                      <a:pt x="15951" y="51092"/>
                      <a:pt x="15788" y="51249"/>
                      <a:pt x="15584" y="51303"/>
                    </a:cubicBezTo>
                    <a:cubicBezTo>
                      <a:pt x="15482" y="51337"/>
                      <a:pt x="15380" y="51358"/>
                      <a:pt x="15285" y="51391"/>
                    </a:cubicBezTo>
                    <a:cubicBezTo>
                      <a:pt x="15115" y="51439"/>
                      <a:pt x="14972" y="51555"/>
                      <a:pt x="14891" y="51711"/>
                    </a:cubicBezTo>
                    <a:cubicBezTo>
                      <a:pt x="14775" y="51935"/>
                      <a:pt x="14565" y="51942"/>
                      <a:pt x="14340" y="51915"/>
                    </a:cubicBezTo>
                    <a:cubicBezTo>
                      <a:pt x="14170" y="51888"/>
                      <a:pt x="14007" y="51820"/>
                      <a:pt x="13871" y="51704"/>
                    </a:cubicBezTo>
                    <a:cubicBezTo>
                      <a:pt x="13783" y="51657"/>
                      <a:pt x="13681" y="51636"/>
                      <a:pt x="13579" y="51643"/>
                    </a:cubicBezTo>
                    <a:cubicBezTo>
                      <a:pt x="13484" y="51636"/>
                      <a:pt x="13355" y="51765"/>
                      <a:pt x="13375" y="51840"/>
                    </a:cubicBezTo>
                    <a:cubicBezTo>
                      <a:pt x="13423" y="52037"/>
                      <a:pt x="13477" y="52234"/>
                      <a:pt x="13518" y="52431"/>
                    </a:cubicBezTo>
                    <a:cubicBezTo>
                      <a:pt x="13552" y="52574"/>
                      <a:pt x="13436" y="52690"/>
                      <a:pt x="13273" y="52696"/>
                    </a:cubicBezTo>
                    <a:cubicBezTo>
                      <a:pt x="13029" y="52730"/>
                      <a:pt x="12784" y="52696"/>
                      <a:pt x="12553" y="52601"/>
                    </a:cubicBezTo>
                    <a:cubicBezTo>
                      <a:pt x="12431" y="52547"/>
                      <a:pt x="12288" y="52526"/>
                      <a:pt x="12145" y="52554"/>
                    </a:cubicBezTo>
                    <a:cubicBezTo>
                      <a:pt x="11873" y="52608"/>
                      <a:pt x="11608" y="52703"/>
                      <a:pt x="11336" y="52785"/>
                    </a:cubicBezTo>
                    <a:cubicBezTo>
                      <a:pt x="11241" y="52825"/>
                      <a:pt x="11180" y="52927"/>
                      <a:pt x="11187" y="53029"/>
                    </a:cubicBezTo>
                    <a:cubicBezTo>
                      <a:pt x="11241" y="53369"/>
                      <a:pt x="11268" y="53716"/>
                      <a:pt x="11771" y="53736"/>
                    </a:cubicBezTo>
                    <a:cubicBezTo>
                      <a:pt x="11968" y="53743"/>
                      <a:pt x="12159" y="53906"/>
                      <a:pt x="12363" y="53947"/>
                    </a:cubicBezTo>
                    <a:cubicBezTo>
                      <a:pt x="12682" y="54008"/>
                      <a:pt x="12947" y="54232"/>
                      <a:pt x="13042" y="54538"/>
                    </a:cubicBezTo>
                    <a:cubicBezTo>
                      <a:pt x="13144" y="54837"/>
                      <a:pt x="13348" y="55088"/>
                      <a:pt x="13620" y="55245"/>
                    </a:cubicBezTo>
                    <a:cubicBezTo>
                      <a:pt x="13837" y="55367"/>
                      <a:pt x="13899" y="55551"/>
                      <a:pt x="13892" y="55761"/>
                    </a:cubicBezTo>
                    <a:cubicBezTo>
                      <a:pt x="13865" y="56312"/>
                      <a:pt x="13837" y="56855"/>
                      <a:pt x="13790" y="57399"/>
                    </a:cubicBezTo>
                    <a:cubicBezTo>
                      <a:pt x="13763" y="57603"/>
                      <a:pt x="13708" y="57800"/>
                      <a:pt x="13633" y="57997"/>
                    </a:cubicBezTo>
                    <a:cubicBezTo>
                      <a:pt x="13579" y="58174"/>
                      <a:pt x="13314" y="58351"/>
                      <a:pt x="13124" y="58283"/>
                    </a:cubicBezTo>
                    <a:cubicBezTo>
                      <a:pt x="12757" y="58133"/>
                      <a:pt x="12356" y="58337"/>
                      <a:pt x="11989" y="58153"/>
                    </a:cubicBezTo>
                    <a:cubicBezTo>
                      <a:pt x="11894" y="58113"/>
                      <a:pt x="11785" y="58106"/>
                      <a:pt x="11683" y="58133"/>
                    </a:cubicBezTo>
                    <a:cubicBezTo>
                      <a:pt x="11330" y="58262"/>
                      <a:pt x="10983" y="58208"/>
                      <a:pt x="10643" y="58113"/>
                    </a:cubicBezTo>
                    <a:cubicBezTo>
                      <a:pt x="10269" y="58004"/>
                      <a:pt x="9902" y="57936"/>
                      <a:pt x="9508" y="58024"/>
                    </a:cubicBezTo>
                    <a:cubicBezTo>
                      <a:pt x="9406" y="58052"/>
                      <a:pt x="9298" y="58045"/>
                      <a:pt x="9196" y="58018"/>
                    </a:cubicBezTo>
                    <a:cubicBezTo>
                      <a:pt x="8761" y="57861"/>
                      <a:pt x="8373" y="57861"/>
                      <a:pt x="8054" y="58255"/>
                    </a:cubicBezTo>
                    <a:cubicBezTo>
                      <a:pt x="8000" y="58323"/>
                      <a:pt x="7864" y="58323"/>
                      <a:pt x="7762" y="58357"/>
                    </a:cubicBezTo>
                    <a:cubicBezTo>
                      <a:pt x="7701" y="58385"/>
                      <a:pt x="7633" y="58412"/>
                      <a:pt x="7571" y="58446"/>
                    </a:cubicBezTo>
                    <a:cubicBezTo>
                      <a:pt x="7456" y="58507"/>
                      <a:pt x="7361" y="58690"/>
                      <a:pt x="7422" y="58792"/>
                    </a:cubicBezTo>
                    <a:cubicBezTo>
                      <a:pt x="7605" y="59132"/>
                      <a:pt x="7721" y="59479"/>
                      <a:pt x="7639" y="59866"/>
                    </a:cubicBezTo>
                    <a:cubicBezTo>
                      <a:pt x="7633" y="59900"/>
                      <a:pt x="7653" y="59934"/>
                      <a:pt x="7660" y="59968"/>
                    </a:cubicBezTo>
                    <a:cubicBezTo>
                      <a:pt x="7823" y="60736"/>
                      <a:pt x="7680" y="61470"/>
                      <a:pt x="7340" y="62170"/>
                    </a:cubicBezTo>
                    <a:cubicBezTo>
                      <a:pt x="7252" y="62353"/>
                      <a:pt x="7177" y="62544"/>
                      <a:pt x="7109" y="62741"/>
                    </a:cubicBezTo>
                    <a:cubicBezTo>
                      <a:pt x="7048" y="62870"/>
                      <a:pt x="7069" y="63019"/>
                      <a:pt x="7157" y="63135"/>
                    </a:cubicBezTo>
                    <a:cubicBezTo>
                      <a:pt x="7463" y="63461"/>
                      <a:pt x="7612" y="63910"/>
                      <a:pt x="7558" y="64358"/>
                    </a:cubicBezTo>
                    <a:cubicBezTo>
                      <a:pt x="7551" y="64426"/>
                      <a:pt x="7558" y="64501"/>
                      <a:pt x="7585" y="64562"/>
                    </a:cubicBezTo>
                    <a:cubicBezTo>
                      <a:pt x="7605" y="64623"/>
                      <a:pt x="7646" y="64712"/>
                      <a:pt x="7701" y="64725"/>
                    </a:cubicBezTo>
                    <a:cubicBezTo>
                      <a:pt x="7966" y="64800"/>
                      <a:pt x="8224" y="64943"/>
                      <a:pt x="8516" y="64861"/>
                    </a:cubicBezTo>
                    <a:cubicBezTo>
                      <a:pt x="8652" y="64827"/>
                      <a:pt x="8795" y="64807"/>
                      <a:pt x="8937" y="64807"/>
                    </a:cubicBezTo>
                    <a:cubicBezTo>
                      <a:pt x="9114" y="64793"/>
                      <a:pt x="9284" y="64875"/>
                      <a:pt x="9393" y="65017"/>
                    </a:cubicBezTo>
                    <a:cubicBezTo>
                      <a:pt x="9535" y="65214"/>
                      <a:pt x="9651" y="65425"/>
                      <a:pt x="9801" y="65622"/>
                    </a:cubicBezTo>
                    <a:cubicBezTo>
                      <a:pt x="9957" y="65819"/>
                      <a:pt x="10229" y="65887"/>
                      <a:pt x="10460" y="65779"/>
                    </a:cubicBezTo>
                    <a:cubicBezTo>
                      <a:pt x="10616" y="65690"/>
                      <a:pt x="10766" y="65602"/>
                      <a:pt x="10908" y="65507"/>
                    </a:cubicBezTo>
                    <a:cubicBezTo>
                      <a:pt x="11255" y="65262"/>
                      <a:pt x="11683" y="65146"/>
                      <a:pt x="12104" y="65187"/>
                    </a:cubicBezTo>
                    <a:cubicBezTo>
                      <a:pt x="12417" y="65208"/>
                      <a:pt x="12736" y="65167"/>
                      <a:pt x="13056" y="65146"/>
                    </a:cubicBezTo>
                    <a:cubicBezTo>
                      <a:pt x="13232" y="65146"/>
                      <a:pt x="13396" y="65051"/>
                      <a:pt x="13498" y="64909"/>
                    </a:cubicBezTo>
                    <a:cubicBezTo>
                      <a:pt x="13613" y="64732"/>
                      <a:pt x="13790" y="64603"/>
                      <a:pt x="13994" y="64542"/>
                    </a:cubicBezTo>
                    <a:cubicBezTo>
                      <a:pt x="14198" y="64487"/>
                      <a:pt x="14361" y="64331"/>
                      <a:pt x="14415" y="64127"/>
                    </a:cubicBezTo>
                    <a:cubicBezTo>
                      <a:pt x="14510" y="63821"/>
                      <a:pt x="14673" y="63556"/>
                      <a:pt x="14904" y="63339"/>
                    </a:cubicBezTo>
                    <a:cubicBezTo>
                      <a:pt x="15013" y="63237"/>
                      <a:pt x="15067" y="63087"/>
                      <a:pt x="14972" y="62965"/>
                    </a:cubicBezTo>
                    <a:cubicBezTo>
                      <a:pt x="14558" y="62476"/>
                      <a:pt x="14775" y="62082"/>
                      <a:pt x="15142" y="61701"/>
                    </a:cubicBezTo>
                    <a:cubicBezTo>
                      <a:pt x="15237" y="61599"/>
                      <a:pt x="15326" y="61490"/>
                      <a:pt x="15414" y="61388"/>
                    </a:cubicBezTo>
                    <a:cubicBezTo>
                      <a:pt x="15693" y="61083"/>
                      <a:pt x="15937" y="60729"/>
                      <a:pt x="16413" y="60702"/>
                    </a:cubicBezTo>
                    <a:cubicBezTo>
                      <a:pt x="16889" y="60484"/>
                      <a:pt x="17249" y="60192"/>
                      <a:pt x="17263" y="59628"/>
                    </a:cubicBezTo>
                    <a:cubicBezTo>
                      <a:pt x="17269" y="59424"/>
                      <a:pt x="17296" y="59220"/>
                      <a:pt x="17324" y="59017"/>
                    </a:cubicBezTo>
                    <a:cubicBezTo>
                      <a:pt x="17337" y="58915"/>
                      <a:pt x="17364" y="58813"/>
                      <a:pt x="17392" y="58718"/>
                    </a:cubicBezTo>
                    <a:cubicBezTo>
                      <a:pt x="17466" y="58466"/>
                      <a:pt x="17786" y="58242"/>
                      <a:pt x="18030" y="58289"/>
                    </a:cubicBezTo>
                    <a:cubicBezTo>
                      <a:pt x="18506" y="58385"/>
                      <a:pt x="19016" y="58364"/>
                      <a:pt x="19437" y="58670"/>
                    </a:cubicBezTo>
                    <a:cubicBezTo>
                      <a:pt x="19628" y="58792"/>
                      <a:pt x="19879" y="58751"/>
                      <a:pt x="20015" y="58575"/>
                    </a:cubicBezTo>
                    <a:cubicBezTo>
                      <a:pt x="20273" y="58242"/>
                      <a:pt x="20627" y="57990"/>
                      <a:pt x="21027" y="57861"/>
                    </a:cubicBezTo>
                    <a:cubicBezTo>
                      <a:pt x="21157" y="57807"/>
                      <a:pt x="21265" y="57719"/>
                      <a:pt x="21354" y="57610"/>
                    </a:cubicBezTo>
                    <a:cubicBezTo>
                      <a:pt x="21598" y="57338"/>
                      <a:pt x="21877" y="57304"/>
                      <a:pt x="22210" y="57426"/>
                    </a:cubicBezTo>
                    <a:cubicBezTo>
                      <a:pt x="22523" y="57542"/>
                      <a:pt x="22767" y="57712"/>
                      <a:pt x="22917" y="58011"/>
                    </a:cubicBezTo>
                    <a:cubicBezTo>
                      <a:pt x="23039" y="58255"/>
                      <a:pt x="23168" y="58500"/>
                      <a:pt x="23291" y="58738"/>
                    </a:cubicBezTo>
                    <a:cubicBezTo>
                      <a:pt x="23725" y="59125"/>
                      <a:pt x="24181" y="59499"/>
                      <a:pt x="24555" y="59948"/>
                    </a:cubicBezTo>
                    <a:cubicBezTo>
                      <a:pt x="24826" y="60274"/>
                      <a:pt x="25193" y="60505"/>
                      <a:pt x="25608" y="60600"/>
                    </a:cubicBezTo>
                    <a:cubicBezTo>
                      <a:pt x="26118" y="60716"/>
                      <a:pt x="26437" y="61089"/>
                      <a:pt x="26858" y="61327"/>
                    </a:cubicBezTo>
                    <a:cubicBezTo>
                      <a:pt x="26994" y="61585"/>
                      <a:pt x="27225" y="61735"/>
                      <a:pt x="27477" y="61857"/>
                    </a:cubicBezTo>
                    <a:cubicBezTo>
                      <a:pt x="27572" y="61905"/>
                      <a:pt x="27647" y="61980"/>
                      <a:pt x="27694" y="62068"/>
                    </a:cubicBezTo>
                    <a:cubicBezTo>
                      <a:pt x="27803" y="62326"/>
                      <a:pt x="27891" y="62584"/>
                      <a:pt x="27987" y="62843"/>
                    </a:cubicBezTo>
                    <a:cubicBezTo>
                      <a:pt x="28007" y="62911"/>
                      <a:pt x="28007" y="62979"/>
                      <a:pt x="27987" y="63040"/>
                    </a:cubicBezTo>
                    <a:cubicBezTo>
                      <a:pt x="27878" y="63332"/>
                      <a:pt x="27796" y="63597"/>
                      <a:pt x="27388" y="63672"/>
                    </a:cubicBezTo>
                    <a:cubicBezTo>
                      <a:pt x="26763" y="63780"/>
                      <a:pt x="26145" y="63910"/>
                      <a:pt x="25506" y="63842"/>
                    </a:cubicBezTo>
                    <a:cubicBezTo>
                      <a:pt x="25404" y="63842"/>
                      <a:pt x="25302" y="63876"/>
                      <a:pt x="25214" y="63930"/>
                    </a:cubicBezTo>
                    <a:cubicBezTo>
                      <a:pt x="25153" y="63964"/>
                      <a:pt x="25112" y="64018"/>
                      <a:pt x="25098" y="64086"/>
                    </a:cubicBezTo>
                    <a:cubicBezTo>
                      <a:pt x="25091" y="64147"/>
                      <a:pt x="25098" y="64249"/>
                      <a:pt x="25139" y="64277"/>
                    </a:cubicBezTo>
                    <a:cubicBezTo>
                      <a:pt x="25343" y="64406"/>
                      <a:pt x="25560" y="64521"/>
                      <a:pt x="25778" y="64637"/>
                    </a:cubicBezTo>
                    <a:cubicBezTo>
                      <a:pt x="26213" y="64854"/>
                      <a:pt x="26648" y="65065"/>
                      <a:pt x="27089" y="65276"/>
                    </a:cubicBezTo>
                    <a:cubicBezTo>
                      <a:pt x="27164" y="65316"/>
                      <a:pt x="27321" y="65242"/>
                      <a:pt x="27355" y="65153"/>
                    </a:cubicBezTo>
                    <a:cubicBezTo>
                      <a:pt x="27395" y="65065"/>
                      <a:pt x="27429" y="64963"/>
                      <a:pt x="27436" y="64861"/>
                    </a:cubicBezTo>
                    <a:cubicBezTo>
                      <a:pt x="27436" y="64725"/>
                      <a:pt x="27388" y="64589"/>
                      <a:pt x="27388" y="64453"/>
                    </a:cubicBezTo>
                    <a:cubicBezTo>
                      <a:pt x="27388" y="64236"/>
                      <a:pt x="27579" y="64066"/>
                      <a:pt x="27796" y="64086"/>
                    </a:cubicBezTo>
                    <a:cubicBezTo>
                      <a:pt x="28034" y="64100"/>
                      <a:pt x="28204" y="64025"/>
                      <a:pt x="28320" y="63828"/>
                    </a:cubicBezTo>
                    <a:cubicBezTo>
                      <a:pt x="28489" y="63529"/>
                      <a:pt x="28659" y="63230"/>
                      <a:pt x="28822" y="62924"/>
                    </a:cubicBezTo>
                    <a:cubicBezTo>
                      <a:pt x="28924" y="62741"/>
                      <a:pt x="28911" y="62510"/>
                      <a:pt x="28782" y="62340"/>
                    </a:cubicBezTo>
                    <a:cubicBezTo>
                      <a:pt x="28727" y="62258"/>
                      <a:pt x="28639" y="62170"/>
                      <a:pt x="28619" y="62082"/>
                    </a:cubicBezTo>
                    <a:cubicBezTo>
                      <a:pt x="28605" y="61946"/>
                      <a:pt x="28612" y="61810"/>
                      <a:pt x="28653" y="61681"/>
                    </a:cubicBezTo>
                    <a:cubicBezTo>
                      <a:pt x="28721" y="61470"/>
                      <a:pt x="28972" y="61382"/>
                      <a:pt x="29169" y="61497"/>
                    </a:cubicBezTo>
                    <a:cubicBezTo>
                      <a:pt x="29339" y="61606"/>
                      <a:pt x="29482" y="61755"/>
                      <a:pt x="29652" y="61871"/>
                    </a:cubicBezTo>
                    <a:cubicBezTo>
                      <a:pt x="29699" y="61878"/>
                      <a:pt x="29753" y="61864"/>
                      <a:pt x="29794" y="61830"/>
                    </a:cubicBezTo>
                    <a:cubicBezTo>
                      <a:pt x="29937" y="61647"/>
                      <a:pt x="29930" y="61361"/>
                      <a:pt x="29767" y="61273"/>
                    </a:cubicBezTo>
                    <a:cubicBezTo>
                      <a:pt x="29217" y="60974"/>
                      <a:pt x="28754" y="60512"/>
                      <a:pt x="28129" y="60349"/>
                    </a:cubicBezTo>
                    <a:cubicBezTo>
                      <a:pt x="27912" y="60294"/>
                      <a:pt x="27871" y="60151"/>
                      <a:pt x="27851" y="59975"/>
                    </a:cubicBezTo>
                    <a:cubicBezTo>
                      <a:pt x="27844" y="59907"/>
                      <a:pt x="27803" y="59846"/>
                      <a:pt x="27742" y="59818"/>
                    </a:cubicBezTo>
                    <a:cubicBezTo>
                      <a:pt x="27606" y="59771"/>
                      <a:pt x="27470" y="59744"/>
                      <a:pt x="27327" y="59737"/>
                    </a:cubicBezTo>
                    <a:cubicBezTo>
                      <a:pt x="27008" y="59723"/>
                      <a:pt x="26709" y="59574"/>
                      <a:pt x="26512" y="59322"/>
                    </a:cubicBezTo>
                    <a:cubicBezTo>
                      <a:pt x="26356" y="59139"/>
                      <a:pt x="26179" y="58955"/>
                      <a:pt x="26090" y="58738"/>
                    </a:cubicBezTo>
                    <a:cubicBezTo>
                      <a:pt x="25921" y="58337"/>
                      <a:pt x="25601" y="58065"/>
                      <a:pt x="25289" y="57786"/>
                    </a:cubicBezTo>
                    <a:cubicBezTo>
                      <a:pt x="25159" y="57678"/>
                      <a:pt x="24996" y="57603"/>
                      <a:pt x="24867" y="57494"/>
                    </a:cubicBezTo>
                    <a:cubicBezTo>
                      <a:pt x="24697" y="57358"/>
                      <a:pt x="24609" y="57154"/>
                      <a:pt x="24616" y="56944"/>
                    </a:cubicBezTo>
                    <a:cubicBezTo>
                      <a:pt x="24616" y="56774"/>
                      <a:pt x="24636" y="56604"/>
                      <a:pt x="24643" y="56434"/>
                    </a:cubicBezTo>
                    <a:cubicBezTo>
                      <a:pt x="24650" y="56332"/>
                      <a:pt x="24718" y="56237"/>
                      <a:pt x="24813" y="56196"/>
                    </a:cubicBezTo>
                    <a:cubicBezTo>
                      <a:pt x="24969" y="56121"/>
                      <a:pt x="25132" y="56054"/>
                      <a:pt x="25302" y="56006"/>
                    </a:cubicBezTo>
                    <a:cubicBezTo>
                      <a:pt x="25370" y="55999"/>
                      <a:pt x="25431" y="56033"/>
                      <a:pt x="25472" y="56087"/>
                    </a:cubicBezTo>
                    <a:cubicBezTo>
                      <a:pt x="25526" y="56251"/>
                      <a:pt x="25540" y="56427"/>
                      <a:pt x="25594" y="56584"/>
                    </a:cubicBezTo>
                    <a:cubicBezTo>
                      <a:pt x="25642" y="56713"/>
                      <a:pt x="25757" y="56855"/>
                      <a:pt x="25900" y="56815"/>
                    </a:cubicBezTo>
                    <a:cubicBezTo>
                      <a:pt x="26138" y="56747"/>
                      <a:pt x="26281" y="56978"/>
                      <a:pt x="26498" y="56951"/>
                    </a:cubicBezTo>
                    <a:cubicBezTo>
                      <a:pt x="26648" y="56930"/>
                      <a:pt x="26784" y="57019"/>
                      <a:pt x="26824" y="57168"/>
                    </a:cubicBezTo>
                    <a:cubicBezTo>
                      <a:pt x="26960" y="57630"/>
                      <a:pt x="27300" y="57909"/>
                      <a:pt x="27688" y="58153"/>
                    </a:cubicBezTo>
                    <a:cubicBezTo>
                      <a:pt x="28007" y="58357"/>
                      <a:pt x="28299" y="58629"/>
                      <a:pt x="28714" y="58629"/>
                    </a:cubicBezTo>
                    <a:cubicBezTo>
                      <a:pt x="28884" y="58751"/>
                      <a:pt x="29026" y="58915"/>
                      <a:pt x="29251" y="58949"/>
                    </a:cubicBezTo>
                    <a:cubicBezTo>
                      <a:pt x="29509" y="58983"/>
                      <a:pt x="29692" y="59152"/>
                      <a:pt x="29869" y="59322"/>
                    </a:cubicBezTo>
                    <a:cubicBezTo>
                      <a:pt x="30066" y="59513"/>
                      <a:pt x="30243" y="59730"/>
                      <a:pt x="30447" y="59927"/>
                    </a:cubicBezTo>
                    <a:cubicBezTo>
                      <a:pt x="30542" y="60016"/>
                      <a:pt x="30596" y="60158"/>
                      <a:pt x="30576" y="60294"/>
                    </a:cubicBezTo>
                    <a:cubicBezTo>
                      <a:pt x="30555" y="60498"/>
                      <a:pt x="30583" y="60702"/>
                      <a:pt x="30569" y="60906"/>
                    </a:cubicBezTo>
                    <a:cubicBezTo>
                      <a:pt x="30549" y="61273"/>
                      <a:pt x="30603" y="61592"/>
                      <a:pt x="30936" y="61816"/>
                    </a:cubicBezTo>
                    <a:cubicBezTo>
                      <a:pt x="30963" y="61830"/>
                      <a:pt x="30997" y="61878"/>
                      <a:pt x="30990" y="61898"/>
                    </a:cubicBezTo>
                    <a:cubicBezTo>
                      <a:pt x="30888" y="62204"/>
                      <a:pt x="31113" y="62326"/>
                      <a:pt x="31317" y="62462"/>
                    </a:cubicBezTo>
                    <a:cubicBezTo>
                      <a:pt x="31480" y="62598"/>
                      <a:pt x="31629" y="62741"/>
                      <a:pt x="31772" y="62890"/>
                    </a:cubicBezTo>
                    <a:cubicBezTo>
                      <a:pt x="31819" y="63196"/>
                      <a:pt x="32166" y="63359"/>
                      <a:pt x="32180" y="63685"/>
                    </a:cubicBezTo>
                    <a:cubicBezTo>
                      <a:pt x="32282" y="63767"/>
                      <a:pt x="32282" y="63794"/>
                      <a:pt x="32180" y="63876"/>
                    </a:cubicBezTo>
                    <a:cubicBezTo>
                      <a:pt x="32180" y="63950"/>
                      <a:pt x="32186" y="64025"/>
                      <a:pt x="32186" y="64100"/>
                    </a:cubicBezTo>
                    <a:cubicBezTo>
                      <a:pt x="32472" y="64290"/>
                      <a:pt x="32730" y="64501"/>
                      <a:pt x="32798" y="64868"/>
                    </a:cubicBezTo>
                    <a:cubicBezTo>
                      <a:pt x="32812" y="64943"/>
                      <a:pt x="32927" y="65031"/>
                      <a:pt x="33016" y="65072"/>
                    </a:cubicBezTo>
                    <a:cubicBezTo>
                      <a:pt x="33267" y="65194"/>
                      <a:pt x="33552" y="65248"/>
                      <a:pt x="33831" y="65228"/>
                    </a:cubicBezTo>
                    <a:cubicBezTo>
                      <a:pt x="33953" y="65214"/>
                      <a:pt x="34055" y="65146"/>
                      <a:pt x="34001" y="65038"/>
                    </a:cubicBezTo>
                    <a:cubicBezTo>
                      <a:pt x="33838" y="64698"/>
                      <a:pt x="34218" y="64487"/>
                      <a:pt x="34184" y="64188"/>
                    </a:cubicBezTo>
                    <a:cubicBezTo>
                      <a:pt x="34184" y="64175"/>
                      <a:pt x="34252" y="64141"/>
                      <a:pt x="34273" y="64147"/>
                    </a:cubicBezTo>
                    <a:cubicBezTo>
                      <a:pt x="34545" y="64236"/>
                      <a:pt x="34728" y="64018"/>
                      <a:pt x="34952" y="63964"/>
                    </a:cubicBezTo>
                    <a:cubicBezTo>
                      <a:pt x="35027" y="63944"/>
                      <a:pt x="35048" y="63876"/>
                      <a:pt x="35027" y="63801"/>
                    </a:cubicBezTo>
                    <a:cubicBezTo>
                      <a:pt x="34946" y="63536"/>
                      <a:pt x="34844" y="63278"/>
                      <a:pt x="34585" y="63121"/>
                    </a:cubicBezTo>
                    <a:cubicBezTo>
                      <a:pt x="34463" y="63053"/>
                      <a:pt x="34314" y="62999"/>
                      <a:pt x="34239" y="62890"/>
                    </a:cubicBezTo>
                    <a:cubicBezTo>
                      <a:pt x="33967" y="62530"/>
                      <a:pt x="33722" y="62156"/>
                      <a:pt x="33471" y="61789"/>
                    </a:cubicBezTo>
                    <a:cubicBezTo>
                      <a:pt x="33450" y="61721"/>
                      <a:pt x="33437" y="61653"/>
                      <a:pt x="33444" y="61585"/>
                    </a:cubicBezTo>
                    <a:cubicBezTo>
                      <a:pt x="33444" y="61551"/>
                      <a:pt x="33457" y="61524"/>
                      <a:pt x="33471" y="61490"/>
                    </a:cubicBezTo>
                    <a:cubicBezTo>
                      <a:pt x="33512" y="61416"/>
                      <a:pt x="33573" y="61409"/>
                      <a:pt x="33641" y="61470"/>
                    </a:cubicBezTo>
                    <a:cubicBezTo>
                      <a:pt x="33695" y="61511"/>
                      <a:pt x="33743" y="61565"/>
                      <a:pt x="33790" y="61606"/>
                    </a:cubicBezTo>
                    <a:cubicBezTo>
                      <a:pt x="34103" y="61857"/>
                      <a:pt x="34388" y="61789"/>
                      <a:pt x="34517" y="61422"/>
                    </a:cubicBezTo>
                    <a:cubicBezTo>
                      <a:pt x="34558" y="61293"/>
                      <a:pt x="34613" y="61171"/>
                      <a:pt x="34674" y="61049"/>
                    </a:cubicBezTo>
                    <a:cubicBezTo>
                      <a:pt x="34715" y="60994"/>
                      <a:pt x="34783" y="60974"/>
                      <a:pt x="34844" y="60981"/>
                    </a:cubicBezTo>
                    <a:cubicBezTo>
                      <a:pt x="34980" y="61028"/>
                      <a:pt x="35109" y="61069"/>
                      <a:pt x="35231" y="60960"/>
                    </a:cubicBezTo>
                    <a:cubicBezTo>
                      <a:pt x="35408" y="60804"/>
                      <a:pt x="35625" y="60817"/>
                      <a:pt x="35836" y="60845"/>
                    </a:cubicBezTo>
                    <a:cubicBezTo>
                      <a:pt x="36121" y="60872"/>
                      <a:pt x="36346" y="61110"/>
                      <a:pt x="36359" y="61395"/>
                    </a:cubicBezTo>
                    <a:cubicBezTo>
                      <a:pt x="36373" y="61810"/>
                      <a:pt x="36373" y="62217"/>
                      <a:pt x="36250" y="62618"/>
                    </a:cubicBezTo>
                    <a:cubicBezTo>
                      <a:pt x="36230" y="62707"/>
                      <a:pt x="36346" y="62822"/>
                      <a:pt x="36441" y="62822"/>
                    </a:cubicBezTo>
                    <a:cubicBezTo>
                      <a:pt x="36543" y="62829"/>
                      <a:pt x="36651" y="62815"/>
                      <a:pt x="36753" y="62815"/>
                    </a:cubicBezTo>
                    <a:cubicBezTo>
                      <a:pt x="36787" y="62809"/>
                      <a:pt x="36828" y="62809"/>
                      <a:pt x="36862" y="62815"/>
                    </a:cubicBezTo>
                    <a:cubicBezTo>
                      <a:pt x="36889" y="62822"/>
                      <a:pt x="36937" y="62856"/>
                      <a:pt x="36937" y="62877"/>
                    </a:cubicBezTo>
                    <a:cubicBezTo>
                      <a:pt x="36950" y="62945"/>
                      <a:pt x="36944" y="63013"/>
                      <a:pt x="36923" y="63074"/>
                    </a:cubicBezTo>
                    <a:cubicBezTo>
                      <a:pt x="36801" y="63271"/>
                      <a:pt x="36556" y="63244"/>
                      <a:pt x="36380" y="63346"/>
                    </a:cubicBezTo>
                    <a:cubicBezTo>
                      <a:pt x="36346" y="63366"/>
                      <a:pt x="36325" y="63386"/>
                      <a:pt x="36305" y="63414"/>
                    </a:cubicBezTo>
                    <a:cubicBezTo>
                      <a:pt x="36271" y="63481"/>
                      <a:pt x="36298" y="63563"/>
                      <a:pt x="36366" y="63590"/>
                    </a:cubicBezTo>
                    <a:cubicBezTo>
                      <a:pt x="36488" y="63658"/>
                      <a:pt x="36624" y="63719"/>
                      <a:pt x="36740" y="63780"/>
                    </a:cubicBezTo>
                    <a:cubicBezTo>
                      <a:pt x="36842" y="63821"/>
                      <a:pt x="36937" y="63869"/>
                      <a:pt x="37018" y="63930"/>
                    </a:cubicBezTo>
                    <a:cubicBezTo>
                      <a:pt x="37141" y="64039"/>
                      <a:pt x="36862" y="64161"/>
                      <a:pt x="36998" y="64249"/>
                    </a:cubicBezTo>
                    <a:cubicBezTo>
                      <a:pt x="37175" y="64365"/>
                      <a:pt x="37358" y="64480"/>
                      <a:pt x="37453" y="64671"/>
                    </a:cubicBezTo>
                    <a:cubicBezTo>
                      <a:pt x="37542" y="64861"/>
                      <a:pt x="37732" y="64970"/>
                      <a:pt x="37881" y="65113"/>
                    </a:cubicBezTo>
                    <a:cubicBezTo>
                      <a:pt x="37990" y="65208"/>
                      <a:pt x="38140" y="65242"/>
                      <a:pt x="38276" y="65201"/>
                    </a:cubicBezTo>
                    <a:cubicBezTo>
                      <a:pt x="38547" y="65106"/>
                      <a:pt x="38853" y="65214"/>
                      <a:pt x="39016" y="65452"/>
                    </a:cubicBezTo>
                    <a:cubicBezTo>
                      <a:pt x="39091" y="65527"/>
                      <a:pt x="39173" y="65588"/>
                      <a:pt x="39268" y="65629"/>
                    </a:cubicBezTo>
                    <a:cubicBezTo>
                      <a:pt x="39329" y="65670"/>
                      <a:pt x="39397" y="65690"/>
                      <a:pt x="39472" y="65690"/>
                    </a:cubicBezTo>
                    <a:cubicBezTo>
                      <a:pt x="39818" y="65643"/>
                      <a:pt x="40185" y="65629"/>
                      <a:pt x="40416" y="65316"/>
                    </a:cubicBezTo>
                    <a:cubicBezTo>
                      <a:pt x="40593" y="65079"/>
                      <a:pt x="40824" y="65079"/>
                      <a:pt x="41076" y="65140"/>
                    </a:cubicBezTo>
                    <a:cubicBezTo>
                      <a:pt x="41313" y="65194"/>
                      <a:pt x="41538" y="65316"/>
                      <a:pt x="41714" y="65486"/>
                    </a:cubicBezTo>
                    <a:cubicBezTo>
                      <a:pt x="42000" y="65765"/>
                      <a:pt x="42340" y="65772"/>
                      <a:pt x="42700" y="65704"/>
                    </a:cubicBezTo>
                    <a:cubicBezTo>
                      <a:pt x="43080" y="65643"/>
                      <a:pt x="43427" y="65446"/>
                      <a:pt x="43678" y="65146"/>
                    </a:cubicBezTo>
                    <a:cubicBezTo>
                      <a:pt x="43774" y="65038"/>
                      <a:pt x="43930" y="64997"/>
                      <a:pt x="44066" y="65051"/>
                    </a:cubicBezTo>
                    <a:cubicBezTo>
                      <a:pt x="44324" y="65153"/>
                      <a:pt x="44603" y="65119"/>
                      <a:pt x="44875" y="65140"/>
                    </a:cubicBezTo>
                    <a:cubicBezTo>
                      <a:pt x="44875" y="65133"/>
                      <a:pt x="44881" y="65126"/>
                      <a:pt x="44881" y="65119"/>
                    </a:cubicBezTo>
                    <a:lnTo>
                      <a:pt x="44908" y="65085"/>
                    </a:lnTo>
                    <a:lnTo>
                      <a:pt x="44902" y="65140"/>
                    </a:lnTo>
                    <a:lnTo>
                      <a:pt x="44875" y="65140"/>
                    </a:lnTo>
                    <a:cubicBezTo>
                      <a:pt x="44752" y="65507"/>
                      <a:pt x="44786" y="65874"/>
                      <a:pt x="44854" y="66234"/>
                    </a:cubicBezTo>
                    <a:cubicBezTo>
                      <a:pt x="44915" y="66574"/>
                      <a:pt x="44902" y="66920"/>
                      <a:pt x="44807" y="67253"/>
                    </a:cubicBezTo>
                    <a:cubicBezTo>
                      <a:pt x="44732" y="67518"/>
                      <a:pt x="44643" y="67783"/>
                      <a:pt x="44548" y="68042"/>
                    </a:cubicBezTo>
                    <a:cubicBezTo>
                      <a:pt x="44419" y="68395"/>
                      <a:pt x="44242" y="68728"/>
                      <a:pt x="44175" y="69109"/>
                    </a:cubicBezTo>
                    <a:cubicBezTo>
                      <a:pt x="44120" y="69448"/>
                      <a:pt x="43923" y="69747"/>
                      <a:pt x="43699" y="70019"/>
                    </a:cubicBezTo>
                    <a:cubicBezTo>
                      <a:pt x="43604" y="70128"/>
                      <a:pt x="43495" y="70223"/>
                      <a:pt x="43352" y="70223"/>
                    </a:cubicBezTo>
                    <a:cubicBezTo>
                      <a:pt x="42822" y="70237"/>
                      <a:pt x="42299" y="70318"/>
                      <a:pt x="41782" y="70101"/>
                    </a:cubicBezTo>
                    <a:cubicBezTo>
                      <a:pt x="41599" y="70026"/>
                      <a:pt x="41375" y="70033"/>
                      <a:pt x="41164" y="70019"/>
                    </a:cubicBezTo>
                    <a:cubicBezTo>
                      <a:pt x="40702" y="69992"/>
                      <a:pt x="40246" y="70108"/>
                      <a:pt x="39859" y="70352"/>
                    </a:cubicBezTo>
                    <a:cubicBezTo>
                      <a:pt x="39676" y="70461"/>
                      <a:pt x="39458" y="70488"/>
                      <a:pt x="39247" y="70434"/>
                    </a:cubicBezTo>
                    <a:cubicBezTo>
                      <a:pt x="38493" y="70284"/>
                      <a:pt x="37746" y="70074"/>
                      <a:pt x="36971" y="69992"/>
                    </a:cubicBezTo>
                    <a:cubicBezTo>
                      <a:pt x="36699" y="69958"/>
                      <a:pt x="36386" y="69931"/>
                      <a:pt x="36162" y="69788"/>
                    </a:cubicBezTo>
                    <a:cubicBezTo>
                      <a:pt x="35809" y="69577"/>
                      <a:pt x="35442" y="69523"/>
                      <a:pt x="35054" y="69469"/>
                    </a:cubicBezTo>
                    <a:cubicBezTo>
                      <a:pt x="34742" y="69428"/>
                      <a:pt x="34443" y="69292"/>
                      <a:pt x="34212" y="69075"/>
                    </a:cubicBezTo>
                    <a:cubicBezTo>
                      <a:pt x="34110" y="68979"/>
                      <a:pt x="33987" y="68911"/>
                      <a:pt x="33845" y="68884"/>
                    </a:cubicBezTo>
                    <a:cubicBezTo>
                      <a:pt x="33253" y="68748"/>
                      <a:pt x="32655" y="68769"/>
                      <a:pt x="32091" y="69034"/>
                    </a:cubicBezTo>
                    <a:cubicBezTo>
                      <a:pt x="31724" y="69204"/>
                      <a:pt x="31412" y="69720"/>
                      <a:pt x="31548" y="70155"/>
                    </a:cubicBezTo>
                    <a:cubicBezTo>
                      <a:pt x="31588" y="70291"/>
                      <a:pt x="31643" y="70413"/>
                      <a:pt x="31670" y="70549"/>
                    </a:cubicBezTo>
                    <a:cubicBezTo>
                      <a:pt x="31697" y="70685"/>
                      <a:pt x="31656" y="70828"/>
                      <a:pt x="31561" y="70930"/>
                    </a:cubicBezTo>
                    <a:cubicBezTo>
                      <a:pt x="31500" y="71018"/>
                      <a:pt x="31432" y="71093"/>
                      <a:pt x="31351" y="71161"/>
                    </a:cubicBezTo>
                    <a:cubicBezTo>
                      <a:pt x="31174" y="71338"/>
                      <a:pt x="30895" y="71378"/>
                      <a:pt x="30671" y="71263"/>
                    </a:cubicBezTo>
                    <a:cubicBezTo>
                      <a:pt x="30549" y="71195"/>
                      <a:pt x="30440" y="71107"/>
                      <a:pt x="30324" y="71032"/>
                    </a:cubicBezTo>
                    <a:cubicBezTo>
                      <a:pt x="30154" y="70909"/>
                      <a:pt x="29978" y="70794"/>
                      <a:pt x="29794" y="70692"/>
                    </a:cubicBezTo>
                    <a:cubicBezTo>
                      <a:pt x="29353" y="70468"/>
                      <a:pt x="28897" y="70291"/>
                      <a:pt x="28388" y="70298"/>
                    </a:cubicBezTo>
                    <a:cubicBezTo>
                      <a:pt x="28170" y="70305"/>
                      <a:pt x="27973" y="70169"/>
                      <a:pt x="27891" y="69965"/>
                    </a:cubicBezTo>
                    <a:cubicBezTo>
                      <a:pt x="27837" y="69842"/>
                      <a:pt x="27789" y="69713"/>
                      <a:pt x="27742" y="69584"/>
                    </a:cubicBezTo>
                    <a:cubicBezTo>
                      <a:pt x="27674" y="69380"/>
                      <a:pt x="27511" y="69224"/>
                      <a:pt x="27307" y="69163"/>
                    </a:cubicBezTo>
                    <a:cubicBezTo>
                      <a:pt x="26709" y="68945"/>
                      <a:pt x="26104" y="68769"/>
                      <a:pt x="25452" y="68843"/>
                    </a:cubicBezTo>
                    <a:cubicBezTo>
                      <a:pt x="25078" y="68884"/>
                      <a:pt x="24765" y="68728"/>
                      <a:pt x="24439" y="68599"/>
                    </a:cubicBezTo>
                    <a:cubicBezTo>
                      <a:pt x="24405" y="68592"/>
                      <a:pt x="24371" y="68572"/>
                      <a:pt x="24344" y="68551"/>
                    </a:cubicBezTo>
                    <a:cubicBezTo>
                      <a:pt x="24113" y="68279"/>
                      <a:pt x="23793" y="68150"/>
                      <a:pt x="23460" y="68042"/>
                    </a:cubicBezTo>
                    <a:cubicBezTo>
                      <a:pt x="23311" y="67994"/>
                      <a:pt x="23243" y="67702"/>
                      <a:pt x="23345" y="67593"/>
                    </a:cubicBezTo>
                    <a:cubicBezTo>
                      <a:pt x="23494" y="67444"/>
                      <a:pt x="23651" y="67308"/>
                      <a:pt x="23793" y="67158"/>
                    </a:cubicBezTo>
                    <a:cubicBezTo>
                      <a:pt x="24004" y="66920"/>
                      <a:pt x="24011" y="66648"/>
                      <a:pt x="23895" y="66383"/>
                    </a:cubicBezTo>
                    <a:cubicBezTo>
                      <a:pt x="23827" y="66227"/>
                      <a:pt x="23691" y="66105"/>
                      <a:pt x="23603" y="65955"/>
                    </a:cubicBezTo>
                    <a:cubicBezTo>
                      <a:pt x="23569" y="65894"/>
                      <a:pt x="23562" y="65826"/>
                      <a:pt x="23583" y="65765"/>
                    </a:cubicBezTo>
                    <a:cubicBezTo>
                      <a:pt x="23651" y="65568"/>
                      <a:pt x="23746" y="65384"/>
                      <a:pt x="23821" y="65194"/>
                    </a:cubicBezTo>
                    <a:cubicBezTo>
                      <a:pt x="23855" y="65085"/>
                      <a:pt x="23753" y="64983"/>
                      <a:pt x="23644" y="65017"/>
                    </a:cubicBezTo>
                    <a:cubicBezTo>
                      <a:pt x="23467" y="65058"/>
                      <a:pt x="23304" y="65079"/>
                      <a:pt x="23168" y="64915"/>
                    </a:cubicBezTo>
                    <a:cubicBezTo>
                      <a:pt x="22964" y="64657"/>
                      <a:pt x="22686" y="64664"/>
                      <a:pt x="22400" y="64746"/>
                    </a:cubicBezTo>
                    <a:cubicBezTo>
                      <a:pt x="22128" y="64813"/>
                      <a:pt x="21870" y="64929"/>
                      <a:pt x="21598" y="64997"/>
                    </a:cubicBezTo>
                    <a:cubicBezTo>
                      <a:pt x="21428" y="65024"/>
                      <a:pt x="21252" y="65045"/>
                      <a:pt x="21082" y="65045"/>
                    </a:cubicBezTo>
                    <a:cubicBezTo>
                      <a:pt x="20817" y="64854"/>
                      <a:pt x="20525" y="65119"/>
                      <a:pt x="20266" y="64997"/>
                    </a:cubicBezTo>
                    <a:cubicBezTo>
                      <a:pt x="19961" y="64854"/>
                      <a:pt x="19723" y="65085"/>
                      <a:pt x="19458" y="65113"/>
                    </a:cubicBezTo>
                    <a:cubicBezTo>
                      <a:pt x="19247" y="65146"/>
                      <a:pt x="19036" y="65146"/>
                      <a:pt x="18826" y="65126"/>
                    </a:cubicBezTo>
                    <a:cubicBezTo>
                      <a:pt x="18302" y="65045"/>
                      <a:pt x="17772" y="65085"/>
                      <a:pt x="17263" y="65242"/>
                    </a:cubicBezTo>
                    <a:cubicBezTo>
                      <a:pt x="16984" y="65323"/>
                      <a:pt x="16705" y="65316"/>
                      <a:pt x="16427" y="65330"/>
                    </a:cubicBezTo>
                    <a:cubicBezTo>
                      <a:pt x="16182" y="65337"/>
                      <a:pt x="15937" y="65405"/>
                      <a:pt x="15720" y="65513"/>
                    </a:cubicBezTo>
                    <a:cubicBezTo>
                      <a:pt x="15346" y="65711"/>
                      <a:pt x="14972" y="65901"/>
                      <a:pt x="14585" y="66064"/>
                    </a:cubicBezTo>
                    <a:cubicBezTo>
                      <a:pt x="14293" y="66186"/>
                      <a:pt x="14014" y="66302"/>
                      <a:pt x="13776" y="66526"/>
                    </a:cubicBezTo>
                    <a:cubicBezTo>
                      <a:pt x="13511" y="66778"/>
                      <a:pt x="13117" y="66839"/>
                      <a:pt x="12784" y="66689"/>
                    </a:cubicBezTo>
                    <a:cubicBezTo>
                      <a:pt x="12526" y="66580"/>
                      <a:pt x="12247" y="66546"/>
                      <a:pt x="11968" y="66580"/>
                    </a:cubicBezTo>
                    <a:cubicBezTo>
                      <a:pt x="11690" y="66614"/>
                      <a:pt x="11404" y="66621"/>
                      <a:pt x="11126" y="66601"/>
                    </a:cubicBezTo>
                    <a:cubicBezTo>
                      <a:pt x="10997" y="66587"/>
                      <a:pt x="10868" y="66499"/>
                      <a:pt x="10752" y="66431"/>
                    </a:cubicBezTo>
                    <a:cubicBezTo>
                      <a:pt x="10698" y="66390"/>
                      <a:pt x="10650" y="66336"/>
                      <a:pt x="10609" y="66281"/>
                    </a:cubicBezTo>
                    <a:cubicBezTo>
                      <a:pt x="10331" y="66010"/>
                      <a:pt x="10038" y="66078"/>
                      <a:pt x="9909" y="66451"/>
                    </a:cubicBezTo>
                    <a:cubicBezTo>
                      <a:pt x="9828" y="66642"/>
                      <a:pt x="9767" y="66839"/>
                      <a:pt x="9712" y="67036"/>
                    </a:cubicBezTo>
                    <a:cubicBezTo>
                      <a:pt x="9617" y="67518"/>
                      <a:pt x="9304" y="67817"/>
                      <a:pt x="8883" y="68042"/>
                    </a:cubicBezTo>
                    <a:cubicBezTo>
                      <a:pt x="8509" y="68239"/>
                      <a:pt x="8149" y="68456"/>
                      <a:pt x="7796" y="68687"/>
                    </a:cubicBezTo>
                    <a:cubicBezTo>
                      <a:pt x="7470" y="68891"/>
                      <a:pt x="7157" y="69115"/>
                      <a:pt x="7157" y="69564"/>
                    </a:cubicBezTo>
                    <a:cubicBezTo>
                      <a:pt x="7157" y="69741"/>
                      <a:pt x="7028" y="69876"/>
                      <a:pt x="6919" y="70012"/>
                    </a:cubicBezTo>
                    <a:cubicBezTo>
                      <a:pt x="6749" y="70237"/>
                      <a:pt x="6674" y="70515"/>
                      <a:pt x="6702" y="70794"/>
                    </a:cubicBezTo>
                    <a:cubicBezTo>
                      <a:pt x="6722" y="70998"/>
                      <a:pt x="6729" y="71202"/>
                      <a:pt x="6736" y="71412"/>
                    </a:cubicBezTo>
                    <a:cubicBezTo>
                      <a:pt x="6742" y="71582"/>
                      <a:pt x="6688" y="71752"/>
                      <a:pt x="6586" y="71895"/>
                    </a:cubicBezTo>
                    <a:cubicBezTo>
                      <a:pt x="6443" y="72092"/>
                      <a:pt x="6314" y="72296"/>
                      <a:pt x="6165" y="72486"/>
                    </a:cubicBezTo>
                    <a:cubicBezTo>
                      <a:pt x="6076" y="72595"/>
                      <a:pt x="5974" y="72690"/>
                      <a:pt x="5859" y="72765"/>
                    </a:cubicBezTo>
                    <a:cubicBezTo>
                      <a:pt x="5689" y="72887"/>
                      <a:pt x="5499" y="72975"/>
                      <a:pt x="5336" y="73105"/>
                    </a:cubicBezTo>
                    <a:cubicBezTo>
                      <a:pt x="5111" y="73288"/>
                      <a:pt x="4846" y="73404"/>
                      <a:pt x="4568" y="73438"/>
                    </a:cubicBezTo>
                    <a:cubicBezTo>
                      <a:pt x="4303" y="73472"/>
                      <a:pt x="4126" y="73628"/>
                      <a:pt x="3976" y="73832"/>
                    </a:cubicBezTo>
                    <a:cubicBezTo>
                      <a:pt x="3888" y="73940"/>
                      <a:pt x="3806" y="74056"/>
                      <a:pt x="3739" y="74178"/>
                    </a:cubicBezTo>
                    <a:cubicBezTo>
                      <a:pt x="3630" y="74437"/>
                      <a:pt x="3433" y="74640"/>
                      <a:pt x="3181" y="74770"/>
                    </a:cubicBezTo>
                    <a:cubicBezTo>
                      <a:pt x="2896" y="74926"/>
                      <a:pt x="2746" y="75191"/>
                      <a:pt x="2583" y="75470"/>
                    </a:cubicBezTo>
                    <a:cubicBezTo>
                      <a:pt x="2318" y="75952"/>
                      <a:pt x="2087" y="76462"/>
                      <a:pt x="1666" y="76842"/>
                    </a:cubicBezTo>
                    <a:cubicBezTo>
                      <a:pt x="1571" y="76944"/>
                      <a:pt x="1489" y="77060"/>
                      <a:pt x="1435" y="77182"/>
                    </a:cubicBezTo>
                    <a:cubicBezTo>
                      <a:pt x="1190" y="77719"/>
                      <a:pt x="925" y="78242"/>
                      <a:pt x="578" y="78711"/>
                    </a:cubicBezTo>
                    <a:cubicBezTo>
                      <a:pt x="429" y="78915"/>
                      <a:pt x="395" y="79153"/>
                      <a:pt x="361" y="79391"/>
                    </a:cubicBezTo>
                    <a:cubicBezTo>
                      <a:pt x="327" y="79697"/>
                      <a:pt x="395" y="79934"/>
                      <a:pt x="674" y="80104"/>
                    </a:cubicBezTo>
                    <a:cubicBezTo>
                      <a:pt x="898" y="80220"/>
                      <a:pt x="1000" y="80485"/>
                      <a:pt x="918" y="80730"/>
                    </a:cubicBezTo>
                    <a:cubicBezTo>
                      <a:pt x="837" y="80954"/>
                      <a:pt x="837" y="81199"/>
                      <a:pt x="905" y="81423"/>
                    </a:cubicBezTo>
                    <a:cubicBezTo>
                      <a:pt x="1095" y="82028"/>
                      <a:pt x="1142" y="82639"/>
                      <a:pt x="837" y="83231"/>
                    </a:cubicBezTo>
                    <a:cubicBezTo>
                      <a:pt x="809" y="83298"/>
                      <a:pt x="789" y="83360"/>
                      <a:pt x="782" y="83434"/>
                    </a:cubicBezTo>
                    <a:cubicBezTo>
                      <a:pt x="674" y="84046"/>
                      <a:pt x="510" y="84637"/>
                      <a:pt x="42" y="85106"/>
                    </a:cubicBezTo>
                    <a:cubicBezTo>
                      <a:pt x="8" y="85161"/>
                      <a:pt x="1" y="85229"/>
                      <a:pt x="28" y="85290"/>
                    </a:cubicBezTo>
                    <a:cubicBezTo>
                      <a:pt x="137" y="85473"/>
                      <a:pt x="259" y="85636"/>
                      <a:pt x="381" y="85806"/>
                    </a:cubicBezTo>
                    <a:cubicBezTo>
                      <a:pt x="497" y="85976"/>
                      <a:pt x="578" y="86173"/>
                      <a:pt x="476" y="86384"/>
                    </a:cubicBezTo>
                    <a:cubicBezTo>
                      <a:pt x="334" y="86703"/>
                      <a:pt x="442" y="86995"/>
                      <a:pt x="572" y="87281"/>
                    </a:cubicBezTo>
                    <a:cubicBezTo>
                      <a:pt x="687" y="87498"/>
                      <a:pt x="871" y="87675"/>
                      <a:pt x="1095" y="87770"/>
                    </a:cubicBezTo>
                    <a:cubicBezTo>
                      <a:pt x="1292" y="87852"/>
                      <a:pt x="1482" y="87920"/>
                      <a:pt x="1686" y="87974"/>
                    </a:cubicBezTo>
                    <a:lnTo>
                      <a:pt x="1686" y="87954"/>
                    </a:lnTo>
                    <a:lnTo>
                      <a:pt x="1713" y="87913"/>
                    </a:lnTo>
                    <a:lnTo>
                      <a:pt x="1693" y="87981"/>
                    </a:lnTo>
                    <a:lnTo>
                      <a:pt x="1686" y="87981"/>
                    </a:lnTo>
                    <a:cubicBezTo>
                      <a:pt x="1679" y="88185"/>
                      <a:pt x="1781" y="88375"/>
                      <a:pt x="1965" y="88484"/>
                    </a:cubicBezTo>
                    <a:cubicBezTo>
                      <a:pt x="2148" y="88579"/>
                      <a:pt x="2284" y="88749"/>
                      <a:pt x="2339" y="88953"/>
                    </a:cubicBezTo>
                    <a:cubicBezTo>
                      <a:pt x="2379" y="89089"/>
                      <a:pt x="2481" y="89197"/>
                      <a:pt x="2617" y="89245"/>
                    </a:cubicBezTo>
                    <a:cubicBezTo>
                      <a:pt x="2903" y="89374"/>
                      <a:pt x="3161" y="89571"/>
                      <a:pt x="3358" y="89816"/>
                    </a:cubicBezTo>
                    <a:cubicBezTo>
                      <a:pt x="3453" y="89911"/>
                      <a:pt x="3555" y="90047"/>
                      <a:pt x="3562" y="90169"/>
                    </a:cubicBezTo>
                    <a:cubicBezTo>
                      <a:pt x="3582" y="90604"/>
                      <a:pt x="3806" y="90951"/>
                      <a:pt x="4004" y="91311"/>
                    </a:cubicBezTo>
                    <a:cubicBezTo>
                      <a:pt x="4207" y="91685"/>
                      <a:pt x="4534" y="91977"/>
                      <a:pt x="4928" y="92126"/>
                    </a:cubicBezTo>
                    <a:cubicBezTo>
                      <a:pt x="5220" y="92242"/>
                      <a:pt x="5492" y="92405"/>
                      <a:pt x="5737" y="92602"/>
                    </a:cubicBezTo>
                    <a:cubicBezTo>
                      <a:pt x="6314" y="93051"/>
                      <a:pt x="6878" y="93520"/>
                      <a:pt x="7517" y="93893"/>
                    </a:cubicBezTo>
                    <a:cubicBezTo>
                      <a:pt x="7823" y="94063"/>
                      <a:pt x="8149" y="94199"/>
                      <a:pt x="8489" y="94294"/>
                    </a:cubicBezTo>
                    <a:cubicBezTo>
                      <a:pt x="8591" y="94321"/>
                      <a:pt x="8700" y="94315"/>
                      <a:pt x="8795" y="94281"/>
                    </a:cubicBezTo>
                    <a:cubicBezTo>
                      <a:pt x="9026" y="94199"/>
                      <a:pt x="9250" y="94084"/>
                      <a:pt x="9468" y="93982"/>
                    </a:cubicBezTo>
                    <a:cubicBezTo>
                      <a:pt x="9848" y="93798"/>
                      <a:pt x="10269" y="93703"/>
                      <a:pt x="10698" y="93710"/>
                    </a:cubicBezTo>
                    <a:cubicBezTo>
                      <a:pt x="10976" y="93717"/>
                      <a:pt x="11255" y="93689"/>
                      <a:pt x="11534" y="93642"/>
                    </a:cubicBezTo>
                    <a:cubicBezTo>
                      <a:pt x="11948" y="93567"/>
                      <a:pt x="12376" y="93615"/>
                      <a:pt x="12757" y="93791"/>
                    </a:cubicBezTo>
                    <a:cubicBezTo>
                      <a:pt x="12859" y="93832"/>
                      <a:pt x="12961" y="93866"/>
                      <a:pt x="13063" y="93887"/>
                    </a:cubicBezTo>
                    <a:cubicBezTo>
                      <a:pt x="13266" y="93948"/>
                      <a:pt x="13484" y="93941"/>
                      <a:pt x="13681" y="93866"/>
                    </a:cubicBezTo>
                    <a:cubicBezTo>
                      <a:pt x="13912" y="93785"/>
                      <a:pt x="14157" y="93723"/>
                      <a:pt x="14388" y="93635"/>
                    </a:cubicBezTo>
                    <a:cubicBezTo>
                      <a:pt x="14585" y="93574"/>
                      <a:pt x="14775" y="93492"/>
                      <a:pt x="14952" y="93384"/>
                    </a:cubicBezTo>
                    <a:cubicBezTo>
                      <a:pt x="15217" y="93207"/>
                      <a:pt x="15509" y="93078"/>
                      <a:pt x="15815" y="92996"/>
                    </a:cubicBezTo>
                    <a:cubicBezTo>
                      <a:pt x="16121" y="92908"/>
                      <a:pt x="16413" y="92752"/>
                      <a:pt x="16719" y="92724"/>
                    </a:cubicBezTo>
                    <a:cubicBezTo>
                      <a:pt x="17174" y="92677"/>
                      <a:pt x="17602" y="92466"/>
                      <a:pt x="18071" y="92541"/>
                    </a:cubicBezTo>
                    <a:cubicBezTo>
                      <a:pt x="18180" y="92548"/>
                      <a:pt x="18282" y="92561"/>
                      <a:pt x="18384" y="92589"/>
                    </a:cubicBezTo>
                    <a:cubicBezTo>
                      <a:pt x="18785" y="92752"/>
                      <a:pt x="19118" y="92996"/>
                      <a:pt x="19295" y="93404"/>
                    </a:cubicBezTo>
                    <a:cubicBezTo>
                      <a:pt x="19369" y="93594"/>
                      <a:pt x="19437" y="93791"/>
                      <a:pt x="19532" y="93982"/>
                    </a:cubicBezTo>
                    <a:cubicBezTo>
                      <a:pt x="19709" y="94321"/>
                      <a:pt x="20008" y="94471"/>
                      <a:pt x="20395" y="94478"/>
                    </a:cubicBezTo>
                    <a:cubicBezTo>
                      <a:pt x="20497" y="94485"/>
                      <a:pt x="20606" y="94478"/>
                      <a:pt x="20708" y="94457"/>
                    </a:cubicBezTo>
                    <a:cubicBezTo>
                      <a:pt x="21163" y="94383"/>
                      <a:pt x="21619" y="94315"/>
                      <a:pt x="22060" y="94213"/>
                    </a:cubicBezTo>
                    <a:cubicBezTo>
                      <a:pt x="22326" y="94152"/>
                      <a:pt x="22536" y="94138"/>
                      <a:pt x="22692" y="94403"/>
                    </a:cubicBezTo>
                    <a:cubicBezTo>
                      <a:pt x="22767" y="94519"/>
                      <a:pt x="22876" y="94614"/>
                      <a:pt x="22992" y="94682"/>
                    </a:cubicBezTo>
                    <a:cubicBezTo>
                      <a:pt x="23372" y="94920"/>
                      <a:pt x="23413" y="95300"/>
                      <a:pt x="23426" y="95667"/>
                    </a:cubicBezTo>
                    <a:cubicBezTo>
                      <a:pt x="23426" y="95912"/>
                      <a:pt x="23372" y="96150"/>
                      <a:pt x="23284" y="96374"/>
                    </a:cubicBezTo>
                    <a:cubicBezTo>
                      <a:pt x="23223" y="96571"/>
                      <a:pt x="23066" y="96741"/>
                      <a:pt x="23025" y="96938"/>
                    </a:cubicBezTo>
                    <a:cubicBezTo>
                      <a:pt x="22978" y="97162"/>
                      <a:pt x="23059" y="97420"/>
                      <a:pt x="23005" y="97638"/>
                    </a:cubicBezTo>
                    <a:cubicBezTo>
                      <a:pt x="22903" y="97998"/>
                      <a:pt x="22869" y="98392"/>
                      <a:pt x="22577" y="98678"/>
                    </a:cubicBezTo>
                    <a:cubicBezTo>
                      <a:pt x="22536" y="98718"/>
                      <a:pt x="22536" y="98800"/>
                      <a:pt x="22529" y="98868"/>
                    </a:cubicBezTo>
                    <a:cubicBezTo>
                      <a:pt x="22529" y="98902"/>
                      <a:pt x="22536" y="98936"/>
                      <a:pt x="22557" y="98963"/>
                    </a:cubicBezTo>
                    <a:cubicBezTo>
                      <a:pt x="23019" y="100084"/>
                      <a:pt x="23182" y="100316"/>
                      <a:pt x="24099" y="101138"/>
                    </a:cubicBezTo>
                    <a:cubicBezTo>
                      <a:pt x="24256" y="101281"/>
                      <a:pt x="24412" y="101423"/>
                      <a:pt x="24568" y="101559"/>
                    </a:cubicBezTo>
                    <a:cubicBezTo>
                      <a:pt x="24833" y="101783"/>
                      <a:pt x="25044" y="102069"/>
                      <a:pt x="25187" y="102381"/>
                    </a:cubicBezTo>
                    <a:cubicBezTo>
                      <a:pt x="25261" y="102538"/>
                      <a:pt x="25323" y="102701"/>
                      <a:pt x="25363" y="102864"/>
                    </a:cubicBezTo>
                    <a:cubicBezTo>
                      <a:pt x="25479" y="103258"/>
                      <a:pt x="25656" y="103639"/>
                      <a:pt x="25873" y="103985"/>
                    </a:cubicBezTo>
                    <a:cubicBezTo>
                      <a:pt x="26138" y="104393"/>
                      <a:pt x="26152" y="104889"/>
                      <a:pt x="26267" y="105351"/>
                    </a:cubicBezTo>
                    <a:cubicBezTo>
                      <a:pt x="26294" y="105433"/>
                      <a:pt x="26213" y="105542"/>
                      <a:pt x="26199" y="105644"/>
                    </a:cubicBezTo>
                    <a:cubicBezTo>
                      <a:pt x="26172" y="105779"/>
                      <a:pt x="26165" y="105915"/>
                      <a:pt x="26179" y="106051"/>
                    </a:cubicBezTo>
                    <a:cubicBezTo>
                      <a:pt x="26233" y="106357"/>
                      <a:pt x="26335" y="106656"/>
                      <a:pt x="26478" y="106928"/>
                    </a:cubicBezTo>
                    <a:cubicBezTo>
                      <a:pt x="26553" y="107044"/>
                      <a:pt x="26614" y="107173"/>
                      <a:pt x="26655" y="107302"/>
                    </a:cubicBezTo>
                    <a:cubicBezTo>
                      <a:pt x="26797" y="107866"/>
                      <a:pt x="26797" y="108409"/>
                      <a:pt x="26294" y="108817"/>
                    </a:cubicBezTo>
                    <a:cubicBezTo>
                      <a:pt x="26070" y="109001"/>
                      <a:pt x="25927" y="109232"/>
                      <a:pt x="25737" y="109436"/>
                    </a:cubicBezTo>
                    <a:cubicBezTo>
                      <a:pt x="25540" y="109633"/>
                      <a:pt x="25411" y="109891"/>
                      <a:pt x="25377" y="110163"/>
                    </a:cubicBezTo>
                    <a:cubicBezTo>
                      <a:pt x="25323" y="110611"/>
                      <a:pt x="25193" y="111040"/>
                      <a:pt x="24983" y="111440"/>
                    </a:cubicBezTo>
                    <a:cubicBezTo>
                      <a:pt x="24874" y="111658"/>
                      <a:pt x="24820" y="111896"/>
                      <a:pt x="24820" y="112140"/>
                    </a:cubicBezTo>
                    <a:cubicBezTo>
                      <a:pt x="24820" y="112548"/>
                      <a:pt x="24820" y="112963"/>
                      <a:pt x="24820" y="113377"/>
                    </a:cubicBezTo>
                    <a:cubicBezTo>
                      <a:pt x="24813" y="113588"/>
                      <a:pt x="24894" y="113792"/>
                      <a:pt x="25037" y="113941"/>
                    </a:cubicBezTo>
                    <a:cubicBezTo>
                      <a:pt x="25431" y="114336"/>
                      <a:pt x="25730" y="114818"/>
                      <a:pt x="25907" y="115348"/>
                    </a:cubicBezTo>
                    <a:cubicBezTo>
                      <a:pt x="26118" y="115892"/>
                      <a:pt x="26362" y="116429"/>
                      <a:pt x="26648" y="116938"/>
                    </a:cubicBezTo>
                    <a:cubicBezTo>
                      <a:pt x="26845" y="117312"/>
                      <a:pt x="27001" y="117666"/>
                      <a:pt x="26988" y="118101"/>
                    </a:cubicBezTo>
                    <a:cubicBezTo>
                      <a:pt x="26994" y="118549"/>
                      <a:pt x="27069" y="118998"/>
                      <a:pt x="27219" y="119419"/>
                    </a:cubicBezTo>
                    <a:cubicBezTo>
                      <a:pt x="27287" y="119582"/>
                      <a:pt x="27321" y="119752"/>
                      <a:pt x="27334" y="119922"/>
                    </a:cubicBezTo>
                    <a:cubicBezTo>
                      <a:pt x="27327" y="120411"/>
                      <a:pt x="27477" y="120866"/>
                      <a:pt x="27572" y="121342"/>
                    </a:cubicBezTo>
                    <a:cubicBezTo>
                      <a:pt x="27688" y="121845"/>
                      <a:pt x="27925" y="122321"/>
                      <a:pt x="28265" y="122722"/>
                    </a:cubicBezTo>
                    <a:cubicBezTo>
                      <a:pt x="28435" y="122932"/>
                      <a:pt x="28598" y="123164"/>
                      <a:pt x="28782" y="123367"/>
                    </a:cubicBezTo>
                    <a:cubicBezTo>
                      <a:pt x="28958" y="123585"/>
                      <a:pt x="29074" y="123836"/>
                      <a:pt x="29128" y="124108"/>
                    </a:cubicBezTo>
                    <a:cubicBezTo>
                      <a:pt x="29257" y="124645"/>
                      <a:pt x="29414" y="125175"/>
                      <a:pt x="29692" y="125658"/>
                    </a:cubicBezTo>
                    <a:cubicBezTo>
                      <a:pt x="29760" y="125780"/>
                      <a:pt x="29821" y="125909"/>
                      <a:pt x="29862" y="126038"/>
                    </a:cubicBezTo>
                    <a:cubicBezTo>
                      <a:pt x="29978" y="126344"/>
                      <a:pt x="30019" y="126629"/>
                      <a:pt x="29767" y="126908"/>
                    </a:cubicBezTo>
                    <a:cubicBezTo>
                      <a:pt x="29665" y="127017"/>
                      <a:pt x="29658" y="127173"/>
                      <a:pt x="29747" y="127289"/>
                    </a:cubicBezTo>
                    <a:cubicBezTo>
                      <a:pt x="29944" y="127560"/>
                      <a:pt x="29957" y="127866"/>
                      <a:pt x="29998" y="128172"/>
                    </a:cubicBezTo>
                    <a:cubicBezTo>
                      <a:pt x="30005" y="128240"/>
                      <a:pt x="30039" y="128308"/>
                      <a:pt x="30093" y="128349"/>
                    </a:cubicBezTo>
                    <a:cubicBezTo>
                      <a:pt x="30460" y="128553"/>
                      <a:pt x="30827" y="128757"/>
                      <a:pt x="31208" y="128933"/>
                    </a:cubicBezTo>
                    <a:cubicBezTo>
                      <a:pt x="31303" y="128974"/>
                      <a:pt x="31419" y="128967"/>
                      <a:pt x="31514" y="128926"/>
                    </a:cubicBezTo>
                    <a:cubicBezTo>
                      <a:pt x="31860" y="128736"/>
                      <a:pt x="32207" y="128600"/>
                      <a:pt x="32615" y="128634"/>
                    </a:cubicBezTo>
                    <a:cubicBezTo>
                      <a:pt x="32791" y="128634"/>
                      <a:pt x="32968" y="128593"/>
                      <a:pt x="33124" y="128519"/>
                    </a:cubicBezTo>
                    <a:cubicBezTo>
                      <a:pt x="33423" y="128403"/>
                      <a:pt x="33736" y="128342"/>
                      <a:pt x="34049" y="128349"/>
                    </a:cubicBezTo>
                    <a:cubicBezTo>
                      <a:pt x="34402" y="128349"/>
                      <a:pt x="34742" y="128233"/>
                      <a:pt x="35088" y="128390"/>
                    </a:cubicBezTo>
                    <a:cubicBezTo>
                      <a:pt x="35170" y="128430"/>
                      <a:pt x="35319" y="128451"/>
                      <a:pt x="35394" y="128410"/>
                    </a:cubicBezTo>
                    <a:cubicBezTo>
                      <a:pt x="35700" y="128233"/>
                      <a:pt x="36115" y="128430"/>
                      <a:pt x="36373" y="128104"/>
                    </a:cubicBezTo>
                    <a:cubicBezTo>
                      <a:pt x="36427" y="128036"/>
                      <a:pt x="36563" y="128002"/>
                      <a:pt x="36658" y="128002"/>
                    </a:cubicBezTo>
                    <a:cubicBezTo>
                      <a:pt x="37181" y="127989"/>
                      <a:pt x="37603" y="127764"/>
                      <a:pt x="38017" y="127493"/>
                    </a:cubicBezTo>
                    <a:cubicBezTo>
                      <a:pt x="38615" y="127112"/>
                      <a:pt x="39091" y="126602"/>
                      <a:pt x="39614" y="126140"/>
                    </a:cubicBezTo>
                    <a:cubicBezTo>
                      <a:pt x="39954" y="125841"/>
                      <a:pt x="40253" y="125495"/>
                      <a:pt x="40498" y="125121"/>
                    </a:cubicBezTo>
                    <a:cubicBezTo>
                      <a:pt x="40743" y="124740"/>
                      <a:pt x="41048" y="124407"/>
                      <a:pt x="41293" y="124027"/>
                    </a:cubicBezTo>
                    <a:cubicBezTo>
                      <a:pt x="41415" y="123816"/>
                      <a:pt x="41585" y="123632"/>
                      <a:pt x="41789" y="123497"/>
                    </a:cubicBezTo>
                    <a:cubicBezTo>
                      <a:pt x="42244" y="123231"/>
                      <a:pt x="42469" y="122810"/>
                      <a:pt x="42618" y="122341"/>
                    </a:cubicBezTo>
                    <a:cubicBezTo>
                      <a:pt x="42720" y="122015"/>
                      <a:pt x="42809" y="121675"/>
                      <a:pt x="42890" y="121342"/>
                    </a:cubicBezTo>
                    <a:cubicBezTo>
                      <a:pt x="42944" y="121179"/>
                      <a:pt x="42917" y="120996"/>
                      <a:pt x="42829" y="120846"/>
                    </a:cubicBezTo>
                    <a:cubicBezTo>
                      <a:pt x="42693" y="120622"/>
                      <a:pt x="42822" y="120445"/>
                      <a:pt x="42985" y="120302"/>
                    </a:cubicBezTo>
                    <a:cubicBezTo>
                      <a:pt x="43216" y="120092"/>
                      <a:pt x="43495" y="119935"/>
                      <a:pt x="43801" y="119854"/>
                    </a:cubicBezTo>
                    <a:cubicBezTo>
                      <a:pt x="44141" y="119772"/>
                      <a:pt x="44480" y="119684"/>
                      <a:pt x="44786" y="119480"/>
                    </a:cubicBezTo>
                    <a:cubicBezTo>
                      <a:pt x="45024" y="119317"/>
                      <a:pt x="45228" y="119113"/>
                      <a:pt x="45235" y="118821"/>
                    </a:cubicBezTo>
                    <a:cubicBezTo>
                      <a:pt x="45235" y="118468"/>
                      <a:pt x="45316" y="118141"/>
                      <a:pt x="45377" y="117801"/>
                    </a:cubicBezTo>
                    <a:cubicBezTo>
                      <a:pt x="45411" y="117632"/>
                      <a:pt x="45398" y="117455"/>
                      <a:pt x="45350" y="117292"/>
                    </a:cubicBezTo>
                    <a:cubicBezTo>
                      <a:pt x="45187" y="116762"/>
                      <a:pt x="45044" y="116232"/>
                      <a:pt x="44895" y="115702"/>
                    </a:cubicBezTo>
                    <a:cubicBezTo>
                      <a:pt x="44841" y="115518"/>
                      <a:pt x="44875" y="115328"/>
                      <a:pt x="45004" y="115226"/>
                    </a:cubicBezTo>
                    <a:cubicBezTo>
                      <a:pt x="45778" y="114621"/>
                      <a:pt x="46512" y="113989"/>
                      <a:pt x="47273" y="113377"/>
                    </a:cubicBezTo>
                    <a:cubicBezTo>
                      <a:pt x="47491" y="113207"/>
                      <a:pt x="47742" y="113072"/>
                      <a:pt x="48007" y="112983"/>
                    </a:cubicBezTo>
                    <a:cubicBezTo>
                      <a:pt x="48306" y="112868"/>
                      <a:pt x="48572" y="112698"/>
                      <a:pt x="48850" y="112548"/>
                    </a:cubicBezTo>
                    <a:cubicBezTo>
                      <a:pt x="49462" y="112208"/>
                      <a:pt x="49856" y="111712"/>
                      <a:pt x="50121" y="111087"/>
                    </a:cubicBezTo>
                    <a:cubicBezTo>
                      <a:pt x="50243" y="110788"/>
                      <a:pt x="50318" y="110516"/>
                      <a:pt x="50257" y="110190"/>
                    </a:cubicBezTo>
                    <a:cubicBezTo>
                      <a:pt x="50203" y="109891"/>
                      <a:pt x="50250" y="109572"/>
                      <a:pt x="50257" y="109266"/>
                    </a:cubicBezTo>
                    <a:cubicBezTo>
                      <a:pt x="50257" y="109028"/>
                      <a:pt x="50311" y="108776"/>
                      <a:pt x="50264" y="108545"/>
                    </a:cubicBezTo>
                    <a:cubicBezTo>
                      <a:pt x="50175" y="108124"/>
                      <a:pt x="50223" y="107730"/>
                      <a:pt x="50318" y="107322"/>
                    </a:cubicBezTo>
                    <a:cubicBezTo>
                      <a:pt x="50372" y="107111"/>
                      <a:pt x="50277" y="106894"/>
                      <a:pt x="50087" y="106785"/>
                    </a:cubicBezTo>
                    <a:cubicBezTo>
                      <a:pt x="49720" y="106581"/>
                      <a:pt x="49591" y="106242"/>
                      <a:pt x="49469" y="105868"/>
                    </a:cubicBezTo>
                    <a:cubicBezTo>
                      <a:pt x="49312" y="105406"/>
                      <a:pt x="49373" y="104923"/>
                      <a:pt x="49292" y="104447"/>
                    </a:cubicBezTo>
                    <a:cubicBezTo>
                      <a:pt x="49285" y="104346"/>
                      <a:pt x="49305" y="104244"/>
                      <a:pt x="49360" y="104155"/>
                    </a:cubicBezTo>
                    <a:cubicBezTo>
                      <a:pt x="49462" y="103945"/>
                      <a:pt x="49462" y="103734"/>
                      <a:pt x="49272" y="103598"/>
                    </a:cubicBezTo>
                    <a:cubicBezTo>
                      <a:pt x="48898" y="103319"/>
                      <a:pt x="48850" y="103007"/>
                      <a:pt x="49040" y="102606"/>
                    </a:cubicBezTo>
                    <a:cubicBezTo>
                      <a:pt x="49183" y="102293"/>
                      <a:pt x="49278" y="101967"/>
                      <a:pt x="49543" y="101709"/>
                    </a:cubicBezTo>
                    <a:cubicBezTo>
                      <a:pt x="49849" y="101416"/>
                      <a:pt x="49917" y="100975"/>
                      <a:pt x="50128" y="100621"/>
                    </a:cubicBezTo>
                    <a:cubicBezTo>
                      <a:pt x="50216" y="100431"/>
                      <a:pt x="50359" y="100275"/>
                      <a:pt x="50542" y="100166"/>
                    </a:cubicBezTo>
                    <a:cubicBezTo>
                      <a:pt x="50882" y="99983"/>
                      <a:pt x="51174" y="99724"/>
                      <a:pt x="51399" y="99412"/>
                    </a:cubicBezTo>
                    <a:cubicBezTo>
                      <a:pt x="52003" y="98596"/>
                      <a:pt x="52737" y="97910"/>
                      <a:pt x="53492" y="97230"/>
                    </a:cubicBezTo>
                    <a:cubicBezTo>
                      <a:pt x="53927" y="96829"/>
                      <a:pt x="54335" y="96394"/>
                      <a:pt x="54912" y="96177"/>
                    </a:cubicBezTo>
                    <a:cubicBezTo>
                      <a:pt x="54973" y="96143"/>
                      <a:pt x="55028" y="96109"/>
                      <a:pt x="55082" y="96061"/>
                    </a:cubicBezTo>
                    <a:cubicBezTo>
                      <a:pt x="56407" y="95042"/>
                      <a:pt x="57454" y="93819"/>
                      <a:pt x="58120" y="92290"/>
                    </a:cubicBezTo>
                    <a:cubicBezTo>
                      <a:pt x="58371" y="91725"/>
                      <a:pt x="58602" y="91148"/>
                      <a:pt x="59003" y="90658"/>
                    </a:cubicBezTo>
                    <a:cubicBezTo>
                      <a:pt x="59268" y="90332"/>
                      <a:pt x="59397" y="89938"/>
                      <a:pt x="59527" y="89537"/>
                    </a:cubicBezTo>
                    <a:cubicBezTo>
                      <a:pt x="59697" y="88993"/>
                      <a:pt x="59635" y="88450"/>
                      <a:pt x="59676" y="87906"/>
                    </a:cubicBezTo>
                    <a:cubicBezTo>
                      <a:pt x="59683" y="87777"/>
                      <a:pt x="59397" y="87607"/>
                      <a:pt x="59268" y="87648"/>
                    </a:cubicBezTo>
                    <a:cubicBezTo>
                      <a:pt x="59234" y="87661"/>
                      <a:pt x="59200" y="87675"/>
                      <a:pt x="59173" y="87689"/>
                    </a:cubicBezTo>
                    <a:cubicBezTo>
                      <a:pt x="58779" y="88015"/>
                      <a:pt x="58276" y="88090"/>
                      <a:pt x="57800" y="88171"/>
                    </a:cubicBezTo>
                    <a:cubicBezTo>
                      <a:pt x="57107" y="88280"/>
                      <a:pt x="56407" y="88314"/>
                      <a:pt x="55741" y="88572"/>
                    </a:cubicBezTo>
                    <a:cubicBezTo>
                      <a:pt x="55639" y="88606"/>
                      <a:pt x="55531" y="88620"/>
                      <a:pt x="55429" y="88606"/>
                    </a:cubicBezTo>
                    <a:cubicBezTo>
                      <a:pt x="55021" y="88565"/>
                      <a:pt x="54661" y="88701"/>
                      <a:pt x="54314" y="88878"/>
                    </a:cubicBezTo>
                    <a:cubicBezTo>
                      <a:pt x="54219" y="88926"/>
                      <a:pt x="54124" y="88959"/>
                      <a:pt x="54022" y="88993"/>
                    </a:cubicBezTo>
                    <a:cubicBezTo>
                      <a:pt x="53879" y="89027"/>
                      <a:pt x="53736" y="89007"/>
                      <a:pt x="53614" y="88932"/>
                    </a:cubicBezTo>
                    <a:cubicBezTo>
                      <a:pt x="53526" y="88878"/>
                      <a:pt x="53444" y="88810"/>
                      <a:pt x="53369" y="88735"/>
                    </a:cubicBezTo>
                    <a:cubicBezTo>
                      <a:pt x="53111" y="88497"/>
                      <a:pt x="52873" y="88246"/>
                      <a:pt x="52622" y="88008"/>
                    </a:cubicBezTo>
                    <a:cubicBezTo>
                      <a:pt x="52540" y="87920"/>
                      <a:pt x="52554" y="87838"/>
                      <a:pt x="52608" y="87743"/>
                    </a:cubicBezTo>
                    <a:cubicBezTo>
                      <a:pt x="52799" y="87356"/>
                      <a:pt x="52799" y="87261"/>
                      <a:pt x="52506" y="87029"/>
                    </a:cubicBezTo>
                    <a:cubicBezTo>
                      <a:pt x="52309" y="86887"/>
                      <a:pt x="52139" y="86717"/>
                      <a:pt x="51990" y="86520"/>
                    </a:cubicBezTo>
                    <a:cubicBezTo>
                      <a:pt x="51691" y="86092"/>
                      <a:pt x="51263" y="85779"/>
                      <a:pt x="50903" y="85398"/>
                    </a:cubicBezTo>
                    <a:cubicBezTo>
                      <a:pt x="50692" y="85174"/>
                      <a:pt x="50406" y="85031"/>
                      <a:pt x="50114" y="84896"/>
                    </a:cubicBezTo>
                    <a:cubicBezTo>
                      <a:pt x="49598" y="84658"/>
                      <a:pt x="49176" y="84311"/>
                      <a:pt x="49040" y="83720"/>
                    </a:cubicBezTo>
                    <a:cubicBezTo>
                      <a:pt x="48972" y="83421"/>
                      <a:pt x="48857" y="83122"/>
                      <a:pt x="48762" y="82830"/>
                    </a:cubicBezTo>
                    <a:cubicBezTo>
                      <a:pt x="48660" y="82531"/>
                      <a:pt x="48470" y="82272"/>
                      <a:pt x="48211" y="82089"/>
                    </a:cubicBezTo>
                    <a:cubicBezTo>
                      <a:pt x="47994" y="81919"/>
                      <a:pt x="47770" y="81749"/>
                      <a:pt x="47545" y="81579"/>
                    </a:cubicBezTo>
                    <a:cubicBezTo>
                      <a:pt x="47375" y="81457"/>
                      <a:pt x="47267" y="81260"/>
                      <a:pt x="47260" y="81049"/>
                    </a:cubicBezTo>
                    <a:cubicBezTo>
                      <a:pt x="47240" y="80458"/>
                      <a:pt x="47049" y="79900"/>
                      <a:pt x="46940" y="79323"/>
                    </a:cubicBezTo>
                    <a:cubicBezTo>
                      <a:pt x="46839" y="78779"/>
                      <a:pt x="46499" y="78405"/>
                      <a:pt x="46030" y="78127"/>
                    </a:cubicBezTo>
                    <a:cubicBezTo>
                      <a:pt x="45935" y="78072"/>
                      <a:pt x="45819" y="78059"/>
                      <a:pt x="45744" y="77998"/>
                    </a:cubicBezTo>
                    <a:cubicBezTo>
                      <a:pt x="45663" y="77923"/>
                      <a:pt x="45608" y="77835"/>
                      <a:pt x="45575" y="77739"/>
                    </a:cubicBezTo>
                    <a:cubicBezTo>
                      <a:pt x="45527" y="77644"/>
                      <a:pt x="45513" y="77542"/>
                      <a:pt x="45513" y="77440"/>
                    </a:cubicBezTo>
                    <a:cubicBezTo>
                      <a:pt x="45554" y="77094"/>
                      <a:pt x="45439" y="76747"/>
                      <a:pt x="45208" y="76489"/>
                    </a:cubicBezTo>
                    <a:cubicBezTo>
                      <a:pt x="45106" y="76353"/>
                      <a:pt x="45010" y="76203"/>
                      <a:pt x="44929" y="76054"/>
                    </a:cubicBezTo>
                    <a:cubicBezTo>
                      <a:pt x="44508" y="75415"/>
                      <a:pt x="44073" y="74797"/>
                      <a:pt x="43882" y="74042"/>
                    </a:cubicBezTo>
                    <a:cubicBezTo>
                      <a:pt x="43855" y="73913"/>
                      <a:pt x="43760" y="73798"/>
                      <a:pt x="43699" y="73675"/>
                    </a:cubicBezTo>
                    <a:cubicBezTo>
                      <a:pt x="43644" y="73573"/>
                      <a:pt x="43726" y="73451"/>
                      <a:pt x="43842" y="73465"/>
                    </a:cubicBezTo>
                    <a:cubicBezTo>
                      <a:pt x="43977" y="73465"/>
                      <a:pt x="44127" y="73506"/>
                      <a:pt x="44242" y="73397"/>
                    </a:cubicBezTo>
                    <a:cubicBezTo>
                      <a:pt x="44344" y="73302"/>
                      <a:pt x="44446" y="73206"/>
                      <a:pt x="44603" y="73213"/>
                    </a:cubicBezTo>
                    <a:cubicBezTo>
                      <a:pt x="44793" y="73220"/>
                      <a:pt x="44922" y="73342"/>
                      <a:pt x="45038" y="73472"/>
                    </a:cubicBezTo>
                    <a:cubicBezTo>
                      <a:pt x="45126" y="73580"/>
                      <a:pt x="45194" y="73703"/>
                      <a:pt x="45282" y="73805"/>
                    </a:cubicBezTo>
                    <a:cubicBezTo>
                      <a:pt x="45690" y="74287"/>
                      <a:pt x="45955" y="74851"/>
                      <a:pt x="46349" y="75340"/>
                    </a:cubicBezTo>
                    <a:cubicBezTo>
                      <a:pt x="46574" y="75599"/>
                      <a:pt x="46730" y="75918"/>
                      <a:pt x="46811" y="76251"/>
                    </a:cubicBezTo>
                    <a:cubicBezTo>
                      <a:pt x="46852" y="76462"/>
                      <a:pt x="47008" y="76632"/>
                      <a:pt x="47219" y="76693"/>
                    </a:cubicBezTo>
                    <a:cubicBezTo>
                      <a:pt x="47654" y="76822"/>
                      <a:pt x="47933" y="77114"/>
                      <a:pt x="48089" y="77522"/>
                    </a:cubicBezTo>
                    <a:cubicBezTo>
                      <a:pt x="48143" y="77651"/>
                      <a:pt x="48205" y="77773"/>
                      <a:pt x="48279" y="77896"/>
                    </a:cubicBezTo>
                    <a:cubicBezTo>
                      <a:pt x="48402" y="78106"/>
                      <a:pt x="48463" y="78344"/>
                      <a:pt x="48449" y="78589"/>
                    </a:cubicBezTo>
                    <a:cubicBezTo>
                      <a:pt x="48442" y="78691"/>
                      <a:pt x="48449" y="78793"/>
                      <a:pt x="48456" y="78901"/>
                    </a:cubicBezTo>
                    <a:cubicBezTo>
                      <a:pt x="48490" y="79459"/>
                      <a:pt x="48782" y="79873"/>
                      <a:pt x="49224" y="80193"/>
                    </a:cubicBezTo>
                    <a:cubicBezTo>
                      <a:pt x="49394" y="80322"/>
                      <a:pt x="49591" y="80403"/>
                      <a:pt x="49754" y="80533"/>
                    </a:cubicBezTo>
                    <a:cubicBezTo>
                      <a:pt x="50039" y="80743"/>
                      <a:pt x="50277" y="80995"/>
                      <a:pt x="50372" y="81348"/>
                    </a:cubicBezTo>
                    <a:cubicBezTo>
                      <a:pt x="50495" y="81756"/>
                      <a:pt x="50733" y="82089"/>
                      <a:pt x="51025" y="82395"/>
                    </a:cubicBezTo>
                    <a:cubicBezTo>
                      <a:pt x="51270" y="82639"/>
                      <a:pt x="51494" y="82904"/>
                      <a:pt x="51698" y="83183"/>
                    </a:cubicBezTo>
                    <a:cubicBezTo>
                      <a:pt x="51942" y="83523"/>
                      <a:pt x="52112" y="83903"/>
                      <a:pt x="52010" y="84345"/>
                    </a:cubicBezTo>
                    <a:cubicBezTo>
                      <a:pt x="51970" y="84474"/>
                      <a:pt x="51976" y="84617"/>
                      <a:pt x="52031" y="84746"/>
                    </a:cubicBezTo>
                    <a:cubicBezTo>
                      <a:pt x="52275" y="85208"/>
                      <a:pt x="52330" y="85731"/>
                      <a:pt x="52500" y="86214"/>
                    </a:cubicBezTo>
                    <a:cubicBezTo>
                      <a:pt x="52568" y="86411"/>
                      <a:pt x="52649" y="86601"/>
                      <a:pt x="52751" y="86778"/>
                    </a:cubicBezTo>
                    <a:cubicBezTo>
                      <a:pt x="52839" y="86934"/>
                      <a:pt x="53009" y="87029"/>
                      <a:pt x="53186" y="87023"/>
                    </a:cubicBezTo>
                    <a:cubicBezTo>
                      <a:pt x="53363" y="87016"/>
                      <a:pt x="53539" y="87002"/>
                      <a:pt x="53709" y="86982"/>
                    </a:cubicBezTo>
                    <a:cubicBezTo>
                      <a:pt x="53968" y="86961"/>
                      <a:pt x="54205" y="86894"/>
                      <a:pt x="54368" y="86690"/>
                    </a:cubicBezTo>
                    <a:cubicBezTo>
                      <a:pt x="54586" y="86411"/>
                      <a:pt x="54878" y="86343"/>
                      <a:pt x="55211" y="86384"/>
                    </a:cubicBezTo>
                    <a:cubicBezTo>
                      <a:pt x="55599" y="86431"/>
                      <a:pt x="55993" y="86343"/>
                      <a:pt x="56319" y="86119"/>
                    </a:cubicBezTo>
                    <a:cubicBezTo>
                      <a:pt x="56523" y="85990"/>
                      <a:pt x="56761" y="85908"/>
                      <a:pt x="57005" y="85881"/>
                    </a:cubicBezTo>
                    <a:cubicBezTo>
                      <a:pt x="57216" y="85854"/>
                      <a:pt x="57413" y="85759"/>
                      <a:pt x="57563" y="85602"/>
                    </a:cubicBezTo>
                    <a:cubicBezTo>
                      <a:pt x="57732" y="85405"/>
                      <a:pt x="57950" y="85317"/>
                      <a:pt x="58188" y="85235"/>
                    </a:cubicBezTo>
                    <a:cubicBezTo>
                      <a:pt x="58555" y="85120"/>
                      <a:pt x="58929" y="85018"/>
                      <a:pt x="59289" y="84889"/>
                    </a:cubicBezTo>
                    <a:cubicBezTo>
                      <a:pt x="59588" y="84773"/>
                      <a:pt x="59866" y="84630"/>
                      <a:pt x="60152" y="84495"/>
                    </a:cubicBezTo>
                    <a:cubicBezTo>
                      <a:pt x="60288" y="84447"/>
                      <a:pt x="60383" y="84331"/>
                      <a:pt x="60417" y="84196"/>
                    </a:cubicBezTo>
                    <a:cubicBezTo>
                      <a:pt x="60478" y="83842"/>
                      <a:pt x="60716" y="83659"/>
                      <a:pt x="61042" y="83570"/>
                    </a:cubicBezTo>
                    <a:cubicBezTo>
                      <a:pt x="61484" y="83448"/>
                      <a:pt x="61926" y="83319"/>
                      <a:pt x="62367" y="83231"/>
                    </a:cubicBezTo>
                    <a:cubicBezTo>
                      <a:pt x="62687" y="83176"/>
                      <a:pt x="62897" y="83061"/>
                      <a:pt x="62972" y="82748"/>
                    </a:cubicBezTo>
                    <a:cubicBezTo>
                      <a:pt x="63020" y="82565"/>
                      <a:pt x="63122" y="82435"/>
                      <a:pt x="63312" y="82408"/>
                    </a:cubicBezTo>
                    <a:cubicBezTo>
                      <a:pt x="63699" y="82354"/>
                      <a:pt x="63958" y="82170"/>
                      <a:pt x="64087" y="81803"/>
                    </a:cubicBezTo>
                    <a:cubicBezTo>
                      <a:pt x="64148" y="81640"/>
                      <a:pt x="64311" y="81538"/>
                      <a:pt x="64481" y="81484"/>
                    </a:cubicBezTo>
                    <a:cubicBezTo>
                      <a:pt x="64617" y="81436"/>
                      <a:pt x="64766" y="81423"/>
                      <a:pt x="64882" y="81355"/>
                    </a:cubicBezTo>
                    <a:cubicBezTo>
                      <a:pt x="64970" y="81300"/>
                      <a:pt x="65025" y="81219"/>
                      <a:pt x="65045" y="81124"/>
                    </a:cubicBezTo>
                    <a:cubicBezTo>
                      <a:pt x="65065" y="80920"/>
                      <a:pt x="65045" y="80709"/>
                      <a:pt x="65059" y="80505"/>
                    </a:cubicBezTo>
                    <a:cubicBezTo>
                      <a:pt x="65072" y="80322"/>
                      <a:pt x="65167" y="80166"/>
                      <a:pt x="65317" y="80070"/>
                    </a:cubicBezTo>
                    <a:cubicBezTo>
                      <a:pt x="65840" y="79744"/>
                      <a:pt x="66146" y="79241"/>
                      <a:pt x="66418" y="78725"/>
                    </a:cubicBezTo>
                    <a:cubicBezTo>
                      <a:pt x="66601" y="78385"/>
                      <a:pt x="66560" y="78208"/>
                      <a:pt x="66248" y="77916"/>
                    </a:cubicBezTo>
                    <a:cubicBezTo>
                      <a:pt x="66044" y="77726"/>
                      <a:pt x="65867" y="77508"/>
                      <a:pt x="65718" y="77277"/>
                    </a:cubicBezTo>
                    <a:cubicBezTo>
                      <a:pt x="65609" y="77094"/>
                      <a:pt x="65419" y="76971"/>
                      <a:pt x="65208" y="76958"/>
                    </a:cubicBezTo>
                    <a:cubicBezTo>
                      <a:pt x="64929" y="76937"/>
                      <a:pt x="64651" y="76897"/>
                      <a:pt x="64372" y="76836"/>
                    </a:cubicBezTo>
                    <a:cubicBezTo>
                      <a:pt x="64202" y="76788"/>
                      <a:pt x="64053" y="76700"/>
                      <a:pt x="63924" y="76584"/>
                    </a:cubicBezTo>
                    <a:cubicBezTo>
                      <a:pt x="63659" y="76353"/>
                      <a:pt x="63482" y="76034"/>
                      <a:pt x="63434" y="75687"/>
                    </a:cubicBezTo>
                    <a:cubicBezTo>
                      <a:pt x="63394" y="75388"/>
                      <a:pt x="63346" y="75075"/>
                      <a:pt x="63305" y="74776"/>
                    </a:cubicBezTo>
                    <a:cubicBezTo>
                      <a:pt x="63305" y="74742"/>
                      <a:pt x="63264" y="74695"/>
                      <a:pt x="63244" y="74702"/>
                    </a:cubicBezTo>
                    <a:cubicBezTo>
                      <a:pt x="63183" y="74702"/>
                      <a:pt x="63088" y="74702"/>
                      <a:pt x="63054" y="74742"/>
                    </a:cubicBezTo>
                    <a:cubicBezTo>
                      <a:pt x="62653" y="75171"/>
                      <a:pt x="62204" y="75565"/>
                      <a:pt x="61885" y="76061"/>
                    </a:cubicBezTo>
                    <a:cubicBezTo>
                      <a:pt x="61633" y="76448"/>
                      <a:pt x="61300" y="76638"/>
                      <a:pt x="60838" y="76604"/>
                    </a:cubicBezTo>
                    <a:cubicBezTo>
                      <a:pt x="60478" y="76584"/>
                      <a:pt x="60138" y="76591"/>
                      <a:pt x="59805" y="76740"/>
                    </a:cubicBezTo>
                    <a:cubicBezTo>
                      <a:pt x="59663" y="76795"/>
                      <a:pt x="59527" y="76713"/>
                      <a:pt x="59425" y="76611"/>
                    </a:cubicBezTo>
                    <a:cubicBezTo>
                      <a:pt x="59296" y="76496"/>
                      <a:pt x="59207" y="76339"/>
                      <a:pt x="59180" y="76163"/>
                    </a:cubicBezTo>
                    <a:cubicBezTo>
                      <a:pt x="59146" y="75823"/>
                      <a:pt x="59119" y="75483"/>
                      <a:pt x="59078" y="75137"/>
                    </a:cubicBezTo>
                    <a:cubicBezTo>
                      <a:pt x="59071" y="75069"/>
                      <a:pt x="59037" y="75007"/>
                      <a:pt x="58997" y="74960"/>
                    </a:cubicBezTo>
                    <a:cubicBezTo>
                      <a:pt x="58956" y="74899"/>
                      <a:pt x="58895" y="74858"/>
                      <a:pt x="58827" y="74844"/>
                    </a:cubicBezTo>
                    <a:cubicBezTo>
                      <a:pt x="58759" y="74844"/>
                      <a:pt x="58691" y="74871"/>
                      <a:pt x="58650" y="74926"/>
                    </a:cubicBezTo>
                    <a:cubicBezTo>
                      <a:pt x="58575" y="75041"/>
                      <a:pt x="58514" y="75164"/>
                      <a:pt x="58460" y="75286"/>
                    </a:cubicBezTo>
                    <a:cubicBezTo>
                      <a:pt x="58378" y="75436"/>
                      <a:pt x="58263" y="75436"/>
                      <a:pt x="58140" y="75286"/>
                    </a:cubicBezTo>
                    <a:cubicBezTo>
                      <a:pt x="57998" y="75130"/>
                      <a:pt x="57902" y="74939"/>
                      <a:pt x="57868" y="74736"/>
                    </a:cubicBezTo>
                    <a:cubicBezTo>
                      <a:pt x="57821" y="74375"/>
                      <a:pt x="57624" y="74090"/>
                      <a:pt x="57379" y="73839"/>
                    </a:cubicBezTo>
                    <a:cubicBezTo>
                      <a:pt x="57209" y="73662"/>
                      <a:pt x="57033" y="73499"/>
                      <a:pt x="56856" y="73329"/>
                    </a:cubicBezTo>
                    <a:cubicBezTo>
                      <a:pt x="56781" y="73254"/>
                      <a:pt x="56672" y="73213"/>
                      <a:pt x="56618" y="73125"/>
                    </a:cubicBezTo>
                    <a:cubicBezTo>
                      <a:pt x="56407" y="72772"/>
                      <a:pt x="56203" y="72411"/>
                      <a:pt x="56006" y="72044"/>
                    </a:cubicBezTo>
                    <a:cubicBezTo>
                      <a:pt x="55972" y="71949"/>
                      <a:pt x="55966" y="71847"/>
                      <a:pt x="55979" y="71745"/>
                    </a:cubicBezTo>
                    <a:cubicBezTo>
                      <a:pt x="55993" y="71609"/>
                      <a:pt x="56027" y="71474"/>
                      <a:pt x="56067" y="71344"/>
                    </a:cubicBezTo>
                    <a:cubicBezTo>
                      <a:pt x="56095" y="71283"/>
                      <a:pt x="56149" y="71229"/>
                      <a:pt x="56210" y="71208"/>
                    </a:cubicBezTo>
                    <a:cubicBezTo>
                      <a:pt x="56414" y="71174"/>
                      <a:pt x="56625" y="71154"/>
                      <a:pt x="56829" y="71154"/>
                    </a:cubicBezTo>
                    <a:cubicBezTo>
                      <a:pt x="57033" y="71161"/>
                      <a:pt x="57264" y="71168"/>
                      <a:pt x="57433" y="71256"/>
                    </a:cubicBezTo>
                    <a:cubicBezTo>
                      <a:pt x="57569" y="71331"/>
                      <a:pt x="57651" y="71514"/>
                      <a:pt x="57746" y="71657"/>
                    </a:cubicBezTo>
                    <a:cubicBezTo>
                      <a:pt x="58011" y="72065"/>
                      <a:pt x="58276" y="72473"/>
                      <a:pt x="58534" y="72887"/>
                    </a:cubicBezTo>
                    <a:cubicBezTo>
                      <a:pt x="58636" y="73064"/>
                      <a:pt x="58820" y="73200"/>
                      <a:pt x="59024" y="73240"/>
                    </a:cubicBezTo>
                    <a:cubicBezTo>
                      <a:pt x="59126" y="73268"/>
                      <a:pt x="59228" y="73295"/>
                      <a:pt x="59330" y="73315"/>
                    </a:cubicBezTo>
                    <a:cubicBezTo>
                      <a:pt x="59574" y="73376"/>
                      <a:pt x="59792" y="73458"/>
                      <a:pt x="59955" y="73669"/>
                    </a:cubicBezTo>
                    <a:cubicBezTo>
                      <a:pt x="60064" y="73798"/>
                      <a:pt x="60233" y="73879"/>
                      <a:pt x="60376" y="73974"/>
                    </a:cubicBezTo>
                    <a:cubicBezTo>
                      <a:pt x="60763" y="74233"/>
                      <a:pt x="61226" y="74294"/>
                      <a:pt x="61667" y="74396"/>
                    </a:cubicBezTo>
                    <a:cubicBezTo>
                      <a:pt x="61837" y="74443"/>
                      <a:pt x="62021" y="74416"/>
                      <a:pt x="62177" y="74335"/>
                    </a:cubicBezTo>
                    <a:cubicBezTo>
                      <a:pt x="62428" y="74205"/>
                      <a:pt x="62673" y="74070"/>
                      <a:pt x="62931" y="73968"/>
                    </a:cubicBezTo>
                    <a:cubicBezTo>
                      <a:pt x="63237" y="73845"/>
                      <a:pt x="63516" y="73954"/>
                      <a:pt x="63645" y="74219"/>
                    </a:cubicBezTo>
                    <a:cubicBezTo>
                      <a:pt x="63754" y="74437"/>
                      <a:pt x="63849" y="74661"/>
                      <a:pt x="63944" y="74885"/>
                    </a:cubicBezTo>
                    <a:cubicBezTo>
                      <a:pt x="64039" y="75109"/>
                      <a:pt x="64209" y="75191"/>
                      <a:pt x="64440" y="75204"/>
                    </a:cubicBezTo>
                    <a:cubicBezTo>
                      <a:pt x="65426" y="75266"/>
                      <a:pt x="66391" y="75490"/>
                      <a:pt x="67362" y="75633"/>
                    </a:cubicBezTo>
                    <a:cubicBezTo>
                      <a:pt x="67709" y="75687"/>
                      <a:pt x="68056" y="75701"/>
                      <a:pt x="68409" y="75667"/>
                    </a:cubicBezTo>
                    <a:cubicBezTo>
                      <a:pt x="68993" y="75599"/>
                      <a:pt x="69578" y="75415"/>
                      <a:pt x="70183" y="75558"/>
                    </a:cubicBezTo>
                    <a:cubicBezTo>
                      <a:pt x="70312" y="75585"/>
                      <a:pt x="70461" y="75531"/>
                      <a:pt x="70597" y="75497"/>
                    </a:cubicBezTo>
                    <a:cubicBezTo>
                      <a:pt x="71012" y="75374"/>
                      <a:pt x="71433" y="75374"/>
                      <a:pt x="71855" y="75395"/>
                    </a:cubicBezTo>
                    <a:cubicBezTo>
                      <a:pt x="71997" y="75388"/>
                      <a:pt x="72133" y="75470"/>
                      <a:pt x="72194" y="75605"/>
                    </a:cubicBezTo>
                    <a:cubicBezTo>
                      <a:pt x="72255" y="75728"/>
                      <a:pt x="72351" y="75837"/>
                      <a:pt x="72473" y="75904"/>
                    </a:cubicBezTo>
                    <a:cubicBezTo>
                      <a:pt x="72629" y="75986"/>
                      <a:pt x="72752" y="76122"/>
                      <a:pt x="72799" y="76299"/>
                    </a:cubicBezTo>
                    <a:cubicBezTo>
                      <a:pt x="72881" y="76638"/>
                      <a:pt x="73071" y="76822"/>
                      <a:pt x="73431" y="76890"/>
                    </a:cubicBezTo>
                    <a:cubicBezTo>
                      <a:pt x="73676" y="76944"/>
                      <a:pt x="73886" y="77087"/>
                      <a:pt x="74022" y="77298"/>
                    </a:cubicBezTo>
                    <a:cubicBezTo>
                      <a:pt x="74287" y="77658"/>
                      <a:pt x="74675" y="77807"/>
                      <a:pt x="75123" y="77828"/>
                    </a:cubicBezTo>
                    <a:lnTo>
                      <a:pt x="75402" y="77841"/>
                    </a:lnTo>
                    <a:cubicBezTo>
                      <a:pt x="75402" y="77835"/>
                      <a:pt x="75416" y="77828"/>
                      <a:pt x="75416" y="77821"/>
                    </a:cubicBezTo>
                    <a:lnTo>
                      <a:pt x="75463" y="77801"/>
                    </a:lnTo>
                    <a:lnTo>
                      <a:pt x="75436" y="77841"/>
                    </a:lnTo>
                    <a:lnTo>
                      <a:pt x="75402" y="77841"/>
                    </a:lnTo>
                    <a:cubicBezTo>
                      <a:pt x="75239" y="78079"/>
                      <a:pt x="75042" y="78222"/>
                      <a:pt x="74722" y="78100"/>
                    </a:cubicBezTo>
                    <a:cubicBezTo>
                      <a:pt x="74654" y="78093"/>
                      <a:pt x="74593" y="78120"/>
                      <a:pt x="74553" y="78168"/>
                    </a:cubicBezTo>
                    <a:cubicBezTo>
                      <a:pt x="74525" y="78229"/>
                      <a:pt x="74532" y="78297"/>
                      <a:pt x="74566" y="78351"/>
                    </a:cubicBezTo>
                    <a:cubicBezTo>
                      <a:pt x="74879" y="78670"/>
                      <a:pt x="75178" y="78997"/>
                      <a:pt x="75511" y="79289"/>
                    </a:cubicBezTo>
                    <a:cubicBezTo>
                      <a:pt x="76116" y="79826"/>
                      <a:pt x="76381" y="79833"/>
                      <a:pt x="77081" y="79398"/>
                    </a:cubicBezTo>
                    <a:cubicBezTo>
                      <a:pt x="77346" y="79228"/>
                      <a:pt x="77529" y="79003"/>
                      <a:pt x="77556" y="78684"/>
                    </a:cubicBezTo>
                    <a:lnTo>
                      <a:pt x="77543" y="78677"/>
                    </a:lnTo>
                    <a:lnTo>
                      <a:pt x="77536" y="78630"/>
                    </a:lnTo>
                    <a:lnTo>
                      <a:pt x="77563" y="78657"/>
                    </a:lnTo>
                    <a:cubicBezTo>
                      <a:pt x="77563" y="78664"/>
                      <a:pt x="77556" y="78677"/>
                      <a:pt x="77556" y="78684"/>
                    </a:cubicBezTo>
                    <a:cubicBezTo>
                      <a:pt x="77590" y="78698"/>
                      <a:pt x="77624" y="78711"/>
                      <a:pt x="77631" y="78732"/>
                    </a:cubicBezTo>
                    <a:cubicBezTo>
                      <a:pt x="77794" y="79187"/>
                      <a:pt x="77971" y="79629"/>
                      <a:pt x="77944" y="80118"/>
                    </a:cubicBezTo>
                    <a:cubicBezTo>
                      <a:pt x="77930" y="80322"/>
                      <a:pt x="77923" y="80546"/>
                      <a:pt x="77998" y="80730"/>
                    </a:cubicBezTo>
                    <a:cubicBezTo>
                      <a:pt x="78182" y="81219"/>
                      <a:pt x="78256" y="81729"/>
                      <a:pt x="78385" y="82225"/>
                    </a:cubicBezTo>
                    <a:cubicBezTo>
                      <a:pt x="78508" y="82728"/>
                      <a:pt x="78827" y="83169"/>
                      <a:pt x="78841" y="83699"/>
                    </a:cubicBezTo>
                    <a:cubicBezTo>
                      <a:pt x="78841" y="83795"/>
                      <a:pt x="78916" y="83890"/>
                      <a:pt x="78963" y="83985"/>
                    </a:cubicBezTo>
                    <a:cubicBezTo>
                      <a:pt x="79119" y="84291"/>
                      <a:pt x="79296" y="84590"/>
                      <a:pt x="79486" y="84875"/>
                    </a:cubicBezTo>
                    <a:cubicBezTo>
                      <a:pt x="79745" y="85215"/>
                      <a:pt x="79881" y="85602"/>
                      <a:pt x="80030" y="85990"/>
                    </a:cubicBezTo>
                    <a:cubicBezTo>
                      <a:pt x="80098" y="86187"/>
                      <a:pt x="80180" y="86377"/>
                      <a:pt x="80234" y="86574"/>
                    </a:cubicBezTo>
                    <a:cubicBezTo>
                      <a:pt x="80329" y="86982"/>
                      <a:pt x="80540" y="87356"/>
                      <a:pt x="80839" y="87648"/>
                    </a:cubicBezTo>
                    <a:cubicBezTo>
                      <a:pt x="81015" y="87811"/>
                      <a:pt x="81158" y="88015"/>
                      <a:pt x="81253" y="88232"/>
                    </a:cubicBezTo>
                    <a:cubicBezTo>
                      <a:pt x="81444" y="88715"/>
                      <a:pt x="81729" y="89157"/>
                      <a:pt x="81797" y="89687"/>
                    </a:cubicBezTo>
                    <a:cubicBezTo>
                      <a:pt x="81831" y="89999"/>
                      <a:pt x="82001" y="90271"/>
                      <a:pt x="82191" y="90523"/>
                    </a:cubicBezTo>
                    <a:cubicBezTo>
                      <a:pt x="82280" y="90631"/>
                      <a:pt x="82375" y="90726"/>
                      <a:pt x="82490" y="90808"/>
                    </a:cubicBezTo>
                    <a:cubicBezTo>
                      <a:pt x="82748" y="91019"/>
                      <a:pt x="83129" y="90971"/>
                      <a:pt x="83326" y="90706"/>
                    </a:cubicBezTo>
                    <a:cubicBezTo>
                      <a:pt x="83387" y="90618"/>
                      <a:pt x="83435" y="90523"/>
                      <a:pt x="83476" y="90427"/>
                    </a:cubicBezTo>
                    <a:cubicBezTo>
                      <a:pt x="83550" y="90271"/>
                      <a:pt x="83686" y="90142"/>
                      <a:pt x="83849" y="90081"/>
                    </a:cubicBezTo>
                    <a:cubicBezTo>
                      <a:pt x="84080" y="90006"/>
                      <a:pt x="84162" y="89836"/>
                      <a:pt x="84230" y="89632"/>
                    </a:cubicBezTo>
                    <a:cubicBezTo>
                      <a:pt x="84312" y="89360"/>
                      <a:pt x="84502" y="89136"/>
                      <a:pt x="84753" y="89007"/>
                    </a:cubicBezTo>
                    <a:cubicBezTo>
                      <a:pt x="84923" y="88926"/>
                      <a:pt x="84978" y="88749"/>
                      <a:pt x="84957" y="88565"/>
                    </a:cubicBezTo>
                    <a:cubicBezTo>
                      <a:pt x="84930" y="88389"/>
                      <a:pt x="84903" y="88226"/>
                      <a:pt x="84869" y="88056"/>
                    </a:cubicBezTo>
                    <a:cubicBezTo>
                      <a:pt x="84821" y="87859"/>
                      <a:pt x="84842" y="87641"/>
                      <a:pt x="84930" y="87451"/>
                    </a:cubicBezTo>
                    <a:cubicBezTo>
                      <a:pt x="84991" y="87328"/>
                      <a:pt x="85032" y="87199"/>
                      <a:pt x="85093" y="87070"/>
                    </a:cubicBezTo>
                    <a:cubicBezTo>
                      <a:pt x="85229" y="86792"/>
                      <a:pt x="85236" y="86459"/>
                      <a:pt x="85107" y="86173"/>
                    </a:cubicBezTo>
                    <a:cubicBezTo>
                      <a:pt x="85039" y="86017"/>
                      <a:pt x="85011" y="85847"/>
                      <a:pt x="85011" y="85670"/>
                    </a:cubicBezTo>
                    <a:cubicBezTo>
                      <a:pt x="84998" y="85296"/>
                      <a:pt x="84998" y="84916"/>
                      <a:pt x="85011" y="84542"/>
                    </a:cubicBezTo>
                    <a:cubicBezTo>
                      <a:pt x="85018" y="84311"/>
                      <a:pt x="85147" y="84162"/>
                      <a:pt x="85385" y="84114"/>
                    </a:cubicBezTo>
                    <a:cubicBezTo>
                      <a:pt x="85487" y="84094"/>
                      <a:pt x="85630" y="84073"/>
                      <a:pt x="85671" y="84005"/>
                    </a:cubicBezTo>
                    <a:cubicBezTo>
                      <a:pt x="85854" y="83720"/>
                      <a:pt x="86133" y="83611"/>
                      <a:pt x="86432" y="83516"/>
                    </a:cubicBezTo>
                    <a:cubicBezTo>
                      <a:pt x="86568" y="83462"/>
                      <a:pt x="86663" y="83346"/>
                      <a:pt x="86697" y="83210"/>
                    </a:cubicBezTo>
                    <a:cubicBezTo>
                      <a:pt x="86744" y="83040"/>
                      <a:pt x="86772" y="82850"/>
                      <a:pt x="86942" y="82762"/>
                    </a:cubicBezTo>
                    <a:cubicBezTo>
                      <a:pt x="87390" y="82531"/>
                      <a:pt x="87655" y="82109"/>
                      <a:pt x="88049" y="81817"/>
                    </a:cubicBezTo>
                    <a:cubicBezTo>
                      <a:pt x="88219" y="81695"/>
                      <a:pt x="88355" y="81532"/>
                      <a:pt x="88464" y="81355"/>
                    </a:cubicBezTo>
                    <a:cubicBezTo>
                      <a:pt x="88593" y="81151"/>
                      <a:pt x="88770" y="80981"/>
                      <a:pt x="88912" y="80784"/>
                    </a:cubicBezTo>
                    <a:cubicBezTo>
                      <a:pt x="89028" y="80655"/>
                      <a:pt x="89171" y="80553"/>
                      <a:pt x="89334" y="80499"/>
                    </a:cubicBezTo>
                    <a:cubicBezTo>
                      <a:pt x="89918" y="80247"/>
                      <a:pt x="90312" y="79846"/>
                      <a:pt x="90333" y="79167"/>
                    </a:cubicBezTo>
                    <a:cubicBezTo>
                      <a:pt x="90333" y="78983"/>
                      <a:pt x="90469" y="78868"/>
                      <a:pt x="90632" y="78779"/>
                    </a:cubicBezTo>
                    <a:cubicBezTo>
                      <a:pt x="90890" y="78636"/>
                      <a:pt x="91169" y="78609"/>
                      <a:pt x="91454" y="78623"/>
                    </a:cubicBezTo>
                    <a:cubicBezTo>
                      <a:pt x="92106" y="78643"/>
                      <a:pt x="92711" y="78507"/>
                      <a:pt x="93255" y="78134"/>
                    </a:cubicBezTo>
                    <a:cubicBezTo>
                      <a:pt x="93479" y="77970"/>
                      <a:pt x="93799" y="78004"/>
                      <a:pt x="94003" y="77787"/>
                    </a:cubicBezTo>
                    <a:cubicBezTo>
                      <a:pt x="94071" y="77794"/>
                      <a:pt x="94132" y="77835"/>
                      <a:pt x="94172" y="77882"/>
                    </a:cubicBezTo>
                    <a:cubicBezTo>
                      <a:pt x="94254" y="78072"/>
                      <a:pt x="94322" y="78269"/>
                      <a:pt x="94376" y="78467"/>
                    </a:cubicBezTo>
                    <a:cubicBezTo>
                      <a:pt x="94594" y="79146"/>
                      <a:pt x="94961" y="79717"/>
                      <a:pt x="95647" y="80030"/>
                    </a:cubicBezTo>
                    <a:cubicBezTo>
                      <a:pt x="95749" y="80070"/>
                      <a:pt x="95844" y="80111"/>
                      <a:pt x="95933" y="80166"/>
                    </a:cubicBezTo>
                    <a:cubicBezTo>
                      <a:pt x="96082" y="80240"/>
                      <a:pt x="96123" y="80363"/>
                      <a:pt x="96069" y="80587"/>
                    </a:cubicBezTo>
                    <a:cubicBezTo>
                      <a:pt x="96001" y="80906"/>
                      <a:pt x="96041" y="81015"/>
                      <a:pt x="96368" y="81144"/>
                    </a:cubicBezTo>
                    <a:cubicBezTo>
                      <a:pt x="96571" y="81226"/>
                      <a:pt x="96735" y="81328"/>
                      <a:pt x="96830" y="81532"/>
                    </a:cubicBezTo>
                    <a:cubicBezTo>
                      <a:pt x="96843" y="81559"/>
                      <a:pt x="96864" y="81593"/>
                      <a:pt x="96877" y="81620"/>
                    </a:cubicBezTo>
                    <a:cubicBezTo>
                      <a:pt x="97095" y="82062"/>
                      <a:pt x="97217" y="82517"/>
                      <a:pt x="97054" y="83006"/>
                    </a:cubicBezTo>
                    <a:cubicBezTo>
                      <a:pt x="97000" y="83163"/>
                      <a:pt x="97034" y="83346"/>
                      <a:pt x="97040" y="83516"/>
                    </a:cubicBezTo>
                    <a:cubicBezTo>
                      <a:pt x="97040" y="83659"/>
                      <a:pt x="97258" y="83863"/>
                      <a:pt x="97387" y="83856"/>
                    </a:cubicBezTo>
                    <a:cubicBezTo>
                      <a:pt x="97774" y="83842"/>
                      <a:pt x="98162" y="83822"/>
                      <a:pt x="98501" y="83584"/>
                    </a:cubicBezTo>
                    <a:cubicBezTo>
                      <a:pt x="98746" y="83421"/>
                      <a:pt x="99018" y="83258"/>
                      <a:pt x="99283" y="83095"/>
                    </a:cubicBezTo>
                    <a:close/>
                    <a:moveTo>
                      <a:pt x="117530" y="68205"/>
                    </a:moveTo>
                    <a:cubicBezTo>
                      <a:pt x="117551" y="68205"/>
                      <a:pt x="117585" y="68245"/>
                      <a:pt x="117585" y="68273"/>
                    </a:cubicBezTo>
                    <a:cubicBezTo>
                      <a:pt x="117585" y="68320"/>
                      <a:pt x="117585" y="68368"/>
                      <a:pt x="117578" y="68415"/>
                    </a:cubicBezTo>
                    <a:cubicBezTo>
                      <a:pt x="117585" y="68415"/>
                      <a:pt x="117591" y="68422"/>
                      <a:pt x="117598" y="68422"/>
                    </a:cubicBezTo>
                    <a:lnTo>
                      <a:pt x="117639" y="68483"/>
                    </a:lnTo>
                    <a:lnTo>
                      <a:pt x="117578" y="68449"/>
                    </a:lnTo>
                    <a:lnTo>
                      <a:pt x="117578" y="68415"/>
                    </a:lnTo>
                    <a:cubicBezTo>
                      <a:pt x="117530" y="68395"/>
                      <a:pt x="117489" y="68368"/>
                      <a:pt x="117455" y="68327"/>
                    </a:cubicBezTo>
                    <a:cubicBezTo>
                      <a:pt x="117415" y="68266"/>
                      <a:pt x="117455" y="68211"/>
                      <a:pt x="117530" y="68205"/>
                    </a:cubicBezTo>
                    <a:close/>
                    <a:moveTo>
                      <a:pt x="115709" y="66016"/>
                    </a:moveTo>
                    <a:cubicBezTo>
                      <a:pt x="115729" y="66016"/>
                      <a:pt x="115743" y="66050"/>
                      <a:pt x="115763" y="66071"/>
                    </a:cubicBezTo>
                    <a:cubicBezTo>
                      <a:pt x="115743" y="66084"/>
                      <a:pt x="115716" y="66098"/>
                      <a:pt x="115695" y="66112"/>
                    </a:cubicBezTo>
                    <a:cubicBezTo>
                      <a:pt x="115668" y="66105"/>
                      <a:pt x="115627" y="66105"/>
                      <a:pt x="115621" y="66084"/>
                    </a:cubicBezTo>
                    <a:cubicBezTo>
                      <a:pt x="115593" y="66037"/>
                      <a:pt x="115627" y="66003"/>
                      <a:pt x="115709" y="66016"/>
                    </a:cubicBezTo>
                    <a:close/>
                    <a:moveTo>
                      <a:pt x="114689" y="70617"/>
                    </a:moveTo>
                    <a:cubicBezTo>
                      <a:pt x="114710" y="70638"/>
                      <a:pt x="114744" y="70651"/>
                      <a:pt x="114751" y="70678"/>
                    </a:cubicBezTo>
                    <a:cubicBezTo>
                      <a:pt x="114771" y="70733"/>
                      <a:pt x="114778" y="70794"/>
                      <a:pt x="114778" y="70862"/>
                    </a:cubicBezTo>
                    <a:cubicBezTo>
                      <a:pt x="114778" y="70869"/>
                      <a:pt x="114744" y="70889"/>
                      <a:pt x="114723" y="70903"/>
                    </a:cubicBezTo>
                    <a:cubicBezTo>
                      <a:pt x="114689" y="70814"/>
                      <a:pt x="114649" y="70740"/>
                      <a:pt x="114615" y="70658"/>
                    </a:cubicBezTo>
                    <a:cubicBezTo>
                      <a:pt x="114608" y="70658"/>
                      <a:pt x="114662" y="70638"/>
                      <a:pt x="114683" y="70624"/>
                    </a:cubicBezTo>
                    <a:close/>
                    <a:moveTo>
                      <a:pt x="123823" y="50827"/>
                    </a:moveTo>
                    <a:cubicBezTo>
                      <a:pt x="123918" y="50827"/>
                      <a:pt x="124014" y="50889"/>
                      <a:pt x="124048" y="50977"/>
                    </a:cubicBezTo>
                    <a:cubicBezTo>
                      <a:pt x="124068" y="51079"/>
                      <a:pt x="124082" y="51174"/>
                      <a:pt x="124088" y="51276"/>
                    </a:cubicBezTo>
                    <a:cubicBezTo>
                      <a:pt x="124061" y="51371"/>
                      <a:pt x="124027" y="51459"/>
                      <a:pt x="123980" y="51548"/>
                    </a:cubicBezTo>
                    <a:cubicBezTo>
                      <a:pt x="123932" y="51575"/>
                      <a:pt x="123871" y="51575"/>
                      <a:pt x="123816" y="51555"/>
                    </a:cubicBezTo>
                    <a:cubicBezTo>
                      <a:pt x="123735" y="51412"/>
                      <a:pt x="123667" y="51269"/>
                      <a:pt x="123606" y="51113"/>
                    </a:cubicBezTo>
                    <a:cubicBezTo>
                      <a:pt x="123558" y="51004"/>
                      <a:pt x="123694" y="50841"/>
                      <a:pt x="123816" y="50827"/>
                    </a:cubicBezTo>
                    <a:close/>
                    <a:moveTo>
                      <a:pt x="142512" y="12213"/>
                    </a:moveTo>
                    <a:cubicBezTo>
                      <a:pt x="142641" y="12179"/>
                      <a:pt x="142770" y="12145"/>
                      <a:pt x="142900" y="12124"/>
                    </a:cubicBezTo>
                    <a:cubicBezTo>
                      <a:pt x="142934" y="12124"/>
                      <a:pt x="142961" y="12138"/>
                      <a:pt x="142981" y="12165"/>
                    </a:cubicBezTo>
                    <a:cubicBezTo>
                      <a:pt x="142995" y="12186"/>
                      <a:pt x="142981" y="12220"/>
                      <a:pt x="142981" y="12281"/>
                    </a:cubicBezTo>
                    <a:cubicBezTo>
                      <a:pt x="142886" y="12342"/>
                      <a:pt x="142777" y="12417"/>
                      <a:pt x="142662" y="12478"/>
                    </a:cubicBezTo>
                    <a:cubicBezTo>
                      <a:pt x="142594" y="12519"/>
                      <a:pt x="142471" y="12444"/>
                      <a:pt x="142431" y="12356"/>
                    </a:cubicBezTo>
                    <a:cubicBezTo>
                      <a:pt x="142390" y="12281"/>
                      <a:pt x="142417" y="12233"/>
                      <a:pt x="142505" y="12213"/>
                    </a:cubicBezTo>
                    <a:close/>
                    <a:moveTo>
                      <a:pt x="124686" y="6205"/>
                    </a:moveTo>
                    <a:cubicBezTo>
                      <a:pt x="124686" y="6212"/>
                      <a:pt x="124693" y="6219"/>
                      <a:pt x="124700" y="6226"/>
                    </a:cubicBezTo>
                    <a:cubicBezTo>
                      <a:pt x="124781" y="6219"/>
                      <a:pt x="124863" y="6198"/>
                      <a:pt x="124883" y="6321"/>
                    </a:cubicBezTo>
                    <a:cubicBezTo>
                      <a:pt x="124883" y="6328"/>
                      <a:pt x="124815" y="6355"/>
                      <a:pt x="124802" y="6348"/>
                    </a:cubicBezTo>
                    <a:cubicBezTo>
                      <a:pt x="124768" y="6314"/>
                      <a:pt x="124734" y="6266"/>
                      <a:pt x="124700" y="6226"/>
                    </a:cubicBezTo>
                    <a:cubicBezTo>
                      <a:pt x="124686" y="6226"/>
                      <a:pt x="124673" y="6226"/>
                      <a:pt x="124659" y="6226"/>
                    </a:cubicBezTo>
                    <a:lnTo>
                      <a:pt x="124612" y="6178"/>
                    </a:lnTo>
                    <a:close/>
                    <a:moveTo>
                      <a:pt x="115192" y="38656"/>
                    </a:moveTo>
                    <a:lnTo>
                      <a:pt x="115267" y="38642"/>
                    </a:lnTo>
                    <a:lnTo>
                      <a:pt x="115355" y="38574"/>
                    </a:lnTo>
                    <a:cubicBezTo>
                      <a:pt x="115355" y="38588"/>
                      <a:pt x="115369" y="38608"/>
                      <a:pt x="115369" y="38622"/>
                    </a:cubicBezTo>
                    <a:lnTo>
                      <a:pt x="115267" y="38642"/>
                    </a:lnTo>
                    <a:lnTo>
                      <a:pt x="115220" y="38676"/>
                    </a:lnTo>
                    <a:lnTo>
                      <a:pt x="115172" y="38710"/>
                    </a:lnTo>
                    <a:close/>
                    <a:moveTo>
                      <a:pt x="111033" y="70950"/>
                    </a:moveTo>
                    <a:cubicBezTo>
                      <a:pt x="111040" y="70957"/>
                      <a:pt x="111047" y="70957"/>
                      <a:pt x="111047" y="70964"/>
                    </a:cubicBezTo>
                    <a:cubicBezTo>
                      <a:pt x="111196" y="70930"/>
                      <a:pt x="111359" y="70950"/>
                      <a:pt x="111475" y="70821"/>
                    </a:cubicBezTo>
                    <a:cubicBezTo>
                      <a:pt x="111529" y="70760"/>
                      <a:pt x="111584" y="70787"/>
                      <a:pt x="111577" y="70882"/>
                    </a:cubicBezTo>
                    <a:cubicBezTo>
                      <a:pt x="111570" y="70943"/>
                      <a:pt x="111543" y="71005"/>
                      <a:pt x="111489" y="71039"/>
                    </a:cubicBezTo>
                    <a:cubicBezTo>
                      <a:pt x="111332" y="71100"/>
                      <a:pt x="111176" y="71100"/>
                      <a:pt x="111047" y="70964"/>
                    </a:cubicBezTo>
                    <a:cubicBezTo>
                      <a:pt x="111033" y="70971"/>
                      <a:pt x="111020" y="70971"/>
                      <a:pt x="110999" y="70977"/>
                    </a:cubicBezTo>
                    <a:lnTo>
                      <a:pt x="110999" y="70903"/>
                    </a:lnTo>
                    <a:cubicBezTo>
                      <a:pt x="111013" y="70923"/>
                      <a:pt x="111020" y="70937"/>
                      <a:pt x="111033" y="70950"/>
                    </a:cubicBezTo>
                    <a:close/>
                    <a:moveTo>
                      <a:pt x="110435" y="4411"/>
                    </a:moveTo>
                    <a:lnTo>
                      <a:pt x="110401" y="4336"/>
                    </a:lnTo>
                    <a:lnTo>
                      <a:pt x="110462" y="4384"/>
                    </a:lnTo>
                    <a:lnTo>
                      <a:pt x="110462" y="4418"/>
                    </a:lnTo>
                    <a:cubicBezTo>
                      <a:pt x="110632" y="4465"/>
                      <a:pt x="110727" y="4588"/>
                      <a:pt x="110693" y="4758"/>
                    </a:cubicBezTo>
                    <a:cubicBezTo>
                      <a:pt x="110653" y="4887"/>
                      <a:pt x="110598" y="5002"/>
                      <a:pt x="110530" y="5111"/>
                    </a:cubicBezTo>
                    <a:cubicBezTo>
                      <a:pt x="110524" y="5125"/>
                      <a:pt x="110462" y="5131"/>
                      <a:pt x="110435" y="5118"/>
                    </a:cubicBezTo>
                    <a:cubicBezTo>
                      <a:pt x="110408" y="5111"/>
                      <a:pt x="110374" y="5077"/>
                      <a:pt x="110381" y="5050"/>
                    </a:cubicBezTo>
                    <a:cubicBezTo>
                      <a:pt x="110401" y="4839"/>
                      <a:pt x="110428" y="4629"/>
                      <a:pt x="110456" y="4418"/>
                    </a:cubicBezTo>
                    <a:cubicBezTo>
                      <a:pt x="110456" y="4418"/>
                      <a:pt x="110449" y="4411"/>
                      <a:pt x="110442" y="4411"/>
                    </a:cubicBezTo>
                    <a:close/>
                    <a:moveTo>
                      <a:pt x="109606" y="47341"/>
                    </a:moveTo>
                    <a:cubicBezTo>
                      <a:pt x="109579" y="47334"/>
                      <a:pt x="109538" y="47314"/>
                      <a:pt x="109538" y="47307"/>
                    </a:cubicBezTo>
                    <a:cubicBezTo>
                      <a:pt x="109552" y="47253"/>
                      <a:pt x="109565" y="47192"/>
                      <a:pt x="109586" y="47137"/>
                    </a:cubicBezTo>
                    <a:cubicBezTo>
                      <a:pt x="109606" y="47151"/>
                      <a:pt x="109647" y="47164"/>
                      <a:pt x="109647" y="47171"/>
                    </a:cubicBezTo>
                    <a:cubicBezTo>
                      <a:pt x="109647" y="47232"/>
                      <a:pt x="109626" y="47287"/>
                      <a:pt x="109606" y="47341"/>
                    </a:cubicBezTo>
                    <a:close/>
                    <a:moveTo>
                      <a:pt x="109552" y="3840"/>
                    </a:moveTo>
                    <a:cubicBezTo>
                      <a:pt x="109620" y="3854"/>
                      <a:pt x="109681" y="3867"/>
                      <a:pt x="109742" y="3901"/>
                    </a:cubicBezTo>
                    <a:cubicBezTo>
                      <a:pt x="109722" y="3929"/>
                      <a:pt x="109701" y="3956"/>
                      <a:pt x="109681" y="3983"/>
                    </a:cubicBezTo>
                    <a:cubicBezTo>
                      <a:pt x="109613" y="4058"/>
                      <a:pt x="109545" y="4126"/>
                      <a:pt x="109470" y="4194"/>
                    </a:cubicBezTo>
                    <a:cubicBezTo>
                      <a:pt x="109443" y="4207"/>
                      <a:pt x="109409" y="4221"/>
                      <a:pt x="109382" y="4228"/>
                    </a:cubicBezTo>
                    <a:cubicBezTo>
                      <a:pt x="109314" y="4241"/>
                      <a:pt x="109246" y="4187"/>
                      <a:pt x="109246" y="4119"/>
                    </a:cubicBezTo>
                    <a:cubicBezTo>
                      <a:pt x="109219" y="3929"/>
                      <a:pt x="109307" y="3840"/>
                      <a:pt x="109559" y="3840"/>
                    </a:cubicBezTo>
                    <a:close/>
                    <a:moveTo>
                      <a:pt x="106052" y="7517"/>
                    </a:moveTo>
                    <a:cubicBezTo>
                      <a:pt x="106181" y="7530"/>
                      <a:pt x="106310" y="7551"/>
                      <a:pt x="106439" y="7585"/>
                    </a:cubicBezTo>
                    <a:cubicBezTo>
                      <a:pt x="106453" y="7585"/>
                      <a:pt x="106466" y="7626"/>
                      <a:pt x="106480" y="7653"/>
                    </a:cubicBezTo>
                    <a:cubicBezTo>
                      <a:pt x="106446" y="7707"/>
                      <a:pt x="106426" y="7782"/>
                      <a:pt x="106378" y="7802"/>
                    </a:cubicBezTo>
                    <a:cubicBezTo>
                      <a:pt x="106215" y="7870"/>
                      <a:pt x="106031" y="7802"/>
                      <a:pt x="105957" y="7646"/>
                    </a:cubicBezTo>
                    <a:cubicBezTo>
                      <a:pt x="105916" y="7578"/>
                      <a:pt x="105977" y="7496"/>
                      <a:pt x="106052" y="7517"/>
                    </a:cubicBezTo>
                    <a:close/>
                    <a:moveTo>
                      <a:pt x="105929" y="86452"/>
                    </a:moveTo>
                    <a:cubicBezTo>
                      <a:pt x="105943" y="86479"/>
                      <a:pt x="105963" y="86499"/>
                      <a:pt x="105977" y="86520"/>
                    </a:cubicBezTo>
                    <a:cubicBezTo>
                      <a:pt x="105923" y="86561"/>
                      <a:pt x="105882" y="86540"/>
                      <a:pt x="105868" y="86465"/>
                    </a:cubicBezTo>
                    <a:cubicBezTo>
                      <a:pt x="105889" y="86459"/>
                      <a:pt x="105909" y="86459"/>
                      <a:pt x="105936" y="86452"/>
                    </a:cubicBezTo>
                    <a:close/>
                    <a:moveTo>
                      <a:pt x="83951" y="3181"/>
                    </a:moveTo>
                    <a:lnTo>
                      <a:pt x="84006" y="3235"/>
                    </a:lnTo>
                    <a:lnTo>
                      <a:pt x="83924" y="3208"/>
                    </a:lnTo>
                    <a:lnTo>
                      <a:pt x="83883" y="3147"/>
                    </a:lnTo>
                    <a:close/>
                    <a:moveTo>
                      <a:pt x="22081" y="34470"/>
                    </a:moveTo>
                    <a:lnTo>
                      <a:pt x="22088" y="34422"/>
                    </a:lnTo>
                    <a:lnTo>
                      <a:pt x="22142" y="34456"/>
                    </a:lnTo>
                    <a:close/>
                    <a:moveTo>
                      <a:pt x="24854" y="40763"/>
                    </a:moveTo>
                    <a:cubicBezTo>
                      <a:pt x="24847" y="40939"/>
                      <a:pt x="24711" y="41082"/>
                      <a:pt x="24541" y="41102"/>
                    </a:cubicBezTo>
                    <a:cubicBezTo>
                      <a:pt x="24378" y="41123"/>
                      <a:pt x="24215" y="41130"/>
                      <a:pt x="24052" y="41130"/>
                    </a:cubicBezTo>
                    <a:lnTo>
                      <a:pt x="24052" y="41157"/>
                    </a:lnTo>
                    <a:cubicBezTo>
                      <a:pt x="24038" y="41170"/>
                      <a:pt x="24031" y="41184"/>
                      <a:pt x="24018" y="41204"/>
                    </a:cubicBezTo>
                    <a:cubicBezTo>
                      <a:pt x="24018" y="41177"/>
                      <a:pt x="24024" y="41157"/>
                      <a:pt x="24024" y="41130"/>
                    </a:cubicBezTo>
                    <a:lnTo>
                      <a:pt x="24052" y="41130"/>
                    </a:lnTo>
                    <a:cubicBezTo>
                      <a:pt x="24038" y="40899"/>
                      <a:pt x="24052" y="40688"/>
                      <a:pt x="24337" y="40579"/>
                    </a:cubicBezTo>
                    <a:cubicBezTo>
                      <a:pt x="24405" y="40552"/>
                      <a:pt x="24432" y="40416"/>
                      <a:pt x="24487" y="40334"/>
                    </a:cubicBezTo>
                    <a:cubicBezTo>
                      <a:pt x="24575" y="40205"/>
                      <a:pt x="24670" y="40151"/>
                      <a:pt x="24724" y="40212"/>
                    </a:cubicBezTo>
                    <a:cubicBezTo>
                      <a:pt x="24786" y="40287"/>
                      <a:pt x="24833" y="40368"/>
                      <a:pt x="24860" y="40464"/>
                    </a:cubicBezTo>
                    <a:cubicBezTo>
                      <a:pt x="24874" y="40559"/>
                      <a:pt x="24874" y="40661"/>
                      <a:pt x="24854" y="40763"/>
                    </a:cubicBezTo>
                    <a:close/>
                    <a:moveTo>
                      <a:pt x="25533" y="41299"/>
                    </a:moveTo>
                    <a:cubicBezTo>
                      <a:pt x="25540" y="41313"/>
                      <a:pt x="25540" y="41333"/>
                      <a:pt x="25533" y="41347"/>
                    </a:cubicBezTo>
                    <a:cubicBezTo>
                      <a:pt x="25520" y="41374"/>
                      <a:pt x="25506" y="41401"/>
                      <a:pt x="25492" y="41422"/>
                    </a:cubicBezTo>
                    <a:cubicBezTo>
                      <a:pt x="25479" y="41449"/>
                      <a:pt x="25472" y="41469"/>
                      <a:pt x="25465" y="41490"/>
                    </a:cubicBezTo>
                    <a:cubicBezTo>
                      <a:pt x="25479" y="41435"/>
                      <a:pt x="25499" y="41381"/>
                      <a:pt x="25513" y="41327"/>
                    </a:cubicBezTo>
                    <a:cubicBezTo>
                      <a:pt x="25520" y="41313"/>
                      <a:pt x="25526" y="41306"/>
                      <a:pt x="25540" y="41299"/>
                    </a:cubicBezTo>
                    <a:cubicBezTo>
                      <a:pt x="25540" y="41232"/>
                      <a:pt x="25533" y="41164"/>
                      <a:pt x="25608" y="41130"/>
                    </a:cubicBezTo>
                    <a:cubicBezTo>
                      <a:pt x="25622" y="41157"/>
                      <a:pt x="25642" y="41191"/>
                      <a:pt x="25635" y="41198"/>
                    </a:cubicBezTo>
                    <a:cubicBezTo>
                      <a:pt x="25608" y="41232"/>
                      <a:pt x="25574" y="41266"/>
                      <a:pt x="25533" y="41299"/>
                    </a:cubicBezTo>
                    <a:close/>
                    <a:moveTo>
                      <a:pt x="27253" y="39777"/>
                    </a:moveTo>
                    <a:cubicBezTo>
                      <a:pt x="27280" y="39757"/>
                      <a:pt x="27321" y="39743"/>
                      <a:pt x="27355" y="39750"/>
                    </a:cubicBezTo>
                    <a:cubicBezTo>
                      <a:pt x="27416" y="39764"/>
                      <a:pt x="27477" y="39784"/>
                      <a:pt x="27545" y="39811"/>
                    </a:cubicBezTo>
                    <a:cubicBezTo>
                      <a:pt x="27538" y="39838"/>
                      <a:pt x="27538" y="39893"/>
                      <a:pt x="27531" y="39893"/>
                    </a:cubicBezTo>
                    <a:cubicBezTo>
                      <a:pt x="27463" y="39900"/>
                      <a:pt x="27402" y="39900"/>
                      <a:pt x="27341" y="39893"/>
                    </a:cubicBezTo>
                    <a:cubicBezTo>
                      <a:pt x="27246" y="39872"/>
                      <a:pt x="27212" y="39825"/>
                      <a:pt x="27253" y="39777"/>
                    </a:cubicBezTo>
                    <a:close/>
                    <a:moveTo>
                      <a:pt x="28870" y="24269"/>
                    </a:moveTo>
                    <a:cubicBezTo>
                      <a:pt x="28822" y="24303"/>
                      <a:pt x="28761" y="24330"/>
                      <a:pt x="28700" y="24337"/>
                    </a:cubicBezTo>
                    <a:cubicBezTo>
                      <a:pt x="28666" y="24344"/>
                      <a:pt x="28632" y="24337"/>
                      <a:pt x="28605" y="24316"/>
                    </a:cubicBezTo>
                    <a:cubicBezTo>
                      <a:pt x="28571" y="24269"/>
                      <a:pt x="28523" y="24201"/>
                      <a:pt x="28530" y="24160"/>
                    </a:cubicBezTo>
                    <a:cubicBezTo>
                      <a:pt x="28544" y="24113"/>
                      <a:pt x="28632" y="24072"/>
                      <a:pt x="28680" y="24079"/>
                    </a:cubicBezTo>
                    <a:cubicBezTo>
                      <a:pt x="28802" y="24092"/>
                      <a:pt x="28911" y="24214"/>
                      <a:pt x="28870" y="24269"/>
                    </a:cubicBezTo>
                    <a:close/>
                    <a:moveTo>
                      <a:pt x="29951" y="23623"/>
                    </a:moveTo>
                    <a:lnTo>
                      <a:pt x="29923" y="23630"/>
                    </a:lnTo>
                    <a:cubicBezTo>
                      <a:pt x="29910" y="23698"/>
                      <a:pt x="29917" y="23773"/>
                      <a:pt x="29808" y="23773"/>
                    </a:cubicBezTo>
                    <a:cubicBezTo>
                      <a:pt x="29801" y="23773"/>
                      <a:pt x="29787" y="23698"/>
                      <a:pt x="29794" y="23698"/>
                    </a:cubicBezTo>
                    <a:cubicBezTo>
                      <a:pt x="29835" y="23671"/>
                      <a:pt x="29883" y="23650"/>
                      <a:pt x="29923" y="23630"/>
                    </a:cubicBezTo>
                    <a:cubicBezTo>
                      <a:pt x="29930" y="23623"/>
                      <a:pt x="29930" y="23610"/>
                      <a:pt x="29937" y="23596"/>
                    </a:cubicBezTo>
                    <a:lnTo>
                      <a:pt x="29964" y="23555"/>
                    </a:lnTo>
                    <a:close/>
                    <a:moveTo>
                      <a:pt x="31439" y="23134"/>
                    </a:moveTo>
                    <a:lnTo>
                      <a:pt x="31412" y="23175"/>
                    </a:lnTo>
                    <a:cubicBezTo>
                      <a:pt x="31405" y="23195"/>
                      <a:pt x="31391" y="23215"/>
                      <a:pt x="31385" y="23236"/>
                    </a:cubicBezTo>
                    <a:cubicBezTo>
                      <a:pt x="31385" y="23365"/>
                      <a:pt x="31378" y="23501"/>
                      <a:pt x="31378" y="23637"/>
                    </a:cubicBezTo>
                    <a:cubicBezTo>
                      <a:pt x="31378" y="23664"/>
                      <a:pt x="31351" y="23684"/>
                      <a:pt x="31337" y="23705"/>
                    </a:cubicBezTo>
                    <a:cubicBezTo>
                      <a:pt x="31317" y="23684"/>
                      <a:pt x="31283" y="23664"/>
                      <a:pt x="31283" y="23637"/>
                    </a:cubicBezTo>
                    <a:cubicBezTo>
                      <a:pt x="31276" y="23494"/>
                      <a:pt x="31310" y="23358"/>
                      <a:pt x="31385" y="23236"/>
                    </a:cubicBezTo>
                    <a:lnTo>
                      <a:pt x="31385" y="23148"/>
                    </a:lnTo>
                    <a:cubicBezTo>
                      <a:pt x="31398" y="23141"/>
                      <a:pt x="31419" y="23141"/>
                      <a:pt x="31432" y="23134"/>
                    </a:cubicBezTo>
                    <a:cubicBezTo>
                      <a:pt x="31446" y="23120"/>
                      <a:pt x="31452" y="23100"/>
                      <a:pt x="31459" y="23086"/>
                    </a:cubicBezTo>
                    <a:cubicBezTo>
                      <a:pt x="31507" y="23107"/>
                      <a:pt x="31486" y="23127"/>
                      <a:pt x="31439" y="23134"/>
                    </a:cubicBezTo>
                    <a:close/>
                    <a:moveTo>
                      <a:pt x="33233" y="36603"/>
                    </a:moveTo>
                    <a:lnTo>
                      <a:pt x="33281" y="36522"/>
                    </a:lnTo>
                    <a:lnTo>
                      <a:pt x="33301" y="36610"/>
                    </a:lnTo>
                    <a:close/>
                    <a:moveTo>
                      <a:pt x="33369" y="25682"/>
                    </a:moveTo>
                    <a:cubicBezTo>
                      <a:pt x="33417" y="25601"/>
                      <a:pt x="33471" y="25533"/>
                      <a:pt x="33539" y="25465"/>
                    </a:cubicBezTo>
                    <a:cubicBezTo>
                      <a:pt x="33532" y="25458"/>
                      <a:pt x="33525" y="25445"/>
                      <a:pt x="33525" y="25431"/>
                    </a:cubicBezTo>
                    <a:lnTo>
                      <a:pt x="33593" y="25383"/>
                    </a:lnTo>
                    <a:lnTo>
                      <a:pt x="33552" y="25458"/>
                    </a:lnTo>
                    <a:cubicBezTo>
                      <a:pt x="33546" y="25458"/>
                      <a:pt x="33546" y="25465"/>
                      <a:pt x="33539" y="25465"/>
                    </a:cubicBezTo>
                    <a:cubicBezTo>
                      <a:pt x="33580" y="25546"/>
                      <a:pt x="33607" y="25628"/>
                      <a:pt x="33627" y="25710"/>
                    </a:cubicBezTo>
                    <a:cubicBezTo>
                      <a:pt x="33634" y="25757"/>
                      <a:pt x="33559" y="25812"/>
                      <a:pt x="33505" y="25859"/>
                    </a:cubicBezTo>
                    <a:cubicBezTo>
                      <a:pt x="33484" y="25866"/>
                      <a:pt x="33450" y="25866"/>
                      <a:pt x="33423" y="25859"/>
                    </a:cubicBezTo>
                    <a:cubicBezTo>
                      <a:pt x="33396" y="25798"/>
                      <a:pt x="33349" y="25730"/>
                      <a:pt x="33369" y="25682"/>
                    </a:cubicBezTo>
                    <a:close/>
                    <a:moveTo>
                      <a:pt x="33777" y="35122"/>
                    </a:moveTo>
                    <a:cubicBezTo>
                      <a:pt x="33750" y="35115"/>
                      <a:pt x="33722" y="35108"/>
                      <a:pt x="33695" y="35095"/>
                    </a:cubicBezTo>
                    <a:cubicBezTo>
                      <a:pt x="33593" y="35074"/>
                      <a:pt x="33478" y="35088"/>
                      <a:pt x="33464" y="34952"/>
                    </a:cubicBezTo>
                    <a:cubicBezTo>
                      <a:pt x="33464" y="34945"/>
                      <a:pt x="33525" y="34911"/>
                      <a:pt x="33552" y="34918"/>
                    </a:cubicBezTo>
                    <a:cubicBezTo>
                      <a:pt x="33614" y="34938"/>
                      <a:pt x="33675" y="34966"/>
                      <a:pt x="33736" y="34993"/>
                    </a:cubicBezTo>
                    <a:cubicBezTo>
                      <a:pt x="33763" y="35006"/>
                      <a:pt x="33797" y="35020"/>
                      <a:pt x="33824" y="35034"/>
                    </a:cubicBezTo>
                    <a:cubicBezTo>
                      <a:pt x="33845" y="35061"/>
                      <a:pt x="33865" y="35081"/>
                      <a:pt x="33879" y="35115"/>
                    </a:cubicBezTo>
                    <a:cubicBezTo>
                      <a:pt x="33845" y="35115"/>
                      <a:pt x="33811" y="35122"/>
                      <a:pt x="33777" y="35115"/>
                    </a:cubicBezTo>
                    <a:close/>
                    <a:moveTo>
                      <a:pt x="34300" y="32893"/>
                    </a:moveTo>
                    <a:cubicBezTo>
                      <a:pt x="34252" y="32920"/>
                      <a:pt x="34164" y="32974"/>
                      <a:pt x="34130" y="32954"/>
                    </a:cubicBezTo>
                    <a:cubicBezTo>
                      <a:pt x="34049" y="32907"/>
                      <a:pt x="33981" y="32832"/>
                      <a:pt x="33933" y="32750"/>
                    </a:cubicBezTo>
                    <a:cubicBezTo>
                      <a:pt x="33913" y="32723"/>
                      <a:pt x="33981" y="32648"/>
                      <a:pt x="34001" y="32594"/>
                    </a:cubicBezTo>
                    <a:cubicBezTo>
                      <a:pt x="34164" y="32580"/>
                      <a:pt x="34239" y="32696"/>
                      <a:pt x="34314" y="32798"/>
                    </a:cubicBezTo>
                    <a:cubicBezTo>
                      <a:pt x="34327" y="32825"/>
                      <a:pt x="34320" y="32859"/>
                      <a:pt x="34300" y="32886"/>
                    </a:cubicBezTo>
                    <a:close/>
                    <a:moveTo>
                      <a:pt x="35347" y="35829"/>
                    </a:moveTo>
                    <a:lnTo>
                      <a:pt x="35333" y="35890"/>
                    </a:lnTo>
                    <a:lnTo>
                      <a:pt x="35258" y="35849"/>
                    </a:lnTo>
                    <a:close/>
                    <a:moveTo>
                      <a:pt x="35646" y="36705"/>
                    </a:moveTo>
                    <a:cubicBezTo>
                      <a:pt x="35584" y="36794"/>
                      <a:pt x="35523" y="36869"/>
                      <a:pt x="35571" y="36984"/>
                    </a:cubicBezTo>
                    <a:cubicBezTo>
                      <a:pt x="35612" y="37072"/>
                      <a:pt x="35659" y="37195"/>
                      <a:pt x="35530" y="37229"/>
                    </a:cubicBezTo>
                    <a:cubicBezTo>
                      <a:pt x="35442" y="37249"/>
                      <a:pt x="35333" y="37195"/>
                      <a:pt x="35245" y="37147"/>
                    </a:cubicBezTo>
                    <a:cubicBezTo>
                      <a:pt x="35122" y="37072"/>
                      <a:pt x="35095" y="36903"/>
                      <a:pt x="35190" y="36794"/>
                    </a:cubicBezTo>
                    <a:cubicBezTo>
                      <a:pt x="35313" y="36678"/>
                      <a:pt x="35442" y="36570"/>
                      <a:pt x="35578" y="36468"/>
                    </a:cubicBezTo>
                    <a:cubicBezTo>
                      <a:pt x="35605" y="36454"/>
                      <a:pt x="35646" y="36454"/>
                      <a:pt x="35673" y="36468"/>
                    </a:cubicBezTo>
                    <a:cubicBezTo>
                      <a:pt x="35700" y="36474"/>
                      <a:pt x="35720" y="36508"/>
                      <a:pt x="35741" y="36529"/>
                    </a:cubicBezTo>
                    <a:cubicBezTo>
                      <a:pt x="35714" y="36590"/>
                      <a:pt x="35680" y="36651"/>
                      <a:pt x="35646" y="36705"/>
                    </a:cubicBezTo>
                    <a:close/>
                    <a:moveTo>
                      <a:pt x="35911" y="34239"/>
                    </a:moveTo>
                    <a:cubicBezTo>
                      <a:pt x="35931" y="34225"/>
                      <a:pt x="35951" y="34184"/>
                      <a:pt x="35965" y="34191"/>
                    </a:cubicBezTo>
                    <a:cubicBezTo>
                      <a:pt x="36026" y="34191"/>
                      <a:pt x="36094" y="34205"/>
                      <a:pt x="36155" y="34232"/>
                    </a:cubicBezTo>
                    <a:cubicBezTo>
                      <a:pt x="36176" y="34239"/>
                      <a:pt x="36189" y="34279"/>
                      <a:pt x="36203" y="34306"/>
                    </a:cubicBezTo>
                    <a:cubicBezTo>
                      <a:pt x="36189" y="34327"/>
                      <a:pt x="36169" y="34354"/>
                      <a:pt x="36155" y="34374"/>
                    </a:cubicBezTo>
                    <a:cubicBezTo>
                      <a:pt x="36074" y="34327"/>
                      <a:pt x="35999" y="34286"/>
                      <a:pt x="35911" y="34239"/>
                    </a:cubicBezTo>
                    <a:close/>
                    <a:moveTo>
                      <a:pt x="36196" y="35604"/>
                    </a:moveTo>
                    <a:cubicBezTo>
                      <a:pt x="36182" y="35577"/>
                      <a:pt x="36162" y="35550"/>
                      <a:pt x="36162" y="35523"/>
                    </a:cubicBezTo>
                    <a:cubicBezTo>
                      <a:pt x="36169" y="35489"/>
                      <a:pt x="36196" y="35475"/>
                      <a:pt x="36216" y="35455"/>
                    </a:cubicBezTo>
                    <a:cubicBezTo>
                      <a:pt x="36230" y="35482"/>
                      <a:pt x="36250" y="35509"/>
                      <a:pt x="36250" y="35537"/>
                    </a:cubicBezTo>
                    <a:cubicBezTo>
                      <a:pt x="36244" y="35564"/>
                      <a:pt x="36216" y="35584"/>
                      <a:pt x="36196" y="35604"/>
                    </a:cubicBezTo>
                    <a:close/>
                    <a:moveTo>
                      <a:pt x="35347" y="40776"/>
                    </a:moveTo>
                    <a:cubicBezTo>
                      <a:pt x="35333" y="40803"/>
                      <a:pt x="35299" y="40824"/>
                      <a:pt x="35272" y="40831"/>
                    </a:cubicBezTo>
                    <a:cubicBezTo>
                      <a:pt x="35204" y="40851"/>
                      <a:pt x="35129" y="40817"/>
                      <a:pt x="35109" y="40742"/>
                    </a:cubicBezTo>
                    <a:cubicBezTo>
                      <a:pt x="35061" y="40654"/>
                      <a:pt x="35075" y="40538"/>
                      <a:pt x="35149" y="40464"/>
                    </a:cubicBezTo>
                    <a:cubicBezTo>
                      <a:pt x="35163" y="40450"/>
                      <a:pt x="35204" y="40457"/>
                      <a:pt x="35231" y="40457"/>
                    </a:cubicBezTo>
                    <a:cubicBezTo>
                      <a:pt x="35367" y="40491"/>
                      <a:pt x="35428" y="40654"/>
                      <a:pt x="35353" y="40769"/>
                    </a:cubicBezTo>
                    <a:close/>
                    <a:moveTo>
                      <a:pt x="35693" y="41565"/>
                    </a:moveTo>
                    <a:lnTo>
                      <a:pt x="35652" y="41503"/>
                    </a:lnTo>
                    <a:lnTo>
                      <a:pt x="35720" y="41544"/>
                    </a:lnTo>
                    <a:lnTo>
                      <a:pt x="35761" y="41605"/>
                    </a:lnTo>
                    <a:close/>
                    <a:moveTo>
                      <a:pt x="14374" y="90591"/>
                    </a:moveTo>
                    <a:lnTo>
                      <a:pt x="14401" y="90563"/>
                    </a:lnTo>
                    <a:cubicBezTo>
                      <a:pt x="14422" y="90604"/>
                      <a:pt x="14449" y="90638"/>
                      <a:pt x="14483" y="90672"/>
                    </a:cubicBezTo>
                    <a:cubicBezTo>
                      <a:pt x="14449" y="90638"/>
                      <a:pt x="14408" y="90611"/>
                      <a:pt x="14374" y="90584"/>
                    </a:cubicBezTo>
                    <a:close/>
                    <a:moveTo>
                      <a:pt x="14612" y="90767"/>
                    </a:moveTo>
                    <a:lnTo>
                      <a:pt x="14510" y="90692"/>
                    </a:lnTo>
                    <a:cubicBezTo>
                      <a:pt x="14551" y="90720"/>
                      <a:pt x="14592" y="90740"/>
                      <a:pt x="14639" y="90740"/>
                    </a:cubicBezTo>
                    <a:lnTo>
                      <a:pt x="14639" y="90801"/>
                    </a:lnTo>
                    <a:close/>
                    <a:moveTo>
                      <a:pt x="15169" y="91508"/>
                    </a:moveTo>
                    <a:cubicBezTo>
                      <a:pt x="15149" y="91494"/>
                      <a:pt x="15149" y="91454"/>
                      <a:pt x="15135" y="91420"/>
                    </a:cubicBezTo>
                    <a:cubicBezTo>
                      <a:pt x="15163" y="91345"/>
                      <a:pt x="15217" y="91318"/>
                      <a:pt x="15278" y="91358"/>
                    </a:cubicBezTo>
                    <a:cubicBezTo>
                      <a:pt x="15305" y="91379"/>
                      <a:pt x="15312" y="91413"/>
                      <a:pt x="15312" y="91447"/>
                    </a:cubicBezTo>
                    <a:cubicBezTo>
                      <a:pt x="15292" y="91522"/>
                      <a:pt x="15244" y="91549"/>
                      <a:pt x="15176" y="91501"/>
                    </a:cubicBezTo>
                    <a:close/>
                    <a:moveTo>
                      <a:pt x="36529" y="124964"/>
                    </a:moveTo>
                    <a:lnTo>
                      <a:pt x="36543" y="124924"/>
                    </a:lnTo>
                    <a:lnTo>
                      <a:pt x="36604" y="124958"/>
                    </a:lnTo>
                    <a:close/>
                    <a:moveTo>
                      <a:pt x="39417" y="112372"/>
                    </a:moveTo>
                    <a:cubicBezTo>
                      <a:pt x="39363" y="112324"/>
                      <a:pt x="39390" y="112297"/>
                      <a:pt x="39479" y="112297"/>
                    </a:cubicBezTo>
                    <a:cubicBezTo>
                      <a:pt x="39485" y="112317"/>
                      <a:pt x="39492" y="112331"/>
                      <a:pt x="39499" y="112351"/>
                    </a:cubicBezTo>
                    <a:cubicBezTo>
                      <a:pt x="39479" y="112358"/>
                      <a:pt x="39438" y="112378"/>
                      <a:pt x="39424" y="112365"/>
                    </a:cubicBezTo>
                    <a:close/>
                    <a:moveTo>
                      <a:pt x="40416" y="99636"/>
                    </a:moveTo>
                    <a:lnTo>
                      <a:pt x="40389" y="99704"/>
                    </a:lnTo>
                    <a:lnTo>
                      <a:pt x="40362" y="99636"/>
                    </a:lnTo>
                    <a:close/>
                    <a:moveTo>
                      <a:pt x="39968" y="105779"/>
                    </a:moveTo>
                    <a:cubicBezTo>
                      <a:pt x="39913" y="105813"/>
                      <a:pt x="39859" y="105841"/>
                      <a:pt x="39805" y="105861"/>
                    </a:cubicBezTo>
                    <a:cubicBezTo>
                      <a:pt x="39805" y="105861"/>
                      <a:pt x="39757" y="105807"/>
                      <a:pt x="39764" y="105793"/>
                    </a:cubicBezTo>
                    <a:cubicBezTo>
                      <a:pt x="39791" y="105671"/>
                      <a:pt x="39879" y="105603"/>
                      <a:pt x="39961" y="105623"/>
                    </a:cubicBezTo>
                    <a:cubicBezTo>
                      <a:pt x="39981" y="105623"/>
                      <a:pt x="39995" y="105664"/>
                      <a:pt x="40009" y="105691"/>
                    </a:cubicBezTo>
                    <a:cubicBezTo>
                      <a:pt x="39995" y="105718"/>
                      <a:pt x="39995" y="105759"/>
                      <a:pt x="39968" y="105779"/>
                    </a:cubicBezTo>
                    <a:close/>
                    <a:moveTo>
                      <a:pt x="40709" y="107472"/>
                    </a:moveTo>
                    <a:cubicBezTo>
                      <a:pt x="40702" y="107485"/>
                      <a:pt x="40688" y="107506"/>
                      <a:pt x="40681" y="107519"/>
                    </a:cubicBezTo>
                    <a:cubicBezTo>
                      <a:pt x="40681" y="107553"/>
                      <a:pt x="40681" y="107587"/>
                      <a:pt x="40675" y="107621"/>
                    </a:cubicBezTo>
                    <a:cubicBezTo>
                      <a:pt x="40661" y="107621"/>
                      <a:pt x="40641" y="107621"/>
                      <a:pt x="40627" y="107614"/>
                    </a:cubicBezTo>
                    <a:lnTo>
                      <a:pt x="40681" y="107519"/>
                    </a:lnTo>
                    <a:lnTo>
                      <a:pt x="40681" y="107458"/>
                    </a:lnTo>
                    <a:lnTo>
                      <a:pt x="40743" y="107444"/>
                    </a:lnTo>
                    <a:close/>
                    <a:moveTo>
                      <a:pt x="41762" y="105256"/>
                    </a:moveTo>
                    <a:cubicBezTo>
                      <a:pt x="41728" y="105263"/>
                      <a:pt x="41694" y="105249"/>
                      <a:pt x="41667" y="105229"/>
                    </a:cubicBezTo>
                    <a:cubicBezTo>
                      <a:pt x="41531" y="105107"/>
                      <a:pt x="41538" y="104950"/>
                      <a:pt x="41585" y="104794"/>
                    </a:cubicBezTo>
                    <a:cubicBezTo>
                      <a:pt x="41578" y="104794"/>
                      <a:pt x="41572" y="104787"/>
                      <a:pt x="41565" y="104780"/>
                    </a:cubicBezTo>
                    <a:cubicBezTo>
                      <a:pt x="41565" y="104767"/>
                      <a:pt x="41565" y="104753"/>
                      <a:pt x="41558" y="104733"/>
                    </a:cubicBezTo>
                    <a:cubicBezTo>
                      <a:pt x="41381" y="104624"/>
                      <a:pt x="41388" y="104393"/>
                      <a:pt x="41245" y="104264"/>
                    </a:cubicBezTo>
                    <a:cubicBezTo>
                      <a:pt x="41089" y="104135"/>
                      <a:pt x="40940" y="103992"/>
                      <a:pt x="40804" y="103843"/>
                    </a:cubicBezTo>
                    <a:cubicBezTo>
                      <a:pt x="40695" y="103713"/>
                      <a:pt x="40573" y="103557"/>
                      <a:pt x="40552" y="103401"/>
                    </a:cubicBezTo>
                    <a:cubicBezTo>
                      <a:pt x="40491" y="102796"/>
                      <a:pt x="40274" y="102205"/>
                      <a:pt x="40314" y="101586"/>
                    </a:cubicBezTo>
                    <a:cubicBezTo>
                      <a:pt x="40314" y="101546"/>
                      <a:pt x="40403" y="101471"/>
                      <a:pt x="40430" y="101478"/>
                    </a:cubicBezTo>
                    <a:cubicBezTo>
                      <a:pt x="40491" y="101484"/>
                      <a:pt x="40586" y="101532"/>
                      <a:pt x="40600" y="101580"/>
                    </a:cubicBezTo>
                    <a:cubicBezTo>
                      <a:pt x="40695" y="101974"/>
                      <a:pt x="40777" y="102375"/>
                      <a:pt x="40858" y="102776"/>
                    </a:cubicBezTo>
                    <a:cubicBezTo>
                      <a:pt x="40743" y="103183"/>
                      <a:pt x="40858" y="103496"/>
                      <a:pt x="41225" y="103741"/>
                    </a:cubicBezTo>
                    <a:cubicBezTo>
                      <a:pt x="41402" y="103863"/>
                      <a:pt x="41470" y="104067"/>
                      <a:pt x="41497" y="104278"/>
                    </a:cubicBezTo>
                    <a:cubicBezTo>
                      <a:pt x="41517" y="104434"/>
                      <a:pt x="41538" y="104583"/>
                      <a:pt x="41558" y="104740"/>
                    </a:cubicBezTo>
                    <a:cubicBezTo>
                      <a:pt x="41572" y="104746"/>
                      <a:pt x="41578" y="104760"/>
                      <a:pt x="41592" y="104767"/>
                    </a:cubicBezTo>
                    <a:cubicBezTo>
                      <a:pt x="41592" y="104774"/>
                      <a:pt x="41585" y="104787"/>
                      <a:pt x="41585" y="104794"/>
                    </a:cubicBezTo>
                    <a:cubicBezTo>
                      <a:pt x="41755" y="104876"/>
                      <a:pt x="41789" y="105032"/>
                      <a:pt x="41823" y="105195"/>
                    </a:cubicBezTo>
                    <a:cubicBezTo>
                      <a:pt x="41830" y="105209"/>
                      <a:pt x="41789" y="105249"/>
                      <a:pt x="41762" y="105249"/>
                    </a:cubicBezTo>
                    <a:close/>
                    <a:moveTo>
                      <a:pt x="41959" y="96483"/>
                    </a:moveTo>
                    <a:lnTo>
                      <a:pt x="41939" y="96530"/>
                    </a:lnTo>
                    <a:lnTo>
                      <a:pt x="41939" y="96462"/>
                    </a:lnTo>
                    <a:lnTo>
                      <a:pt x="42007" y="96462"/>
                    </a:lnTo>
                    <a:close/>
                    <a:moveTo>
                      <a:pt x="47443" y="87471"/>
                    </a:moveTo>
                    <a:cubicBezTo>
                      <a:pt x="47491" y="87485"/>
                      <a:pt x="47545" y="87498"/>
                      <a:pt x="47600" y="87519"/>
                    </a:cubicBezTo>
                    <a:cubicBezTo>
                      <a:pt x="47606" y="87594"/>
                      <a:pt x="47566" y="87648"/>
                      <a:pt x="47505" y="87634"/>
                    </a:cubicBezTo>
                    <a:cubicBezTo>
                      <a:pt x="47457" y="87621"/>
                      <a:pt x="47423" y="87566"/>
                      <a:pt x="47382" y="87526"/>
                    </a:cubicBezTo>
                    <a:cubicBezTo>
                      <a:pt x="47403" y="87505"/>
                      <a:pt x="47430" y="87464"/>
                      <a:pt x="47443" y="87471"/>
                    </a:cubicBezTo>
                    <a:close/>
                    <a:moveTo>
                      <a:pt x="43203" y="72839"/>
                    </a:moveTo>
                    <a:cubicBezTo>
                      <a:pt x="43230" y="72853"/>
                      <a:pt x="43264" y="72860"/>
                      <a:pt x="43284" y="72887"/>
                    </a:cubicBezTo>
                    <a:cubicBezTo>
                      <a:pt x="43305" y="72907"/>
                      <a:pt x="43271" y="72935"/>
                      <a:pt x="43264" y="72962"/>
                    </a:cubicBezTo>
                    <a:cubicBezTo>
                      <a:pt x="43230" y="72948"/>
                      <a:pt x="43203" y="72928"/>
                      <a:pt x="43182" y="72901"/>
                    </a:cubicBezTo>
                    <a:cubicBezTo>
                      <a:pt x="43176" y="72887"/>
                      <a:pt x="43196" y="72860"/>
                      <a:pt x="43203" y="72833"/>
                    </a:cubicBezTo>
                    <a:close/>
                    <a:moveTo>
                      <a:pt x="42761" y="72316"/>
                    </a:moveTo>
                    <a:cubicBezTo>
                      <a:pt x="42768" y="72330"/>
                      <a:pt x="42775" y="72343"/>
                      <a:pt x="42788" y="72357"/>
                    </a:cubicBezTo>
                    <a:cubicBezTo>
                      <a:pt x="42809" y="72357"/>
                      <a:pt x="42829" y="72364"/>
                      <a:pt x="42829" y="72371"/>
                    </a:cubicBezTo>
                    <a:cubicBezTo>
                      <a:pt x="42829" y="72418"/>
                      <a:pt x="42809" y="72405"/>
                      <a:pt x="42788" y="72357"/>
                    </a:cubicBezTo>
                    <a:lnTo>
                      <a:pt x="42734" y="72343"/>
                    </a:lnTo>
                    <a:close/>
                    <a:moveTo>
                      <a:pt x="44915" y="107077"/>
                    </a:moveTo>
                    <a:cubicBezTo>
                      <a:pt x="44963" y="107268"/>
                      <a:pt x="44983" y="107478"/>
                      <a:pt x="45065" y="107662"/>
                    </a:cubicBezTo>
                    <a:cubicBezTo>
                      <a:pt x="45180" y="107913"/>
                      <a:pt x="45194" y="108199"/>
                      <a:pt x="45092" y="108457"/>
                    </a:cubicBezTo>
                    <a:cubicBezTo>
                      <a:pt x="44976" y="108702"/>
                      <a:pt x="44963" y="108987"/>
                      <a:pt x="45051" y="109245"/>
                    </a:cubicBezTo>
                    <a:cubicBezTo>
                      <a:pt x="45106" y="109442"/>
                      <a:pt x="45146" y="109640"/>
                      <a:pt x="45180" y="109843"/>
                    </a:cubicBezTo>
                    <a:cubicBezTo>
                      <a:pt x="45194" y="109905"/>
                      <a:pt x="45180" y="110000"/>
                      <a:pt x="45146" y="110020"/>
                    </a:cubicBezTo>
                    <a:cubicBezTo>
                      <a:pt x="45078" y="110061"/>
                      <a:pt x="45031" y="110000"/>
                      <a:pt x="44990" y="109932"/>
                    </a:cubicBezTo>
                    <a:cubicBezTo>
                      <a:pt x="44766" y="109578"/>
                      <a:pt x="44657" y="109184"/>
                      <a:pt x="44575" y="108783"/>
                    </a:cubicBezTo>
                    <a:cubicBezTo>
                      <a:pt x="44548" y="108654"/>
                      <a:pt x="44548" y="108518"/>
                      <a:pt x="44596" y="108389"/>
                    </a:cubicBezTo>
                    <a:cubicBezTo>
                      <a:pt x="44725" y="108029"/>
                      <a:pt x="44745" y="107648"/>
                      <a:pt x="44650" y="107281"/>
                    </a:cubicBezTo>
                    <a:cubicBezTo>
                      <a:pt x="44623" y="107077"/>
                      <a:pt x="44609" y="106880"/>
                      <a:pt x="44609" y="106677"/>
                    </a:cubicBezTo>
                    <a:cubicBezTo>
                      <a:pt x="44609" y="106643"/>
                      <a:pt x="44637" y="106615"/>
                      <a:pt x="44650" y="106581"/>
                    </a:cubicBezTo>
                    <a:cubicBezTo>
                      <a:pt x="44705" y="106615"/>
                      <a:pt x="44800" y="106629"/>
                      <a:pt x="44813" y="106677"/>
                    </a:cubicBezTo>
                    <a:cubicBezTo>
                      <a:pt x="44861" y="106806"/>
                      <a:pt x="44895" y="106942"/>
                      <a:pt x="44915" y="107077"/>
                    </a:cubicBezTo>
                    <a:close/>
                    <a:moveTo>
                      <a:pt x="43869" y="96768"/>
                    </a:moveTo>
                    <a:lnTo>
                      <a:pt x="43943" y="96809"/>
                    </a:lnTo>
                    <a:lnTo>
                      <a:pt x="43869" y="96829"/>
                    </a:lnTo>
                    <a:close/>
                    <a:moveTo>
                      <a:pt x="44127" y="97849"/>
                    </a:moveTo>
                    <a:cubicBezTo>
                      <a:pt x="44399" y="97815"/>
                      <a:pt x="44589" y="97978"/>
                      <a:pt x="44732" y="98182"/>
                    </a:cubicBezTo>
                    <a:cubicBezTo>
                      <a:pt x="44766" y="98236"/>
                      <a:pt x="44779" y="98297"/>
                      <a:pt x="44766" y="98365"/>
                    </a:cubicBezTo>
                    <a:cubicBezTo>
                      <a:pt x="44623" y="98752"/>
                      <a:pt x="44399" y="99099"/>
                      <a:pt x="44113" y="99405"/>
                    </a:cubicBezTo>
                    <a:cubicBezTo>
                      <a:pt x="44018" y="99500"/>
                      <a:pt x="43964" y="99629"/>
                      <a:pt x="43971" y="99772"/>
                    </a:cubicBezTo>
                    <a:cubicBezTo>
                      <a:pt x="43977" y="99833"/>
                      <a:pt x="43964" y="99901"/>
                      <a:pt x="43930" y="99955"/>
                    </a:cubicBezTo>
                    <a:cubicBezTo>
                      <a:pt x="43848" y="100017"/>
                      <a:pt x="43753" y="100057"/>
                      <a:pt x="43658" y="100091"/>
                    </a:cubicBezTo>
                    <a:cubicBezTo>
                      <a:pt x="43590" y="100098"/>
                      <a:pt x="43522" y="100098"/>
                      <a:pt x="43454" y="100091"/>
                    </a:cubicBezTo>
                    <a:cubicBezTo>
                      <a:pt x="43379" y="100084"/>
                      <a:pt x="43311" y="100071"/>
                      <a:pt x="43250" y="100057"/>
                    </a:cubicBezTo>
                    <a:cubicBezTo>
                      <a:pt x="43114" y="100071"/>
                      <a:pt x="42972" y="100078"/>
                      <a:pt x="42836" y="100078"/>
                    </a:cubicBezTo>
                    <a:cubicBezTo>
                      <a:pt x="42788" y="100078"/>
                      <a:pt x="42734" y="99989"/>
                      <a:pt x="42720" y="99928"/>
                    </a:cubicBezTo>
                    <a:cubicBezTo>
                      <a:pt x="42693" y="99867"/>
                      <a:pt x="42693" y="99792"/>
                      <a:pt x="42707" y="99731"/>
                    </a:cubicBezTo>
                    <a:cubicBezTo>
                      <a:pt x="42809" y="99330"/>
                      <a:pt x="42849" y="98922"/>
                      <a:pt x="42829" y="98515"/>
                    </a:cubicBezTo>
                    <a:cubicBezTo>
                      <a:pt x="42822" y="98413"/>
                      <a:pt x="42843" y="98311"/>
                      <a:pt x="42890" y="98222"/>
                    </a:cubicBezTo>
                    <a:cubicBezTo>
                      <a:pt x="42931" y="98127"/>
                      <a:pt x="43006" y="98052"/>
                      <a:pt x="43101" y="98018"/>
                    </a:cubicBezTo>
                    <a:cubicBezTo>
                      <a:pt x="43441" y="97944"/>
                      <a:pt x="43780" y="97883"/>
                      <a:pt x="44127" y="97849"/>
                    </a:cubicBezTo>
                    <a:close/>
                    <a:moveTo>
                      <a:pt x="43271" y="40029"/>
                    </a:moveTo>
                    <a:cubicBezTo>
                      <a:pt x="43277" y="40035"/>
                      <a:pt x="43291" y="40042"/>
                      <a:pt x="43305" y="40042"/>
                    </a:cubicBezTo>
                    <a:cubicBezTo>
                      <a:pt x="43332" y="40042"/>
                      <a:pt x="43359" y="40042"/>
                      <a:pt x="43386" y="40049"/>
                    </a:cubicBezTo>
                    <a:cubicBezTo>
                      <a:pt x="43386" y="40063"/>
                      <a:pt x="43379" y="40076"/>
                      <a:pt x="43379" y="40090"/>
                    </a:cubicBezTo>
                    <a:cubicBezTo>
                      <a:pt x="43543" y="40253"/>
                      <a:pt x="43706" y="40416"/>
                      <a:pt x="43862" y="40579"/>
                    </a:cubicBezTo>
                    <a:cubicBezTo>
                      <a:pt x="43930" y="40661"/>
                      <a:pt x="43903" y="40790"/>
                      <a:pt x="43808" y="40837"/>
                    </a:cubicBezTo>
                    <a:cubicBezTo>
                      <a:pt x="43624" y="40912"/>
                      <a:pt x="43475" y="40837"/>
                      <a:pt x="43352" y="40715"/>
                    </a:cubicBezTo>
                    <a:cubicBezTo>
                      <a:pt x="43271" y="40647"/>
                      <a:pt x="43243" y="40538"/>
                      <a:pt x="43291" y="40443"/>
                    </a:cubicBezTo>
                    <a:cubicBezTo>
                      <a:pt x="43311" y="40416"/>
                      <a:pt x="43325" y="40382"/>
                      <a:pt x="43332" y="40348"/>
                    </a:cubicBezTo>
                    <a:cubicBezTo>
                      <a:pt x="43345" y="40260"/>
                      <a:pt x="43366" y="40178"/>
                      <a:pt x="43379" y="40090"/>
                    </a:cubicBezTo>
                    <a:cubicBezTo>
                      <a:pt x="43373" y="40090"/>
                      <a:pt x="43366" y="40083"/>
                      <a:pt x="43359" y="40076"/>
                    </a:cubicBezTo>
                    <a:lnTo>
                      <a:pt x="43298" y="40049"/>
                    </a:lnTo>
                    <a:cubicBezTo>
                      <a:pt x="43264" y="40049"/>
                      <a:pt x="43223" y="40042"/>
                      <a:pt x="43189" y="40022"/>
                    </a:cubicBezTo>
                    <a:cubicBezTo>
                      <a:pt x="43142" y="39974"/>
                      <a:pt x="43182" y="39961"/>
                      <a:pt x="43271" y="40029"/>
                    </a:cubicBezTo>
                    <a:close/>
                    <a:moveTo>
                      <a:pt x="42611" y="38187"/>
                    </a:moveTo>
                    <a:cubicBezTo>
                      <a:pt x="42639" y="38187"/>
                      <a:pt x="42679" y="38187"/>
                      <a:pt x="42700" y="38201"/>
                    </a:cubicBezTo>
                    <a:cubicBezTo>
                      <a:pt x="42775" y="38262"/>
                      <a:pt x="42761" y="38316"/>
                      <a:pt x="42673" y="38323"/>
                    </a:cubicBezTo>
                    <a:cubicBezTo>
                      <a:pt x="42639" y="38323"/>
                      <a:pt x="42605" y="38302"/>
                      <a:pt x="42591" y="38275"/>
                    </a:cubicBezTo>
                    <a:cubicBezTo>
                      <a:pt x="42584" y="38255"/>
                      <a:pt x="42605" y="38214"/>
                      <a:pt x="42611" y="38187"/>
                    </a:cubicBezTo>
                    <a:close/>
                    <a:moveTo>
                      <a:pt x="42815" y="53403"/>
                    </a:moveTo>
                    <a:cubicBezTo>
                      <a:pt x="42809" y="53423"/>
                      <a:pt x="42802" y="53457"/>
                      <a:pt x="42795" y="53457"/>
                    </a:cubicBezTo>
                    <a:cubicBezTo>
                      <a:pt x="42768" y="53451"/>
                      <a:pt x="42741" y="53444"/>
                      <a:pt x="42713" y="53437"/>
                    </a:cubicBezTo>
                    <a:cubicBezTo>
                      <a:pt x="42727" y="53417"/>
                      <a:pt x="42734" y="53383"/>
                      <a:pt x="42741" y="53383"/>
                    </a:cubicBezTo>
                    <a:cubicBezTo>
                      <a:pt x="42768" y="53383"/>
                      <a:pt x="42795" y="53389"/>
                      <a:pt x="42815" y="53403"/>
                    </a:cubicBezTo>
                    <a:close/>
                    <a:moveTo>
                      <a:pt x="40165" y="35700"/>
                    </a:moveTo>
                    <a:cubicBezTo>
                      <a:pt x="40301" y="35686"/>
                      <a:pt x="40437" y="35632"/>
                      <a:pt x="40545" y="35543"/>
                    </a:cubicBezTo>
                    <a:cubicBezTo>
                      <a:pt x="40593" y="35503"/>
                      <a:pt x="40641" y="35448"/>
                      <a:pt x="40688" y="35407"/>
                    </a:cubicBezTo>
                    <a:cubicBezTo>
                      <a:pt x="40702" y="35435"/>
                      <a:pt x="40709" y="35469"/>
                      <a:pt x="40715" y="35503"/>
                    </a:cubicBezTo>
                    <a:cubicBezTo>
                      <a:pt x="40811" y="35876"/>
                      <a:pt x="41021" y="36189"/>
                      <a:pt x="41232" y="36508"/>
                    </a:cubicBezTo>
                    <a:cubicBezTo>
                      <a:pt x="41307" y="36610"/>
                      <a:pt x="41320" y="36760"/>
                      <a:pt x="41368" y="36882"/>
                    </a:cubicBezTo>
                    <a:cubicBezTo>
                      <a:pt x="41327" y="36984"/>
                      <a:pt x="41273" y="37072"/>
                      <a:pt x="41218" y="37161"/>
                    </a:cubicBezTo>
                    <a:cubicBezTo>
                      <a:pt x="41171" y="37215"/>
                      <a:pt x="41110" y="37256"/>
                      <a:pt x="41048" y="37276"/>
                    </a:cubicBezTo>
                    <a:cubicBezTo>
                      <a:pt x="40974" y="37290"/>
                      <a:pt x="40906" y="37236"/>
                      <a:pt x="40912" y="37161"/>
                    </a:cubicBezTo>
                    <a:cubicBezTo>
                      <a:pt x="40906" y="36875"/>
                      <a:pt x="40722" y="36624"/>
                      <a:pt x="40457" y="36522"/>
                    </a:cubicBezTo>
                    <a:cubicBezTo>
                      <a:pt x="40233" y="36420"/>
                      <a:pt x="40070" y="36223"/>
                      <a:pt x="40009" y="35992"/>
                    </a:cubicBezTo>
                    <a:cubicBezTo>
                      <a:pt x="39961" y="35836"/>
                      <a:pt x="40002" y="35720"/>
                      <a:pt x="40165" y="35700"/>
                    </a:cubicBezTo>
                    <a:close/>
                    <a:moveTo>
                      <a:pt x="40838" y="51738"/>
                    </a:moveTo>
                    <a:cubicBezTo>
                      <a:pt x="40811" y="51745"/>
                      <a:pt x="40777" y="51765"/>
                      <a:pt x="40756" y="51752"/>
                    </a:cubicBezTo>
                    <a:cubicBezTo>
                      <a:pt x="40729" y="51745"/>
                      <a:pt x="40722" y="51704"/>
                      <a:pt x="40709" y="51684"/>
                    </a:cubicBezTo>
                    <a:cubicBezTo>
                      <a:pt x="40729" y="51684"/>
                      <a:pt x="40763" y="51663"/>
                      <a:pt x="40783" y="51670"/>
                    </a:cubicBezTo>
                    <a:cubicBezTo>
                      <a:pt x="40797" y="51684"/>
                      <a:pt x="40817" y="51718"/>
                      <a:pt x="40838" y="51738"/>
                    </a:cubicBezTo>
                    <a:close/>
                    <a:moveTo>
                      <a:pt x="39614" y="33423"/>
                    </a:moveTo>
                    <a:cubicBezTo>
                      <a:pt x="39662" y="33443"/>
                      <a:pt x="39730" y="33457"/>
                      <a:pt x="39764" y="33491"/>
                    </a:cubicBezTo>
                    <a:cubicBezTo>
                      <a:pt x="39798" y="33539"/>
                      <a:pt x="39818" y="33600"/>
                      <a:pt x="39825" y="33661"/>
                    </a:cubicBezTo>
                    <a:cubicBezTo>
                      <a:pt x="39825" y="33668"/>
                      <a:pt x="39778" y="33688"/>
                      <a:pt x="39757" y="33708"/>
                    </a:cubicBezTo>
                    <a:cubicBezTo>
                      <a:pt x="39703" y="33668"/>
                      <a:pt x="39642" y="33640"/>
                      <a:pt x="39614" y="33593"/>
                    </a:cubicBezTo>
                    <a:cubicBezTo>
                      <a:pt x="39587" y="33545"/>
                      <a:pt x="39614" y="33477"/>
                      <a:pt x="39614" y="33423"/>
                    </a:cubicBezTo>
                    <a:close/>
                    <a:moveTo>
                      <a:pt x="37351" y="27646"/>
                    </a:moveTo>
                    <a:cubicBezTo>
                      <a:pt x="37385" y="27612"/>
                      <a:pt x="37419" y="27578"/>
                      <a:pt x="37447" y="27538"/>
                    </a:cubicBezTo>
                    <a:lnTo>
                      <a:pt x="37351" y="27674"/>
                    </a:lnTo>
                    <a:cubicBezTo>
                      <a:pt x="37372" y="27742"/>
                      <a:pt x="37351" y="27748"/>
                      <a:pt x="37311" y="27694"/>
                    </a:cubicBezTo>
                    <a:cubicBezTo>
                      <a:pt x="37324" y="27680"/>
                      <a:pt x="37338" y="27660"/>
                      <a:pt x="37358" y="27646"/>
                    </a:cubicBezTo>
                    <a:close/>
                    <a:moveTo>
                      <a:pt x="37181" y="30582"/>
                    </a:moveTo>
                    <a:cubicBezTo>
                      <a:pt x="37188" y="30596"/>
                      <a:pt x="37188" y="30609"/>
                      <a:pt x="37195" y="30623"/>
                    </a:cubicBezTo>
                    <a:lnTo>
                      <a:pt x="37236" y="30637"/>
                    </a:lnTo>
                    <a:cubicBezTo>
                      <a:pt x="37222" y="30677"/>
                      <a:pt x="37209" y="30664"/>
                      <a:pt x="37195" y="30623"/>
                    </a:cubicBezTo>
                    <a:lnTo>
                      <a:pt x="37161" y="30609"/>
                    </a:lnTo>
                    <a:lnTo>
                      <a:pt x="37127" y="30562"/>
                    </a:lnTo>
                    <a:close/>
                    <a:moveTo>
                      <a:pt x="37032" y="37276"/>
                    </a:moveTo>
                    <a:cubicBezTo>
                      <a:pt x="36998" y="37215"/>
                      <a:pt x="36978" y="37147"/>
                      <a:pt x="36991" y="37079"/>
                    </a:cubicBezTo>
                    <a:cubicBezTo>
                      <a:pt x="37032" y="36841"/>
                      <a:pt x="37175" y="36631"/>
                      <a:pt x="37392" y="36508"/>
                    </a:cubicBezTo>
                    <a:cubicBezTo>
                      <a:pt x="37426" y="36495"/>
                      <a:pt x="37460" y="36488"/>
                      <a:pt x="37494" y="36474"/>
                    </a:cubicBezTo>
                    <a:cubicBezTo>
                      <a:pt x="37555" y="36502"/>
                      <a:pt x="37623" y="36529"/>
                      <a:pt x="37678" y="36563"/>
                    </a:cubicBezTo>
                    <a:cubicBezTo>
                      <a:pt x="37902" y="36726"/>
                      <a:pt x="38119" y="36903"/>
                      <a:pt x="38344" y="37072"/>
                    </a:cubicBezTo>
                    <a:cubicBezTo>
                      <a:pt x="38391" y="37113"/>
                      <a:pt x="38452" y="37154"/>
                      <a:pt x="38500" y="37202"/>
                    </a:cubicBezTo>
                    <a:cubicBezTo>
                      <a:pt x="38969" y="37643"/>
                      <a:pt x="38901" y="38112"/>
                      <a:pt x="38316" y="38425"/>
                    </a:cubicBezTo>
                    <a:cubicBezTo>
                      <a:pt x="38289" y="38445"/>
                      <a:pt x="38262" y="38466"/>
                      <a:pt x="38235" y="38486"/>
                    </a:cubicBezTo>
                    <a:cubicBezTo>
                      <a:pt x="38065" y="38568"/>
                      <a:pt x="37970" y="38561"/>
                      <a:pt x="37868" y="38459"/>
                    </a:cubicBezTo>
                    <a:cubicBezTo>
                      <a:pt x="37528" y="38099"/>
                      <a:pt x="37304" y="37670"/>
                      <a:pt x="37032" y="37270"/>
                    </a:cubicBezTo>
                    <a:close/>
                    <a:moveTo>
                      <a:pt x="38466" y="61144"/>
                    </a:moveTo>
                    <a:cubicBezTo>
                      <a:pt x="38398" y="61218"/>
                      <a:pt x="38310" y="61273"/>
                      <a:pt x="38221" y="61307"/>
                    </a:cubicBezTo>
                    <a:cubicBezTo>
                      <a:pt x="38153" y="61320"/>
                      <a:pt x="38079" y="61320"/>
                      <a:pt x="38011" y="61307"/>
                    </a:cubicBezTo>
                    <a:cubicBezTo>
                      <a:pt x="37943" y="61300"/>
                      <a:pt x="37875" y="61286"/>
                      <a:pt x="37834" y="61286"/>
                    </a:cubicBezTo>
                    <a:lnTo>
                      <a:pt x="37494" y="61286"/>
                    </a:lnTo>
                    <a:cubicBezTo>
                      <a:pt x="37358" y="61286"/>
                      <a:pt x="37256" y="61205"/>
                      <a:pt x="37290" y="61123"/>
                    </a:cubicBezTo>
                    <a:cubicBezTo>
                      <a:pt x="37324" y="61028"/>
                      <a:pt x="37379" y="60947"/>
                      <a:pt x="37453" y="60885"/>
                    </a:cubicBezTo>
                    <a:cubicBezTo>
                      <a:pt x="37739" y="60716"/>
                      <a:pt x="38058" y="60756"/>
                      <a:pt x="38371" y="60783"/>
                    </a:cubicBezTo>
                    <a:cubicBezTo>
                      <a:pt x="38575" y="60797"/>
                      <a:pt x="38622" y="60947"/>
                      <a:pt x="38466" y="61144"/>
                    </a:cubicBezTo>
                    <a:close/>
                    <a:moveTo>
                      <a:pt x="48612" y="60063"/>
                    </a:moveTo>
                    <a:cubicBezTo>
                      <a:pt x="48497" y="60145"/>
                      <a:pt x="48381" y="60219"/>
                      <a:pt x="48259" y="60287"/>
                    </a:cubicBezTo>
                    <a:cubicBezTo>
                      <a:pt x="48041" y="60417"/>
                      <a:pt x="47810" y="60491"/>
                      <a:pt x="47559" y="60396"/>
                    </a:cubicBezTo>
                    <a:cubicBezTo>
                      <a:pt x="47240" y="60287"/>
                      <a:pt x="46934" y="60349"/>
                      <a:pt x="46621" y="60444"/>
                    </a:cubicBezTo>
                    <a:cubicBezTo>
                      <a:pt x="46417" y="60505"/>
                      <a:pt x="46200" y="60498"/>
                      <a:pt x="46003" y="60430"/>
                    </a:cubicBezTo>
                    <a:cubicBezTo>
                      <a:pt x="45602" y="60301"/>
                      <a:pt x="45194" y="60185"/>
                      <a:pt x="44793" y="60050"/>
                    </a:cubicBezTo>
                    <a:cubicBezTo>
                      <a:pt x="44705" y="60002"/>
                      <a:pt x="44616" y="59948"/>
                      <a:pt x="44542" y="59880"/>
                    </a:cubicBezTo>
                    <a:cubicBezTo>
                      <a:pt x="44487" y="59839"/>
                      <a:pt x="44433" y="59764"/>
                      <a:pt x="44378" y="59757"/>
                    </a:cubicBezTo>
                    <a:cubicBezTo>
                      <a:pt x="43991" y="59723"/>
                      <a:pt x="43644" y="59553"/>
                      <a:pt x="43277" y="59492"/>
                    </a:cubicBezTo>
                    <a:cubicBezTo>
                      <a:pt x="42571" y="59377"/>
                      <a:pt x="41877" y="59526"/>
                      <a:pt x="41205" y="59757"/>
                    </a:cubicBezTo>
                    <a:cubicBezTo>
                      <a:pt x="40946" y="59859"/>
                      <a:pt x="40715" y="60036"/>
                      <a:pt x="40539" y="60253"/>
                    </a:cubicBezTo>
                    <a:cubicBezTo>
                      <a:pt x="40430" y="60396"/>
                      <a:pt x="40246" y="60457"/>
                      <a:pt x="40070" y="60403"/>
                    </a:cubicBezTo>
                    <a:cubicBezTo>
                      <a:pt x="39689" y="60281"/>
                      <a:pt x="39302" y="60362"/>
                      <a:pt x="38914" y="60355"/>
                    </a:cubicBezTo>
                    <a:cubicBezTo>
                      <a:pt x="38384" y="60342"/>
                      <a:pt x="37970" y="60138"/>
                      <a:pt x="37746" y="59642"/>
                    </a:cubicBezTo>
                    <a:cubicBezTo>
                      <a:pt x="37671" y="59485"/>
                      <a:pt x="37576" y="59336"/>
                      <a:pt x="37514" y="59173"/>
                    </a:cubicBezTo>
                    <a:cubicBezTo>
                      <a:pt x="37487" y="59078"/>
                      <a:pt x="37481" y="58976"/>
                      <a:pt x="37508" y="58881"/>
                    </a:cubicBezTo>
                    <a:cubicBezTo>
                      <a:pt x="37569" y="58650"/>
                      <a:pt x="37589" y="58391"/>
                      <a:pt x="37793" y="58228"/>
                    </a:cubicBezTo>
                    <a:cubicBezTo>
                      <a:pt x="37983" y="58072"/>
                      <a:pt x="38085" y="57841"/>
                      <a:pt x="38079" y="57596"/>
                    </a:cubicBezTo>
                    <a:cubicBezTo>
                      <a:pt x="38085" y="57386"/>
                      <a:pt x="38099" y="57182"/>
                      <a:pt x="38133" y="56978"/>
                    </a:cubicBezTo>
                    <a:cubicBezTo>
                      <a:pt x="38147" y="56835"/>
                      <a:pt x="38242" y="56720"/>
                      <a:pt x="38378" y="56672"/>
                    </a:cubicBezTo>
                    <a:cubicBezTo>
                      <a:pt x="38649" y="56590"/>
                      <a:pt x="38758" y="56400"/>
                      <a:pt x="38792" y="56135"/>
                    </a:cubicBezTo>
                    <a:cubicBezTo>
                      <a:pt x="38806" y="55999"/>
                      <a:pt x="38853" y="55870"/>
                      <a:pt x="38935" y="55754"/>
                    </a:cubicBezTo>
                    <a:cubicBezTo>
                      <a:pt x="39146" y="55442"/>
                      <a:pt x="39383" y="55143"/>
                      <a:pt x="39614" y="54837"/>
                    </a:cubicBezTo>
                    <a:cubicBezTo>
                      <a:pt x="39710" y="54715"/>
                      <a:pt x="39934" y="54667"/>
                      <a:pt x="40097" y="54742"/>
                    </a:cubicBezTo>
                    <a:cubicBezTo>
                      <a:pt x="40124" y="54755"/>
                      <a:pt x="40165" y="54755"/>
                      <a:pt x="40192" y="54783"/>
                    </a:cubicBezTo>
                    <a:cubicBezTo>
                      <a:pt x="40532" y="55082"/>
                      <a:pt x="40974" y="55245"/>
                      <a:pt x="41429" y="55238"/>
                    </a:cubicBezTo>
                    <a:cubicBezTo>
                      <a:pt x="41538" y="55252"/>
                      <a:pt x="41599" y="55381"/>
                      <a:pt x="41531" y="55469"/>
                    </a:cubicBezTo>
                    <a:cubicBezTo>
                      <a:pt x="41436" y="55571"/>
                      <a:pt x="41334" y="55659"/>
                      <a:pt x="41239" y="55761"/>
                    </a:cubicBezTo>
                    <a:cubicBezTo>
                      <a:pt x="41171" y="55850"/>
                      <a:pt x="41198" y="55972"/>
                      <a:pt x="41300" y="56020"/>
                    </a:cubicBezTo>
                    <a:cubicBezTo>
                      <a:pt x="41361" y="56054"/>
                      <a:pt x="41429" y="56074"/>
                      <a:pt x="41497" y="56101"/>
                    </a:cubicBezTo>
                    <a:cubicBezTo>
                      <a:pt x="41708" y="56189"/>
                      <a:pt x="41803" y="56346"/>
                      <a:pt x="41850" y="56570"/>
                    </a:cubicBezTo>
                    <a:cubicBezTo>
                      <a:pt x="41891" y="56828"/>
                      <a:pt x="42170" y="56971"/>
                      <a:pt x="42401" y="56855"/>
                    </a:cubicBezTo>
                    <a:cubicBezTo>
                      <a:pt x="42496" y="56821"/>
                      <a:pt x="42591" y="56774"/>
                      <a:pt x="42686" y="56726"/>
                    </a:cubicBezTo>
                    <a:cubicBezTo>
                      <a:pt x="42877" y="56645"/>
                      <a:pt x="43067" y="56550"/>
                      <a:pt x="43250" y="56448"/>
                    </a:cubicBezTo>
                    <a:cubicBezTo>
                      <a:pt x="43488" y="56305"/>
                      <a:pt x="43767" y="56223"/>
                      <a:pt x="44052" y="56223"/>
                    </a:cubicBezTo>
                    <a:cubicBezTo>
                      <a:pt x="44120" y="56210"/>
                      <a:pt x="44181" y="56176"/>
                      <a:pt x="44236" y="56142"/>
                    </a:cubicBezTo>
                    <a:cubicBezTo>
                      <a:pt x="44324" y="56081"/>
                      <a:pt x="44365" y="55972"/>
                      <a:pt x="44344" y="55870"/>
                    </a:cubicBezTo>
                    <a:cubicBezTo>
                      <a:pt x="44324" y="55768"/>
                      <a:pt x="44229" y="55693"/>
                      <a:pt x="44120" y="55693"/>
                    </a:cubicBezTo>
                    <a:lnTo>
                      <a:pt x="44018" y="55700"/>
                    </a:lnTo>
                    <a:cubicBezTo>
                      <a:pt x="43223" y="55802"/>
                      <a:pt x="43210" y="55795"/>
                      <a:pt x="42754" y="55184"/>
                    </a:cubicBezTo>
                    <a:lnTo>
                      <a:pt x="42686" y="55204"/>
                    </a:lnTo>
                    <a:lnTo>
                      <a:pt x="42734" y="55156"/>
                    </a:lnTo>
                    <a:lnTo>
                      <a:pt x="42754" y="55184"/>
                    </a:lnTo>
                    <a:lnTo>
                      <a:pt x="42754" y="55184"/>
                    </a:lnTo>
                    <a:cubicBezTo>
                      <a:pt x="43026" y="54871"/>
                      <a:pt x="43345" y="54626"/>
                      <a:pt x="43780" y="54565"/>
                    </a:cubicBezTo>
                    <a:cubicBezTo>
                      <a:pt x="44025" y="54538"/>
                      <a:pt x="44249" y="54436"/>
                      <a:pt x="44440" y="54280"/>
                    </a:cubicBezTo>
                    <a:cubicBezTo>
                      <a:pt x="44807" y="53967"/>
                      <a:pt x="45235" y="53892"/>
                      <a:pt x="45704" y="53940"/>
                    </a:cubicBezTo>
                    <a:cubicBezTo>
                      <a:pt x="45751" y="53940"/>
                      <a:pt x="45806" y="53947"/>
                      <a:pt x="45860" y="53947"/>
                    </a:cubicBezTo>
                    <a:lnTo>
                      <a:pt x="45880" y="53926"/>
                    </a:lnTo>
                    <a:lnTo>
                      <a:pt x="45941" y="53886"/>
                    </a:lnTo>
                    <a:lnTo>
                      <a:pt x="45908" y="53954"/>
                    </a:lnTo>
                    <a:lnTo>
                      <a:pt x="45860" y="53954"/>
                    </a:lnTo>
                    <a:cubicBezTo>
                      <a:pt x="45697" y="54117"/>
                      <a:pt x="45534" y="54280"/>
                      <a:pt x="45364" y="54436"/>
                    </a:cubicBezTo>
                    <a:cubicBezTo>
                      <a:pt x="45242" y="54552"/>
                      <a:pt x="45248" y="54674"/>
                      <a:pt x="45316" y="54810"/>
                    </a:cubicBezTo>
                    <a:cubicBezTo>
                      <a:pt x="45371" y="54898"/>
                      <a:pt x="45377" y="55007"/>
                      <a:pt x="45330" y="55102"/>
                    </a:cubicBezTo>
                    <a:cubicBezTo>
                      <a:pt x="45153" y="55388"/>
                      <a:pt x="45024" y="55714"/>
                      <a:pt x="44705" y="55904"/>
                    </a:cubicBezTo>
                    <a:cubicBezTo>
                      <a:pt x="44671" y="55952"/>
                      <a:pt x="44657" y="56026"/>
                      <a:pt x="44684" y="56087"/>
                    </a:cubicBezTo>
                    <a:cubicBezTo>
                      <a:pt x="44888" y="56366"/>
                      <a:pt x="45112" y="56604"/>
                      <a:pt x="45486" y="56699"/>
                    </a:cubicBezTo>
                    <a:cubicBezTo>
                      <a:pt x="45928" y="56821"/>
                      <a:pt x="46329" y="57053"/>
                      <a:pt x="46655" y="57379"/>
                    </a:cubicBezTo>
                    <a:cubicBezTo>
                      <a:pt x="47049" y="57780"/>
                      <a:pt x="47545" y="58045"/>
                      <a:pt x="48055" y="58289"/>
                    </a:cubicBezTo>
                    <a:cubicBezTo>
                      <a:pt x="48565" y="58527"/>
                      <a:pt x="48816" y="58969"/>
                      <a:pt x="48857" y="59526"/>
                    </a:cubicBezTo>
                    <a:cubicBezTo>
                      <a:pt x="48884" y="59737"/>
                      <a:pt x="48789" y="59941"/>
                      <a:pt x="48612" y="60063"/>
                    </a:cubicBezTo>
                    <a:close/>
                    <a:moveTo>
                      <a:pt x="52833" y="44031"/>
                    </a:moveTo>
                    <a:lnTo>
                      <a:pt x="52860" y="43957"/>
                    </a:lnTo>
                    <a:lnTo>
                      <a:pt x="52887" y="43984"/>
                    </a:lnTo>
                    <a:close/>
                    <a:moveTo>
                      <a:pt x="59955" y="64487"/>
                    </a:moveTo>
                    <a:cubicBezTo>
                      <a:pt x="59499" y="64542"/>
                      <a:pt x="59044" y="64589"/>
                      <a:pt x="58596" y="64637"/>
                    </a:cubicBezTo>
                    <a:cubicBezTo>
                      <a:pt x="58494" y="64650"/>
                      <a:pt x="58385" y="64657"/>
                      <a:pt x="58283" y="64664"/>
                    </a:cubicBezTo>
                    <a:cubicBezTo>
                      <a:pt x="57787" y="64610"/>
                      <a:pt x="57291" y="64576"/>
                      <a:pt x="56924" y="64188"/>
                    </a:cubicBezTo>
                    <a:cubicBezTo>
                      <a:pt x="56795" y="64066"/>
                      <a:pt x="56632" y="63991"/>
                      <a:pt x="56455" y="63971"/>
                    </a:cubicBezTo>
                    <a:cubicBezTo>
                      <a:pt x="56319" y="63950"/>
                      <a:pt x="56176" y="63923"/>
                      <a:pt x="56047" y="63882"/>
                    </a:cubicBezTo>
                    <a:cubicBezTo>
                      <a:pt x="55945" y="63848"/>
                      <a:pt x="55857" y="63780"/>
                      <a:pt x="55802" y="63699"/>
                    </a:cubicBezTo>
                    <a:cubicBezTo>
                      <a:pt x="55599" y="63257"/>
                      <a:pt x="55422" y="62815"/>
                      <a:pt x="55626" y="62313"/>
                    </a:cubicBezTo>
                    <a:cubicBezTo>
                      <a:pt x="55721" y="62095"/>
                      <a:pt x="55796" y="61864"/>
                      <a:pt x="55830" y="61626"/>
                    </a:cubicBezTo>
                    <a:cubicBezTo>
                      <a:pt x="55864" y="61280"/>
                      <a:pt x="56054" y="61069"/>
                      <a:pt x="56333" y="60892"/>
                    </a:cubicBezTo>
                    <a:cubicBezTo>
                      <a:pt x="56394" y="60851"/>
                      <a:pt x="56387" y="60770"/>
                      <a:pt x="56333" y="60709"/>
                    </a:cubicBezTo>
                    <a:cubicBezTo>
                      <a:pt x="56285" y="60661"/>
                      <a:pt x="56224" y="60620"/>
                      <a:pt x="56163" y="60593"/>
                    </a:cubicBezTo>
                    <a:cubicBezTo>
                      <a:pt x="55823" y="60484"/>
                      <a:pt x="55551" y="60240"/>
                      <a:pt x="55395" y="59920"/>
                    </a:cubicBezTo>
                    <a:cubicBezTo>
                      <a:pt x="55232" y="59574"/>
                      <a:pt x="54973" y="59282"/>
                      <a:pt x="54654" y="59071"/>
                    </a:cubicBezTo>
                    <a:cubicBezTo>
                      <a:pt x="54212" y="58785"/>
                      <a:pt x="53906" y="58330"/>
                      <a:pt x="53804" y="57814"/>
                    </a:cubicBezTo>
                    <a:cubicBezTo>
                      <a:pt x="53723" y="57372"/>
                      <a:pt x="53478" y="56971"/>
                      <a:pt x="53125" y="56699"/>
                    </a:cubicBezTo>
                    <a:cubicBezTo>
                      <a:pt x="52935" y="56550"/>
                      <a:pt x="52907" y="56346"/>
                      <a:pt x="52969" y="56135"/>
                    </a:cubicBezTo>
                    <a:cubicBezTo>
                      <a:pt x="53023" y="55938"/>
                      <a:pt x="53084" y="55741"/>
                      <a:pt x="53166" y="55551"/>
                    </a:cubicBezTo>
                    <a:cubicBezTo>
                      <a:pt x="53220" y="55388"/>
                      <a:pt x="53349" y="55252"/>
                      <a:pt x="53519" y="55190"/>
                    </a:cubicBezTo>
                    <a:cubicBezTo>
                      <a:pt x="53893" y="55061"/>
                      <a:pt x="54212" y="54864"/>
                      <a:pt x="54436" y="54531"/>
                    </a:cubicBezTo>
                    <a:cubicBezTo>
                      <a:pt x="54498" y="54450"/>
                      <a:pt x="54572" y="54375"/>
                      <a:pt x="54661" y="54327"/>
                    </a:cubicBezTo>
                    <a:cubicBezTo>
                      <a:pt x="55055" y="54096"/>
                      <a:pt x="55449" y="53865"/>
                      <a:pt x="55850" y="53655"/>
                    </a:cubicBezTo>
                    <a:cubicBezTo>
                      <a:pt x="55938" y="53607"/>
                      <a:pt x="56074" y="53566"/>
                      <a:pt x="56149" y="53607"/>
                    </a:cubicBezTo>
                    <a:cubicBezTo>
                      <a:pt x="56475" y="53743"/>
                      <a:pt x="56835" y="53777"/>
                      <a:pt x="57175" y="53716"/>
                    </a:cubicBezTo>
                    <a:cubicBezTo>
                      <a:pt x="57359" y="53682"/>
                      <a:pt x="57501" y="53811"/>
                      <a:pt x="57583" y="53981"/>
                    </a:cubicBezTo>
                    <a:cubicBezTo>
                      <a:pt x="57671" y="54130"/>
                      <a:pt x="57712" y="54300"/>
                      <a:pt x="57699" y="54477"/>
                    </a:cubicBezTo>
                    <a:cubicBezTo>
                      <a:pt x="57671" y="54681"/>
                      <a:pt x="57631" y="54878"/>
                      <a:pt x="57610" y="55082"/>
                    </a:cubicBezTo>
                    <a:cubicBezTo>
                      <a:pt x="57610" y="55190"/>
                      <a:pt x="57529" y="55279"/>
                      <a:pt x="57420" y="55279"/>
                    </a:cubicBezTo>
                    <a:cubicBezTo>
                      <a:pt x="57250" y="55299"/>
                      <a:pt x="57066" y="55292"/>
                      <a:pt x="56897" y="55306"/>
                    </a:cubicBezTo>
                    <a:cubicBezTo>
                      <a:pt x="56434" y="55347"/>
                      <a:pt x="56326" y="55496"/>
                      <a:pt x="56373" y="55999"/>
                    </a:cubicBezTo>
                    <a:cubicBezTo>
                      <a:pt x="56394" y="56237"/>
                      <a:pt x="56394" y="56244"/>
                      <a:pt x="56203" y="56298"/>
                    </a:cubicBezTo>
                    <a:cubicBezTo>
                      <a:pt x="56169" y="56312"/>
                      <a:pt x="56129" y="56305"/>
                      <a:pt x="56095" y="56319"/>
                    </a:cubicBezTo>
                    <a:cubicBezTo>
                      <a:pt x="55789" y="56414"/>
                      <a:pt x="55748" y="56475"/>
                      <a:pt x="55925" y="56631"/>
                    </a:cubicBezTo>
                    <a:cubicBezTo>
                      <a:pt x="56163" y="56828"/>
                      <a:pt x="56366" y="57073"/>
                      <a:pt x="56523" y="57345"/>
                    </a:cubicBezTo>
                    <a:cubicBezTo>
                      <a:pt x="56767" y="57814"/>
                      <a:pt x="57196" y="58153"/>
                      <a:pt x="57712" y="58276"/>
                    </a:cubicBezTo>
                    <a:cubicBezTo>
                      <a:pt x="57855" y="58303"/>
                      <a:pt x="57950" y="58432"/>
                      <a:pt x="57943" y="58575"/>
                    </a:cubicBezTo>
                    <a:cubicBezTo>
                      <a:pt x="57936" y="58643"/>
                      <a:pt x="57930" y="58711"/>
                      <a:pt x="57923" y="58779"/>
                    </a:cubicBezTo>
                    <a:cubicBezTo>
                      <a:pt x="57875" y="59091"/>
                      <a:pt x="57957" y="59411"/>
                      <a:pt x="58154" y="59655"/>
                    </a:cubicBezTo>
                    <a:cubicBezTo>
                      <a:pt x="58378" y="59920"/>
                      <a:pt x="58473" y="60274"/>
                      <a:pt x="58412" y="60620"/>
                    </a:cubicBezTo>
                    <a:cubicBezTo>
                      <a:pt x="58392" y="60756"/>
                      <a:pt x="58405" y="60892"/>
                      <a:pt x="58453" y="61028"/>
                    </a:cubicBezTo>
                    <a:cubicBezTo>
                      <a:pt x="58514" y="61225"/>
                      <a:pt x="58630" y="61402"/>
                      <a:pt x="58881" y="61409"/>
                    </a:cubicBezTo>
                    <a:cubicBezTo>
                      <a:pt x="58990" y="61409"/>
                      <a:pt x="59098" y="61409"/>
                      <a:pt x="59166" y="61511"/>
                    </a:cubicBezTo>
                    <a:cubicBezTo>
                      <a:pt x="59234" y="61606"/>
                      <a:pt x="59180" y="61701"/>
                      <a:pt x="59146" y="61789"/>
                    </a:cubicBezTo>
                    <a:cubicBezTo>
                      <a:pt x="59132" y="61823"/>
                      <a:pt x="59119" y="61871"/>
                      <a:pt x="59132" y="61891"/>
                    </a:cubicBezTo>
                    <a:cubicBezTo>
                      <a:pt x="59187" y="61973"/>
                      <a:pt x="59262" y="62054"/>
                      <a:pt x="59336" y="62115"/>
                    </a:cubicBezTo>
                    <a:cubicBezTo>
                      <a:pt x="59581" y="62272"/>
                      <a:pt x="59717" y="62544"/>
                      <a:pt x="59697" y="62822"/>
                    </a:cubicBezTo>
                    <a:cubicBezTo>
                      <a:pt x="59669" y="63359"/>
                      <a:pt x="59900" y="63828"/>
                      <a:pt x="60057" y="64317"/>
                    </a:cubicBezTo>
                    <a:cubicBezTo>
                      <a:pt x="60091" y="64399"/>
                      <a:pt x="60036" y="64480"/>
                      <a:pt x="59955" y="64487"/>
                    </a:cubicBezTo>
                    <a:close/>
                    <a:moveTo>
                      <a:pt x="62184" y="20749"/>
                    </a:moveTo>
                    <a:lnTo>
                      <a:pt x="62123" y="20708"/>
                    </a:lnTo>
                    <a:lnTo>
                      <a:pt x="62197" y="20694"/>
                    </a:lnTo>
                    <a:close/>
                    <a:moveTo>
                      <a:pt x="64060" y="56020"/>
                    </a:moveTo>
                    <a:cubicBezTo>
                      <a:pt x="63992" y="56203"/>
                      <a:pt x="63638" y="56366"/>
                      <a:pt x="63434" y="56319"/>
                    </a:cubicBezTo>
                    <a:cubicBezTo>
                      <a:pt x="63203" y="56257"/>
                      <a:pt x="62972" y="56183"/>
                      <a:pt x="62741" y="56101"/>
                    </a:cubicBezTo>
                    <a:cubicBezTo>
                      <a:pt x="62598" y="56047"/>
                      <a:pt x="62564" y="55904"/>
                      <a:pt x="62551" y="55768"/>
                    </a:cubicBezTo>
                    <a:cubicBezTo>
                      <a:pt x="62462" y="55109"/>
                      <a:pt x="63183" y="54497"/>
                      <a:pt x="63788" y="54558"/>
                    </a:cubicBezTo>
                    <a:cubicBezTo>
                      <a:pt x="63930" y="54579"/>
                      <a:pt x="64053" y="54626"/>
                      <a:pt x="64114" y="54769"/>
                    </a:cubicBezTo>
                    <a:cubicBezTo>
                      <a:pt x="64175" y="54912"/>
                      <a:pt x="64243" y="55075"/>
                      <a:pt x="64311" y="55231"/>
                    </a:cubicBezTo>
                    <a:cubicBezTo>
                      <a:pt x="64223" y="55510"/>
                      <a:pt x="64155" y="55768"/>
                      <a:pt x="64060" y="56020"/>
                    </a:cubicBezTo>
                    <a:close/>
                    <a:moveTo>
                      <a:pt x="68443" y="23385"/>
                    </a:moveTo>
                    <a:cubicBezTo>
                      <a:pt x="68423" y="23399"/>
                      <a:pt x="68389" y="23406"/>
                      <a:pt x="68368" y="23413"/>
                    </a:cubicBezTo>
                    <a:cubicBezTo>
                      <a:pt x="68151" y="23032"/>
                      <a:pt x="67818" y="22726"/>
                      <a:pt x="67553" y="22373"/>
                    </a:cubicBezTo>
                    <a:cubicBezTo>
                      <a:pt x="67539" y="22352"/>
                      <a:pt x="67539" y="22291"/>
                      <a:pt x="67553" y="22278"/>
                    </a:cubicBezTo>
                    <a:cubicBezTo>
                      <a:pt x="67607" y="22244"/>
                      <a:pt x="67675" y="22189"/>
                      <a:pt x="67723" y="22203"/>
                    </a:cubicBezTo>
                    <a:cubicBezTo>
                      <a:pt x="67852" y="22230"/>
                      <a:pt x="67981" y="22284"/>
                      <a:pt x="68090" y="22366"/>
                    </a:cubicBezTo>
                    <a:cubicBezTo>
                      <a:pt x="68239" y="22502"/>
                      <a:pt x="68382" y="22658"/>
                      <a:pt x="68504" y="22815"/>
                    </a:cubicBezTo>
                    <a:cubicBezTo>
                      <a:pt x="68606" y="22937"/>
                      <a:pt x="68572" y="23215"/>
                      <a:pt x="68436" y="23385"/>
                    </a:cubicBezTo>
                    <a:close/>
                    <a:moveTo>
                      <a:pt x="68742" y="24221"/>
                    </a:moveTo>
                    <a:cubicBezTo>
                      <a:pt x="68715" y="24208"/>
                      <a:pt x="68667" y="24194"/>
                      <a:pt x="68667" y="24181"/>
                    </a:cubicBezTo>
                    <a:cubicBezTo>
                      <a:pt x="68660" y="24099"/>
                      <a:pt x="68694" y="24092"/>
                      <a:pt x="68769" y="24167"/>
                    </a:cubicBezTo>
                    <a:cubicBezTo>
                      <a:pt x="68756" y="24187"/>
                      <a:pt x="68749" y="24208"/>
                      <a:pt x="68742" y="24221"/>
                    </a:cubicBezTo>
                    <a:close/>
                    <a:moveTo>
                      <a:pt x="70393" y="59737"/>
                    </a:moveTo>
                    <a:lnTo>
                      <a:pt x="70373" y="59662"/>
                    </a:lnTo>
                    <a:lnTo>
                      <a:pt x="70434" y="59669"/>
                    </a:lnTo>
                    <a:close/>
                    <a:moveTo>
                      <a:pt x="70828" y="19152"/>
                    </a:moveTo>
                    <a:cubicBezTo>
                      <a:pt x="70747" y="19267"/>
                      <a:pt x="70638" y="19294"/>
                      <a:pt x="70611" y="19213"/>
                    </a:cubicBezTo>
                    <a:cubicBezTo>
                      <a:pt x="70597" y="19185"/>
                      <a:pt x="70597" y="19158"/>
                      <a:pt x="70604" y="19131"/>
                    </a:cubicBezTo>
                    <a:cubicBezTo>
                      <a:pt x="70645" y="19016"/>
                      <a:pt x="70733" y="18961"/>
                      <a:pt x="70815" y="18995"/>
                    </a:cubicBezTo>
                    <a:cubicBezTo>
                      <a:pt x="70842" y="19009"/>
                      <a:pt x="70849" y="19043"/>
                      <a:pt x="70862" y="19070"/>
                    </a:cubicBezTo>
                    <a:cubicBezTo>
                      <a:pt x="70855" y="19097"/>
                      <a:pt x="70842" y="19124"/>
                      <a:pt x="70828" y="19152"/>
                    </a:cubicBezTo>
                    <a:close/>
                    <a:moveTo>
                      <a:pt x="75252" y="4860"/>
                    </a:moveTo>
                    <a:lnTo>
                      <a:pt x="75484" y="5043"/>
                    </a:lnTo>
                    <a:lnTo>
                      <a:pt x="75504" y="5104"/>
                    </a:lnTo>
                    <a:lnTo>
                      <a:pt x="75463" y="5063"/>
                    </a:lnTo>
                    <a:lnTo>
                      <a:pt x="75225" y="4880"/>
                    </a:lnTo>
                    <a:cubicBezTo>
                      <a:pt x="75212" y="4860"/>
                      <a:pt x="75198" y="4839"/>
                      <a:pt x="75185" y="4819"/>
                    </a:cubicBezTo>
                    <a:cubicBezTo>
                      <a:pt x="75205" y="4832"/>
                      <a:pt x="75225" y="4846"/>
                      <a:pt x="75252" y="4860"/>
                    </a:cubicBezTo>
                    <a:close/>
                    <a:moveTo>
                      <a:pt x="75280" y="42931"/>
                    </a:moveTo>
                    <a:cubicBezTo>
                      <a:pt x="75286" y="42931"/>
                      <a:pt x="75307" y="42978"/>
                      <a:pt x="75320" y="43005"/>
                    </a:cubicBezTo>
                    <a:cubicBezTo>
                      <a:pt x="75293" y="43026"/>
                      <a:pt x="75273" y="43060"/>
                      <a:pt x="75246" y="43066"/>
                    </a:cubicBezTo>
                    <a:cubicBezTo>
                      <a:pt x="75185" y="43066"/>
                      <a:pt x="75117" y="43066"/>
                      <a:pt x="75049" y="43053"/>
                    </a:cubicBezTo>
                    <a:cubicBezTo>
                      <a:pt x="75028" y="43046"/>
                      <a:pt x="75015" y="43019"/>
                      <a:pt x="74994" y="42998"/>
                    </a:cubicBezTo>
                    <a:cubicBezTo>
                      <a:pt x="75089" y="42971"/>
                      <a:pt x="75185" y="42951"/>
                      <a:pt x="75280" y="42931"/>
                    </a:cubicBezTo>
                    <a:close/>
                    <a:moveTo>
                      <a:pt x="75552" y="53451"/>
                    </a:moveTo>
                    <a:cubicBezTo>
                      <a:pt x="75348" y="53675"/>
                      <a:pt x="75198" y="53947"/>
                      <a:pt x="75130" y="54246"/>
                    </a:cubicBezTo>
                    <a:cubicBezTo>
                      <a:pt x="75117" y="54293"/>
                      <a:pt x="75035" y="54327"/>
                      <a:pt x="74981" y="54361"/>
                    </a:cubicBezTo>
                    <a:cubicBezTo>
                      <a:pt x="74926" y="54388"/>
                      <a:pt x="74790" y="54266"/>
                      <a:pt x="74784" y="54164"/>
                    </a:cubicBezTo>
                    <a:cubicBezTo>
                      <a:pt x="74784" y="54130"/>
                      <a:pt x="74777" y="54096"/>
                      <a:pt x="74770" y="54083"/>
                    </a:cubicBezTo>
                    <a:cubicBezTo>
                      <a:pt x="74756" y="53784"/>
                      <a:pt x="74818" y="53525"/>
                      <a:pt x="75028" y="53315"/>
                    </a:cubicBezTo>
                    <a:cubicBezTo>
                      <a:pt x="75144" y="53186"/>
                      <a:pt x="75266" y="53070"/>
                      <a:pt x="75402" y="52968"/>
                    </a:cubicBezTo>
                    <a:cubicBezTo>
                      <a:pt x="75490" y="52914"/>
                      <a:pt x="75592" y="52893"/>
                      <a:pt x="75687" y="52900"/>
                    </a:cubicBezTo>
                    <a:cubicBezTo>
                      <a:pt x="75728" y="52900"/>
                      <a:pt x="75817" y="52995"/>
                      <a:pt x="75810" y="53009"/>
                    </a:cubicBezTo>
                    <a:cubicBezTo>
                      <a:pt x="75742" y="53172"/>
                      <a:pt x="75660" y="53315"/>
                      <a:pt x="75552" y="53451"/>
                    </a:cubicBezTo>
                    <a:close/>
                    <a:moveTo>
                      <a:pt x="76741" y="1482"/>
                    </a:moveTo>
                    <a:lnTo>
                      <a:pt x="76741" y="1428"/>
                    </a:lnTo>
                    <a:lnTo>
                      <a:pt x="76809" y="1455"/>
                    </a:lnTo>
                    <a:close/>
                    <a:moveTo>
                      <a:pt x="79092" y="7361"/>
                    </a:moveTo>
                    <a:cubicBezTo>
                      <a:pt x="79079" y="7361"/>
                      <a:pt x="79072" y="7361"/>
                      <a:pt x="79065" y="7361"/>
                    </a:cubicBezTo>
                    <a:cubicBezTo>
                      <a:pt x="79024" y="7578"/>
                      <a:pt x="78977" y="7789"/>
                      <a:pt x="78936" y="7999"/>
                    </a:cubicBezTo>
                    <a:cubicBezTo>
                      <a:pt x="78916" y="8122"/>
                      <a:pt x="78820" y="8142"/>
                      <a:pt x="78725" y="8156"/>
                    </a:cubicBezTo>
                    <a:cubicBezTo>
                      <a:pt x="78467" y="8190"/>
                      <a:pt x="78453" y="8373"/>
                      <a:pt x="78426" y="8557"/>
                    </a:cubicBezTo>
                    <a:cubicBezTo>
                      <a:pt x="78433" y="8557"/>
                      <a:pt x="78440" y="8563"/>
                      <a:pt x="78447" y="8570"/>
                    </a:cubicBezTo>
                    <a:cubicBezTo>
                      <a:pt x="78515" y="8638"/>
                      <a:pt x="78589" y="8706"/>
                      <a:pt x="78657" y="8774"/>
                    </a:cubicBezTo>
                    <a:lnTo>
                      <a:pt x="78888" y="8958"/>
                    </a:lnTo>
                    <a:lnTo>
                      <a:pt x="78902" y="9019"/>
                    </a:lnTo>
                    <a:lnTo>
                      <a:pt x="78868" y="8985"/>
                    </a:lnTo>
                    <a:lnTo>
                      <a:pt x="78630" y="8801"/>
                    </a:lnTo>
                    <a:lnTo>
                      <a:pt x="78419" y="8591"/>
                    </a:lnTo>
                    <a:cubicBezTo>
                      <a:pt x="78419" y="8584"/>
                      <a:pt x="78419" y="8570"/>
                      <a:pt x="78426" y="8557"/>
                    </a:cubicBezTo>
                    <a:cubicBezTo>
                      <a:pt x="78256" y="8414"/>
                      <a:pt x="77984" y="8394"/>
                      <a:pt x="77876" y="8190"/>
                    </a:cubicBezTo>
                    <a:cubicBezTo>
                      <a:pt x="77794" y="8013"/>
                      <a:pt x="77726" y="7823"/>
                      <a:pt x="77685" y="7632"/>
                    </a:cubicBezTo>
                    <a:cubicBezTo>
                      <a:pt x="77665" y="7544"/>
                      <a:pt x="77651" y="7449"/>
                      <a:pt x="77651" y="7361"/>
                    </a:cubicBezTo>
                    <a:lnTo>
                      <a:pt x="77624" y="7340"/>
                    </a:lnTo>
                    <a:lnTo>
                      <a:pt x="77570" y="7313"/>
                    </a:lnTo>
                    <a:lnTo>
                      <a:pt x="77645" y="7340"/>
                    </a:lnTo>
                    <a:cubicBezTo>
                      <a:pt x="77645" y="7347"/>
                      <a:pt x="77645" y="7354"/>
                      <a:pt x="77645" y="7361"/>
                    </a:cubicBezTo>
                    <a:cubicBezTo>
                      <a:pt x="77747" y="7435"/>
                      <a:pt x="77849" y="7496"/>
                      <a:pt x="77957" y="7551"/>
                    </a:cubicBezTo>
                    <a:cubicBezTo>
                      <a:pt x="78182" y="7646"/>
                      <a:pt x="78413" y="7687"/>
                      <a:pt x="78630" y="7524"/>
                    </a:cubicBezTo>
                    <a:cubicBezTo>
                      <a:pt x="78746" y="7422"/>
                      <a:pt x="78902" y="7367"/>
                      <a:pt x="79058" y="7361"/>
                    </a:cubicBezTo>
                    <a:lnTo>
                      <a:pt x="79065" y="7340"/>
                    </a:lnTo>
                    <a:cubicBezTo>
                      <a:pt x="79085" y="7333"/>
                      <a:pt x="79099" y="7320"/>
                      <a:pt x="79119" y="7306"/>
                    </a:cubicBezTo>
                    <a:cubicBezTo>
                      <a:pt x="79106" y="7327"/>
                      <a:pt x="79099" y="7347"/>
                      <a:pt x="79085" y="7361"/>
                    </a:cubicBezTo>
                    <a:close/>
                    <a:moveTo>
                      <a:pt x="80349" y="6572"/>
                    </a:moveTo>
                    <a:cubicBezTo>
                      <a:pt x="80071" y="6708"/>
                      <a:pt x="79819" y="6878"/>
                      <a:pt x="79582" y="7068"/>
                    </a:cubicBezTo>
                    <a:cubicBezTo>
                      <a:pt x="79527" y="7116"/>
                      <a:pt x="79418" y="7109"/>
                      <a:pt x="79330" y="7109"/>
                    </a:cubicBezTo>
                    <a:lnTo>
                      <a:pt x="79310" y="7136"/>
                    </a:lnTo>
                    <a:cubicBezTo>
                      <a:pt x="79289" y="7143"/>
                      <a:pt x="79276" y="7163"/>
                      <a:pt x="79255" y="7170"/>
                    </a:cubicBezTo>
                    <a:cubicBezTo>
                      <a:pt x="79269" y="7157"/>
                      <a:pt x="79276" y="7136"/>
                      <a:pt x="79282" y="7109"/>
                    </a:cubicBezTo>
                    <a:cubicBezTo>
                      <a:pt x="79296" y="7109"/>
                      <a:pt x="79310" y="7109"/>
                      <a:pt x="79330" y="7109"/>
                    </a:cubicBezTo>
                    <a:cubicBezTo>
                      <a:pt x="79384" y="7007"/>
                      <a:pt x="79452" y="6905"/>
                      <a:pt x="79520" y="6810"/>
                    </a:cubicBezTo>
                    <a:cubicBezTo>
                      <a:pt x="79656" y="6640"/>
                      <a:pt x="79806" y="6477"/>
                      <a:pt x="79949" y="6307"/>
                    </a:cubicBezTo>
                    <a:lnTo>
                      <a:pt x="79949" y="6307"/>
                    </a:lnTo>
                    <a:cubicBezTo>
                      <a:pt x="79942" y="6300"/>
                      <a:pt x="79935" y="6287"/>
                      <a:pt x="79928" y="6280"/>
                    </a:cubicBezTo>
                    <a:cubicBezTo>
                      <a:pt x="79704" y="6280"/>
                      <a:pt x="79500" y="6239"/>
                      <a:pt x="79418" y="5981"/>
                    </a:cubicBezTo>
                    <a:cubicBezTo>
                      <a:pt x="79412" y="5940"/>
                      <a:pt x="79466" y="5872"/>
                      <a:pt x="79507" y="5831"/>
                    </a:cubicBezTo>
                    <a:cubicBezTo>
                      <a:pt x="79514" y="5818"/>
                      <a:pt x="79575" y="5831"/>
                      <a:pt x="79595" y="5845"/>
                    </a:cubicBezTo>
                    <a:cubicBezTo>
                      <a:pt x="79656" y="5879"/>
                      <a:pt x="79704" y="5927"/>
                      <a:pt x="79745" y="5974"/>
                    </a:cubicBezTo>
                    <a:cubicBezTo>
                      <a:pt x="79813" y="6076"/>
                      <a:pt x="79874" y="6178"/>
                      <a:pt x="79935" y="6280"/>
                    </a:cubicBezTo>
                    <a:lnTo>
                      <a:pt x="79982" y="6280"/>
                    </a:lnTo>
                    <a:lnTo>
                      <a:pt x="79955" y="6307"/>
                    </a:lnTo>
                    <a:cubicBezTo>
                      <a:pt x="80057" y="6321"/>
                      <a:pt x="80152" y="6348"/>
                      <a:pt x="80254" y="6375"/>
                    </a:cubicBezTo>
                    <a:cubicBezTo>
                      <a:pt x="80302" y="6402"/>
                      <a:pt x="80349" y="6436"/>
                      <a:pt x="80383" y="6484"/>
                    </a:cubicBezTo>
                    <a:cubicBezTo>
                      <a:pt x="80390" y="6497"/>
                      <a:pt x="80370" y="6559"/>
                      <a:pt x="80343" y="6572"/>
                    </a:cubicBezTo>
                    <a:close/>
                    <a:moveTo>
                      <a:pt x="81831" y="6443"/>
                    </a:moveTo>
                    <a:lnTo>
                      <a:pt x="81756" y="6409"/>
                    </a:lnTo>
                    <a:lnTo>
                      <a:pt x="81838" y="6389"/>
                    </a:lnTo>
                    <a:close/>
                    <a:moveTo>
                      <a:pt x="83448" y="51174"/>
                    </a:moveTo>
                    <a:cubicBezTo>
                      <a:pt x="83394" y="51269"/>
                      <a:pt x="83279" y="51310"/>
                      <a:pt x="83177" y="51283"/>
                    </a:cubicBezTo>
                    <a:cubicBezTo>
                      <a:pt x="82850" y="51160"/>
                      <a:pt x="82538" y="51018"/>
                      <a:pt x="82218" y="50882"/>
                    </a:cubicBezTo>
                    <a:cubicBezTo>
                      <a:pt x="82089" y="50827"/>
                      <a:pt x="82055" y="50725"/>
                      <a:pt x="82096" y="50542"/>
                    </a:cubicBezTo>
                    <a:cubicBezTo>
                      <a:pt x="82116" y="50440"/>
                      <a:pt x="82110" y="50304"/>
                      <a:pt x="82164" y="50263"/>
                    </a:cubicBezTo>
                    <a:cubicBezTo>
                      <a:pt x="82280" y="50189"/>
                      <a:pt x="82320" y="50331"/>
                      <a:pt x="82375" y="50399"/>
                    </a:cubicBezTo>
                    <a:cubicBezTo>
                      <a:pt x="82517" y="50603"/>
                      <a:pt x="82728" y="50739"/>
                      <a:pt x="82973" y="50793"/>
                    </a:cubicBezTo>
                    <a:cubicBezTo>
                      <a:pt x="83136" y="50848"/>
                      <a:pt x="83292" y="50916"/>
                      <a:pt x="83442" y="51004"/>
                    </a:cubicBezTo>
                    <a:cubicBezTo>
                      <a:pt x="83462" y="51018"/>
                      <a:pt x="83476" y="51052"/>
                      <a:pt x="83489" y="51079"/>
                    </a:cubicBezTo>
                    <a:cubicBezTo>
                      <a:pt x="83482" y="51113"/>
                      <a:pt x="83469" y="51147"/>
                      <a:pt x="83448" y="51174"/>
                    </a:cubicBezTo>
                    <a:close/>
                    <a:moveTo>
                      <a:pt x="83360" y="10453"/>
                    </a:moveTo>
                    <a:lnTo>
                      <a:pt x="83319" y="10432"/>
                    </a:lnTo>
                    <a:lnTo>
                      <a:pt x="83299" y="10392"/>
                    </a:lnTo>
                    <a:lnTo>
                      <a:pt x="83346" y="10405"/>
                    </a:lnTo>
                    <a:cubicBezTo>
                      <a:pt x="83346" y="10426"/>
                      <a:pt x="83353" y="10439"/>
                      <a:pt x="83360" y="10453"/>
                    </a:cubicBezTo>
                    <a:lnTo>
                      <a:pt x="83401" y="10480"/>
                    </a:lnTo>
                    <a:cubicBezTo>
                      <a:pt x="83374" y="10514"/>
                      <a:pt x="83367" y="10500"/>
                      <a:pt x="83353" y="10459"/>
                    </a:cubicBezTo>
                    <a:close/>
                    <a:moveTo>
                      <a:pt x="89089" y="47885"/>
                    </a:moveTo>
                    <a:cubicBezTo>
                      <a:pt x="89014" y="47960"/>
                      <a:pt x="88885" y="47946"/>
                      <a:pt x="88824" y="47858"/>
                    </a:cubicBezTo>
                    <a:cubicBezTo>
                      <a:pt x="88783" y="47762"/>
                      <a:pt x="88770" y="47667"/>
                      <a:pt x="88770" y="47572"/>
                    </a:cubicBezTo>
                    <a:cubicBezTo>
                      <a:pt x="88770" y="47518"/>
                      <a:pt x="88844" y="47457"/>
                      <a:pt x="88892" y="47423"/>
                    </a:cubicBezTo>
                    <a:cubicBezTo>
                      <a:pt x="88994" y="47375"/>
                      <a:pt x="89116" y="47423"/>
                      <a:pt x="89157" y="47525"/>
                    </a:cubicBezTo>
                    <a:cubicBezTo>
                      <a:pt x="89184" y="47586"/>
                      <a:pt x="89198" y="47647"/>
                      <a:pt x="89205" y="47715"/>
                    </a:cubicBezTo>
                    <a:cubicBezTo>
                      <a:pt x="89171" y="47776"/>
                      <a:pt x="89130" y="47830"/>
                      <a:pt x="89089" y="47885"/>
                    </a:cubicBezTo>
                    <a:close/>
                    <a:moveTo>
                      <a:pt x="89551" y="50399"/>
                    </a:moveTo>
                    <a:cubicBezTo>
                      <a:pt x="89544" y="50433"/>
                      <a:pt x="89531" y="50467"/>
                      <a:pt x="89517" y="50494"/>
                    </a:cubicBezTo>
                    <a:cubicBezTo>
                      <a:pt x="89476" y="50583"/>
                      <a:pt x="89422" y="50596"/>
                      <a:pt x="89354" y="50528"/>
                    </a:cubicBezTo>
                    <a:cubicBezTo>
                      <a:pt x="89334" y="50508"/>
                      <a:pt x="89320" y="50474"/>
                      <a:pt x="89307" y="50447"/>
                    </a:cubicBezTo>
                    <a:cubicBezTo>
                      <a:pt x="89313" y="50413"/>
                      <a:pt x="89313" y="50379"/>
                      <a:pt x="89327" y="50352"/>
                    </a:cubicBezTo>
                    <a:cubicBezTo>
                      <a:pt x="89375" y="50223"/>
                      <a:pt x="89517" y="50134"/>
                      <a:pt x="89544" y="50216"/>
                    </a:cubicBezTo>
                    <a:cubicBezTo>
                      <a:pt x="89558" y="50277"/>
                      <a:pt x="89558" y="50338"/>
                      <a:pt x="89551" y="50399"/>
                    </a:cubicBezTo>
                    <a:close/>
                    <a:moveTo>
                      <a:pt x="89932" y="49094"/>
                    </a:moveTo>
                    <a:lnTo>
                      <a:pt x="89932" y="49047"/>
                    </a:lnTo>
                    <a:lnTo>
                      <a:pt x="89959" y="49094"/>
                    </a:lnTo>
                    <a:lnTo>
                      <a:pt x="90013" y="49108"/>
                    </a:lnTo>
                    <a:close/>
                    <a:moveTo>
                      <a:pt x="94166" y="39859"/>
                    </a:moveTo>
                    <a:cubicBezTo>
                      <a:pt x="94145" y="39872"/>
                      <a:pt x="94111" y="39872"/>
                      <a:pt x="94084" y="39866"/>
                    </a:cubicBezTo>
                    <a:cubicBezTo>
                      <a:pt x="93901" y="39709"/>
                      <a:pt x="93697" y="39567"/>
                      <a:pt x="93642" y="39315"/>
                    </a:cubicBezTo>
                    <a:cubicBezTo>
                      <a:pt x="93636" y="39281"/>
                      <a:pt x="93636" y="39247"/>
                      <a:pt x="93649" y="39213"/>
                    </a:cubicBezTo>
                    <a:cubicBezTo>
                      <a:pt x="93676" y="39104"/>
                      <a:pt x="93724" y="39098"/>
                      <a:pt x="93785" y="39193"/>
                    </a:cubicBezTo>
                    <a:cubicBezTo>
                      <a:pt x="93846" y="39281"/>
                      <a:pt x="93887" y="39369"/>
                      <a:pt x="93928" y="39451"/>
                    </a:cubicBezTo>
                    <a:cubicBezTo>
                      <a:pt x="94030" y="39567"/>
                      <a:pt x="94118" y="39668"/>
                      <a:pt x="94200" y="39777"/>
                    </a:cubicBezTo>
                    <a:cubicBezTo>
                      <a:pt x="94213" y="39791"/>
                      <a:pt x="94193" y="39838"/>
                      <a:pt x="94172" y="39859"/>
                    </a:cubicBezTo>
                    <a:close/>
                    <a:moveTo>
                      <a:pt x="94166" y="38867"/>
                    </a:moveTo>
                    <a:cubicBezTo>
                      <a:pt x="94111" y="38826"/>
                      <a:pt x="94132" y="38792"/>
                      <a:pt x="94227" y="38799"/>
                    </a:cubicBezTo>
                    <a:cubicBezTo>
                      <a:pt x="94234" y="38799"/>
                      <a:pt x="94240" y="38833"/>
                      <a:pt x="94247" y="38846"/>
                    </a:cubicBezTo>
                    <a:cubicBezTo>
                      <a:pt x="94227" y="38853"/>
                      <a:pt x="94186" y="38873"/>
                      <a:pt x="94172" y="38867"/>
                    </a:cubicBezTo>
                    <a:close/>
                    <a:moveTo>
                      <a:pt x="95002" y="46172"/>
                    </a:moveTo>
                    <a:cubicBezTo>
                      <a:pt x="94988" y="46213"/>
                      <a:pt x="94968" y="46254"/>
                      <a:pt x="94954" y="46301"/>
                    </a:cubicBezTo>
                    <a:cubicBezTo>
                      <a:pt x="94927" y="46247"/>
                      <a:pt x="94900" y="46186"/>
                      <a:pt x="94879" y="46131"/>
                    </a:cubicBezTo>
                    <a:cubicBezTo>
                      <a:pt x="94866" y="46070"/>
                      <a:pt x="94852" y="46009"/>
                      <a:pt x="94838" y="45948"/>
                    </a:cubicBezTo>
                    <a:cubicBezTo>
                      <a:pt x="94838" y="45921"/>
                      <a:pt x="94866" y="45873"/>
                      <a:pt x="94886" y="45866"/>
                    </a:cubicBezTo>
                    <a:cubicBezTo>
                      <a:pt x="94968" y="45853"/>
                      <a:pt x="95002" y="45894"/>
                      <a:pt x="95002" y="45975"/>
                    </a:cubicBezTo>
                    <a:cubicBezTo>
                      <a:pt x="95008" y="46036"/>
                      <a:pt x="95008" y="46104"/>
                      <a:pt x="95008" y="46172"/>
                    </a:cubicBezTo>
                    <a:close/>
                    <a:moveTo>
                      <a:pt x="97808" y="45037"/>
                    </a:moveTo>
                    <a:cubicBezTo>
                      <a:pt x="97808" y="45003"/>
                      <a:pt x="97822" y="44976"/>
                      <a:pt x="97835" y="44949"/>
                    </a:cubicBezTo>
                    <a:cubicBezTo>
                      <a:pt x="97917" y="44799"/>
                      <a:pt x="97999" y="44650"/>
                      <a:pt x="98080" y="44507"/>
                    </a:cubicBezTo>
                    <a:lnTo>
                      <a:pt x="98053" y="44487"/>
                    </a:lnTo>
                    <a:cubicBezTo>
                      <a:pt x="97978" y="44521"/>
                      <a:pt x="97965" y="44507"/>
                      <a:pt x="98026" y="44446"/>
                    </a:cubicBezTo>
                    <a:cubicBezTo>
                      <a:pt x="98046" y="44460"/>
                      <a:pt x="98067" y="44480"/>
                      <a:pt x="98080" y="44500"/>
                    </a:cubicBezTo>
                    <a:cubicBezTo>
                      <a:pt x="98080" y="44500"/>
                      <a:pt x="98080" y="44500"/>
                      <a:pt x="98080" y="44507"/>
                    </a:cubicBezTo>
                    <a:cubicBezTo>
                      <a:pt x="98175" y="44596"/>
                      <a:pt x="98298" y="44650"/>
                      <a:pt x="98427" y="44589"/>
                    </a:cubicBezTo>
                    <a:cubicBezTo>
                      <a:pt x="98522" y="44548"/>
                      <a:pt x="98603" y="44473"/>
                      <a:pt x="98644" y="44378"/>
                    </a:cubicBezTo>
                    <a:cubicBezTo>
                      <a:pt x="98753" y="44052"/>
                      <a:pt x="98909" y="43746"/>
                      <a:pt x="99100" y="43461"/>
                    </a:cubicBezTo>
                    <a:cubicBezTo>
                      <a:pt x="99174" y="43338"/>
                      <a:pt x="99229" y="43216"/>
                      <a:pt x="99269" y="43080"/>
                    </a:cubicBezTo>
                    <a:cubicBezTo>
                      <a:pt x="99358" y="42856"/>
                      <a:pt x="99426" y="42625"/>
                      <a:pt x="99528" y="42407"/>
                    </a:cubicBezTo>
                    <a:cubicBezTo>
                      <a:pt x="99976" y="41469"/>
                      <a:pt x="100119" y="40416"/>
                      <a:pt x="99935" y="39397"/>
                    </a:cubicBezTo>
                    <a:cubicBezTo>
                      <a:pt x="99935" y="39329"/>
                      <a:pt x="99942" y="39268"/>
                      <a:pt x="99969" y="39200"/>
                    </a:cubicBezTo>
                    <a:cubicBezTo>
                      <a:pt x="99976" y="39172"/>
                      <a:pt x="100017" y="39125"/>
                      <a:pt x="100031" y="39132"/>
                    </a:cubicBezTo>
                    <a:cubicBezTo>
                      <a:pt x="100099" y="39145"/>
                      <a:pt x="100200" y="39152"/>
                      <a:pt x="100214" y="39200"/>
                    </a:cubicBezTo>
                    <a:cubicBezTo>
                      <a:pt x="100364" y="39580"/>
                      <a:pt x="100466" y="39981"/>
                      <a:pt x="100513" y="40389"/>
                    </a:cubicBezTo>
                    <a:cubicBezTo>
                      <a:pt x="100547" y="40620"/>
                      <a:pt x="100547" y="40865"/>
                      <a:pt x="100676" y="41082"/>
                    </a:cubicBezTo>
                    <a:cubicBezTo>
                      <a:pt x="100819" y="41340"/>
                      <a:pt x="100737" y="41537"/>
                      <a:pt x="100554" y="41734"/>
                    </a:cubicBezTo>
                    <a:cubicBezTo>
                      <a:pt x="100445" y="41830"/>
                      <a:pt x="100418" y="41986"/>
                      <a:pt x="100486" y="42115"/>
                    </a:cubicBezTo>
                    <a:cubicBezTo>
                      <a:pt x="100554" y="42231"/>
                      <a:pt x="100601" y="42312"/>
                      <a:pt x="100527" y="42468"/>
                    </a:cubicBezTo>
                    <a:cubicBezTo>
                      <a:pt x="100255" y="42998"/>
                      <a:pt x="99874" y="43454"/>
                      <a:pt x="99405" y="43814"/>
                    </a:cubicBezTo>
                    <a:cubicBezTo>
                      <a:pt x="99201" y="43984"/>
                      <a:pt x="99066" y="44147"/>
                      <a:pt x="99052" y="44412"/>
                    </a:cubicBezTo>
                    <a:cubicBezTo>
                      <a:pt x="99032" y="44630"/>
                      <a:pt x="98896" y="44786"/>
                      <a:pt x="98699" y="44895"/>
                    </a:cubicBezTo>
                    <a:cubicBezTo>
                      <a:pt x="98481" y="45010"/>
                      <a:pt x="98264" y="45126"/>
                      <a:pt x="98005" y="45105"/>
                    </a:cubicBezTo>
                    <a:cubicBezTo>
                      <a:pt x="97937" y="45092"/>
                      <a:pt x="97869" y="45071"/>
                      <a:pt x="97808" y="45037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47"/>
              <p:cNvSpPr/>
              <p:nvPr/>
            </p:nvSpPr>
            <p:spPr>
              <a:xfrm>
                <a:off x="4905235" y="2305305"/>
                <a:ext cx="137888" cy="212624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10188" extrusionOk="0">
                    <a:moveTo>
                      <a:pt x="198" y="1597"/>
                    </a:moveTo>
                    <a:cubicBezTo>
                      <a:pt x="449" y="1856"/>
                      <a:pt x="504" y="2107"/>
                      <a:pt x="415" y="2433"/>
                    </a:cubicBezTo>
                    <a:cubicBezTo>
                      <a:pt x="395" y="2535"/>
                      <a:pt x="443" y="2644"/>
                      <a:pt x="538" y="2698"/>
                    </a:cubicBezTo>
                    <a:cubicBezTo>
                      <a:pt x="687" y="2793"/>
                      <a:pt x="674" y="2909"/>
                      <a:pt x="592" y="3045"/>
                    </a:cubicBezTo>
                    <a:cubicBezTo>
                      <a:pt x="545" y="3126"/>
                      <a:pt x="504" y="3222"/>
                      <a:pt x="456" y="3310"/>
                    </a:cubicBezTo>
                    <a:cubicBezTo>
                      <a:pt x="497" y="3351"/>
                      <a:pt x="538" y="3392"/>
                      <a:pt x="578" y="3432"/>
                    </a:cubicBezTo>
                    <a:cubicBezTo>
                      <a:pt x="606" y="3493"/>
                      <a:pt x="633" y="3555"/>
                      <a:pt x="660" y="3623"/>
                    </a:cubicBezTo>
                    <a:cubicBezTo>
                      <a:pt x="796" y="3874"/>
                      <a:pt x="837" y="3874"/>
                      <a:pt x="1109" y="3636"/>
                    </a:cubicBezTo>
                    <a:cubicBezTo>
                      <a:pt x="1136" y="3609"/>
                      <a:pt x="1156" y="3589"/>
                      <a:pt x="1183" y="3561"/>
                    </a:cubicBezTo>
                    <a:cubicBezTo>
                      <a:pt x="1204" y="3623"/>
                      <a:pt x="1224" y="3691"/>
                      <a:pt x="1224" y="3752"/>
                    </a:cubicBezTo>
                    <a:cubicBezTo>
                      <a:pt x="1211" y="3922"/>
                      <a:pt x="1177" y="4092"/>
                      <a:pt x="1149" y="4261"/>
                    </a:cubicBezTo>
                    <a:cubicBezTo>
                      <a:pt x="1122" y="4452"/>
                      <a:pt x="1231" y="4581"/>
                      <a:pt x="1442" y="4601"/>
                    </a:cubicBezTo>
                    <a:cubicBezTo>
                      <a:pt x="1476" y="4615"/>
                      <a:pt x="1510" y="4615"/>
                      <a:pt x="1544" y="4622"/>
                    </a:cubicBezTo>
                    <a:cubicBezTo>
                      <a:pt x="1713" y="4615"/>
                      <a:pt x="1911" y="4567"/>
                      <a:pt x="2067" y="4608"/>
                    </a:cubicBezTo>
                    <a:cubicBezTo>
                      <a:pt x="2264" y="4669"/>
                      <a:pt x="2162" y="4914"/>
                      <a:pt x="2264" y="5050"/>
                    </a:cubicBezTo>
                    <a:cubicBezTo>
                      <a:pt x="2318" y="5138"/>
                      <a:pt x="2386" y="5220"/>
                      <a:pt x="2454" y="5294"/>
                    </a:cubicBezTo>
                    <a:cubicBezTo>
                      <a:pt x="2604" y="5390"/>
                      <a:pt x="2665" y="5573"/>
                      <a:pt x="2610" y="5736"/>
                    </a:cubicBezTo>
                    <a:cubicBezTo>
                      <a:pt x="2502" y="6259"/>
                      <a:pt x="2400" y="6334"/>
                      <a:pt x="1815" y="6266"/>
                    </a:cubicBezTo>
                    <a:cubicBezTo>
                      <a:pt x="1781" y="6253"/>
                      <a:pt x="1747" y="6246"/>
                      <a:pt x="1713" y="6246"/>
                    </a:cubicBezTo>
                    <a:cubicBezTo>
                      <a:pt x="1625" y="6246"/>
                      <a:pt x="1571" y="6287"/>
                      <a:pt x="1578" y="6355"/>
                    </a:cubicBezTo>
                    <a:cubicBezTo>
                      <a:pt x="1605" y="6620"/>
                      <a:pt x="1530" y="6898"/>
                      <a:pt x="1775" y="7116"/>
                    </a:cubicBezTo>
                    <a:cubicBezTo>
                      <a:pt x="1870" y="7204"/>
                      <a:pt x="1822" y="7415"/>
                      <a:pt x="1727" y="7489"/>
                    </a:cubicBezTo>
                    <a:cubicBezTo>
                      <a:pt x="1632" y="7571"/>
                      <a:pt x="1503" y="7659"/>
                      <a:pt x="1394" y="7748"/>
                    </a:cubicBezTo>
                    <a:cubicBezTo>
                      <a:pt x="1306" y="7802"/>
                      <a:pt x="1224" y="7863"/>
                      <a:pt x="1156" y="7938"/>
                    </a:cubicBezTo>
                    <a:cubicBezTo>
                      <a:pt x="1115" y="7986"/>
                      <a:pt x="1102" y="8054"/>
                      <a:pt x="1115" y="8122"/>
                    </a:cubicBezTo>
                    <a:cubicBezTo>
                      <a:pt x="1136" y="8189"/>
                      <a:pt x="1183" y="8237"/>
                      <a:pt x="1245" y="8264"/>
                    </a:cubicBezTo>
                    <a:cubicBezTo>
                      <a:pt x="1659" y="8332"/>
                      <a:pt x="2060" y="8468"/>
                      <a:pt x="2427" y="8679"/>
                    </a:cubicBezTo>
                    <a:cubicBezTo>
                      <a:pt x="2454" y="8699"/>
                      <a:pt x="2481" y="8720"/>
                      <a:pt x="2502" y="8747"/>
                    </a:cubicBezTo>
                    <a:cubicBezTo>
                      <a:pt x="2454" y="8760"/>
                      <a:pt x="2400" y="8801"/>
                      <a:pt x="2352" y="8794"/>
                    </a:cubicBezTo>
                    <a:cubicBezTo>
                      <a:pt x="2033" y="8733"/>
                      <a:pt x="1707" y="8883"/>
                      <a:pt x="1544" y="9168"/>
                    </a:cubicBezTo>
                    <a:cubicBezTo>
                      <a:pt x="1340" y="9501"/>
                      <a:pt x="1020" y="9712"/>
                      <a:pt x="789" y="10018"/>
                    </a:cubicBezTo>
                    <a:cubicBezTo>
                      <a:pt x="769" y="10038"/>
                      <a:pt x="789" y="10086"/>
                      <a:pt x="803" y="10113"/>
                    </a:cubicBezTo>
                    <a:cubicBezTo>
                      <a:pt x="816" y="10140"/>
                      <a:pt x="850" y="10181"/>
                      <a:pt x="878" y="10181"/>
                    </a:cubicBezTo>
                    <a:cubicBezTo>
                      <a:pt x="979" y="10187"/>
                      <a:pt x="1081" y="10174"/>
                      <a:pt x="1177" y="10140"/>
                    </a:cubicBezTo>
                    <a:cubicBezTo>
                      <a:pt x="1360" y="10045"/>
                      <a:pt x="1550" y="9922"/>
                      <a:pt x="1768" y="9963"/>
                    </a:cubicBezTo>
                    <a:cubicBezTo>
                      <a:pt x="2121" y="10024"/>
                      <a:pt x="2373" y="9943"/>
                      <a:pt x="2590" y="9651"/>
                    </a:cubicBezTo>
                    <a:cubicBezTo>
                      <a:pt x="2651" y="9569"/>
                      <a:pt x="2842" y="9528"/>
                      <a:pt x="2971" y="9535"/>
                    </a:cubicBezTo>
                    <a:cubicBezTo>
                      <a:pt x="3324" y="9576"/>
                      <a:pt x="3677" y="9555"/>
                      <a:pt x="4017" y="9474"/>
                    </a:cubicBezTo>
                    <a:cubicBezTo>
                      <a:pt x="4432" y="9386"/>
                      <a:pt x="4846" y="9324"/>
                      <a:pt x="5268" y="9304"/>
                    </a:cubicBezTo>
                    <a:cubicBezTo>
                      <a:pt x="5655" y="9284"/>
                      <a:pt x="6015" y="9100"/>
                      <a:pt x="6267" y="8801"/>
                    </a:cubicBezTo>
                    <a:cubicBezTo>
                      <a:pt x="6328" y="8713"/>
                      <a:pt x="6314" y="8597"/>
                      <a:pt x="6233" y="8522"/>
                    </a:cubicBezTo>
                    <a:cubicBezTo>
                      <a:pt x="6178" y="8482"/>
                      <a:pt x="6110" y="8461"/>
                      <a:pt x="6049" y="8427"/>
                    </a:cubicBezTo>
                    <a:cubicBezTo>
                      <a:pt x="5934" y="8346"/>
                      <a:pt x="5907" y="8264"/>
                      <a:pt x="5968" y="8176"/>
                    </a:cubicBezTo>
                    <a:cubicBezTo>
                      <a:pt x="6117" y="7992"/>
                      <a:pt x="6253" y="7789"/>
                      <a:pt x="6375" y="7585"/>
                    </a:cubicBezTo>
                    <a:cubicBezTo>
                      <a:pt x="6607" y="7136"/>
                      <a:pt x="6341" y="6647"/>
                      <a:pt x="5832" y="6586"/>
                    </a:cubicBezTo>
                    <a:cubicBezTo>
                      <a:pt x="5662" y="6565"/>
                      <a:pt x="5492" y="6565"/>
                      <a:pt x="5315" y="6558"/>
                    </a:cubicBezTo>
                    <a:lnTo>
                      <a:pt x="5315" y="6586"/>
                    </a:lnTo>
                    <a:lnTo>
                      <a:pt x="5288" y="6620"/>
                    </a:lnTo>
                    <a:lnTo>
                      <a:pt x="5302" y="6558"/>
                    </a:lnTo>
                    <a:lnTo>
                      <a:pt x="5315" y="6558"/>
                    </a:lnTo>
                    <a:cubicBezTo>
                      <a:pt x="5308" y="6463"/>
                      <a:pt x="5315" y="6355"/>
                      <a:pt x="5275" y="6280"/>
                    </a:cubicBezTo>
                    <a:cubicBezTo>
                      <a:pt x="5091" y="5988"/>
                      <a:pt x="4948" y="5675"/>
                      <a:pt x="4840" y="5349"/>
                    </a:cubicBezTo>
                    <a:cubicBezTo>
                      <a:pt x="4778" y="5145"/>
                      <a:pt x="4642" y="4968"/>
                      <a:pt x="4452" y="4866"/>
                    </a:cubicBezTo>
                    <a:cubicBezTo>
                      <a:pt x="4106" y="4696"/>
                      <a:pt x="3936" y="4418"/>
                      <a:pt x="3827" y="4078"/>
                    </a:cubicBezTo>
                    <a:cubicBezTo>
                      <a:pt x="3677" y="3589"/>
                      <a:pt x="3378" y="3228"/>
                      <a:pt x="2869" y="3052"/>
                    </a:cubicBezTo>
                    <a:cubicBezTo>
                      <a:pt x="2794" y="3018"/>
                      <a:pt x="2767" y="2977"/>
                      <a:pt x="2801" y="2895"/>
                    </a:cubicBezTo>
                    <a:cubicBezTo>
                      <a:pt x="2869" y="2732"/>
                      <a:pt x="2903" y="2562"/>
                      <a:pt x="2998" y="2420"/>
                    </a:cubicBezTo>
                    <a:cubicBezTo>
                      <a:pt x="3181" y="2134"/>
                      <a:pt x="3317" y="1808"/>
                      <a:pt x="3399" y="1475"/>
                    </a:cubicBezTo>
                    <a:cubicBezTo>
                      <a:pt x="3426" y="1298"/>
                      <a:pt x="3310" y="1128"/>
                      <a:pt x="3127" y="1095"/>
                    </a:cubicBezTo>
                    <a:cubicBezTo>
                      <a:pt x="3059" y="1081"/>
                      <a:pt x="2991" y="1067"/>
                      <a:pt x="2923" y="1061"/>
                    </a:cubicBezTo>
                    <a:cubicBezTo>
                      <a:pt x="2672" y="1061"/>
                      <a:pt x="2427" y="1067"/>
                      <a:pt x="2182" y="1061"/>
                    </a:cubicBezTo>
                    <a:cubicBezTo>
                      <a:pt x="2135" y="1061"/>
                      <a:pt x="2080" y="993"/>
                      <a:pt x="2040" y="952"/>
                    </a:cubicBezTo>
                    <a:cubicBezTo>
                      <a:pt x="2026" y="931"/>
                      <a:pt x="2046" y="884"/>
                      <a:pt x="2067" y="857"/>
                    </a:cubicBezTo>
                    <a:cubicBezTo>
                      <a:pt x="2189" y="694"/>
                      <a:pt x="2332" y="537"/>
                      <a:pt x="2447" y="367"/>
                    </a:cubicBezTo>
                    <a:cubicBezTo>
                      <a:pt x="2475" y="306"/>
                      <a:pt x="2488" y="238"/>
                      <a:pt x="2475" y="170"/>
                    </a:cubicBezTo>
                    <a:cubicBezTo>
                      <a:pt x="2475" y="95"/>
                      <a:pt x="2352" y="0"/>
                      <a:pt x="2250" y="0"/>
                    </a:cubicBezTo>
                    <a:cubicBezTo>
                      <a:pt x="1965" y="21"/>
                      <a:pt x="1686" y="34"/>
                      <a:pt x="1401" y="55"/>
                    </a:cubicBezTo>
                    <a:cubicBezTo>
                      <a:pt x="1265" y="75"/>
                      <a:pt x="1136" y="163"/>
                      <a:pt x="1075" y="293"/>
                    </a:cubicBezTo>
                    <a:cubicBezTo>
                      <a:pt x="905" y="592"/>
                      <a:pt x="748" y="897"/>
                      <a:pt x="578" y="1196"/>
                    </a:cubicBezTo>
                    <a:cubicBezTo>
                      <a:pt x="538" y="1271"/>
                      <a:pt x="483" y="1258"/>
                      <a:pt x="402" y="1258"/>
                    </a:cubicBezTo>
                    <a:cubicBezTo>
                      <a:pt x="96" y="1251"/>
                      <a:pt x="1" y="1400"/>
                      <a:pt x="198" y="1597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47"/>
              <p:cNvSpPr/>
              <p:nvPr/>
            </p:nvSpPr>
            <p:spPr>
              <a:xfrm>
                <a:off x="4840705" y="2386719"/>
                <a:ext cx="81998" cy="93769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4493" extrusionOk="0">
                    <a:moveTo>
                      <a:pt x="1706" y="442"/>
                    </a:moveTo>
                    <a:cubicBezTo>
                      <a:pt x="1639" y="598"/>
                      <a:pt x="1591" y="761"/>
                      <a:pt x="1516" y="918"/>
                    </a:cubicBezTo>
                    <a:cubicBezTo>
                      <a:pt x="1482" y="972"/>
                      <a:pt x="1414" y="1013"/>
                      <a:pt x="1346" y="1020"/>
                    </a:cubicBezTo>
                    <a:cubicBezTo>
                      <a:pt x="1142" y="1040"/>
                      <a:pt x="932" y="1040"/>
                      <a:pt x="721" y="1054"/>
                    </a:cubicBezTo>
                    <a:cubicBezTo>
                      <a:pt x="612" y="1054"/>
                      <a:pt x="524" y="1128"/>
                      <a:pt x="504" y="1237"/>
                    </a:cubicBezTo>
                    <a:cubicBezTo>
                      <a:pt x="497" y="1441"/>
                      <a:pt x="517" y="1652"/>
                      <a:pt x="470" y="1849"/>
                    </a:cubicBezTo>
                    <a:cubicBezTo>
                      <a:pt x="422" y="2046"/>
                      <a:pt x="504" y="2168"/>
                      <a:pt x="633" y="2297"/>
                    </a:cubicBezTo>
                    <a:cubicBezTo>
                      <a:pt x="803" y="2467"/>
                      <a:pt x="803" y="2671"/>
                      <a:pt x="694" y="2868"/>
                    </a:cubicBezTo>
                    <a:cubicBezTo>
                      <a:pt x="592" y="3045"/>
                      <a:pt x="483" y="3215"/>
                      <a:pt x="354" y="3385"/>
                    </a:cubicBezTo>
                    <a:cubicBezTo>
                      <a:pt x="313" y="3432"/>
                      <a:pt x="259" y="3480"/>
                      <a:pt x="205" y="3527"/>
                    </a:cubicBezTo>
                    <a:cubicBezTo>
                      <a:pt x="1" y="3711"/>
                      <a:pt x="89" y="4051"/>
                      <a:pt x="347" y="4234"/>
                    </a:cubicBezTo>
                    <a:cubicBezTo>
                      <a:pt x="639" y="4438"/>
                      <a:pt x="1013" y="4492"/>
                      <a:pt x="1353" y="4370"/>
                    </a:cubicBezTo>
                    <a:cubicBezTo>
                      <a:pt x="1550" y="4302"/>
                      <a:pt x="1740" y="4214"/>
                      <a:pt x="1917" y="4105"/>
                    </a:cubicBezTo>
                    <a:cubicBezTo>
                      <a:pt x="2216" y="3915"/>
                      <a:pt x="2549" y="3792"/>
                      <a:pt x="2896" y="3745"/>
                    </a:cubicBezTo>
                    <a:cubicBezTo>
                      <a:pt x="3032" y="3718"/>
                      <a:pt x="3154" y="3629"/>
                      <a:pt x="3222" y="3507"/>
                    </a:cubicBezTo>
                    <a:cubicBezTo>
                      <a:pt x="3480" y="3113"/>
                      <a:pt x="3589" y="2698"/>
                      <a:pt x="3480" y="2236"/>
                    </a:cubicBezTo>
                    <a:cubicBezTo>
                      <a:pt x="3460" y="2134"/>
                      <a:pt x="3439" y="2032"/>
                      <a:pt x="3419" y="1930"/>
                    </a:cubicBezTo>
                    <a:cubicBezTo>
                      <a:pt x="3399" y="1794"/>
                      <a:pt x="3446" y="1652"/>
                      <a:pt x="3541" y="1550"/>
                    </a:cubicBezTo>
                    <a:cubicBezTo>
                      <a:pt x="3582" y="1495"/>
                      <a:pt x="3637" y="1448"/>
                      <a:pt x="3684" y="1400"/>
                    </a:cubicBezTo>
                    <a:cubicBezTo>
                      <a:pt x="3929" y="1176"/>
                      <a:pt x="3915" y="918"/>
                      <a:pt x="3772" y="653"/>
                    </a:cubicBezTo>
                    <a:cubicBezTo>
                      <a:pt x="3711" y="530"/>
                      <a:pt x="3637" y="408"/>
                      <a:pt x="3548" y="306"/>
                    </a:cubicBezTo>
                    <a:cubicBezTo>
                      <a:pt x="3487" y="218"/>
                      <a:pt x="3405" y="157"/>
                      <a:pt x="3304" y="129"/>
                    </a:cubicBezTo>
                    <a:cubicBezTo>
                      <a:pt x="3032" y="68"/>
                      <a:pt x="2753" y="41"/>
                      <a:pt x="2488" y="0"/>
                    </a:cubicBezTo>
                    <a:lnTo>
                      <a:pt x="2271" y="34"/>
                    </a:lnTo>
                    <a:cubicBezTo>
                      <a:pt x="2012" y="75"/>
                      <a:pt x="1802" y="184"/>
                      <a:pt x="1706" y="442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47"/>
              <p:cNvSpPr/>
              <p:nvPr/>
            </p:nvSpPr>
            <p:spPr>
              <a:xfrm>
                <a:off x="4900414" y="2325862"/>
                <a:ext cx="877" cy="1169"/>
              </a:xfrm>
              <a:custGeom>
                <a:avLst/>
                <a:gdLst/>
                <a:ahLst/>
                <a:cxnLst/>
                <a:rect l="l" t="t" r="r" b="b"/>
                <a:pathLst>
                  <a:path w="42" h="56" extrusionOk="0">
                    <a:moveTo>
                      <a:pt x="42" y="1"/>
                    </a:moveTo>
                    <a:cubicBezTo>
                      <a:pt x="35" y="1"/>
                      <a:pt x="28" y="1"/>
                      <a:pt x="21" y="8"/>
                    </a:cubicBezTo>
                    <a:lnTo>
                      <a:pt x="1" y="55"/>
                    </a:lnTo>
                    <a:lnTo>
                      <a:pt x="42" y="28"/>
                    </a:lnTo>
                    <a:cubicBezTo>
                      <a:pt x="42" y="21"/>
                      <a:pt x="42" y="8"/>
                      <a:pt x="42" y="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47"/>
              <p:cNvSpPr/>
              <p:nvPr/>
            </p:nvSpPr>
            <p:spPr>
              <a:xfrm>
                <a:off x="4901124" y="2310690"/>
                <a:ext cx="11938" cy="1519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728" extrusionOk="0">
                    <a:moveTo>
                      <a:pt x="544" y="191"/>
                    </a:moveTo>
                    <a:cubicBezTo>
                      <a:pt x="572" y="109"/>
                      <a:pt x="558" y="55"/>
                      <a:pt x="470" y="21"/>
                    </a:cubicBezTo>
                    <a:cubicBezTo>
                      <a:pt x="442" y="7"/>
                      <a:pt x="409" y="1"/>
                      <a:pt x="375" y="7"/>
                    </a:cubicBezTo>
                    <a:cubicBezTo>
                      <a:pt x="198" y="62"/>
                      <a:pt x="55" y="164"/>
                      <a:pt x="21" y="347"/>
                    </a:cubicBezTo>
                    <a:cubicBezTo>
                      <a:pt x="8" y="476"/>
                      <a:pt x="1" y="599"/>
                      <a:pt x="8" y="728"/>
                    </a:cubicBezTo>
                    <a:cubicBezTo>
                      <a:pt x="69" y="707"/>
                      <a:pt x="123" y="687"/>
                      <a:pt x="177" y="667"/>
                    </a:cubicBezTo>
                    <a:cubicBezTo>
                      <a:pt x="368" y="571"/>
                      <a:pt x="504" y="395"/>
                      <a:pt x="544" y="19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47"/>
              <p:cNvSpPr/>
              <p:nvPr/>
            </p:nvSpPr>
            <p:spPr>
              <a:xfrm>
                <a:off x="4914042" y="2373947"/>
                <a:ext cx="856" cy="4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1" extrusionOk="0">
                    <a:moveTo>
                      <a:pt x="0" y="21"/>
                    </a:moveTo>
                    <a:lnTo>
                      <a:pt x="34" y="21"/>
                    </a:lnTo>
                    <a:cubicBezTo>
                      <a:pt x="41" y="21"/>
                      <a:pt x="34" y="21"/>
                      <a:pt x="34" y="21"/>
                    </a:cubicBezTo>
                    <a:cubicBezTo>
                      <a:pt x="34" y="21"/>
                      <a:pt x="14" y="7"/>
                      <a:pt x="7" y="1"/>
                    </a:cubicBezTo>
                    <a:cubicBezTo>
                      <a:pt x="7" y="7"/>
                      <a:pt x="0" y="14"/>
                      <a:pt x="0" y="2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47"/>
              <p:cNvSpPr/>
              <p:nvPr/>
            </p:nvSpPr>
            <p:spPr>
              <a:xfrm>
                <a:off x="4909075" y="2374239"/>
                <a:ext cx="4988" cy="4278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05" extrusionOk="0">
                    <a:moveTo>
                      <a:pt x="7" y="82"/>
                    </a:moveTo>
                    <a:cubicBezTo>
                      <a:pt x="21" y="163"/>
                      <a:pt x="95" y="204"/>
                      <a:pt x="163" y="156"/>
                    </a:cubicBezTo>
                    <a:cubicBezTo>
                      <a:pt x="204" y="129"/>
                      <a:pt x="218" y="68"/>
                      <a:pt x="238" y="14"/>
                    </a:cubicBezTo>
                    <a:cubicBezTo>
                      <a:pt x="184" y="7"/>
                      <a:pt x="123" y="0"/>
                      <a:pt x="68" y="7"/>
                    </a:cubicBezTo>
                    <a:cubicBezTo>
                      <a:pt x="48" y="7"/>
                      <a:pt x="0" y="55"/>
                      <a:pt x="7" y="82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47"/>
              <p:cNvSpPr/>
              <p:nvPr/>
            </p:nvSpPr>
            <p:spPr>
              <a:xfrm>
                <a:off x="4934745" y="2413662"/>
                <a:ext cx="3715" cy="2421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16" extrusionOk="0">
                    <a:moveTo>
                      <a:pt x="136" y="7"/>
                    </a:moveTo>
                    <a:cubicBezTo>
                      <a:pt x="109" y="0"/>
                      <a:pt x="75" y="7"/>
                      <a:pt x="48" y="21"/>
                    </a:cubicBezTo>
                    <a:cubicBezTo>
                      <a:pt x="0" y="75"/>
                      <a:pt x="21" y="109"/>
                      <a:pt x="102" y="116"/>
                    </a:cubicBezTo>
                    <a:cubicBezTo>
                      <a:pt x="130" y="116"/>
                      <a:pt x="157" y="89"/>
                      <a:pt x="177" y="75"/>
                    </a:cubicBezTo>
                    <a:cubicBezTo>
                      <a:pt x="164" y="48"/>
                      <a:pt x="157" y="14"/>
                      <a:pt x="136" y="7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34" name="Google Shape;4034;p47"/>
            <p:cNvSpPr/>
            <p:nvPr/>
          </p:nvSpPr>
          <p:spPr>
            <a:xfrm>
              <a:off x="4243176" y="1828029"/>
              <a:ext cx="1711" cy="3569"/>
            </a:xfrm>
            <a:custGeom>
              <a:avLst/>
              <a:gdLst/>
              <a:ahLst/>
              <a:cxnLst/>
              <a:rect l="l" t="t" r="r" b="b"/>
              <a:pathLst>
                <a:path w="82" h="171" extrusionOk="0">
                  <a:moveTo>
                    <a:pt x="27" y="42"/>
                  </a:moveTo>
                  <a:cubicBezTo>
                    <a:pt x="0" y="96"/>
                    <a:pt x="27" y="144"/>
                    <a:pt x="82" y="171"/>
                  </a:cubicBezTo>
                  <a:lnTo>
                    <a:pt x="82" y="1"/>
                  </a:lnTo>
                  <a:cubicBezTo>
                    <a:pt x="55" y="8"/>
                    <a:pt x="41" y="28"/>
                    <a:pt x="27" y="4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7"/>
            <p:cNvSpPr/>
            <p:nvPr/>
          </p:nvSpPr>
          <p:spPr>
            <a:xfrm>
              <a:off x="3837818" y="1884211"/>
              <a:ext cx="730" cy="1002"/>
            </a:xfrm>
            <a:custGeom>
              <a:avLst/>
              <a:gdLst/>
              <a:ahLst/>
              <a:cxnLst/>
              <a:rect l="l" t="t" r="r" b="b"/>
              <a:pathLst>
                <a:path w="35" h="48" extrusionOk="0">
                  <a:moveTo>
                    <a:pt x="34" y="0"/>
                  </a:moveTo>
                  <a:lnTo>
                    <a:pt x="0" y="27"/>
                  </a:lnTo>
                  <a:lnTo>
                    <a:pt x="14" y="41"/>
                  </a:lnTo>
                  <a:lnTo>
                    <a:pt x="28" y="48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7"/>
            <p:cNvSpPr/>
            <p:nvPr/>
          </p:nvSpPr>
          <p:spPr>
            <a:xfrm>
              <a:off x="3689036" y="3073885"/>
              <a:ext cx="877" cy="1294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0" y="35"/>
                  </a:moveTo>
                  <a:lnTo>
                    <a:pt x="41" y="62"/>
                  </a:lnTo>
                  <a:cubicBezTo>
                    <a:pt x="34" y="21"/>
                    <a:pt x="21" y="1"/>
                    <a:pt x="0" y="3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7"/>
            <p:cNvSpPr/>
            <p:nvPr/>
          </p:nvSpPr>
          <p:spPr>
            <a:xfrm>
              <a:off x="3882501" y="3162666"/>
              <a:ext cx="1294" cy="1315"/>
            </a:xfrm>
            <a:custGeom>
              <a:avLst/>
              <a:gdLst/>
              <a:ahLst/>
              <a:cxnLst/>
              <a:rect l="l" t="t" r="r" b="b"/>
              <a:pathLst>
                <a:path w="62" h="63" extrusionOk="0">
                  <a:moveTo>
                    <a:pt x="0" y="48"/>
                  </a:moveTo>
                  <a:lnTo>
                    <a:pt x="61" y="6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7"/>
            <p:cNvSpPr/>
            <p:nvPr/>
          </p:nvSpPr>
          <p:spPr>
            <a:xfrm>
              <a:off x="4608819" y="1298578"/>
              <a:ext cx="1857" cy="1732"/>
            </a:xfrm>
            <a:custGeom>
              <a:avLst/>
              <a:gdLst/>
              <a:ahLst/>
              <a:cxnLst/>
              <a:rect l="l" t="t" r="r" b="b"/>
              <a:pathLst>
                <a:path w="89" h="83" extrusionOk="0">
                  <a:moveTo>
                    <a:pt x="21" y="1"/>
                  </a:moveTo>
                  <a:cubicBezTo>
                    <a:pt x="0" y="48"/>
                    <a:pt x="27" y="69"/>
                    <a:pt x="89" y="82"/>
                  </a:cubicBezTo>
                  <a:cubicBezTo>
                    <a:pt x="89" y="62"/>
                    <a:pt x="82" y="41"/>
                    <a:pt x="82" y="28"/>
                  </a:cubicBezTo>
                  <a:cubicBezTo>
                    <a:pt x="75" y="14"/>
                    <a:pt x="41" y="8"/>
                    <a:pt x="2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7"/>
            <p:cNvSpPr/>
            <p:nvPr/>
          </p:nvSpPr>
          <p:spPr>
            <a:xfrm>
              <a:off x="2457518" y="2107312"/>
              <a:ext cx="1148" cy="856"/>
            </a:xfrm>
            <a:custGeom>
              <a:avLst/>
              <a:gdLst/>
              <a:ahLst/>
              <a:cxnLst/>
              <a:rect l="l" t="t" r="r" b="b"/>
              <a:pathLst>
                <a:path w="55" h="41" extrusionOk="0">
                  <a:moveTo>
                    <a:pt x="54" y="41"/>
                  </a:moveTo>
                  <a:lnTo>
                    <a:pt x="20" y="0"/>
                  </a:lnTo>
                  <a:lnTo>
                    <a:pt x="14" y="0"/>
                  </a:lnTo>
                  <a:cubicBezTo>
                    <a:pt x="7" y="7"/>
                    <a:pt x="7" y="7"/>
                    <a:pt x="0" y="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7"/>
            <p:cNvSpPr/>
            <p:nvPr/>
          </p:nvSpPr>
          <p:spPr>
            <a:xfrm>
              <a:off x="4251691" y="1412904"/>
              <a:ext cx="1857" cy="730"/>
            </a:xfrm>
            <a:custGeom>
              <a:avLst/>
              <a:gdLst/>
              <a:ahLst/>
              <a:cxnLst/>
              <a:rect l="l" t="t" r="r" b="b"/>
              <a:pathLst>
                <a:path w="89" h="35" extrusionOk="0">
                  <a:moveTo>
                    <a:pt x="0" y="0"/>
                  </a:moveTo>
                  <a:lnTo>
                    <a:pt x="61" y="34"/>
                  </a:lnTo>
                  <a:lnTo>
                    <a:pt x="61" y="34"/>
                  </a:lnTo>
                  <a:cubicBezTo>
                    <a:pt x="68" y="27"/>
                    <a:pt x="82" y="14"/>
                    <a:pt x="88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7"/>
            <p:cNvSpPr/>
            <p:nvPr/>
          </p:nvSpPr>
          <p:spPr>
            <a:xfrm>
              <a:off x="3747889" y="1513038"/>
              <a:ext cx="1878" cy="1002"/>
            </a:xfrm>
            <a:custGeom>
              <a:avLst/>
              <a:gdLst/>
              <a:ahLst/>
              <a:cxnLst/>
              <a:rect l="l" t="t" r="r" b="b"/>
              <a:pathLst>
                <a:path w="90" h="48" extrusionOk="0">
                  <a:moveTo>
                    <a:pt x="89" y="0"/>
                  </a:moveTo>
                  <a:lnTo>
                    <a:pt x="1" y="21"/>
                  </a:lnTo>
                  <a:cubicBezTo>
                    <a:pt x="8" y="34"/>
                    <a:pt x="21" y="41"/>
                    <a:pt x="28" y="48"/>
                  </a:cubicBezTo>
                  <a:lnTo>
                    <a:pt x="28" y="48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7"/>
            <p:cNvSpPr/>
            <p:nvPr/>
          </p:nvSpPr>
          <p:spPr>
            <a:xfrm>
              <a:off x="2674086" y="2012979"/>
              <a:ext cx="438" cy="1732"/>
            </a:xfrm>
            <a:custGeom>
              <a:avLst/>
              <a:gdLst/>
              <a:ahLst/>
              <a:cxnLst/>
              <a:rect l="l" t="t" r="r" b="b"/>
              <a:pathLst>
                <a:path w="21" h="83" extrusionOk="0">
                  <a:moveTo>
                    <a:pt x="0" y="35"/>
                  </a:moveTo>
                  <a:cubicBezTo>
                    <a:pt x="7" y="48"/>
                    <a:pt x="14" y="69"/>
                    <a:pt x="21" y="82"/>
                  </a:cubicBezTo>
                  <a:lnTo>
                    <a:pt x="21" y="1"/>
                  </a:lnTo>
                  <a:cubicBezTo>
                    <a:pt x="7" y="8"/>
                    <a:pt x="7" y="21"/>
                    <a:pt x="0" y="3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2667136" y="2012562"/>
              <a:ext cx="18887" cy="16341"/>
            </a:xfrm>
            <a:custGeom>
              <a:avLst/>
              <a:gdLst/>
              <a:ahLst/>
              <a:cxnLst/>
              <a:rect l="l" t="t" r="r" b="b"/>
              <a:pathLst>
                <a:path w="905" h="783" extrusionOk="0">
                  <a:moveTo>
                    <a:pt x="354" y="102"/>
                  </a:moveTo>
                  <a:lnTo>
                    <a:pt x="354" y="211"/>
                  </a:lnTo>
                  <a:lnTo>
                    <a:pt x="381" y="198"/>
                  </a:lnTo>
                  <a:cubicBezTo>
                    <a:pt x="286" y="300"/>
                    <a:pt x="191" y="401"/>
                    <a:pt x="102" y="503"/>
                  </a:cubicBezTo>
                  <a:cubicBezTo>
                    <a:pt x="14" y="612"/>
                    <a:pt x="0" y="741"/>
                    <a:pt x="96" y="755"/>
                  </a:cubicBezTo>
                  <a:cubicBezTo>
                    <a:pt x="164" y="768"/>
                    <a:pt x="245" y="782"/>
                    <a:pt x="293" y="755"/>
                  </a:cubicBezTo>
                  <a:cubicBezTo>
                    <a:pt x="524" y="605"/>
                    <a:pt x="721" y="408"/>
                    <a:pt x="870" y="170"/>
                  </a:cubicBezTo>
                  <a:cubicBezTo>
                    <a:pt x="904" y="116"/>
                    <a:pt x="850" y="55"/>
                    <a:pt x="775" y="34"/>
                  </a:cubicBezTo>
                  <a:cubicBezTo>
                    <a:pt x="707" y="21"/>
                    <a:pt x="639" y="7"/>
                    <a:pt x="571" y="1"/>
                  </a:cubicBezTo>
                  <a:lnTo>
                    <a:pt x="374" y="191"/>
                  </a:lnTo>
                  <a:cubicBezTo>
                    <a:pt x="367" y="164"/>
                    <a:pt x="361" y="136"/>
                    <a:pt x="354" y="10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4086296" y="1996680"/>
              <a:ext cx="1586" cy="3423"/>
            </a:xfrm>
            <a:custGeom>
              <a:avLst/>
              <a:gdLst/>
              <a:ahLst/>
              <a:cxnLst/>
              <a:rect l="l" t="t" r="r" b="b"/>
              <a:pathLst>
                <a:path w="76" h="164" extrusionOk="0">
                  <a:moveTo>
                    <a:pt x="1" y="0"/>
                  </a:moveTo>
                  <a:lnTo>
                    <a:pt x="1" y="163"/>
                  </a:lnTo>
                  <a:cubicBezTo>
                    <a:pt x="76" y="89"/>
                    <a:pt x="76" y="68"/>
                    <a:pt x="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3992131" y="1609771"/>
              <a:ext cx="3005" cy="2421"/>
            </a:xfrm>
            <a:custGeom>
              <a:avLst/>
              <a:gdLst/>
              <a:ahLst/>
              <a:cxnLst/>
              <a:rect l="l" t="t" r="r" b="b"/>
              <a:pathLst>
                <a:path w="144" h="116" extrusionOk="0">
                  <a:moveTo>
                    <a:pt x="82" y="0"/>
                  </a:moveTo>
                  <a:cubicBezTo>
                    <a:pt x="28" y="14"/>
                    <a:pt x="0" y="68"/>
                    <a:pt x="14" y="116"/>
                  </a:cubicBezTo>
                  <a:lnTo>
                    <a:pt x="143" y="54"/>
                  </a:lnTo>
                  <a:cubicBezTo>
                    <a:pt x="123" y="41"/>
                    <a:pt x="96" y="0"/>
                    <a:pt x="8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3714998" y="1618703"/>
              <a:ext cx="1440" cy="1440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8" y="68"/>
                  </a:moveTo>
                  <a:lnTo>
                    <a:pt x="41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47" name="Google Shape;4047;p47"/>
          <p:cNvSpPr/>
          <p:nvPr/>
        </p:nvSpPr>
        <p:spPr>
          <a:xfrm>
            <a:off x="6095347" y="1687345"/>
            <a:ext cx="1440" cy="1294"/>
          </a:xfrm>
          <a:custGeom>
            <a:avLst/>
            <a:gdLst/>
            <a:ahLst/>
            <a:cxnLst/>
            <a:rect l="l" t="t" r="r" b="b"/>
            <a:pathLst>
              <a:path w="69" h="62" extrusionOk="0">
                <a:moveTo>
                  <a:pt x="69" y="0"/>
                </a:moveTo>
                <a:lnTo>
                  <a:pt x="1" y="21"/>
                </a:lnTo>
                <a:lnTo>
                  <a:pt x="62" y="62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8" name="Google Shape;4048;p47"/>
          <p:cNvSpPr/>
          <p:nvPr/>
        </p:nvSpPr>
        <p:spPr>
          <a:xfrm>
            <a:off x="3848316" y="4619141"/>
            <a:ext cx="730" cy="584"/>
          </a:xfrm>
          <a:custGeom>
            <a:avLst/>
            <a:gdLst/>
            <a:ahLst/>
            <a:cxnLst/>
            <a:rect l="l" t="t" r="r" b="b"/>
            <a:pathLst>
              <a:path w="35" h="28" extrusionOk="0">
                <a:moveTo>
                  <a:pt x="0" y="28"/>
                </a:moveTo>
                <a:lnTo>
                  <a:pt x="34" y="28"/>
                </a:lnTo>
                <a:lnTo>
                  <a:pt x="34" y="7"/>
                </a:lnTo>
                <a:lnTo>
                  <a:pt x="21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9" name="Google Shape;4049;p47"/>
          <p:cNvSpPr/>
          <p:nvPr/>
        </p:nvSpPr>
        <p:spPr>
          <a:xfrm>
            <a:off x="3844914" y="4619705"/>
            <a:ext cx="3423" cy="2004"/>
          </a:xfrm>
          <a:custGeom>
            <a:avLst/>
            <a:gdLst/>
            <a:ahLst/>
            <a:cxnLst/>
            <a:rect l="l" t="t" r="r" b="b"/>
            <a:pathLst>
              <a:path w="164" h="96" extrusionOk="0">
                <a:moveTo>
                  <a:pt x="163" y="1"/>
                </a:moveTo>
                <a:lnTo>
                  <a:pt x="0" y="1"/>
                </a:lnTo>
                <a:cubicBezTo>
                  <a:pt x="68" y="96"/>
                  <a:pt x="89" y="96"/>
                  <a:pt x="163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0" name="Google Shape;4050;p47"/>
          <p:cNvSpPr/>
          <p:nvPr/>
        </p:nvSpPr>
        <p:spPr>
          <a:xfrm>
            <a:off x="5292875" y="2321605"/>
            <a:ext cx="15757" cy="23437"/>
          </a:xfrm>
          <a:custGeom>
            <a:avLst/>
            <a:gdLst/>
            <a:ahLst/>
            <a:cxnLst/>
            <a:rect l="l" t="t" r="r" b="b"/>
            <a:pathLst>
              <a:path w="755" h="1123" extrusionOk="0">
                <a:moveTo>
                  <a:pt x="123" y="925"/>
                </a:moveTo>
                <a:cubicBezTo>
                  <a:pt x="157" y="980"/>
                  <a:pt x="197" y="1034"/>
                  <a:pt x="252" y="1075"/>
                </a:cubicBezTo>
                <a:cubicBezTo>
                  <a:pt x="299" y="1122"/>
                  <a:pt x="422" y="1054"/>
                  <a:pt x="510" y="952"/>
                </a:cubicBezTo>
                <a:cubicBezTo>
                  <a:pt x="755" y="667"/>
                  <a:pt x="755" y="341"/>
                  <a:pt x="700" y="8"/>
                </a:cubicBezTo>
                <a:cubicBezTo>
                  <a:pt x="530" y="1"/>
                  <a:pt x="367" y="28"/>
                  <a:pt x="245" y="164"/>
                </a:cubicBezTo>
                <a:cubicBezTo>
                  <a:pt x="48" y="368"/>
                  <a:pt x="0" y="667"/>
                  <a:pt x="123" y="92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1" name="Google Shape;4051;p47"/>
          <p:cNvSpPr/>
          <p:nvPr/>
        </p:nvSpPr>
        <p:spPr>
          <a:xfrm>
            <a:off x="5310176" y="2246869"/>
            <a:ext cx="10936" cy="10372"/>
          </a:xfrm>
          <a:custGeom>
            <a:avLst/>
            <a:gdLst/>
            <a:ahLst/>
            <a:cxnLst/>
            <a:rect l="l" t="t" r="r" b="b"/>
            <a:pathLst>
              <a:path w="524" h="497" extrusionOk="0">
                <a:moveTo>
                  <a:pt x="320" y="490"/>
                </a:moveTo>
                <a:cubicBezTo>
                  <a:pt x="354" y="497"/>
                  <a:pt x="388" y="483"/>
                  <a:pt x="415" y="463"/>
                </a:cubicBezTo>
                <a:cubicBezTo>
                  <a:pt x="496" y="401"/>
                  <a:pt x="524" y="286"/>
                  <a:pt x="476" y="198"/>
                </a:cubicBezTo>
                <a:cubicBezTo>
                  <a:pt x="422" y="123"/>
                  <a:pt x="361" y="55"/>
                  <a:pt x="286" y="0"/>
                </a:cubicBezTo>
                <a:cubicBezTo>
                  <a:pt x="245" y="7"/>
                  <a:pt x="204" y="21"/>
                  <a:pt x="170" y="41"/>
                </a:cubicBezTo>
                <a:cubicBezTo>
                  <a:pt x="0" y="191"/>
                  <a:pt x="95" y="476"/>
                  <a:pt x="320" y="49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2" name="Google Shape;4052;p47"/>
          <p:cNvSpPr/>
          <p:nvPr/>
        </p:nvSpPr>
        <p:spPr>
          <a:xfrm>
            <a:off x="5243371" y="2387429"/>
            <a:ext cx="5551" cy="5698"/>
          </a:xfrm>
          <a:custGeom>
            <a:avLst/>
            <a:gdLst/>
            <a:ahLst/>
            <a:cxnLst/>
            <a:rect l="l" t="t" r="r" b="b"/>
            <a:pathLst>
              <a:path w="266" h="273" extrusionOk="0">
                <a:moveTo>
                  <a:pt x="198" y="272"/>
                </a:moveTo>
                <a:cubicBezTo>
                  <a:pt x="218" y="272"/>
                  <a:pt x="238" y="238"/>
                  <a:pt x="265" y="218"/>
                </a:cubicBezTo>
                <a:cubicBezTo>
                  <a:pt x="245" y="157"/>
                  <a:pt x="211" y="102"/>
                  <a:pt x="177" y="55"/>
                </a:cubicBezTo>
                <a:cubicBezTo>
                  <a:pt x="136" y="0"/>
                  <a:pt x="48" y="7"/>
                  <a:pt x="21" y="75"/>
                </a:cubicBezTo>
                <a:cubicBezTo>
                  <a:pt x="0" y="123"/>
                  <a:pt x="7" y="177"/>
                  <a:pt x="41" y="224"/>
                </a:cubicBezTo>
                <a:cubicBezTo>
                  <a:pt x="82" y="258"/>
                  <a:pt x="136" y="272"/>
                  <a:pt x="198" y="27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47"/>
          <p:cNvSpPr/>
          <p:nvPr/>
        </p:nvSpPr>
        <p:spPr>
          <a:xfrm>
            <a:off x="5359679" y="2286439"/>
            <a:ext cx="7388" cy="7826"/>
          </a:xfrm>
          <a:custGeom>
            <a:avLst/>
            <a:gdLst/>
            <a:ahLst/>
            <a:cxnLst/>
            <a:rect l="l" t="t" r="r" b="b"/>
            <a:pathLst>
              <a:path w="354" h="375" extrusionOk="0">
                <a:moveTo>
                  <a:pt x="109" y="320"/>
                </a:moveTo>
                <a:cubicBezTo>
                  <a:pt x="211" y="374"/>
                  <a:pt x="279" y="300"/>
                  <a:pt x="333" y="211"/>
                </a:cubicBezTo>
                <a:cubicBezTo>
                  <a:pt x="347" y="184"/>
                  <a:pt x="354" y="157"/>
                  <a:pt x="354" y="123"/>
                </a:cubicBezTo>
                <a:cubicBezTo>
                  <a:pt x="340" y="55"/>
                  <a:pt x="190" y="0"/>
                  <a:pt x="95" y="41"/>
                </a:cubicBezTo>
                <a:cubicBezTo>
                  <a:pt x="41" y="68"/>
                  <a:pt x="7" y="123"/>
                  <a:pt x="0" y="177"/>
                </a:cubicBezTo>
                <a:cubicBezTo>
                  <a:pt x="14" y="238"/>
                  <a:pt x="48" y="293"/>
                  <a:pt x="109" y="32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4" name="Google Shape;4054;p47"/>
          <p:cNvSpPr/>
          <p:nvPr/>
        </p:nvSpPr>
        <p:spPr>
          <a:xfrm>
            <a:off x="5307337" y="2320895"/>
            <a:ext cx="1002" cy="877"/>
          </a:xfrm>
          <a:custGeom>
            <a:avLst/>
            <a:gdLst/>
            <a:ahLst/>
            <a:cxnLst/>
            <a:rect l="l" t="t" r="r" b="b"/>
            <a:pathLst>
              <a:path w="48" h="42" extrusionOk="0">
                <a:moveTo>
                  <a:pt x="48" y="1"/>
                </a:moveTo>
                <a:lnTo>
                  <a:pt x="0" y="21"/>
                </a:lnTo>
                <a:lnTo>
                  <a:pt x="0" y="42"/>
                </a:lnTo>
                <a:lnTo>
                  <a:pt x="21" y="42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5" name="Google Shape;4055;p47"/>
          <p:cNvSpPr/>
          <p:nvPr/>
        </p:nvSpPr>
        <p:spPr>
          <a:xfrm>
            <a:off x="5355693" y="2312255"/>
            <a:ext cx="1169" cy="1440"/>
          </a:xfrm>
          <a:custGeom>
            <a:avLst/>
            <a:gdLst/>
            <a:ahLst/>
            <a:cxnLst/>
            <a:rect l="l" t="t" r="r" b="b"/>
            <a:pathLst>
              <a:path w="56" h="69" extrusionOk="0">
                <a:moveTo>
                  <a:pt x="1" y="68"/>
                </a:moveTo>
                <a:lnTo>
                  <a:pt x="55" y="21"/>
                </a:lnTo>
                <a:cubicBezTo>
                  <a:pt x="48" y="14"/>
                  <a:pt x="42" y="7"/>
                  <a:pt x="35" y="0"/>
                </a:cubicBezTo>
                <a:lnTo>
                  <a:pt x="35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6" name="Google Shape;4056;p47"/>
          <p:cNvGrpSpPr/>
          <p:nvPr/>
        </p:nvGrpSpPr>
        <p:grpSpPr>
          <a:xfrm>
            <a:off x="6264269" y="2324026"/>
            <a:ext cx="427501" cy="613307"/>
            <a:chOff x="6264269" y="2324026"/>
            <a:chExt cx="427501" cy="613307"/>
          </a:xfrm>
        </p:grpSpPr>
        <p:sp>
          <p:nvSpPr>
            <p:cNvPr id="4057" name="Google Shape;4057;p47"/>
            <p:cNvSpPr/>
            <p:nvPr/>
          </p:nvSpPr>
          <p:spPr>
            <a:xfrm>
              <a:off x="6480711" y="2324026"/>
              <a:ext cx="4424" cy="64697"/>
            </a:xfrm>
            <a:custGeom>
              <a:avLst/>
              <a:gdLst/>
              <a:ahLst/>
              <a:cxnLst/>
              <a:rect l="l" t="t" r="r" b="b"/>
              <a:pathLst>
                <a:path w="212" h="3100" extrusionOk="0">
                  <a:moveTo>
                    <a:pt x="48" y="0"/>
                  </a:moveTo>
                  <a:lnTo>
                    <a:pt x="0" y="3099"/>
                  </a:lnTo>
                  <a:lnTo>
                    <a:pt x="164" y="3099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6264269" y="2401328"/>
              <a:ext cx="427501" cy="535002"/>
            </a:xfrm>
            <a:custGeom>
              <a:avLst/>
              <a:gdLst/>
              <a:ahLst/>
              <a:cxnLst/>
              <a:rect l="l" t="t" r="r" b="b"/>
              <a:pathLst>
                <a:path w="20484" h="25635" extrusionOk="0">
                  <a:moveTo>
                    <a:pt x="9304" y="13273"/>
                  </a:moveTo>
                  <a:lnTo>
                    <a:pt x="11486" y="13307"/>
                  </a:lnTo>
                  <a:lnTo>
                    <a:pt x="12444" y="16256"/>
                  </a:lnTo>
                  <a:lnTo>
                    <a:pt x="8088" y="16277"/>
                  </a:lnTo>
                  <a:lnTo>
                    <a:pt x="9304" y="13273"/>
                  </a:lnTo>
                  <a:close/>
                  <a:moveTo>
                    <a:pt x="11302" y="0"/>
                  </a:moveTo>
                  <a:lnTo>
                    <a:pt x="9753" y="68"/>
                  </a:lnTo>
                  <a:cubicBezTo>
                    <a:pt x="9753" y="68"/>
                    <a:pt x="8435" y="17248"/>
                    <a:pt x="1" y="25213"/>
                  </a:cubicBezTo>
                  <a:lnTo>
                    <a:pt x="4153" y="25369"/>
                  </a:lnTo>
                  <a:cubicBezTo>
                    <a:pt x="4153" y="25369"/>
                    <a:pt x="5220" y="19593"/>
                    <a:pt x="10147" y="19566"/>
                  </a:cubicBezTo>
                  <a:cubicBezTo>
                    <a:pt x="10158" y="19566"/>
                    <a:pt x="10169" y="19566"/>
                    <a:pt x="10179" y="19566"/>
                  </a:cubicBezTo>
                  <a:cubicBezTo>
                    <a:pt x="14992" y="19566"/>
                    <a:pt x="16325" y="25635"/>
                    <a:pt x="16325" y="25635"/>
                  </a:cubicBezTo>
                  <a:lnTo>
                    <a:pt x="20484" y="25601"/>
                  </a:lnTo>
                  <a:cubicBezTo>
                    <a:pt x="20484" y="25601"/>
                    <a:pt x="11180" y="14374"/>
                    <a:pt x="1130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6301438" y="2419902"/>
              <a:ext cx="173910" cy="509207"/>
            </a:xfrm>
            <a:custGeom>
              <a:avLst/>
              <a:gdLst/>
              <a:ahLst/>
              <a:cxnLst/>
              <a:rect l="l" t="t" r="r" b="b"/>
              <a:pathLst>
                <a:path w="8333" h="24399" extrusionOk="0">
                  <a:moveTo>
                    <a:pt x="8325" y="0"/>
                  </a:moveTo>
                  <a:cubicBezTo>
                    <a:pt x="8305" y="82"/>
                    <a:pt x="8291" y="170"/>
                    <a:pt x="8291" y="259"/>
                  </a:cubicBezTo>
                  <a:cubicBezTo>
                    <a:pt x="8264" y="449"/>
                    <a:pt x="8237" y="700"/>
                    <a:pt x="8203" y="1020"/>
                  </a:cubicBezTo>
                  <a:cubicBezTo>
                    <a:pt x="8128" y="1679"/>
                    <a:pt x="8026" y="2631"/>
                    <a:pt x="7870" y="3799"/>
                  </a:cubicBezTo>
                  <a:cubicBezTo>
                    <a:pt x="7557" y="6144"/>
                    <a:pt x="7068" y="9386"/>
                    <a:pt x="6130" y="12879"/>
                  </a:cubicBezTo>
                  <a:cubicBezTo>
                    <a:pt x="5641" y="14612"/>
                    <a:pt x="5070" y="16250"/>
                    <a:pt x="4343" y="17636"/>
                  </a:cubicBezTo>
                  <a:lnTo>
                    <a:pt x="4078" y="18152"/>
                  </a:lnTo>
                  <a:lnTo>
                    <a:pt x="3792" y="18642"/>
                  </a:lnTo>
                  <a:lnTo>
                    <a:pt x="3235" y="19573"/>
                  </a:lnTo>
                  <a:cubicBezTo>
                    <a:pt x="2875" y="20178"/>
                    <a:pt x="2535" y="20735"/>
                    <a:pt x="2216" y="21238"/>
                  </a:cubicBezTo>
                  <a:cubicBezTo>
                    <a:pt x="1584" y="22250"/>
                    <a:pt x="1047" y="23052"/>
                    <a:pt x="653" y="23589"/>
                  </a:cubicBezTo>
                  <a:cubicBezTo>
                    <a:pt x="456" y="23875"/>
                    <a:pt x="238" y="24140"/>
                    <a:pt x="0" y="24398"/>
                  </a:cubicBezTo>
                  <a:cubicBezTo>
                    <a:pt x="1" y="24398"/>
                    <a:pt x="1" y="24398"/>
                    <a:pt x="2" y="24398"/>
                  </a:cubicBezTo>
                  <a:cubicBezTo>
                    <a:pt x="29" y="24398"/>
                    <a:pt x="310" y="24146"/>
                    <a:pt x="714" y="23630"/>
                  </a:cubicBezTo>
                  <a:cubicBezTo>
                    <a:pt x="1128" y="23107"/>
                    <a:pt x="1679" y="22312"/>
                    <a:pt x="2325" y="21306"/>
                  </a:cubicBezTo>
                  <a:cubicBezTo>
                    <a:pt x="2651" y="20803"/>
                    <a:pt x="2997" y="20246"/>
                    <a:pt x="3364" y="19648"/>
                  </a:cubicBezTo>
                  <a:lnTo>
                    <a:pt x="3928" y="18717"/>
                  </a:lnTo>
                  <a:lnTo>
                    <a:pt x="4214" y="18234"/>
                  </a:lnTo>
                  <a:cubicBezTo>
                    <a:pt x="4309" y="18057"/>
                    <a:pt x="4397" y="17887"/>
                    <a:pt x="4492" y="17711"/>
                  </a:cubicBezTo>
                  <a:cubicBezTo>
                    <a:pt x="5233" y="16311"/>
                    <a:pt x="5811" y="14673"/>
                    <a:pt x="6300" y="12926"/>
                  </a:cubicBezTo>
                  <a:cubicBezTo>
                    <a:pt x="7245" y="9420"/>
                    <a:pt x="7714" y="6171"/>
                    <a:pt x="7999" y="3820"/>
                  </a:cubicBezTo>
                  <a:cubicBezTo>
                    <a:pt x="8142" y="2644"/>
                    <a:pt x="8223" y="1686"/>
                    <a:pt x="8278" y="1027"/>
                  </a:cubicBezTo>
                  <a:cubicBezTo>
                    <a:pt x="8305" y="694"/>
                    <a:pt x="8319" y="435"/>
                    <a:pt x="8325" y="266"/>
                  </a:cubicBezTo>
                  <a:cubicBezTo>
                    <a:pt x="8332" y="177"/>
                    <a:pt x="8332" y="89"/>
                    <a:pt x="832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6486096" y="2420049"/>
              <a:ext cx="165395" cy="516846"/>
            </a:xfrm>
            <a:custGeom>
              <a:avLst/>
              <a:gdLst/>
              <a:ahLst/>
              <a:cxnLst/>
              <a:rect l="l" t="t" r="r" b="b"/>
              <a:pathLst>
                <a:path w="7925" h="24765" extrusionOk="0">
                  <a:moveTo>
                    <a:pt x="7" y="0"/>
                  </a:moveTo>
                  <a:cubicBezTo>
                    <a:pt x="1" y="89"/>
                    <a:pt x="1" y="177"/>
                    <a:pt x="14" y="265"/>
                  </a:cubicBezTo>
                  <a:cubicBezTo>
                    <a:pt x="21" y="435"/>
                    <a:pt x="41" y="700"/>
                    <a:pt x="69" y="1033"/>
                  </a:cubicBezTo>
                  <a:cubicBezTo>
                    <a:pt x="123" y="1692"/>
                    <a:pt x="225" y="2651"/>
                    <a:pt x="374" y="3833"/>
                  </a:cubicBezTo>
                  <a:cubicBezTo>
                    <a:pt x="775" y="6919"/>
                    <a:pt x="1367" y="9977"/>
                    <a:pt x="2148" y="12994"/>
                  </a:cubicBezTo>
                  <a:cubicBezTo>
                    <a:pt x="3072" y="16514"/>
                    <a:pt x="4303" y="19620"/>
                    <a:pt x="5539" y="21693"/>
                  </a:cubicBezTo>
                  <a:cubicBezTo>
                    <a:pt x="6015" y="22515"/>
                    <a:pt x="6572" y="23290"/>
                    <a:pt x="7191" y="24017"/>
                  </a:cubicBezTo>
                  <a:cubicBezTo>
                    <a:pt x="7408" y="24275"/>
                    <a:pt x="7605" y="24452"/>
                    <a:pt x="7728" y="24581"/>
                  </a:cubicBezTo>
                  <a:cubicBezTo>
                    <a:pt x="7789" y="24649"/>
                    <a:pt x="7850" y="24710"/>
                    <a:pt x="7925" y="24765"/>
                  </a:cubicBezTo>
                  <a:cubicBezTo>
                    <a:pt x="7870" y="24697"/>
                    <a:pt x="7809" y="24629"/>
                    <a:pt x="7748" y="24568"/>
                  </a:cubicBezTo>
                  <a:cubicBezTo>
                    <a:pt x="7633" y="24432"/>
                    <a:pt x="7442" y="24248"/>
                    <a:pt x="7238" y="23983"/>
                  </a:cubicBezTo>
                  <a:cubicBezTo>
                    <a:pt x="6640" y="23249"/>
                    <a:pt x="6103" y="22461"/>
                    <a:pt x="5641" y="21639"/>
                  </a:cubicBezTo>
                  <a:cubicBezTo>
                    <a:pt x="4438" y="19566"/>
                    <a:pt x="3236" y="16480"/>
                    <a:pt x="2305" y="12960"/>
                  </a:cubicBezTo>
                  <a:cubicBezTo>
                    <a:pt x="1380" y="9433"/>
                    <a:pt x="830" y="6185"/>
                    <a:pt x="490" y="3826"/>
                  </a:cubicBezTo>
                  <a:cubicBezTo>
                    <a:pt x="320" y="2651"/>
                    <a:pt x="205" y="1692"/>
                    <a:pt x="130" y="1026"/>
                  </a:cubicBezTo>
                  <a:lnTo>
                    <a:pt x="48" y="265"/>
                  </a:lnTo>
                  <a:cubicBezTo>
                    <a:pt x="41" y="177"/>
                    <a:pt x="28" y="89"/>
                    <a:pt x="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6399590" y="2660867"/>
              <a:ext cx="155607" cy="20160"/>
            </a:xfrm>
            <a:custGeom>
              <a:avLst/>
              <a:gdLst/>
              <a:ahLst/>
              <a:cxnLst/>
              <a:rect l="l" t="t" r="r" b="b"/>
              <a:pathLst>
                <a:path w="7456" h="966" extrusionOk="0">
                  <a:moveTo>
                    <a:pt x="14" y="1"/>
                  </a:moveTo>
                  <a:lnTo>
                    <a:pt x="0" y="864"/>
                  </a:lnTo>
                  <a:lnTo>
                    <a:pt x="7442" y="966"/>
                  </a:lnTo>
                  <a:lnTo>
                    <a:pt x="7455" y="11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6362003" y="2732785"/>
              <a:ext cx="231490" cy="28237"/>
            </a:xfrm>
            <a:custGeom>
              <a:avLst/>
              <a:gdLst/>
              <a:ahLst/>
              <a:cxnLst/>
              <a:rect l="l" t="t" r="r" b="b"/>
              <a:pathLst>
                <a:path w="11092" h="1353" extrusionOk="0">
                  <a:moveTo>
                    <a:pt x="14" y="0"/>
                  </a:moveTo>
                  <a:lnTo>
                    <a:pt x="0" y="1196"/>
                  </a:lnTo>
                  <a:lnTo>
                    <a:pt x="11078" y="1353"/>
                  </a:lnTo>
                  <a:lnTo>
                    <a:pt x="11091" y="16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6461553" y="2371401"/>
              <a:ext cx="43138" cy="49525"/>
            </a:xfrm>
            <a:custGeom>
              <a:avLst/>
              <a:gdLst/>
              <a:ahLst/>
              <a:cxnLst/>
              <a:rect l="l" t="t" r="r" b="b"/>
              <a:pathLst>
                <a:path w="2067" h="2373" extrusionOk="0">
                  <a:moveTo>
                    <a:pt x="35" y="0"/>
                  </a:moveTo>
                  <a:lnTo>
                    <a:pt x="1" y="2345"/>
                  </a:lnTo>
                  <a:lnTo>
                    <a:pt x="2026" y="2372"/>
                  </a:lnTo>
                  <a:lnTo>
                    <a:pt x="2067" y="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6345265" y="2798568"/>
              <a:ext cx="268221" cy="138765"/>
            </a:xfrm>
            <a:custGeom>
              <a:avLst/>
              <a:gdLst/>
              <a:ahLst/>
              <a:cxnLst/>
              <a:rect l="l" t="t" r="r" b="b"/>
              <a:pathLst>
                <a:path w="12852" h="6649" extrusionOk="0">
                  <a:moveTo>
                    <a:pt x="6202" y="0"/>
                  </a:moveTo>
                  <a:cubicBezTo>
                    <a:pt x="5622" y="0"/>
                    <a:pt x="5041" y="78"/>
                    <a:pt x="4479" y="233"/>
                  </a:cubicBezTo>
                  <a:cubicBezTo>
                    <a:pt x="3860" y="409"/>
                    <a:pt x="3276" y="688"/>
                    <a:pt x="2759" y="1069"/>
                  </a:cubicBezTo>
                  <a:cubicBezTo>
                    <a:pt x="1774" y="1796"/>
                    <a:pt x="1176" y="2747"/>
                    <a:pt x="795" y="3556"/>
                  </a:cubicBezTo>
                  <a:cubicBezTo>
                    <a:pt x="490" y="4195"/>
                    <a:pt x="259" y="4874"/>
                    <a:pt x="116" y="5568"/>
                  </a:cubicBezTo>
                  <a:cubicBezTo>
                    <a:pt x="61" y="5812"/>
                    <a:pt x="34" y="6002"/>
                    <a:pt x="14" y="6138"/>
                  </a:cubicBezTo>
                  <a:cubicBezTo>
                    <a:pt x="0" y="6200"/>
                    <a:pt x="0" y="6268"/>
                    <a:pt x="7" y="6335"/>
                  </a:cubicBezTo>
                  <a:cubicBezTo>
                    <a:pt x="27" y="6274"/>
                    <a:pt x="41" y="6206"/>
                    <a:pt x="48" y="6138"/>
                  </a:cubicBezTo>
                  <a:cubicBezTo>
                    <a:pt x="75" y="6009"/>
                    <a:pt x="116" y="5826"/>
                    <a:pt x="177" y="5581"/>
                  </a:cubicBezTo>
                  <a:cubicBezTo>
                    <a:pt x="347" y="4902"/>
                    <a:pt x="592" y="4236"/>
                    <a:pt x="897" y="3604"/>
                  </a:cubicBezTo>
                  <a:cubicBezTo>
                    <a:pt x="1292" y="2815"/>
                    <a:pt x="1890" y="1891"/>
                    <a:pt x="2855" y="1198"/>
                  </a:cubicBezTo>
                  <a:cubicBezTo>
                    <a:pt x="3357" y="831"/>
                    <a:pt x="3922" y="559"/>
                    <a:pt x="4520" y="389"/>
                  </a:cubicBezTo>
                  <a:cubicBezTo>
                    <a:pt x="5056" y="244"/>
                    <a:pt x="5605" y="167"/>
                    <a:pt x="6158" y="167"/>
                  </a:cubicBezTo>
                  <a:cubicBezTo>
                    <a:pt x="6278" y="167"/>
                    <a:pt x="6398" y="171"/>
                    <a:pt x="6518" y="178"/>
                  </a:cubicBezTo>
                  <a:cubicBezTo>
                    <a:pt x="7904" y="219"/>
                    <a:pt x="9175" y="708"/>
                    <a:pt x="10113" y="1442"/>
                  </a:cubicBezTo>
                  <a:cubicBezTo>
                    <a:pt x="11044" y="2176"/>
                    <a:pt x="11628" y="3101"/>
                    <a:pt x="12009" y="3896"/>
                  </a:cubicBezTo>
                  <a:cubicBezTo>
                    <a:pt x="12301" y="4535"/>
                    <a:pt x="12532" y="5201"/>
                    <a:pt x="12688" y="5887"/>
                  </a:cubicBezTo>
                  <a:cubicBezTo>
                    <a:pt x="12743" y="6132"/>
                    <a:pt x="12777" y="6322"/>
                    <a:pt x="12797" y="6451"/>
                  </a:cubicBezTo>
                  <a:cubicBezTo>
                    <a:pt x="12804" y="6519"/>
                    <a:pt x="12817" y="6580"/>
                    <a:pt x="12838" y="6648"/>
                  </a:cubicBezTo>
                  <a:cubicBezTo>
                    <a:pt x="12851" y="6580"/>
                    <a:pt x="12851" y="6512"/>
                    <a:pt x="12838" y="6444"/>
                  </a:cubicBezTo>
                  <a:cubicBezTo>
                    <a:pt x="12824" y="6315"/>
                    <a:pt x="12797" y="6118"/>
                    <a:pt x="12756" y="5873"/>
                  </a:cubicBezTo>
                  <a:cubicBezTo>
                    <a:pt x="12620" y="5173"/>
                    <a:pt x="12410" y="4494"/>
                    <a:pt x="12117" y="3848"/>
                  </a:cubicBezTo>
                  <a:cubicBezTo>
                    <a:pt x="11751" y="3033"/>
                    <a:pt x="11166" y="2081"/>
                    <a:pt x="10215" y="1320"/>
                  </a:cubicBezTo>
                  <a:cubicBezTo>
                    <a:pt x="9270" y="545"/>
                    <a:pt x="7938" y="49"/>
                    <a:pt x="6524" y="8"/>
                  </a:cubicBezTo>
                  <a:cubicBezTo>
                    <a:pt x="6417" y="3"/>
                    <a:pt x="6310" y="0"/>
                    <a:pt x="620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5" name="Google Shape;4065;p47"/>
          <p:cNvSpPr/>
          <p:nvPr/>
        </p:nvSpPr>
        <p:spPr>
          <a:xfrm>
            <a:off x="6804510" y="3036152"/>
            <a:ext cx="91515" cy="88948"/>
          </a:xfrm>
          <a:custGeom>
            <a:avLst/>
            <a:gdLst/>
            <a:ahLst/>
            <a:cxnLst/>
            <a:rect l="l" t="t" r="r" b="b"/>
            <a:pathLst>
              <a:path w="4385" h="4262" extrusionOk="0">
                <a:moveTo>
                  <a:pt x="2196" y="1"/>
                </a:moveTo>
                <a:cubicBezTo>
                  <a:pt x="979" y="1"/>
                  <a:pt x="1" y="952"/>
                  <a:pt x="1" y="2128"/>
                </a:cubicBezTo>
                <a:cubicBezTo>
                  <a:pt x="1" y="3311"/>
                  <a:pt x="979" y="4262"/>
                  <a:pt x="2196" y="4262"/>
                </a:cubicBezTo>
                <a:cubicBezTo>
                  <a:pt x="3405" y="4262"/>
                  <a:pt x="4384" y="3311"/>
                  <a:pt x="4384" y="2128"/>
                </a:cubicBezTo>
                <a:cubicBezTo>
                  <a:pt x="4384" y="952"/>
                  <a:pt x="3405" y="1"/>
                  <a:pt x="2196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6" name="Google Shape;4066;p47"/>
          <p:cNvSpPr/>
          <p:nvPr/>
        </p:nvSpPr>
        <p:spPr>
          <a:xfrm>
            <a:off x="6848900" y="3076869"/>
            <a:ext cx="3569" cy="96461"/>
          </a:xfrm>
          <a:custGeom>
            <a:avLst/>
            <a:gdLst/>
            <a:ahLst/>
            <a:cxnLst/>
            <a:rect l="l" t="t" r="r" b="b"/>
            <a:pathLst>
              <a:path w="171" h="4622" extrusionOk="0">
                <a:moveTo>
                  <a:pt x="82" y="0"/>
                </a:moveTo>
                <a:cubicBezTo>
                  <a:pt x="35" y="0"/>
                  <a:pt x="1" y="1033"/>
                  <a:pt x="1" y="2311"/>
                </a:cubicBezTo>
                <a:cubicBezTo>
                  <a:pt x="1" y="3589"/>
                  <a:pt x="35" y="4622"/>
                  <a:pt x="82" y="4622"/>
                </a:cubicBezTo>
                <a:cubicBezTo>
                  <a:pt x="130" y="4622"/>
                  <a:pt x="171" y="3589"/>
                  <a:pt x="171" y="2311"/>
                </a:cubicBezTo>
                <a:cubicBezTo>
                  <a:pt x="171" y="1033"/>
                  <a:pt x="130" y="0"/>
                  <a:pt x="8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7" name="Google Shape;4067;p47"/>
          <p:cNvSpPr/>
          <p:nvPr/>
        </p:nvSpPr>
        <p:spPr>
          <a:xfrm>
            <a:off x="6850173" y="3084862"/>
            <a:ext cx="14630" cy="17155"/>
          </a:xfrm>
          <a:custGeom>
            <a:avLst/>
            <a:gdLst/>
            <a:ahLst/>
            <a:cxnLst/>
            <a:rect l="l" t="t" r="r" b="b"/>
            <a:pathLst>
              <a:path w="701" h="822" extrusionOk="0">
                <a:moveTo>
                  <a:pt x="648" y="0"/>
                </a:moveTo>
                <a:cubicBezTo>
                  <a:pt x="596" y="0"/>
                  <a:pt x="441" y="154"/>
                  <a:pt x="280" y="358"/>
                </a:cubicBezTo>
                <a:cubicBezTo>
                  <a:pt x="110" y="589"/>
                  <a:pt x="1" y="793"/>
                  <a:pt x="42" y="820"/>
                </a:cubicBezTo>
                <a:cubicBezTo>
                  <a:pt x="44" y="821"/>
                  <a:pt x="47" y="822"/>
                  <a:pt x="50" y="822"/>
                </a:cubicBezTo>
                <a:cubicBezTo>
                  <a:pt x="102" y="822"/>
                  <a:pt x="256" y="671"/>
                  <a:pt x="422" y="460"/>
                </a:cubicBezTo>
                <a:cubicBezTo>
                  <a:pt x="592" y="236"/>
                  <a:pt x="701" y="32"/>
                  <a:pt x="660" y="5"/>
                </a:cubicBezTo>
                <a:cubicBezTo>
                  <a:pt x="657" y="2"/>
                  <a:pt x="653" y="0"/>
                  <a:pt x="64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8" name="Google Shape;4068;p47"/>
          <p:cNvGrpSpPr/>
          <p:nvPr/>
        </p:nvGrpSpPr>
        <p:grpSpPr>
          <a:xfrm>
            <a:off x="4851349" y="3081252"/>
            <a:ext cx="141999" cy="213062"/>
            <a:chOff x="4851349" y="3081252"/>
            <a:chExt cx="141999" cy="213062"/>
          </a:xfrm>
        </p:grpSpPr>
        <p:sp>
          <p:nvSpPr>
            <p:cNvPr id="4069" name="Google Shape;4069;p47"/>
            <p:cNvSpPr/>
            <p:nvPr/>
          </p:nvSpPr>
          <p:spPr>
            <a:xfrm>
              <a:off x="4851349" y="3081252"/>
              <a:ext cx="141999" cy="138180"/>
            </a:xfrm>
            <a:custGeom>
              <a:avLst/>
              <a:gdLst/>
              <a:ahLst/>
              <a:cxnLst/>
              <a:rect l="l" t="t" r="r" b="b"/>
              <a:pathLst>
                <a:path w="6804" h="6621" extrusionOk="0">
                  <a:moveTo>
                    <a:pt x="3405" y="1"/>
                  </a:moveTo>
                  <a:cubicBezTo>
                    <a:pt x="1523" y="1"/>
                    <a:pt x="0" y="1483"/>
                    <a:pt x="0" y="3311"/>
                  </a:cubicBezTo>
                  <a:cubicBezTo>
                    <a:pt x="0" y="5139"/>
                    <a:pt x="1523" y="6620"/>
                    <a:pt x="3405" y="6620"/>
                  </a:cubicBezTo>
                  <a:cubicBezTo>
                    <a:pt x="5281" y="6620"/>
                    <a:pt x="6803" y="5139"/>
                    <a:pt x="6803" y="3311"/>
                  </a:cubicBezTo>
                  <a:cubicBezTo>
                    <a:pt x="6803" y="1483"/>
                    <a:pt x="5281" y="1"/>
                    <a:pt x="340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4921117" y="3144509"/>
              <a:ext cx="3569" cy="149805"/>
            </a:xfrm>
            <a:custGeom>
              <a:avLst/>
              <a:gdLst/>
              <a:ahLst/>
              <a:cxnLst/>
              <a:rect l="l" t="t" r="r" b="b"/>
              <a:pathLst>
                <a:path w="171" h="7178" extrusionOk="0">
                  <a:moveTo>
                    <a:pt x="83" y="1"/>
                  </a:moveTo>
                  <a:cubicBezTo>
                    <a:pt x="42" y="1"/>
                    <a:pt x="1" y="1612"/>
                    <a:pt x="1" y="3589"/>
                  </a:cubicBezTo>
                  <a:cubicBezTo>
                    <a:pt x="1" y="5567"/>
                    <a:pt x="35" y="7178"/>
                    <a:pt x="83" y="7178"/>
                  </a:cubicBezTo>
                  <a:cubicBezTo>
                    <a:pt x="130" y="7178"/>
                    <a:pt x="171" y="5567"/>
                    <a:pt x="171" y="3589"/>
                  </a:cubicBezTo>
                  <a:cubicBezTo>
                    <a:pt x="171" y="1612"/>
                    <a:pt x="130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4922683" y="3156968"/>
              <a:ext cx="21726" cy="26359"/>
            </a:xfrm>
            <a:custGeom>
              <a:avLst/>
              <a:gdLst/>
              <a:ahLst/>
              <a:cxnLst/>
              <a:rect l="l" t="t" r="r" b="b"/>
              <a:pathLst>
                <a:path w="1041" h="1263" extrusionOk="0">
                  <a:moveTo>
                    <a:pt x="993" y="0"/>
                  </a:moveTo>
                  <a:cubicBezTo>
                    <a:pt x="941" y="0"/>
                    <a:pt x="701" y="250"/>
                    <a:pt x="449" y="580"/>
                  </a:cubicBezTo>
                  <a:cubicBezTo>
                    <a:pt x="184" y="933"/>
                    <a:pt x="1" y="1232"/>
                    <a:pt x="42" y="1259"/>
                  </a:cubicBezTo>
                  <a:cubicBezTo>
                    <a:pt x="44" y="1261"/>
                    <a:pt x="47" y="1262"/>
                    <a:pt x="51" y="1262"/>
                  </a:cubicBezTo>
                  <a:cubicBezTo>
                    <a:pt x="111" y="1262"/>
                    <a:pt x="342" y="1008"/>
                    <a:pt x="592" y="682"/>
                  </a:cubicBezTo>
                  <a:cubicBezTo>
                    <a:pt x="857" y="335"/>
                    <a:pt x="1041" y="29"/>
                    <a:pt x="1000" y="2"/>
                  </a:cubicBezTo>
                  <a:cubicBezTo>
                    <a:pt x="998" y="1"/>
                    <a:pt x="996" y="0"/>
                    <a:pt x="9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2" name="Google Shape;4072;p47"/>
          <p:cNvGrpSpPr/>
          <p:nvPr/>
        </p:nvGrpSpPr>
        <p:grpSpPr>
          <a:xfrm>
            <a:off x="6951309" y="2290968"/>
            <a:ext cx="141999" cy="212916"/>
            <a:chOff x="6951309" y="2290968"/>
            <a:chExt cx="141999" cy="212916"/>
          </a:xfrm>
        </p:grpSpPr>
        <p:sp>
          <p:nvSpPr>
            <p:cNvPr id="4073" name="Google Shape;4073;p47"/>
            <p:cNvSpPr/>
            <p:nvPr/>
          </p:nvSpPr>
          <p:spPr>
            <a:xfrm>
              <a:off x="6951309" y="2290968"/>
              <a:ext cx="141999" cy="138180"/>
            </a:xfrm>
            <a:custGeom>
              <a:avLst/>
              <a:gdLst/>
              <a:ahLst/>
              <a:cxnLst/>
              <a:rect l="l" t="t" r="r" b="b"/>
              <a:pathLst>
                <a:path w="6804" h="6621" extrusionOk="0">
                  <a:moveTo>
                    <a:pt x="3398" y="1"/>
                  </a:moveTo>
                  <a:cubicBezTo>
                    <a:pt x="1523" y="1"/>
                    <a:pt x="0" y="1482"/>
                    <a:pt x="0" y="3311"/>
                  </a:cubicBezTo>
                  <a:cubicBezTo>
                    <a:pt x="0" y="5139"/>
                    <a:pt x="1523" y="6620"/>
                    <a:pt x="3398" y="6620"/>
                  </a:cubicBezTo>
                  <a:cubicBezTo>
                    <a:pt x="5281" y="6620"/>
                    <a:pt x="6803" y="5139"/>
                    <a:pt x="6803" y="3311"/>
                  </a:cubicBezTo>
                  <a:cubicBezTo>
                    <a:pt x="6803" y="1482"/>
                    <a:pt x="5281" y="1"/>
                    <a:pt x="339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7021098" y="2354225"/>
              <a:ext cx="3548" cy="149659"/>
            </a:xfrm>
            <a:custGeom>
              <a:avLst/>
              <a:gdLst/>
              <a:ahLst/>
              <a:cxnLst/>
              <a:rect l="l" t="t" r="r" b="b"/>
              <a:pathLst>
                <a:path w="170" h="7171" extrusionOk="0">
                  <a:moveTo>
                    <a:pt x="88" y="1"/>
                  </a:moveTo>
                  <a:cubicBezTo>
                    <a:pt x="41" y="1"/>
                    <a:pt x="0" y="1605"/>
                    <a:pt x="0" y="3589"/>
                  </a:cubicBezTo>
                  <a:cubicBezTo>
                    <a:pt x="0" y="5567"/>
                    <a:pt x="41" y="7171"/>
                    <a:pt x="88" y="7171"/>
                  </a:cubicBezTo>
                  <a:cubicBezTo>
                    <a:pt x="129" y="7171"/>
                    <a:pt x="170" y="5567"/>
                    <a:pt x="170" y="3589"/>
                  </a:cubicBezTo>
                  <a:cubicBezTo>
                    <a:pt x="170" y="1605"/>
                    <a:pt x="129" y="1"/>
                    <a:pt x="8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7022518" y="2366663"/>
              <a:ext cx="21705" cy="26359"/>
            </a:xfrm>
            <a:custGeom>
              <a:avLst/>
              <a:gdLst/>
              <a:ahLst/>
              <a:cxnLst/>
              <a:rect l="l" t="t" r="r" b="b"/>
              <a:pathLst>
                <a:path w="1040" h="1263" extrusionOk="0">
                  <a:moveTo>
                    <a:pt x="997" y="0"/>
                  </a:moveTo>
                  <a:cubicBezTo>
                    <a:pt x="937" y="0"/>
                    <a:pt x="705" y="254"/>
                    <a:pt x="455" y="581"/>
                  </a:cubicBezTo>
                  <a:cubicBezTo>
                    <a:pt x="190" y="934"/>
                    <a:pt x="0" y="1240"/>
                    <a:pt x="41" y="1260"/>
                  </a:cubicBezTo>
                  <a:cubicBezTo>
                    <a:pt x="43" y="1262"/>
                    <a:pt x="45" y="1262"/>
                    <a:pt x="48" y="1262"/>
                  </a:cubicBezTo>
                  <a:cubicBezTo>
                    <a:pt x="105" y="1262"/>
                    <a:pt x="339" y="1012"/>
                    <a:pt x="591" y="683"/>
                  </a:cubicBezTo>
                  <a:cubicBezTo>
                    <a:pt x="856" y="336"/>
                    <a:pt x="1040" y="30"/>
                    <a:pt x="1006" y="3"/>
                  </a:cubicBezTo>
                  <a:cubicBezTo>
                    <a:pt x="1003" y="1"/>
                    <a:pt x="1000" y="0"/>
                    <a:pt x="99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6" name="Google Shape;4076;p47"/>
          <p:cNvGrpSpPr/>
          <p:nvPr/>
        </p:nvGrpSpPr>
        <p:grpSpPr>
          <a:xfrm>
            <a:off x="7302343" y="1674009"/>
            <a:ext cx="258287" cy="211497"/>
            <a:chOff x="7302343" y="1674009"/>
            <a:chExt cx="258287" cy="211497"/>
          </a:xfrm>
        </p:grpSpPr>
        <p:sp>
          <p:nvSpPr>
            <p:cNvPr id="4077" name="Google Shape;4077;p47"/>
            <p:cNvSpPr/>
            <p:nvPr/>
          </p:nvSpPr>
          <p:spPr>
            <a:xfrm>
              <a:off x="7559774" y="1883356"/>
              <a:ext cx="856" cy="1148"/>
            </a:xfrm>
            <a:custGeom>
              <a:avLst/>
              <a:gdLst/>
              <a:ahLst/>
              <a:cxnLst/>
              <a:rect l="l" t="t" r="r" b="b"/>
              <a:pathLst>
                <a:path w="41" h="55" extrusionOk="0">
                  <a:moveTo>
                    <a:pt x="41" y="0"/>
                  </a:moveTo>
                  <a:cubicBezTo>
                    <a:pt x="27" y="21"/>
                    <a:pt x="14" y="41"/>
                    <a:pt x="0" y="55"/>
                  </a:cubicBezTo>
                  <a:cubicBezTo>
                    <a:pt x="7" y="55"/>
                    <a:pt x="14" y="55"/>
                    <a:pt x="21" y="48"/>
                  </a:cubicBezTo>
                  <a:cubicBezTo>
                    <a:pt x="34" y="41"/>
                    <a:pt x="34" y="21"/>
                    <a:pt x="4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7558626" y="1884483"/>
              <a:ext cx="1169" cy="1023"/>
            </a:xfrm>
            <a:custGeom>
              <a:avLst/>
              <a:gdLst/>
              <a:ahLst/>
              <a:cxnLst/>
              <a:rect l="l" t="t" r="r" b="b"/>
              <a:pathLst>
                <a:path w="56" h="49" extrusionOk="0">
                  <a:moveTo>
                    <a:pt x="55" y="1"/>
                  </a:moveTo>
                  <a:cubicBezTo>
                    <a:pt x="42" y="14"/>
                    <a:pt x="21" y="14"/>
                    <a:pt x="1" y="21"/>
                  </a:cubicBezTo>
                  <a:lnTo>
                    <a:pt x="1" y="35"/>
                  </a:lnTo>
                  <a:lnTo>
                    <a:pt x="28" y="48"/>
                  </a:lnTo>
                  <a:cubicBezTo>
                    <a:pt x="35" y="35"/>
                    <a:pt x="48" y="21"/>
                    <a:pt x="5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7302343" y="1674009"/>
              <a:ext cx="83417" cy="81143"/>
            </a:xfrm>
            <a:custGeom>
              <a:avLst/>
              <a:gdLst/>
              <a:ahLst/>
              <a:cxnLst/>
              <a:rect l="l" t="t" r="r" b="b"/>
              <a:pathLst>
                <a:path w="3997" h="3888" extrusionOk="0">
                  <a:moveTo>
                    <a:pt x="1998" y="1"/>
                  </a:moveTo>
                  <a:cubicBezTo>
                    <a:pt x="898" y="1"/>
                    <a:pt x="0" y="870"/>
                    <a:pt x="0" y="1944"/>
                  </a:cubicBezTo>
                  <a:cubicBezTo>
                    <a:pt x="0" y="3018"/>
                    <a:pt x="898" y="3888"/>
                    <a:pt x="1998" y="3888"/>
                  </a:cubicBezTo>
                  <a:cubicBezTo>
                    <a:pt x="3099" y="3888"/>
                    <a:pt x="3996" y="3018"/>
                    <a:pt x="3996" y="1944"/>
                  </a:cubicBezTo>
                  <a:cubicBezTo>
                    <a:pt x="3996" y="870"/>
                    <a:pt x="3099" y="1"/>
                    <a:pt x="199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7342622" y="1711178"/>
              <a:ext cx="3569" cy="87946"/>
            </a:xfrm>
            <a:custGeom>
              <a:avLst/>
              <a:gdLst/>
              <a:ahLst/>
              <a:cxnLst/>
              <a:rect l="l" t="t" r="r" b="b"/>
              <a:pathLst>
                <a:path w="171" h="4214" extrusionOk="0">
                  <a:moveTo>
                    <a:pt x="82" y="0"/>
                  </a:moveTo>
                  <a:cubicBezTo>
                    <a:pt x="35" y="0"/>
                    <a:pt x="1" y="945"/>
                    <a:pt x="1" y="2107"/>
                  </a:cubicBezTo>
                  <a:cubicBezTo>
                    <a:pt x="1" y="3269"/>
                    <a:pt x="35" y="4214"/>
                    <a:pt x="82" y="4214"/>
                  </a:cubicBezTo>
                  <a:cubicBezTo>
                    <a:pt x="130" y="4214"/>
                    <a:pt x="170" y="3269"/>
                    <a:pt x="170" y="2107"/>
                  </a:cubicBezTo>
                  <a:cubicBezTo>
                    <a:pt x="170" y="945"/>
                    <a:pt x="130" y="0"/>
                    <a:pt x="8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7343895" y="1718336"/>
              <a:ext cx="13357" cy="15757"/>
            </a:xfrm>
            <a:custGeom>
              <a:avLst/>
              <a:gdLst/>
              <a:ahLst/>
              <a:cxnLst/>
              <a:rect l="l" t="t" r="r" b="b"/>
              <a:pathLst>
                <a:path w="640" h="755" extrusionOk="0">
                  <a:moveTo>
                    <a:pt x="593" y="0"/>
                  </a:moveTo>
                  <a:cubicBezTo>
                    <a:pt x="539" y="0"/>
                    <a:pt x="396" y="137"/>
                    <a:pt x="252" y="330"/>
                  </a:cubicBezTo>
                  <a:cubicBezTo>
                    <a:pt x="96" y="541"/>
                    <a:pt x="1" y="724"/>
                    <a:pt x="41" y="751"/>
                  </a:cubicBezTo>
                  <a:cubicBezTo>
                    <a:pt x="44" y="754"/>
                    <a:pt x="48" y="755"/>
                    <a:pt x="53" y="755"/>
                  </a:cubicBezTo>
                  <a:cubicBezTo>
                    <a:pt x="102" y="755"/>
                    <a:pt x="245" y="625"/>
                    <a:pt x="388" y="432"/>
                  </a:cubicBezTo>
                  <a:cubicBezTo>
                    <a:pt x="544" y="221"/>
                    <a:pt x="640" y="38"/>
                    <a:pt x="606" y="4"/>
                  </a:cubicBezTo>
                  <a:cubicBezTo>
                    <a:pt x="602" y="1"/>
                    <a:pt x="598" y="0"/>
                    <a:pt x="5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2" name="Google Shape;4082;p47"/>
          <p:cNvGrpSpPr/>
          <p:nvPr/>
        </p:nvGrpSpPr>
        <p:grpSpPr>
          <a:xfrm>
            <a:off x="7611385" y="3954515"/>
            <a:ext cx="83292" cy="125116"/>
            <a:chOff x="7611385" y="3954515"/>
            <a:chExt cx="83292" cy="125116"/>
          </a:xfrm>
        </p:grpSpPr>
        <p:sp>
          <p:nvSpPr>
            <p:cNvPr id="4083" name="Google Shape;4083;p47"/>
            <p:cNvSpPr/>
            <p:nvPr/>
          </p:nvSpPr>
          <p:spPr>
            <a:xfrm>
              <a:off x="7611385" y="3954515"/>
              <a:ext cx="83292" cy="81143"/>
            </a:xfrm>
            <a:custGeom>
              <a:avLst/>
              <a:gdLst/>
              <a:ahLst/>
              <a:cxnLst/>
              <a:rect l="l" t="t" r="r" b="b"/>
              <a:pathLst>
                <a:path w="3991" h="3888" extrusionOk="0">
                  <a:moveTo>
                    <a:pt x="1992" y="1"/>
                  </a:moveTo>
                  <a:cubicBezTo>
                    <a:pt x="891" y="1"/>
                    <a:pt x="1" y="871"/>
                    <a:pt x="1" y="1944"/>
                  </a:cubicBezTo>
                  <a:cubicBezTo>
                    <a:pt x="1" y="3018"/>
                    <a:pt x="891" y="3888"/>
                    <a:pt x="1992" y="3888"/>
                  </a:cubicBezTo>
                  <a:cubicBezTo>
                    <a:pt x="3100" y="3888"/>
                    <a:pt x="3990" y="3018"/>
                    <a:pt x="3990" y="1944"/>
                  </a:cubicBezTo>
                  <a:cubicBezTo>
                    <a:pt x="3990" y="871"/>
                    <a:pt x="3100" y="1"/>
                    <a:pt x="19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7"/>
            <p:cNvSpPr/>
            <p:nvPr/>
          </p:nvSpPr>
          <p:spPr>
            <a:xfrm>
              <a:off x="7651539" y="3991685"/>
              <a:ext cx="3569" cy="87946"/>
            </a:xfrm>
            <a:custGeom>
              <a:avLst/>
              <a:gdLst/>
              <a:ahLst/>
              <a:cxnLst/>
              <a:rect l="l" t="t" r="r" b="b"/>
              <a:pathLst>
                <a:path w="171" h="4214" extrusionOk="0">
                  <a:moveTo>
                    <a:pt x="88" y="0"/>
                  </a:moveTo>
                  <a:cubicBezTo>
                    <a:pt x="41" y="0"/>
                    <a:pt x="0" y="945"/>
                    <a:pt x="0" y="2107"/>
                  </a:cubicBezTo>
                  <a:cubicBezTo>
                    <a:pt x="0" y="3269"/>
                    <a:pt x="41" y="4214"/>
                    <a:pt x="88" y="4214"/>
                  </a:cubicBezTo>
                  <a:cubicBezTo>
                    <a:pt x="136" y="4214"/>
                    <a:pt x="170" y="3276"/>
                    <a:pt x="170" y="2107"/>
                  </a:cubicBezTo>
                  <a:cubicBezTo>
                    <a:pt x="170" y="945"/>
                    <a:pt x="136" y="0"/>
                    <a:pt x="8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7652812" y="3998989"/>
              <a:ext cx="13482" cy="15757"/>
            </a:xfrm>
            <a:custGeom>
              <a:avLst/>
              <a:gdLst/>
              <a:ahLst/>
              <a:cxnLst/>
              <a:rect l="l" t="t" r="r" b="b"/>
              <a:pathLst>
                <a:path w="646" h="755" extrusionOk="0">
                  <a:moveTo>
                    <a:pt x="594" y="0"/>
                  </a:moveTo>
                  <a:cubicBezTo>
                    <a:pt x="545" y="0"/>
                    <a:pt x="402" y="130"/>
                    <a:pt x="259" y="323"/>
                  </a:cubicBezTo>
                  <a:cubicBezTo>
                    <a:pt x="102" y="534"/>
                    <a:pt x="0" y="724"/>
                    <a:pt x="41" y="751"/>
                  </a:cubicBezTo>
                  <a:cubicBezTo>
                    <a:pt x="44" y="753"/>
                    <a:pt x="49" y="754"/>
                    <a:pt x="53" y="754"/>
                  </a:cubicBezTo>
                  <a:cubicBezTo>
                    <a:pt x="108" y="754"/>
                    <a:pt x="251" y="618"/>
                    <a:pt x="394" y="425"/>
                  </a:cubicBezTo>
                  <a:cubicBezTo>
                    <a:pt x="551" y="221"/>
                    <a:pt x="646" y="31"/>
                    <a:pt x="605" y="4"/>
                  </a:cubicBezTo>
                  <a:cubicBezTo>
                    <a:pt x="602" y="1"/>
                    <a:pt x="598" y="0"/>
                    <a:pt x="59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3680813" y="3411728"/>
            <a:ext cx="83417" cy="125116"/>
            <a:chOff x="3680813" y="3411728"/>
            <a:chExt cx="83417" cy="125116"/>
          </a:xfrm>
        </p:grpSpPr>
        <p:sp>
          <p:nvSpPr>
            <p:cNvPr id="4087" name="Google Shape;4087;p47"/>
            <p:cNvSpPr/>
            <p:nvPr/>
          </p:nvSpPr>
          <p:spPr>
            <a:xfrm>
              <a:off x="3680813" y="3411728"/>
              <a:ext cx="83417" cy="81143"/>
            </a:xfrm>
            <a:custGeom>
              <a:avLst/>
              <a:gdLst/>
              <a:ahLst/>
              <a:cxnLst/>
              <a:rect l="l" t="t" r="r" b="b"/>
              <a:pathLst>
                <a:path w="3997" h="3888" extrusionOk="0">
                  <a:moveTo>
                    <a:pt x="1998" y="1"/>
                  </a:moveTo>
                  <a:cubicBezTo>
                    <a:pt x="897" y="1"/>
                    <a:pt x="0" y="870"/>
                    <a:pt x="0" y="1944"/>
                  </a:cubicBezTo>
                  <a:cubicBezTo>
                    <a:pt x="0" y="3018"/>
                    <a:pt x="897" y="3888"/>
                    <a:pt x="1998" y="3888"/>
                  </a:cubicBezTo>
                  <a:cubicBezTo>
                    <a:pt x="3099" y="3888"/>
                    <a:pt x="3996" y="3018"/>
                    <a:pt x="3996" y="1944"/>
                  </a:cubicBezTo>
                  <a:cubicBezTo>
                    <a:pt x="3996" y="870"/>
                    <a:pt x="3099" y="1"/>
                    <a:pt x="199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721092" y="3448898"/>
              <a:ext cx="3569" cy="87946"/>
            </a:xfrm>
            <a:custGeom>
              <a:avLst/>
              <a:gdLst/>
              <a:ahLst/>
              <a:cxnLst/>
              <a:rect l="l" t="t" r="r" b="b"/>
              <a:pathLst>
                <a:path w="171" h="4214" extrusionOk="0">
                  <a:moveTo>
                    <a:pt x="82" y="0"/>
                  </a:moveTo>
                  <a:cubicBezTo>
                    <a:pt x="34" y="0"/>
                    <a:pt x="0" y="945"/>
                    <a:pt x="0" y="2107"/>
                  </a:cubicBezTo>
                  <a:cubicBezTo>
                    <a:pt x="0" y="3269"/>
                    <a:pt x="34" y="4214"/>
                    <a:pt x="82" y="4214"/>
                  </a:cubicBezTo>
                  <a:cubicBezTo>
                    <a:pt x="129" y="4214"/>
                    <a:pt x="170" y="3269"/>
                    <a:pt x="170" y="2107"/>
                  </a:cubicBezTo>
                  <a:cubicBezTo>
                    <a:pt x="170" y="945"/>
                    <a:pt x="129" y="0"/>
                    <a:pt x="8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722365" y="3456056"/>
              <a:ext cx="13357" cy="15757"/>
            </a:xfrm>
            <a:custGeom>
              <a:avLst/>
              <a:gdLst/>
              <a:ahLst/>
              <a:cxnLst/>
              <a:rect l="l" t="t" r="r" b="b"/>
              <a:pathLst>
                <a:path w="640" h="755" extrusionOk="0">
                  <a:moveTo>
                    <a:pt x="593" y="0"/>
                  </a:moveTo>
                  <a:cubicBezTo>
                    <a:pt x="539" y="0"/>
                    <a:pt x="395" y="136"/>
                    <a:pt x="252" y="330"/>
                  </a:cubicBezTo>
                  <a:cubicBezTo>
                    <a:pt x="96" y="534"/>
                    <a:pt x="0" y="724"/>
                    <a:pt x="41" y="751"/>
                  </a:cubicBezTo>
                  <a:cubicBezTo>
                    <a:pt x="44" y="753"/>
                    <a:pt x="48" y="755"/>
                    <a:pt x="52" y="755"/>
                  </a:cubicBezTo>
                  <a:cubicBezTo>
                    <a:pt x="101" y="755"/>
                    <a:pt x="244" y="619"/>
                    <a:pt x="388" y="432"/>
                  </a:cubicBezTo>
                  <a:cubicBezTo>
                    <a:pt x="544" y="221"/>
                    <a:pt x="639" y="31"/>
                    <a:pt x="605" y="4"/>
                  </a:cubicBezTo>
                  <a:cubicBezTo>
                    <a:pt x="602" y="1"/>
                    <a:pt x="598" y="0"/>
                    <a:pt x="5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0" name="Google Shape;4090;p47"/>
          <p:cNvGrpSpPr/>
          <p:nvPr/>
        </p:nvGrpSpPr>
        <p:grpSpPr>
          <a:xfrm>
            <a:off x="5486047" y="3666029"/>
            <a:ext cx="80433" cy="218300"/>
            <a:chOff x="5486047" y="3666029"/>
            <a:chExt cx="80433" cy="218300"/>
          </a:xfrm>
        </p:grpSpPr>
        <p:sp>
          <p:nvSpPr>
            <p:cNvPr id="4091" name="Google Shape;4091;p47"/>
            <p:cNvSpPr/>
            <p:nvPr/>
          </p:nvSpPr>
          <p:spPr>
            <a:xfrm>
              <a:off x="5486047" y="3666029"/>
              <a:ext cx="80433" cy="141165"/>
            </a:xfrm>
            <a:custGeom>
              <a:avLst/>
              <a:gdLst/>
              <a:ahLst/>
              <a:cxnLst/>
              <a:rect l="l" t="t" r="r" b="b"/>
              <a:pathLst>
                <a:path w="3854" h="6764" extrusionOk="0">
                  <a:moveTo>
                    <a:pt x="2338" y="1"/>
                  </a:moveTo>
                  <a:lnTo>
                    <a:pt x="2738" y="98"/>
                  </a:lnTo>
                  <a:lnTo>
                    <a:pt x="2738" y="98"/>
                  </a:lnTo>
                  <a:cubicBezTo>
                    <a:pt x="2511" y="46"/>
                    <a:pt x="2252" y="7"/>
                    <a:pt x="1997" y="7"/>
                  </a:cubicBezTo>
                  <a:cubicBezTo>
                    <a:pt x="1697" y="7"/>
                    <a:pt x="1402" y="61"/>
                    <a:pt x="1169" y="211"/>
                  </a:cubicBezTo>
                  <a:cubicBezTo>
                    <a:pt x="707" y="531"/>
                    <a:pt x="367" y="993"/>
                    <a:pt x="211" y="1523"/>
                  </a:cubicBezTo>
                  <a:cubicBezTo>
                    <a:pt x="0" y="2209"/>
                    <a:pt x="34" y="2943"/>
                    <a:pt x="313" y="3603"/>
                  </a:cubicBezTo>
                  <a:cubicBezTo>
                    <a:pt x="476" y="3990"/>
                    <a:pt x="727" y="4364"/>
                    <a:pt x="761" y="4785"/>
                  </a:cubicBezTo>
                  <a:cubicBezTo>
                    <a:pt x="775" y="4975"/>
                    <a:pt x="748" y="5172"/>
                    <a:pt x="748" y="5363"/>
                  </a:cubicBezTo>
                  <a:cubicBezTo>
                    <a:pt x="748" y="6029"/>
                    <a:pt x="1230" y="6742"/>
                    <a:pt x="1910" y="6763"/>
                  </a:cubicBezTo>
                  <a:cubicBezTo>
                    <a:pt x="1921" y="6763"/>
                    <a:pt x="1932" y="6763"/>
                    <a:pt x="1944" y="6763"/>
                  </a:cubicBezTo>
                  <a:cubicBezTo>
                    <a:pt x="2352" y="6763"/>
                    <a:pt x="2720" y="6524"/>
                    <a:pt x="3004" y="6239"/>
                  </a:cubicBezTo>
                  <a:cubicBezTo>
                    <a:pt x="3378" y="5866"/>
                    <a:pt x="3663" y="5390"/>
                    <a:pt x="3697" y="4873"/>
                  </a:cubicBezTo>
                  <a:cubicBezTo>
                    <a:pt x="3725" y="4323"/>
                    <a:pt x="3466" y="3786"/>
                    <a:pt x="3521" y="3242"/>
                  </a:cubicBezTo>
                  <a:cubicBezTo>
                    <a:pt x="3548" y="2950"/>
                    <a:pt x="3657" y="2672"/>
                    <a:pt x="3725" y="2393"/>
                  </a:cubicBezTo>
                  <a:cubicBezTo>
                    <a:pt x="3854" y="1883"/>
                    <a:pt x="3840" y="1326"/>
                    <a:pt x="3602" y="857"/>
                  </a:cubicBezTo>
                  <a:cubicBezTo>
                    <a:pt x="3364" y="388"/>
                    <a:pt x="2875" y="21"/>
                    <a:pt x="23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5527892" y="3734671"/>
              <a:ext cx="3569" cy="149659"/>
            </a:xfrm>
            <a:custGeom>
              <a:avLst/>
              <a:gdLst/>
              <a:ahLst/>
              <a:cxnLst/>
              <a:rect l="l" t="t" r="r" b="b"/>
              <a:pathLst>
                <a:path w="171" h="7171" extrusionOk="0">
                  <a:moveTo>
                    <a:pt x="82" y="1"/>
                  </a:moveTo>
                  <a:cubicBezTo>
                    <a:pt x="41" y="1"/>
                    <a:pt x="0" y="1605"/>
                    <a:pt x="0" y="3582"/>
                  </a:cubicBezTo>
                  <a:cubicBezTo>
                    <a:pt x="0" y="5560"/>
                    <a:pt x="34" y="7171"/>
                    <a:pt x="82" y="7171"/>
                  </a:cubicBezTo>
                  <a:cubicBezTo>
                    <a:pt x="129" y="7171"/>
                    <a:pt x="170" y="5560"/>
                    <a:pt x="170" y="3582"/>
                  </a:cubicBezTo>
                  <a:cubicBezTo>
                    <a:pt x="170" y="1605"/>
                    <a:pt x="129" y="1"/>
                    <a:pt x="8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5529436" y="3746984"/>
              <a:ext cx="21726" cy="26484"/>
            </a:xfrm>
            <a:custGeom>
              <a:avLst/>
              <a:gdLst/>
              <a:ahLst/>
              <a:cxnLst/>
              <a:rect l="l" t="t" r="r" b="b"/>
              <a:pathLst>
                <a:path w="1041" h="1269" extrusionOk="0">
                  <a:moveTo>
                    <a:pt x="994" y="0"/>
                  </a:moveTo>
                  <a:cubicBezTo>
                    <a:pt x="942" y="0"/>
                    <a:pt x="702" y="256"/>
                    <a:pt x="449" y="587"/>
                  </a:cubicBezTo>
                  <a:cubicBezTo>
                    <a:pt x="184" y="933"/>
                    <a:pt x="1" y="1239"/>
                    <a:pt x="42" y="1266"/>
                  </a:cubicBezTo>
                  <a:cubicBezTo>
                    <a:pt x="44" y="1268"/>
                    <a:pt x="46" y="1268"/>
                    <a:pt x="49" y="1268"/>
                  </a:cubicBezTo>
                  <a:cubicBezTo>
                    <a:pt x="106" y="1268"/>
                    <a:pt x="340" y="1012"/>
                    <a:pt x="592" y="682"/>
                  </a:cubicBezTo>
                  <a:cubicBezTo>
                    <a:pt x="857" y="335"/>
                    <a:pt x="1041" y="29"/>
                    <a:pt x="1000" y="2"/>
                  </a:cubicBezTo>
                  <a:cubicBezTo>
                    <a:pt x="998" y="1"/>
                    <a:pt x="996" y="0"/>
                    <a:pt x="99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4" name="Google Shape;4094;p47"/>
          <p:cNvGrpSpPr/>
          <p:nvPr/>
        </p:nvGrpSpPr>
        <p:grpSpPr>
          <a:xfrm>
            <a:off x="6367805" y="1794700"/>
            <a:ext cx="80308" cy="218300"/>
            <a:chOff x="6367805" y="1794700"/>
            <a:chExt cx="80308" cy="218300"/>
          </a:xfrm>
        </p:grpSpPr>
        <p:sp>
          <p:nvSpPr>
            <p:cNvPr id="4095" name="Google Shape;4095;p47"/>
            <p:cNvSpPr/>
            <p:nvPr/>
          </p:nvSpPr>
          <p:spPr>
            <a:xfrm>
              <a:off x="6367805" y="1794700"/>
              <a:ext cx="80308" cy="141165"/>
            </a:xfrm>
            <a:custGeom>
              <a:avLst/>
              <a:gdLst/>
              <a:ahLst/>
              <a:cxnLst/>
              <a:rect l="l" t="t" r="r" b="b"/>
              <a:pathLst>
                <a:path w="3848" h="6764" extrusionOk="0">
                  <a:moveTo>
                    <a:pt x="2339" y="1"/>
                  </a:moveTo>
                  <a:lnTo>
                    <a:pt x="2739" y="98"/>
                  </a:lnTo>
                  <a:lnTo>
                    <a:pt x="2739" y="98"/>
                  </a:lnTo>
                  <a:cubicBezTo>
                    <a:pt x="2512" y="46"/>
                    <a:pt x="2253" y="7"/>
                    <a:pt x="1997" y="7"/>
                  </a:cubicBezTo>
                  <a:cubicBezTo>
                    <a:pt x="1696" y="7"/>
                    <a:pt x="1399" y="61"/>
                    <a:pt x="1163" y="212"/>
                  </a:cubicBezTo>
                  <a:cubicBezTo>
                    <a:pt x="701" y="531"/>
                    <a:pt x="368" y="993"/>
                    <a:pt x="212" y="1523"/>
                  </a:cubicBezTo>
                  <a:cubicBezTo>
                    <a:pt x="1" y="2210"/>
                    <a:pt x="35" y="2944"/>
                    <a:pt x="307" y="3603"/>
                  </a:cubicBezTo>
                  <a:cubicBezTo>
                    <a:pt x="470" y="3990"/>
                    <a:pt x="721" y="4364"/>
                    <a:pt x="762" y="4785"/>
                  </a:cubicBezTo>
                  <a:cubicBezTo>
                    <a:pt x="776" y="4976"/>
                    <a:pt x="748" y="5173"/>
                    <a:pt x="748" y="5363"/>
                  </a:cubicBezTo>
                  <a:cubicBezTo>
                    <a:pt x="748" y="6029"/>
                    <a:pt x="1224" y="6743"/>
                    <a:pt x="1911" y="6763"/>
                  </a:cubicBezTo>
                  <a:cubicBezTo>
                    <a:pt x="1921" y="6763"/>
                    <a:pt x="1932" y="6763"/>
                    <a:pt x="1943" y="6763"/>
                  </a:cubicBezTo>
                  <a:cubicBezTo>
                    <a:pt x="2345" y="6763"/>
                    <a:pt x="2720" y="6518"/>
                    <a:pt x="3005" y="6240"/>
                  </a:cubicBezTo>
                  <a:cubicBezTo>
                    <a:pt x="3378" y="5866"/>
                    <a:pt x="3664" y="5390"/>
                    <a:pt x="3691" y="4874"/>
                  </a:cubicBezTo>
                  <a:cubicBezTo>
                    <a:pt x="3725" y="4323"/>
                    <a:pt x="3467" y="3786"/>
                    <a:pt x="3514" y="3243"/>
                  </a:cubicBezTo>
                  <a:cubicBezTo>
                    <a:pt x="3542" y="2950"/>
                    <a:pt x="3657" y="2672"/>
                    <a:pt x="3725" y="2393"/>
                  </a:cubicBezTo>
                  <a:cubicBezTo>
                    <a:pt x="3847" y="1883"/>
                    <a:pt x="3841" y="1326"/>
                    <a:pt x="3603" y="857"/>
                  </a:cubicBezTo>
                  <a:cubicBezTo>
                    <a:pt x="3365" y="388"/>
                    <a:pt x="2876" y="21"/>
                    <a:pt x="23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6409503" y="1863362"/>
              <a:ext cx="3569" cy="149638"/>
            </a:xfrm>
            <a:custGeom>
              <a:avLst/>
              <a:gdLst/>
              <a:ahLst/>
              <a:cxnLst/>
              <a:rect l="l" t="t" r="r" b="b"/>
              <a:pathLst>
                <a:path w="171" h="7170" extrusionOk="0">
                  <a:moveTo>
                    <a:pt x="89" y="0"/>
                  </a:moveTo>
                  <a:cubicBezTo>
                    <a:pt x="42" y="0"/>
                    <a:pt x="1" y="1604"/>
                    <a:pt x="1" y="3582"/>
                  </a:cubicBezTo>
                  <a:cubicBezTo>
                    <a:pt x="1" y="5559"/>
                    <a:pt x="42" y="7170"/>
                    <a:pt x="89" y="7170"/>
                  </a:cubicBezTo>
                  <a:cubicBezTo>
                    <a:pt x="137" y="7170"/>
                    <a:pt x="171" y="5559"/>
                    <a:pt x="171" y="3582"/>
                  </a:cubicBezTo>
                  <a:cubicBezTo>
                    <a:pt x="171" y="1604"/>
                    <a:pt x="137" y="0"/>
                    <a:pt x="8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47"/>
            <p:cNvSpPr/>
            <p:nvPr/>
          </p:nvSpPr>
          <p:spPr>
            <a:xfrm>
              <a:off x="6411068" y="1875655"/>
              <a:ext cx="21726" cy="26484"/>
            </a:xfrm>
            <a:custGeom>
              <a:avLst/>
              <a:gdLst/>
              <a:ahLst/>
              <a:cxnLst/>
              <a:rect l="l" t="t" r="r" b="b"/>
              <a:pathLst>
                <a:path w="1041" h="1269" extrusionOk="0">
                  <a:moveTo>
                    <a:pt x="999" y="1"/>
                  </a:moveTo>
                  <a:cubicBezTo>
                    <a:pt x="942" y="1"/>
                    <a:pt x="708" y="257"/>
                    <a:pt x="456" y="587"/>
                  </a:cubicBezTo>
                  <a:cubicBezTo>
                    <a:pt x="184" y="933"/>
                    <a:pt x="1" y="1239"/>
                    <a:pt x="41" y="1266"/>
                  </a:cubicBezTo>
                  <a:cubicBezTo>
                    <a:pt x="43" y="1268"/>
                    <a:pt x="46" y="1268"/>
                    <a:pt x="49" y="1268"/>
                  </a:cubicBezTo>
                  <a:cubicBezTo>
                    <a:pt x="105" y="1268"/>
                    <a:pt x="339" y="1012"/>
                    <a:pt x="592" y="682"/>
                  </a:cubicBezTo>
                  <a:cubicBezTo>
                    <a:pt x="857" y="335"/>
                    <a:pt x="1040" y="30"/>
                    <a:pt x="1006" y="2"/>
                  </a:cubicBezTo>
                  <a:cubicBezTo>
                    <a:pt x="1004" y="1"/>
                    <a:pt x="1002" y="1"/>
                    <a:pt x="99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8" name="Google Shape;4098;p47"/>
          <p:cNvGrpSpPr/>
          <p:nvPr/>
        </p:nvGrpSpPr>
        <p:grpSpPr>
          <a:xfrm>
            <a:off x="3812565" y="3466282"/>
            <a:ext cx="318434" cy="626121"/>
            <a:chOff x="3812565" y="3466282"/>
            <a:chExt cx="318434" cy="626121"/>
          </a:xfrm>
        </p:grpSpPr>
        <p:sp>
          <p:nvSpPr>
            <p:cNvPr id="4099" name="Google Shape;4099;p47"/>
            <p:cNvSpPr/>
            <p:nvPr/>
          </p:nvSpPr>
          <p:spPr>
            <a:xfrm>
              <a:off x="4124468" y="3492725"/>
              <a:ext cx="856" cy="730"/>
            </a:xfrm>
            <a:custGeom>
              <a:avLst/>
              <a:gdLst/>
              <a:ahLst/>
              <a:cxnLst/>
              <a:rect l="l" t="t" r="r" b="b"/>
              <a:pathLst>
                <a:path w="41" h="35" extrusionOk="0">
                  <a:moveTo>
                    <a:pt x="34" y="34"/>
                  </a:moveTo>
                  <a:cubicBezTo>
                    <a:pt x="34" y="20"/>
                    <a:pt x="34" y="7"/>
                    <a:pt x="41" y="0"/>
                  </a:cubicBezTo>
                  <a:cubicBezTo>
                    <a:pt x="27" y="0"/>
                    <a:pt x="14" y="0"/>
                    <a:pt x="0" y="0"/>
                  </a:cubicBezTo>
                  <a:cubicBezTo>
                    <a:pt x="0" y="7"/>
                    <a:pt x="14" y="14"/>
                    <a:pt x="20" y="27"/>
                  </a:cubicBezTo>
                  <a:cubicBezTo>
                    <a:pt x="27" y="27"/>
                    <a:pt x="27" y="27"/>
                    <a:pt x="34" y="3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47"/>
            <p:cNvSpPr/>
            <p:nvPr/>
          </p:nvSpPr>
          <p:spPr>
            <a:xfrm>
              <a:off x="4130562" y="4070678"/>
              <a:ext cx="438" cy="584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7" y="28"/>
                  </a:moveTo>
                  <a:lnTo>
                    <a:pt x="21" y="21"/>
                  </a:lnTo>
                  <a:cubicBezTo>
                    <a:pt x="21" y="21"/>
                    <a:pt x="21" y="7"/>
                    <a:pt x="14" y="1"/>
                  </a:cubicBezTo>
                  <a:lnTo>
                    <a:pt x="0" y="7"/>
                  </a:lnTo>
                  <a:cubicBezTo>
                    <a:pt x="0" y="14"/>
                    <a:pt x="0" y="21"/>
                    <a:pt x="7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47"/>
            <p:cNvSpPr/>
            <p:nvPr/>
          </p:nvSpPr>
          <p:spPr>
            <a:xfrm>
              <a:off x="4109003" y="4071241"/>
              <a:ext cx="21851" cy="21162"/>
            </a:xfrm>
            <a:custGeom>
              <a:avLst/>
              <a:gdLst/>
              <a:ahLst/>
              <a:cxnLst/>
              <a:rect l="l" t="t" r="r" b="b"/>
              <a:pathLst>
                <a:path w="1047" h="1014" extrusionOk="0">
                  <a:moveTo>
                    <a:pt x="401" y="415"/>
                  </a:moveTo>
                  <a:cubicBezTo>
                    <a:pt x="293" y="531"/>
                    <a:pt x="191" y="646"/>
                    <a:pt x="95" y="775"/>
                  </a:cubicBezTo>
                  <a:cubicBezTo>
                    <a:pt x="48" y="850"/>
                    <a:pt x="14" y="925"/>
                    <a:pt x="0" y="1013"/>
                  </a:cubicBezTo>
                  <a:cubicBezTo>
                    <a:pt x="564" y="939"/>
                    <a:pt x="884" y="599"/>
                    <a:pt x="1040" y="75"/>
                  </a:cubicBezTo>
                  <a:cubicBezTo>
                    <a:pt x="1047" y="48"/>
                    <a:pt x="1047" y="21"/>
                    <a:pt x="1040" y="1"/>
                  </a:cubicBezTo>
                  <a:cubicBezTo>
                    <a:pt x="945" y="21"/>
                    <a:pt x="863" y="62"/>
                    <a:pt x="782" y="109"/>
                  </a:cubicBezTo>
                  <a:cubicBezTo>
                    <a:pt x="653" y="205"/>
                    <a:pt x="530" y="320"/>
                    <a:pt x="401" y="41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47"/>
            <p:cNvSpPr/>
            <p:nvPr/>
          </p:nvSpPr>
          <p:spPr>
            <a:xfrm>
              <a:off x="4117080" y="4079339"/>
              <a:ext cx="730" cy="7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4" y="27"/>
                  </a:moveTo>
                  <a:lnTo>
                    <a:pt x="35" y="0"/>
                  </a:lnTo>
                  <a:lnTo>
                    <a:pt x="14" y="7"/>
                  </a:lnTo>
                  <a:cubicBezTo>
                    <a:pt x="14" y="20"/>
                    <a:pt x="7" y="27"/>
                    <a:pt x="1" y="3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47"/>
            <p:cNvSpPr/>
            <p:nvPr/>
          </p:nvSpPr>
          <p:spPr>
            <a:xfrm>
              <a:off x="4115660" y="3488321"/>
              <a:ext cx="877" cy="584"/>
            </a:xfrm>
            <a:custGeom>
              <a:avLst/>
              <a:gdLst/>
              <a:ahLst/>
              <a:cxnLst/>
              <a:rect l="l" t="t" r="r" b="b"/>
              <a:pathLst>
                <a:path w="42" h="28" extrusionOk="0">
                  <a:moveTo>
                    <a:pt x="41" y="28"/>
                  </a:moveTo>
                  <a:cubicBezTo>
                    <a:pt x="35" y="21"/>
                    <a:pt x="35" y="14"/>
                    <a:pt x="28" y="0"/>
                  </a:cubicBezTo>
                  <a:lnTo>
                    <a:pt x="7" y="7"/>
                  </a:lnTo>
                  <a:cubicBezTo>
                    <a:pt x="7" y="14"/>
                    <a:pt x="7" y="21"/>
                    <a:pt x="1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4116516" y="3488885"/>
              <a:ext cx="8098" cy="4132"/>
            </a:xfrm>
            <a:custGeom>
              <a:avLst/>
              <a:gdLst/>
              <a:ahLst/>
              <a:cxnLst/>
              <a:rect l="l" t="t" r="r" b="b"/>
              <a:pathLst>
                <a:path w="388" h="198" extrusionOk="0">
                  <a:moveTo>
                    <a:pt x="388" y="191"/>
                  </a:moveTo>
                  <a:cubicBezTo>
                    <a:pt x="299" y="35"/>
                    <a:pt x="164" y="1"/>
                    <a:pt x="0" y="1"/>
                  </a:cubicBezTo>
                  <a:cubicBezTo>
                    <a:pt x="68" y="184"/>
                    <a:pt x="218" y="198"/>
                    <a:pt x="388" y="19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47"/>
            <p:cNvSpPr/>
            <p:nvPr/>
          </p:nvSpPr>
          <p:spPr>
            <a:xfrm>
              <a:off x="3812565" y="3466282"/>
              <a:ext cx="296354" cy="528679"/>
            </a:xfrm>
            <a:custGeom>
              <a:avLst/>
              <a:gdLst/>
              <a:ahLst/>
              <a:cxnLst/>
              <a:rect l="l" t="t" r="r" b="b"/>
              <a:pathLst>
                <a:path w="14200" h="25332" extrusionOk="0">
                  <a:moveTo>
                    <a:pt x="9306" y="0"/>
                  </a:moveTo>
                  <a:cubicBezTo>
                    <a:pt x="9276" y="0"/>
                    <a:pt x="9246" y="1"/>
                    <a:pt x="9216" y="3"/>
                  </a:cubicBezTo>
                  <a:cubicBezTo>
                    <a:pt x="7966" y="71"/>
                    <a:pt x="5723" y="234"/>
                    <a:pt x="4676" y="309"/>
                  </a:cubicBezTo>
                  <a:cubicBezTo>
                    <a:pt x="4309" y="329"/>
                    <a:pt x="3976" y="506"/>
                    <a:pt x="3752" y="791"/>
                  </a:cubicBezTo>
                  <a:cubicBezTo>
                    <a:pt x="2909" y="1879"/>
                    <a:pt x="877" y="4611"/>
                    <a:pt x="1204" y="5324"/>
                  </a:cubicBezTo>
                  <a:cubicBezTo>
                    <a:pt x="1469" y="5895"/>
                    <a:pt x="1829" y="6405"/>
                    <a:pt x="2271" y="6847"/>
                  </a:cubicBezTo>
                  <a:cubicBezTo>
                    <a:pt x="2271" y="6847"/>
                    <a:pt x="1734" y="8879"/>
                    <a:pt x="2067" y="9653"/>
                  </a:cubicBezTo>
                  <a:cubicBezTo>
                    <a:pt x="2067" y="9653"/>
                    <a:pt x="687" y="11407"/>
                    <a:pt x="803" y="12059"/>
                  </a:cubicBezTo>
                  <a:cubicBezTo>
                    <a:pt x="918" y="12718"/>
                    <a:pt x="1421" y="14016"/>
                    <a:pt x="1421" y="14016"/>
                  </a:cubicBezTo>
                  <a:lnTo>
                    <a:pt x="211" y="16157"/>
                  </a:lnTo>
                  <a:lnTo>
                    <a:pt x="1054" y="16429"/>
                  </a:lnTo>
                  <a:lnTo>
                    <a:pt x="293" y="17278"/>
                  </a:lnTo>
                  <a:lnTo>
                    <a:pt x="809" y="17774"/>
                  </a:lnTo>
                  <a:cubicBezTo>
                    <a:pt x="809" y="17774"/>
                    <a:pt x="1" y="20751"/>
                    <a:pt x="572" y="21111"/>
                  </a:cubicBezTo>
                  <a:cubicBezTo>
                    <a:pt x="1142" y="21478"/>
                    <a:pt x="2209" y="21070"/>
                    <a:pt x="2549" y="22042"/>
                  </a:cubicBezTo>
                  <a:lnTo>
                    <a:pt x="2991" y="25331"/>
                  </a:lnTo>
                  <a:cubicBezTo>
                    <a:pt x="2991" y="25331"/>
                    <a:pt x="10592" y="24697"/>
                    <a:pt x="11853" y="24697"/>
                  </a:cubicBezTo>
                  <a:cubicBezTo>
                    <a:pt x="11967" y="24697"/>
                    <a:pt x="12029" y="24702"/>
                    <a:pt x="12030" y="24713"/>
                  </a:cubicBezTo>
                  <a:cubicBezTo>
                    <a:pt x="12030" y="24714"/>
                    <a:pt x="12030" y="24715"/>
                    <a:pt x="12030" y="24715"/>
                  </a:cubicBezTo>
                  <a:cubicBezTo>
                    <a:pt x="12039" y="24715"/>
                    <a:pt x="11764" y="16352"/>
                    <a:pt x="11751" y="15233"/>
                  </a:cubicBezTo>
                  <a:lnTo>
                    <a:pt x="11751" y="15233"/>
                  </a:lnTo>
                  <a:cubicBezTo>
                    <a:pt x="11751" y="15233"/>
                    <a:pt x="11936" y="15255"/>
                    <a:pt x="12203" y="15255"/>
                  </a:cubicBezTo>
                  <a:cubicBezTo>
                    <a:pt x="12913" y="15255"/>
                    <a:pt x="14200" y="15097"/>
                    <a:pt x="14116" y="13941"/>
                  </a:cubicBezTo>
                  <a:cubicBezTo>
                    <a:pt x="14007" y="12358"/>
                    <a:pt x="13294" y="2579"/>
                    <a:pt x="13294" y="2579"/>
                  </a:cubicBezTo>
                  <a:lnTo>
                    <a:pt x="11391" y="1716"/>
                  </a:lnTo>
                  <a:cubicBezTo>
                    <a:pt x="11391" y="1716"/>
                    <a:pt x="10611" y="0"/>
                    <a:pt x="9306" y="0"/>
                  </a:cubicBez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47"/>
            <p:cNvSpPr/>
            <p:nvPr/>
          </p:nvSpPr>
          <p:spPr>
            <a:xfrm>
              <a:off x="3827884" y="3710712"/>
              <a:ext cx="84565" cy="47813"/>
            </a:xfrm>
            <a:custGeom>
              <a:avLst/>
              <a:gdLst/>
              <a:ahLst/>
              <a:cxnLst/>
              <a:rect l="l" t="t" r="r" b="b"/>
              <a:pathLst>
                <a:path w="4052" h="2291" extrusionOk="0">
                  <a:moveTo>
                    <a:pt x="1895" y="1"/>
                  </a:moveTo>
                  <a:cubicBezTo>
                    <a:pt x="1830" y="1"/>
                    <a:pt x="1764" y="3"/>
                    <a:pt x="1700" y="7"/>
                  </a:cubicBezTo>
                  <a:cubicBezTo>
                    <a:pt x="1306" y="28"/>
                    <a:pt x="830" y="0"/>
                    <a:pt x="402" y="41"/>
                  </a:cubicBezTo>
                  <a:cubicBezTo>
                    <a:pt x="164" y="62"/>
                    <a:pt x="1" y="299"/>
                    <a:pt x="75" y="531"/>
                  </a:cubicBezTo>
                  <a:lnTo>
                    <a:pt x="578" y="2032"/>
                  </a:lnTo>
                  <a:cubicBezTo>
                    <a:pt x="631" y="2184"/>
                    <a:pt x="780" y="2291"/>
                    <a:pt x="938" y="2291"/>
                  </a:cubicBezTo>
                  <a:cubicBezTo>
                    <a:pt x="942" y="2291"/>
                    <a:pt x="947" y="2291"/>
                    <a:pt x="952" y="2291"/>
                  </a:cubicBezTo>
                  <a:lnTo>
                    <a:pt x="3650" y="2223"/>
                  </a:lnTo>
                  <a:cubicBezTo>
                    <a:pt x="3874" y="2223"/>
                    <a:pt x="4051" y="2026"/>
                    <a:pt x="4024" y="1801"/>
                  </a:cubicBezTo>
                  <a:cubicBezTo>
                    <a:pt x="3936" y="1251"/>
                    <a:pt x="3684" y="721"/>
                    <a:pt x="3236" y="395"/>
                  </a:cubicBezTo>
                  <a:cubicBezTo>
                    <a:pt x="2859" y="114"/>
                    <a:pt x="2372" y="1"/>
                    <a:pt x="18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47"/>
            <p:cNvSpPr/>
            <p:nvPr/>
          </p:nvSpPr>
          <p:spPr>
            <a:xfrm>
              <a:off x="3834688" y="3550263"/>
              <a:ext cx="169527" cy="59479"/>
            </a:xfrm>
            <a:custGeom>
              <a:avLst/>
              <a:gdLst/>
              <a:ahLst/>
              <a:cxnLst/>
              <a:rect l="l" t="t" r="r" b="b"/>
              <a:pathLst>
                <a:path w="8123" h="2850" extrusionOk="0">
                  <a:moveTo>
                    <a:pt x="6136" y="0"/>
                  </a:moveTo>
                  <a:cubicBezTo>
                    <a:pt x="5896" y="0"/>
                    <a:pt x="5652" y="24"/>
                    <a:pt x="5417" y="50"/>
                  </a:cubicBezTo>
                  <a:lnTo>
                    <a:pt x="198" y="627"/>
                  </a:lnTo>
                  <a:cubicBezTo>
                    <a:pt x="198" y="627"/>
                    <a:pt x="1" y="1103"/>
                    <a:pt x="171" y="1423"/>
                  </a:cubicBezTo>
                  <a:cubicBezTo>
                    <a:pt x="347" y="1749"/>
                    <a:pt x="1170" y="2850"/>
                    <a:pt x="1170" y="2850"/>
                  </a:cubicBezTo>
                  <a:cubicBezTo>
                    <a:pt x="1686" y="2693"/>
                    <a:pt x="2223" y="2605"/>
                    <a:pt x="2767" y="2605"/>
                  </a:cubicBezTo>
                  <a:lnTo>
                    <a:pt x="5390" y="2503"/>
                  </a:lnTo>
                  <a:cubicBezTo>
                    <a:pt x="6362" y="2374"/>
                    <a:pt x="6695" y="2381"/>
                    <a:pt x="7572" y="2231"/>
                  </a:cubicBezTo>
                  <a:cubicBezTo>
                    <a:pt x="7728" y="2224"/>
                    <a:pt x="7871" y="2150"/>
                    <a:pt x="7979" y="2041"/>
                  </a:cubicBezTo>
                  <a:cubicBezTo>
                    <a:pt x="8122" y="1857"/>
                    <a:pt x="8041" y="1606"/>
                    <a:pt x="7952" y="1395"/>
                  </a:cubicBezTo>
                  <a:cubicBezTo>
                    <a:pt x="7782" y="988"/>
                    <a:pt x="7592" y="553"/>
                    <a:pt x="7225" y="288"/>
                  </a:cubicBezTo>
                  <a:cubicBezTo>
                    <a:pt x="6913" y="64"/>
                    <a:pt x="6530" y="0"/>
                    <a:pt x="6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47"/>
            <p:cNvSpPr/>
            <p:nvPr/>
          </p:nvSpPr>
          <p:spPr>
            <a:xfrm>
              <a:off x="3912282" y="3594842"/>
              <a:ext cx="38881" cy="159989"/>
            </a:xfrm>
            <a:custGeom>
              <a:avLst/>
              <a:gdLst/>
              <a:ahLst/>
              <a:cxnLst/>
              <a:rect l="l" t="t" r="r" b="b"/>
              <a:pathLst>
                <a:path w="1863" h="7666" extrusionOk="0">
                  <a:moveTo>
                    <a:pt x="1862" y="0"/>
                  </a:moveTo>
                  <a:cubicBezTo>
                    <a:pt x="1788" y="95"/>
                    <a:pt x="1726" y="190"/>
                    <a:pt x="1679" y="299"/>
                  </a:cubicBezTo>
                  <a:cubicBezTo>
                    <a:pt x="1570" y="489"/>
                    <a:pt x="1421" y="782"/>
                    <a:pt x="1244" y="1142"/>
                  </a:cubicBezTo>
                  <a:cubicBezTo>
                    <a:pt x="1074" y="1495"/>
                    <a:pt x="877" y="1930"/>
                    <a:pt x="673" y="2419"/>
                  </a:cubicBezTo>
                  <a:cubicBezTo>
                    <a:pt x="571" y="2664"/>
                    <a:pt x="476" y="2922"/>
                    <a:pt x="374" y="3194"/>
                  </a:cubicBezTo>
                  <a:cubicBezTo>
                    <a:pt x="259" y="3466"/>
                    <a:pt x="170" y="3751"/>
                    <a:pt x="102" y="4044"/>
                  </a:cubicBezTo>
                  <a:cubicBezTo>
                    <a:pt x="75" y="4200"/>
                    <a:pt x="75" y="4363"/>
                    <a:pt x="102" y="4513"/>
                  </a:cubicBezTo>
                  <a:cubicBezTo>
                    <a:pt x="143" y="4662"/>
                    <a:pt x="204" y="4805"/>
                    <a:pt x="286" y="4934"/>
                  </a:cubicBezTo>
                  <a:cubicBezTo>
                    <a:pt x="449" y="5185"/>
                    <a:pt x="653" y="5383"/>
                    <a:pt x="802" y="5593"/>
                  </a:cubicBezTo>
                  <a:cubicBezTo>
                    <a:pt x="952" y="5777"/>
                    <a:pt x="1047" y="6008"/>
                    <a:pt x="1060" y="6246"/>
                  </a:cubicBezTo>
                  <a:cubicBezTo>
                    <a:pt x="1067" y="6456"/>
                    <a:pt x="1026" y="6667"/>
                    <a:pt x="945" y="6857"/>
                  </a:cubicBezTo>
                  <a:cubicBezTo>
                    <a:pt x="863" y="7041"/>
                    <a:pt x="775" y="7197"/>
                    <a:pt x="653" y="7285"/>
                  </a:cubicBezTo>
                  <a:cubicBezTo>
                    <a:pt x="537" y="7353"/>
                    <a:pt x="415" y="7415"/>
                    <a:pt x="286" y="7462"/>
                  </a:cubicBezTo>
                  <a:cubicBezTo>
                    <a:pt x="204" y="7503"/>
                    <a:pt x="129" y="7544"/>
                    <a:pt x="61" y="7605"/>
                  </a:cubicBezTo>
                  <a:cubicBezTo>
                    <a:pt x="14" y="7639"/>
                    <a:pt x="0" y="7666"/>
                    <a:pt x="0" y="7666"/>
                  </a:cubicBezTo>
                  <a:cubicBezTo>
                    <a:pt x="95" y="7605"/>
                    <a:pt x="197" y="7550"/>
                    <a:pt x="306" y="7510"/>
                  </a:cubicBezTo>
                  <a:cubicBezTo>
                    <a:pt x="442" y="7462"/>
                    <a:pt x="571" y="7408"/>
                    <a:pt x="693" y="7340"/>
                  </a:cubicBezTo>
                  <a:cubicBezTo>
                    <a:pt x="843" y="7245"/>
                    <a:pt x="945" y="7075"/>
                    <a:pt x="1033" y="6891"/>
                  </a:cubicBezTo>
                  <a:cubicBezTo>
                    <a:pt x="1128" y="6694"/>
                    <a:pt x="1176" y="6470"/>
                    <a:pt x="1176" y="6246"/>
                  </a:cubicBezTo>
                  <a:cubicBezTo>
                    <a:pt x="1162" y="5981"/>
                    <a:pt x="1067" y="5729"/>
                    <a:pt x="904" y="5525"/>
                  </a:cubicBezTo>
                  <a:cubicBezTo>
                    <a:pt x="748" y="5301"/>
                    <a:pt x="551" y="5104"/>
                    <a:pt x="401" y="4873"/>
                  </a:cubicBezTo>
                  <a:cubicBezTo>
                    <a:pt x="238" y="4635"/>
                    <a:pt x="177" y="4350"/>
                    <a:pt x="231" y="4064"/>
                  </a:cubicBezTo>
                  <a:cubicBezTo>
                    <a:pt x="299" y="3785"/>
                    <a:pt x="381" y="3507"/>
                    <a:pt x="496" y="3235"/>
                  </a:cubicBezTo>
                  <a:cubicBezTo>
                    <a:pt x="592" y="2963"/>
                    <a:pt x="687" y="2705"/>
                    <a:pt x="789" y="2460"/>
                  </a:cubicBezTo>
                  <a:cubicBezTo>
                    <a:pt x="979" y="1978"/>
                    <a:pt x="1169" y="1536"/>
                    <a:pt x="1332" y="1176"/>
                  </a:cubicBezTo>
                  <a:lnTo>
                    <a:pt x="1726" y="320"/>
                  </a:lnTo>
                  <a:cubicBezTo>
                    <a:pt x="1781" y="218"/>
                    <a:pt x="1822" y="109"/>
                    <a:pt x="186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47"/>
            <p:cNvSpPr/>
            <p:nvPr/>
          </p:nvSpPr>
          <p:spPr>
            <a:xfrm>
              <a:off x="3854827" y="3591565"/>
              <a:ext cx="47250" cy="76196"/>
            </a:xfrm>
            <a:custGeom>
              <a:avLst/>
              <a:gdLst/>
              <a:ahLst/>
              <a:cxnLst/>
              <a:rect l="l" t="t" r="r" b="b"/>
              <a:pathLst>
                <a:path w="2264" h="3651" extrusionOk="0">
                  <a:moveTo>
                    <a:pt x="2249" y="1"/>
                  </a:moveTo>
                  <a:cubicBezTo>
                    <a:pt x="2225" y="1"/>
                    <a:pt x="2090" y="196"/>
                    <a:pt x="1877" y="511"/>
                  </a:cubicBezTo>
                  <a:lnTo>
                    <a:pt x="1054" y="1781"/>
                  </a:lnTo>
                  <a:cubicBezTo>
                    <a:pt x="742" y="2284"/>
                    <a:pt x="477" y="2746"/>
                    <a:pt x="293" y="3086"/>
                  </a:cubicBezTo>
                  <a:cubicBezTo>
                    <a:pt x="110" y="3426"/>
                    <a:pt x="1" y="3643"/>
                    <a:pt x="15" y="3650"/>
                  </a:cubicBezTo>
                  <a:cubicBezTo>
                    <a:pt x="15" y="3650"/>
                    <a:pt x="15" y="3650"/>
                    <a:pt x="16" y="3650"/>
                  </a:cubicBezTo>
                  <a:cubicBezTo>
                    <a:pt x="39" y="3650"/>
                    <a:pt x="167" y="3455"/>
                    <a:pt x="368" y="3134"/>
                  </a:cubicBezTo>
                  <a:lnTo>
                    <a:pt x="1170" y="1849"/>
                  </a:lnTo>
                  <a:cubicBezTo>
                    <a:pt x="1482" y="1353"/>
                    <a:pt x="1768" y="898"/>
                    <a:pt x="1958" y="558"/>
                  </a:cubicBezTo>
                  <a:cubicBezTo>
                    <a:pt x="2155" y="225"/>
                    <a:pt x="2264" y="14"/>
                    <a:pt x="2250" y="1"/>
                  </a:cubicBezTo>
                  <a:cubicBezTo>
                    <a:pt x="2250" y="1"/>
                    <a:pt x="2250" y="1"/>
                    <a:pt x="224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47"/>
            <p:cNvSpPr/>
            <p:nvPr/>
          </p:nvSpPr>
          <p:spPr>
            <a:xfrm>
              <a:off x="3818242" y="3808634"/>
              <a:ext cx="119585" cy="18261"/>
            </a:xfrm>
            <a:custGeom>
              <a:avLst/>
              <a:gdLst/>
              <a:ahLst/>
              <a:cxnLst/>
              <a:rect l="l" t="t" r="r" b="b"/>
              <a:pathLst>
                <a:path w="5730" h="875" extrusionOk="0">
                  <a:moveTo>
                    <a:pt x="2987" y="0"/>
                  </a:moveTo>
                  <a:cubicBezTo>
                    <a:pt x="2040" y="0"/>
                    <a:pt x="1213" y="39"/>
                    <a:pt x="893" y="39"/>
                  </a:cubicBezTo>
                  <a:cubicBezTo>
                    <a:pt x="791" y="39"/>
                    <a:pt x="741" y="35"/>
                    <a:pt x="755" y="25"/>
                  </a:cubicBezTo>
                  <a:cubicBezTo>
                    <a:pt x="751" y="24"/>
                    <a:pt x="748" y="23"/>
                    <a:pt x="743" y="23"/>
                  </a:cubicBezTo>
                  <a:cubicBezTo>
                    <a:pt x="587" y="23"/>
                    <a:pt x="1" y="874"/>
                    <a:pt x="1" y="874"/>
                  </a:cubicBezTo>
                  <a:lnTo>
                    <a:pt x="5730" y="181"/>
                  </a:lnTo>
                  <a:cubicBezTo>
                    <a:pt x="4940" y="37"/>
                    <a:pt x="3907" y="0"/>
                    <a:pt x="298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47"/>
            <p:cNvSpPr/>
            <p:nvPr/>
          </p:nvSpPr>
          <p:spPr>
            <a:xfrm>
              <a:off x="3827321" y="3856364"/>
              <a:ext cx="191357" cy="51987"/>
            </a:xfrm>
            <a:custGeom>
              <a:avLst/>
              <a:gdLst/>
              <a:ahLst/>
              <a:cxnLst/>
              <a:rect l="l" t="t" r="r" b="b"/>
              <a:pathLst>
                <a:path w="9169" h="2491" extrusionOk="0">
                  <a:moveTo>
                    <a:pt x="9168" y="1"/>
                  </a:moveTo>
                  <a:cubicBezTo>
                    <a:pt x="9053" y="48"/>
                    <a:pt x="8937" y="103"/>
                    <a:pt x="8835" y="164"/>
                  </a:cubicBezTo>
                  <a:cubicBezTo>
                    <a:pt x="8618" y="286"/>
                    <a:pt x="8305" y="443"/>
                    <a:pt x="7918" y="626"/>
                  </a:cubicBezTo>
                  <a:cubicBezTo>
                    <a:pt x="5872" y="1598"/>
                    <a:pt x="3664" y="2189"/>
                    <a:pt x="1407" y="2373"/>
                  </a:cubicBezTo>
                  <a:cubicBezTo>
                    <a:pt x="972" y="2407"/>
                    <a:pt x="626" y="2427"/>
                    <a:pt x="381" y="2441"/>
                  </a:cubicBezTo>
                  <a:cubicBezTo>
                    <a:pt x="358" y="2439"/>
                    <a:pt x="336" y="2439"/>
                    <a:pt x="313" y="2439"/>
                  </a:cubicBezTo>
                  <a:cubicBezTo>
                    <a:pt x="208" y="2439"/>
                    <a:pt x="107" y="2451"/>
                    <a:pt x="0" y="2468"/>
                  </a:cubicBezTo>
                  <a:cubicBezTo>
                    <a:pt x="130" y="2481"/>
                    <a:pt x="252" y="2488"/>
                    <a:pt x="381" y="2488"/>
                  </a:cubicBezTo>
                  <a:cubicBezTo>
                    <a:pt x="439" y="2490"/>
                    <a:pt x="503" y="2491"/>
                    <a:pt x="572" y="2491"/>
                  </a:cubicBezTo>
                  <a:cubicBezTo>
                    <a:pt x="797" y="2491"/>
                    <a:pt x="1082" y="2482"/>
                    <a:pt x="1414" y="2461"/>
                  </a:cubicBezTo>
                  <a:cubicBezTo>
                    <a:pt x="3691" y="2325"/>
                    <a:pt x="5920" y="1727"/>
                    <a:pt x="7959" y="708"/>
                  </a:cubicBezTo>
                  <a:cubicBezTo>
                    <a:pt x="8346" y="511"/>
                    <a:pt x="8652" y="341"/>
                    <a:pt x="8856" y="212"/>
                  </a:cubicBezTo>
                  <a:cubicBezTo>
                    <a:pt x="8971" y="150"/>
                    <a:pt x="9073" y="82"/>
                    <a:pt x="916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47"/>
            <p:cNvSpPr/>
            <p:nvPr/>
          </p:nvSpPr>
          <p:spPr>
            <a:xfrm>
              <a:off x="4049711" y="3501928"/>
              <a:ext cx="59459" cy="283289"/>
            </a:xfrm>
            <a:custGeom>
              <a:avLst/>
              <a:gdLst/>
              <a:ahLst/>
              <a:cxnLst/>
              <a:rect l="l" t="t" r="r" b="b"/>
              <a:pathLst>
                <a:path w="2849" h="13574" extrusionOk="0">
                  <a:moveTo>
                    <a:pt x="1" y="1"/>
                  </a:moveTo>
                  <a:lnTo>
                    <a:pt x="368" y="13525"/>
                  </a:lnTo>
                  <a:cubicBezTo>
                    <a:pt x="368" y="13525"/>
                    <a:pt x="619" y="13574"/>
                    <a:pt x="959" y="13574"/>
                  </a:cubicBezTo>
                  <a:cubicBezTo>
                    <a:pt x="1632" y="13574"/>
                    <a:pt x="2649" y="13381"/>
                    <a:pt x="2726" y="12233"/>
                  </a:cubicBezTo>
                  <a:cubicBezTo>
                    <a:pt x="2848" y="10501"/>
                    <a:pt x="1903" y="871"/>
                    <a:pt x="1903" y="8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47"/>
            <p:cNvSpPr/>
            <p:nvPr/>
          </p:nvSpPr>
          <p:spPr>
            <a:xfrm>
              <a:off x="3840364" y="3758212"/>
              <a:ext cx="71647" cy="4028"/>
            </a:xfrm>
            <a:custGeom>
              <a:avLst/>
              <a:gdLst/>
              <a:ahLst/>
              <a:cxnLst/>
              <a:rect l="l" t="t" r="r" b="b"/>
              <a:pathLst>
                <a:path w="3433" h="193" extrusionOk="0">
                  <a:moveTo>
                    <a:pt x="3290" y="0"/>
                  </a:moveTo>
                  <a:cubicBezTo>
                    <a:pt x="3025" y="0"/>
                    <a:pt x="2417" y="37"/>
                    <a:pt x="1707" y="62"/>
                  </a:cubicBezTo>
                  <a:lnTo>
                    <a:pt x="490" y="96"/>
                  </a:lnTo>
                  <a:cubicBezTo>
                    <a:pt x="461" y="99"/>
                    <a:pt x="433" y="100"/>
                    <a:pt x="404" y="100"/>
                  </a:cubicBezTo>
                  <a:cubicBezTo>
                    <a:pt x="265" y="100"/>
                    <a:pt x="132" y="72"/>
                    <a:pt x="8" y="21"/>
                  </a:cubicBezTo>
                  <a:cubicBezTo>
                    <a:pt x="1" y="21"/>
                    <a:pt x="28" y="69"/>
                    <a:pt x="116" y="110"/>
                  </a:cubicBezTo>
                  <a:cubicBezTo>
                    <a:pt x="232" y="157"/>
                    <a:pt x="361" y="185"/>
                    <a:pt x="483" y="185"/>
                  </a:cubicBezTo>
                  <a:cubicBezTo>
                    <a:pt x="668" y="188"/>
                    <a:pt x="888" y="192"/>
                    <a:pt x="1133" y="192"/>
                  </a:cubicBezTo>
                  <a:cubicBezTo>
                    <a:pt x="1313" y="192"/>
                    <a:pt x="1505" y="190"/>
                    <a:pt x="1707" y="185"/>
                  </a:cubicBezTo>
                  <a:cubicBezTo>
                    <a:pt x="2665" y="151"/>
                    <a:pt x="3433" y="49"/>
                    <a:pt x="3433" y="15"/>
                  </a:cubicBezTo>
                  <a:cubicBezTo>
                    <a:pt x="3431" y="4"/>
                    <a:pt x="3380" y="0"/>
                    <a:pt x="329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4" name="Google Shape;4114;p47"/>
          <p:cNvGrpSpPr/>
          <p:nvPr/>
        </p:nvGrpSpPr>
        <p:grpSpPr>
          <a:xfrm>
            <a:off x="4762276" y="2970766"/>
            <a:ext cx="946183" cy="465672"/>
            <a:chOff x="4762276" y="2970766"/>
            <a:chExt cx="946183" cy="465672"/>
          </a:xfrm>
        </p:grpSpPr>
        <p:sp>
          <p:nvSpPr>
            <p:cNvPr id="4115" name="Google Shape;4115;p47"/>
            <p:cNvSpPr/>
            <p:nvPr/>
          </p:nvSpPr>
          <p:spPr>
            <a:xfrm>
              <a:off x="4762276" y="2970766"/>
              <a:ext cx="6553" cy="6136"/>
            </a:xfrm>
            <a:custGeom>
              <a:avLst/>
              <a:gdLst/>
              <a:ahLst/>
              <a:cxnLst/>
              <a:rect l="l" t="t" r="r" b="b"/>
              <a:pathLst>
                <a:path w="314" h="294" extrusionOk="0">
                  <a:moveTo>
                    <a:pt x="102" y="273"/>
                  </a:moveTo>
                  <a:cubicBezTo>
                    <a:pt x="130" y="286"/>
                    <a:pt x="170" y="293"/>
                    <a:pt x="191" y="273"/>
                  </a:cubicBezTo>
                  <a:cubicBezTo>
                    <a:pt x="238" y="232"/>
                    <a:pt x="272" y="184"/>
                    <a:pt x="313" y="137"/>
                  </a:cubicBezTo>
                  <a:lnTo>
                    <a:pt x="225" y="1"/>
                  </a:lnTo>
                  <a:cubicBezTo>
                    <a:pt x="164" y="35"/>
                    <a:pt x="116" y="69"/>
                    <a:pt x="68" y="110"/>
                  </a:cubicBezTo>
                  <a:cubicBezTo>
                    <a:pt x="1" y="157"/>
                    <a:pt x="21" y="259"/>
                    <a:pt x="102" y="27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47"/>
            <p:cNvSpPr/>
            <p:nvPr/>
          </p:nvSpPr>
          <p:spPr>
            <a:xfrm>
              <a:off x="5232018" y="3133594"/>
              <a:ext cx="476441" cy="302845"/>
            </a:xfrm>
            <a:custGeom>
              <a:avLst/>
              <a:gdLst/>
              <a:ahLst/>
              <a:cxnLst/>
              <a:rect l="l" t="t" r="r" b="b"/>
              <a:pathLst>
                <a:path w="22829" h="14511" extrusionOk="0">
                  <a:moveTo>
                    <a:pt x="10813" y="1"/>
                  </a:moveTo>
                  <a:lnTo>
                    <a:pt x="1" y="13497"/>
                  </a:lnTo>
                  <a:lnTo>
                    <a:pt x="17786" y="14510"/>
                  </a:lnTo>
                  <a:lnTo>
                    <a:pt x="22828" y="9617"/>
                  </a:lnTo>
                  <a:lnTo>
                    <a:pt x="1081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47"/>
            <p:cNvSpPr/>
            <p:nvPr/>
          </p:nvSpPr>
          <p:spPr>
            <a:xfrm>
              <a:off x="5456829" y="3133594"/>
              <a:ext cx="147238" cy="302845"/>
            </a:xfrm>
            <a:custGeom>
              <a:avLst/>
              <a:gdLst/>
              <a:ahLst/>
              <a:cxnLst/>
              <a:rect l="l" t="t" r="r" b="b"/>
              <a:pathLst>
                <a:path w="7055" h="14511" extrusionOk="0">
                  <a:moveTo>
                    <a:pt x="41" y="1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0" y="14"/>
                    <a:pt x="1536" y="3276"/>
                    <a:pt x="3460" y="7286"/>
                  </a:cubicBezTo>
                  <a:cubicBezTo>
                    <a:pt x="5384" y="11276"/>
                    <a:pt x="6970" y="14510"/>
                    <a:pt x="7013" y="14510"/>
                  </a:cubicBezTo>
                  <a:cubicBezTo>
                    <a:pt x="7014" y="14510"/>
                    <a:pt x="7014" y="14510"/>
                    <a:pt x="7014" y="14510"/>
                  </a:cubicBezTo>
                  <a:cubicBezTo>
                    <a:pt x="7055" y="14496"/>
                    <a:pt x="5519" y="11234"/>
                    <a:pt x="3595" y="7225"/>
                  </a:cubicBezTo>
                  <a:cubicBezTo>
                    <a:pt x="1671" y="3228"/>
                    <a:pt x="85" y="1"/>
                    <a:pt x="4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47"/>
            <p:cNvSpPr/>
            <p:nvPr/>
          </p:nvSpPr>
          <p:spPr>
            <a:xfrm>
              <a:off x="5439236" y="3318189"/>
              <a:ext cx="111362" cy="3026"/>
            </a:xfrm>
            <a:custGeom>
              <a:avLst/>
              <a:gdLst/>
              <a:ahLst/>
              <a:cxnLst/>
              <a:rect l="l" t="t" r="r" b="b"/>
              <a:pathLst>
                <a:path w="5336" h="145" extrusionOk="0">
                  <a:moveTo>
                    <a:pt x="3436" y="0"/>
                  </a:moveTo>
                  <a:cubicBezTo>
                    <a:pt x="3194" y="0"/>
                    <a:pt x="2937" y="2"/>
                    <a:pt x="2671" y="4"/>
                  </a:cubicBezTo>
                  <a:cubicBezTo>
                    <a:pt x="1190" y="18"/>
                    <a:pt x="1" y="52"/>
                    <a:pt x="1" y="92"/>
                  </a:cubicBezTo>
                  <a:cubicBezTo>
                    <a:pt x="1" y="125"/>
                    <a:pt x="750" y="144"/>
                    <a:pt x="1793" y="144"/>
                  </a:cubicBezTo>
                  <a:cubicBezTo>
                    <a:pt x="2068" y="144"/>
                    <a:pt x="2364" y="143"/>
                    <a:pt x="2671" y="140"/>
                  </a:cubicBezTo>
                  <a:cubicBezTo>
                    <a:pt x="4146" y="133"/>
                    <a:pt x="5335" y="92"/>
                    <a:pt x="5335" y="52"/>
                  </a:cubicBezTo>
                  <a:cubicBezTo>
                    <a:pt x="5335" y="24"/>
                    <a:pt x="4536" y="0"/>
                    <a:pt x="34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47"/>
            <p:cNvSpPr/>
            <p:nvPr/>
          </p:nvSpPr>
          <p:spPr>
            <a:xfrm>
              <a:off x="5440092" y="3290661"/>
              <a:ext cx="70081" cy="4007"/>
            </a:xfrm>
            <a:custGeom>
              <a:avLst/>
              <a:gdLst/>
              <a:ahLst/>
              <a:cxnLst/>
              <a:rect l="l" t="t" r="r" b="b"/>
              <a:pathLst>
                <a:path w="3358" h="192" extrusionOk="0">
                  <a:moveTo>
                    <a:pt x="114" y="0"/>
                  </a:moveTo>
                  <a:cubicBezTo>
                    <a:pt x="42" y="0"/>
                    <a:pt x="2" y="4"/>
                    <a:pt x="0" y="11"/>
                  </a:cubicBezTo>
                  <a:cubicBezTo>
                    <a:pt x="0" y="45"/>
                    <a:pt x="748" y="168"/>
                    <a:pt x="1679" y="188"/>
                  </a:cubicBezTo>
                  <a:cubicBezTo>
                    <a:pt x="1774" y="190"/>
                    <a:pt x="1866" y="191"/>
                    <a:pt x="1956" y="191"/>
                  </a:cubicBezTo>
                  <a:cubicBezTo>
                    <a:pt x="2754" y="191"/>
                    <a:pt x="3358" y="117"/>
                    <a:pt x="3358" y="86"/>
                  </a:cubicBezTo>
                  <a:cubicBezTo>
                    <a:pt x="3358" y="45"/>
                    <a:pt x="2603" y="66"/>
                    <a:pt x="1679" y="52"/>
                  </a:cubicBezTo>
                  <a:cubicBezTo>
                    <a:pt x="966" y="36"/>
                    <a:pt x="358" y="0"/>
                    <a:pt x="11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47"/>
            <p:cNvSpPr/>
            <p:nvPr/>
          </p:nvSpPr>
          <p:spPr>
            <a:xfrm>
              <a:off x="5477261" y="3291308"/>
              <a:ext cx="3694" cy="28968"/>
            </a:xfrm>
            <a:custGeom>
              <a:avLst/>
              <a:gdLst/>
              <a:ahLst/>
              <a:cxnLst/>
              <a:rect l="l" t="t" r="r" b="b"/>
              <a:pathLst>
                <a:path w="177" h="1388" extrusionOk="0">
                  <a:moveTo>
                    <a:pt x="87" y="1"/>
                  </a:moveTo>
                  <a:cubicBezTo>
                    <a:pt x="53" y="1"/>
                    <a:pt x="0" y="311"/>
                    <a:pt x="14" y="694"/>
                  </a:cubicBezTo>
                  <a:cubicBezTo>
                    <a:pt x="20" y="1077"/>
                    <a:pt x="94" y="1387"/>
                    <a:pt x="135" y="1387"/>
                  </a:cubicBezTo>
                  <a:cubicBezTo>
                    <a:pt x="135" y="1387"/>
                    <a:pt x="135" y="1387"/>
                    <a:pt x="136" y="1387"/>
                  </a:cubicBezTo>
                  <a:cubicBezTo>
                    <a:pt x="177" y="1380"/>
                    <a:pt x="170" y="1075"/>
                    <a:pt x="156" y="694"/>
                  </a:cubicBezTo>
                  <a:cubicBezTo>
                    <a:pt x="143" y="313"/>
                    <a:pt x="129" y="1"/>
                    <a:pt x="88" y="1"/>
                  </a:cubicBezTo>
                  <a:cubicBezTo>
                    <a:pt x="88" y="1"/>
                    <a:pt x="88" y="1"/>
                    <a:pt x="8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47"/>
            <p:cNvSpPr/>
            <p:nvPr/>
          </p:nvSpPr>
          <p:spPr>
            <a:xfrm>
              <a:off x="5528873" y="3320819"/>
              <a:ext cx="3277" cy="30929"/>
            </a:xfrm>
            <a:custGeom>
              <a:avLst/>
              <a:gdLst/>
              <a:ahLst/>
              <a:cxnLst/>
              <a:rect l="l" t="t" r="r" b="b"/>
              <a:pathLst>
                <a:path w="157" h="1482" extrusionOk="0">
                  <a:moveTo>
                    <a:pt x="55" y="0"/>
                  </a:moveTo>
                  <a:cubicBezTo>
                    <a:pt x="21" y="0"/>
                    <a:pt x="1" y="333"/>
                    <a:pt x="8" y="741"/>
                  </a:cubicBezTo>
                  <a:cubicBezTo>
                    <a:pt x="14" y="1156"/>
                    <a:pt x="55" y="1482"/>
                    <a:pt x="96" y="1482"/>
                  </a:cubicBezTo>
                  <a:cubicBezTo>
                    <a:pt x="137" y="1482"/>
                    <a:pt x="157" y="1149"/>
                    <a:pt x="150" y="741"/>
                  </a:cubicBezTo>
                  <a:cubicBezTo>
                    <a:pt x="143" y="333"/>
                    <a:pt x="96" y="0"/>
                    <a:pt x="5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47"/>
            <p:cNvSpPr/>
            <p:nvPr/>
          </p:nvSpPr>
          <p:spPr>
            <a:xfrm>
              <a:off x="5468600" y="3347386"/>
              <a:ext cx="96753" cy="3047"/>
            </a:xfrm>
            <a:custGeom>
              <a:avLst/>
              <a:gdLst/>
              <a:ahLst/>
              <a:cxnLst/>
              <a:rect l="l" t="t" r="r" b="b"/>
              <a:pathLst>
                <a:path w="4636" h="146" extrusionOk="0">
                  <a:moveTo>
                    <a:pt x="1556" y="1"/>
                  </a:moveTo>
                  <a:cubicBezTo>
                    <a:pt x="651" y="1"/>
                    <a:pt x="0" y="20"/>
                    <a:pt x="0" y="53"/>
                  </a:cubicBezTo>
                  <a:cubicBezTo>
                    <a:pt x="0" y="93"/>
                    <a:pt x="1040" y="134"/>
                    <a:pt x="2318" y="141"/>
                  </a:cubicBezTo>
                  <a:cubicBezTo>
                    <a:pt x="2585" y="144"/>
                    <a:pt x="2841" y="145"/>
                    <a:pt x="3079" y="145"/>
                  </a:cubicBezTo>
                  <a:cubicBezTo>
                    <a:pt x="3984" y="145"/>
                    <a:pt x="4635" y="126"/>
                    <a:pt x="4635" y="93"/>
                  </a:cubicBezTo>
                  <a:cubicBezTo>
                    <a:pt x="4635" y="59"/>
                    <a:pt x="3595" y="19"/>
                    <a:pt x="2318" y="5"/>
                  </a:cubicBezTo>
                  <a:cubicBezTo>
                    <a:pt x="2051" y="2"/>
                    <a:pt x="1795" y="1"/>
                    <a:pt x="15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47"/>
            <p:cNvSpPr/>
            <p:nvPr/>
          </p:nvSpPr>
          <p:spPr>
            <a:xfrm>
              <a:off x="5350455" y="3265450"/>
              <a:ext cx="113908" cy="6261"/>
            </a:xfrm>
            <a:custGeom>
              <a:avLst/>
              <a:gdLst/>
              <a:ahLst/>
              <a:cxnLst/>
              <a:rect l="l" t="t" r="r" b="b"/>
              <a:pathLst>
                <a:path w="5458" h="300" extrusionOk="0">
                  <a:moveTo>
                    <a:pt x="340" y="1"/>
                  </a:moveTo>
                  <a:cubicBezTo>
                    <a:pt x="130" y="1"/>
                    <a:pt x="9" y="6"/>
                    <a:pt x="7" y="17"/>
                  </a:cubicBezTo>
                  <a:cubicBezTo>
                    <a:pt x="0" y="57"/>
                    <a:pt x="1224" y="146"/>
                    <a:pt x="2726" y="220"/>
                  </a:cubicBezTo>
                  <a:cubicBezTo>
                    <a:pt x="3787" y="268"/>
                    <a:pt x="4706" y="299"/>
                    <a:pt x="5159" y="299"/>
                  </a:cubicBezTo>
                  <a:cubicBezTo>
                    <a:pt x="5350" y="299"/>
                    <a:pt x="5458" y="294"/>
                    <a:pt x="5458" y="282"/>
                  </a:cubicBezTo>
                  <a:cubicBezTo>
                    <a:pt x="5458" y="241"/>
                    <a:pt x="4241" y="152"/>
                    <a:pt x="2739" y="78"/>
                  </a:cubicBezTo>
                  <a:cubicBezTo>
                    <a:pt x="1702" y="26"/>
                    <a:pt x="803" y="1"/>
                    <a:pt x="34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47"/>
            <p:cNvSpPr/>
            <p:nvPr/>
          </p:nvSpPr>
          <p:spPr>
            <a:xfrm>
              <a:off x="5364354" y="3239780"/>
              <a:ext cx="96753" cy="3527"/>
            </a:xfrm>
            <a:custGeom>
              <a:avLst/>
              <a:gdLst/>
              <a:ahLst/>
              <a:cxnLst/>
              <a:rect l="l" t="t" r="r" b="b"/>
              <a:pathLst>
                <a:path w="4636" h="169" extrusionOk="0">
                  <a:moveTo>
                    <a:pt x="953" y="0"/>
                  </a:moveTo>
                  <a:cubicBezTo>
                    <a:pt x="379" y="0"/>
                    <a:pt x="7" y="12"/>
                    <a:pt x="7" y="37"/>
                  </a:cubicBezTo>
                  <a:cubicBezTo>
                    <a:pt x="0" y="78"/>
                    <a:pt x="1040" y="125"/>
                    <a:pt x="2318" y="152"/>
                  </a:cubicBezTo>
                  <a:cubicBezTo>
                    <a:pt x="2829" y="163"/>
                    <a:pt x="3302" y="169"/>
                    <a:pt x="3685" y="169"/>
                  </a:cubicBezTo>
                  <a:cubicBezTo>
                    <a:pt x="4261" y="169"/>
                    <a:pt x="4635" y="156"/>
                    <a:pt x="4635" y="132"/>
                  </a:cubicBezTo>
                  <a:cubicBezTo>
                    <a:pt x="4635" y="98"/>
                    <a:pt x="3602" y="44"/>
                    <a:pt x="2318" y="16"/>
                  </a:cubicBezTo>
                  <a:cubicBezTo>
                    <a:pt x="1807" y="6"/>
                    <a:pt x="1335" y="0"/>
                    <a:pt x="95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47"/>
            <p:cNvSpPr/>
            <p:nvPr/>
          </p:nvSpPr>
          <p:spPr>
            <a:xfrm>
              <a:off x="5409037" y="3238966"/>
              <a:ext cx="4696" cy="33517"/>
            </a:xfrm>
            <a:custGeom>
              <a:avLst/>
              <a:gdLst/>
              <a:ahLst/>
              <a:cxnLst/>
              <a:rect l="l" t="t" r="r" b="b"/>
              <a:pathLst>
                <a:path w="225" h="1606" extrusionOk="0">
                  <a:moveTo>
                    <a:pt x="189" y="1"/>
                  </a:moveTo>
                  <a:cubicBezTo>
                    <a:pt x="154" y="1"/>
                    <a:pt x="47" y="352"/>
                    <a:pt x="21" y="796"/>
                  </a:cubicBezTo>
                  <a:cubicBezTo>
                    <a:pt x="0" y="1247"/>
                    <a:pt x="73" y="1605"/>
                    <a:pt x="114" y="1605"/>
                  </a:cubicBezTo>
                  <a:cubicBezTo>
                    <a:pt x="115" y="1605"/>
                    <a:pt x="115" y="1605"/>
                    <a:pt x="116" y="1605"/>
                  </a:cubicBezTo>
                  <a:cubicBezTo>
                    <a:pt x="156" y="1598"/>
                    <a:pt x="136" y="1245"/>
                    <a:pt x="163" y="803"/>
                  </a:cubicBezTo>
                  <a:cubicBezTo>
                    <a:pt x="184" y="361"/>
                    <a:pt x="224" y="8"/>
                    <a:pt x="190" y="1"/>
                  </a:cubicBezTo>
                  <a:cubicBezTo>
                    <a:pt x="190" y="1"/>
                    <a:pt x="190" y="1"/>
                    <a:pt x="18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47"/>
            <p:cNvSpPr/>
            <p:nvPr/>
          </p:nvSpPr>
          <p:spPr>
            <a:xfrm>
              <a:off x="5434832" y="3212315"/>
              <a:ext cx="57476" cy="4633"/>
            </a:xfrm>
            <a:custGeom>
              <a:avLst/>
              <a:gdLst/>
              <a:ahLst/>
              <a:cxnLst/>
              <a:rect l="l" t="t" r="r" b="b"/>
              <a:pathLst>
                <a:path w="2754" h="222" extrusionOk="0">
                  <a:moveTo>
                    <a:pt x="657" y="1"/>
                  </a:moveTo>
                  <a:cubicBezTo>
                    <a:pt x="263" y="1"/>
                    <a:pt x="1" y="21"/>
                    <a:pt x="1" y="48"/>
                  </a:cubicBezTo>
                  <a:cubicBezTo>
                    <a:pt x="1" y="89"/>
                    <a:pt x="613" y="123"/>
                    <a:pt x="1374" y="164"/>
                  </a:cubicBezTo>
                  <a:cubicBezTo>
                    <a:pt x="1907" y="192"/>
                    <a:pt x="2373" y="221"/>
                    <a:pt x="2602" y="221"/>
                  </a:cubicBezTo>
                  <a:cubicBezTo>
                    <a:pt x="2697" y="221"/>
                    <a:pt x="2751" y="216"/>
                    <a:pt x="2753" y="204"/>
                  </a:cubicBezTo>
                  <a:cubicBezTo>
                    <a:pt x="2753" y="164"/>
                    <a:pt x="2142" y="68"/>
                    <a:pt x="1381" y="21"/>
                  </a:cubicBezTo>
                  <a:cubicBezTo>
                    <a:pt x="1115" y="7"/>
                    <a:pt x="867" y="1"/>
                    <a:pt x="65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47"/>
            <p:cNvSpPr/>
            <p:nvPr/>
          </p:nvSpPr>
          <p:spPr>
            <a:xfrm>
              <a:off x="5258272" y="3380841"/>
              <a:ext cx="123696" cy="6198"/>
            </a:xfrm>
            <a:custGeom>
              <a:avLst/>
              <a:gdLst/>
              <a:ahLst/>
              <a:cxnLst/>
              <a:rect l="l" t="t" r="r" b="b"/>
              <a:pathLst>
                <a:path w="5927" h="297" extrusionOk="0">
                  <a:moveTo>
                    <a:pt x="364" y="0"/>
                  </a:moveTo>
                  <a:cubicBezTo>
                    <a:pt x="132" y="0"/>
                    <a:pt x="0" y="7"/>
                    <a:pt x="0" y="19"/>
                  </a:cubicBezTo>
                  <a:cubicBezTo>
                    <a:pt x="0" y="53"/>
                    <a:pt x="1325" y="142"/>
                    <a:pt x="2963" y="217"/>
                  </a:cubicBezTo>
                  <a:cubicBezTo>
                    <a:pt x="4081" y="268"/>
                    <a:pt x="5058" y="297"/>
                    <a:pt x="5562" y="297"/>
                  </a:cubicBezTo>
                  <a:cubicBezTo>
                    <a:pt x="5794" y="297"/>
                    <a:pt x="5926" y="291"/>
                    <a:pt x="5926" y="278"/>
                  </a:cubicBezTo>
                  <a:cubicBezTo>
                    <a:pt x="5926" y="237"/>
                    <a:pt x="4601" y="149"/>
                    <a:pt x="2963" y="81"/>
                  </a:cubicBezTo>
                  <a:cubicBezTo>
                    <a:pt x="1846" y="29"/>
                    <a:pt x="868" y="0"/>
                    <a:pt x="36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47"/>
            <p:cNvSpPr/>
            <p:nvPr/>
          </p:nvSpPr>
          <p:spPr>
            <a:xfrm>
              <a:off x="5329752" y="3353292"/>
              <a:ext cx="3840" cy="31514"/>
            </a:xfrm>
            <a:custGeom>
              <a:avLst/>
              <a:gdLst/>
              <a:ahLst/>
              <a:cxnLst/>
              <a:rect l="l" t="t" r="r" b="b"/>
              <a:pathLst>
                <a:path w="184" h="1510" extrusionOk="0">
                  <a:moveTo>
                    <a:pt x="129" y="1"/>
                  </a:moveTo>
                  <a:cubicBezTo>
                    <a:pt x="89" y="1"/>
                    <a:pt x="41" y="334"/>
                    <a:pt x="21" y="755"/>
                  </a:cubicBezTo>
                  <a:cubicBezTo>
                    <a:pt x="0" y="1170"/>
                    <a:pt x="14" y="1509"/>
                    <a:pt x="55" y="1509"/>
                  </a:cubicBezTo>
                  <a:cubicBezTo>
                    <a:pt x="95" y="1509"/>
                    <a:pt x="143" y="1176"/>
                    <a:pt x="163" y="762"/>
                  </a:cubicBezTo>
                  <a:cubicBezTo>
                    <a:pt x="184" y="340"/>
                    <a:pt x="170" y="1"/>
                    <a:pt x="12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47"/>
            <p:cNvSpPr/>
            <p:nvPr/>
          </p:nvSpPr>
          <p:spPr>
            <a:xfrm>
              <a:off x="5280958" y="3350517"/>
              <a:ext cx="89365" cy="3944"/>
            </a:xfrm>
            <a:custGeom>
              <a:avLst/>
              <a:gdLst/>
              <a:ahLst/>
              <a:cxnLst/>
              <a:rect l="l" t="t" r="r" b="b"/>
              <a:pathLst>
                <a:path w="4282" h="189" extrusionOk="0">
                  <a:moveTo>
                    <a:pt x="686" y="0"/>
                  </a:moveTo>
                  <a:cubicBezTo>
                    <a:pt x="267" y="0"/>
                    <a:pt x="4" y="10"/>
                    <a:pt x="0" y="32"/>
                  </a:cubicBezTo>
                  <a:cubicBezTo>
                    <a:pt x="0" y="66"/>
                    <a:pt x="959" y="127"/>
                    <a:pt x="2141" y="161"/>
                  </a:cubicBezTo>
                  <a:cubicBezTo>
                    <a:pt x="2706" y="180"/>
                    <a:pt x="3219" y="189"/>
                    <a:pt x="3601" y="189"/>
                  </a:cubicBezTo>
                  <a:cubicBezTo>
                    <a:pt x="4020" y="189"/>
                    <a:pt x="4282" y="179"/>
                    <a:pt x="4282" y="161"/>
                  </a:cubicBezTo>
                  <a:cubicBezTo>
                    <a:pt x="4282" y="120"/>
                    <a:pt x="3324" y="59"/>
                    <a:pt x="2141" y="25"/>
                  </a:cubicBezTo>
                  <a:cubicBezTo>
                    <a:pt x="1580" y="9"/>
                    <a:pt x="1068" y="0"/>
                    <a:pt x="68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47"/>
            <p:cNvSpPr/>
            <p:nvPr/>
          </p:nvSpPr>
          <p:spPr>
            <a:xfrm>
              <a:off x="5307901" y="3321236"/>
              <a:ext cx="3861" cy="29385"/>
            </a:xfrm>
            <a:custGeom>
              <a:avLst/>
              <a:gdLst/>
              <a:ahLst/>
              <a:cxnLst/>
              <a:rect l="l" t="t" r="r" b="b"/>
              <a:pathLst>
                <a:path w="185" h="1408" extrusionOk="0">
                  <a:moveTo>
                    <a:pt x="130" y="1"/>
                  </a:moveTo>
                  <a:cubicBezTo>
                    <a:pt x="89" y="1"/>
                    <a:pt x="41" y="313"/>
                    <a:pt x="21" y="701"/>
                  </a:cubicBezTo>
                  <a:cubicBezTo>
                    <a:pt x="1" y="1088"/>
                    <a:pt x="14" y="1408"/>
                    <a:pt x="55" y="1408"/>
                  </a:cubicBezTo>
                  <a:cubicBezTo>
                    <a:pt x="96" y="1408"/>
                    <a:pt x="143" y="1095"/>
                    <a:pt x="164" y="708"/>
                  </a:cubicBezTo>
                  <a:cubicBezTo>
                    <a:pt x="184" y="320"/>
                    <a:pt x="170" y="1"/>
                    <a:pt x="13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47"/>
            <p:cNvSpPr/>
            <p:nvPr/>
          </p:nvSpPr>
          <p:spPr>
            <a:xfrm>
              <a:off x="5050762" y="3051199"/>
              <a:ext cx="333043" cy="211622"/>
            </a:xfrm>
            <a:custGeom>
              <a:avLst/>
              <a:gdLst/>
              <a:ahLst/>
              <a:cxnLst/>
              <a:rect l="l" t="t" r="r" b="b"/>
              <a:pathLst>
                <a:path w="15958" h="10140" extrusionOk="0">
                  <a:moveTo>
                    <a:pt x="7558" y="0"/>
                  </a:moveTo>
                  <a:lnTo>
                    <a:pt x="1" y="9433"/>
                  </a:lnTo>
                  <a:lnTo>
                    <a:pt x="12430" y="10140"/>
                  </a:lnTo>
                  <a:lnTo>
                    <a:pt x="15957" y="6721"/>
                  </a:lnTo>
                  <a:lnTo>
                    <a:pt x="755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47"/>
            <p:cNvSpPr/>
            <p:nvPr/>
          </p:nvSpPr>
          <p:spPr>
            <a:xfrm>
              <a:off x="5207913" y="3051053"/>
              <a:ext cx="102847" cy="211768"/>
            </a:xfrm>
            <a:custGeom>
              <a:avLst/>
              <a:gdLst/>
              <a:ahLst/>
              <a:cxnLst/>
              <a:rect l="l" t="t" r="r" b="b"/>
              <a:pathLst>
                <a:path w="4928" h="10147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0" y="14"/>
                    <a:pt x="1074" y="2297"/>
                    <a:pt x="2420" y="5097"/>
                  </a:cubicBezTo>
                  <a:cubicBezTo>
                    <a:pt x="3761" y="7889"/>
                    <a:pt x="4873" y="10147"/>
                    <a:pt x="4907" y="10147"/>
                  </a:cubicBezTo>
                  <a:cubicBezTo>
                    <a:pt x="4907" y="10147"/>
                    <a:pt x="4907" y="10147"/>
                    <a:pt x="4907" y="10147"/>
                  </a:cubicBezTo>
                  <a:cubicBezTo>
                    <a:pt x="4928" y="10133"/>
                    <a:pt x="3861" y="7857"/>
                    <a:pt x="2508" y="5057"/>
                  </a:cubicBezTo>
                  <a:cubicBezTo>
                    <a:pt x="1165" y="2254"/>
                    <a:pt x="58" y="0"/>
                    <a:pt x="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47"/>
            <p:cNvSpPr/>
            <p:nvPr/>
          </p:nvSpPr>
          <p:spPr>
            <a:xfrm>
              <a:off x="5195433" y="3180176"/>
              <a:ext cx="78033" cy="2129"/>
            </a:xfrm>
            <a:custGeom>
              <a:avLst/>
              <a:gdLst/>
              <a:ahLst/>
              <a:cxnLst/>
              <a:rect l="l" t="t" r="r" b="b"/>
              <a:pathLst>
                <a:path w="3739" h="102" extrusionOk="0">
                  <a:moveTo>
                    <a:pt x="2513" y="0"/>
                  </a:moveTo>
                  <a:cubicBezTo>
                    <a:pt x="2313" y="0"/>
                    <a:pt x="2096" y="2"/>
                    <a:pt x="1869" y="5"/>
                  </a:cubicBezTo>
                  <a:cubicBezTo>
                    <a:pt x="836" y="11"/>
                    <a:pt x="0" y="39"/>
                    <a:pt x="0" y="66"/>
                  </a:cubicBezTo>
                  <a:cubicBezTo>
                    <a:pt x="0" y="88"/>
                    <a:pt x="574" y="101"/>
                    <a:pt x="1358" y="101"/>
                  </a:cubicBezTo>
                  <a:cubicBezTo>
                    <a:pt x="1521" y="101"/>
                    <a:pt x="1692" y="101"/>
                    <a:pt x="1869" y="100"/>
                  </a:cubicBezTo>
                  <a:cubicBezTo>
                    <a:pt x="2902" y="93"/>
                    <a:pt x="3738" y="66"/>
                    <a:pt x="3738" y="39"/>
                  </a:cubicBezTo>
                  <a:cubicBezTo>
                    <a:pt x="3738" y="17"/>
                    <a:pt x="3229" y="0"/>
                    <a:pt x="25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47"/>
            <p:cNvSpPr/>
            <p:nvPr/>
          </p:nvSpPr>
          <p:spPr>
            <a:xfrm>
              <a:off x="5196142" y="3160850"/>
              <a:ext cx="49086" cy="2880"/>
            </a:xfrm>
            <a:custGeom>
              <a:avLst/>
              <a:gdLst/>
              <a:ahLst/>
              <a:cxnLst/>
              <a:rect l="l" t="t" r="r" b="b"/>
              <a:pathLst>
                <a:path w="2352" h="138" extrusionOk="0">
                  <a:moveTo>
                    <a:pt x="65" y="1"/>
                  </a:moveTo>
                  <a:cubicBezTo>
                    <a:pt x="27" y="1"/>
                    <a:pt x="7" y="2"/>
                    <a:pt x="7" y="6"/>
                  </a:cubicBezTo>
                  <a:cubicBezTo>
                    <a:pt x="0" y="33"/>
                    <a:pt x="524" y="122"/>
                    <a:pt x="1176" y="135"/>
                  </a:cubicBezTo>
                  <a:cubicBezTo>
                    <a:pt x="1240" y="137"/>
                    <a:pt x="1303" y="137"/>
                    <a:pt x="1364" y="137"/>
                  </a:cubicBezTo>
                  <a:cubicBezTo>
                    <a:pt x="1926" y="137"/>
                    <a:pt x="2352" y="85"/>
                    <a:pt x="2352" y="61"/>
                  </a:cubicBezTo>
                  <a:cubicBezTo>
                    <a:pt x="2345" y="33"/>
                    <a:pt x="1822" y="47"/>
                    <a:pt x="1176" y="33"/>
                  </a:cubicBezTo>
                  <a:cubicBezTo>
                    <a:pt x="658" y="28"/>
                    <a:pt x="218" y="1"/>
                    <a:pt x="6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47"/>
            <p:cNvSpPr/>
            <p:nvPr/>
          </p:nvSpPr>
          <p:spPr>
            <a:xfrm>
              <a:off x="5222230" y="3161393"/>
              <a:ext cx="2588" cy="20307"/>
            </a:xfrm>
            <a:custGeom>
              <a:avLst/>
              <a:gdLst/>
              <a:ahLst/>
              <a:cxnLst/>
              <a:rect l="l" t="t" r="r" b="b"/>
              <a:pathLst>
                <a:path w="124" h="973" extrusionOk="0">
                  <a:moveTo>
                    <a:pt x="61" y="1"/>
                  </a:moveTo>
                  <a:cubicBezTo>
                    <a:pt x="34" y="1"/>
                    <a:pt x="1" y="216"/>
                    <a:pt x="8" y="483"/>
                  </a:cubicBezTo>
                  <a:cubicBezTo>
                    <a:pt x="14" y="755"/>
                    <a:pt x="69" y="973"/>
                    <a:pt x="96" y="973"/>
                  </a:cubicBezTo>
                  <a:cubicBezTo>
                    <a:pt x="123" y="966"/>
                    <a:pt x="116" y="748"/>
                    <a:pt x="110" y="483"/>
                  </a:cubicBezTo>
                  <a:cubicBezTo>
                    <a:pt x="96" y="218"/>
                    <a:pt x="89" y="1"/>
                    <a:pt x="62" y="1"/>
                  </a:cubicBezTo>
                  <a:cubicBezTo>
                    <a:pt x="62" y="1"/>
                    <a:pt x="61" y="1"/>
                    <a:pt x="6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47"/>
            <p:cNvSpPr/>
            <p:nvPr/>
          </p:nvSpPr>
          <p:spPr>
            <a:xfrm>
              <a:off x="5258126" y="3181970"/>
              <a:ext cx="2421" cy="21705"/>
            </a:xfrm>
            <a:custGeom>
              <a:avLst/>
              <a:gdLst/>
              <a:ahLst/>
              <a:cxnLst/>
              <a:rect l="l" t="t" r="r" b="b"/>
              <a:pathLst>
                <a:path w="116" h="1040" extrusionOk="0">
                  <a:moveTo>
                    <a:pt x="48" y="0"/>
                  </a:moveTo>
                  <a:cubicBezTo>
                    <a:pt x="21" y="0"/>
                    <a:pt x="0" y="231"/>
                    <a:pt x="7" y="523"/>
                  </a:cubicBezTo>
                  <a:cubicBezTo>
                    <a:pt x="21" y="809"/>
                    <a:pt x="48" y="1040"/>
                    <a:pt x="75" y="1040"/>
                  </a:cubicBezTo>
                  <a:cubicBezTo>
                    <a:pt x="102" y="1040"/>
                    <a:pt x="116" y="802"/>
                    <a:pt x="109" y="517"/>
                  </a:cubicBezTo>
                  <a:cubicBezTo>
                    <a:pt x="102" y="231"/>
                    <a:pt x="75" y="0"/>
                    <a:pt x="4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47"/>
            <p:cNvSpPr/>
            <p:nvPr/>
          </p:nvSpPr>
          <p:spPr>
            <a:xfrm>
              <a:off x="5216136" y="3200649"/>
              <a:ext cx="67535" cy="2212"/>
            </a:xfrm>
            <a:custGeom>
              <a:avLst/>
              <a:gdLst/>
              <a:ahLst/>
              <a:cxnLst/>
              <a:rect l="l" t="t" r="r" b="b"/>
              <a:pathLst>
                <a:path w="3236" h="106" extrusionOk="0">
                  <a:moveTo>
                    <a:pt x="1184" y="0"/>
                  </a:moveTo>
                  <a:cubicBezTo>
                    <a:pt x="508" y="0"/>
                    <a:pt x="13" y="14"/>
                    <a:pt x="7" y="36"/>
                  </a:cubicBezTo>
                  <a:cubicBezTo>
                    <a:pt x="1" y="63"/>
                    <a:pt x="735" y="91"/>
                    <a:pt x="1625" y="104"/>
                  </a:cubicBezTo>
                  <a:cubicBezTo>
                    <a:pt x="1743" y="105"/>
                    <a:pt x="1859" y="105"/>
                    <a:pt x="1970" y="105"/>
                  </a:cubicBezTo>
                  <a:cubicBezTo>
                    <a:pt x="2690" y="105"/>
                    <a:pt x="3235" y="88"/>
                    <a:pt x="3235" y="70"/>
                  </a:cubicBezTo>
                  <a:cubicBezTo>
                    <a:pt x="3235" y="36"/>
                    <a:pt x="2522" y="9"/>
                    <a:pt x="1625" y="2"/>
                  </a:cubicBezTo>
                  <a:cubicBezTo>
                    <a:pt x="1472" y="1"/>
                    <a:pt x="1324" y="0"/>
                    <a:pt x="118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47"/>
            <p:cNvSpPr/>
            <p:nvPr/>
          </p:nvSpPr>
          <p:spPr>
            <a:xfrm>
              <a:off x="5133595" y="3143277"/>
              <a:ext cx="79577" cy="4362"/>
            </a:xfrm>
            <a:custGeom>
              <a:avLst/>
              <a:gdLst/>
              <a:ahLst/>
              <a:cxnLst/>
              <a:rect l="l" t="t" r="r" b="b"/>
              <a:pathLst>
                <a:path w="3813" h="209" extrusionOk="0">
                  <a:moveTo>
                    <a:pt x="212" y="0"/>
                  </a:moveTo>
                  <a:cubicBezTo>
                    <a:pt x="77" y="0"/>
                    <a:pt x="0" y="4"/>
                    <a:pt x="0" y="12"/>
                  </a:cubicBezTo>
                  <a:cubicBezTo>
                    <a:pt x="0" y="40"/>
                    <a:pt x="850" y="101"/>
                    <a:pt x="1903" y="155"/>
                  </a:cubicBezTo>
                  <a:cubicBezTo>
                    <a:pt x="2635" y="188"/>
                    <a:pt x="3271" y="208"/>
                    <a:pt x="3592" y="208"/>
                  </a:cubicBezTo>
                  <a:cubicBezTo>
                    <a:pt x="3733" y="208"/>
                    <a:pt x="3813" y="204"/>
                    <a:pt x="3813" y="196"/>
                  </a:cubicBezTo>
                  <a:cubicBezTo>
                    <a:pt x="3813" y="169"/>
                    <a:pt x="2963" y="108"/>
                    <a:pt x="1910" y="60"/>
                  </a:cubicBezTo>
                  <a:cubicBezTo>
                    <a:pt x="1171" y="22"/>
                    <a:pt x="529" y="0"/>
                    <a:pt x="21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47"/>
            <p:cNvSpPr/>
            <p:nvPr/>
          </p:nvSpPr>
          <p:spPr>
            <a:xfrm>
              <a:off x="5143529" y="3125267"/>
              <a:ext cx="67389" cy="2650"/>
            </a:xfrm>
            <a:custGeom>
              <a:avLst/>
              <a:gdLst/>
              <a:ahLst/>
              <a:cxnLst/>
              <a:rect l="l" t="t" r="r" b="b"/>
              <a:pathLst>
                <a:path w="3229" h="127" extrusionOk="0">
                  <a:moveTo>
                    <a:pt x="672" y="0"/>
                  </a:moveTo>
                  <a:cubicBezTo>
                    <a:pt x="264" y="0"/>
                    <a:pt x="0" y="9"/>
                    <a:pt x="0" y="26"/>
                  </a:cubicBezTo>
                  <a:cubicBezTo>
                    <a:pt x="0" y="60"/>
                    <a:pt x="720" y="94"/>
                    <a:pt x="1611" y="114"/>
                  </a:cubicBezTo>
                  <a:cubicBezTo>
                    <a:pt x="1962" y="122"/>
                    <a:pt x="2288" y="126"/>
                    <a:pt x="2553" y="126"/>
                  </a:cubicBezTo>
                  <a:cubicBezTo>
                    <a:pt x="2962" y="126"/>
                    <a:pt x="3228" y="117"/>
                    <a:pt x="3228" y="101"/>
                  </a:cubicBezTo>
                  <a:cubicBezTo>
                    <a:pt x="3228" y="73"/>
                    <a:pt x="2508" y="33"/>
                    <a:pt x="1618" y="12"/>
                  </a:cubicBezTo>
                  <a:cubicBezTo>
                    <a:pt x="1264" y="4"/>
                    <a:pt x="937" y="0"/>
                    <a:pt x="6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47"/>
            <p:cNvSpPr/>
            <p:nvPr/>
          </p:nvSpPr>
          <p:spPr>
            <a:xfrm>
              <a:off x="5174437" y="3124808"/>
              <a:ext cx="3423" cy="23416"/>
            </a:xfrm>
            <a:custGeom>
              <a:avLst/>
              <a:gdLst/>
              <a:ahLst/>
              <a:cxnLst/>
              <a:rect l="l" t="t" r="r" b="b"/>
              <a:pathLst>
                <a:path w="164" h="1122" extrusionOk="0">
                  <a:moveTo>
                    <a:pt x="142" y="0"/>
                  </a:moveTo>
                  <a:cubicBezTo>
                    <a:pt x="114" y="0"/>
                    <a:pt x="34" y="243"/>
                    <a:pt x="21" y="558"/>
                  </a:cubicBezTo>
                  <a:cubicBezTo>
                    <a:pt x="1" y="870"/>
                    <a:pt x="55" y="1122"/>
                    <a:pt x="82" y="1122"/>
                  </a:cubicBezTo>
                  <a:cubicBezTo>
                    <a:pt x="109" y="1115"/>
                    <a:pt x="103" y="870"/>
                    <a:pt x="116" y="564"/>
                  </a:cubicBezTo>
                  <a:cubicBezTo>
                    <a:pt x="137" y="252"/>
                    <a:pt x="164" y="7"/>
                    <a:pt x="143" y="0"/>
                  </a:cubicBezTo>
                  <a:cubicBezTo>
                    <a:pt x="143" y="0"/>
                    <a:pt x="143" y="0"/>
                    <a:pt x="1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47"/>
            <p:cNvSpPr/>
            <p:nvPr/>
          </p:nvSpPr>
          <p:spPr>
            <a:xfrm>
              <a:off x="5192448" y="3106066"/>
              <a:ext cx="40300" cy="3256"/>
            </a:xfrm>
            <a:custGeom>
              <a:avLst/>
              <a:gdLst/>
              <a:ahLst/>
              <a:cxnLst/>
              <a:rect l="l" t="t" r="r" b="b"/>
              <a:pathLst>
                <a:path w="1931" h="156" extrusionOk="0">
                  <a:moveTo>
                    <a:pt x="439" y="0"/>
                  </a:moveTo>
                  <a:cubicBezTo>
                    <a:pt x="175" y="0"/>
                    <a:pt x="1" y="14"/>
                    <a:pt x="1" y="35"/>
                  </a:cubicBezTo>
                  <a:cubicBezTo>
                    <a:pt x="1" y="62"/>
                    <a:pt x="436" y="90"/>
                    <a:pt x="966" y="117"/>
                  </a:cubicBezTo>
                  <a:cubicBezTo>
                    <a:pt x="1341" y="136"/>
                    <a:pt x="1664" y="155"/>
                    <a:pt x="1822" y="155"/>
                  </a:cubicBezTo>
                  <a:cubicBezTo>
                    <a:pt x="1887" y="155"/>
                    <a:pt x="1924" y="152"/>
                    <a:pt x="1924" y="144"/>
                  </a:cubicBezTo>
                  <a:cubicBezTo>
                    <a:pt x="1931" y="124"/>
                    <a:pt x="1503" y="49"/>
                    <a:pt x="972" y="15"/>
                  </a:cubicBezTo>
                  <a:cubicBezTo>
                    <a:pt x="775" y="5"/>
                    <a:pt x="592" y="0"/>
                    <a:pt x="43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47"/>
            <p:cNvSpPr/>
            <p:nvPr/>
          </p:nvSpPr>
          <p:spPr>
            <a:xfrm>
              <a:off x="5069065" y="3223982"/>
              <a:ext cx="86527" cy="4278"/>
            </a:xfrm>
            <a:custGeom>
              <a:avLst/>
              <a:gdLst/>
              <a:ahLst/>
              <a:cxnLst/>
              <a:rect l="l" t="t" r="r" b="b"/>
              <a:pathLst>
                <a:path w="4146" h="205" extrusionOk="0">
                  <a:moveTo>
                    <a:pt x="246" y="0"/>
                  </a:moveTo>
                  <a:cubicBezTo>
                    <a:pt x="93" y="0"/>
                    <a:pt x="7" y="4"/>
                    <a:pt x="7" y="12"/>
                  </a:cubicBezTo>
                  <a:cubicBezTo>
                    <a:pt x="0" y="39"/>
                    <a:pt x="931" y="101"/>
                    <a:pt x="2073" y="148"/>
                  </a:cubicBezTo>
                  <a:cubicBezTo>
                    <a:pt x="2882" y="187"/>
                    <a:pt x="3585" y="205"/>
                    <a:pt x="3926" y="205"/>
                  </a:cubicBezTo>
                  <a:cubicBezTo>
                    <a:pt x="4067" y="205"/>
                    <a:pt x="4146" y="202"/>
                    <a:pt x="4146" y="196"/>
                  </a:cubicBezTo>
                  <a:cubicBezTo>
                    <a:pt x="4146" y="169"/>
                    <a:pt x="3221" y="101"/>
                    <a:pt x="2080" y="53"/>
                  </a:cubicBezTo>
                  <a:cubicBezTo>
                    <a:pt x="1282" y="20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47"/>
            <p:cNvSpPr/>
            <p:nvPr/>
          </p:nvSpPr>
          <p:spPr>
            <a:xfrm>
              <a:off x="5119132" y="3204802"/>
              <a:ext cx="2713" cy="21997"/>
            </a:xfrm>
            <a:custGeom>
              <a:avLst/>
              <a:gdLst/>
              <a:ahLst/>
              <a:cxnLst/>
              <a:rect l="l" t="t" r="r" b="b"/>
              <a:pathLst>
                <a:path w="130" h="1054" extrusionOk="0">
                  <a:moveTo>
                    <a:pt x="89" y="0"/>
                  </a:moveTo>
                  <a:cubicBezTo>
                    <a:pt x="61" y="0"/>
                    <a:pt x="27" y="231"/>
                    <a:pt x="14" y="524"/>
                  </a:cubicBezTo>
                  <a:cubicBezTo>
                    <a:pt x="0" y="816"/>
                    <a:pt x="7" y="1047"/>
                    <a:pt x="41" y="1054"/>
                  </a:cubicBezTo>
                  <a:cubicBezTo>
                    <a:pt x="68" y="1054"/>
                    <a:pt x="102" y="816"/>
                    <a:pt x="116" y="524"/>
                  </a:cubicBezTo>
                  <a:cubicBezTo>
                    <a:pt x="129" y="238"/>
                    <a:pt x="116" y="0"/>
                    <a:pt x="8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47"/>
            <p:cNvSpPr/>
            <p:nvPr/>
          </p:nvSpPr>
          <p:spPr>
            <a:xfrm>
              <a:off x="5085093" y="3202674"/>
              <a:ext cx="62422" cy="2859"/>
            </a:xfrm>
            <a:custGeom>
              <a:avLst/>
              <a:gdLst/>
              <a:ahLst/>
              <a:cxnLst/>
              <a:rect l="l" t="t" r="r" b="b"/>
              <a:pathLst>
                <a:path w="2991" h="137" extrusionOk="0">
                  <a:moveTo>
                    <a:pt x="437" y="0"/>
                  </a:moveTo>
                  <a:cubicBezTo>
                    <a:pt x="167" y="0"/>
                    <a:pt x="0" y="7"/>
                    <a:pt x="0" y="21"/>
                  </a:cubicBezTo>
                  <a:cubicBezTo>
                    <a:pt x="0" y="48"/>
                    <a:pt x="666" y="89"/>
                    <a:pt x="1488" y="116"/>
                  </a:cubicBezTo>
                  <a:cubicBezTo>
                    <a:pt x="1903" y="129"/>
                    <a:pt x="2278" y="136"/>
                    <a:pt x="2550" y="136"/>
                  </a:cubicBezTo>
                  <a:cubicBezTo>
                    <a:pt x="2822" y="136"/>
                    <a:pt x="2990" y="129"/>
                    <a:pt x="2990" y="116"/>
                  </a:cubicBezTo>
                  <a:cubicBezTo>
                    <a:pt x="2990" y="89"/>
                    <a:pt x="2318" y="48"/>
                    <a:pt x="1495" y="21"/>
                  </a:cubicBezTo>
                  <a:cubicBezTo>
                    <a:pt x="1081" y="7"/>
                    <a:pt x="707" y="0"/>
                    <a:pt x="4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47"/>
            <p:cNvSpPr/>
            <p:nvPr/>
          </p:nvSpPr>
          <p:spPr>
            <a:xfrm>
              <a:off x="5103813" y="3182242"/>
              <a:ext cx="2713" cy="20599"/>
            </a:xfrm>
            <a:custGeom>
              <a:avLst/>
              <a:gdLst/>
              <a:ahLst/>
              <a:cxnLst/>
              <a:rect l="l" t="t" r="r" b="b"/>
              <a:pathLst>
                <a:path w="130" h="987" extrusionOk="0">
                  <a:moveTo>
                    <a:pt x="89" y="1"/>
                  </a:moveTo>
                  <a:cubicBezTo>
                    <a:pt x="61" y="1"/>
                    <a:pt x="27" y="218"/>
                    <a:pt x="14" y="490"/>
                  </a:cubicBezTo>
                  <a:cubicBezTo>
                    <a:pt x="0" y="762"/>
                    <a:pt x="14" y="986"/>
                    <a:pt x="41" y="986"/>
                  </a:cubicBezTo>
                  <a:cubicBezTo>
                    <a:pt x="68" y="986"/>
                    <a:pt x="102" y="769"/>
                    <a:pt x="116" y="497"/>
                  </a:cubicBezTo>
                  <a:cubicBezTo>
                    <a:pt x="129" y="225"/>
                    <a:pt x="116" y="1"/>
                    <a:pt x="8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6" name="Google Shape;4146;p47"/>
          <p:cNvGrpSpPr/>
          <p:nvPr/>
        </p:nvGrpSpPr>
        <p:grpSpPr>
          <a:xfrm>
            <a:off x="6603031" y="1551606"/>
            <a:ext cx="523607" cy="647617"/>
            <a:chOff x="6603031" y="1551606"/>
            <a:chExt cx="523607" cy="647617"/>
          </a:xfrm>
        </p:grpSpPr>
        <p:sp>
          <p:nvSpPr>
            <p:cNvPr id="4147" name="Google Shape;4147;p47"/>
            <p:cNvSpPr/>
            <p:nvPr/>
          </p:nvSpPr>
          <p:spPr>
            <a:xfrm>
              <a:off x="6665098" y="1551606"/>
              <a:ext cx="2713" cy="2442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1" y="116"/>
                  </a:moveTo>
                  <a:cubicBezTo>
                    <a:pt x="82" y="116"/>
                    <a:pt x="109" y="82"/>
                    <a:pt x="129" y="62"/>
                  </a:cubicBezTo>
                  <a:cubicBezTo>
                    <a:pt x="109" y="41"/>
                    <a:pt x="95" y="1"/>
                    <a:pt x="68" y="1"/>
                  </a:cubicBezTo>
                  <a:cubicBezTo>
                    <a:pt x="48" y="1"/>
                    <a:pt x="27" y="35"/>
                    <a:pt x="0" y="55"/>
                  </a:cubicBezTo>
                  <a:cubicBezTo>
                    <a:pt x="21" y="82"/>
                    <a:pt x="41" y="116"/>
                    <a:pt x="61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47"/>
            <p:cNvSpPr/>
            <p:nvPr/>
          </p:nvSpPr>
          <p:spPr>
            <a:xfrm>
              <a:off x="6672048" y="2057516"/>
              <a:ext cx="388349" cy="141707"/>
            </a:xfrm>
            <a:custGeom>
              <a:avLst/>
              <a:gdLst/>
              <a:ahLst/>
              <a:cxnLst/>
              <a:rect l="l" t="t" r="r" b="b"/>
              <a:pathLst>
                <a:path w="18608" h="6790" extrusionOk="0">
                  <a:moveTo>
                    <a:pt x="75" y="1"/>
                  </a:moveTo>
                  <a:lnTo>
                    <a:pt x="0" y="6593"/>
                  </a:lnTo>
                  <a:lnTo>
                    <a:pt x="18234" y="6790"/>
                  </a:lnTo>
                  <a:lnTo>
                    <a:pt x="18608" y="19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47"/>
            <p:cNvSpPr/>
            <p:nvPr/>
          </p:nvSpPr>
          <p:spPr>
            <a:xfrm>
              <a:off x="6827341" y="2103054"/>
              <a:ext cx="73504" cy="94625"/>
            </a:xfrm>
            <a:custGeom>
              <a:avLst/>
              <a:gdLst/>
              <a:ahLst/>
              <a:cxnLst/>
              <a:rect l="l" t="t" r="r" b="b"/>
              <a:pathLst>
                <a:path w="3522" h="4534" extrusionOk="0">
                  <a:moveTo>
                    <a:pt x="55" y="0"/>
                  </a:moveTo>
                  <a:cubicBezTo>
                    <a:pt x="1" y="143"/>
                    <a:pt x="8" y="4492"/>
                    <a:pt x="8" y="4492"/>
                  </a:cubicBezTo>
                  <a:lnTo>
                    <a:pt x="3521" y="4533"/>
                  </a:lnTo>
                  <a:lnTo>
                    <a:pt x="3372" y="34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47"/>
            <p:cNvSpPr/>
            <p:nvPr/>
          </p:nvSpPr>
          <p:spPr>
            <a:xfrm>
              <a:off x="6730484" y="1842784"/>
              <a:ext cx="268493" cy="79869"/>
            </a:xfrm>
            <a:custGeom>
              <a:avLst/>
              <a:gdLst/>
              <a:ahLst/>
              <a:cxnLst/>
              <a:rect l="l" t="t" r="r" b="b"/>
              <a:pathLst>
                <a:path w="12865" h="3827" extrusionOk="0">
                  <a:moveTo>
                    <a:pt x="0" y="1"/>
                  </a:moveTo>
                  <a:lnTo>
                    <a:pt x="156" y="3691"/>
                  </a:lnTo>
                  <a:lnTo>
                    <a:pt x="12824" y="3827"/>
                  </a:lnTo>
                  <a:lnTo>
                    <a:pt x="12865" y="1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47"/>
            <p:cNvSpPr/>
            <p:nvPr/>
          </p:nvSpPr>
          <p:spPr>
            <a:xfrm>
              <a:off x="6696152" y="1946466"/>
              <a:ext cx="338574" cy="89804"/>
            </a:xfrm>
            <a:custGeom>
              <a:avLst/>
              <a:gdLst/>
              <a:ahLst/>
              <a:cxnLst/>
              <a:rect l="l" t="t" r="r" b="b"/>
              <a:pathLst>
                <a:path w="16223" h="4303" extrusionOk="0">
                  <a:moveTo>
                    <a:pt x="347" y="1"/>
                  </a:moveTo>
                  <a:cubicBezTo>
                    <a:pt x="347" y="164"/>
                    <a:pt x="1" y="4302"/>
                    <a:pt x="1" y="4302"/>
                  </a:cubicBezTo>
                  <a:lnTo>
                    <a:pt x="16222" y="4085"/>
                  </a:lnTo>
                  <a:lnTo>
                    <a:pt x="16066" y="327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47"/>
            <p:cNvSpPr/>
            <p:nvPr/>
          </p:nvSpPr>
          <p:spPr>
            <a:xfrm>
              <a:off x="6664534" y="1728751"/>
              <a:ext cx="406777" cy="130792"/>
            </a:xfrm>
            <a:custGeom>
              <a:avLst/>
              <a:gdLst/>
              <a:ahLst/>
              <a:cxnLst/>
              <a:rect l="l" t="t" r="r" b="b"/>
              <a:pathLst>
                <a:path w="19491" h="6267" extrusionOk="0">
                  <a:moveTo>
                    <a:pt x="9603" y="1"/>
                  </a:moveTo>
                  <a:cubicBezTo>
                    <a:pt x="9603" y="1"/>
                    <a:pt x="4617" y="4987"/>
                    <a:pt x="1074" y="4987"/>
                  </a:cubicBezTo>
                  <a:cubicBezTo>
                    <a:pt x="697" y="4987"/>
                    <a:pt x="336" y="4930"/>
                    <a:pt x="0" y="4806"/>
                  </a:cubicBezTo>
                  <a:lnTo>
                    <a:pt x="0" y="4806"/>
                  </a:lnTo>
                  <a:cubicBezTo>
                    <a:pt x="0" y="4806"/>
                    <a:pt x="223" y="6110"/>
                    <a:pt x="2504" y="6110"/>
                  </a:cubicBezTo>
                  <a:cubicBezTo>
                    <a:pt x="2509" y="6110"/>
                    <a:pt x="2515" y="6110"/>
                    <a:pt x="2521" y="6110"/>
                  </a:cubicBezTo>
                  <a:cubicBezTo>
                    <a:pt x="2568" y="6110"/>
                    <a:pt x="2619" y="6110"/>
                    <a:pt x="2674" y="6110"/>
                  </a:cubicBezTo>
                  <a:cubicBezTo>
                    <a:pt x="5325" y="6110"/>
                    <a:pt x="17513" y="6267"/>
                    <a:pt x="17513" y="6267"/>
                  </a:cubicBezTo>
                  <a:cubicBezTo>
                    <a:pt x="17513" y="6267"/>
                    <a:pt x="18981" y="6185"/>
                    <a:pt x="19491" y="4772"/>
                  </a:cubicBezTo>
                  <a:lnTo>
                    <a:pt x="19491" y="4772"/>
                  </a:lnTo>
                  <a:cubicBezTo>
                    <a:pt x="19491" y="4772"/>
                    <a:pt x="19124" y="5226"/>
                    <a:pt x="18230" y="5226"/>
                  </a:cubicBezTo>
                  <a:cubicBezTo>
                    <a:pt x="17741" y="5226"/>
                    <a:pt x="17094" y="5090"/>
                    <a:pt x="16263" y="4670"/>
                  </a:cubicBezTo>
                  <a:cubicBezTo>
                    <a:pt x="13918" y="3480"/>
                    <a:pt x="9603" y="1"/>
                    <a:pt x="96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47"/>
            <p:cNvSpPr/>
            <p:nvPr/>
          </p:nvSpPr>
          <p:spPr>
            <a:xfrm>
              <a:off x="6628784" y="1916393"/>
              <a:ext cx="473457" cy="48189"/>
            </a:xfrm>
            <a:custGeom>
              <a:avLst/>
              <a:gdLst/>
              <a:ahLst/>
              <a:cxnLst/>
              <a:rect l="l" t="t" r="r" b="b"/>
              <a:pathLst>
                <a:path w="22686" h="2309" extrusionOk="0">
                  <a:moveTo>
                    <a:pt x="4832" y="1"/>
                  </a:moveTo>
                  <a:cubicBezTo>
                    <a:pt x="4832" y="1"/>
                    <a:pt x="2810" y="1075"/>
                    <a:pt x="1094" y="1075"/>
                  </a:cubicBezTo>
                  <a:cubicBezTo>
                    <a:pt x="704" y="1075"/>
                    <a:pt x="331" y="1020"/>
                    <a:pt x="0" y="884"/>
                  </a:cubicBezTo>
                  <a:lnTo>
                    <a:pt x="0" y="884"/>
                  </a:lnTo>
                  <a:cubicBezTo>
                    <a:pt x="0" y="884"/>
                    <a:pt x="517" y="2121"/>
                    <a:pt x="3514" y="2121"/>
                  </a:cubicBezTo>
                  <a:cubicBezTo>
                    <a:pt x="6504" y="2121"/>
                    <a:pt x="19872" y="2298"/>
                    <a:pt x="19872" y="2298"/>
                  </a:cubicBezTo>
                  <a:cubicBezTo>
                    <a:pt x="19872" y="2298"/>
                    <a:pt x="19968" y="2309"/>
                    <a:pt x="20125" y="2309"/>
                  </a:cubicBezTo>
                  <a:cubicBezTo>
                    <a:pt x="20715" y="2309"/>
                    <a:pt x="22170" y="2156"/>
                    <a:pt x="22685" y="708"/>
                  </a:cubicBezTo>
                  <a:lnTo>
                    <a:pt x="22685" y="708"/>
                  </a:lnTo>
                  <a:cubicBezTo>
                    <a:pt x="22685" y="708"/>
                    <a:pt x="22124" y="1075"/>
                    <a:pt x="20968" y="1075"/>
                  </a:cubicBezTo>
                  <a:cubicBezTo>
                    <a:pt x="20167" y="1075"/>
                    <a:pt x="19080" y="898"/>
                    <a:pt x="17697" y="300"/>
                  </a:cubicBezTo>
                  <a:lnTo>
                    <a:pt x="483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47"/>
            <p:cNvSpPr/>
            <p:nvPr/>
          </p:nvSpPr>
          <p:spPr>
            <a:xfrm>
              <a:off x="6603031" y="1897255"/>
              <a:ext cx="523607" cy="181966"/>
            </a:xfrm>
            <a:custGeom>
              <a:avLst/>
              <a:gdLst/>
              <a:ahLst/>
              <a:cxnLst/>
              <a:rect l="l" t="t" r="r" b="b"/>
              <a:pathLst>
                <a:path w="25089" h="8719" extrusionOk="0">
                  <a:moveTo>
                    <a:pt x="12611" y="0"/>
                  </a:moveTo>
                  <a:cubicBezTo>
                    <a:pt x="12510" y="27"/>
                    <a:pt x="6273" y="7124"/>
                    <a:pt x="300" y="7124"/>
                  </a:cubicBezTo>
                  <a:cubicBezTo>
                    <a:pt x="247" y="7124"/>
                    <a:pt x="194" y="7124"/>
                    <a:pt x="140" y="7123"/>
                  </a:cubicBezTo>
                  <a:lnTo>
                    <a:pt x="140" y="7123"/>
                  </a:lnTo>
                  <a:cubicBezTo>
                    <a:pt x="140" y="7123"/>
                    <a:pt x="1" y="8453"/>
                    <a:pt x="2566" y="8453"/>
                  </a:cubicBezTo>
                  <a:cubicBezTo>
                    <a:pt x="2658" y="8453"/>
                    <a:pt x="2753" y="8451"/>
                    <a:pt x="2852" y="8448"/>
                  </a:cubicBezTo>
                  <a:cubicBezTo>
                    <a:pt x="3246" y="8434"/>
                    <a:pt x="3892" y="8428"/>
                    <a:pt x="4715" y="8428"/>
                  </a:cubicBezTo>
                  <a:cubicBezTo>
                    <a:pt x="9872" y="8428"/>
                    <a:pt x="21942" y="8665"/>
                    <a:pt x="21942" y="8665"/>
                  </a:cubicBezTo>
                  <a:cubicBezTo>
                    <a:pt x="21942" y="8665"/>
                    <a:pt x="22212" y="8719"/>
                    <a:pt x="22599" y="8719"/>
                  </a:cubicBezTo>
                  <a:cubicBezTo>
                    <a:pt x="23357" y="8719"/>
                    <a:pt x="24567" y="8514"/>
                    <a:pt x="25088" y="7299"/>
                  </a:cubicBezTo>
                  <a:lnTo>
                    <a:pt x="25088" y="7299"/>
                  </a:lnTo>
                  <a:cubicBezTo>
                    <a:pt x="25088" y="7299"/>
                    <a:pt x="24999" y="7305"/>
                    <a:pt x="24838" y="7305"/>
                  </a:cubicBezTo>
                  <a:cubicBezTo>
                    <a:pt x="23951" y="7305"/>
                    <a:pt x="20886" y="7144"/>
                    <a:pt x="18517" y="5057"/>
                  </a:cubicBezTo>
                  <a:cubicBezTo>
                    <a:pt x="15717" y="2596"/>
                    <a:pt x="12611" y="0"/>
                    <a:pt x="1261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47"/>
            <p:cNvSpPr/>
            <p:nvPr/>
          </p:nvSpPr>
          <p:spPr>
            <a:xfrm>
              <a:off x="6807056" y="1774143"/>
              <a:ext cx="119314" cy="56850"/>
            </a:xfrm>
            <a:custGeom>
              <a:avLst/>
              <a:gdLst/>
              <a:ahLst/>
              <a:cxnLst/>
              <a:rect l="l" t="t" r="r" b="b"/>
              <a:pathLst>
                <a:path w="5717" h="2724" extrusionOk="0">
                  <a:moveTo>
                    <a:pt x="2950" y="1"/>
                  </a:moveTo>
                  <a:cubicBezTo>
                    <a:pt x="2821" y="130"/>
                    <a:pt x="1" y="2617"/>
                    <a:pt x="1" y="2617"/>
                  </a:cubicBezTo>
                  <a:cubicBezTo>
                    <a:pt x="1" y="2617"/>
                    <a:pt x="3077" y="2723"/>
                    <a:pt x="4679" y="2723"/>
                  </a:cubicBezTo>
                  <a:cubicBezTo>
                    <a:pt x="5222" y="2723"/>
                    <a:pt x="5595" y="2711"/>
                    <a:pt x="5621" y="2678"/>
                  </a:cubicBezTo>
                  <a:cubicBezTo>
                    <a:pt x="5716" y="2556"/>
                    <a:pt x="2950" y="1"/>
                    <a:pt x="295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47"/>
            <p:cNvSpPr/>
            <p:nvPr/>
          </p:nvSpPr>
          <p:spPr>
            <a:xfrm>
              <a:off x="6762248" y="1951580"/>
              <a:ext cx="201980" cy="87529"/>
            </a:xfrm>
            <a:custGeom>
              <a:avLst/>
              <a:gdLst/>
              <a:ahLst/>
              <a:cxnLst/>
              <a:rect l="l" t="t" r="r" b="b"/>
              <a:pathLst>
                <a:path w="9678" h="4194" extrusionOk="0">
                  <a:moveTo>
                    <a:pt x="4934" y="0"/>
                  </a:moveTo>
                  <a:cubicBezTo>
                    <a:pt x="4832" y="129"/>
                    <a:pt x="0" y="4091"/>
                    <a:pt x="0" y="4091"/>
                  </a:cubicBezTo>
                  <a:lnTo>
                    <a:pt x="9678" y="4193"/>
                  </a:lnTo>
                  <a:lnTo>
                    <a:pt x="493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47"/>
            <p:cNvSpPr/>
            <p:nvPr/>
          </p:nvSpPr>
          <p:spPr>
            <a:xfrm>
              <a:off x="6671609" y="1831014"/>
              <a:ext cx="402541" cy="14400"/>
            </a:xfrm>
            <a:custGeom>
              <a:avLst/>
              <a:gdLst/>
              <a:ahLst/>
              <a:cxnLst/>
              <a:rect l="l" t="t" r="r" b="b"/>
              <a:pathLst>
                <a:path w="19288" h="690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28"/>
                    <a:pt x="123" y="48"/>
                    <a:pt x="184" y="69"/>
                  </a:cubicBezTo>
                  <a:cubicBezTo>
                    <a:pt x="307" y="103"/>
                    <a:pt x="490" y="157"/>
                    <a:pt x="735" y="211"/>
                  </a:cubicBezTo>
                  <a:cubicBezTo>
                    <a:pt x="1408" y="374"/>
                    <a:pt x="2094" y="490"/>
                    <a:pt x="2780" y="558"/>
                  </a:cubicBezTo>
                  <a:cubicBezTo>
                    <a:pt x="3691" y="642"/>
                    <a:pt x="4607" y="689"/>
                    <a:pt x="5519" y="689"/>
                  </a:cubicBezTo>
                  <a:cubicBezTo>
                    <a:pt x="5635" y="689"/>
                    <a:pt x="5750" y="689"/>
                    <a:pt x="5866" y="687"/>
                  </a:cubicBezTo>
                  <a:cubicBezTo>
                    <a:pt x="7028" y="680"/>
                    <a:pt x="8299" y="653"/>
                    <a:pt x="9637" y="626"/>
                  </a:cubicBezTo>
                  <a:lnTo>
                    <a:pt x="16495" y="470"/>
                  </a:lnTo>
                  <a:cubicBezTo>
                    <a:pt x="17371" y="442"/>
                    <a:pt x="18085" y="368"/>
                    <a:pt x="18561" y="252"/>
                  </a:cubicBezTo>
                  <a:cubicBezTo>
                    <a:pt x="18744" y="211"/>
                    <a:pt x="18928" y="164"/>
                    <a:pt x="19111" y="103"/>
                  </a:cubicBezTo>
                  <a:cubicBezTo>
                    <a:pt x="19172" y="82"/>
                    <a:pt x="19233" y="55"/>
                    <a:pt x="19288" y="28"/>
                  </a:cubicBezTo>
                  <a:lnTo>
                    <a:pt x="19288" y="28"/>
                  </a:lnTo>
                  <a:cubicBezTo>
                    <a:pt x="19227" y="35"/>
                    <a:pt x="19159" y="55"/>
                    <a:pt x="19097" y="75"/>
                  </a:cubicBezTo>
                  <a:cubicBezTo>
                    <a:pt x="18975" y="109"/>
                    <a:pt x="18792" y="157"/>
                    <a:pt x="18554" y="198"/>
                  </a:cubicBezTo>
                  <a:cubicBezTo>
                    <a:pt x="17902" y="308"/>
                    <a:pt x="17250" y="368"/>
                    <a:pt x="16592" y="368"/>
                  </a:cubicBezTo>
                  <a:cubicBezTo>
                    <a:pt x="16557" y="368"/>
                    <a:pt x="16523" y="368"/>
                    <a:pt x="16488" y="368"/>
                  </a:cubicBezTo>
                  <a:lnTo>
                    <a:pt x="9637" y="490"/>
                  </a:lnTo>
                  <a:cubicBezTo>
                    <a:pt x="8109" y="517"/>
                    <a:pt x="6662" y="560"/>
                    <a:pt x="5378" y="560"/>
                  </a:cubicBezTo>
                  <a:cubicBezTo>
                    <a:pt x="4413" y="560"/>
                    <a:pt x="3540" y="536"/>
                    <a:pt x="2794" y="463"/>
                  </a:cubicBezTo>
                  <a:cubicBezTo>
                    <a:pt x="2108" y="402"/>
                    <a:pt x="1421" y="300"/>
                    <a:pt x="748" y="164"/>
                  </a:cubicBezTo>
                  <a:cubicBezTo>
                    <a:pt x="504" y="116"/>
                    <a:pt x="320" y="69"/>
                    <a:pt x="198" y="41"/>
                  </a:cubicBezTo>
                  <a:cubicBezTo>
                    <a:pt x="130" y="21"/>
                    <a:pt x="69" y="7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47"/>
            <p:cNvSpPr/>
            <p:nvPr/>
          </p:nvSpPr>
          <p:spPr>
            <a:xfrm>
              <a:off x="6807056" y="1828739"/>
              <a:ext cx="3005" cy="1023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69" y="1"/>
                  </a:moveTo>
                  <a:cubicBezTo>
                    <a:pt x="28" y="1"/>
                    <a:pt x="1" y="8"/>
                    <a:pt x="1" y="21"/>
                  </a:cubicBezTo>
                  <a:cubicBezTo>
                    <a:pt x="1" y="35"/>
                    <a:pt x="28" y="49"/>
                    <a:pt x="69" y="49"/>
                  </a:cubicBezTo>
                  <a:cubicBezTo>
                    <a:pt x="110" y="49"/>
                    <a:pt x="144" y="42"/>
                    <a:pt x="144" y="28"/>
                  </a:cubicBezTo>
                  <a:cubicBezTo>
                    <a:pt x="144" y="15"/>
                    <a:pt x="110" y="1"/>
                    <a:pt x="6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47"/>
            <p:cNvSpPr/>
            <p:nvPr/>
          </p:nvSpPr>
          <p:spPr>
            <a:xfrm>
              <a:off x="6795014" y="1894834"/>
              <a:ext cx="153186" cy="72962"/>
            </a:xfrm>
            <a:custGeom>
              <a:avLst/>
              <a:gdLst/>
              <a:ahLst/>
              <a:cxnLst/>
              <a:rect l="l" t="t" r="r" b="b"/>
              <a:pathLst>
                <a:path w="7340" h="3496" extrusionOk="0">
                  <a:moveTo>
                    <a:pt x="3405" y="1"/>
                  </a:moveTo>
                  <a:lnTo>
                    <a:pt x="3351" y="62"/>
                  </a:lnTo>
                  <a:cubicBezTo>
                    <a:pt x="2936" y="483"/>
                    <a:pt x="2494" y="884"/>
                    <a:pt x="2032" y="1265"/>
                  </a:cubicBezTo>
                  <a:cubicBezTo>
                    <a:pt x="1828" y="1442"/>
                    <a:pt x="1625" y="1618"/>
                    <a:pt x="1455" y="1788"/>
                  </a:cubicBezTo>
                  <a:lnTo>
                    <a:pt x="965" y="2250"/>
                  </a:lnTo>
                  <a:cubicBezTo>
                    <a:pt x="367" y="2808"/>
                    <a:pt x="0" y="3154"/>
                    <a:pt x="7" y="3161"/>
                  </a:cubicBezTo>
                  <a:cubicBezTo>
                    <a:pt x="8" y="3162"/>
                    <a:pt x="9" y="3163"/>
                    <a:pt x="11" y="3163"/>
                  </a:cubicBezTo>
                  <a:cubicBezTo>
                    <a:pt x="31" y="3163"/>
                    <a:pt x="136" y="3089"/>
                    <a:pt x="299" y="2957"/>
                  </a:cubicBezTo>
                  <a:cubicBezTo>
                    <a:pt x="476" y="2814"/>
                    <a:pt x="741" y="2604"/>
                    <a:pt x="1047" y="2332"/>
                  </a:cubicBezTo>
                  <a:lnTo>
                    <a:pt x="1557" y="1883"/>
                  </a:lnTo>
                  <a:cubicBezTo>
                    <a:pt x="1733" y="1720"/>
                    <a:pt x="1924" y="1550"/>
                    <a:pt x="2134" y="1374"/>
                  </a:cubicBezTo>
                  <a:cubicBezTo>
                    <a:pt x="2588" y="1017"/>
                    <a:pt x="3011" y="635"/>
                    <a:pt x="3415" y="229"/>
                  </a:cubicBezTo>
                  <a:lnTo>
                    <a:pt x="3415" y="229"/>
                  </a:lnTo>
                  <a:cubicBezTo>
                    <a:pt x="3471" y="278"/>
                    <a:pt x="3528" y="324"/>
                    <a:pt x="3589" y="375"/>
                  </a:cubicBezTo>
                  <a:cubicBezTo>
                    <a:pt x="4601" y="1251"/>
                    <a:pt x="5532" y="2046"/>
                    <a:pt x="6212" y="2611"/>
                  </a:cubicBezTo>
                  <a:lnTo>
                    <a:pt x="7021" y="3270"/>
                  </a:lnTo>
                  <a:cubicBezTo>
                    <a:pt x="7197" y="3415"/>
                    <a:pt x="7309" y="3495"/>
                    <a:pt x="7330" y="3495"/>
                  </a:cubicBezTo>
                  <a:cubicBezTo>
                    <a:pt x="7332" y="3495"/>
                    <a:pt x="7333" y="3495"/>
                    <a:pt x="7333" y="3494"/>
                  </a:cubicBezTo>
                  <a:cubicBezTo>
                    <a:pt x="7340" y="3487"/>
                    <a:pt x="7245" y="3392"/>
                    <a:pt x="7061" y="3222"/>
                  </a:cubicBezTo>
                  <a:cubicBezTo>
                    <a:pt x="6857" y="3032"/>
                    <a:pt x="6599" y="2801"/>
                    <a:pt x="6293" y="2522"/>
                  </a:cubicBezTo>
                  <a:cubicBezTo>
                    <a:pt x="5634" y="1931"/>
                    <a:pt x="4717" y="1129"/>
                    <a:pt x="3697" y="252"/>
                  </a:cubicBezTo>
                  <a:lnTo>
                    <a:pt x="3466" y="55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47"/>
            <p:cNvSpPr/>
            <p:nvPr/>
          </p:nvSpPr>
          <p:spPr>
            <a:xfrm>
              <a:off x="6617160" y="2059227"/>
              <a:ext cx="502946" cy="3569"/>
            </a:xfrm>
            <a:custGeom>
              <a:avLst/>
              <a:gdLst/>
              <a:ahLst/>
              <a:cxnLst/>
              <a:rect l="l" t="t" r="r" b="b"/>
              <a:pathLst>
                <a:path w="24099" h="171" extrusionOk="0">
                  <a:moveTo>
                    <a:pt x="12049" y="0"/>
                  </a:moveTo>
                  <a:cubicBezTo>
                    <a:pt x="5396" y="0"/>
                    <a:pt x="0" y="34"/>
                    <a:pt x="0" y="82"/>
                  </a:cubicBezTo>
                  <a:cubicBezTo>
                    <a:pt x="0" y="130"/>
                    <a:pt x="5396" y="170"/>
                    <a:pt x="12049" y="170"/>
                  </a:cubicBezTo>
                  <a:cubicBezTo>
                    <a:pt x="18703" y="170"/>
                    <a:pt x="24099" y="130"/>
                    <a:pt x="24099" y="82"/>
                  </a:cubicBezTo>
                  <a:cubicBezTo>
                    <a:pt x="24099" y="41"/>
                    <a:pt x="18709" y="0"/>
                    <a:pt x="1204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47"/>
            <p:cNvSpPr/>
            <p:nvPr/>
          </p:nvSpPr>
          <p:spPr>
            <a:xfrm>
              <a:off x="6733030" y="1875988"/>
              <a:ext cx="265383" cy="3548"/>
            </a:xfrm>
            <a:custGeom>
              <a:avLst/>
              <a:gdLst/>
              <a:ahLst/>
              <a:cxnLst/>
              <a:rect l="l" t="t" r="r" b="b"/>
              <a:pathLst>
                <a:path w="12716" h="170" extrusionOk="0">
                  <a:moveTo>
                    <a:pt x="6355" y="0"/>
                  </a:moveTo>
                  <a:cubicBezTo>
                    <a:pt x="2848" y="0"/>
                    <a:pt x="0" y="34"/>
                    <a:pt x="0" y="82"/>
                  </a:cubicBezTo>
                  <a:cubicBezTo>
                    <a:pt x="0" y="129"/>
                    <a:pt x="2848" y="170"/>
                    <a:pt x="6355" y="170"/>
                  </a:cubicBezTo>
                  <a:cubicBezTo>
                    <a:pt x="9868" y="170"/>
                    <a:pt x="12716" y="129"/>
                    <a:pt x="12716" y="82"/>
                  </a:cubicBezTo>
                  <a:cubicBezTo>
                    <a:pt x="12716" y="41"/>
                    <a:pt x="9868" y="0"/>
                    <a:pt x="635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47"/>
            <p:cNvSpPr/>
            <p:nvPr/>
          </p:nvSpPr>
          <p:spPr>
            <a:xfrm>
              <a:off x="6673029" y="2101197"/>
              <a:ext cx="382693" cy="3569"/>
            </a:xfrm>
            <a:custGeom>
              <a:avLst/>
              <a:gdLst/>
              <a:ahLst/>
              <a:cxnLst/>
              <a:rect l="l" t="t" r="r" b="b"/>
              <a:pathLst>
                <a:path w="18337" h="171" extrusionOk="0">
                  <a:moveTo>
                    <a:pt x="9169" y="1"/>
                  </a:moveTo>
                  <a:cubicBezTo>
                    <a:pt x="4106" y="1"/>
                    <a:pt x="1" y="35"/>
                    <a:pt x="1" y="83"/>
                  </a:cubicBezTo>
                  <a:cubicBezTo>
                    <a:pt x="1" y="130"/>
                    <a:pt x="4106" y="171"/>
                    <a:pt x="9169" y="171"/>
                  </a:cubicBezTo>
                  <a:cubicBezTo>
                    <a:pt x="14232" y="171"/>
                    <a:pt x="18336" y="130"/>
                    <a:pt x="18336" y="83"/>
                  </a:cubicBezTo>
                  <a:cubicBezTo>
                    <a:pt x="18336" y="42"/>
                    <a:pt x="14232" y="1"/>
                    <a:pt x="916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3" name="Google Shape;4163;p47"/>
          <p:cNvGrpSpPr/>
          <p:nvPr/>
        </p:nvGrpSpPr>
        <p:grpSpPr>
          <a:xfrm>
            <a:off x="4955031" y="2093558"/>
            <a:ext cx="234892" cy="611721"/>
            <a:chOff x="4955031" y="2093558"/>
            <a:chExt cx="234892" cy="611721"/>
          </a:xfrm>
        </p:grpSpPr>
        <p:sp>
          <p:nvSpPr>
            <p:cNvPr id="4164" name="Google Shape;4164;p47"/>
            <p:cNvSpPr/>
            <p:nvPr/>
          </p:nvSpPr>
          <p:spPr>
            <a:xfrm>
              <a:off x="5153171" y="2673494"/>
              <a:ext cx="19451" cy="31785"/>
            </a:xfrm>
            <a:custGeom>
              <a:avLst/>
              <a:gdLst/>
              <a:ahLst/>
              <a:cxnLst/>
              <a:rect l="l" t="t" r="r" b="b"/>
              <a:pathLst>
                <a:path w="932" h="1523" extrusionOk="0">
                  <a:moveTo>
                    <a:pt x="707" y="1421"/>
                  </a:moveTo>
                  <a:cubicBezTo>
                    <a:pt x="768" y="1339"/>
                    <a:pt x="816" y="1251"/>
                    <a:pt x="850" y="1149"/>
                  </a:cubicBezTo>
                  <a:cubicBezTo>
                    <a:pt x="890" y="952"/>
                    <a:pt x="911" y="748"/>
                    <a:pt x="931" y="612"/>
                  </a:cubicBezTo>
                  <a:cubicBezTo>
                    <a:pt x="918" y="476"/>
                    <a:pt x="911" y="408"/>
                    <a:pt x="904" y="340"/>
                  </a:cubicBezTo>
                  <a:cubicBezTo>
                    <a:pt x="904" y="313"/>
                    <a:pt x="884" y="279"/>
                    <a:pt x="877" y="245"/>
                  </a:cubicBezTo>
                  <a:cubicBezTo>
                    <a:pt x="856" y="82"/>
                    <a:pt x="734" y="1"/>
                    <a:pt x="591" y="55"/>
                  </a:cubicBezTo>
                  <a:cubicBezTo>
                    <a:pt x="462" y="103"/>
                    <a:pt x="333" y="164"/>
                    <a:pt x="218" y="238"/>
                  </a:cubicBezTo>
                  <a:cubicBezTo>
                    <a:pt x="75" y="340"/>
                    <a:pt x="0" y="510"/>
                    <a:pt x="34" y="687"/>
                  </a:cubicBezTo>
                  <a:cubicBezTo>
                    <a:pt x="61" y="959"/>
                    <a:pt x="170" y="1217"/>
                    <a:pt x="340" y="1428"/>
                  </a:cubicBezTo>
                  <a:cubicBezTo>
                    <a:pt x="408" y="1516"/>
                    <a:pt x="646" y="1523"/>
                    <a:pt x="707" y="14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47"/>
            <p:cNvSpPr/>
            <p:nvPr/>
          </p:nvSpPr>
          <p:spPr>
            <a:xfrm>
              <a:off x="4955031" y="2293535"/>
              <a:ext cx="2004" cy="3569"/>
            </a:xfrm>
            <a:custGeom>
              <a:avLst/>
              <a:gdLst/>
              <a:ahLst/>
              <a:cxnLst/>
              <a:rect l="l" t="t" r="r" b="b"/>
              <a:pathLst>
                <a:path w="96" h="171" extrusionOk="0">
                  <a:moveTo>
                    <a:pt x="95" y="102"/>
                  </a:moveTo>
                  <a:cubicBezTo>
                    <a:pt x="75" y="0"/>
                    <a:pt x="41" y="0"/>
                    <a:pt x="7" y="95"/>
                  </a:cubicBezTo>
                  <a:cubicBezTo>
                    <a:pt x="0" y="116"/>
                    <a:pt x="34" y="143"/>
                    <a:pt x="48" y="170"/>
                  </a:cubicBezTo>
                  <a:cubicBezTo>
                    <a:pt x="61" y="143"/>
                    <a:pt x="82" y="123"/>
                    <a:pt x="95" y="10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47"/>
            <p:cNvSpPr/>
            <p:nvPr/>
          </p:nvSpPr>
          <p:spPr>
            <a:xfrm>
              <a:off x="5188754" y="2670948"/>
              <a:ext cx="1169" cy="584"/>
            </a:xfrm>
            <a:custGeom>
              <a:avLst/>
              <a:gdLst/>
              <a:ahLst/>
              <a:cxnLst/>
              <a:rect l="l" t="t" r="r" b="b"/>
              <a:pathLst>
                <a:path w="56" h="28" extrusionOk="0">
                  <a:moveTo>
                    <a:pt x="1" y="27"/>
                  </a:moveTo>
                  <a:cubicBezTo>
                    <a:pt x="21" y="27"/>
                    <a:pt x="35" y="27"/>
                    <a:pt x="55" y="27"/>
                  </a:cubicBezTo>
                  <a:lnTo>
                    <a:pt x="55" y="21"/>
                  </a:lnTo>
                  <a:lnTo>
                    <a:pt x="35" y="0"/>
                  </a:lnTo>
                  <a:cubicBezTo>
                    <a:pt x="21" y="7"/>
                    <a:pt x="15" y="14"/>
                    <a:pt x="1" y="2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47"/>
            <p:cNvSpPr/>
            <p:nvPr/>
          </p:nvSpPr>
          <p:spPr>
            <a:xfrm>
              <a:off x="5185081" y="2671511"/>
              <a:ext cx="3694" cy="2296"/>
            </a:xfrm>
            <a:custGeom>
              <a:avLst/>
              <a:gdLst/>
              <a:ahLst/>
              <a:cxnLst/>
              <a:rect l="l" t="t" r="r" b="b"/>
              <a:pathLst>
                <a:path w="177" h="110" extrusionOk="0">
                  <a:moveTo>
                    <a:pt x="75" y="96"/>
                  </a:moveTo>
                  <a:cubicBezTo>
                    <a:pt x="109" y="68"/>
                    <a:pt x="143" y="34"/>
                    <a:pt x="177" y="0"/>
                  </a:cubicBezTo>
                  <a:cubicBezTo>
                    <a:pt x="109" y="0"/>
                    <a:pt x="41" y="0"/>
                    <a:pt x="0" y="75"/>
                  </a:cubicBezTo>
                  <a:cubicBezTo>
                    <a:pt x="27" y="82"/>
                    <a:pt x="61" y="109"/>
                    <a:pt x="75" y="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47"/>
            <p:cNvSpPr/>
            <p:nvPr/>
          </p:nvSpPr>
          <p:spPr>
            <a:xfrm>
              <a:off x="4980847" y="2093558"/>
              <a:ext cx="203545" cy="529618"/>
            </a:xfrm>
            <a:custGeom>
              <a:avLst/>
              <a:gdLst/>
              <a:ahLst/>
              <a:cxnLst/>
              <a:rect l="l" t="t" r="r" b="b"/>
              <a:pathLst>
                <a:path w="9753" h="25377" extrusionOk="0">
                  <a:moveTo>
                    <a:pt x="6184" y="0"/>
                  </a:moveTo>
                  <a:lnTo>
                    <a:pt x="931" y="496"/>
                  </a:lnTo>
                  <a:lnTo>
                    <a:pt x="1285" y="3296"/>
                  </a:lnTo>
                  <a:lnTo>
                    <a:pt x="0" y="3350"/>
                  </a:lnTo>
                  <a:lnTo>
                    <a:pt x="2195" y="25376"/>
                  </a:lnTo>
                  <a:lnTo>
                    <a:pt x="9752" y="24527"/>
                  </a:lnTo>
                  <a:lnTo>
                    <a:pt x="7849" y="2888"/>
                  </a:lnTo>
                  <a:lnTo>
                    <a:pt x="6388" y="2929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47"/>
            <p:cNvSpPr/>
            <p:nvPr/>
          </p:nvSpPr>
          <p:spPr>
            <a:xfrm>
              <a:off x="5077559" y="2106832"/>
              <a:ext cx="24856" cy="49984"/>
            </a:xfrm>
            <a:custGeom>
              <a:avLst/>
              <a:gdLst/>
              <a:ahLst/>
              <a:cxnLst/>
              <a:rect l="l" t="t" r="r" b="b"/>
              <a:pathLst>
                <a:path w="1191" h="2395" extrusionOk="0">
                  <a:moveTo>
                    <a:pt x="501" y="0"/>
                  </a:moveTo>
                  <a:cubicBezTo>
                    <a:pt x="484" y="0"/>
                    <a:pt x="467" y="1"/>
                    <a:pt x="449" y="3"/>
                  </a:cubicBezTo>
                  <a:cubicBezTo>
                    <a:pt x="191" y="30"/>
                    <a:pt x="1" y="261"/>
                    <a:pt x="28" y="519"/>
                  </a:cubicBezTo>
                  <a:lnTo>
                    <a:pt x="239" y="2395"/>
                  </a:lnTo>
                  <a:lnTo>
                    <a:pt x="1190" y="2293"/>
                  </a:lnTo>
                  <a:lnTo>
                    <a:pt x="980" y="417"/>
                  </a:lnTo>
                  <a:cubicBezTo>
                    <a:pt x="948" y="176"/>
                    <a:pt x="744" y="0"/>
                    <a:pt x="50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47"/>
            <p:cNvSpPr/>
            <p:nvPr/>
          </p:nvSpPr>
          <p:spPr>
            <a:xfrm>
              <a:off x="5046087" y="2108960"/>
              <a:ext cx="24981" cy="49984"/>
            </a:xfrm>
            <a:custGeom>
              <a:avLst/>
              <a:gdLst/>
              <a:ahLst/>
              <a:cxnLst/>
              <a:rect l="l" t="t" r="r" b="b"/>
              <a:pathLst>
                <a:path w="1197" h="2395" extrusionOk="0">
                  <a:moveTo>
                    <a:pt x="506" y="0"/>
                  </a:moveTo>
                  <a:cubicBezTo>
                    <a:pt x="490" y="0"/>
                    <a:pt x="473" y="1"/>
                    <a:pt x="456" y="3"/>
                  </a:cubicBezTo>
                  <a:cubicBezTo>
                    <a:pt x="191" y="30"/>
                    <a:pt x="0" y="261"/>
                    <a:pt x="27" y="519"/>
                  </a:cubicBezTo>
                  <a:lnTo>
                    <a:pt x="238" y="2395"/>
                  </a:lnTo>
                  <a:lnTo>
                    <a:pt x="1196" y="2293"/>
                  </a:lnTo>
                  <a:lnTo>
                    <a:pt x="986" y="417"/>
                  </a:lnTo>
                  <a:cubicBezTo>
                    <a:pt x="954" y="176"/>
                    <a:pt x="744" y="0"/>
                    <a:pt x="5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47"/>
            <p:cNvSpPr/>
            <p:nvPr/>
          </p:nvSpPr>
          <p:spPr>
            <a:xfrm>
              <a:off x="5014740" y="2111339"/>
              <a:ext cx="24835" cy="50025"/>
            </a:xfrm>
            <a:custGeom>
              <a:avLst/>
              <a:gdLst/>
              <a:ahLst/>
              <a:cxnLst/>
              <a:rect l="l" t="t" r="r" b="b"/>
              <a:pathLst>
                <a:path w="1190" h="2397" extrusionOk="0">
                  <a:moveTo>
                    <a:pt x="511" y="0"/>
                  </a:moveTo>
                  <a:cubicBezTo>
                    <a:pt x="490" y="0"/>
                    <a:pt x="470" y="2"/>
                    <a:pt x="449" y="4"/>
                  </a:cubicBezTo>
                  <a:cubicBezTo>
                    <a:pt x="191" y="25"/>
                    <a:pt x="0" y="256"/>
                    <a:pt x="28" y="521"/>
                  </a:cubicBezTo>
                  <a:lnTo>
                    <a:pt x="238" y="2396"/>
                  </a:lnTo>
                  <a:lnTo>
                    <a:pt x="1190" y="2295"/>
                  </a:lnTo>
                  <a:lnTo>
                    <a:pt x="979" y="412"/>
                  </a:lnTo>
                  <a:cubicBezTo>
                    <a:pt x="948" y="175"/>
                    <a:pt x="744" y="0"/>
                    <a:pt x="51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47"/>
            <p:cNvSpPr/>
            <p:nvPr/>
          </p:nvSpPr>
          <p:spPr>
            <a:xfrm>
              <a:off x="4980847" y="2153643"/>
              <a:ext cx="164539" cy="10038"/>
            </a:xfrm>
            <a:custGeom>
              <a:avLst/>
              <a:gdLst/>
              <a:ahLst/>
              <a:cxnLst/>
              <a:rect l="l" t="t" r="r" b="b"/>
              <a:pathLst>
                <a:path w="7884" h="481" extrusionOk="0">
                  <a:moveTo>
                    <a:pt x="7726" y="1"/>
                  </a:moveTo>
                  <a:cubicBezTo>
                    <a:pt x="7254" y="1"/>
                    <a:pt x="5734" y="66"/>
                    <a:pt x="3935" y="172"/>
                  </a:cubicBezTo>
                  <a:cubicBezTo>
                    <a:pt x="1760" y="302"/>
                    <a:pt x="0" y="431"/>
                    <a:pt x="0" y="471"/>
                  </a:cubicBezTo>
                  <a:cubicBezTo>
                    <a:pt x="0" y="477"/>
                    <a:pt x="53" y="480"/>
                    <a:pt x="151" y="480"/>
                  </a:cubicBezTo>
                  <a:cubicBezTo>
                    <a:pt x="622" y="480"/>
                    <a:pt x="2142" y="415"/>
                    <a:pt x="3942" y="308"/>
                  </a:cubicBezTo>
                  <a:cubicBezTo>
                    <a:pt x="6116" y="179"/>
                    <a:pt x="7883" y="50"/>
                    <a:pt x="7877" y="9"/>
                  </a:cubicBezTo>
                  <a:cubicBezTo>
                    <a:pt x="7877" y="3"/>
                    <a:pt x="7824" y="1"/>
                    <a:pt x="772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47"/>
            <p:cNvSpPr/>
            <p:nvPr/>
          </p:nvSpPr>
          <p:spPr>
            <a:xfrm>
              <a:off x="5104523" y="2182444"/>
              <a:ext cx="23562" cy="49838"/>
            </a:xfrm>
            <a:custGeom>
              <a:avLst/>
              <a:gdLst/>
              <a:ahLst/>
              <a:cxnLst/>
              <a:rect l="l" t="t" r="r" b="b"/>
              <a:pathLst>
                <a:path w="1129" h="2388" extrusionOk="0">
                  <a:moveTo>
                    <a:pt x="500" y="1"/>
                  </a:moveTo>
                  <a:cubicBezTo>
                    <a:pt x="488" y="1"/>
                    <a:pt x="475" y="1"/>
                    <a:pt x="462" y="2"/>
                  </a:cubicBezTo>
                  <a:cubicBezTo>
                    <a:pt x="204" y="16"/>
                    <a:pt x="0" y="240"/>
                    <a:pt x="21" y="505"/>
                  </a:cubicBezTo>
                  <a:lnTo>
                    <a:pt x="177" y="2387"/>
                  </a:lnTo>
                  <a:lnTo>
                    <a:pt x="1128" y="2313"/>
                  </a:lnTo>
                  <a:lnTo>
                    <a:pt x="979" y="430"/>
                  </a:lnTo>
                  <a:cubicBezTo>
                    <a:pt x="953" y="185"/>
                    <a:pt x="743" y="1"/>
                    <a:pt x="50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47"/>
            <p:cNvSpPr/>
            <p:nvPr/>
          </p:nvSpPr>
          <p:spPr>
            <a:xfrm>
              <a:off x="5070755" y="2183696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05" y="1"/>
                  </a:moveTo>
                  <a:cubicBezTo>
                    <a:pt x="489" y="1"/>
                    <a:pt x="473" y="1"/>
                    <a:pt x="456" y="3"/>
                  </a:cubicBezTo>
                  <a:cubicBezTo>
                    <a:pt x="198" y="17"/>
                    <a:pt x="1" y="241"/>
                    <a:pt x="14" y="499"/>
                  </a:cubicBezTo>
                  <a:lnTo>
                    <a:pt x="171" y="2382"/>
                  </a:lnTo>
                  <a:lnTo>
                    <a:pt x="1129" y="2307"/>
                  </a:lnTo>
                  <a:lnTo>
                    <a:pt x="973" y="425"/>
                  </a:lnTo>
                  <a:cubicBezTo>
                    <a:pt x="947" y="183"/>
                    <a:pt x="743" y="1"/>
                    <a:pt x="5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47"/>
            <p:cNvSpPr/>
            <p:nvPr/>
          </p:nvSpPr>
          <p:spPr>
            <a:xfrm>
              <a:off x="5036299" y="2185971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06" y="0"/>
                  </a:moveTo>
                  <a:cubicBezTo>
                    <a:pt x="489" y="0"/>
                    <a:pt x="473" y="1"/>
                    <a:pt x="456" y="3"/>
                  </a:cubicBezTo>
                  <a:cubicBezTo>
                    <a:pt x="197" y="17"/>
                    <a:pt x="0" y="241"/>
                    <a:pt x="21" y="499"/>
                  </a:cubicBezTo>
                  <a:lnTo>
                    <a:pt x="170" y="2382"/>
                  </a:lnTo>
                  <a:lnTo>
                    <a:pt x="1128" y="2307"/>
                  </a:lnTo>
                  <a:lnTo>
                    <a:pt x="972" y="424"/>
                  </a:lnTo>
                  <a:cubicBezTo>
                    <a:pt x="947" y="183"/>
                    <a:pt x="749" y="0"/>
                    <a:pt x="5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47"/>
            <p:cNvSpPr/>
            <p:nvPr/>
          </p:nvSpPr>
          <p:spPr>
            <a:xfrm>
              <a:off x="5003115" y="2188538"/>
              <a:ext cx="23562" cy="49691"/>
            </a:xfrm>
            <a:custGeom>
              <a:avLst/>
              <a:gdLst/>
              <a:ahLst/>
              <a:cxnLst/>
              <a:rect l="l" t="t" r="r" b="b"/>
              <a:pathLst>
                <a:path w="1129" h="2381" extrusionOk="0">
                  <a:moveTo>
                    <a:pt x="493" y="1"/>
                  </a:moveTo>
                  <a:cubicBezTo>
                    <a:pt x="481" y="1"/>
                    <a:pt x="468" y="1"/>
                    <a:pt x="455" y="2"/>
                  </a:cubicBezTo>
                  <a:cubicBezTo>
                    <a:pt x="197" y="23"/>
                    <a:pt x="0" y="240"/>
                    <a:pt x="14" y="498"/>
                  </a:cubicBezTo>
                  <a:lnTo>
                    <a:pt x="170" y="2381"/>
                  </a:lnTo>
                  <a:lnTo>
                    <a:pt x="1128" y="2313"/>
                  </a:lnTo>
                  <a:lnTo>
                    <a:pt x="972" y="430"/>
                  </a:lnTo>
                  <a:cubicBezTo>
                    <a:pt x="946" y="185"/>
                    <a:pt x="736" y="1"/>
                    <a:pt x="4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47"/>
            <p:cNvSpPr/>
            <p:nvPr/>
          </p:nvSpPr>
          <p:spPr>
            <a:xfrm>
              <a:off x="4988214" y="2243217"/>
              <a:ext cx="165395" cy="16007"/>
            </a:xfrm>
            <a:custGeom>
              <a:avLst/>
              <a:gdLst/>
              <a:ahLst/>
              <a:cxnLst/>
              <a:rect l="l" t="t" r="r" b="b"/>
              <a:pathLst>
                <a:path w="7925" h="767" extrusionOk="0">
                  <a:moveTo>
                    <a:pt x="7863" y="0"/>
                  </a:moveTo>
                  <a:cubicBezTo>
                    <a:pt x="7548" y="0"/>
                    <a:pt x="5919" y="129"/>
                    <a:pt x="3956" y="318"/>
                  </a:cubicBezTo>
                  <a:cubicBezTo>
                    <a:pt x="1767" y="529"/>
                    <a:pt x="0" y="726"/>
                    <a:pt x="7" y="760"/>
                  </a:cubicBezTo>
                  <a:cubicBezTo>
                    <a:pt x="7" y="765"/>
                    <a:pt x="31" y="767"/>
                    <a:pt x="76" y="767"/>
                  </a:cubicBezTo>
                  <a:cubicBezTo>
                    <a:pt x="424" y="767"/>
                    <a:pt x="2040" y="634"/>
                    <a:pt x="3969" y="454"/>
                  </a:cubicBezTo>
                  <a:cubicBezTo>
                    <a:pt x="6151" y="243"/>
                    <a:pt x="7925" y="40"/>
                    <a:pt x="7918" y="6"/>
                  </a:cubicBezTo>
                  <a:cubicBezTo>
                    <a:pt x="7918" y="2"/>
                    <a:pt x="7899" y="0"/>
                    <a:pt x="786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47"/>
            <p:cNvSpPr/>
            <p:nvPr/>
          </p:nvSpPr>
          <p:spPr>
            <a:xfrm>
              <a:off x="5112036" y="2262417"/>
              <a:ext cx="23562" cy="49858"/>
            </a:xfrm>
            <a:custGeom>
              <a:avLst/>
              <a:gdLst/>
              <a:ahLst/>
              <a:cxnLst/>
              <a:rect l="l" t="t" r="r" b="b"/>
              <a:pathLst>
                <a:path w="1129" h="2389" extrusionOk="0">
                  <a:moveTo>
                    <a:pt x="510" y="0"/>
                  </a:moveTo>
                  <a:cubicBezTo>
                    <a:pt x="494" y="0"/>
                    <a:pt x="478" y="1"/>
                    <a:pt x="462" y="3"/>
                  </a:cubicBezTo>
                  <a:cubicBezTo>
                    <a:pt x="197" y="17"/>
                    <a:pt x="0" y="241"/>
                    <a:pt x="21" y="506"/>
                  </a:cubicBezTo>
                  <a:lnTo>
                    <a:pt x="170" y="2388"/>
                  </a:lnTo>
                  <a:lnTo>
                    <a:pt x="1128" y="2314"/>
                  </a:lnTo>
                  <a:lnTo>
                    <a:pt x="979" y="431"/>
                  </a:lnTo>
                  <a:cubicBezTo>
                    <a:pt x="953" y="189"/>
                    <a:pt x="749" y="0"/>
                    <a:pt x="51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47"/>
            <p:cNvSpPr/>
            <p:nvPr/>
          </p:nvSpPr>
          <p:spPr>
            <a:xfrm>
              <a:off x="5078268" y="2263690"/>
              <a:ext cx="23583" cy="49712"/>
            </a:xfrm>
            <a:custGeom>
              <a:avLst/>
              <a:gdLst/>
              <a:ahLst/>
              <a:cxnLst/>
              <a:rect l="l" t="t" r="r" b="b"/>
              <a:pathLst>
                <a:path w="1130" h="2382" extrusionOk="0">
                  <a:moveTo>
                    <a:pt x="505" y="1"/>
                  </a:moveTo>
                  <a:cubicBezTo>
                    <a:pt x="489" y="1"/>
                    <a:pt x="473" y="1"/>
                    <a:pt x="456" y="3"/>
                  </a:cubicBezTo>
                  <a:cubicBezTo>
                    <a:pt x="198" y="17"/>
                    <a:pt x="1" y="241"/>
                    <a:pt x="15" y="499"/>
                  </a:cubicBezTo>
                  <a:lnTo>
                    <a:pt x="171" y="2382"/>
                  </a:lnTo>
                  <a:lnTo>
                    <a:pt x="1129" y="2307"/>
                  </a:lnTo>
                  <a:lnTo>
                    <a:pt x="973" y="424"/>
                  </a:lnTo>
                  <a:cubicBezTo>
                    <a:pt x="947" y="183"/>
                    <a:pt x="743" y="1"/>
                    <a:pt x="5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47"/>
            <p:cNvSpPr/>
            <p:nvPr/>
          </p:nvSpPr>
          <p:spPr>
            <a:xfrm>
              <a:off x="5043812" y="2265965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06" y="0"/>
                  </a:moveTo>
                  <a:cubicBezTo>
                    <a:pt x="490" y="0"/>
                    <a:pt x="473" y="1"/>
                    <a:pt x="456" y="3"/>
                  </a:cubicBezTo>
                  <a:cubicBezTo>
                    <a:pt x="198" y="16"/>
                    <a:pt x="0" y="241"/>
                    <a:pt x="21" y="499"/>
                  </a:cubicBezTo>
                  <a:lnTo>
                    <a:pt x="170" y="2381"/>
                  </a:lnTo>
                  <a:lnTo>
                    <a:pt x="1129" y="2307"/>
                  </a:lnTo>
                  <a:lnTo>
                    <a:pt x="972" y="424"/>
                  </a:lnTo>
                  <a:cubicBezTo>
                    <a:pt x="947" y="182"/>
                    <a:pt x="749" y="0"/>
                    <a:pt x="5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47"/>
            <p:cNvSpPr/>
            <p:nvPr/>
          </p:nvSpPr>
          <p:spPr>
            <a:xfrm>
              <a:off x="5010629" y="2268532"/>
              <a:ext cx="23562" cy="49691"/>
            </a:xfrm>
            <a:custGeom>
              <a:avLst/>
              <a:gdLst/>
              <a:ahLst/>
              <a:cxnLst/>
              <a:rect l="l" t="t" r="r" b="b"/>
              <a:pathLst>
                <a:path w="1129" h="2381" extrusionOk="0">
                  <a:moveTo>
                    <a:pt x="493" y="1"/>
                  </a:moveTo>
                  <a:cubicBezTo>
                    <a:pt x="481" y="1"/>
                    <a:pt x="468" y="1"/>
                    <a:pt x="456" y="2"/>
                  </a:cubicBezTo>
                  <a:cubicBezTo>
                    <a:pt x="197" y="23"/>
                    <a:pt x="0" y="240"/>
                    <a:pt x="14" y="498"/>
                  </a:cubicBezTo>
                  <a:lnTo>
                    <a:pt x="170" y="2381"/>
                  </a:lnTo>
                  <a:lnTo>
                    <a:pt x="1128" y="2313"/>
                  </a:lnTo>
                  <a:lnTo>
                    <a:pt x="972" y="430"/>
                  </a:lnTo>
                  <a:cubicBezTo>
                    <a:pt x="946" y="185"/>
                    <a:pt x="736" y="1"/>
                    <a:pt x="4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47"/>
            <p:cNvSpPr/>
            <p:nvPr/>
          </p:nvSpPr>
          <p:spPr>
            <a:xfrm>
              <a:off x="4995728" y="2323212"/>
              <a:ext cx="165395" cy="16007"/>
            </a:xfrm>
            <a:custGeom>
              <a:avLst/>
              <a:gdLst/>
              <a:ahLst/>
              <a:cxnLst/>
              <a:rect l="l" t="t" r="r" b="b"/>
              <a:pathLst>
                <a:path w="7925" h="767" extrusionOk="0">
                  <a:moveTo>
                    <a:pt x="7863" y="0"/>
                  </a:moveTo>
                  <a:cubicBezTo>
                    <a:pt x="7548" y="0"/>
                    <a:pt x="5919" y="129"/>
                    <a:pt x="3956" y="318"/>
                  </a:cubicBezTo>
                  <a:cubicBezTo>
                    <a:pt x="1768" y="529"/>
                    <a:pt x="1" y="726"/>
                    <a:pt x="7" y="760"/>
                  </a:cubicBezTo>
                  <a:cubicBezTo>
                    <a:pt x="7" y="765"/>
                    <a:pt x="31" y="767"/>
                    <a:pt x="77" y="767"/>
                  </a:cubicBezTo>
                  <a:cubicBezTo>
                    <a:pt x="424" y="767"/>
                    <a:pt x="2040" y="634"/>
                    <a:pt x="3970" y="454"/>
                  </a:cubicBezTo>
                  <a:cubicBezTo>
                    <a:pt x="6151" y="243"/>
                    <a:pt x="7925" y="39"/>
                    <a:pt x="7918" y="5"/>
                  </a:cubicBezTo>
                  <a:cubicBezTo>
                    <a:pt x="7918" y="2"/>
                    <a:pt x="7899" y="0"/>
                    <a:pt x="786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47"/>
            <p:cNvSpPr/>
            <p:nvPr/>
          </p:nvSpPr>
          <p:spPr>
            <a:xfrm>
              <a:off x="5120259" y="2351365"/>
              <a:ext cx="23562" cy="49691"/>
            </a:xfrm>
            <a:custGeom>
              <a:avLst/>
              <a:gdLst/>
              <a:ahLst/>
              <a:cxnLst/>
              <a:rect l="l" t="t" r="r" b="b"/>
              <a:pathLst>
                <a:path w="1129" h="2381" extrusionOk="0">
                  <a:moveTo>
                    <a:pt x="502" y="0"/>
                  </a:moveTo>
                  <a:cubicBezTo>
                    <a:pt x="489" y="0"/>
                    <a:pt x="476" y="1"/>
                    <a:pt x="463" y="2"/>
                  </a:cubicBezTo>
                  <a:cubicBezTo>
                    <a:pt x="198" y="16"/>
                    <a:pt x="1" y="240"/>
                    <a:pt x="21" y="498"/>
                  </a:cubicBezTo>
                  <a:lnTo>
                    <a:pt x="170" y="2381"/>
                  </a:lnTo>
                  <a:lnTo>
                    <a:pt x="1129" y="2306"/>
                  </a:lnTo>
                  <a:lnTo>
                    <a:pt x="979" y="423"/>
                  </a:lnTo>
                  <a:cubicBezTo>
                    <a:pt x="947" y="178"/>
                    <a:pt x="743" y="0"/>
                    <a:pt x="5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47"/>
            <p:cNvSpPr/>
            <p:nvPr/>
          </p:nvSpPr>
          <p:spPr>
            <a:xfrm>
              <a:off x="5086512" y="2352492"/>
              <a:ext cx="23562" cy="49838"/>
            </a:xfrm>
            <a:custGeom>
              <a:avLst/>
              <a:gdLst/>
              <a:ahLst/>
              <a:cxnLst/>
              <a:rect l="l" t="t" r="r" b="b"/>
              <a:pathLst>
                <a:path w="1129" h="2388" extrusionOk="0">
                  <a:moveTo>
                    <a:pt x="493" y="1"/>
                  </a:moveTo>
                  <a:cubicBezTo>
                    <a:pt x="481" y="1"/>
                    <a:pt x="468" y="1"/>
                    <a:pt x="455" y="2"/>
                  </a:cubicBezTo>
                  <a:cubicBezTo>
                    <a:pt x="197" y="23"/>
                    <a:pt x="0" y="240"/>
                    <a:pt x="20" y="505"/>
                  </a:cubicBezTo>
                  <a:lnTo>
                    <a:pt x="170" y="2388"/>
                  </a:lnTo>
                  <a:lnTo>
                    <a:pt x="1128" y="2313"/>
                  </a:lnTo>
                  <a:lnTo>
                    <a:pt x="972" y="431"/>
                  </a:lnTo>
                  <a:cubicBezTo>
                    <a:pt x="946" y="185"/>
                    <a:pt x="736" y="1"/>
                    <a:pt x="4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47"/>
            <p:cNvSpPr/>
            <p:nvPr/>
          </p:nvSpPr>
          <p:spPr>
            <a:xfrm>
              <a:off x="5052035" y="2354767"/>
              <a:ext cx="23562" cy="49838"/>
            </a:xfrm>
            <a:custGeom>
              <a:avLst/>
              <a:gdLst/>
              <a:ahLst/>
              <a:cxnLst/>
              <a:rect l="l" t="t" r="r" b="b"/>
              <a:pathLst>
                <a:path w="1129" h="2388" extrusionOk="0">
                  <a:moveTo>
                    <a:pt x="494" y="1"/>
                  </a:moveTo>
                  <a:cubicBezTo>
                    <a:pt x="481" y="1"/>
                    <a:pt x="469" y="1"/>
                    <a:pt x="456" y="2"/>
                  </a:cubicBezTo>
                  <a:cubicBezTo>
                    <a:pt x="198" y="23"/>
                    <a:pt x="1" y="240"/>
                    <a:pt x="21" y="505"/>
                  </a:cubicBezTo>
                  <a:lnTo>
                    <a:pt x="171" y="2388"/>
                  </a:lnTo>
                  <a:lnTo>
                    <a:pt x="1129" y="2313"/>
                  </a:lnTo>
                  <a:lnTo>
                    <a:pt x="972" y="430"/>
                  </a:lnTo>
                  <a:cubicBezTo>
                    <a:pt x="947" y="185"/>
                    <a:pt x="736" y="1"/>
                    <a:pt x="49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47"/>
            <p:cNvSpPr/>
            <p:nvPr/>
          </p:nvSpPr>
          <p:spPr>
            <a:xfrm>
              <a:off x="5018851" y="2357439"/>
              <a:ext cx="23416" cy="49712"/>
            </a:xfrm>
            <a:custGeom>
              <a:avLst/>
              <a:gdLst/>
              <a:ahLst/>
              <a:cxnLst/>
              <a:rect l="l" t="t" r="r" b="b"/>
              <a:pathLst>
                <a:path w="1122" h="2382" extrusionOk="0">
                  <a:moveTo>
                    <a:pt x="505" y="1"/>
                  </a:moveTo>
                  <a:cubicBezTo>
                    <a:pt x="489" y="1"/>
                    <a:pt x="472" y="2"/>
                    <a:pt x="456" y="3"/>
                  </a:cubicBezTo>
                  <a:cubicBezTo>
                    <a:pt x="197" y="17"/>
                    <a:pt x="0" y="241"/>
                    <a:pt x="14" y="499"/>
                  </a:cubicBezTo>
                  <a:lnTo>
                    <a:pt x="170" y="2382"/>
                  </a:lnTo>
                  <a:lnTo>
                    <a:pt x="1122" y="2307"/>
                  </a:lnTo>
                  <a:lnTo>
                    <a:pt x="972" y="425"/>
                  </a:lnTo>
                  <a:cubicBezTo>
                    <a:pt x="947" y="183"/>
                    <a:pt x="743" y="1"/>
                    <a:pt x="5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47"/>
            <p:cNvSpPr/>
            <p:nvPr/>
          </p:nvSpPr>
          <p:spPr>
            <a:xfrm>
              <a:off x="5003950" y="2412097"/>
              <a:ext cx="165395" cy="16049"/>
            </a:xfrm>
            <a:custGeom>
              <a:avLst/>
              <a:gdLst/>
              <a:ahLst/>
              <a:cxnLst/>
              <a:rect l="l" t="t" r="r" b="b"/>
              <a:pathLst>
                <a:path w="7925" h="769" extrusionOk="0">
                  <a:moveTo>
                    <a:pt x="7849" y="1"/>
                  </a:moveTo>
                  <a:cubicBezTo>
                    <a:pt x="7503" y="1"/>
                    <a:pt x="5892" y="133"/>
                    <a:pt x="3956" y="313"/>
                  </a:cubicBezTo>
                  <a:cubicBezTo>
                    <a:pt x="1775" y="524"/>
                    <a:pt x="1" y="728"/>
                    <a:pt x="8" y="762"/>
                  </a:cubicBezTo>
                  <a:cubicBezTo>
                    <a:pt x="8" y="767"/>
                    <a:pt x="31" y="769"/>
                    <a:pt x="77" y="769"/>
                  </a:cubicBezTo>
                  <a:cubicBezTo>
                    <a:pt x="424" y="769"/>
                    <a:pt x="2040" y="636"/>
                    <a:pt x="3970" y="449"/>
                  </a:cubicBezTo>
                  <a:cubicBezTo>
                    <a:pt x="6158" y="239"/>
                    <a:pt x="7925" y="41"/>
                    <a:pt x="7918" y="8"/>
                  </a:cubicBezTo>
                  <a:cubicBezTo>
                    <a:pt x="7918" y="3"/>
                    <a:pt x="7894" y="1"/>
                    <a:pt x="784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47"/>
            <p:cNvSpPr/>
            <p:nvPr/>
          </p:nvSpPr>
          <p:spPr>
            <a:xfrm>
              <a:off x="5129191" y="2431903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05" y="1"/>
                  </a:moveTo>
                  <a:cubicBezTo>
                    <a:pt x="489" y="1"/>
                    <a:pt x="473" y="1"/>
                    <a:pt x="456" y="3"/>
                  </a:cubicBezTo>
                  <a:cubicBezTo>
                    <a:pt x="198" y="17"/>
                    <a:pt x="1" y="241"/>
                    <a:pt x="14" y="499"/>
                  </a:cubicBezTo>
                  <a:lnTo>
                    <a:pt x="171" y="2382"/>
                  </a:lnTo>
                  <a:lnTo>
                    <a:pt x="1129" y="2307"/>
                  </a:lnTo>
                  <a:lnTo>
                    <a:pt x="972" y="424"/>
                  </a:lnTo>
                  <a:cubicBezTo>
                    <a:pt x="947" y="183"/>
                    <a:pt x="743" y="1"/>
                    <a:pt x="5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47"/>
            <p:cNvSpPr/>
            <p:nvPr/>
          </p:nvSpPr>
          <p:spPr>
            <a:xfrm>
              <a:off x="5095444" y="2433051"/>
              <a:ext cx="23416" cy="49712"/>
            </a:xfrm>
            <a:custGeom>
              <a:avLst/>
              <a:gdLst/>
              <a:ahLst/>
              <a:cxnLst/>
              <a:rect l="l" t="t" r="r" b="b"/>
              <a:pathLst>
                <a:path w="1122" h="2382" extrusionOk="0">
                  <a:moveTo>
                    <a:pt x="495" y="1"/>
                  </a:moveTo>
                  <a:cubicBezTo>
                    <a:pt x="482" y="1"/>
                    <a:pt x="469" y="1"/>
                    <a:pt x="456" y="3"/>
                  </a:cubicBezTo>
                  <a:cubicBezTo>
                    <a:pt x="197" y="16"/>
                    <a:pt x="0" y="240"/>
                    <a:pt x="14" y="499"/>
                  </a:cubicBezTo>
                  <a:lnTo>
                    <a:pt x="170" y="2381"/>
                  </a:lnTo>
                  <a:lnTo>
                    <a:pt x="1122" y="2313"/>
                  </a:lnTo>
                  <a:lnTo>
                    <a:pt x="972" y="431"/>
                  </a:lnTo>
                  <a:cubicBezTo>
                    <a:pt x="946" y="179"/>
                    <a:pt x="737" y="1"/>
                    <a:pt x="4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47"/>
            <p:cNvSpPr/>
            <p:nvPr/>
          </p:nvSpPr>
          <p:spPr>
            <a:xfrm>
              <a:off x="5060967" y="2435325"/>
              <a:ext cx="23437" cy="49691"/>
            </a:xfrm>
            <a:custGeom>
              <a:avLst/>
              <a:gdLst/>
              <a:ahLst/>
              <a:cxnLst/>
              <a:rect l="l" t="t" r="r" b="b"/>
              <a:pathLst>
                <a:path w="1123" h="2381" extrusionOk="0">
                  <a:moveTo>
                    <a:pt x="494" y="1"/>
                  </a:moveTo>
                  <a:cubicBezTo>
                    <a:pt x="481" y="1"/>
                    <a:pt x="469" y="1"/>
                    <a:pt x="456" y="2"/>
                  </a:cubicBezTo>
                  <a:cubicBezTo>
                    <a:pt x="198" y="16"/>
                    <a:pt x="1" y="240"/>
                    <a:pt x="14" y="505"/>
                  </a:cubicBezTo>
                  <a:lnTo>
                    <a:pt x="171" y="2381"/>
                  </a:lnTo>
                  <a:lnTo>
                    <a:pt x="1122" y="2313"/>
                  </a:lnTo>
                  <a:lnTo>
                    <a:pt x="973" y="430"/>
                  </a:lnTo>
                  <a:cubicBezTo>
                    <a:pt x="947" y="185"/>
                    <a:pt x="737" y="1"/>
                    <a:pt x="49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47"/>
            <p:cNvSpPr/>
            <p:nvPr/>
          </p:nvSpPr>
          <p:spPr>
            <a:xfrm>
              <a:off x="5027638" y="2437997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12" y="1"/>
                  </a:moveTo>
                  <a:cubicBezTo>
                    <a:pt x="496" y="1"/>
                    <a:pt x="479" y="2"/>
                    <a:pt x="463" y="3"/>
                  </a:cubicBezTo>
                  <a:cubicBezTo>
                    <a:pt x="198" y="17"/>
                    <a:pt x="1" y="241"/>
                    <a:pt x="21" y="499"/>
                  </a:cubicBezTo>
                  <a:lnTo>
                    <a:pt x="171" y="2382"/>
                  </a:lnTo>
                  <a:lnTo>
                    <a:pt x="1129" y="2307"/>
                  </a:lnTo>
                  <a:lnTo>
                    <a:pt x="973" y="425"/>
                  </a:lnTo>
                  <a:cubicBezTo>
                    <a:pt x="947" y="183"/>
                    <a:pt x="749" y="1"/>
                    <a:pt x="51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47"/>
            <p:cNvSpPr/>
            <p:nvPr/>
          </p:nvSpPr>
          <p:spPr>
            <a:xfrm>
              <a:off x="5012883" y="2492551"/>
              <a:ext cx="165270" cy="16133"/>
            </a:xfrm>
            <a:custGeom>
              <a:avLst/>
              <a:gdLst/>
              <a:ahLst/>
              <a:cxnLst/>
              <a:rect l="l" t="t" r="r" b="b"/>
              <a:pathLst>
                <a:path w="7919" h="773" extrusionOk="0">
                  <a:moveTo>
                    <a:pt x="7861" y="1"/>
                  </a:moveTo>
                  <a:cubicBezTo>
                    <a:pt x="7542" y="1"/>
                    <a:pt x="5913" y="129"/>
                    <a:pt x="3956" y="318"/>
                  </a:cubicBezTo>
                  <a:cubicBezTo>
                    <a:pt x="1768" y="529"/>
                    <a:pt x="1" y="726"/>
                    <a:pt x="1" y="767"/>
                  </a:cubicBezTo>
                  <a:cubicBezTo>
                    <a:pt x="1" y="770"/>
                    <a:pt x="20" y="772"/>
                    <a:pt x="56" y="772"/>
                  </a:cubicBezTo>
                  <a:cubicBezTo>
                    <a:pt x="372" y="772"/>
                    <a:pt x="2007" y="643"/>
                    <a:pt x="3970" y="454"/>
                  </a:cubicBezTo>
                  <a:cubicBezTo>
                    <a:pt x="6151" y="244"/>
                    <a:pt x="7918" y="47"/>
                    <a:pt x="7918" y="6"/>
                  </a:cubicBezTo>
                  <a:cubicBezTo>
                    <a:pt x="7918" y="2"/>
                    <a:pt x="7898" y="1"/>
                    <a:pt x="786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47"/>
            <p:cNvSpPr/>
            <p:nvPr/>
          </p:nvSpPr>
          <p:spPr>
            <a:xfrm>
              <a:off x="5134868" y="2510791"/>
              <a:ext cx="23416" cy="49838"/>
            </a:xfrm>
            <a:custGeom>
              <a:avLst/>
              <a:gdLst/>
              <a:ahLst/>
              <a:cxnLst/>
              <a:rect l="l" t="t" r="r" b="b"/>
              <a:pathLst>
                <a:path w="1122" h="2388" extrusionOk="0">
                  <a:moveTo>
                    <a:pt x="494" y="0"/>
                  </a:moveTo>
                  <a:cubicBezTo>
                    <a:pt x="481" y="0"/>
                    <a:pt x="469" y="1"/>
                    <a:pt x="456" y="2"/>
                  </a:cubicBezTo>
                  <a:cubicBezTo>
                    <a:pt x="198" y="22"/>
                    <a:pt x="1" y="240"/>
                    <a:pt x="14" y="505"/>
                  </a:cubicBezTo>
                  <a:lnTo>
                    <a:pt x="164" y="2387"/>
                  </a:lnTo>
                  <a:lnTo>
                    <a:pt x="1122" y="2312"/>
                  </a:lnTo>
                  <a:lnTo>
                    <a:pt x="972" y="430"/>
                  </a:lnTo>
                  <a:cubicBezTo>
                    <a:pt x="946" y="184"/>
                    <a:pt x="736" y="0"/>
                    <a:pt x="49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47"/>
            <p:cNvSpPr/>
            <p:nvPr/>
          </p:nvSpPr>
          <p:spPr>
            <a:xfrm>
              <a:off x="5100975" y="2512064"/>
              <a:ext cx="23562" cy="49691"/>
            </a:xfrm>
            <a:custGeom>
              <a:avLst/>
              <a:gdLst/>
              <a:ahLst/>
              <a:cxnLst/>
              <a:rect l="l" t="t" r="r" b="b"/>
              <a:pathLst>
                <a:path w="1129" h="2381" extrusionOk="0">
                  <a:moveTo>
                    <a:pt x="495" y="0"/>
                  </a:moveTo>
                  <a:cubicBezTo>
                    <a:pt x="482" y="0"/>
                    <a:pt x="469" y="1"/>
                    <a:pt x="456" y="2"/>
                  </a:cubicBezTo>
                  <a:cubicBezTo>
                    <a:pt x="197" y="15"/>
                    <a:pt x="0" y="240"/>
                    <a:pt x="21" y="498"/>
                  </a:cubicBezTo>
                  <a:lnTo>
                    <a:pt x="170" y="2380"/>
                  </a:lnTo>
                  <a:lnTo>
                    <a:pt x="1128" y="2306"/>
                  </a:lnTo>
                  <a:lnTo>
                    <a:pt x="972" y="430"/>
                  </a:lnTo>
                  <a:cubicBezTo>
                    <a:pt x="946" y="178"/>
                    <a:pt x="737" y="0"/>
                    <a:pt x="49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47"/>
            <p:cNvSpPr/>
            <p:nvPr/>
          </p:nvSpPr>
          <p:spPr>
            <a:xfrm>
              <a:off x="5066498" y="2514339"/>
              <a:ext cx="23562" cy="49817"/>
            </a:xfrm>
            <a:custGeom>
              <a:avLst/>
              <a:gdLst/>
              <a:ahLst/>
              <a:cxnLst/>
              <a:rect l="l" t="t" r="r" b="b"/>
              <a:pathLst>
                <a:path w="1129" h="2387" extrusionOk="0">
                  <a:moveTo>
                    <a:pt x="495" y="0"/>
                  </a:moveTo>
                  <a:cubicBezTo>
                    <a:pt x="482" y="0"/>
                    <a:pt x="469" y="1"/>
                    <a:pt x="456" y="2"/>
                  </a:cubicBezTo>
                  <a:cubicBezTo>
                    <a:pt x="198" y="22"/>
                    <a:pt x="1" y="239"/>
                    <a:pt x="21" y="504"/>
                  </a:cubicBezTo>
                  <a:lnTo>
                    <a:pt x="171" y="2387"/>
                  </a:lnTo>
                  <a:lnTo>
                    <a:pt x="1129" y="2312"/>
                  </a:lnTo>
                  <a:lnTo>
                    <a:pt x="973" y="430"/>
                  </a:lnTo>
                  <a:cubicBezTo>
                    <a:pt x="947" y="184"/>
                    <a:pt x="743" y="0"/>
                    <a:pt x="49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47"/>
            <p:cNvSpPr/>
            <p:nvPr/>
          </p:nvSpPr>
          <p:spPr>
            <a:xfrm>
              <a:off x="5033314" y="2516885"/>
              <a:ext cx="23562" cy="49838"/>
            </a:xfrm>
            <a:custGeom>
              <a:avLst/>
              <a:gdLst/>
              <a:ahLst/>
              <a:cxnLst/>
              <a:rect l="l" t="t" r="r" b="b"/>
              <a:pathLst>
                <a:path w="1129" h="2388" extrusionOk="0">
                  <a:moveTo>
                    <a:pt x="494" y="0"/>
                  </a:moveTo>
                  <a:cubicBezTo>
                    <a:pt x="481" y="0"/>
                    <a:pt x="469" y="1"/>
                    <a:pt x="456" y="2"/>
                  </a:cubicBezTo>
                  <a:cubicBezTo>
                    <a:pt x="198" y="22"/>
                    <a:pt x="1" y="247"/>
                    <a:pt x="21" y="505"/>
                  </a:cubicBezTo>
                  <a:lnTo>
                    <a:pt x="170" y="2387"/>
                  </a:lnTo>
                  <a:lnTo>
                    <a:pt x="1129" y="2313"/>
                  </a:lnTo>
                  <a:lnTo>
                    <a:pt x="972" y="430"/>
                  </a:lnTo>
                  <a:cubicBezTo>
                    <a:pt x="947" y="185"/>
                    <a:pt x="736" y="0"/>
                    <a:pt x="49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47"/>
            <p:cNvSpPr/>
            <p:nvPr/>
          </p:nvSpPr>
          <p:spPr>
            <a:xfrm>
              <a:off x="5018559" y="2571544"/>
              <a:ext cx="165270" cy="16133"/>
            </a:xfrm>
            <a:custGeom>
              <a:avLst/>
              <a:gdLst/>
              <a:ahLst/>
              <a:cxnLst/>
              <a:rect l="l" t="t" r="r" b="b"/>
              <a:pathLst>
                <a:path w="7919" h="773" extrusionOk="0">
                  <a:moveTo>
                    <a:pt x="7856" y="1"/>
                  </a:moveTo>
                  <a:cubicBezTo>
                    <a:pt x="7542" y="1"/>
                    <a:pt x="5912" y="130"/>
                    <a:pt x="3949" y="319"/>
                  </a:cubicBezTo>
                  <a:cubicBezTo>
                    <a:pt x="1768" y="529"/>
                    <a:pt x="1" y="727"/>
                    <a:pt x="1" y="767"/>
                  </a:cubicBezTo>
                  <a:cubicBezTo>
                    <a:pt x="1" y="771"/>
                    <a:pt x="20" y="772"/>
                    <a:pt x="56" y="772"/>
                  </a:cubicBezTo>
                  <a:cubicBezTo>
                    <a:pt x="372" y="772"/>
                    <a:pt x="2006" y="644"/>
                    <a:pt x="3963" y="455"/>
                  </a:cubicBezTo>
                  <a:cubicBezTo>
                    <a:pt x="6151" y="244"/>
                    <a:pt x="7918" y="47"/>
                    <a:pt x="7911" y="6"/>
                  </a:cubicBezTo>
                  <a:cubicBezTo>
                    <a:pt x="7911" y="3"/>
                    <a:pt x="7893" y="1"/>
                    <a:pt x="78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8" name="Google Shape;4198;p47"/>
          <p:cNvGrpSpPr/>
          <p:nvPr/>
        </p:nvGrpSpPr>
        <p:grpSpPr>
          <a:xfrm>
            <a:off x="6305403" y="3627587"/>
            <a:ext cx="283394" cy="361427"/>
            <a:chOff x="6305403" y="3627587"/>
            <a:chExt cx="283394" cy="361427"/>
          </a:xfrm>
        </p:grpSpPr>
        <p:sp>
          <p:nvSpPr>
            <p:cNvPr id="4199" name="Google Shape;4199;p47"/>
            <p:cNvSpPr/>
            <p:nvPr/>
          </p:nvSpPr>
          <p:spPr>
            <a:xfrm>
              <a:off x="6305403" y="3651003"/>
              <a:ext cx="150786" cy="288507"/>
            </a:xfrm>
            <a:custGeom>
              <a:avLst/>
              <a:gdLst/>
              <a:ahLst/>
              <a:cxnLst/>
              <a:rect l="l" t="t" r="r" b="b"/>
              <a:pathLst>
                <a:path w="7225" h="13824" extrusionOk="0">
                  <a:moveTo>
                    <a:pt x="7218" y="0"/>
                  </a:moveTo>
                  <a:lnTo>
                    <a:pt x="7218" y="0"/>
                  </a:lnTo>
                  <a:cubicBezTo>
                    <a:pt x="7218" y="0"/>
                    <a:pt x="7218" y="0"/>
                    <a:pt x="7218" y="0"/>
                  </a:cubicBezTo>
                  <a:cubicBezTo>
                    <a:pt x="6409" y="2698"/>
                    <a:pt x="1" y="12396"/>
                    <a:pt x="1" y="12396"/>
                  </a:cubicBezTo>
                  <a:lnTo>
                    <a:pt x="6960" y="13823"/>
                  </a:lnTo>
                  <a:cubicBezTo>
                    <a:pt x="6960" y="13823"/>
                    <a:pt x="7224" y="0"/>
                    <a:pt x="721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7"/>
            <p:cNvSpPr/>
            <p:nvPr/>
          </p:nvSpPr>
          <p:spPr>
            <a:xfrm>
              <a:off x="6458861" y="3672123"/>
              <a:ext cx="70666" cy="260583"/>
            </a:xfrm>
            <a:custGeom>
              <a:avLst/>
              <a:gdLst/>
              <a:ahLst/>
              <a:cxnLst/>
              <a:rect l="l" t="t" r="r" b="b"/>
              <a:pathLst>
                <a:path w="3386" h="12486" extrusionOk="0">
                  <a:moveTo>
                    <a:pt x="1" y="1"/>
                  </a:moveTo>
                  <a:lnTo>
                    <a:pt x="1" y="12485"/>
                  </a:lnTo>
                  <a:lnTo>
                    <a:pt x="2889" y="11439"/>
                  </a:lnTo>
                  <a:cubicBezTo>
                    <a:pt x="3385" y="1080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47"/>
            <p:cNvSpPr/>
            <p:nvPr/>
          </p:nvSpPr>
          <p:spPr>
            <a:xfrm>
              <a:off x="6312353" y="3951406"/>
              <a:ext cx="276444" cy="37608"/>
            </a:xfrm>
            <a:custGeom>
              <a:avLst/>
              <a:gdLst/>
              <a:ahLst/>
              <a:cxnLst/>
              <a:rect l="l" t="t" r="r" b="b"/>
              <a:pathLst>
                <a:path w="13246" h="1802" extrusionOk="0">
                  <a:moveTo>
                    <a:pt x="1" y="0"/>
                  </a:moveTo>
                  <a:cubicBezTo>
                    <a:pt x="1" y="972"/>
                    <a:pt x="1659" y="1563"/>
                    <a:pt x="1659" y="1563"/>
                  </a:cubicBezTo>
                  <a:cubicBezTo>
                    <a:pt x="1659" y="1563"/>
                    <a:pt x="9732" y="1801"/>
                    <a:pt x="10351" y="1801"/>
                  </a:cubicBezTo>
                  <a:cubicBezTo>
                    <a:pt x="10969" y="1801"/>
                    <a:pt x="13246" y="0"/>
                    <a:pt x="1324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47"/>
            <p:cNvSpPr/>
            <p:nvPr/>
          </p:nvSpPr>
          <p:spPr>
            <a:xfrm>
              <a:off x="6447090" y="3627587"/>
              <a:ext cx="13920" cy="332918"/>
            </a:xfrm>
            <a:custGeom>
              <a:avLst/>
              <a:gdLst/>
              <a:ahLst/>
              <a:cxnLst/>
              <a:rect l="l" t="t" r="r" b="b"/>
              <a:pathLst>
                <a:path w="667" h="15952" extrusionOk="0">
                  <a:moveTo>
                    <a:pt x="429" y="1"/>
                  </a:moveTo>
                  <a:lnTo>
                    <a:pt x="1" y="15951"/>
                  </a:lnTo>
                  <a:lnTo>
                    <a:pt x="565" y="15951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47"/>
            <p:cNvSpPr/>
            <p:nvPr/>
          </p:nvSpPr>
          <p:spPr>
            <a:xfrm>
              <a:off x="6434192" y="3656241"/>
              <a:ext cx="21287" cy="280576"/>
            </a:xfrm>
            <a:custGeom>
              <a:avLst/>
              <a:gdLst/>
              <a:ahLst/>
              <a:cxnLst/>
              <a:rect l="l" t="t" r="r" b="b"/>
              <a:pathLst>
                <a:path w="1020" h="13444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999" y="1"/>
                    <a:pt x="972" y="191"/>
                    <a:pt x="938" y="531"/>
                  </a:cubicBezTo>
                  <a:cubicBezTo>
                    <a:pt x="891" y="898"/>
                    <a:pt x="829" y="1380"/>
                    <a:pt x="762" y="1972"/>
                  </a:cubicBezTo>
                  <a:cubicBezTo>
                    <a:pt x="605" y="3181"/>
                    <a:pt x="333" y="4860"/>
                    <a:pt x="170" y="6729"/>
                  </a:cubicBezTo>
                  <a:cubicBezTo>
                    <a:pt x="0" y="8591"/>
                    <a:pt x="68" y="10303"/>
                    <a:pt x="286" y="11520"/>
                  </a:cubicBezTo>
                  <a:cubicBezTo>
                    <a:pt x="361" y="11996"/>
                    <a:pt x="469" y="12471"/>
                    <a:pt x="612" y="12940"/>
                  </a:cubicBezTo>
                  <a:cubicBezTo>
                    <a:pt x="660" y="13103"/>
                    <a:pt x="714" y="13226"/>
                    <a:pt x="741" y="13314"/>
                  </a:cubicBezTo>
                  <a:cubicBezTo>
                    <a:pt x="755" y="13362"/>
                    <a:pt x="768" y="13402"/>
                    <a:pt x="795" y="13443"/>
                  </a:cubicBezTo>
                  <a:cubicBezTo>
                    <a:pt x="809" y="13436"/>
                    <a:pt x="762" y="13253"/>
                    <a:pt x="680" y="12913"/>
                  </a:cubicBezTo>
                  <a:cubicBezTo>
                    <a:pt x="564" y="12444"/>
                    <a:pt x="469" y="11968"/>
                    <a:pt x="401" y="11493"/>
                  </a:cubicBezTo>
                  <a:cubicBezTo>
                    <a:pt x="218" y="10290"/>
                    <a:pt x="177" y="8598"/>
                    <a:pt x="340" y="6736"/>
                  </a:cubicBezTo>
                  <a:cubicBezTo>
                    <a:pt x="503" y="4873"/>
                    <a:pt x="762" y="3202"/>
                    <a:pt x="877" y="1978"/>
                  </a:cubicBezTo>
                  <a:cubicBezTo>
                    <a:pt x="945" y="1374"/>
                    <a:pt x="986" y="877"/>
                    <a:pt x="999" y="538"/>
                  </a:cubicBezTo>
                  <a:cubicBezTo>
                    <a:pt x="1020" y="191"/>
                    <a:pt x="1020" y="1"/>
                    <a:pt x="101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47"/>
            <p:cNvSpPr/>
            <p:nvPr/>
          </p:nvSpPr>
          <p:spPr>
            <a:xfrm>
              <a:off x="6440850" y="3655678"/>
              <a:ext cx="39736" cy="268221"/>
            </a:xfrm>
            <a:custGeom>
              <a:avLst/>
              <a:gdLst/>
              <a:ahLst/>
              <a:cxnLst/>
              <a:rect l="l" t="t" r="r" b="b"/>
              <a:pathLst>
                <a:path w="1904" h="12852" extrusionOk="0">
                  <a:moveTo>
                    <a:pt x="782" y="1"/>
                  </a:moveTo>
                  <a:cubicBezTo>
                    <a:pt x="769" y="1"/>
                    <a:pt x="708" y="177"/>
                    <a:pt x="599" y="503"/>
                  </a:cubicBezTo>
                  <a:cubicBezTo>
                    <a:pt x="497" y="830"/>
                    <a:pt x="347" y="1305"/>
                    <a:pt x="218" y="1903"/>
                  </a:cubicBezTo>
                  <a:cubicBezTo>
                    <a:pt x="55" y="2603"/>
                    <a:pt x="1" y="3331"/>
                    <a:pt x="69" y="4051"/>
                  </a:cubicBezTo>
                  <a:cubicBezTo>
                    <a:pt x="150" y="4873"/>
                    <a:pt x="497" y="5716"/>
                    <a:pt x="877" y="6565"/>
                  </a:cubicBezTo>
                  <a:cubicBezTo>
                    <a:pt x="1258" y="7415"/>
                    <a:pt x="1550" y="8251"/>
                    <a:pt x="1652" y="9046"/>
                  </a:cubicBezTo>
                  <a:cubicBezTo>
                    <a:pt x="1754" y="9746"/>
                    <a:pt x="1707" y="10460"/>
                    <a:pt x="1516" y="11139"/>
                  </a:cubicBezTo>
                  <a:cubicBezTo>
                    <a:pt x="1176" y="12315"/>
                    <a:pt x="538" y="12831"/>
                    <a:pt x="572" y="12852"/>
                  </a:cubicBezTo>
                  <a:cubicBezTo>
                    <a:pt x="578" y="12852"/>
                    <a:pt x="619" y="12825"/>
                    <a:pt x="687" y="12757"/>
                  </a:cubicBezTo>
                  <a:cubicBezTo>
                    <a:pt x="782" y="12661"/>
                    <a:pt x="871" y="12566"/>
                    <a:pt x="959" y="12464"/>
                  </a:cubicBezTo>
                  <a:cubicBezTo>
                    <a:pt x="1258" y="12077"/>
                    <a:pt x="1489" y="11642"/>
                    <a:pt x="1639" y="11166"/>
                  </a:cubicBezTo>
                  <a:cubicBezTo>
                    <a:pt x="1849" y="10473"/>
                    <a:pt x="1904" y="9739"/>
                    <a:pt x="1808" y="9026"/>
                  </a:cubicBezTo>
                  <a:cubicBezTo>
                    <a:pt x="1713" y="8210"/>
                    <a:pt x="1414" y="7347"/>
                    <a:pt x="1034" y="6498"/>
                  </a:cubicBezTo>
                  <a:cubicBezTo>
                    <a:pt x="660" y="5648"/>
                    <a:pt x="313" y="4826"/>
                    <a:pt x="225" y="4031"/>
                  </a:cubicBezTo>
                  <a:cubicBezTo>
                    <a:pt x="157" y="3331"/>
                    <a:pt x="191" y="2617"/>
                    <a:pt x="334" y="1924"/>
                  </a:cubicBezTo>
                  <a:cubicBezTo>
                    <a:pt x="449" y="1326"/>
                    <a:pt x="578" y="850"/>
                    <a:pt x="667" y="524"/>
                  </a:cubicBezTo>
                  <a:cubicBezTo>
                    <a:pt x="755" y="191"/>
                    <a:pt x="796" y="7"/>
                    <a:pt x="7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05" name="Google Shape;4205;p47"/>
          <p:cNvGrpSpPr/>
          <p:nvPr/>
        </p:nvGrpSpPr>
        <p:grpSpPr>
          <a:xfrm>
            <a:off x="2817901" y="1753148"/>
            <a:ext cx="663791" cy="817248"/>
            <a:chOff x="2817901" y="1753148"/>
            <a:chExt cx="663791" cy="817248"/>
          </a:xfrm>
        </p:grpSpPr>
        <p:grpSp>
          <p:nvGrpSpPr>
            <p:cNvPr id="4206" name="Google Shape;4206;p47"/>
            <p:cNvGrpSpPr/>
            <p:nvPr/>
          </p:nvGrpSpPr>
          <p:grpSpPr>
            <a:xfrm>
              <a:off x="2817901" y="1753148"/>
              <a:ext cx="663791" cy="817248"/>
              <a:chOff x="2817901" y="1753148"/>
              <a:chExt cx="663791" cy="817248"/>
            </a:xfrm>
          </p:grpSpPr>
          <p:sp>
            <p:nvSpPr>
              <p:cNvPr id="4207" name="Google Shape;4207;p47"/>
              <p:cNvSpPr/>
              <p:nvPr/>
            </p:nvSpPr>
            <p:spPr>
              <a:xfrm>
                <a:off x="2923003" y="2421175"/>
                <a:ext cx="730" cy="877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8" y="7"/>
                    </a:moveTo>
                    <a:lnTo>
                      <a:pt x="0" y="1"/>
                    </a:lnTo>
                    <a:cubicBezTo>
                      <a:pt x="7" y="14"/>
                      <a:pt x="7" y="21"/>
                      <a:pt x="14" y="28"/>
                    </a:cubicBezTo>
                    <a:cubicBezTo>
                      <a:pt x="21" y="41"/>
                      <a:pt x="28" y="35"/>
                      <a:pt x="34" y="41"/>
                    </a:cubicBezTo>
                    <a:cubicBezTo>
                      <a:pt x="34" y="28"/>
                      <a:pt x="34" y="14"/>
                      <a:pt x="28" y="7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47"/>
              <p:cNvSpPr/>
              <p:nvPr/>
            </p:nvSpPr>
            <p:spPr>
              <a:xfrm>
                <a:off x="2817901" y="2154540"/>
                <a:ext cx="2567" cy="5113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45" extrusionOk="0">
                    <a:moveTo>
                      <a:pt x="103" y="211"/>
                    </a:moveTo>
                    <a:cubicBezTo>
                      <a:pt x="116" y="204"/>
                      <a:pt x="123" y="157"/>
                      <a:pt x="123" y="123"/>
                    </a:cubicBezTo>
                    <a:cubicBezTo>
                      <a:pt x="123" y="95"/>
                      <a:pt x="123" y="41"/>
                      <a:pt x="116" y="0"/>
                    </a:cubicBezTo>
                    <a:cubicBezTo>
                      <a:pt x="89" y="41"/>
                      <a:pt x="62" y="75"/>
                      <a:pt x="41" y="116"/>
                    </a:cubicBezTo>
                    <a:cubicBezTo>
                      <a:pt x="1" y="197"/>
                      <a:pt x="28" y="245"/>
                      <a:pt x="103" y="21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47"/>
              <p:cNvSpPr/>
              <p:nvPr/>
            </p:nvSpPr>
            <p:spPr>
              <a:xfrm>
                <a:off x="2880741" y="2340471"/>
                <a:ext cx="2713" cy="3151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51" extrusionOk="0">
                    <a:moveTo>
                      <a:pt x="0" y="89"/>
                    </a:moveTo>
                    <a:lnTo>
                      <a:pt x="116" y="150"/>
                    </a:lnTo>
                    <a:cubicBezTo>
                      <a:pt x="116" y="82"/>
                      <a:pt x="129" y="1"/>
                      <a:pt x="0" y="89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47"/>
              <p:cNvSpPr/>
              <p:nvPr/>
            </p:nvSpPr>
            <p:spPr>
              <a:xfrm>
                <a:off x="3135751" y="1753148"/>
                <a:ext cx="278719" cy="748190"/>
              </a:xfrm>
              <a:custGeom>
                <a:avLst/>
                <a:gdLst/>
                <a:ahLst/>
                <a:cxnLst/>
                <a:rect l="l" t="t" r="r" b="b"/>
                <a:pathLst>
                  <a:path w="13355" h="35850" extrusionOk="0">
                    <a:moveTo>
                      <a:pt x="12362" y="1"/>
                    </a:moveTo>
                    <a:lnTo>
                      <a:pt x="11037" y="1611"/>
                    </a:lnTo>
                    <a:lnTo>
                      <a:pt x="11146" y="2576"/>
                    </a:lnTo>
                    <a:lnTo>
                      <a:pt x="10154" y="9230"/>
                    </a:lnTo>
                    <a:lnTo>
                      <a:pt x="8937" y="9338"/>
                    </a:lnTo>
                    <a:cubicBezTo>
                      <a:pt x="8978" y="8700"/>
                      <a:pt x="8937" y="8061"/>
                      <a:pt x="8828" y="7435"/>
                    </a:cubicBezTo>
                    <a:lnTo>
                      <a:pt x="8828" y="7435"/>
                    </a:lnTo>
                    <a:lnTo>
                      <a:pt x="9821" y="7524"/>
                    </a:lnTo>
                    <a:lnTo>
                      <a:pt x="9848" y="7198"/>
                    </a:lnTo>
                    <a:lnTo>
                      <a:pt x="8747" y="7096"/>
                    </a:lnTo>
                    <a:cubicBezTo>
                      <a:pt x="8692" y="6912"/>
                      <a:pt x="8618" y="6729"/>
                      <a:pt x="8529" y="6559"/>
                    </a:cubicBezTo>
                    <a:lnTo>
                      <a:pt x="9345" y="5628"/>
                    </a:lnTo>
                    <a:lnTo>
                      <a:pt x="9087" y="5417"/>
                    </a:lnTo>
                    <a:lnTo>
                      <a:pt x="8332" y="6287"/>
                    </a:lnTo>
                    <a:cubicBezTo>
                      <a:pt x="8196" y="6144"/>
                      <a:pt x="8026" y="6049"/>
                      <a:pt x="7836" y="6008"/>
                    </a:cubicBezTo>
                    <a:cubicBezTo>
                      <a:pt x="7757" y="5998"/>
                      <a:pt x="7681" y="5992"/>
                      <a:pt x="7606" y="5992"/>
                    </a:cubicBezTo>
                    <a:cubicBezTo>
                      <a:pt x="7578" y="5992"/>
                      <a:pt x="7551" y="5993"/>
                      <a:pt x="7523" y="5995"/>
                    </a:cubicBezTo>
                    <a:lnTo>
                      <a:pt x="7632" y="4717"/>
                    </a:lnTo>
                    <a:lnTo>
                      <a:pt x="7292" y="4690"/>
                    </a:lnTo>
                    <a:lnTo>
                      <a:pt x="7177" y="6022"/>
                    </a:lnTo>
                    <a:lnTo>
                      <a:pt x="7245" y="6022"/>
                    </a:lnTo>
                    <a:cubicBezTo>
                      <a:pt x="6980" y="6076"/>
                      <a:pt x="6735" y="6178"/>
                      <a:pt x="6511" y="6321"/>
                    </a:cubicBezTo>
                    <a:lnTo>
                      <a:pt x="5858" y="5288"/>
                    </a:lnTo>
                    <a:lnTo>
                      <a:pt x="5573" y="5458"/>
                    </a:lnTo>
                    <a:lnTo>
                      <a:pt x="6253" y="6511"/>
                    </a:lnTo>
                    <a:cubicBezTo>
                      <a:pt x="6096" y="6640"/>
                      <a:pt x="5954" y="6783"/>
                      <a:pt x="5831" y="6933"/>
                    </a:cubicBezTo>
                    <a:lnTo>
                      <a:pt x="4574" y="5974"/>
                    </a:lnTo>
                    <a:lnTo>
                      <a:pt x="4363" y="6226"/>
                    </a:lnTo>
                    <a:lnTo>
                      <a:pt x="5559" y="7157"/>
                    </a:lnTo>
                    <a:lnTo>
                      <a:pt x="5451" y="7456"/>
                    </a:lnTo>
                    <a:lnTo>
                      <a:pt x="3711" y="7456"/>
                    </a:lnTo>
                    <a:lnTo>
                      <a:pt x="3711" y="7782"/>
                    </a:lnTo>
                    <a:lnTo>
                      <a:pt x="5655" y="7782"/>
                    </a:lnTo>
                    <a:lnTo>
                      <a:pt x="5743" y="10840"/>
                    </a:lnTo>
                    <a:cubicBezTo>
                      <a:pt x="4642" y="11160"/>
                      <a:pt x="4200" y="12668"/>
                      <a:pt x="3867" y="13953"/>
                    </a:cubicBezTo>
                    <a:cubicBezTo>
                      <a:pt x="3618" y="14919"/>
                      <a:pt x="3247" y="15040"/>
                      <a:pt x="3076" y="15040"/>
                    </a:cubicBezTo>
                    <a:cubicBezTo>
                      <a:pt x="3019" y="15040"/>
                      <a:pt x="2984" y="15027"/>
                      <a:pt x="2984" y="15027"/>
                    </a:cubicBezTo>
                    <a:lnTo>
                      <a:pt x="2209" y="13953"/>
                    </a:lnTo>
                    <a:lnTo>
                      <a:pt x="1326" y="14490"/>
                    </a:lnTo>
                    <a:cubicBezTo>
                      <a:pt x="1326" y="14490"/>
                      <a:pt x="0" y="15563"/>
                      <a:pt x="0" y="16209"/>
                    </a:cubicBezTo>
                    <a:cubicBezTo>
                      <a:pt x="0" y="16848"/>
                      <a:pt x="2100" y="18785"/>
                      <a:pt x="2100" y="18785"/>
                    </a:cubicBezTo>
                    <a:lnTo>
                      <a:pt x="2209" y="20395"/>
                    </a:lnTo>
                    <a:lnTo>
                      <a:pt x="3643" y="21143"/>
                    </a:lnTo>
                    <a:cubicBezTo>
                      <a:pt x="3201" y="22862"/>
                      <a:pt x="3534" y="28761"/>
                      <a:pt x="3867" y="31337"/>
                    </a:cubicBezTo>
                    <a:cubicBezTo>
                      <a:pt x="4193" y="33913"/>
                      <a:pt x="3147" y="34721"/>
                      <a:pt x="3147" y="34721"/>
                    </a:cubicBezTo>
                    <a:lnTo>
                      <a:pt x="2542" y="35312"/>
                    </a:lnTo>
                    <a:lnTo>
                      <a:pt x="3093" y="35849"/>
                    </a:lnTo>
                    <a:lnTo>
                      <a:pt x="11920" y="35741"/>
                    </a:lnTo>
                    <a:lnTo>
                      <a:pt x="13137" y="35204"/>
                    </a:lnTo>
                    <a:lnTo>
                      <a:pt x="12471" y="34667"/>
                    </a:lnTo>
                    <a:lnTo>
                      <a:pt x="11261" y="32839"/>
                    </a:lnTo>
                    <a:lnTo>
                      <a:pt x="11037" y="28333"/>
                    </a:lnTo>
                    <a:lnTo>
                      <a:pt x="10487" y="22325"/>
                    </a:lnTo>
                    <a:lnTo>
                      <a:pt x="11479" y="19424"/>
                    </a:lnTo>
                    <a:lnTo>
                      <a:pt x="11812" y="18030"/>
                    </a:lnTo>
                    <a:lnTo>
                      <a:pt x="10813" y="16528"/>
                    </a:lnTo>
                    <a:lnTo>
                      <a:pt x="10813" y="14809"/>
                    </a:lnTo>
                    <a:lnTo>
                      <a:pt x="11587" y="14700"/>
                    </a:lnTo>
                    <a:lnTo>
                      <a:pt x="11587" y="12879"/>
                    </a:lnTo>
                    <a:lnTo>
                      <a:pt x="11703" y="11262"/>
                    </a:lnTo>
                    <a:lnTo>
                      <a:pt x="12695" y="10405"/>
                    </a:lnTo>
                    <a:lnTo>
                      <a:pt x="12253" y="8475"/>
                    </a:lnTo>
                    <a:lnTo>
                      <a:pt x="12138" y="2780"/>
                    </a:lnTo>
                    <a:lnTo>
                      <a:pt x="12913" y="2243"/>
                    </a:lnTo>
                    <a:lnTo>
                      <a:pt x="13354" y="959"/>
                    </a:lnTo>
                    <a:lnTo>
                      <a:pt x="12362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47"/>
              <p:cNvSpPr/>
              <p:nvPr/>
            </p:nvSpPr>
            <p:spPr>
              <a:xfrm>
                <a:off x="3166535" y="1930021"/>
                <a:ext cx="315158" cy="640375"/>
              </a:xfrm>
              <a:custGeom>
                <a:avLst/>
                <a:gdLst/>
                <a:ahLst/>
                <a:cxnLst/>
                <a:rect l="l" t="t" r="r" b="b"/>
                <a:pathLst>
                  <a:path w="15101" h="30684" extrusionOk="0">
                    <a:moveTo>
                      <a:pt x="10778" y="0"/>
                    </a:moveTo>
                    <a:lnTo>
                      <a:pt x="8679" y="4316"/>
                    </a:lnTo>
                    <a:cubicBezTo>
                      <a:pt x="8679" y="4316"/>
                      <a:pt x="8740" y="5709"/>
                      <a:pt x="8862" y="6728"/>
                    </a:cubicBezTo>
                    <a:cubicBezTo>
                      <a:pt x="8991" y="7748"/>
                      <a:pt x="10085" y="9175"/>
                      <a:pt x="10092" y="9447"/>
                    </a:cubicBezTo>
                    <a:cubicBezTo>
                      <a:pt x="10099" y="9718"/>
                      <a:pt x="8801" y="12328"/>
                      <a:pt x="8801" y="12328"/>
                    </a:cubicBezTo>
                    <a:cubicBezTo>
                      <a:pt x="8801" y="12328"/>
                      <a:pt x="8923" y="23895"/>
                      <a:pt x="8984" y="24078"/>
                    </a:cubicBezTo>
                    <a:cubicBezTo>
                      <a:pt x="9046" y="24255"/>
                      <a:pt x="9773" y="25268"/>
                      <a:pt x="10085" y="25974"/>
                    </a:cubicBezTo>
                    <a:cubicBezTo>
                      <a:pt x="10222" y="26293"/>
                      <a:pt x="8557" y="26381"/>
                      <a:pt x="6673" y="26381"/>
                    </a:cubicBezTo>
                    <a:cubicBezTo>
                      <a:pt x="4340" y="26381"/>
                      <a:pt x="1672" y="26246"/>
                      <a:pt x="1672" y="26246"/>
                    </a:cubicBezTo>
                    <a:lnTo>
                      <a:pt x="0" y="27374"/>
                    </a:lnTo>
                    <a:lnTo>
                      <a:pt x="5206" y="30684"/>
                    </a:lnTo>
                    <a:lnTo>
                      <a:pt x="15101" y="28122"/>
                    </a:lnTo>
                    <a:lnTo>
                      <a:pt x="13327" y="2889"/>
                    </a:lnTo>
                    <a:lnTo>
                      <a:pt x="10778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47"/>
              <p:cNvSpPr/>
              <p:nvPr/>
            </p:nvSpPr>
            <p:spPr>
              <a:xfrm>
                <a:off x="3275017" y="1958070"/>
                <a:ext cx="45267" cy="21934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051" extrusionOk="0">
                    <a:moveTo>
                      <a:pt x="2152" y="1"/>
                    </a:moveTo>
                    <a:cubicBezTo>
                      <a:pt x="2104" y="1"/>
                      <a:pt x="1643" y="237"/>
                      <a:pt x="1075" y="512"/>
                    </a:cubicBezTo>
                    <a:cubicBezTo>
                      <a:pt x="484" y="804"/>
                      <a:pt x="1" y="1021"/>
                      <a:pt x="8" y="1048"/>
                    </a:cubicBezTo>
                    <a:cubicBezTo>
                      <a:pt x="8" y="1050"/>
                      <a:pt x="10" y="1050"/>
                      <a:pt x="13" y="1050"/>
                    </a:cubicBezTo>
                    <a:cubicBezTo>
                      <a:pt x="68" y="1050"/>
                      <a:pt x="556" y="877"/>
                      <a:pt x="1122" y="607"/>
                    </a:cubicBezTo>
                    <a:cubicBezTo>
                      <a:pt x="1720" y="314"/>
                      <a:pt x="2169" y="29"/>
                      <a:pt x="2155" y="2"/>
                    </a:cubicBezTo>
                    <a:cubicBezTo>
                      <a:pt x="2155" y="1"/>
                      <a:pt x="2154" y="1"/>
                      <a:pt x="2152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47"/>
              <p:cNvSpPr/>
              <p:nvPr/>
            </p:nvSpPr>
            <p:spPr>
              <a:xfrm>
                <a:off x="3258717" y="1921089"/>
                <a:ext cx="57330" cy="43890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2103" extrusionOk="0">
                    <a:moveTo>
                      <a:pt x="2746" y="0"/>
                    </a:moveTo>
                    <a:lnTo>
                      <a:pt x="2746" y="0"/>
                    </a:lnTo>
                    <a:cubicBezTo>
                      <a:pt x="2712" y="61"/>
                      <a:pt x="2685" y="129"/>
                      <a:pt x="2664" y="197"/>
                    </a:cubicBezTo>
                    <a:cubicBezTo>
                      <a:pt x="2603" y="367"/>
                      <a:pt x="2542" y="544"/>
                      <a:pt x="2474" y="734"/>
                    </a:cubicBezTo>
                    <a:cubicBezTo>
                      <a:pt x="2386" y="986"/>
                      <a:pt x="2297" y="1251"/>
                      <a:pt x="2202" y="1536"/>
                    </a:cubicBezTo>
                    <a:lnTo>
                      <a:pt x="2128" y="1767"/>
                    </a:lnTo>
                    <a:cubicBezTo>
                      <a:pt x="2114" y="1808"/>
                      <a:pt x="2100" y="1842"/>
                      <a:pt x="2087" y="1876"/>
                    </a:cubicBezTo>
                    <a:cubicBezTo>
                      <a:pt x="2066" y="1896"/>
                      <a:pt x="2053" y="1903"/>
                      <a:pt x="2012" y="1910"/>
                    </a:cubicBezTo>
                    <a:lnTo>
                      <a:pt x="1462" y="1957"/>
                    </a:lnTo>
                    <a:lnTo>
                      <a:pt x="1190" y="1985"/>
                    </a:lnTo>
                    <a:cubicBezTo>
                      <a:pt x="1130" y="1989"/>
                      <a:pt x="1057" y="2003"/>
                      <a:pt x="1006" y="2003"/>
                    </a:cubicBezTo>
                    <a:cubicBezTo>
                      <a:pt x="982" y="2003"/>
                      <a:pt x="963" y="2000"/>
                      <a:pt x="952" y="1991"/>
                    </a:cubicBezTo>
                    <a:cubicBezTo>
                      <a:pt x="904" y="1930"/>
                      <a:pt x="857" y="1869"/>
                      <a:pt x="823" y="1801"/>
                    </a:cubicBezTo>
                    <a:lnTo>
                      <a:pt x="694" y="1590"/>
                    </a:lnTo>
                    <a:cubicBezTo>
                      <a:pt x="531" y="1319"/>
                      <a:pt x="395" y="1067"/>
                      <a:pt x="293" y="850"/>
                    </a:cubicBezTo>
                    <a:cubicBezTo>
                      <a:pt x="84" y="426"/>
                      <a:pt x="16" y="136"/>
                      <a:pt x="1" y="136"/>
                    </a:cubicBezTo>
                    <a:cubicBezTo>
                      <a:pt x="1" y="136"/>
                      <a:pt x="1" y="136"/>
                      <a:pt x="0" y="136"/>
                    </a:cubicBezTo>
                    <a:cubicBezTo>
                      <a:pt x="0" y="204"/>
                      <a:pt x="14" y="272"/>
                      <a:pt x="34" y="340"/>
                    </a:cubicBezTo>
                    <a:cubicBezTo>
                      <a:pt x="82" y="523"/>
                      <a:pt x="150" y="707"/>
                      <a:pt x="225" y="884"/>
                    </a:cubicBezTo>
                    <a:cubicBezTo>
                      <a:pt x="340" y="1142"/>
                      <a:pt x="469" y="1393"/>
                      <a:pt x="612" y="1638"/>
                    </a:cubicBezTo>
                    <a:lnTo>
                      <a:pt x="741" y="1849"/>
                    </a:lnTo>
                    <a:lnTo>
                      <a:pt x="802" y="1957"/>
                    </a:lnTo>
                    <a:cubicBezTo>
                      <a:pt x="823" y="2005"/>
                      <a:pt x="857" y="2046"/>
                      <a:pt x="898" y="2073"/>
                    </a:cubicBezTo>
                    <a:cubicBezTo>
                      <a:pt x="939" y="2094"/>
                      <a:pt x="981" y="2103"/>
                      <a:pt x="1022" y="2103"/>
                    </a:cubicBezTo>
                    <a:cubicBezTo>
                      <a:pt x="1035" y="2103"/>
                      <a:pt x="1048" y="2102"/>
                      <a:pt x="1061" y="2100"/>
                    </a:cubicBezTo>
                    <a:lnTo>
                      <a:pt x="1197" y="2086"/>
                    </a:lnTo>
                    <a:lnTo>
                      <a:pt x="1475" y="2059"/>
                    </a:lnTo>
                    <a:lnTo>
                      <a:pt x="2019" y="2005"/>
                    </a:lnTo>
                    <a:cubicBezTo>
                      <a:pt x="2080" y="2005"/>
                      <a:pt x="2141" y="1971"/>
                      <a:pt x="2168" y="1923"/>
                    </a:cubicBezTo>
                    <a:cubicBezTo>
                      <a:pt x="2189" y="1883"/>
                      <a:pt x="2209" y="1835"/>
                      <a:pt x="2216" y="1794"/>
                    </a:cubicBezTo>
                    <a:lnTo>
                      <a:pt x="2291" y="1563"/>
                    </a:lnTo>
                    <a:cubicBezTo>
                      <a:pt x="2379" y="1271"/>
                      <a:pt x="2467" y="1006"/>
                      <a:pt x="2542" y="754"/>
                    </a:cubicBezTo>
                    <a:lnTo>
                      <a:pt x="2705" y="211"/>
                    </a:lnTo>
                    <a:cubicBezTo>
                      <a:pt x="2726" y="143"/>
                      <a:pt x="2739" y="75"/>
                      <a:pt x="2746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47"/>
              <p:cNvSpPr/>
              <p:nvPr/>
            </p:nvSpPr>
            <p:spPr>
              <a:xfrm>
                <a:off x="3209214" y="2023915"/>
                <a:ext cx="28821" cy="187663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8992" extrusionOk="0">
                    <a:moveTo>
                      <a:pt x="1380" y="0"/>
                    </a:moveTo>
                    <a:cubicBezTo>
                      <a:pt x="1367" y="27"/>
                      <a:pt x="1360" y="55"/>
                      <a:pt x="1360" y="89"/>
                    </a:cubicBezTo>
                    <a:cubicBezTo>
                      <a:pt x="1346" y="170"/>
                      <a:pt x="1333" y="258"/>
                      <a:pt x="1319" y="354"/>
                    </a:cubicBezTo>
                    <a:cubicBezTo>
                      <a:pt x="1292" y="625"/>
                      <a:pt x="1258" y="952"/>
                      <a:pt x="1210" y="1332"/>
                    </a:cubicBezTo>
                    <a:cubicBezTo>
                      <a:pt x="1170" y="1760"/>
                      <a:pt x="1115" y="2250"/>
                      <a:pt x="1061" y="2793"/>
                    </a:cubicBezTo>
                    <a:cubicBezTo>
                      <a:pt x="1034" y="2936"/>
                      <a:pt x="1047" y="3086"/>
                      <a:pt x="1102" y="3228"/>
                    </a:cubicBezTo>
                    <a:cubicBezTo>
                      <a:pt x="1170" y="3371"/>
                      <a:pt x="1244" y="3480"/>
                      <a:pt x="1244" y="3622"/>
                    </a:cubicBezTo>
                    <a:cubicBezTo>
                      <a:pt x="1231" y="3772"/>
                      <a:pt x="1197" y="3915"/>
                      <a:pt x="1142" y="4051"/>
                    </a:cubicBezTo>
                    <a:lnTo>
                      <a:pt x="986" y="4492"/>
                    </a:lnTo>
                    <a:cubicBezTo>
                      <a:pt x="639" y="5525"/>
                      <a:pt x="374" y="6585"/>
                      <a:pt x="184" y="7652"/>
                    </a:cubicBezTo>
                    <a:cubicBezTo>
                      <a:pt x="109" y="8067"/>
                      <a:pt x="62" y="8400"/>
                      <a:pt x="35" y="8631"/>
                    </a:cubicBezTo>
                    <a:cubicBezTo>
                      <a:pt x="28" y="8726"/>
                      <a:pt x="14" y="8821"/>
                      <a:pt x="7" y="8896"/>
                    </a:cubicBezTo>
                    <a:cubicBezTo>
                      <a:pt x="1" y="8930"/>
                      <a:pt x="1" y="8964"/>
                      <a:pt x="7" y="8991"/>
                    </a:cubicBezTo>
                    <a:cubicBezTo>
                      <a:pt x="21" y="8964"/>
                      <a:pt x="28" y="8930"/>
                      <a:pt x="35" y="8903"/>
                    </a:cubicBezTo>
                    <a:lnTo>
                      <a:pt x="75" y="8638"/>
                    </a:lnTo>
                    <a:cubicBezTo>
                      <a:pt x="116" y="8407"/>
                      <a:pt x="171" y="8074"/>
                      <a:pt x="259" y="7666"/>
                    </a:cubicBezTo>
                    <a:cubicBezTo>
                      <a:pt x="470" y="6606"/>
                      <a:pt x="748" y="5552"/>
                      <a:pt x="1088" y="4526"/>
                    </a:cubicBezTo>
                    <a:lnTo>
                      <a:pt x="1244" y="4078"/>
                    </a:lnTo>
                    <a:cubicBezTo>
                      <a:pt x="1305" y="3935"/>
                      <a:pt x="1339" y="3779"/>
                      <a:pt x="1346" y="3622"/>
                    </a:cubicBezTo>
                    <a:cubicBezTo>
                      <a:pt x="1353" y="3453"/>
                      <a:pt x="1251" y="3303"/>
                      <a:pt x="1197" y="3187"/>
                    </a:cubicBezTo>
                    <a:cubicBezTo>
                      <a:pt x="1149" y="3065"/>
                      <a:pt x="1136" y="2929"/>
                      <a:pt x="1156" y="2800"/>
                    </a:cubicBezTo>
                    <a:cubicBezTo>
                      <a:pt x="1197" y="2263"/>
                      <a:pt x="1244" y="1767"/>
                      <a:pt x="1285" y="1339"/>
                    </a:cubicBezTo>
                    <a:cubicBezTo>
                      <a:pt x="1312" y="952"/>
                      <a:pt x="1339" y="625"/>
                      <a:pt x="1360" y="360"/>
                    </a:cubicBezTo>
                    <a:cubicBezTo>
                      <a:pt x="1367" y="258"/>
                      <a:pt x="1373" y="170"/>
                      <a:pt x="1380" y="89"/>
                    </a:cubicBezTo>
                    <a:cubicBezTo>
                      <a:pt x="1380" y="61"/>
                      <a:pt x="1380" y="27"/>
                      <a:pt x="1380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47"/>
              <p:cNvSpPr/>
              <p:nvPr/>
            </p:nvSpPr>
            <p:spPr>
              <a:xfrm>
                <a:off x="3240707" y="2193818"/>
                <a:ext cx="21016" cy="24639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806" extrusionOk="0">
                    <a:moveTo>
                      <a:pt x="14" y="1"/>
                    </a:moveTo>
                    <a:cubicBezTo>
                      <a:pt x="7" y="35"/>
                      <a:pt x="0" y="75"/>
                      <a:pt x="7" y="116"/>
                    </a:cubicBezTo>
                    <a:cubicBezTo>
                      <a:pt x="14" y="218"/>
                      <a:pt x="14" y="334"/>
                      <a:pt x="14" y="463"/>
                    </a:cubicBezTo>
                    <a:cubicBezTo>
                      <a:pt x="14" y="762"/>
                      <a:pt x="34" y="1197"/>
                      <a:pt x="55" y="1734"/>
                    </a:cubicBezTo>
                    <a:cubicBezTo>
                      <a:pt x="102" y="2807"/>
                      <a:pt x="184" y="4282"/>
                      <a:pt x="327" y="5913"/>
                    </a:cubicBezTo>
                    <a:cubicBezTo>
                      <a:pt x="462" y="7544"/>
                      <a:pt x="626" y="9019"/>
                      <a:pt x="755" y="10086"/>
                    </a:cubicBezTo>
                    <a:cubicBezTo>
                      <a:pt x="823" y="10616"/>
                      <a:pt x="884" y="11051"/>
                      <a:pt x="925" y="11343"/>
                    </a:cubicBezTo>
                    <a:cubicBezTo>
                      <a:pt x="945" y="11472"/>
                      <a:pt x="965" y="11588"/>
                      <a:pt x="979" y="11683"/>
                    </a:cubicBezTo>
                    <a:cubicBezTo>
                      <a:pt x="986" y="11724"/>
                      <a:pt x="993" y="11765"/>
                      <a:pt x="1006" y="11805"/>
                    </a:cubicBezTo>
                    <a:cubicBezTo>
                      <a:pt x="1006" y="11765"/>
                      <a:pt x="1006" y="11724"/>
                      <a:pt x="999" y="11683"/>
                    </a:cubicBezTo>
                    <a:cubicBezTo>
                      <a:pt x="986" y="11588"/>
                      <a:pt x="979" y="11472"/>
                      <a:pt x="965" y="11343"/>
                    </a:cubicBezTo>
                    <a:cubicBezTo>
                      <a:pt x="931" y="11010"/>
                      <a:pt x="884" y="10589"/>
                      <a:pt x="829" y="10079"/>
                    </a:cubicBezTo>
                    <a:cubicBezTo>
                      <a:pt x="714" y="9012"/>
                      <a:pt x="564" y="7537"/>
                      <a:pt x="429" y="5906"/>
                    </a:cubicBezTo>
                    <a:cubicBezTo>
                      <a:pt x="286" y="4275"/>
                      <a:pt x="191" y="2801"/>
                      <a:pt x="129" y="1727"/>
                    </a:cubicBezTo>
                    <a:cubicBezTo>
                      <a:pt x="96" y="1217"/>
                      <a:pt x="68" y="789"/>
                      <a:pt x="55" y="463"/>
                    </a:cubicBezTo>
                    <a:cubicBezTo>
                      <a:pt x="41" y="327"/>
                      <a:pt x="34" y="218"/>
                      <a:pt x="28" y="116"/>
                    </a:cubicBezTo>
                    <a:cubicBezTo>
                      <a:pt x="28" y="75"/>
                      <a:pt x="21" y="35"/>
                      <a:pt x="14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47"/>
              <p:cNvSpPr/>
              <p:nvPr/>
            </p:nvSpPr>
            <p:spPr>
              <a:xfrm>
                <a:off x="3276165" y="2176955"/>
                <a:ext cx="21141" cy="24027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513" extrusionOk="0">
                    <a:moveTo>
                      <a:pt x="7" y="0"/>
                    </a:moveTo>
                    <a:cubicBezTo>
                      <a:pt x="0" y="41"/>
                      <a:pt x="0" y="82"/>
                      <a:pt x="7" y="116"/>
                    </a:cubicBezTo>
                    <a:cubicBezTo>
                      <a:pt x="7" y="217"/>
                      <a:pt x="14" y="326"/>
                      <a:pt x="14" y="455"/>
                    </a:cubicBezTo>
                    <a:cubicBezTo>
                      <a:pt x="34" y="782"/>
                      <a:pt x="55" y="1196"/>
                      <a:pt x="82" y="1692"/>
                    </a:cubicBezTo>
                    <a:cubicBezTo>
                      <a:pt x="143" y="2739"/>
                      <a:pt x="245" y="4180"/>
                      <a:pt x="381" y="5770"/>
                    </a:cubicBezTo>
                    <a:cubicBezTo>
                      <a:pt x="517" y="7360"/>
                      <a:pt x="673" y="8794"/>
                      <a:pt x="795" y="9834"/>
                    </a:cubicBezTo>
                    <a:lnTo>
                      <a:pt x="938" y="11064"/>
                    </a:lnTo>
                    <a:cubicBezTo>
                      <a:pt x="959" y="11193"/>
                      <a:pt x="972" y="11302"/>
                      <a:pt x="986" y="11397"/>
                    </a:cubicBezTo>
                    <a:cubicBezTo>
                      <a:pt x="993" y="11438"/>
                      <a:pt x="999" y="11472"/>
                      <a:pt x="1013" y="11512"/>
                    </a:cubicBezTo>
                    <a:cubicBezTo>
                      <a:pt x="1013" y="11472"/>
                      <a:pt x="1013" y="11431"/>
                      <a:pt x="1006" y="11390"/>
                    </a:cubicBezTo>
                    <a:cubicBezTo>
                      <a:pt x="999" y="11288"/>
                      <a:pt x="993" y="11179"/>
                      <a:pt x="979" y="11050"/>
                    </a:cubicBezTo>
                    <a:cubicBezTo>
                      <a:pt x="945" y="10731"/>
                      <a:pt x="911" y="10316"/>
                      <a:pt x="863" y="9820"/>
                    </a:cubicBezTo>
                    <a:cubicBezTo>
                      <a:pt x="762" y="8746"/>
                      <a:pt x="626" y="7326"/>
                      <a:pt x="483" y="5756"/>
                    </a:cubicBezTo>
                    <a:cubicBezTo>
                      <a:pt x="354" y="4180"/>
                      <a:pt x="231" y="2759"/>
                      <a:pt x="150" y="1685"/>
                    </a:cubicBezTo>
                    <a:cubicBezTo>
                      <a:pt x="109" y="1189"/>
                      <a:pt x="82" y="775"/>
                      <a:pt x="55" y="449"/>
                    </a:cubicBezTo>
                    <a:cubicBezTo>
                      <a:pt x="41" y="319"/>
                      <a:pt x="34" y="211"/>
                      <a:pt x="21" y="116"/>
                    </a:cubicBezTo>
                    <a:cubicBezTo>
                      <a:pt x="21" y="75"/>
                      <a:pt x="14" y="41"/>
                      <a:pt x="7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47"/>
              <p:cNvSpPr/>
              <p:nvPr/>
            </p:nvSpPr>
            <p:spPr>
              <a:xfrm>
                <a:off x="3307658" y="2163473"/>
                <a:ext cx="35750" cy="275734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3212" extrusionOk="0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48"/>
                      <a:pt x="7" y="89"/>
                      <a:pt x="14" y="136"/>
                    </a:cubicBezTo>
                    <a:cubicBezTo>
                      <a:pt x="20" y="245"/>
                      <a:pt x="34" y="367"/>
                      <a:pt x="54" y="524"/>
                    </a:cubicBezTo>
                    <a:cubicBezTo>
                      <a:pt x="95" y="884"/>
                      <a:pt x="156" y="1360"/>
                      <a:pt x="224" y="1937"/>
                    </a:cubicBezTo>
                    <a:cubicBezTo>
                      <a:pt x="374" y="3161"/>
                      <a:pt x="571" y="4798"/>
                      <a:pt x="809" y="6613"/>
                    </a:cubicBezTo>
                    <a:cubicBezTo>
                      <a:pt x="1047" y="8421"/>
                      <a:pt x="1264" y="10058"/>
                      <a:pt x="1427" y="11282"/>
                    </a:cubicBezTo>
                    <a:lnTo>
                      <a:pt x="1624" y="12695"/>
                    </a:lnTo>
                    <a:cubicBezTo>
                      <a:pt x="1651" y="12845"/>
                      <a:pt x="1665" y="12967"/>
                      <a:pt x="1685" y="13076"/>
                    </a:cubicBezTo>
                    <a:cubicBezTo>
                      <a:pt x="1692" y="13123"/>
                      <a:pt x="1699" y="13164"/>
                      <a:pt x="1713" y="13212"/>
                    </a:cubicBezTo>
                    <a:cubicBezTo>
                      <a:pt x="1713" y="13164"/>
                      <a:pt x="1713" y="13117"/>
                      <a:pt x="1706" y="13076"/>
                    </a:cubicBezTo>
                    <a:cubicBezTo>
                      <a:pt x="1699" y="12967"/>
                      <a:pt x="1685" y="12838"/>
                      <a:pt x="1665" y="12688"/>
                    </a:cubicBezTo>
                    <a:cubicBezTo>
                      <a:pt x="1618" y="12321"/>
                      <a:pt x="1563" y="11846"/>
                      <a:pt x="1495" y="11268"/>
                    </a:cubicBezTo>
                    <a:cubicBezTo>
                      <a:pt x="1346" y="10045"/>
                      <a:pt x="1149" y="8407"/>
                      <a:pt x="911" y="6599"/>
                    </a:cubicBezTo>
                    <a:cubicBezTo>
                      <a:pt x="666" y="4785"/>
                      <a:pt x="455" y="3154"/>
                      <a:pt x="292" y="1930"/>
                    </a:cubicBezTo>
                    <a:cubicBezTo>
                      <a:pt x="211" y="1353"/>
                      <a:pt x="143" y="877"/>
                      <a:pt x="88" y="517"/>
                    </a:cubicBezTo>
                    <a:cubicBezTo>
                      <a:pt x="68" y="367"/>
                      <a:pt x="48" y="238"/>
                      <a:pt x="34" y="130"/>
                    </a:cubicBezTo>
                    <a:cubicBezTo>
                      <a:pt x="27" y="89"/>
                      <a:pt x="20" y="41"/>
                      <a:pt x="7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18" name="Google Shape;4218;p47"/>
            <p:cNvSpPr/>
            <p:nvPr/>
          </p:nvSpPr>
          <p:spPr>
            <a:xfrm>
              <a:off x="3364020" y="2157798"/>
              <a:ext cx="35750" cy="275734"/>
            </a:xfrm>
            <a:custGeom>
              <a:avLst/>
              <a:gdLst/>
              <a:ahLst/>
              <a:cxnLst/>
              <a:rect l="l" t="t" r="r" b="b"/>
              <a:pathLst>
                <a:path w="1713" h="13212" extrusionOk="0">
                  <a:moveTo>
                    <a:pt x="7" y="0"/>
                  </a:moveTo>
                  <a:lnTo>
                    <a:pt x="7" y="0"/>
                  </a:lnTo>
                  <a:cubicBezTo>
                    <a:pt x="0" y="48"/>
                    <a:pt x="7" y="89"/>
                    <a:pt x="14" y="136"/>
                  </a:cubicBezTo>
                  <a:cubicBezTo>
                    <a:pt x="20" y="245"/>
                    <a:pt x="34" y="367"/>
                    <a:pt x="54" y="524"/>
                  </a:cubicBezTo>
                  <a:cubicBezTo>
                    <a:pt x="95" y="884"/>
                    <a:pt x="156" y="1360"/>
                    <a:pt x="224" y="1937"/>
                  </a:cubicBezTo>
                  <a:cubicBezTo>
                    <a:pt x="374" y="3161"/>
                    <a:pt x="571" y="4798"/>
                    <a:pt x="809" y="6613"/>
                  </a:cubicBezTo>
                  <a:cubicBezTo>
                    <a:pt x="1047" y="8421"/>
                    <a:pt x="1264" y="10058"/>
                    <a:pt x="1427" y="11282"/>
                  </a:cubicBezTo>
                  <a:lnTo>
                    <a:pt x="1624" y="12695"/>
                  </a:lnTo>
                  <a:cubicBezTo>
                    <a:pt x="1651" y="12845"/>
                    <a:pt x="1665" y="12967"/>
                    <a:pt x="1685" y="13076"/>
                  </a:cubicBezTo>
                  <a:cubicBezTo>
                    <a:pt x="1692" y="13123"/>
                    <a:pt x="1699" y="13164"/>
                    <a:pt x="1713" y="13212"/>
                  </a:cubicBezTo>
                  <a:cubicBezTo>
                    <a:pt x="1713" y="13164"/>
                    <a:pt x="1713" y="13117"/>
                    <a:pt x="1706" y="13076"/>
                  </a:cubicBezTo>
                  <a:cubicBezTo>
                    <a:pt x="1699" y="12967"/>
                    <a:pt x="1685" y="12838"/>
                    <a:pt x="1665" y="12688"/>
                  </a:cubicBezTo>
                  <a:cubicBezTo>
                    <a:pt x="1618" y="12321"/>
                    <a:pt x="1563" y="11846"/>
                    <a:pt x="1495" y="11268"/>
                  </a:cubicBezTo>
                  <a:cubicBezTo>
                    <a:pt x="1346" y="10045"/>
                    <a:pt x="1149" y="8407"/>
                    <a:pt x="911" y="6599"/>
                  </a:cubicBezTo>
                  <a:cubicBezTo>
                    <a:pt x="666" y="4785"/>
                    <a:pt x="455" y="3154"/>
                    <a:pt x="292" y="1930"/>
                  </a:cubicBezTo>
                  <a:cubicBezTo>
                    <a:pt x="211" y="1353"/>
                    <a:pt x="143" y="877"/>
                    <a:pt x="88" y="517"/>
                  </a:cubicBezTo>
                  <a:cubicBezTo>
                    <a:pt x="68" y="367"/>
                    <a:pt x="48" y="238"/>
                    <a:pt x="34" y="130"/>
                  </a:cubicBezTo>
                  <a:cubicBezTo>
                    <a:pt x="27" y="89"/>
                    <a:pt x="20" y="41"/>
                    <a:pt x="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3" name="Google Shape;4223;p48"/>
          <p:cNvSpPr txBox="1">
            <a:spLocks noGrp="1"/>
          </p:cNvSpPr>
          <p:nvPr>
            <p:ph type="title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Process</a:t>
            </a:r>
            <a:endParaRPr/>
          </a:p>
        </p:txBody>
      </p:sp>
      <p:sp>
        <p:nvSpPr>
          <p:cNvPr id="4224" name="Google Shape;4224;p48"/>
          <p:cNvSpPr txBox="1">
            <a:spLocks noGrp="1"/>
          </p:cNvSpPr>
          <p:nvPr>
            <p:ph type="subTitle" idx="4294967295"/>
          </p:nvPr>
        </p:nvSpPr>
        <p:spPr>
          <a:xfrm>
            <a:off x="643375" y="3662186"/>
            <a:ext cx="1661700" cy="8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4225" name="Google Shape;4225;p48"/>
          <p:cNvSpPr txBox="1">
            <a:spLocks noGrp="1"/>
          </p:cNvSpPr>
          <p:nvPr>
            <p:ph type="ctrTitle" idx="4294967295"/>
          </p:nvPr>
        </p:nvSpPr>
        <p:spPr>
          <a:xfrm>
            <a:off x="736362" y="3342798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/>
              <a:t>Mars</a:t>
            </a:r>
            <a:endParaRPr sz="2000" b="1"/>
          </a:p>
        </p:txBody>
      </p:sp>
      <p:sp>
        <p:nvSpPr>
          <p:cNvPr id="4226" name="Google Shape;4226;p48"/>
          <p:cNvSpPr/>
          <p:nvPr/>
        </p:nvSpPr>
        <p:spPr>
          <a:xfrm>
            <a:off x="720000" y="2727600"/>
            <a:ext cx="1524600" cy="450300"/>
          </a:xfrm>
          <a:prstGeom prst="chevro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7" name="Google Shape;4227;p48"/>
          <p:cNvSpPr/>
          <p:nvPr/>
        </p:nvSpPr>
        <p:spPr>
          <a:xfrm>
            <a:off x="2803913" y="2727600"/>
            <a:ext cx="1524600" cy="450300"/>
          </a:xfrm>
          <a:prstGeom prst="chevro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8" name="Google Shape;4228;p48"/>
          <p:cNvSpPr/>
          <p:nvPr/>
        </p:nvSpPr>
        <p:spPr>
          <a:xfrm>
            <a:off x="4887825" y="2727600"/>
            <a:ext cx="1524600" cy="450300"/>
          </a:xfrm>
          <a:prstGeom prst="chevro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9" name="Google Shape;4229;p48"/>
          <p:cNvSpPr/>
          <p:nvPr/>
        </p:nvSpPr>
        <p:spPr>
          <a:xfrm>
            <a:off x="6971737" y="2727600"/>
            <a:ext cx="1524600" cy="450300"/>
          </a:xfrm>
          <a:prstGeom prst="chevro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0" name="Google Shape;4230;p48"/>
          <p:cNvSpPr txBox="1">
            <a:spLocks noGrp="1"/>
          </p:cNvSpPr>
          <p:nvPr>
            <p:ph type="ctrTitle" idx="4294967295"/>
          </p:nvPr>
        </p:nvSpPr>
        <p:spPr>
          <a:xfrm>
            <a:off x="938550" y="2727600"/>
            <a:ext cx="10713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01</a:t>
            </a:r>
            <a:endParaRPr sz="1800" b="0">
              <a:solidFill>
                <a:schemeClr val="dk1"/>
              </a:solidFill>
              <a:latin typeface="Life Savers ExtraBold"/>
              <a:ea typeface="Life Savers ExtraBold"/>
              <a:cs typeface="Life Savers ExtraBold"/>
              <a:sym typeface="Life Savers ExtraBold"/>
            </a:endParaRPr>
          </a:p>
        </p:txBody>
      </p:sp>
      <p:sp>
        <p:nvSpPr>
          <p:cNvPr id="4231" name="Google Shape;4231;p48"/>
          <p:cNvSpPr/>
          <p:nvPr/>
        </p:nvSpPr>
        <p:spPr>
          <a:xfrm>
            <a:off x="1423125" y="2338975"/>
            <a:ext cx="2167800" cy="2167800"/>
          </a:xfrm>
          <a:prstGeom prst="arc">
            <a:avLst>
              <a:gd name="adj1" fmla="val 13183360"/>
              <a:gd name="adj2" fmla="val 19256834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2" name="Google Shape;4232;p48"/>
          <p:cNvSpPr/>
          <p:nvPr/>
        </p:nvSpPr>
        <p:spPr>
          <a:xfrm rot="10800000" flipH="1">
            <a:off x="3488100" y="1405525"/>
            <a:ext cx="2167800" cy="2167800"/>
          </a:xfrm>
          <a:prstGeom prst="arc">
            <a:avLst>
              <a:gd name="adj1" fmla="val 13183360"/>
              <a:gd name="adj2" fmla="val 19256834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3" name="Google Shape;4233;p48"/>
          <p:cNvSpPr/>
          <p:nvPr/>
        </p:nvSpPr>
        <p:spPr>
          <a:xfrm>
            <a:off x="5553075" y="2338975"/>
            <a:ext cx="2167800" cy="2167800"/>
          </a:xfrm>
          <a:prstGeom prst="arc">
            <a:avLst>
              <a:gd name="adj1" fmla="val 13183360"/>
              <a:gd name="adj2" fmla="val 19256834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4" name="Google Shape;4234;p48"/>
          <p:cNvSpPr txBox="1">
            <a:spLocks noGrp="1"/>
          </p:cNvSpPr>
          <p:nvPr>
            <p:ph type="ctrTitle" idx="4294967295"/>
          </p:nvPr>
        </p:nvSpPr>
        <p:spPr>
          <a:xfrm>
            <a:off x="3030563" y="2727600"/>
            <a:ext cx="10713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02</a:t>
            </a:r>
            <a:endParaRPr sz="1800" b="0">
              <a:solidFill>
                <a:schemeClr val="dk1"/>
              </a:solidFill>
              <a:latin typeface="Life Savers ExtraBold"/>
              <a:ea typeface="Life Savers ExtraBold"/>
              <a:cs typeface="Life Savers ExtraBold"/>
              <a:sym typeface="Life Savers ExtraBold"/>
            </a:endParaRPr>
          </a:p>
        </p:txBody>
      </p:sp>
      <p:sp>
        <p:nvSpPr>
          <p:cNvPr id="4235" name="Google Shape;4235;p48"/>
          <p:cNvSpPr txBox="1">
            <a:spLocks noGrp="1"/>
          </p:cNvSpPr>
          <p:nvPr>
            <p:ph type="ctrTitle" idx="4294967295"/>
          </p:nvPr>
        </p:nvSpPr>
        <p:spPr>
          <a:xfrm>
            <a:off x="5122575" y="2727600"/>
            <a:ext cx="10713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03</a:t>
            </a:r>
            <a:endParaRPr sz="1800" b="0">
              <a:solidFill>
                <a:schemeClr val="dk1"/>
              </a:solidFill>
              <a:latin typeface="Life Savers ExtraBold"/>
              <a:ea typeface="Life Savers ExtraBold"/>
              <a:cs typeface="Life Savers ExtraBold"/>
              <a:sym typeface="Life Savers ExtraBold"/>
            </a:endParaRPr>
          </a:p>
        </p:txBody>
      </p:sp>
      <p:sp>
        <p:nvSpPr>
          <p:cNvPr id="4236" name="Google Shape;4236;p48"/>
          <p:cNvSpPr txBox="1">
            <a:spLocks noGrp="1"/>
          </p:cNvSpPr>
          <p:nvPr>
            <p:ph type="ctrTitle" idx="4294967295"/>
          </p:nvPr>
        </p:nvSpPr>
        <p:spPr>
          <a:xfrm>
            <a:off x="7214588" y="2727600"/>
            <a:ext cx="10713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rPr>
              <a:t>04</a:t>
            </a:r>
            <a:endParaRPr sz="1800" b="0">
              <a:solidFill>
                <a:schemeClr val="dk1"/>
              </a:solidFill>
              <a:latin typeface="Life Savers ExtraBold"/>
              <a:ea typeface="Life Savers ExtraBold"/>
              <a:cs typeface="Life Savers ExtraBold"/>
              <a:sym typeface="Life Savers ExtraBold"/>
            </a:endParaRPr>
          </a:p>
        </p:txBody>
      </p:sp>
      <p:sp>
        <p:nvSpPr>
          <p:cNvPr id="4237" name="Google Shape;4237;p48"/>
          <p:cNvSpPr txBox="1">
            <a:spLocks noGrp="1"/>
          </p:cNvSpPr>
          <p:nvPr>
            <p:ph type="subTitle" idx="4294967295"/>
          </p:nvPr>
        </p:nvSpPr>
        <p:spPr>
          <a:xfrm>
            <a:off x="4827375" y="3662186"/>
            <a:ext cx="1661700" cy="8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Venus has a beautiful name, but it’s terribly hot</a:t>
            </a:r>
            <a:endParaRPr sz="1400"/>
          </a:p>
        </p:txBody>
      </p:sp>
      <p:sp>
        <p:nvSpPr>
          <p:cNvPr id="4238" name="Google Shape;4238;p48"/>
          <p:cNvSpPr txBox="1">
            <a:spLocks noGrp="1"/>
          </p:cNvSpPr>
          <p:nvPr>
            <p:ph type="ctrTitle" idx="4294967295"/>
          </p:nvPr>
        </p:nvSpPr>
        <p:spPr>
          <a:xfrm>
            <a:off x="4920362" y="3342798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Venus</a:t>
            </a:r>
            <a:endParaRPr sz="2000" b="1"/>
          </a:p>
        </p:txBody>
      </p:sp>
      <p:sp>
        <p:nvSpPr>
          <p:cNvPr id="4239" name="Google Shape;4239;p48"/>
          <p:cNvSpPr txBox="1">
            <a:spLocks noGrp="1"/>
          </p:cNvSpPr>
          <p:nvPr>
            <p:ph type="subTitle" idx="4294967295"/>
          </p:nvPr>
        </p:nvSpPr>
        <p:spPr>
          <a:xfrm>
            <a:off x="2735375" y="1142534"/>
            <a:ext cx="1661700" cy="10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4240" name="Google Shape;4240;p48"/>
          <p:cNvSpPr txBox="1">
            <a:spLocks noGrp="1"/>
          </p:cNvSpPr>
          <p:nvPr>
            <p:ph type="ctrTitle" idx="4294967295"/>
          </p:nvPr>
        </p:nvSpPr>
        <p:spPr>
          <a:xfrm>
            <a:off x="2828362" y="2004757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Mercury</a:t>
            </a:r>
            <a:endParaRPr sz="2000" b="1"/>
          </a:p>
        </p:txBody>
      </p:sp>
      <p:sp>
        <p:nvSpPr>
          <p:cNvPr id="4241" name="Google Shape;4241;p48"/>
          <p:cNvSpPr txBox="1">
            <a:spLocks noGrp="1"/>
          </p:cNvSpPr>
          <p:nvPr>
            <p:ph type="subTitle" idx="4294967295"/>
          </p:nvPr>
        </p:nvSpPr>
        <p:spPr>
          <a:xfrm>
            <a:off x="6903175" y="1142559"/>
            <a:ext cx="1661700" cy="103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sp>
        <p:nvSpPr>
          <p:cNvPr id="4242" name="Google Shape;4242;p48"/>
          <p:cNvSpPr txBox="1">
            <a:spLocks noGrp="1"/>
          </p:cNvSpPr>
          <p:nvPr>
            <p:ph type="ctrTitle" idx="4294967295"/>
          </p:nvPr>
        </p:nvSpPr>
        <p:spPr>
          <a:xfrm>
            <a:off x="6996162" y="2004757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Neptune</a:t>
            </a:r>
            <a:endParaRPr sz="2000" b="1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p31"/>
          <p:cNvSpPr txBox="1">
            <a:spLocks noGrp="1"/>
          </p:cNvSpPr>
          <p:nvPr>
            <p:ph type="ctrTitle"/>
          </p:nvPr>
        </p:nvSpPr>
        <p:spPr>
          <a:xfrm>
            <a:off x="1645319" y="1313287"/>
            <a:ext cx="2466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</a:t>
            </a:r>
            <a:endParaRPr/>
          </a:p>
        </p:txBody>
      </p:sp>
      <p:sp>
        <p:nvSpPr>
          <p:cNvPr id="908" name="Google Shape;908;p31"/>
          <p:cNvSpPr txBox="1">
            <a:spLocks noGrp="1"/>
          </p:cNvSpPr>
          <p:nvPr>
            <p:ph type="ctrTitle" idx="3"/>
          </p:nvPr>
        </p:nvSpPr>
        <p:spPr>
          <a:xfrm>
            <a:off x="663401" y="2369038"/>
            <a:ext cx="2217000" cy="900900"/>
          </a:xfrm>
          <a:prstGeom prst="rect">
            <a:avLst/>
          </a:prstGeom>
        </p:spPr>
        <p:txBody>
          <a:bodyPr spcFirstLastPara="1" wrap="square" lIns="91425" tIns="91425" rIns="6660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 of the Topic</a:t>
            </a:r>
            <a:endParaRPr/>
          </a:p>
        </p:txBody>
      </p:sp>
      <p:sp>
        <p:nvSpPr>
          <p:cNvPr id="909" name="Google Shape;909;p31"/>
          <p:cNvSpPr txBox="1">
            <a:spLocks noGrp="1"/>
          </p:cNvSpPr>
          <p:nvPr>
            <p:ph type="title" idx="4"/>
          </p:nvPr>
        </p:nvSpPr>
        <p:spPr>
          <a:xfrm>
            <a:off x="2783044" y="2248751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910" name="Google Shape;910;p31"/>
          <p:cNvSpPr txBox="1">
            <a:spLocks noGrp="1"/>
          </p:cNvSpPr>
          <p:nvPr>
            <p:ph type="ctrTitle" idx="5"/>
          </p:nvPr>
        </p:nvSpPr>
        <p:spPr>
          <a:xfrm>
            <a:off x="6221924" y="2530588"/>
            <a:ext cx="2217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Assignment</a:t>
            </a:r>
            <a:endParaRPr/>
          </a:p>
        </p:txBody>
      </p:sp>
      <p:sp>
        <p:nvSpPr>
          <p:cNvPr id="911" name="Google Shape;911;p31"/>
          <p:cNvSpPr txBox="1">
            <a:spLocks noGrp="1"/>
          </p:cNvSpPr>
          <p:nvPr>
            <p:ph type="title" idx="6"/>
          </p:nvPr>
        </p:nvSpPr>
        <p:spPr>
          <a:xfrm>
            <a:off x="5238881" y="2248751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912" name="Google Shape;912;p31"/>
          <p:cNvSpPr txBox="1">
            <a:spLocks noGrp="1"/>
          </p:cNvSpPr>
          <p:nvPr>
            <p:ph type="ctrTitle" idx="7"/>
          </p:nvPr>
        </p:nvSpPr>
        <p:spPr>
          <a:xfrm>
            <a:off x="5010298" y="3682950"/>
            <a:ext cx="3171600" cy="9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the Topic</a:t>
            </a:r>
            <a:endParaRPr/>
          </a:p>
        </p:txBody>
      </p:sp>
      <p:sp>
        <p:nvSpPr>
          <p:cNvPr id="913" name="Google Shape;913;p31"/>
          <p:cNvSpPr txBox="1">
            <a:spLocks noGrp="1"/>
          </p:cNvSpPr>
          <p:nvPr>
            <p:ph type="title" idx="8"/>
          </p:nvPr>
        </p:nvSpPr>
        <p:spPr>
          <a:xfrm>
            <a:off x="4002552" y="3682950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914" name="Google Shape;914;p31"/>
          <p:cNvSpPr txBox="1">
            <a:spLocks noGrp="1"/>
          </p:cNvSpPr>
          <p:nvPr>
            <p:ph type="title" idx="2"/>
          </p:nvPr>
        </p:nvSpPr>
        <p:spPr>
          <a:xfrm>
            <a:off x="4002549" y="1313287"/>
            <a:ext cx="1123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915" name="Google Shape;915;p31"/>
          <p:cNvSpPr txBox="1">
            <a:spLocks noGrp="1"/>
          </p:cNvSpPr>
          <p:nvPr>
            <p:ph type="title" idx="9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grpSp>
        <p:nvGrpSpPr>
          <p:cNvPr id="916" name="Google Shape;916;p31"/>
          <p:cNvGrpSpPr/>
          <p:nvPr/>
        </p:nvGrpSpPr>
        <p:grpSpPr>
          <a:xfrm>
            <a:off x="3625371" y="1814346"/>
            <a:ext cx="1893259" cy="2010277"/>
            <a:chOff x="1793675" y="238125"/>
            <a:chExt cx="3612400" cy="3835675"/>
          </a:xfrm>
        </p:grpSpPr>
        <p:sp>
          <p:nvSpPr>
            <p:cNvPr id="917" name="Google Shape;917;p31"/>
            <p:cNvSpPr/>
            <p:nvPr/>
          </p:nvSpPr>
          <p:spPr>
            <a:xfrm>
              <a:off x="2818050" y="2221150"/>
              <a:ext cx="785850" cy="1103275"/>
            </a:xfrm>
            <a:custGeom>
              <a:avLst/>
              <a:gdLst/>
              <a:ahLst/>
              <a:cxnLst/>
              <a:rect l="l" t="t" r="r" b="b"/>
              <a:pathLst>
                <a:path w="31434" h="44131" extrusionOk="0">
                  <a:moveTo>
                    <a:pt x="27849" y="0"/>
                  </a:moveTo>
                  <a:cubicBezTo>
                    <a:pt x="24534" y="0"/>
                    <a:pt x="17229" y="8029"/>
                    <a:pt x="10683" y="19092"/>
                  </a:cubicBezTo>
                  <a:cubicBezTo>
                    <a:pt x="3532" y="31145"/>
                    <a:pt x="1" y="42265"/>
                    <a:pt x="2773" y="43928"/>
                  </a:cubicBezTo>
                  <a:cubicBezTo>
                    <a:pt x="3007" y="44065"/>
                    <a:pt x="3277" y="44131"/>
                    <a:pt x="3580" y="44131"/>
                  </a:cubicBezTo>
                  <a:cubicBezTo>
                    <a:pt x="6907" y="44131"/>
                    <a:pt x="14197" y="36121"/>
                    <a:pt x="20751" y="25045"/>
                  </a:cubicBezTo>
                  <a:cubicBezTo>
                    <a:pt x="27902" y="12992"/>
                    <a:pt x="31433" y="1872"/>
                    <a:pt x="28661" y="209"/>
                  </a:cubicBezTo>
                  <a:cubicBezTo>
                    <a:pt x="28427" y="68"/>
                    <a:pt x="28155" y="0"/>
                    <a:pt x="2784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1"/>
            <p:cNvSpPr/>
            <p:nvPr/>
          </p:nvSpPr>
          <p:spPr>
            <a:xfrm>
              <a:off x="3614075" y="876425"/>
              <a:ext cx="786575" cy="1103300"/>
            </a:xfrm>
            <a:custGeom>
              <a:avLst/>
              <a:gdLst/>
              <a:ahLst/>
              <a:cxnLst/>
              <a:rect l="l" t="t" r="r" b="b"/>
              <a:pathLst>
                <a:path w="31463" h="44132" extrusionOk="0">
                  <a:moveTo>
                    <a:pt x="27849" y="1"/>
                  </a:moveTo>
                  <a:cubicBezTo>
                    <a:pt x="24534" y="1"/>
                    <a:pt x="17229" y="8027"/>
                    <a:pt x="10683" y="19063"/>
                  </a:cubicBezTo>
                  <a:cubicBezTo>
                    <a:pt x="3532" y="31146"/>
                    <a:pt x="1" y="42265"/>
                    <a:pt x="2803" y="43929"/>
                  </a:cubicBezTo>
                  <a:cubicBezTo>
                    <a:pt x="3034" y="44065"/>
                    <a:pt x="3302" y="44131"/>
                    <a:pt x="3603" y="44131"/>
                  </a:cubicBezTo>
                  <a:cubicBezTo>
                    <a:pt x="6917" y="44131"/>
                    <a:pt x="14253" y="36121"/>
                    <a:pt x="20781" y="25046"/>
                  </a:cubicBezTo>
                  <a:cubicBezTo>
                    <a:pt x="27931" y="12963"/>
                    <a:pt x="31462" y="1844"/>
                    <a:pt x="28661" y="209"/>
                  </a:cubicBezTo>
                  <a:cubicBezTo>
                    <a:pt x="28426" y="69"/>
                    <a:pt x="28155" y="1"/>
                    <a:pt x="2784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1"/>
            <p:cNvSpPr/>
            <p:nvPr/>
          </p:nvSpPr>
          <p:spPr>
            <a:xfrm>
              <a:off x="2318275" y="1413375"/>
              <a:ext cx="1198800" cy="646100"/>
            </a:xfrm>
            <a:custGeom>
              <a:avLst/>
              <a:gdLst/>
              <a:ahLst/>
              <a:cxnLst/>
              <a:rect l="l" t="t" r="r" b="b"/>
              <a:pathLst>
                <a:path w="47952" h="25844" extrusionOk="0">
                  <a:moveTo>
                    <a:pt x="4466" y="0"/>
                  </a:moveTo>
                  <a:cubicBezTo>
                    <a:pt x="2922" y="0"/>
                    <a:pt x="1880" y="349"/>
                    <a:pt x="1489" y="1087"/>
                  </a:cubicBezTo>
                  <a:cubicBezTo>
                    <a:pt x="0" y="3947"/>
                    <a:pt x="8843" y="11565"/>
                    <a:pt x="21247" y="18102"/>
                  </a:cubicBezTo>
                  <a:cubicBezTo>
                    <a:pt x="30451" y="22953"/>
                    <a:pt x="39044" y="25844"/>
                    <a:pt x="43485" y="25844"/>
                  </a:cubicBezTo>
                  <a:cubicBezTo>
                    <a:pt x="45029" y="25844"/>
                    <a:pt x="46071" y="25494"/>
                    <a:pt x="46463" y="24757"/>
                  </a:cubicBezTo>
                  <a:cubicBezTo>
                    <a:pt x="47951" y="21896"/>
                    <a:pt x="39108" y="14279"/>
                    <a:pt x="26704" y="7742"/>
                  </a:cubicBezTo>
                  <a:cubicBezTo>
                    <a:pt x="17501" y="2891"/>
                    <a:pt x="8907" y="0"/>
                    <a:pt x="446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1"/>
            <p:cNvSpPr/>
            <p:nvPr/>
          </p:nvSpPr>
          <p:spPr>
            <a:xfrm>
              <a:off x="3701650" y="2141525"/>
              <a:ext cx="1198050" cy="646125"/>
            </a:xfrm>
            <a:custGeom>
              <a:avLst/>
              <a:gdLst/>
              <a:ahLst/>
              <a:cxnLst/>
              <a:rect l="l" t="t" r="r" b="b"/>
              <a:pathLst>
                <a:path w="47922" h="25845" extrusionOk="0">
                  <a:moveTo>
                    <a:pt x="4453" y="0"/>
                  </a:moveTo>
                  <a:cubicBezTo>
                    <a:pt x="2911" y="0"/>
                    <a:pt x="1873" y="350"/>
                    <a:pt x="1488" y="1088"/>
                  </a:cubicBezTo>
                  <a:cubicBezTo>
                    <a:pt x="0" y="3948"/>
                    <a:pt x="8814" y="11566"/>
                    <a:pt x="21247" y="18103"/>
                  </a:cubicBezTo>
                  <a:cubicBezTo>
                    <a:pt x="30451" y="22954"/>
                    <a:pt x="39044" y="25845"/>
                    <a:pt x="43473" y="25845"/>
                  </a:cubicBezTo>
                  <a:cubicBezTo>
                    <a:pt x="45013" y="25845"/>
                    <a:pt x="46050" y="25495"/>
                    <a:pt x="46434" y="24757"/>
                  </a:cubicBezTo>
                  <a:cubicBezTo>
                    <a:pt x="47922" y="21868"/>
                    <a:pt x="39108" y="14251"/>
                    <a:pt x="26704" y="7713"/>
                  </a:cubicBezTo>
                  <a:cubicBezTo>
                    <a:pt x="17481" y="2885"/>
                    <a:pt x="8884" y="0"/>
                    <a:pt x="445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1"/>
            <p:cNvSpPr/>
            <p:nvPr/>
          </p:nvSpPr>
          <p:spPr>
            <a:xfrm>
              <a:off x="2366425" y="2156075"/>
              <a:ext cx="1161575" cy="720000"/>
            </a:xfrm>
            <a:custGeom>
              <a:avLst/>
              <a:gdLst/>
              <a:ahLst/>
              <a:cxnLst/>
              <a:rect l="l" t="t" r="r" b="b"/>
              <a:pathLst>
                <a:path w="46463" h="28800" extrusionOk="0">
                  <a:moveTo>
                    <a:pt x="42361" y="1"/>
                  </a:moveTo>
                  <a:cubicBezTo>
                    <a:pt x="38149" y="1"/>
                    <a:pt x="29387" y="3624"/>
                    <a:pt x="20109" y="9437"/>
                  </a:cubicBezTo>
                  <a:cubicBezTo>
                    <a:pt x="8230" y="16879"/>
                    <a:pt x="0" y="25168"/>
                    <a:pt x="1722" y="27911"/>
                  </a:cubicBezTo>
                  <a:cubicBezTo>
                    <a:pt x="2100" y="28514"/>
                    <a:pt x="2928" y="28799"/>
                    <a:pt x="4114" y="28799"/>
                  </a:cubicBezTo>
                  <a:cubicBezTo>
                    <a:pt x="8330" y="28799"/>
                    <a:pt x="17085" y="25190"/>
                    <a:pt x="26354" y="19360"/>
                  </a:cubicBezTo>
                  <a:cubicBezTo>
                    <a:pt x="38233" y="11918"/>
                    <a:pt x="46463" y="3629"/>
                    <a:pt x="44741" y="886"/>
                  </a:cubicBezTo>
                  <a:cubicBezTo>
                    <a:pt x="44364" y="285"/>
                    <a:pt x="43541" y="1"/>
                    <a:pt x="423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1"/>
            <p:cNvSpPr/>
            <p:nvPr/>
          </p:nvSpPr>
          <p:spPr>
            <a:xfrm>
              <a:off x="3690700" y="1325025"/>
              <a:ext cx="1160850" cy="720000"/>
            </a:xfrm>
            <a:custGeom>
              <a:avLst/>
              <a:gdLst/>
              <a:ahLst/>
              <a:cxnLst/>
              <a:rect l="l" t="t" r="r" b="b"/>
              <a:pathLst>
                <a:path w="46434" h="28800" extrusionOk="0">
                  <a:moveTo>
                    <a:pt x="42335" y="1"/>
                  </a:moveTo>
                  <a:cubicBezTo>
                    <a:pt x="38131" y="1"/>
                    <a:pt x="29387" y="3624"/>
                    <a:pt x="20109" y="9437"/>
                  </a:cubicBezTo>
                  <a:cubicBezTo>
                    <a:pt x="8230" y="16879"/>
                    <a:pt x="0" y="25168"/>
                    <a:pt x="1693" y="27911"/>
                  </a:cubicBezTo>
                  <a:cubicBezTo>
                    <a:pt x="2071" y="28514"/>
                    <a:pt x="2898" y="28799"/>
                    <a:pt x="4085" y="28799"/>
                  </a:cubicBezTo>
                  <a:cubicBezTo>
                    <a:pt x="8301" y="28799"/>
                    <a:pt x="17055" y="25190"/>
                    <a:pt x="26325" y="19360"/>
                  </a:cubicBezTo>
                  <a:cubicBezTo>
                    <a:pt x="38204" y="11888"/>
                    <a:pt x="46434" y="3629"/>
                    <a:pt x="44712" y="886"/>
                  </a:cubicBezTo>
                  <a:cubicBezTo>
                    <a:pt x="44335" y="285"/>
                    <a:pt x="43513" y="1"/>
                    <a:pt x="4233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1"/>
            <p:cNvSpPr/>
            <p:nvPr/>
          </p:nvSpPr>
          <p:spPr>
            <a:xfrm>
              <a:off x="2730500" y="933650"/>
              <a:ext cx="861000" cy="1053750"/>
            </a:xfrm>
            <a:custGeom>
              <a:avLst/>
              <a:gdLst/>
              <a:ahLst/>
              <a:cxnLst/>
              <a:rect l="l" t="t" r="r" b="b"/>
              <a:pathLst>
                <a:path w="34440" h="42150" extrusionOk="0">
                  <a:moveTo>
                    <a:pt x="3636" y="1"/>
                  </a:moveTo>
                  <a:cubicBezTo>
                    <a:pt x="3253" y="1"/>
                    <a:pt x="2924" y="93"/>
                    <a:pt x="2657" y="284"/>
                  </a:cubicBezTo>
                  <a:cubicBezTo>
                    <a:pt x="1" y="2152"/>
                    <a:pt x="4378" y="12922"/>
                    <a:pt x="12434" y="24421"/>
                  </a:cubicBezTo>
                  <a:cubicBezTo>
                    <a:pt x="19661" y="34776"/>
                    <a:pt x="27410" y="42149"/>
                    <a:pt x="30819" y="42149"/>
                  </a:cubicBezTo>
                  <a:cubicBezTo>
                    <a:pt x="31195" y="42149"/>
                    <a:pt x="31519" y="42059"/>
                    <a:pt x="31783" y="41873"/>
                  </a:cubicBezTo>
                  <a:cubicBezTo>
                    <a:pt x="34439" y="40005"/>
                    <a:pt x="30061" y="29207"/>
                    <a:pt x="22006" y="17708"/>
                  </a:cubicBezTo>
                  <a:cubicBezTo>
                    <a:pt x="14789" y="7368"/>
                    <a:pt x="7052" y="1"/>
                    <a:pt x="363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1"/>
            <p:cNvSpPr/>
            <p:nvPr/>
          </p:nvSpPr>
          <p:spPr>
            <a:xfrm>
              <a:off x="3626475" y="2213625"/>
              <a:ext cx="861000" cy="1054275"/>
            </a:xfrm>
            <a:custGeom>
              <a:avLst/>
              <a:gdLst/>
              <a:ahLst/>
              <a:cxnLst/>
              <a:rect l="l" t="t" r="r" b="b"/>
              <a:pathLst>
                <a:path w="34440" h="42171" extrusionOk="0">
                  <a:moveTo>
                    <a:pt x="3621" y="1"/>
                  </a:moveTo>
                  <a:cubicBezTo>
                    <a:pt x="3245" y="1"/>
                    <a:pt x="2921" y="91"/>
                    <a:pt x="2657" y="276"/>
                  </a:cubicBezTo>
                  <a:cubicBezTo>
                    <a:pt x="1" y="2144"/>
                    <a:pt x="4408" y="12943"/>
                    <a:pt x="12434" y="24442"/>
                  </a:cubicBezTo>
                  <a:cubicBezTo>
                    <a:pt x="19661" y="34797"/>
                    <a:pt x="27410" y="42170"/>
                    <a:pt x="30819" y="42170"/>
                  </a:cubicBezTo>
                  <a:cubicBezTo>
                    <a:pt x="31196" y="42170"/>
                    <a:pt x="31519" y="42080"/>
                    <a:pt x="31784" y="41894"/>
                  </a:cubicBezTo>
                  <a:cubicBezTo>
                    <a:pt x="34439" y="40027"/>
                    <a:pt x="30062" y="29228"/>
                    <a:pt x="22036" y="17729"/>
                  </a:cubicBezTo>
                  <a:cubicBezTo>
                    <a:pt x="14782" y="7374"/>
                    <a:pt x="7031" y="1"/>
                    <a:pt x="362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1"/>
            <p:cNvSpPr/>
            <p:nvPr/>
          </p:nvSpPr>
          <p:spPr>
            <a:xfrm>
              <a:off x="3174125" y="2241275"/>
              <a:ext cx="476475" cy="1231000"/>
            </a:xfrm>
            <a:custGeom>
              <a:avLst/>
              <a:gdLst/>
              <a:ahLst/>
              <a:cxnLst/>
              <a:rect l="l" t="t" r="r" b="b"/>
              <a:pathLst>
                <a:path w="19059" h="49240" extrusionOk="0">
                  <a:moveTo>
                    <a:pt x="15578" y="1"/>
                  </a:moveTo>
                  <a:cubicBezTo>
                    <a:pt x="12412" y="1"/>
                    <a:pt x="7253" y="10065"/>
                    <a:pt x="3853" y="23161"/>
                  </a:cubicBezTo>
                  <a:cubicBezTo>
                    <a:pt x="321" y="36732"/>
                    <a:pt x="0" y="48377"/>
                    <a:pt x="3123" y="49194"/>
                  </a:cubicBezTo>
                  <a:cubicBezTo>
                    <a:pt x="3239" y="49224"/>
                    <a:pt x="3358" y="49239"/>
                    <a:pt x="3480" y="49239"/>
                  </a:cubicBezTo>
                  <a:cubicBezTo>
                    <a:pt x="6646" y="49239"/>
                    <a:pt x="11805" y="39175"/>
                    <a:pt x="15206" y="26108"/>
                  </a:cubicBezTo>
                  <a:cubicBezTo>
                    <a:pt x="18737" y="12508"/>
                    <a:pt x="19058" y="863"/>
                    <a:pt x="15935" y="46"/>
                  </a:cubicBezTo>
                  <a:cubicBezTo>
                    <a:pt x="15819" y="16"/>
                    <a:pt x="15700" y="1"/>
                    <a:pt x="155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1"/>
            <p:cNvSpPr/>
            <p:nvPr/>
          </p:nvSpPr>
          <p:spPr>
            <a:xfrm>
              <a:off x="3568125" y="728675"/>
              <a:ext cx="475725" cy="1231075"/>
            </a:xfrm>
            <a:custGeom>
              <a:avLst/>
              <a:gdLst/>
              <a:ahLst/>
              <a:cxnLst/>
              <a:rect l="l" t="t" r="r" b="b"/>
              <a:pathLst>
                <a:path w="19029" h="49243" extrusionOk="0">
                  <a:moveTo>
                    <a:pt x="15538" y="0"/>
                  </a:moveTo>
                  <a:cubicBezTo>
                    <a:pt x="12373" y="0"/>
                    <a:pt x="7249" y="10083"/>
                    <a:pt x="3853" y="23134"/>
                  </a:cubicBezTo>
                  <a:cubicBezTo>
                    <a:pt x="321" y="36735"/>
                    <a:pt x="0" y="48380"/>
                    <a:pt x="3123" y="49197"/>
                  </a:cubicBezTo>
                  <a:cubicBezTo>
                    <a:pt x="3239" y="49227"/>
                    <a:pt x="3358" y="49242"/>
                    <a:pt x="3480" y="49242"/>
                  </a:cubicBezTo>
                  <a:cubicBezTo>
                    <a:pt x="6644" y="49242"/>
                    <a:pt x="11776" y="39177"/>
                    <a:pt x="15176" y="26082"/>
                  </a:cubicBezTo>
                  <a:cubicBezTo>
                    <a:pt x="18708" y="12511"/>
                    <a:pt x="19029" y="866"/>
                    <a:pt x="15906" y="49"/>
                  </a:cubicBezTo>
                  <a:cubicBezTo>
                    <a:pt x="15786" y="16"/>
                    <a:pt x="15664" y="0"/>
                    <a:pt x="1553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1"/>
            <p:cNvSpPr/>
            <p:nvPr/>
          </p:nvSpPr>
          <p:spPr>
            <a:xfrm>
              <a:off x="2205900" y="1749000"/>
              <a:ext cx="1276150" cy="385625"/>
            </a:xfrm>
            <a:custGeom>
              <a:avLst/>
              <a:gdLst/>
              <a:ahLst/>
              <a:cxnLst/>
              <a:rect l="l" t="t" r="r" b="b"/>
              <a:pathLst>
                <a:path w="51046" h="15425" extrusionOk="0">
                  <a:moveTo>
                    <a:pt x="9808" y="0"/>
                  </a:moveTo>
                  <a:cubicBezTo>
                    <a:pt x="4521" y="0"/>
                    <a:pt x="1016" y="859"/>
                    <a:pt x="672" y="2547"/>
                  </a:cubicBezTo>
                  <a:cubicBezTo>
                    <a:pt x="1" y="5728"/>
                    <a:pt x="10595" y="10602"/>
                    <a:pt x="24341" y="13462"/>
                  </a:cubicBezTo>
                  <a:cubicBezTo>
                    <a:pt x="30715" y="14778"/>
                    <a:pt x="36648" y="15425"/>
                    <a:pt x="41240" y="15425"/>
                  </a:cubicBezTo>
                  <a:cubicBezTo>
                    <a:pt x="46531" y="15425"/>
                    <a:pt x="50044" y="14566"/>
                    <a:pt x="50403" y="12878"/>
                  </a:cubicBezTo>
                  <a:cubicBezTo>
                    <a:pt x="51045" y="9697"/>
                    <a:pt x="40451" y="4823"/>
                    <a:pt x="26705" y="1963"/>
                  </a:cubicBezTo>
                  <a:cubicBezTo>
                    <a:pt x="20331" y="648"/>
                    <a:pt x="14398" y="0"/>
                    <a:pt x="980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1"/>
            <p:cNvSpPr/>
            <p:nvPr/>
          </p:nvSpPr>
          <p:spPr>
            <a:xfrm>
              <a:off x="3735925" y="2066375"/>
              <a:ext cx="1276875" cy="385650"/>
            </a:xfrm>
            <a:custGeom>
              <a:avLst/>
              <a:gdLst/>
              <a:ahLst/>
              <a:cxnLst/>
              <a:rect l="l" t="t" r="r" b="b"/>
              <a:pathLst>
                <a:path w="51075" h="15426" extrusionOk="0">
                  <a:moveTo>
                    <a:pt x="9813" y="1"/>
                  </a:moveTo>
                  <a:cubicBezTo>
                    <a:pt x="4521" y="1"/>
                    <a:pt x="1016" y="860"/>
                    <a:pt x="672" y="2547"/>
                  </a:cubicBezTo>
                  <a:cubicBezTo>
                    <a:pt x="1" y="5729"/>
                    <a:pt x="10624" y="10602"/>
                    <a:pt x="24341" y="13463"/>
                  </a:cubicBezTo>
                  <a:cubicBezTo>
                    <a:pt x="30729" y="14778"/>
                    <a:pt x="36669" y="15426"/>
                    <a:pt x="41262" y="15426"/>
                  </a:cubicBezTo>
                  <a:cubicBezTo>
                    <a:pt x="46555" y="15426"/>
                    <a:pt x="50060" y="14566"/>
                    <a:pt x="50403" y="12879"/>
                  </a:cubicBezTo>
                  <a:cubicBezTo>
                    <a:pt x="51075" y="9698"/>
                    <a:pt x="40480" y="4824"/>
                    <a:pt x="26734" y="1964"/>
                  </a:cubicBezTo>
                  <a:cubicBezTo>
                    <a:pt x="20347" y="648"/>
                    <a:pt x="14407" y="1"/>
                    <a:pt x="981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1"/>
            <p:cNvSpPr/>
            <p:nvPr/>
          </p:nvSpPr>
          <p:spPr>
            <a:xfrm>
              <a:off x="3234675" y="713075"/>
              <a:ext cx="429775" cy="1244825"/>
            </a:xfrm>
            <a:custGeom>
              <a:avLst/>
              <a:gdLst/>
              <a:ahLst/>
              <a:cxnLst/>
              <a:rect l="l" t="t" r="r" b="b"/>
              <a:pathLst>
                <a:path w="17191" h="49793" extrusionOk="0">
                  <a:moveTo>
                    <a:pt x="3681" y="1"/>
                  </a:moveTo>
                  <a:cubicBezTo>
                    <a:pt x="3581" y="1"/>
                    <a:pt x="3483" y="11"/>
                    <a:pt x="3386" y="31"/>
                  </a:cubicBezTo>
                  <a:cubicBezTo>
                    <a:pt x="205" y="702"/>
                    <a:pt x="1" y="12376"/>
                    <a:pt x="2861" y="26093"/>
                  </a:cubicBezTo>
                  <a:cubicBezTo>
                    <a:pt x="5635" y="39398"/>
                    <a:pt x="10331" y="49793"/>
                    <a:pt x="13487" y="49793"/>
                  </a:cubicBezTo>
                  <a:cubicBezTo>
                    <a:pt x="13585" y="49793"/>
                    <a:pt x="13681" y="49783"/>
                    <a:pt x="13776" y="49762"/>
                  </a:cubicBezTo>
                  <a:cubicBezTo>
                    <a:pt x="16957" y="49091"/>
                    <a:pt x="17191" y="37417"/>
                    <a:pt x="14330" y="23700"/>
                  </a:cubicBezTo>
                  <a:cubicBezTo>
                    <a:pt x="11556" y="10368"/>
                    <a:pt x="6888" y="1"/>
                    <a:pt x="3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1"/>
            <p:cNvSpPr/>
            <p:nvPr/>
          </p:nvSpPr>
          <p:spPr>
            <a:xfrm>
              <a:off x="3554250" y="2243125"/>
              <a:ext cx="429775" cy="1244825"/>
            </a:xfrm>
            <a:custGeom>
              <a:avLst/>
              <a:gdLst/>
              <a:ahLst/>
              <a:cxnLst/>
              <a:rect l="l" t="t" r="r" b="b"/>
              <a:pathLst>
                <a:path w="17191" h="49793" extrusionOk="0">
                  <a:moveTo>
                    <a:pt x="3677" y="0"/>
                  </a:moveTo>
                  <a:cubicBezTo>
                    <a:pt x="3579" y="0"/>
                    <a:pt x="3482" y="10"/>
                    <a:pt x="3386" y="30"/>
                  </a:cubicBezTo>
                  <a:cubicBezTo>
                    <a:pt x="234" y="701"/>
                    <a:pt x="1" y="12376"/>
                    <a:pt x="2832" y="26093"/>
                  </a:cubicBezTo>
                  <a:cubicBezTo>
                    <a:pt x="5634" y="39425"/>
                    <a:pt x="10303" y="49792"/>
                    <a:pt x="13484" y="49792"/>
                  </a:cubicBezTo>
                  <a:cubicBezTo>
                    <a:pt x="13583" y="49792"/>
                    <a:pt x="13680" y="49782"/>
                    <a:pt x="13776" y="49762"/>
                  </a:cubicBezTo>
                  <a:cubicBezTo>
                    <a:pt x="16928" y="49091"/>
                    <a:pt x="17191" y="37446"/>
                    <a:pt x="14331" y="23699"/>
                  </a:cubicBezTo>
                  <a:cubicBezTo>
                    <a:pt x="11528" y="10394"/>
                    <a:pt x="6858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1"/>
            <p:cNvSpPr/>
            <p:nvPr/>
          </p:nvSpPr>
          <p:spPr>
            <a:xfrm>
              <a:off x="2205900" y="2066600"/>
              <a:ext cx="1276150" cy="386775"/>
            </a:xfrm>
            <a:custGeom>
              <a:avLst/>
              <a:gdLst/>
              <a:ahLst/>
              <a:cxnLst/>
              <a:rect l="l" t="t" r="r" b="b"/>
              <a:pathLst>
                <a:path w="51046" h="15471" extrusionOk="0">
                  <a:moveTo>
                    <a:pt x="41322" y="1"/>
                  </a:moveTo>
                  <a:cubicBezTo>
                    <a:pt x="36718" y="1"/>
                    <a:pt x="30753" y="662"/>
                    <a:pt x="24341" y="2013"/>
                  </a:cubicBezTo>
                  <a:cubicBezTo>
                    <a:pt x="10595" y="4873"/>
                    <a:pt x="1" y="9747"/>
                    <a:pt x="672" y="12928"/>
                  </a:cubicBezTo>
                  <a:cubicBezTo>
                    <a:pt x="1015" y="14611"/>
                    <a:pt x="4503" y="15470"/>
                    <a:pt x="9772" y="15470"/>
                  </a:cubicBezTo>
                  <a:cubicBezTo>
                    <a:pt x="14371" y="15470"/>
                    <a:pt x="20328" y="14816"/>
                    <a:pt x="26734" y="13483"/>
                  </a:cubicBezTo>
                  <a:cubicBezTo>
                    <a:pt x="40451" y="10623"/>
                    <a:pt x="51045" y="5720"/>
                    <a:pt x="50403" y="2538"/>
                  </a:cubicBezTo>
                  <a:cubicBezTo>
                    <a:pt x="50046" y="860"/>
                    <a:pt x="46568" y="1"/>
                    <a:pt x="4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1"/>
            <p:cNvSpPr/>
            <p:nvPr/>
          </p:nvSpPr>
          <p:spPr>
            <a:xfrm>
              <a:off x="3736650" y="1747650"/>
              <a:ext cx="1275425" cy="386700"/>
            </a:xfrm>
            <a:custGeom>
              <a:avLst/>
              <a:gdLst/>
              <a:ahLst/>
              <a:cxnLst/>
              <a:rect l="l" t="t" r="r" b="b"/>
              <a:pathLst>
                <a:path w="51017" h="15468" extrusionOk="0">
                  <a:moveTo>
                    <a:pt x="41253" y="0"/>
                  </a:moveTo>
                  <a:cubicBezTo>
                    <a:pt x="36654" y="0"/>
                    <a:pt x="30705" y="655"/>
                    <a:pt x="24312" y="1988"/>
                  </a:cubicBezTo>
                  <a:cubicBezTo>
                    <a:pt x="10566" y="4848"/>
                    <a:pt x="1" y="9751"/>
                    <a:pt x="643" y="12903"/>
                  </a:cubicBezTo>
                  <a:cubicBezTo>
                    <a:pt x="986" y="14601"/>
                    <a:pt x="4469" y="15467"/>
                    <a:pt x="9733" y="15467"/>
                  </a:cubicBezTo>
                  <a:cubicBezTo>
                    <a:pt x="14334" y="15467"/>
                    <a:pt x="20294" y="14805"/>
                    <a:pt x="26705" y="13458"/>
                  </a:cubicBezTo>
                  <a:cubicBezTo>
                    <a:pt x="40422" y="10597"/>
                    <a:pt x="51016" y="5724"/>
                    <a:pt x="50374" y="2542"/>
                  </a:cubicBezTo>
                  <a:cubicBezTo>
                    <a:pt x="50016" y="859"/>
                    <a:pt x="46521" y="0"/>
                    <a:pt x="41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1"/>
            <p:cNvSpPr/>
            <p:nvPr/>
          </p:nvSpPr>
          <p:spPr>
            <a:xfrm>
              <a:off x="3247800" y="1826150"/>
              <a:ext cx="699750" cy="651200"/>
            </a:xfrm>
            <a:custGeom>
              <a:avLst/>
              <a:gdLst/>
              <a:ahLst/>
              <a:cxnLst/>
              <a:rect l="l" t="t" r="r" b="b"/>
              <a:pathLst>
                <a:path w="27990" h="26048" extrusionOk="0">
                  <a:moveTo>
                    <a:pt x="14234" y="1"/>
                  </a:moveTo>
                  <a:cubicBezTo>
                    <a:pt x="13347" y="1"/>
                    <a:pt x="12451" y="91"/>
                    <a:pt x="11558" y="278"/>
                  </a:cubicBezTo>
                  <a:cubicBezTo>
                    <a:pt x="4525" y="1737"/>
                    <a:pt x="1" y="8625"/>
                    <a:pt x="1460" y="15688"/>
                  </a:cubicBezTo>
                  <a:cubicBezTo>
                    <a:pt x="2540" y="20824"/>
                    <a:pt x="6626" y="24823"/>
                    <a:pt x="11792" y="25815"/>
                  </a:cubicBezTo>
                  <a:cubicBezTo>
                    <a:pt x="12604" y="25971"/>
                    <a:pt x="13419" y="26047"/>
                    <a:pt x="14228" y="26047"/>
                  </a:cubicBezTo>
                  <a:cubicBezTo>
                    <a:pt x="18559" y="26047"/>
                    <a:pt x="22690" y="23867"/>
                    <a:pt x="25100" y="20153"/>
                  </a:cubicBezTo>
                  <a:cubicBezTo>
                    <a:pt x="27989" y="15746"/>
                    <a:pt x="27931" y="10026"/>
                    <a:pt x="24983" y="5677"/>
                  </a:cubicBezTo>
                  <a:cubicBezTo>
                    <a:pt x="22521" y="2080"/>
                    <a:pt x="18481" y="1"/>
                    <a:pt x="1423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1"/>
            <p:cNvSpPr/>
            <p:nvPr/>
          </p:nvSpPr>
          <p:spPr>
            <a:xfrm>
              <a:off x="3381325" y="246875"/>
              <a:ext cx="215275" cy="1937925"/>
            </a:xfrm>
            <a:custGeom>
              <a:avLst/>
              <a:gdLst/>
              <a:ahLst/>
              <a:cxnLst/>
              <a:rect l="l" t="t" r="r" b="b"/>
              <a:pathLst>
                <a:path w="8611" h="77517" extrusionOk="0">
                  <a:moveTo>
                    <a:pt x="8610" y="0"/>
                  </a:moveTo>
                  <a:lnTo>
                    <a:pt x="1" y="65258"/>
                  </a:lnTo>
                  <a:lnTo>
                    <a:pt x="8610" y="77516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1"/>
            <p:cNvSpPr/>
            <p:nvPr/>
          </p:nvSpPr>
          <p:spPr>
            <a:xfrm>
              <a:off x="3596575" y="238125"/>
              <a:ext cx="216000" cy="1937900"/>
            </a:xfrm>
            <a:custGeom>
              <a:avLst/>
              <a:gdLst/>
              <a:ahLst/>
              <a:cxnLst/>
              <a:rect l="l" t="t" r="r" b="b"/>
              <a:pathLst>
                <a:path w="8640" h="77516" extrusionOk="0">
                  <a:moveTo>
                    <a:pt x="0" y="0"/>
                  </a:moveTo>
                  <a:lnTo>
                    <a:pt x="0" y="77516"/>
                  </a:lnTo>
                  <a:lnTo>
                    <a:pt x="8639" y="65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1"/>
            <p:cNvSpPr/>
            <p:nvPr/>
          </p:nvSpPr>
          <p:spPr>
            <a:xfrm>
              <a:off x="1802425" y="2130050"/>
              <a:ext cx="1794175" cy="313025"/>
            </a:xfrm>
            <a:custGeom>
              <a:avLst/>
              <a:gdLst/>
              <a:ahLst/>
              <a:cxnLst/>
              <a:rect l="l" t="t" r="r" b="b"/>
              <a:pathLst>
                <a:path w="71767" h="12521" extrusionOk="0">
                  <a:moveTo>
                    <a:pt x="0" y="0"/>
                  </a:moveTo>
                  <a:lnTo>
                    <a:pt x="63157" y="12521"/>
                  </a:lnTo>
                  <a:lnTo>
                    <a:pt x="71766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1"/>
            <p:cNvSpPr/>
            <p:nvPr/>
          </p:nvSpPr>
          <p:spPr>
            <a:xfrm>
              <a:off x="1793675" y="1878325"/>
              <a:ext cx="1794900" cy="251750"/>
            </a:xfrm>
            <a:custGeom>
              <a:avLst/>
              <a:gdLst/>
              <a:ahLst/>
              <a:cxnLst/>
              <a:rect l="l" t="t" r="r" b="b"/>
              <a:pathLst>
                <a:path w="71796" h="10070" extrusionOk="0">
                  <a:moveTo>
                    <a:pt x="63507" y="0"/>
                  </a:moveTo>
                  <a:lnTo>
                    <a:pt x="0" y="10069"/>
                  </a:lnTo>
                  <a:lnTo>
                    <a:pt x="71795" y="10069"/>
                  </a:lnTo>
                  <a:lnTo>
                    <a:pt x="6350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1"/>
            <p:cNvSpPr/>
            <p:nvPr/>
          </p:nvSpPr>
          <p:spPr>
            <a:xfrm>
              <a:off x="3602400" y="1822875"/>
              <a:ext cx="1794925" cy="313025"/>
            </a:xfrm>
            <a:custGeom>
              <a:avLst/>
              <a:gdLst/>
              <a:ahLst/>
              <a:cxnLst/>
              <a:rect l="l" t="t" r="r" b="b"/>
              <a:pathLst>
                <a:path w="71797" h="12521" extrusionOk="0">
                  <a:moveTo>
                    <a:pt x="8640" y="0"/>
                  </a:moveTo>
                  <a:lnTo>
                    <a:pt x="1" y="12521"/>
                  </a:lnTo>
                  <a:lnTo>
                    <a:pt x="71796" y="12521"/>
                  </a:lnTo>
                  <a:lnTo>
                    <a:pt x="864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1"/>
            <p:cNvSpPr/>
            <p:nvPr/>
          </p:nvSpPr>
          <p:spPr>
            <a:xfrm>
              <a:off x="3611175" y="2135875"/>
              <a:ext cx="1794900" cy="251025"/>
            </a:xfrm>
            <a:custGeom>
              <a:avLst/>
              <a:gdLst/>
              <a:ahLst/>
              <a:cxnLst/>
              <a:rect l="l" t="t" r="r" b="b"/>
              <a:pathLst>
                <a:path w="71796" h="10041" extrusionOk="0">
                  <a:moveTo>
                    <a:pt x="0" y="1"/>
                  </a:moveTo>
                  <a:lnTo>
                    <a:pt x="8289" y="10041"/>
                  </a:lnTo>
                  <a:lnTo>
                    <a:pt x="717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1"/>
            <p:cNvSpPr/>
            <p:nvPr/>
          </p:nvSpPr>
          <p:spPr>
            <a:xfrm>
              <a:off x="3596575" y="2127125"/>
              <a:ext cx="221825" cy="1937925"/>
            </a:xfrm>
            <a:custGeom>
              <a:avLst/>
              <a:gdLst/>
              <a:ahLst/>
              <a:cxnLst/>
              <a:rect l="l" t="t" r="r" b="b"/>
              <a:pathLst>
                <a:path w="8873" h="77517" extrusionOk="0">
                  <a:moveTo>
                    <a:pt x="0" y="1"/>
                  </a:moveTo>
                  <a:lnTo>
                    <a:pt x="0" y="77517"/>
                  </a:lnTo>
                  <a:lnTo>
                    <a:pt x="8873" y="103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1"/>
            <p:cNvSpPr/>
            <p:nvPr/>
          </p:nvSpPr>
          <p:spPr>
            <a:xfrm>
              <a:off x="3381325" y="2136600"/>
              <a:ext cx="216000" cy="1937200"/>
            </a:xfrm>
            <a:custGeom>
              <a:avLst/>
              <a:gdLst/>
              <a:ahLst/>
              <a:cxnLst/>
              <a:rect l="l" t="t" r="r" b="b"/>
              <a:pathLst>
                <a:path w="8640" h="77488" extrusionOk="0">
                  <a:moveTo>
                    <a:pt x="8640" y="1"/>
                  </a:moveTo>
                  <a:lnTo>
                    <a:pt x="1" y="12259"/>
                  </a:lnTo>
                  <a:lnTo>
                    <a:pt x="8640" y="77488"/>
                  </a:lnTo>
                  <a:lnTo>
                    <a:pt x="86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7" name="Google Shape;4247;p49"/>
          <p:cNvSpPr txBox="1">
            <a:spLocks noGrp="1"/>
          </p:cNvSpPr>
          <p:nvPr>
            <p:ph type="title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Graph</a:t>
            </a:r>
            <a:endParaRPr/>
          </a:p>
        </p:txBody>
      </p:sp>
      <p:sp>
        <p:nvSpPr>
          <p:cNvPr id="4248" name="Google Shape;4248;p49"/>
          <p:cNvSpPr txBox="1"/>
          <p:nvPr/>
        </p:nvSpPr>
        <p:spPr>
          <a:xfrm>
            <a:off x="5097752" y="4333664"/>
            <a:ext cx="2956200" cy="40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If you want to modify this graph, click on it, follow the link, change the data and replace it </a:t>
            </a:r>
            <a:endParaRPr sz="11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</p:txBody>
      </p:sp>
      <p:pic>
        <p:nvPicPr>
          <p:cNvPr id="4249" name="Google Shape;4249;p49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10225"/>
          <a:stretch/>
        </p:blipFill>
        <p:spPr>
          <a:xfrm>
            <a:off x="4517800" y="1612075"/>
            <a:ext cx="3906198" cy="2446549"/>
          </a:xfrm>
          <a:prstGeom prst="rect">
            <a:avLst/>
          </a:prstGeom>
          <a:noFill/>
          <a:ln>
            <a:noFill/>
          </a:ln>
        </p:spPr>
      </p:pic>
      <p:sp>
        <p:nvSpPr>
          <p:cNvPr id="4250" name="Google Shape;4250;p49"/>
          <p:cNvSpPr/>
          <p:nvPr/>
        </p:nvSpPr>
        <p:spPr>
          <a:xfrm>
            <a:off x="1125750" y="1728800"/>
            <a:ext cx="356100" cy="356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1" name="Google Shape;4251;p49"/>
          <p:cNvSpPr txBox="1">
            <a:spLocks noGrp="1"/>
          </p:cNvSpPr>
          <p:nvPr>
            <p:ph type="subTitle" idx="4294967295"/>
          </p:nvPr>
        </p:nvSpPr>
        <p:spPr>
          <a:xfrm>
            <a:off x="1585725" y="2001100"/>
            <a:ext cx="2374800" cy="6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Venus has a beautiful name, but it’s terribly hot</a:t>
            </a:r>
            <a:endParaRPr sz="1400"/>
          </a:p>
        </p:txBody>
      </p:sp>
      <p:sp>
        <p:nvSpPr>
          <p:cNvPr id="4252" name="Google Shape;4252;p49"/>
          <p:cNvSpPr txBox="1">
            <a:spLocks noGrp="1"/>
          </p:cNvSpPr>
          <p:nvPr>
            <p:ph type="ctrTitle" idx="4294967295"/>
          </p:nvPr>
        </p:nvSpPr>
        <p:spPr>
          <a:xfrm>
            <a:off x="1585725" y="1681712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Venus</a:t>
            </a:r>
            <a:endParaRPr sz="1800" b="1"/>
          </a:p>
        </p:txBody>
      </p:sp>
      <p:sp>
        <p:nvSpPr>
          <p:cNvPr id="4253" name="Google Shape;4253;p49"/>
          <p:cNvSpPr/>
          <p:nvPr/>
        </p:nvSpPr>
        <p:spPr>
          <a:xfrm>
            <a:off x="1125750" y="2684500"/>
            <a:ext cx="356100" cy="3561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4" name="Google Shape;4254;p49"/>
          <p:cNvSpPr txBox="1">
            <a:spLocks noGrp="1"/>
          </p:cNvSpPr>
          <p:nvPr>
            <p:ph type="subTitle" idx="4294967295"/>
          </p:nvPr>
        </p:nvSpPr>
        <p:spPr>
          <a:xfrm>
            <a:off x="1585725" y="2956800"/>
            <a:ext cx="2374800" cy="6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4255" name="Google Shape;4255;p49"/>
          <p:cNvSpPr txBox="1">
            <a:spLocks noGrp="1"/>
          </p:cNvSpPr>
          <p:nvPr>
            <p:ph type="ctrTitle" idx="4294967295"/>
          </p:nvPr>
        </p:nvSpPr>
        <p:spPr>
          <a:xfrm>
            <a:off x="1585725" y="2637412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Mars</a:t>
            </a:r>
            <a:endParaRPr sz="1800" b="1"/>
          </a:p>
        </p:txBody>
      </p:sp>
      <p:sp>
        <p:nvSpPr>
          <p:cNvPr id="4256" name="Google Shape;4256;p49"/>
          <p:cNvSpPr/>
          <p:nvPr/>
        </p:nvSpPr>
        <p:spPr>
          <a:xfrm>
            <a:off x="1125750" y="3640200"/>
            <a:ext cx="356100" cy="356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7" name="Google Shape;4257;p49"/>
          <p:cNvSpPr txBox="1">
            <a:spLocks noGrp="1"/>
          </p:cNvSpPr>
          <p:nvPr>
            <p:ph type="subTitle" idx="4294967295"/>
          </p:nvPr>
        </p:nvSpPr>
        <p:spPr>
          <a:xfrm>
            <a:off x="1585725" y="3912500"/>
            <a:ext cx="2374800" cy="6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4258" name="Google Shape;4258;p49"/>
          <p:cNvSpPr txBox="1">
            <a:spLocks noGrp="1"/>
          </p:cNvSpPr>
          <p:nvPr>
            <p:ph type="ctrTitle" idx="4294967295"/>
          </p:nvPr>
        </p:nvSpPr>
        <p:spPr>
          <a:xfrm>
            <a:off x="1585725" y="3593112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Mercury</a:t>
            </a:r>
            <a:endParaRPr sz="1800" b="1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3" name="Google Shape;4263;p50"/>
          <p:cNvSpPr txBox="1">
            <a:spLocks noGrp="1"/>
          </p:cNvSpPr>
          <p:nvPr>
            <p:ph type="title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Overview Diagram</a:t>
            </a:r>
            <a:endParaRPr/>
          </a:p>
        </p:txBody>
      </p:sp>
      <p:grpSp>
        <p:nvGrpSpPr>
          <p:cNvPr id="4264" name="Google Shape;4264;p50"/>
          <p:cNvGrpSpPr/>
          <p:nvPr/>
        </p:nvGrpSpPr>
        <p:grpSpPr>
          <a:xfrm>
            <a:off x="3488163" y="1108100"/>
            <a:ext cx="2091537" cy="938678"/>
            <a:chOff x="-688752" y="1922385"/>
            <a:chExt cx="3370186" cy="1512533"/>
          </a:xfrm>
        </p:grpSpPr>
        <p:sp>
          <p:nvSpPr>
            <p:cNvPr id="4265" name="Google Shape;4265;p50"/>
            <p:cNvSpPr/>
            <p:nvPr/>
          </p:nvSpPr>
          <p:spPr>
            <a:xfrm>
              <a:off x="-688752" y="1922385"/>
              <a:ext cx="3370186" cy="1512533"/>
            </a:xfrm>
            <a:custGeom>
              <a:avLst/>
              <a:gdLst/>
              <a:ahLst/>
              <a:cxnLst/>
              <a:rect l="l" t="t" r="r" b="b"/>
              <a:pathLst>
                <a:path w="33185" h="14893" extrusionOk="0">
                  <a:moveTo>
                    <a:pt x="17914" y="0"/>
                  </a:moveTo>
                  <a:cubicBezTo>
                    <a:pt x="13508" y="0"/>
                    <a:pt x="9446" y="2824"/>
                    <a:pt x="10410" y="8850"/>
                  </a:cubicBezTo>
                  <a:cubicBezTo>
                    <a:pt x="9248" y="7251"/>
                    <a:pt x="7906" y="6596"/>
                    <a:pt x="6600" y="6596"/>
                  </a:cubicBezTo>
                  <a:cubicBezTo>
                    <a:pt x="3177" y="6596"/>
                    <a:pt x="1" y="11091"/>
                    <a:pt x="951" y="14893"/>
                  </a:cubicBezTo>
                  <a:lnTo>
                    <a:pt x="32763" y="14893"/>
                  </a:lnTo>
                  <a:cubicBezTo>
                    <a:pt x="33185" y="12398"/>
                    <a:pt x="31458" y="10888"/>
                    <a:pt x="29152" y="10888"/>
                  </a:cubicBezTo>
                  <a:cubicBezTo>
                    <a:pt x="28546" y="10888"/>
                    <a:pt x="27901" y="10992"/>
                    <a:pt x="27244" y="11210"/>
                  </a:cubicBezTo>
                  <a:cubicBezTo>
                    <a:pt x="28811" y="3946"/>
                    <a:pt x="23122" y="0"/>
                    <a:pt x="179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66" name="Google Shape;4266;p50"/>
            <p:cNvGrpSpPr/>
            <p:nvPr/>
          </p:nvGrpSpPr>
          <p:grpSpPr>
            <a:xfrm>
              <a:off x="2238212" y="3049849"/>
              <a:ext cx="52461" cy="107074"/>
              <a:chOff x="8800202" y="3370171"/>
              <a:chExt cx="52288" cy="106721"/>
            </a:xfrm>
          </p:grpSpPr>
          <p:sp>
            <p:nvSpPr>
              <p:cNvPr id="4267" name="Google Shape;4267;p50"/>
              <p:cNvSpPr/>
              <p:nvPr/>
            </p:nvSpPr>
            <p:spPr>
              <a:xfrm>
                <a:off x="8816214" y="3445226"/>
                <a:ext cx="32064" cy="3166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797" extrusionOk="0">
                    <a:moveTo>
                      <a:pt x="658" y="0"/>
                    </a:moveTo>
                    <a:cubicBezTo>
                      <a:pt x="361" y="117"/>
                      <a:pt x="117" y="361"/>
                      <a:pt x="0" y="658"/>
                    </a:cubicBezTo>
                    <a:cubicBezTo>
                      <a:pt x="43" y="711"/>
                      <a:pt x="85" y="754"/>
                      <a:pt x="138" y="796"/>
                    </a:cubicBezTo>
                    <a:cubicBezTo>
                      <a:pt x="287" y="722"/>
                      <a:pt x="414" y="637"/>
                      <a:pt x="541" y="531"/>
                    </a:cubicBezTo>
                    <a:cubicBezTo>
                      <a:pt x="648" y="414"/>
                      <a:pt x="732" y="276"/>
                      <a:pt x="807" y="138"/>
                    </a:cubicBezTo>
                    <a:cubicBezTo>
                      <a:pt x="764" y="85"/>
                      <a:pt x="711" y="32"/>
                      <a:pt x="65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50"/>
              <p:cNvSpPr/>
              <p:nvPr/>
            </p:nvSpPr>
            <p:spPr>
              <a:xfrm>
                <a:off x="8803142" y="3400924"/>
                <a:ext cx="49348" cy="44739"/>
              </a:xfrm>
              <a:custGeom>
                <a:avLst/>
                <a:gdLst/>
                <a:ahLst/>
                <a:cxnLst/>
                <a:rect l="l" t="t" r="r" b="b"/>
                <a:pathLst>
                  <a:path w="1242" h="1126" extrusionOk="0">
                    <a:moveTo>
                      <a:pt x="1096" y="0"/>
                    </a:moveTo>
                    <a:cubicBezTo>
                      <a:pt x="1095" y="0"/>
                      <a:pt x="1094" y="1"/>
                      <a:pt x="1093" y="1"/>
                    </a:cubicBezTo>
                    <a:cubicBezTo>
                      <a:pt x="881" y="118"/>
                      <a:pt x="679" y="266"/>
                      <a:pt x="488" y="415"/>
                    </a:cubicBezTo>
                    <a:cubicBezTo>
                      <a:pt x="308" y="595"/>
                      <a:pt x="149" y="786"/>
                      <a:pt x="0" y="988"/>
                    </a:cubicBezTo>
                    <a:cubicBezTo>
                      <a:pt x="32" y="1041"/>
                      <a:pt x="85" y="1094"/>
                      <a:pt x="138" y="1126"/>
                    </a:cubicBezTo>
                    <a:cubicBezTo>
                      <a:pt x="351" y="1009"/>
                      <a:pt x="552" y="861"/>
                      <a:pt x="743" y="712"/>
                    </a:cubicBezTo>
                    <a:cubicBezTo>
                      <a:pt x="924" y="532"/>
                      <a:pt x="1093" y="341"/>
                      <a:pt x="1242" y="139"/>
                    </a:cubicBezTo>
                    <a:cubicBezTo>
                      <a:pt x="1242" y="129"/>
                      <a:pt x="1124" y="0"/>
                      <a:pt x="1096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50"/>
              <p:cNvSpPr/>
              <p:nvPr/>
            </p:nvSpPr>
            <p:spPr>
              <a:xfrm>
                <a:off x="8800202" y="3370171"/>
                <a:ext cx="35004" cy="3250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18" extrusionOk="0">
                    <a:moveTo>
                      <a:pt x="722" y="0"/>
                    </a:moveTo>
                    <a:cubicBezTo>
                      <a:pt x="722" y="0"/>
                      <a:pt x="467" y="202"/>
                      <a:pt x="340" y="319"/>
                    </a:cubicBezTo>
                    <a:cubicBezTo>
                      <a:pt x="276" y="361"/>
                      <a:pt x="202" y="457"/>
                      <a:pt x="127" y="520"/>
                    </a:cubicBezTo>
                    <a:lnTo>
                      <a:pt x="0" y="626"/>
                    </a:lnTo>
                    <a:cubicBezTo>
                      <a:pt x="11" y="690"/>
                      <a:pt x="32" y="754"/>
                      <a:pt x="64" y="817"/>
                    </a:cubicBezTo>
                    <a:cubicBezTo>
                      <a:pt x="64" y="817"/>
                      <a:pt x="149" y="807"/>
                      <a:pt x="265" y="775"/>
                    </a:cubicBezTo>
                    <a:cubicBezTo>
                      <a:pt x="382" y="743"/>
                      <a:pt x="499" y="680"/>
                      <a:pt x="605" y="605"/>
                    </a:cubicBezTo>
                    <a:cubicBezTo>
                      <a:pt x="722" y="457"/>
                      <a:pt x="817" y="298"/>
                      <a:pt x="881" y="117"/>
                    </a:cubicBezTo>
                    <a:cubicBezTo>
                      <a:pt x="828" y="75"/>
                      <a:pt x="775" y="32"/>
                      <a:pt x="722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0" name="Google Shape;4270;p50"/>
            <p:cNvGrpSpPr/>
            <p:nvPr/>
          </p:nvGrpSpPr>
          <p:grpSpPr>
            <a:xfrm rot="-6785077">
              <a:off x="161753" y="2767346"/>
              <a:ext cx="52463" cy="107078"/>
              <a:chOff x="8800202" y="3370171"/>
              <a:chExt cx="52288" cy="106721"/>
            </a:xfrm>
          </p:grpSpPr>
          <p:sp>
            <p:nvSpPr>
              <p:cNvPr id="4271" name="Google Shape;4271;p50"/>
              <p:cNvSpPr/>
              <p:nvPr/>
            </p:nvSpPr>
            <p:spPr>
              <a:xfrm>
                <a:off x="8816214" y="3445226"/>
                <a:ext cx="32064" cy="3166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797" extrusionOk="0">
                    <a:moveTo>
                      <a:pt x="658" y="0"/>
                    </a:moveTo>
                    <a:cubicBezTo>
                      <a:pt x="361" y="117"/>
                      <a:pt x="117" y="361"/>
                      <a:pt x="0" y="658"/>
                    </a:cubicBezTo>
                    <a:cubicBezTo>
                      <a:pt x="43" y="711"/>
                      <a:pt x="85" y="754"/>
                      <a:pt x="138" y="796"/>
                    </a:cubicBezTo>
                    <a:cubicBezTo>
                      <a:pt x="287" y="722"/>
                      <a:pt x="414" y="637"/>
                      <a:pt x="541" y="531"/>
                    </a:cubicBezTo>
                    <a:cubicBezTo>
                      <a:pt x="648" y="414"/>
                      <a:pt x="732" y="276"/>
                      <a:pt x="807" y="138"/>
                    </a:cubicBezTo>
                    <a:cubicBezTo>
                      <a:pt x="764" y="85"/>
                      <a:pt x="711" y="32"/>
                      <a:pt x="65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50"/>
              <p:cNvSpPr/>
              <p:nvPr/>
            </p:nvSpPr>
            <p:spPr>
              <a:xfrm>
                <a:off x="8803142" y="3400924"/>
                <a:ext cx="49348" cy="44739"/>
              </a:xfrm>
              <a:custGeom>
                <a:avLst/>
                <a:gdLst/>
                <a:ahLst/>
                <a:cxnLst/>
                <a:rect l="l" t="t" r="r" b="b"/>
                <a:pathLst>
                  <a:path w="1242" h="1126" extrusionOk="0">
                    <a:moveTo>
                      <a:pt x="1096" y="0"/>
                    </a:moveTo>
                    <a:cubicBezTo>
                      <a:pt x="1095" y="0"/>
                      <a:pt x="1094" y="1"/>
                      <a:pt x="1093" y="1"/>
                    </a:cubicBezTo>
                    <a:cubicBezTo>
                      <a:pt x="881" y="118"/>
                      <a:pt x="679" y="266"/>
                      <a:pt x="488" y="415"/>
                    </a:cubicBezTo>
                    <a:cubicBezTo>
                      <a:pt x="308" y="595"/>
                      <a:pt x="149" y="786"/>
                      <a:pt x="0" y="988"/>
                    </a:cubicBezTo>
                    <a:cubicBezTo>
                      <a:pt x="32" y="1041"/>
                      <a:pt x="85" y="1094"/>
                      <a:pt x="138" y="1126"/>
                    </a:cubicBezTo>
                    <a:cubicBezTo>
                      <a:pt x="351" y="1009"/>
                      <a:pt x="552" y="861"/>
                      <a:pt x="743" y="712"/>
                    </a:cubicBezTo>
                    <a:cubicBezTo>
                      <a:pt x="924" y="532"/>
                      <a:pt x="1093" y="341"/>
                      <a:pt x="1242" y="139"/>
                    </a:cubicBezTo>
                    <a:cubicBezTo>
                      <a:pt x="1242" y="129"/>
                      <a:pt x="1124" y="0"/>
                      <a:pt x="1096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50"/>
              <p:cNvSpPr/>
              <p:nvPr/>
            </p:nvSpPr>
            <p:spPr>
              <a:xfrm>
                <a:off x="8800202" y="3370171"/>
                <a:ext cx="35004" cy="3250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18" extrusionOk="0">
                    <a:moveTo>
                      <a:pt x="722" y="0"/>
                    </a:moveTo>
                    <a:cubicBezTo>
                      <a:pt x="722" y="0"/>
                      <a:pt x="467" y="202"/>
                      <a:pt x="340" y="319"/>
                    </a:cubicBezTo>
                    <a:cubicBezTo>
                      <a:pt x="276" y="361"/>
                      <a:pt x="202" y="457"/>
                      <a:pt x="127" y="520"/>
                    </a:cubicBezTo>
                    <a:lnTo>
                      <a:pt x="0" y="626"/>
                    </a:lnTo>
                    <a:cubicBezTo>
                      <a:pt x="11" y="690"/>
                      <a:pt x="32" y="754"/>
                      <a:pt x="64" y="817"/>
                    </a:cubicBezTo>
                    <a:cubicBezTo>
                      <a:pt x="64" y="817"/>
                      <a:pt x="149" y="807"/>
                      <a:pt x="265" y="775"/>
                    </a:cubicBezTo>
                    <a:cubicBezTo>
                      <a:pt x="382" y="743"/>
                      <a:pt x="499" y="680"/>
                      <a:pt x="605" y="605"/>
                    </a:cubicBezTo>
                    <a:cubicBezTo>
                      <a:pt x="722" y="457"/>
                      <a:pt x="817" y="298"/>
                      <a:pt x="881" y="117"/>
                    </a:cubicBezTo>
                    <a:cubicBezTo>
                      <a:pt x="828" y="75"/>
                      <a:pt x="775" y="32"/>
                      <a:pt x="722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274" name="Google Shape;4274;p50"/>
          <p:cNvSpPr txBox="1">
            <a:spLocks noGrp="1"/>
          </p:cNvSpPr>
          <p:nvPr>
            <p:ph type="ctrTitle" idx="4294967295"/>
          </p:nvPr>
        </p:nvSpPr>
        <p:spPr>
          <a:xfrm>
            <a:off x="4136250" y="1474200"/>
            <a:ext cx="871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Venus</a:t>
            </a:r>
            <a:endParaRPr sz="1800" b="1"/>
          </a:p>
        </p:txBody>
      </p:sp>
      <p:cxnSp>
        <p:nvCxnSpPr>
          <p:cNvPr id="4275" name="Google Shape;4275;p50"/>
          <p:cNvCxnSpPr>
            <a:stCxn id="4274" idx="2"/>
            <a:endCxn id="4276" idx="0"/>
          </p:cNvCxnSpPr>
          <p:nvPr/>
        </p:nvCxnSpPr>
        <p:spPr>
          <a:xfrm rot="5400000">
            <a:off x="2584650" y="1011150"/>
            <a:ext cx="951600" cy="3023100"/>
          </a:xfrm>
          <a:prstGeom prst="bentConnector3">
            <a:avLst>
              <a:gd name="adj1" fmla="val 49993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276" name="Google Shape;4276;p50"/>
          <p:cNvSpPr/>
          <p:nvPr/>
        </p:nvSpPr>
        <p:spPr>
          <a:xfrm>
            <a:off x="1348913" y="2998375"/>
            <a:ext cx="400200" cy="4005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7" name="Google Shape;4277;p50"/>
          <p:cNvSpPr/>
          <p:nvPr/>
        </p:nvSpPr>
        <p:spPr>
          <a:xfrm>
            <a:off x="3364238" y="2998375"/>
            <a:ext cx="400200" cy="4005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8" name="Google Shape;4278;p50"/>
          <p:cNvSpPr/>
          <p:nvPr/>
        </p:nvSpPr>
        <p:spPr>
          <a:xfrm>
            <a:off x="5379563" y="2998375"/>
            <a:ext cx="400200" cy="4005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79" name="Google Shape;4279;p50"/>
          <p:cNvSpPr/>
          <p:nvPr/>
        </p:nvSpPr>
        <p:spPr>
          <a:xfrm>
            <a:off x="7394888" y="2998375"/>
            <a:ext cx="400200" cy="4005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280" name="Google Shape;4280;p50"/>
          <p:cNvCxnSpPr>
            <a:stCxn id="4277" idx="0"/>
            <a:endCxn id="4274" idx="2"/>
          </p:cNvCxnSpPr>
          <p:nvPr/>
        </p:nvCxnSpPr>
        <p:spPr>
          <a:xfrm rot="-5400000">
            <a:off x="3592388" y="2018725"/>
            <a:ext cx="951600" cy="1007700"/>
          </a:xfrm>
          <a:prstGeom prst="bentConnector3">
            <a:avLst>
              <a:gd name="adj1" fmla="val 49993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281" name="Google Shape;4281;p50"/>
          <p:cNvCxnSpPr>
            <a:stCxn id="4274" idx="2"/>
            <a:endCxn id="4278" idx="0"/>
          </p:cNvCxnSpPr>
          <p:nvPr/>
        </p:nvCxnSpPr>
        <p:spPr>
          <a:xfrm rot="-5400000" flipH="1">
            <a:off x="4600050" y="2018850"/>
            <a:ext cx="951600" cy="1007700"/>
          </a:xfrm>
          <a:prstGeom prst="bentConnector3">
            <a:avLst>
              <a:gd name="adj1" fmla="val 49993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282" name="Google Shape;4282;p50"/>
          <p:cNvCxnSpPr>
            <a:stCxn id="4274" idx="2"/>
            <a:endCxn id="4279" idx="0"/>
          </p:cNvCxnSpPr>
          <p:nvPr/>
        </p:nvCxnSpPr>
        <p:spPr>
          <a:xfrm rot="-5400000" flipH="1">
            <a:off x="5607750" y="1011150"/>
            <a:ext cx="951600" cy="3023100"/>
          </a:xfrm>
          <a:prstGeom prst="bentConnector3">
            <a:avLst>
              <a:gd name="adj1" fmla="val 49993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283" name="Google Shape;4283;p50"/>
          <p:cNvSpPr txBox="1">
            <a:spLocks noGrp="1"/>
          </p:cNvSpPr>
          <p:nvPr>
            <p:ph type="ctrTitle" idx="4294967295"/>
          </p:nvPr>
        </p:nvSpPr>
        <p:spPr>
          <a:xfrm>
            <a:off x="1113275" y="3461601"/>
            <a:ext cx="871500" cy="4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Mars</a:t>
            </a:r>
            <a:endParaRPr sz="1800" b="1"/>
          </a:p>
        </p:txBody>
      </p:sp>
      <p:sp>
        <p:nvSpPr>
          <p:cNvPr id="4284" name="Google Shape;4284;p50"/>
          <p:cNvSpPr txBox="1">
            <a:spLocks noGrp="1"/>
          </p:cNvSpPr>
          <p:nvPr>
            <p:ph type="ctrTitle" idx="4294967295"/>
          </p:nvPr>
        </p:nvSpPr>
        <p:spPr>
          <a:xfrm>
            <a:off x="3060500" y="3461601"/>
            <a:ext cx="1007700" cy="4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Jupiter</a:t>
            </a:r>
            <a:endParaRPr sz="1800"/>
          </a:p>
        </p:txBody>
      </p:sp>
      <p:sp>
        <p:nvSpPr>
          <p:cNvPr id="4285" name="Google Shape;4285;p50"/>
          <p:cNvSpPr txBox="1">
            <a:spLocks noGrp="1"/>
          </p:cNvSpPr>
          <p:nvPr>
            <p:ph type="ctrTitle" idx="4294967295"/>
          </p:nvPr>
        </p:nvSpPr>
        <p:spPr>
          <a:xfrm>
            <a:off x="4996300" y="3461601"/>
            <a:ext cx="1166700" cy="4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Mercury</a:t>
            </a:r>
            <a:endParaRPr sz="1800" b="1"/>
          </a:p>
        </p:txBody>
      </p:sp>
      <p:sp>
        <p:nvSpPr>
          <p:cNvPr id="4286" name="Google Shape;4286;p50"/>
          <p:cNvSpPr txBox="1">
            <a:spLocks noGrp="1"/>
          </p:cNvSpPr>
          <p:nvPr>
            <p:ph type="ctrTitle" idx="4294967295"/>
          </p:nvPr>
        </p:nvSpPr>
        <p:spPr>
          <a:xfrm>
            <a:off x="7027075" y="3461601"/>
            <a:ext cx="1135800" cy="4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Saturn</a:t>
            </a:r>
            <a:endParaRPr sz="1800" b="1"/>
          </a:p>
        </p:txBody>
      </p:sp>
      <p:sp>
        <p:nvSpPr>
          <p:cNvPr id="4287" name="Google Shape;4287;p50"/>
          <p:cNvSpPr txBox="1">
            <a:spLocks noGrp="1"/>
          </p:cNvSpPr>
          <p:nvPr>
            <p:ph type="subTitle" idx="4294967295"/>
          </p:nvPr>
        </p:nvSpPr>
        <p:spPr>
          <a:xfrm>
            <a:off x="648400" y="3749701"/>
            <a:ext cx="1801200" cy="8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4288" name="Google Shape;4288;p50"/>
          <p:cNvSpPr txBox="1">
            <a:spLocks noGrp="1"/>
          </p:cNvSpPr>
          <p:nvPr>
            <p:ph type="subTitle" idx="4294967295"/>
          </p:nvPr>
        </p:nvSpPr>
        <p:spPr>
          <a:xfrm>
            <a:off x="2556650" y="3749701"/>
            <a:ext cx="2015400" cy="8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It’s the biggest planet in our Solar System</a:t>
            </a:r>
            <a:endParaRPr sz="1400"/>
          </a:p>
        </p:txBody>
      </p:sp>
      <p:sp>
        <p:nvSpPr>
          <p:cNvPr id="4289" name="Google Shape;4289;p50"/>
          <p:cNvSpPr txBox="1">
            <a:spLocks noGrp="1"/>
          </p:cNvSpPr>
          <p:nvPr>
            <p:ph type="subTitle" idx="4294967295"/>
          </p:nvPr>
        </p:nvSpPr>
        <p:spPr>
          <a:xfrm>
            <a:off x="4679075" y="3749701"/>
            <a:ext cx="1801200" cy="8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It’s the closest planet to the Sun</a:t>
            </a:r>
            <a:endParaRPr sz="1400"/>
          </a:p>
        </p:txBody>
      </p:sp>
      <p:sp>
        <p:nvSpPr>
          <p:cNvPr id="4290" name="Google Shape;4290;p50"/>
          <p:cNvSpPr txBox="1">
            <a:spLocks noGrp="1"/>
          </p:cNvSpPr>
          <p:nvPr>
            <p:ph type="subTitle" idx="4294967295"/>
          </p:nvPr>
        </p:nvSpPr>
        <p:spPr>
          <a:xfrm>
            <a:off x="6641475" y="3749701"/>
            <a:ext cx="1907100" cy="86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It’s composed of hydrogen and helium</a:t>
            </a:r>
            <a:endParaRPr sz="140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5" name="Google Shape;4295;p51"/>
          <p:cNvSpPr txBox="1">
            <a:spLocks noGrp="1"/>
          </p:cNvSpPr>
          <p:nvPr>
            <p:ph type="title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Exercise</a:t>
            </a:r>
            <a:endParaRPr/>
          </a:p>
        </p:txBody>
      </p:sp>
      <p:sp>
        <p:nvSpPr>
          <p:cNvPr id="4296" name="Google Shape;4296;p51"/>
          <p:cNvSpPr txBox="1">
            <a:spLocks noGrp="1"/>
          </p:cNvSpPr>
          <p:nvPr>
            <p:ph type="subTitle" idx="1"/>
          </p:nvPr>
        </p:nvSpPr>
        <p:spPr>
          <a:xfrm>
            <a:off x="5804650" y="1403401"/>
            <a:ext cx="2455500" cy="60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4297" name="Google Shape;4297;p51"/>
          <p:cNvSpPr/>
          <p:nvPr/>
        </p:nvSpPr>
        <p:spPr>
          <a:xfrm>
            <a:off x="342580" y="370305"/>
            <a:ext cx="3899438" cy="4402881"/>
          </a:xfrm>
          <a:custGeom>
            <a:avLst/>
            <a:gdLst/>
            <a:ahLst/>
            <a:cxnLst/>
            <a:rect l="l" t="t" r="r" b="b"/>
            <a:pathLst>
              <a:path w="62396" h="70463" extrusionOk="0">
                <a:moveTo>
                  <a:pt x="16188" y="1"/>
                </a:moveTo>
                <a:cubicBezTo>
                  <a:pt x="16139" y="1"/>
                  <a:pt x="16037" y="150"/>
                  <a:pt x="15753" y="150"/>
                </a:cubicBezTo>
                <a:cubicBezTo>
                  <a:pt x="15665" y="150"/>
                  <a:pt x="15561" y="135"/>
                  <a:pt x="15436" y="99"/>
                </a:cubicBezTo>
                <a:lnTo>
                  <a:pt x="14696" y="158"/>
                </a:lnTo>
                <a:cubicBezTo>
                  <a:pt x="14696" y="158"/>
                  <a:pt x="14493" y="96"/>
                  <a:pt x="14281" y="96"/>
                </a:cubicBezTo>
                <a:cubicBezTo>
                  <a:pt x="14163" y="96"/>
                  <a:pt x="14042" y="115"/>
                  <a:pt x="13953" y="175"/>
                </a:cubicBezTo>
                <a:cubicBezTo>
                  <a:pt x="13889" y="218"/>
                  <a:pt x="13807" y="233"/>
                  <a:pt x="13713" y="233"/>
                </a:cubicBezTo>
                <a:cubicBezTo>
                  <a:pt x="13502" y="233"/>
                  <a:pt x="13227" y="157"/>
                  <a:pt x="12940" y="157"/>
                </a:cubicBezTo>
                <a:cubicBezTo>
                  <a:pt x="12867" y="157"/>
                  <a:pt x="12793" y="162"/>
                  <a:pt x="12719" y="175"/>
                </a:cubicBezTo>
                <a:lnTo>
                  <a:pt x="12806" y="669"/>
                </a:lnTo>
                <a:lnTo>
                  <a:pt x="11150" y="669"/>
                </a:lnTo>
                <a:cubicBezTo>
                  <a:pt x="10079" y="669"/>
                  <a:pt x="11150" y="669"/>
                  <a:pt x="10656" y="1080"/>
                </a:cubicBezTo>
                <a:cubicBezTo>
                  <a:pt x="10162" y="1495"/>
                  <a:pt x="10656" y="1080"/>
                  <a:pt x="10079" y="2069"/>
                </a:cubicBezTo>
                <a:cubicBezTo>
                  <a:pt x="9865" y="2434"/>
                  <a:pt x="9810" y="2529"/>
                  <a:pt x="9837" y="2529"/>
                </a:cubicBezTo>
                <a:cubicBezTo>
                  <a:pt x="9867" y="2529"/>
                  <a:pt x="9994" y="2417"/>
                  <a:pt x="10124" y="2417"/>
                </a:cubicBezTo>
                <a:cubicBezTo>
                  <a:pt x="10197" y="2417"/>
                  <a:pt x="10271" y="2453"/>
                  <a:pt x="10328" y="2566"/>
                </a:cubicBezTo>
                <a:cubicBezTo>
                  <a:pt x="10409" y="2731"/>
                  <a:pt x="10546" y="2786"/>
                  <a:pt x="10693" y="2786"/>
                </a:cubicBezTo>
                <a:cubicBezTo>
                  <a:pt x="10986" y="2786"/>
                  <a:pt x="11316" y="2566"/>
                  <a:pt x="11316" y="2566"/>
                </a:cubicBezTo>
                <a:lnTo>
                  <a:pt x="12470" y="3472"/>
                </a:lnTo>
                <a:cubicBezTo>
                  <a:pt x="13044" y="3966"/>
                  <a:pt x="12470" y="3472"/>
                  <a:pt x="12965" y="4049"/>
                </a:cubicBezTo>
                <a:cubicBezTo>
                  <a:pt x="13459" y="4626"/>
                  <a:pt x="12965" y="4049"/>
                  <a:pt x="12882" y="4872"/>
                </a:cubicBezTo>
                <a:lnTo>
                  <a:pt x="12305" y="5038"/>
                </a:lnTo>
                <a:cubicBezTo>
                  <a:pt x="11727" y="5204"/>
                  <a:pt x="12305" y="5038"/>
                  <a:pt x="11973" y="5615"/>
                </a:cubicBezTo>
                <a:cubicBezTo>
                  <a:pt x="11644" y="6192"/>
                  <a:pt x="11973" y="5615"/>
                  <a:pt x="11973" y="6603"/>
                </a:cubicBezTo>
                <a:lnTo>
                  <a:pt x="11973" y="8663"/>
                </a:lnTo>
                <a:lnTo>
                  <a:pt x="12550" y="9818"/>
                </a:lnTo>
                <a:lnTo>
                  <a:pt x="13210" y="9818"/>
                </a:lnTo>
                <a:cubicBezTo>
                  <a:pt x="13210" y="9818"/>
                  <a:pt x="14364" y="10063"/>
                  <a:pt x="14447" y="10640"/>
                </a:cubicBezTo>
                <a:cubicBezTo>
                  <a:pt x="14476" y="10850"/>
                  <a:pt x="14484" y="10907"/>
                  <a:pt x="14508" y="10907"/>
                </a:cubicBezTo>
                <a:cubicBezTo>
                  <a:pt x="14537" y="10907"/>
                  <a:pt x="14589" y="10823"/>
                  <a:pt x="14730" y="10823"/>
                </a:cubicBezTo>
                <a:cubicBezTo>
                  <a:pt x="14793" y="10823"/>
                  <a:pt x="14875" y="10840"/>
                  <a:pt x="14980" y="10889"/>
                </a:cubicBezTo>
                <a:cubicBezTo>
                  <a:pt x="15515" y="11134"/>
                  <a:pt x="15844" y="11300"/>
                  <a:pt x="15764" y="11877"/>
                </a:cubicBezTo>
                <a:cubicBezTo>
                  <a:pt x="15745" y="12015"/>
                  <a:pt x="15675" y="12063"/>
                  <a:pt x="15573" y="12063"/>
                </a:cubicBezTo>
                <a:cubicBezTo>
                  <a:pt x="15324" y="12063"/>
                  <a:pt x="14887" y="11774"/>
                  <a:pt x="14555" y="11774"/>
                </a:cubicBezTo>
                <a:cubicBezTo>
                  <a:pt x="14450" y="11774"/>
                  <a:pt x="14356" y="11803"/>
                  <a:pt x="14281" y="11877"/>
                </a:cubicBezTo>
                <a:cubicBezTo>
                  <a:pt x="13870" y="12289"/>
                  <a:pt x="15108" y="12489"/>
                  <a:pt x="15108" y="12489"/>
                </a:cubicBezTo>
                <a:cubicBezTo>
                  <a:pt x="14776" y="12489"/>
                  <a:pt x="14447" y="13605"/>
                  <a:pt x="14447" y="13605"/>
                </a:cubicBezTo>
                <a:lnTo>
                  <a:pt x="13348" y="14705"/>
                </a:lnTo>
                <a:lnTo>
                  <a:pt x="13348" y="15693"/>
                </a:lnTo>
                <a:lnTo>
                  <a:pt x="12578" y="16792"/>
                </a:lnTo>
                <a:lnTo>
                  <a:pt x="11700" y="17673"/>
                </a:lnTo>
                <a:lnTo>
                  <a:pt x="10822" y="19101"/>
                </a:lnTo>
                <a:cubicBezTo>
                  <a:pt x="10822" y="19101"/>
                  <a:pt x="10711" y="19650"/>
                  <a:pt x="10272" y="19868"/>
                </a:cubicBezTo>
                <a:cubicBezTo>
                  <a:pt x="9833" y="20089"/>
                  <a:pt x="9173" y="20528"/>
                  <a:pt x="9173" y="20528"/>
                </a:cubicBezTo>
                <a:lnTo>
                  <a:pt x="8738" y="21727"/>
                </a:lnTo>
                <a:cubicBezTo>
                  <a:pt x="8738" y="21727"/>
                  <a:pt x="7639" y="22398"/>
                  <a:pt x="7089" y="22885"/>
                </a:cubicBezTo>
                <a:cubicBezTo>
                  <a:pt x="6943" y="23015"/>
                  <a:pt x="6790" y="23072"/>
                  <a:pt x="6637" y="23072"/>
                </a:cubicBezTo>
                <a:cubicBezTo>
                  <a:pt x="6213" y="23072"/>
                  <a:pt x="5792" y="22632"/>
                  <a:pt x="5551" y="22066"/>
                </a:cubicBezTo>
                <a:cubicBezTo>
                  <a:pt x="5442" y="21810"/>
                  <a:pt x="5295" y="21725"/>
                  <a:pt x="5149" y="21725"/>
                </a:cubicBezTo>
                <a:cubicBezTo>
                  <a:pt x="4856" y="21725"/>
                  <a:pt x="4563" y="22066"/>
                  <a:pt x="4563" y="22066"/>
                </a:cubicBezTo>
                <a:lnTo>
                  <a:pt x="2914" y="24047"/>
                </a:lnTo>
                <a:cubicBezTo>
                  <a:pt x="2914" y="24047"/>
                  <a:pt x="2859" y="24486"/>
                  <a:pt x="2969" y="24814"/>
                </a:cubicBezTo>
                <a:cubicBezTo>
                  <a:pt x="3011" y="24938"/>
                  <a:pt x="3137" y="24977"/>
                  <a:pt x="3278" y="24977"/>
                </a:cubicBezTo>
                <a:cubicBezTo>
                  <a:pt x="3514" y="24977"/>
                  <a:pt x="3792" y="24869"/>
                  <a:pt x="3792" y="24869"/>
                </a:cubicBezTo>
                <a:lnTo>
                  <a:pt x="4452" y="25035"/>
                </a:lnTo>
                <a:lnTo>
                  <a:pt x="4397" y="25858"/>
                </a:lnTo>
                <a:lnTo>
                  <a:pt x="4615" y="26735"/>
                </a:lnTo>
                <a:lnTo>
                  <a:pt x="4836" y="27451"/>
                </a:lnTo>
                <a:cubicBezTo>
                  <a:pt x="4925" y="27739"/>
                  <a:pt x="4942" y="27795"/>
                  <a:pt x="4949" y="27795"/>
                </a:cubicBezTo>
                <a:cubicBezTo>
                  <a:pt x="4954" y="27795"/>
                  <a:pt x="4954" y="27773"/>
                  <a:pt x="4966" y="27773"/>
                </a:cubicBezTo>
                <a:cubicBezTo>
                  <a:pt x="4981" y="27773"/>
                  <a:pt x="5018" y="27813"/>
                  <a:pt x="5112" y="28000"/>
                </a:cubicBezTo>
                <a:cubicBezTo>
                  <a:pt x="5385" y="28550"/>
                  <a:pt x="5112" y="28000"/>
                  <a:pt x="5658" y="28661"/>
                </a:cubicBezTo>
                <a:cubicBezTo>
                  <a:pt x="5878" y="28924"/>
                  <a:pt x="5922" y="28977"/>
                  <a:pt x="5913" y="28977"/>
                </a:cubicBezTo>
                <a:cubicBezTo>
                  <a:pt x="5908" y="28977"/>
                  <a:pt x="5878" y="28954"/>
                  <a:pt x="5862" y="28954"/>
                </a:cubicBezTo>
                <a:cubicBezTo>
                  <a:pt x="5842" y="28954"/>
                  <a:pt x="5843" y="28990"/>
                  <a:pt x="5935" y="29155"/>
                </a:cubicBezTo>
                <a:cubicBezTo>
                  <a:pt x="6208" y="29649"/>
                  <a:pt x="5935" y="29155"/>
                  <a:pt x="6208" y="29760"/>
                </a:cubicBezTo>
                <a:cubicBezTo>
                  <a:pt x="6484" y="30364"/>
                  <a:pt x="6208" y="29760"/>
                  <a:pt x="6101" y="30527"/>
                </a:cubicBezTo>
                <a:cubicBezTo>
                  <a:pt x="6071" y="30735"/>
                  <a:pt x="6001" y="30811"/>
                  <a:pt x="5915" y="30811"/>
                </a:cubicBezTo>
                <a:cubicBezTo>
                  <a:pt x="5682" y="30811"/>
                  <a:pt x="5330" y="30254"/>
                  <a:pt x="5330" y="30254"/>
                </a:cubicBezTo>
                <a:lnTo>
                  <a:pt x="4946" y="30527"/>
                </a:lnTo>
                <a:lnTo>
                  <a:pt x="4507" y="30803"/>
                </a:lnTo>
                <a:lnTo>
                  <a:pt x="3847" y="30859"/>
                </a:lnTo>
                <a:lnTo>
                  <a:pt x="2859" y="30693"/>
                </a:lnTo>
                <a:lnTo>
                  <a:pt x="2088" y="30693"/>
                </a:lnTo>
                <a:lnTo>
                  <a:pt x="1760" y="30364"/>
                </a:lnTo>
                <a:lnTo>
                  <a:pt x="1266" y="30306"/>
                </a:lnTo>
                <a:lnTo>
                  <a:pt x="937" y="30416"/>
                </a:lnTo>
                <a:cubicBezTo>
                  <a:pt x="937" y="30416"/>
                  <a:pt x="605" y="30527"/>
                  <a:pt x="495" y="30689"/>
                </a:cubicBezTo>
                <a:cubicBezTo>
                  <a:pt x="388" y="30855"/>
                  <a:pt x="716" y="31294"/>
                  <a:pt x="716" y="31294"/>
                </a:cubicBezTo>
                <a:lnTo>
                  <a:pt x="495" y="31733"/>
                </a:lnTo>
                <a:cubicBezTo>
                  <a:pt x="495" y="31733"/>
                  <a:pt x="1" y="31733"/>
                  <a:pt x="1" y="32065"/>
                </a:cubicBezTo>
                <a:cubicBezTo>
                  <a:pt x="1" y="32393"/>
                  <a:pt x="111" y="32504"/>
                  <a:pt x="277" y="32998"/>
                </a:cubicBezTo>
                <a:cubicBezTo>
                  <a:pt x="439" y="33492"/>
                  <a:pt x="716" y="33219"/>
                  <a:pt x="1155" y="33658"/>
                </a:cubicBezTo>
                <a:cubicBezTo>
                  <a:pt x="1384" y="33887"/>
                  <a:pt x="1703" y="33967"/>
                  <a:pt x="2027" y="33967"/>
                </a:cubicBezTo>
                <a:cubicBezTo>
                  <a:pt x="2323" y="33967"/>
                  <a:pt x="2622" y="33900"/>
                  <a:pt x="2859" y="33821"/>
                </a:cubicBezTo>
                <a:cubicBezTo>
                  <a:pt x="3196" y="33709"/>
                  <a:pt x="3588" y="33493"/>
                  <a:pt x="3979" y="33493"/>
                </a:cubicBezTo>
                <a:cubicBezTo>
                  <a:pt x="4157" y="33493"/>
                  <a:pt x="4335" y="33538"/>
                  <a:pt x="4507" y="33658"/>
                </a:cubicBezTo>
                <a:cubicBezTo>
                  <a:pt x="5057" y="34042"/>
                  <a:pt x="4120" y="34370"/>
                  <a:pt x="4013" y="34536"/>
                </a:cubicBezTo>
                <a:cubicBezTo>
                  <a:pt x="3903" y="34702"/>
                  <a:pt x="2914" y="35030"/>
                  <a:pt x="2748" y="35030"/>
                </a:cubicBezTo>
                <a:cubicBezTo>
                  <a:pt x="2582" y="35030"/>
                  <a:pt x="2365" y="35141"/>
                  <a:pt x="1981" y="35359"/>
                </a:cubicBezTo>
                <a:cubicBezTo>
                  <a:pt x="1594" y="35580"/>
                  <a:pt x="1815" y="35580"/>
                  <a:pt x="1981" y="36240"/>
                </a:cubicBezTo>
                <a:cubicBezTo>
                  <a:pt x="2143" y="36900"/>
                  <a:pt x="2309" y="36789"/>
                  <a:pt x="2914" y="37394"/>
                </a:cubicBezTo>
                <a:cubicBezTo>
                  <a:pt x="3519" y="37996"/>
                  <a:pt x="3408" y="38383"/>
                  <a:pt x="4231" y="38988"/>
                </a:cubicBezTo>
                <a:cubicBezTo>
                  <a:pt x="5057" y="39589"/>
                  <a:pt x="4670" y="39810"/>
                  <a:pt x="5057" y="40360"/>
                </a:cubicBezTo>
                <a:cubicBezTo>
                  <a:pt x="5441" y="40909"/>
                  <a:pt x="5551" y="40526"/>
                  <a:pt x="5990" y="40799"/>
                </a:cubicBezTo>
                <a:cubicBezTo>
                  <a:pt x="6059" y="40842"/>
                  <a:pt x="6124" y="40861"/>
                  <a:pt x="6186" y="40861"/>
                </a:cubicBezTo>
                <a:cubicBezTo>
                  <a:pt x="6518" y="40861"/>
                  <a:pt x="6763" y="40316"/>
                  <a:pt x="7089" y="40083"/>
                </a:cubicBezTo>
                <a:cubicBezTo>
                  <a:pt x="7473" y="39810"/>
                  <a:pt x="7583" y="39039"/>
                  <a:pt x="7583" y="39039"/>
                </a:cubicBezTo>
                <a:lnTo>
                  <a:pt x="8078" y="37996"/>
                </a:lnTo>
                <a:lnTo>
                  <a:pt x="8078" y="37339"/>
                </a:lnTo>
                <a:lnTo>
                  <a:pt x="8295" y="36513"/>
                </a:lnTo>
                <a:lnTo>
                  <a:pt x="8295" y="35853"/>
                </a:lnTo>
                <a:lnTo>
                  <a:pt x="8517" y="35469"/>
                </a:lnTo>
                <a:lnTo>
                  <a:pt x="8900" y="35303"/>
                </a:lnTo>
                <a:lnTo>
                  <a:pt x="9450" y="35414"/>
                </a:lnTo>
                <a:lnTo>
                  <a:pt x="9450" y="36731"/>
                </a:lnTo>
                <a:cubicBezTo>
                  <a:pt x="9616" y="36841"/>
                  <a:pt x="9726" y="36786"/>
                  <a:pt x="9944" y="37225"/>
                </a:cubicBezTo>
                <a:lnTo>
                  <a:pt x="9560" y="37612"/>
                </a:lnTo>
                <a:lnTo>
                  <a:pt x="9232" y="37996"/>
                </a:lnTo>
                <a:cubicBezTo>
                  <a:pt x="9232" y="37996"/>
                  <a:pt x="9177" y="38490"/>
                  <a:pt x="9177" y="38656"/>
                </a:cubicBezTo>
                <a:cubicBezTo>
                  <a:pt x="9177" y="38818"/>
                  <a:pt x="9726" y="39205"/>
                  <a:pt x="9726" y="39205"/>
                </a:cubicBezTo>
                <a:lnTo>
                  <a:pt x="10165" y="40083"/>
                </a:lnTo>
                <a:lnTo>
                  <a:pt x="9944" y="40522"/>
                </a:lnTo>
                <a:lnTo>
                  <a:pt x="9560" y="40633"/>
                </a:lnTo>
                <a:cubicBezTo>
                  <a:pt x="9405" y="40681"/>
                  <a:pt x="9270" y="40778"/>
                  <a:pt x="9177" y="40906"/>
                </a:cubicBezTo>
                <a:cubicBezTo>
                  <a:pt x="9011" y="41127"/>
                  <a:pt x="9121" y="41293"/>
                  <a:pt x="9177" y="41473"/>
                </a:cubicBezTo>
                <a:cubicBezTo>
                  <a:pt x="9232" y="41656"/>
                  <a:pt x="9177" y="42115"/>
                  <a:pt x="9284" y="42388"/>
                </a:cubicBezTo>
                <a:cubicBezTo>
                  <a:pt x="9394" y="42665"/>
                  <a:pt x="9833" y="43653"/>
                  <a:pt x="9833" y="43653"/>
                </a:cubicBezTo>
                <a:lnTo>
                  <a:pt x="9889" y="43819"/>
                </a:lnTo>
                <a:cubicBezTo>
                  <a:pt x="9944" y="43982"/>
                  <a:pt x="9671" y="44476"/>
                  <a:pt x="9671" y="44476"/>
                </a:cubicBezTo>
                <a:cubicBezTo>
                  <a:pt x="9671" y="44476"/>
                  <a:pt x="9505" y="44974"/>
                  <a:pt x="9450" y="45247"/>
                </a:cubicBezTo>
                <a:cubicBezTo>
                  <a:pt x="9394" y="45520"/>
                  <a:pt x="9177" y="45962"/>
                  <a:pt x="9232" y="46180"/>
                </a:cubicBezTo>
                <a:cubicBezTo>
                  <a:pt x="9284" y="46401"/>
                  <a:pt x="9560" y="46729"/>
                  <a:pt x="9889" y="46895"/>
                </a:cubicBezTo>
                <a:cubicBezTo>
                  <a:pt x="9889" y="46895"/>
                  <a:pt x="10110" y="47663"/>
                  <a:pt x="10220" y="47939"/>
                </a:cubicBezTo>
                <a:cubicBezTo>
                  <a:pt x="10220" y="47939"/>
                  <a:pt x="10276" y="48706"/>
                  <a:pt x="10276" y="48928"/>
                </a:cubicBezTo>
                <a:cubicBezTo>
                  <a:pt x="10276" y="49149"/>
                  <a:pt x="10715" y="50414"/>
                  <a:pt x="10715" y="50414"/>
                </a:cubicBezTo>
                <a:lnTo>
                  <a:pt x="10825" y="50960"/>
                </a:lnTo>
                <a:lnTo>
                  <a:pt x="11430" y="51675"/>
                </a:lnTo>
                <a:lnTo>
                  <a:pt x="11924" y="51786"/>
                </a:lnTo>
                <a:cubicBezTo>
                  <a:pt x="11924" y="51786"/>
                  <a:pt x="12253" y="52391"/>
                  <a:pt x="12363" y="52553"/>
                </a:cubicBezTo>
                <a:cubicBezTo>
                  <a:pt x="12474" y="52719"/>
                  <a:pt x="12363" y="53047"/>
                  <a:pt x="12363" y="53047"/>
                </a:cubicBezTo>
                <a:cubicBezTo>
                  <a:pt x="12156" y="53186"/>
                  <a:pt x="11969" y="53351"/>
                  <a:pt x="11814" y="53542"/>
                </a:cubicBezTo>
                <a:lnTo>
                  <a:pt x="11758" y="54091"/>
                </a:lnTo>
                <a:lnTo>
                  <a:pt x="12363" y="54862"/>
                </a:lnTo>
                <a:lnTo>
                  <a:pt x="12858" y="55574"/>
                </a:lnTo>
                <a:lnTo>
                  <a:pt x="13134" y="55961"/>
                </a:lnTo>
                <a:lnTo>
                  <a:pt x="13407" y="56728"/>
                </a:lnTo>
                <a:lnTo>
                  <a:pt x="13407" y="57772"/>
                </a:lnTo>
                <a:lnTo>
                  <a:pt x="13462" y="58871"/>
                </a:lnTo>
                <a:lnTo>
                  <a:pt x="13462" y="59420"/>
                </a:lnTo>
                <a:lnTo>
                  <a:pt x="14067" y="60302"/>
                </a:lnTo>
                <a:lnTo>
                  <a:pt x="14396" y="60630"/>
                </a:lnTo>
                <a:lnTo>
                  <a:pt x="15166" y="60848"/>
                </a:lnTo>
                <a:cubicBezTo>
                  <a:pt x="15204" y="61214"/>
                  <a:pt x="15222" y="61581"/>
                  <a:pt x="15222" y="61947"/>
                </a:cubicBezTo>
                <a:cubicBezTo>
                  <a:pt x="15222" y="62607"/>
                  <a:pt x="15716" y="62057"/>
                  <a:pt x="15660" y="62662"/>
                </a:cubicBezTo>
                <a:cubicBezTo>
                  <a:pt x="15605" y="63264"/>
                  <a:pt x="16099" y="65462"/>
                  <a:pt x="16099" y="65462"/>
                </a:cubicBezTo>
                <a:lnTo>
                  <a:pt x="16265" y="66067"/>
                </a:lnTo>
                <a:lnTo>
                  <a:pt x="16594" y="66671"/>
                </a:lnTo>
                <a:lnTo>
                  <a:pt x="17088" y="67221"/>
                </a:lnTo>
                <a:lnTo>
                  <a:pt x="17198" y="67936"/>
                </a:lnTo>
                <a:lnTo>
                  <a:pt x="17254" y="68704"/>
                </a:lnTo>
                <a:lnTo>
                  <a:pt x="17527" y="69474"/>
                </a:lnTo>
                <a:lnTo>
                  <a:pt x="18298" y="70463"/>
                </a:lnTo>
                <a:lnTo>
                  <a:pt x="19836" y="70463"/>
                </a:lnTo>
                <a:lnTo>
                  <a:pt x="20274" y="69969"/>
                </a:lnTo>
                <a:lnTo>
                  <a:pt x="20986" y="69530"/>
                </a:lnTo>
                <a:lnTo>
                  <a:pt x="21097" y="69091"/>
                </a:lnTo>
                <a:lnTo>
                  <a:pt x="21152" y="68648"/>
                </a:lnTo>
                <a:lnTo>
                  <a:pt x="21429" y="67850"/>
                </a:lnTo>
                <a:cubicBezTo>
                  <a:pt x="21429" y="67850"/>
                  <a:pt x="21561" y="67758"/>
                  <a:pt x="21958" y="67758"/>
                </a:cubicBezTo>
                <a:cubicBezTo>
                  <a:pt x="22131" y="67758"/>
                  <a:pt x="22354" y="67775"/>
                  <a:pt x="22639" y="67826"/>
                </a:cubicBezTo>
                <a:cubicBezTo>
                  <a:pt x="22735" y="67843"/>
                  <a:pt x="22824" y="67851"/>
                  <a:pt x="22904" y="67851"/>
                </a:cubicBezTo>
                <a:cubicBezTo>
                  <a:pt x="23593" y="67851"/>
                  <a:pt x="23682" y="67276"/>
                  <a:pt x="23682" y="67276"/>
                </a:cubicBezTo>
                <a:lnTo>
                  <a:pt x="23188" y="66948"/>
                </a:lnTo>
                <a:lnTo>
                  <a:pt x="22912" y="66561"/>
                </a:lnTo>
                <a:lnTo>
                  <a:pt x="22967" y="66122"/>
                </a:lnTo>
                <a:lnTo>
                  <a:pt x="23240" y="65738"/>
                </a:lnTo>
                <a:lnTo>
                  <a:pt x="23516" y="65355"/>
                </a:lnTo>
                <a:lnTo>
                  <a:pt x="24121" y="64805"/>
                </a:lnTo>
                <a:lnTo>
                  <a:pt x="24450" y="64805"/>
                </a:lnTo>
                <a:lnTo>
                  <a:pt x="24781" y="64366"/>
                </a:lnTo>
                <a:lnTo>
                  <a:pt x="24781" y="63706"/>
                </a:lnTo>
                <a:lnTo>
                  <a:pt x="24837" y="62552"/>
                </a:lnTo>
                <a:lnTo>
                  <a:pt x="24671" y="61892"/>
                </a:lnTo>
                <a:cubicBezTo>
                  <a:pt x="24505" y="61231"/>
                  <a:pt x="24671" y="61342"/>
                  <a:pt x="24781" y="61180"/>
                </a:cubicBezTo>
                <a:cubicBezTo>
                  <a:pt x="24888" y="61014"/>
                  <a:pt x="25165" y="60409"/>
                  <a:pt x="25549" y="59915"/>
                </a:cubicBezTo>
                <a:cubicBezTo>
                  <a:pt x="25936" y="59420"/>
                  <a:pt x="26264" y="58377"/>
                  <a:pt x="26375" y="57993"/>
                </a:cubicBezTo>
                <a:cubicBezTo>
                  <a:pt x="26485" y="57606"/>
                  <a:pt x="26430" y="57444"/>
                  <a:pt x="26430" y="57444"/>
                </a:cubicBezTo>
                <a:lnTo>
                  <a:pt x="26482" y="56949"/>
                </a:lnTo>
                <a:lnTo>
                  <a:pt x="26482" y="55684"/>
                </a:lnTo>
                <a:lnTo>
                  <a:pt x="26537" y="55245"/>
                </a:lnTo>
                <a:lnTo>
                  <a:pt x="26430" y="54585"/>
                </a:lnTo>
                <a:lnTo>
                  <a:pt x="26098" y="54478"/>
                </a:lnTo>
                <a:lnTo>
                  <a:pt x="25549" y="54202"/>
                </a:lnTo>
                <a:lnTo>
                  <a:pt x="25441" y="53818"/>
                </a:lnTo>
                <a:lnTo>
                  <a:pt x="25331" y="53434"/>
                </a:lnTo>
                <a:lnTo>
                  <a:pt x="25659" y="52608"/>
                </a:lnTo>
                <a:lnTo>
                  <a:pt x="25936" y="52225"/>
                </a:lnTo>
                <a:lnTo>
                  <a:pt x="26592" y="51755"/>
                </a:lnTo>
                <a:cubicBezTo>
                  <a:pt x="26592" y="51755"/>
                  <a:pt x="26805" y="51711"/>
                  <a:pt x="26982" y="51711"/>
                </a:cubicBezTo>
                <a:cubicBezTo>
                  <a:pt x="27043" y="51711"/>
                  <a:pt x="27100" y="51716"/>
                  <a:pt x="27142" y="51730"/>
                </a:cubicBezTo>
                <a:cubicBezTo>
                  <a:pt x="27197" y="51749"/>
                  <a:pt x="27240" y="51755"/>
                  <a:pt x="27285" y="51755"/>
                </a:cubicBezTo>
                <a:cubicBezTo>
                  <a:pt x="27375" y="51755"/>
                  <a:pt x="27473" y="51730"/>
                  <a:pt x="27691" y="51730"/>
                </a:cubicBezTo>
                <a:cubicBezTo>
                  <a:pt x="28023" y="51730"/>
                  <a:pt x="27857" y="51236"/>
                  <a:pt x="28296" y="50687"/>
                </a:cubicBezTo>
                <a:cubicBezTo>
                  <a:pt x="28766" y="50510"/>
                  <a:pt x="29243" y="50365"/>
                  <a:pt x="29731" y="50248"/>
                </a:cubicBezTo>
                <a:cubicBezTo>
                  <a:pt x="30446" y="50082"/>
                  <a:pt x="30384" y="49366"/>
                  <a:pt x="30439" y="48983"/>
                </a:cubicBezTo>
                <a:cubicBezTo>
                  <a:pt x="30439" y="48983"/>
                  <a:pt x="30494" y="48710"/>
                  <a:pt x="30550" y="48544"/>
                </a:cubicBezTo>
                <a:cubicBezTo>
                  <a:pt x="30605" y="48378"/>
                  <a:pt x="31099" y="47884"/>
                  <a:pt x="31099" y="47884"/>
                </a:cubicBezTo>
                <a:lnTo>
                  <a:pt x="31428" y="47666"/>
                </a:lnTo>
                <a:lnTo>
                  <a:pt x="32305" y="47227"/>
                </a:lnTo>
                <a:lnTo>
                  <a:pt x="32634" y="46951"/>
                </a:lnTo>
                <a:cubicBezTo>
                  <a:pt x="32634" y="46951"/>
                  <a:pt x="32966" y="46678"/>
                  <a:pt x="33021" y="46401"/>
                </a:cubicBezTo>
                <a:lnTo>
                  <a:pt x="33242" y="45907"/>
                </a:lnTo>
                <a:lnTo>
                  <a:pt x="33515" y="45852"/>
                </a:lnTo>
                <a:cubicBezTo>
                  <a:pt x="33691" y="45748"/>
                  <a:pt x="33875" y="45655"/>
                  <a:pt x="34065" y="45578"/>
                </a:cubicBezTo>
                <a:cubicBezTo>
                  <a:pt x="34307" y="45478"/>
                  <a:pt x="34545" y="45371"/>
                  <a:pt x="34780" y="45247"/>
                </a:cubicBezTo>
                <a:lnTo>
                  <a:pt x="35219" y="44863"/>
                </a:lnTo>
                <a:cubicBezTo>
                  <a:pt x="35368" y="44625"/>
                  <a:pt x="35478" y="44365"/>
                  <a:pt x="35547" y="44096"/>
                </a:cubicBezTo>
                <a:lnTo>
                  <a:pt x="35934" y="44096"/>
                </a:lnTo>
                <a:cubicBezTo>
                  <a:pt x="36097" y="44096"/>
                  <a:pt x="36318" y="43709"/>
                  <a:pt x="36373" y="43380"/>
                </a:cubicBezTo>
                <a:lnTo>
                  <a:pt x="36591" y="42776"/>
                </a:lnTo>
                <a:lnTo>
                  <a:pt x="37030" y="42776"/>
                </a:lnTo>
                <a:lnTo>
                  <a:pt x="37472" y="42444"/>
                </a:lnTo>
                <a:lnTo>
                  <a:pt x="37085" y="42226"/>
                </a:lnTo>
                <a:cubicBezTo>
                  <a:pt x="37085" y="42226"/>
                  <a:pt x="37030" y="41842"/>
                  <a:pt x="37196" y="41787"/>
                </a:cubicBezTo>
                <a:cubicBezTo>
                  <a:pt x="37302" y="41752"/>
                  <a:pt x="37429" y="41627"/>
                  <a:pt x="37564" y="41627"/>
                </a:cubicBezTo>
                <a:cubicBezTo>
                  <a:pt x="37641" y="41627"/>
                  <a:pt x="37721" y="41667"/>
                  <a:pt x="37801" y="41787"/>
                </a:cubicBezTo>
                <a:cubicBezTo>
                  <a:pt x="37863" y="41880"/>
                  <a:pt x="37925" y="41911"/>
                  <a:pt x="37987" y="41911"/>
                </a:cubicBezTo>
                <a:cubicBezTo>
                  <a:pt x="38119" y="41911"/>
                  <a:pt x="38251" y="41769"/>
                  <a:pt x="38383" y="41769"/>
                </a:cubicBezTo>
                <a:cubicBezTo>
                  <a:pt x="38409" y="41769"/>
                  <a:pt x="38435" y="41774"/>
                  <a:pt x="38461" y="41787"/>
                </a:cubicBezTo>
                <a:cubicBezTo>
                  <a:pt x="38481" y="41797"/>
                  <a:pt x="38501" y="41802"/>
                  <a:pt x="38522" y="41802"/>
                </a:cubicBezTo>
                <a:cubicBezTo>
                  <a:pt x="38727" y="41802"/>
                  <a:pt x="38955" y="41348"/>
                  <a:pt x="38955" y="41348"/>
                </a:cubicBezTo>
                <a:lnTo>
                  <a:pt x="39667" y="40743"/>
                </a:lnTo>
                <a:cubicBezTo>
                  <a:pt x="39667" y="40743"/>
                  <a:pt x="40659" y="40028"/>
                  <a:pt x="40932" y="39807"/>
                </a:cubicBezTo>
                <a:cubicBezTo>
                  <a:pt x="41209" y="39589"/>
                  <a:pt x="40932" y="39807"/>
                  <a:pt x="41153" y="39478"/>
                </a:cubicBezTo>
                <a:cubicBezTo>
                  <a:pt x="41371" y="39150"/>
                  <a:pt x="41205" y="39039"/>
                  <a:pt x="41205" y="38763"/>
                </a:cubicBezTo>
                <a:cubicBezTo>
                  <a:pt x="41209" y="38604"/>
                  <a:pt x="41150" y="38445"/>
                  <a:pt x="41043" y="38324"/>
                </a:cubicBezTo>
                <a:cubicBezTo>
                  <a:pt x="41043" y="38324"/>
                  <a:pt x="40766" y="37940"/>
                  <a:pt x="40877" y="37719"/>
                </a:cubicBezTo>
                <a:cubicBezTo>
                  <a:pt x="40987" y="37498"/>
                  <a:pt x="41205" y="37501"/>
                  <a:pt x="41537" y="37446"/>
                </a:cubicBezTo>
                <a:lnTo>
                  <a:pt x="42197" y="37118"/>
                </a:lnTo>
                <a:cubicBezTo>
                  <a:pt x="42197" y="37118"/>
                  <a:pt x="42294" y="37116"/>
                  <a:pt x="42407" y="37116"/>
                </a:cubicBezTo>
                <a:cubicBezTo>
                  <a:pt x="42464" y="37116"/>
                  <a:pt x="42525" y="37117"/>
                  <a:pt x="42581" y="37118"/>
                </a:cubicBezTo>
                <a:cubicBezTo>
                  <a:pt x="42581" y="37118"/>
                  <a:pt x="42582" y="37118"/>
                  <a:pt x="42583" y="37118"/>
                </a:cubicBezTo>
                <a:cubicBezTo>
                  <a:pt x="42746" y="37118"/>
                  <a:pt x="43020" y="36730"/>
                  <a:pt x="43075" y="36458"/>
                </a:cubicBezTo>
                <a:lnTo>
                  <a:pt x="43020" y="35963"/>
                </a:lnTo>
                <a:lnTo>
                  <a:pt x="43459" y="35742"/>
                </a:lnTo>
                <a:cubicBezTo>
                  <a:pt x="43459" y="35742"/>
                  <a:pt x="43624" y="36015"/>
                  <a:pt x="43569" y="36458"/>
                </a:cubicBezTo>
                <a:cubicBezTo>
                  <a:pt x="43514" y="36897"/>
                  <a:pt x="43735" y="36841"/>
                  <a:pt x="43953" y="37062"/>
                </a:cubicBezTo>
                <a:cubicBezTo>
                  <a:pt x="43994" y="37103"/>
                  <a:pt x="44028" y="37120"/>
                  <a:pt x="44055" y="37120"/>
                </a:cubicBezTo>
                <a:cubicBezTo>
                  <a:pt x="44174" y="37120"/>
                  <a:pt x="44174" y="36807"/>
                  <a:pt x="44174" y="36807"/>
                </a:cubicBezTo>
                <a:cubicBezTo>
                  <a:pt x="44174" y="36807"/>
                  <a:pt x="44229" y="36292"/>
                  <a:pt x="44336" y="35963"/>
                </a:cubicBezTo>
                <a:cubicBezTo>
                  <a:pt x="44369" y="35864"/>
                  <a:pt x="44417" y="35824"/>
                  <a:pt x="44468" y="35824"/>
                </a:cubicBezTo>
                <a:cubicBezTo>
                  <a:pt x="44587" y="35824"/>
                  <a:pt x="44724" y="36045"/>
                  <a:pt x="44724" y="36236"/>
                </a:cubicBezTo>
                <a:cubicBezTo>
                  <a:pt x="44724" y="36480"/>
                  <a:pt x="45148" y="36806"/>
                  <a:pt x="45361" y="36806"/>
                </a:cubicBezTo>
                <a:cubicBezTo>
                  <a:pt x="45391" y="36806"/>
                  <a:pt x="45416" y="36799"/>
                  <a:pt x="45435" y="36786"/>
                </a:cubicBezTo>
                <a:cubicBezTo>
                  <a:pt x="45601" y="36675"/>
                  <a:pt x="45273" y="36347"/>
                  <a:pt x="45218" y="36019"/>
                </a:cubicBezTo>
                <a:cubicBezTo>
                  <a:pt x="45183" y="35784"/>
                  <a:pt x="45162" y="35545"/>
                  <a:pt x="45162" y="35310"/>
                </a:cubicBezTo>
                <a:lnTo>
                  <a:pt x="45052" y="34204"/>
                </a:lnTo>
                <a:cubicBezTo>
                  <a:pt x="45052" y="34204"/>
                  <a:pt x="44941" y="33271"/>
                  <a:pt x="44668" y="32995"/>
                </a:cubicBezTo>
                <a:cubicBezTo>
                  <a:pt x="44392" y="32718"/>
                  <a:pt x="43953" y="32117"/>
                  <a:pt x="43953" y="32117"/>
                </a:cubicBezTo>
                <a:cubicBezTo>
                  <a:pt x="43953" y="32117"/>
                  <a:pt x="44174" y="31622"/>
                  <a:pt x="44392" y="31512"/>
                </a:cubicBezTo>
                <a:cubicBezTo>
                  <a:pt x="44613" y="31401"/>
                  <a:pt x="44119" y="30579"/>
                  <a:pt x="44119" y="30579"/>
                </a:cubicBezTo>
                <a:cubicBezTo>
                  <a:pt x="44119" y="30579"/>
                  <a:pt x="43745" y="30296"/>
                  <a:pt x="43426" y="30296"/>
                </a:cubicBezTo>
                <a:cubicBezTo>
                  <a:pt x="43400" y="30296"/>
                  <a:pt x="43373" y="30298"/>
                  <a:pt x="43348" y="30302"/>
                </a:cubicBezTo>
                <a:cubicBezTo>
                  <a:pt x="43326" y="30306"/>
                  <a:pt x="43305" y="30308"/>
                  <a:pt x="43285" y="30308"/>
                </a:cubicBezTo>
                <a:cubicBezTo>
                  <a:pt x="43012" y="30308"/>
                  <a:pt x="42964" y="29974"/>
                  <a:pt x="42964" y="29974"/>
                </a:cubicBezTo>
                <a:cubicBezTo>
                  <a:pt x="42964" y="29974"/>
                  <a:pt x="43075" y="29258"/>
                  <a:pt x="43241" y="29203"/>
                </a:cubicBezTo>
                <a:cubicBezTo>
                  <a:pt x="43403" y="29148"/>
                  <a:pt x="43735" y="28709"/>
                  <a:pt x="43897" y="28598"/>
                </a:cubicBezTo>
                <a:cubicBezTo>
                  <a:pt x="44063" y="28488"/>
                  <a:pt x="44229" y="28270"/>
                  <a:pt x="44392" y="28159"/>
                </a:cubicBezTo>
                <a:cubicBezTo>
                  <a:pt x="44558" y="28049"/>
                  <a:pt x="44336" y="27831"/>
                  <a:pt x="44174" y="27665"/>
                </a:cubicBezTo>
                <a:cubicBezTo>
                  <a:pt x="44008" y="27499"/>
                  <a:pt x="43569" y="27337"/>
                  <a:pt x="43569" y="27337"/>
                </a:cubicBezTo>
                <a:lnTo>
                  <a:pt x="43020" y="26950"/>
                </a:lnTo>
                <a:cubicBezTo>
                  <a:pt x="43020" y="26950"/>
                  <a:pt x="43293" y="26456"/>
                  <a:pt x="43459" y="26072"/>
                </a:cubicBezTo>
                <a:cubicBezTo>
                  <a:pt x="43624" y="25688"/>
                  <a:pt x="43680" y="25083"/>
                  <a:pt x="43680" y="25083"/>
                </a:cubicBezTo>
                <a:cubicBezTo>
                  <a:pt x="43680" y="25083"/>
                  <a:pt x="44229" y="25139"/>
                  <a:pt x="44558" y="25578"/>
                </a:cubicBezTo>
                <a:cubicBezTo>
                  <a:pt x="44776" y="25870"/>
                  <a:pt x="45506" y="25918"/>
                  <a:pt x="46035" y="25918"/>
                </a:cubicBezTo>
                <a:cubicBezTo>
                  <a:pt x="46302" y="25918"/>
                  <a:pt x="46517" y="25906"/>
                  <a:pt x="46590" y="25906"/>
                </a:cubicBezTo>
                <a:cubicBezTo>
                  <a:pt x="46808" y="25906"/>
                  <a:pt x="46590" y="26238"/>
                  <a:pt x="46590" y="26456"/>
                </a:cubicBezTo>
                <a:cubicBezTo>
                  <a:pt x="46590" y="26677"/>
                  <a:pt x="46700" y="27116"/>
                  <a:pt x="46863" y="27610"/>
                </a:cubicBezTo>
                <a:cubicBezTo>
                  <a:pt x="47029" y="28104"/>
                  <a:pt x="47800" y="28215"/>
                  <a:pt x="48183" y="28325"/>
                </a:cubicBezTo>
                <a:cubicBezTo>
                  <a:pt x="48238" y="28341"/>
                  <a:pt x="48325" y="28348"/>
                  <a:pt x="48437" y="28348"/>
                </a:cubicBezTo>
                <a:cubicBezTo>
                  <a:pt x="49106" y="28348"/>
                  <a:pt x="50646" y="28104"/>
                  <a:pt x="51259" y="28104"/>
                </a:cubicBezTo>
                <a:cubicBezTo>
                  <a:pt x="51519" y="28104"/>
                  <a:pt x="51699" y="28089"/>
                  <a:pt x="51836" y="28089"/>
                </a:cubicBezTo>
                <a:cubicBezTo>
                  <a:pt x="52075" y="28089"/>
                  <a:pt x="52182" y="28134"/>
                  <a:pt x="52358" y="28381"/>
                </a:cubicBezTo>
                <a:cubicBezTo>
                  <a:pt x="52631" y="28764"/>
                  <a:pt x="51919" y="29642"/>
                  <a:pt x="51919" y="29642"/>
                </a:cubicBezTo>
                <a:lnTo>
                  <a:pt x="51425" y="30136"/>
                </a:lnTo>
                <a:lnTo>
                  <a:pt x="50931" y="30686"/>
                </a:lnTo>
                <a:lnTo>
                  <a:pt x="50326" y="31125"/>
                </a:lnTo>
                <a:cubicBezTo>
                  <a:pt x="50326" y="31125"/>
                  <a:pt x="50271" y="31951"/>
                  <a:pt x="50271" y="32169"/>
                </a:cubicBezTo>
                <a:cubicBezTo>
                  <a:pt x="50271" y="32390"/>
                  <a:pt x="50433" y="32884"/>
                  <a:pt x="50876" y="32995"/>
                </a:cubicBezTo>
                <a:cubicBezTo>
                  <a:pt x="50909" y="33003"/>
                  <a:pt x="50940" y="33007"/>
                  <a:pt x="50968" y="33007"/>
                </a:cubicBezTo>
                <a:cubicBezTo>
                  <a:pt x="51298" y="33007"/>
                  <a:pt x="51204" y="32445"/>
                  <a:pt x="51204" y="32445"/>
                </a:cubicBezTo>
                <a:lnTo>
                  <a:pt x="51314" y="31619"/>
                </a:lnTo>
                <a:lnTo>
                  <a:pt x="52137" y="31346"/>
                </a:lnTo>
                <a:cubicBezTo>
                  <a:pt x="52146" y="31343"/>
                  <a:pt x="52155" y="31342"/>
                  <a:pt x="52164" y="31342"/>
                </a:cubicBezTo>
                <a:cubicBezTo>
                  <a:pt x="52337" y="31342"/>
                  <a:pt x="52637" y="31794"/>
                  <a:pt x="52742" y="31951"/>
                </a:cubicBezTo>
                <a:cubicBezTo>
                  <a:pt x="52852" y="32117"/>
                  <a:pt x="52579" y="33160"/>
                  <a:pt x="53018" y="33378"/>
                </a:cubicBezTo>
                <a:cubicBezTo>
                  <a:pt x="53457" y="33596"/>
                  <a:pt x="53018" y="33983"/>
                  <a:pt x="53236" y="34477"/>
                </a:cubicBezTo>
                <a:cubicBezTo>
                  <a:pt x="53443" y="34940"/>
                  <a:pt x="53553" y="35305"/>
                  <a:pt x="53790" y="35305"/>
                </a:cubicBezTo>
                <a:cubicBezTo>
                  <a:pt x="53806" y="35305"/>
                  <a:pt x="53823" y="35303"/>
                  <a:pt x="53841" y="35300"/>
                </a:cubicBezTo>
                <a:cubicBezTo>
                  <a:pt x="54117" y="35248"/>
                  <a:pt x="54117" y="34643"/>
                  <a:pt x="54280" y="34477"/>
                </a:cubicBezTo>
                <a:cubicBezTo>
                  <a:pt x="54446" y="34311"/>
                  <a:pt x="54228" y="33817"/>
                  <a:pt x="54228" y="33817"/>
                </a:cubicBezTo>
                <a:lnTo>
                  <a:pt x="54446" y="33050"/>
                </a:lnTo>
                <a:lnTo>
                  <a:pt x="54885" y="32334"/>
                </a:lnTo>
                <a:lnTo>
                  <a:pt x="54778" y="31457"/>
                </a:lnTo>
                <a:cubicBezTo>
                  <a:pt x="54778" y="31457"/>
                  <a:pt x="54778" y="30686"/>
                  <a:pt x="54995" y="30631"/>
                </a:cubicBezTo>
                <a:cubicBezTo>
                  <a:pt x="55069" y="30613"/>
                  <a:pt x="55252" y="30608"/>
                  <a:pt x="55464" y="30608"/>
                </a:cubicBezTo>
                <a:cubicBezTo>
                  <a:pt x="55887" y="30608"/>
                  <a:pt x="56423" y="30631"/>
                  <a:pt x="56423" y="30631"/>
                </a:cubicBezTo>
                <a:lnTo>
                  <a:pt x="56810" y="29974"/>
                </a:lnTo>
                <a:lnTo>
                  <a:pt x="57359" y="28709"/>
                </a:lnTo>
                <a:lnTo>
                  <a:pt x="57522" y="27831"/>
                </a:lnTo>
                <a:lnTo>
                  <a:pt x="57028" y="27226"/>
                </a:lnTo>
                <a:lnTo>
                  <a:pt x="57083" y="26898"/>
                </a:lnTo>
                <a:lnTo>
                  <a:pt x="57743" y="26566"/>
                </a:lnTo>
                <a:lnTo>
                  <a:pt x="57798" y="25906"/>
                </a:lnTo>
                <a:lnTo>
                  <a:pt x="57854" y="24973"/>
                </a:lnTo>
                <a:cubicBezTo>
                  <a:pt x="57854" y="24973"/>
                  <a:pt x="57997" y="24196"/>
                  <a:pt x="58291" y="24196"/>
                </a:cubicBezTo>
                <a:cubicBezTo>
                  <a:pt x="58309" y="24196"/>
                  <a:pt x="58328" y="24199"/>
                  <a:pt x="58348" y="24206"/>
                </a:cubicBezTo>
                <a:cubicBezTo>
                  <a:pt x="58367" y="24212"/>
                  <a:pt x="58385" y="24215"/>
                  <a:pt x="58404" y="24215"/>
                </a:cubicBezTo>
                <a:cubicBezTo>
                  <a:pt x="58714" y="24215"/>
                  <a:pt x="59023" y="23422"/>
                  <a:pt x="59336" y="23217"/>
                </a:cubicBezTo>
                <a:cubicBezTo>
                  <a:pt x="59665" y="22996"/>
                  <a:pt x="59830" y="22557"/>
                  <a:pt x="60380" y="22391"/>
                </a:cubicBezTo>
                <a:cubicBezTo>
                  <a:pt x="60930" y="22229"/>
                  <a:pt x="61534" y="22063"/>
                  <a:pt x="61534" y="22063"/>
                </a:cubicBezTo>
                <a:cubicBezTo>
                  <a:pt x="61534" y="22063"/>
                  <a:pt x="61586" y="21347"/>
                  <a:pt x="61642" y="21130"/>
                </a:cubicBezTo>
                <a:cubicBezTo>
                  <a:pt x="61697" y="20908"/>
                  <a:pt x="62191" y="20469"/>
                  <a:pt x="62302" y="20304"/>
                </a:cubicBezTo>
                <a:cubicBezTo>
                  <a:pt x="62395" y="20166"/>
                  <a:pt x="62368" y="19831"/>
                  <a:pt x="62025" y="19831"/>
                </a:cubicBezTo>
                <a:cubicBezTo>
                  <a:pt x="61962" y="19831"/>
                  <a:pt x="61889" y="19842"/>
                  <a:pt x="61804" y="19868"/>
                </a:cubicBezTo>
                <a:cubicBezTo>
                  <a:pt x="61704" y="19898"/>
                  <a:pt x="61605" y="19910"/>
                  <a:pt x="61507" y="19910"/>
                </a:cubicBezTo>
                <a:cubicBezTo>
                  <a:pt x="61132" y="19910"/>
                  <a:pt x="60777" y="19737"/>
                  <a:pt x="60511" y="19737"/>
                </a:cubicBezTo>
                <a:cubicBezTo>
                  <a:pt x="60462" y="19737"/>
                  <a:pt x="60416" y="19743"/>
                  <a:pt x="60373" y="19757"/>
                </a:cubicBezTo>
                <a:cubicBezTo>
                  <a:pt x="60348" y="19766"/>
                  <a:pt x="60324" y="19770"/>
                  <a:pt x="60302" y="19770"/>
                </a:cubicBezTo>
                <a:cubicBezTo>
                  <a:pt x="60029" y="19770"/>
                  <a:pt x="59934" y="19198"/>
                  <a:pt x="59934" y="19198"/>
                </a:cubicBezTo>
                <a:lnTo>
                  <a:pt x="60373" y="18769"/>
                </a:lnTo>
                <a:cubicBezTo>
                  <a:pt x="60373" y="18769"/>
                  <a:pt x="60323" y="18216"/>
                  <a:pt x="60079" y="18216"/>
                </a:cubicBezTo>
                <a:cubicBezTo>
                  <a:pt x="60068" y="18216"/>
                  <a:pt x="60057" y="18217"/>
                  <a:pt x="60045" y="18219"/>
                </a:cubicBezTo>
                <a:cubicBezTo>
                  <a:pt x="60005" y="18227"/>
                  <a:pt x="59965" y="18231"/>
                  <a:pt x="59924" y="18231"/>
                </a:cubicBezTo>
                <a:cubicBezTo>
                  <a:pt x="59681" y="18231"/>
                  <a:pt x="59440" y="18109"/>
                  <a:pt x="59440" y="18109"/>
                </a:cubicBezTo>
                <a:lnTo>
                  <a:pt x="59440" y="17563"/>
                </a:lnTo>
                <a:cubicBezTo>
                  <a:pt x="59440" y="17342"/>
                  <a:pt x="58946" y="17231"/>
                  <a:pt x="58946" y="17231"/>
                </a:cubicBezTo>
                <a:lnTo>
                  <a:pt x="57736" y="18002"/>
                </a:lnTo>
                <a:lnTo>
                  <a:pt x="56526" y="18002"/>
                </a:lnTo>
                <a:cubicBezTo>
                  <a:pt x="56526" y="18002"/>
                  <a:pt x="56135" y="17758"/>
                  <a:pt x="55712" y="17758"/>
                </a:cubicBezTo>
                <a:cubicBezTo>
                  <a:pt x="55500" y="17758"/>
                  <a:pt x="55281" y="17819"/>
                  <a:pt x="55099" y="18002"/>
                </a:cubicBezTo>
                <a:cubicBezTo>
                  <a:pt x="54549" y="18551"/>
                  <a:pt x="55099" y="19198"/>
                  <a:pt x="55099" y="19198"/>
                </a:cubicBezTo>
                <a:lnTo>
                  <a:pt x="53889" y="19757"/>
                </a:lnTo>
                <a:lnTo>
                  <a:pt x="53008" y="20528"/>
                </a:lnTo>
                <a:lnTo>
                  <a:pt x="51691" y="21627"/>
                </a:lnTo>
                <a:cubicBezTo>
                  <a:pt x="51691" y="21627"/>
                  <a:pt x="50481" y="21956"/>
                  <a:pt x="49932" y="22177"/>
                </a:cubicBezTo>
                <a:cubicBezTo>
                  <a:pt x="49386" y="22395"/>
                  <a:pt x="51031" y="22833"/>
                  <a:pt x="51031" y="22833"/>
                </a:cubicBezTo>
                <a:cubicBezTo>
                  <a:pt x="51031" y="22833"/>
                  <a:pt x="51142" y="23715"/>
                  <a:pt x="51031" y="24043"/>
                </a:cubicBezTo>
                <a:cubicBezTo>
                  <a:pt x="50984" y="24185"/>
                  <a:pt x="50614" y="24226"/>
                  <a:pt x="50207" y="24226"/>
                </a:cubicBezTo>
                <a:cubicBezTo>
                  <a:pt x="49664" y="24226"/>
                  <a:pt x="49054" y="24154"/>
                  <a:pt x="49054" y="24154"/>
                </a:cubicBezTo>
                <a:lnTo>
                  <a:pt x="47516" y="24482"/>
                </a:lnTo>
                <a:cubicBezTo>
                  <a:pt x="47516" y="24482"/>
                  <a:pt x="45867" y="24375"/>
                  <a:pt x="45207" y="24375"/>
                </a:cubicBezTo>
                <a:cubicBezTo>
                  <a:pt x="44547" y="24375"/>
                  <a:pt x="44440" y="23494"/>
                  <a:pt x="44440" y="23494"/>
                </a:cubicBezTo>
                <a:cubicBezTo>
                  <a:pt x="44440" y="23494"/>
                  <a:pt x="44219" y="22177"/>
                  <a:pt x="43891" y="21738"/>
                </a:cubicBezTo>
                <a:cubicBezTo>
                  <a:pt x="43793" y="21609"/>
                  <a:pt x="43687" y="21556"/>
                  <a:pt x="43571" y="21556"/>
                </a:cubicBezTo>
                <a:cubicBezTo>
                  <a:pt x="43292" y="21556"/>
                  <a:pt x="42957" y="21866"/>
                  <a:pt x="42563" y="22177"/>
                </a:cubicBezTo>
                <a:cubicBezTo>
                  <a:pt x="42003" y="22616"/>
                  <a:pt x="42563" y="23494"/>
                  <a:pt x="42563" y="23494"/>
                </a:cubicBezTo>
                <a:cubicBezTo>
                  <a:pt x="42563" y="23494"/>
                  <a:pt x="43009" y="24482"/>
                  <a:pt x="42563" y="25474"/>
                </a:cubicBezTo>
                <a:cubicBezTo>
                  <a:pt x="42414" y="25803"/>
                  <a:pt x="42235" y="25913"/>
                  <a:pt x="42064" y="25913"/>
                </a:cubicBezTo>
                <a:cubicBezTo>
                  <a:pt x="41722" y="25913"/>
                  <a:pt x="41409" y="25474"/>
                  <a:pt x="41409" y="25474"/>
                </a:cubicBezTo>
                <a:lnTo>
                  <a:pt x="39339" y="25474"/>
                </a:lnTo>
                <a:lnTo>
                  <a:pt x="38081" y="24924"/>
                </a:lnTo>
                <a:lnTo>
                  <a:pt x="36626" y="24924"/>
                </a:lnTo>
                <a:cubicBezTo>
                  <a:pt x="36176" y="24924"/>
                  <a:pt x="35209" y="24154"/>
                  <a:pt x="34880" y="24043"/>
                </a:cubicBezTo>
                <a:cubicBezTo>
                  <a:pt x="34577" y="23944"/>
                  <a:pt x="33617" y="23374"/>
                  <a:pt x="33186" y="23374"/>
                </a:cubicBezTo>
                <a:cubicBezTo>
                  <a:pt x="33150" y="23374"/>
                  <a:pt x="33118" y="23378"/>
                  <a:pt x="33090" y="23386"/>
                </a:cubicBezTo>
                <a:cubicBezTo>
                  <a:pt x="33018" y="23408"/>
                  <a:pt x="32911" y="23416"/>
                  <a:pt x="32786" y="23416"/>
                </a:cubicBezTo>
                <a:cubicBezTo>
                  <a:pt x="32276" y="23416"/>
                  <a:pt x="31459" y="23276"/>
                  <a:pt x="31459" y="23276"/>
                </a:cubicBezTo>
                <a:lnTo>
                  <a:pt x="30816" y="22505"/>
                </a:lnTo>
                <a:cubicBezTo>
                  <a:pt x="30816" y="22505"/>
                  <a:pt x="29496" y="22287"/>
                  <a:pt x="28856" y="22287"/>
                </a:cubicBezTo>
                <a:cubicBezTo>
                  <a:pt x="28217" y="22287"/>
                  <a:pt x="28310" y="21517"/>
                  <a:pt x="28310" y="21517"/>
                </a:cubicBezTo>
                <a:cubicBezTo>
                  <a:pt x="28310" y="21517"/>
                  <a:pt x="27708" y="20740"/>
                  <a:pt x="27138" y="20740"/>
                </a:cubicBezTo>
                <a:cubicBezTo>
                  <a:pt x="27102" y="20740"/>
                  <a:pt x="27067" y="20743"/>
                  <a:pt x="27031" y="20749"/>
                </a:cubicBezTo>
                <a:cubicBezTo>
                  <a:pt x="27008" y="20754"/>
                  <a:pt x="26984" y="20756"/>
                  <a:pt x="26961" y="20756"/>
                </a:cubicBezTo>
                <a:cubicBezTo>
                  <a:pt x="26381" y="20756"/>
                  <a:pt x="25746" y="19540"/>
                  <a:pt x="25746" y="19540"/>
                </a:cubicBezTo>
                <a:lnTo>
                  <a:pt x="26229" y="18264"/>
                </a:lnTo>
                <a:lnTo>
                  <a:pt x="26229" y="16792"/>
                </a:lnTo>
                <a:cubicBezTo>
                  <a:pt x="26229" y="16792"/>
                  <a:pt x="25981" y="15472"/>
                  <a:pt x="25262" y="15365"/>
                </a:cubicBezTo>
                <a:cubicBezTo>
                  <a:pt x="24543" y="15254"/>
                  <a:pt x="24961" y="14483"/>
                  <a:pt x="24961" y="14483"/>
                </a:cubicBezTo>
                <a:cubicBezTo>
                  <a:pt x="24961" y="14483"/>
                  <a:pt x="24004" y="13716"/>
                  <a:pt x="23423" y="13495"/>
                </a:cubicBezTo>
                <a:cubicBezTo>
                  <a:pt x="22967" y="13322"/>
                  <a:pt x="23243" y="12804"/>
                  <a:pt x="22766" y="12586"/>
                </a:cubicBezTo>
                <a:lnTo>
                  <a:pt x="22766" y="12486"/>
                </a:lnTo>
                <a:lnTo>
                  <a:pt x="22417" y="11629"/>
                </a:lnTo>
                <a:lnTo>
                  <a:pt x="21861" y="10885"/>
                </a:lnTo>
                <a:lnTo>
                  <a:pt x="22417" y="10803"/>
                </a:lnTo>
                <a:lnTo>
                  <a:pt x="23015" y="11463"/>
                </a:lnTo>
                <a:lnTo>
                  <a:pt x="23427" y="10968"/>
                </a:lnTo>
                <a:lnTo>
                  <a:pt x="24004" y="9980"/>
                </a:lnTo>
                <a:cubicBezTo>
                  <a:pt x="23796" y="9717"/>
                  <a:pt x="23603" y="9441"/>
                  <a:pt x="23427" y="9157"/>
                </a:cubicBezTo>
                <a:lnTo>
                  <a:pt x="23095" y="8580"/>
                </a:lnTo>
                <a:lnTo>
                  <a:pt x="23015" y="7837"/>
                </a:lnTo>
                <a:lnTo>
                  <a:pt x="22417" y="7260"/>
                </a:lnTo>
                <a:lnTo>
                  <a:pt x="22766" y="6766"/>
                </a:lnTo>
                <a:lnTo>
                  <a:pt x="23509" y="7098"/>
                </a:lnTo>
                <a:lnTo>
                  <a:pt x="24004" y="7098"/>
                </a:lnTo>
                <a:lnTo>
                  <a:pt x="24004" y="6520"/>
                </a:lnTo>
                <a:lnTo>
                  <a:pt x="23178" y="6106"/>
                </a:lnTo>
                <a:lnTo>
                  <a:pt x="22106" y="4872"/>
                </a:lnTo>
                <a:lnTo>
                  <a:pt x="21695" y="3963"/>
                </a:lnTo>
                <a:cubicBezTo>
                  <a:pt x="21553" y="3651"/>
                  <a:pt x="21509" y="3554"/>
                  <a:pt x="21496" y="3554"/>
                </a:cubicBezTo>
                <a:cubicBezTo>
                  <a:pt x="21473" y="3554"/>
                  <a:pt x="21533" y="3820"/>
                  <a:pt x="21373" y="3820"/>
                </a:cubicBezTo>
                <a:cubicBezTo>
                  <a:pt x="21348" y="3820"/>
                  <a:pt x="21319" y="3814"/>
                  <a:pt x="21284" y="3800"/>
                </a:cubicBezTo>
                <a:cubicBezTo>
                  <a:pt x="21078" y="3717"/>
                  <a:pt x="21078" y="3717"/>
                  <a:pt x="21057" y="3717"/>
                </a:cubicBezTo>
                <a:cubicBezTo>
                  <a:pt x="21037" y="3717"/>
                  <a:pt x="20995" y="3717"/>
                  <a:pt x="20707" y="3634"/>
                </a:cubicBezTo>
                <a:cubicBezTo>
                  <a:pt x="20528" y="3583"/>
                  <a:pt x="20460" y="3563"/>
                  <a:pt x="20431" y="3563"/>
                </a:cubicBezTo>
                <a:cubicBezTo>
                  <a:pt x="20368" y="3563"/>
                  <a:pt x="20502" y="3660"/>
                  <a:pt x="20046" y="3717"/>
                </a:cubicBezTo>
                <a:cubicBezTo>
                  <a:pt x="19390" y="3797"/>
                  <a:pt x="19469" y="3963"/>
                  <a:pt x="19469" y="3963"/>
                </a:cubicBezTo>
                <a:lnTo>
                  <a:pt x="18895" y="3963"/>
                </a:lnTo>
                <a:lnTo>
                  <a:pt x="18481" y="3140"/>
                </a:lnTo>
                <a:lnTo>
                  <a:pt x="17741" y="2646"/>
                </a:lnTo>
                <a:lnTo>
                  <a:pt x="16998" y="2808"/>
                </a:lnTo>
                <a:lnTo>
                  <a:pt x="16345" y="1823"/>
                </a:lnTo>
                <a:lnTo>
                  <a:pt x="16345" y="1080"/>
                </a:lnTo>
                <a:lnTo>
                  <a:pt x="16262" y="341"/>
                </a:lnTo>
                <a:cubicBezTo>
                  <a:pt x="16232" y="77"/>
                  <a:pt x="16224" y="1"/>
                  <a:pt x="16188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8" name="Google Shape;4298;p51"/>
          <p:cNvGrpSpPr/>
          <p:nvPr/>
        </p:nvGrpSpPr>
        <p:grpSpPr>
          <a:xfrm>
            <a:off x="1324252" y="3969941"/>
            <a:ext cx="491273" cy="476761"/>
            <a:chOff x="1324252" y="3969941"/>
            <a:chExt cx="491273" cy="476761"/>
          </a:xfrm>
        </p:grpSpPr>
        <p:sp>
          <p:nvSpPr>
            <p:cNvPr id="4299" name="Google Shape;4299;p51"/>
            <p:cNvSpPr/>
            <p:nvPr/>
          </p:nvSpPr>
          <p:spPr>
            <a:xfrm>
              <a:off x="1324252" y="3969941"/>
              <a:ext cx="491273" cy="419462"/>
            </a:xfrm>
            <a:custGeom>
              <a:avLst/>
              <a:gdLst/>
              <a:ahLst/>
              <a:cxnLst/>
              <a:rect l="l" t="t" r="r" b="b"/>
              <a:pathLst>
                <a:path w="7861" h="6713" extrusionOk="0">
                  <a:moveTo>
                    <a:pt x="2640" y="0"/>
                  </a:moveTo>
                  <a:cubicBezTo>
                    <a:pt x="2186" y="0"/>
                    <a:pt x="1735" y="162"/>
                    <a:pt x="1421" y="492"/>
                  </a:cubicBezTo>
                  <a:cubicBezTo>
                    <a:pt x="1283" y="644"/>
                    <a:pt x="1162" y="810"/>
                    <a:pt x="1055" y="986"/>
                  </a:cubicBezTo>
                  <a:lnTo>
                    <a:pt x="564" y="1736"/>
                  </a:lnTo>
                  <a:cubicBezTo>
                    <a:pt x="333" y="2092"/>
                    <a:pt x="94" y="2466"/>
                    <a:pt x="46" y="2887"/>
                  </a:cubicBezTo>
                  <a:cubicBezTo>
                    <a:pt x="1" y="3309"/>
                    <a:pt x="201" y="3793"/>
                    <a:pt x="609" y="3917"/>
                  </a:cubicBezTo>
                  <a:cubicBezTo>
                    <a:pt x="173" y="4344"/>
                    <a:pt x="499" y="5054"/>
                    <a:pt x="1065" y="5054"/>
                  </a:cubicBezTo>
                  <a:cubicBezTo>
                    <a:pt x="1109" y="5054"/>
                    <a:pt x="1154" y="5049"/>
                    <a:pt x="1200" y="5041"/>
                  </a:cubicBezTo>
                  <a:lnTo>
                    <a:pt x="1200" y="5041"/>
                  </a:lnTo>
                  <a:lnTo>
                    <a:pt x="889" y="5110"/>
                  </a:lnTo>
                  <a:cubicBezTo>
                    <a:pt x="979" y="5600"/>
                    <a:pt x="1211" y="6095"/>
                    <a:pt x="1636" y="6354"/>
                  </a:cubicBezTo>
                  <a:cubicBezTo>
                    <a:pt x="1803" y="6458"/>
                    <a:pt x="2004" y="6511"/>
                    <a:pt x="2202" y="6511"/>
                  </a:cubicBezTo>
                  <a:cubicBezTo>
                    <a:pt x="2505" y="6511"/>
                    <a:pt x="2802" y="6387"/>
                    <a:pt x="2963" y="6133"/>
                  </a:cubicBezTo>
                  <a:cubicBezTo>
                    <a:pt x="3091" y="6288"/>
                    <a:pt x="3236" y="6451"/>
                    <a:pt x="3429" y="6506"/>
                  </a:cubicBezTo>
                  <a:cubicBezTo>
                    <a:pt x="3464" y="6516"/>
                    <a:pt x="3500" y="6520"/>
                    <a:pt x="3536" y="6520"/>
                  </a:cubicBezTo>
                  <a:cubicBezTo>
                    <a:pt x="3706" y="6520"/>
                    <a:pt x="3882" y="6418"/>
                    <a:pt x="3896" y="6250"/>
                  </a:cubicBezTo>
                  <a:cubicBezTo>
                    <a:pt x="3986" y="6547"/>
                    <a:pt x="4302" y="6712"/>
                    <a:pt x="4615" y="6712"/>
                  </a:cubicBezTo>
                  <a:cubicBezTo>
                    <a:pt x="4700" y="6712"/>
                    <a:pt x="4784" y="6700"/>
                    <a:pt x="4864" y="6675"/>
                  </a:cubicBezTo>
                  <a:cubicBezTo>
                    <a:pt x="5240" y="6554"/>
                    <a:pt x="5513" y="6229"/>
                    <a:pt x="5707" y="5891"/>
                  </a:cubicBezTo>
                  <a:cubicBezTo>
                    <a:pt x="5718" y="6291"/>
                    <a:pt x="6131" y="6551"/>
                    <a:pt x="6538" y="6551"/>
                  </a:cubicBezTo>
                  <a:cubicBezTo>
                    <a:pt x="6668" y="6551"/>
                    <a:pt x="6798" y="6525"/>
                    <a:pt x="6913" y="6468"/>
                  </a:cubicBezTo>
                  <a:cubicBezTo>
                    <a:pt x="7387" y="6236"/>
                    <a:pt x="7625" y="5687"/>
                    <a:pt x="7715" y="5165"/>
                  </a:cubicBezTo>
                  <a:cubicBezTo>
                    <a:pt x="7860" y="4291"/>
                    <a:pt x="7584" y="3229"/>
                    <a:pt x="6765" y="2884"/>
                  </a:cubicBezTo>
                  <a:cubicBezTo>
                    <a:pt x="6682" y="2016"/>
                    <a:pt x="6222" y="1225"/>
                    <a:pt x="5513" y="720"/>
                  </a:cubicBezTo>
                  <a:cubicBezTo>
                    <a:pt x="5262" y="541"/>
                    <a:pt x="4932" y="415"/>
                    <a:pt x="4629" y="415"/>
                  </a:cubicBezTo>
                  <a:cubicBezTo>
                    <a:pt x="4400" y="415"/>
                    <a:pt x="4186" y="488"/>
                    <a:pt x="4034" y="665"/>
                  </a:cubicBezTo>
                  <a:cubicBezTo>
                    <a:pt x="3718" y="226"/>
                    <a:pt x="3177" y="0"/>
                    <a:pt x="264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1"/>
            <p:cNvSpPr/>
            <p:nvPr/>
          </p:nvSpPr>
          <p:spPr>
            <a:xfrm>
              <a:off x="1461678" y="4182765"/>
              <a:ext cx="221482" cy="263937"/>
            </a:xfrm>
            <a:custGeom>
              <a:avLst/>
              <a:gdLst/>
              <a:ahLst/>
              <a:cxnLst/>
              <a:rect l="l" t="t" r="r" b="b"/>
              <a:pathLst>
                <a:path w="3544" h="4224" extrusionOk="0">
                  <a:moveTo>
                    <a:pt x="2237" y="0"/>
                  </a:moveTo>
                  <a:cubicBezTo>
                    <a:pt x="2205" y="0"/>
                    <a:pt x="2172" y="16"/>
                    <a:pt x="2157" y="52"/>
                  </a:cubicBezTo>
                  <a:cubicBezTo>
                    <a:pt x="2074" y="249"/>
                    <a:pt x="2056" y="452"/>
                    <a:pt x="2050" y="663"/>
                  </a:cubicBezTo>
                  <a:cubicBezTo>
                    <a:pt x="2025" y="608"/>
                    <a:pt x="2001" y="549"/>
                    <a:pt x="1980" y="494"/>
                  </a:cubicBezTo>
                  <a:cubicBezTo>
                    <a:pt x="1953" y="414"/>
                    <a:pt x="1935" y="328"/>
                    <a:pt x="1901" y="252"/>
                  </a:cubicBezTo>
                  <a:cubicBezTo>
                    <a:pt x="1898" y="248"/>
                    <a:pt x="1894" y="246"/>
                    <a:pt x="1890" y="246"/>
                  </a:cubicBezTo>
                  <a:cubicBezTo>
                    <a:pt x="1883" y="246"/>
                    <a:pt x="1877" y="251"/>
                    <a:pt x="1877" y="259"/>
                  </a:cubicBezTo>
                  <a:cubicBezTo>
                    <a:pt x="1887" y="439"/>
                    <a:pt x="1970" y="643"/>
                    <a:pt x="2046" y="805"/>
                  </a:cubicBezTo>
                  <a:cubicBezTo>
                    <a:pt x="2043" y="1061"/>
                    <a:pt x="1994" y="1310"/>
                    <a:pt x="1901" y="1548"/>
                  </a:cubicBezTo>
                  <a:cubicBezTo>
                    <a:pt x="1887" y="1552"/>
                    <a:pt x="1873" y="1555"/>
                    <a:pt x="1859" y="1555"/>
                  </a:cubicBezTo>
                  <a:lnTo>
                    <a:pt x="1856" y="1555"/>
                  </a:lnTo>
                  <a:cubicBezTo>
                    <a:pt x="1749" y="1444"/>
                    <a:pt x="1642" y="1344"/>
                    <a:pt x="1559" y="1206"/>
                  </a:cubicBezTo>
                  <a:cubicBezTo>
                    <a:pt x="1452" y="1037"/>
                    <a:pt x="1414" y="857"/>
                    <a:pt x="1351" y="670"/>
                  </a:cubicBezTo>
                  <a:cubicBezTo>
                    <a:pt x="1348" y="659"/>
                    <a:pt x="1340" y="654"/>
                    <a:pt x="1331" y="654"/>
                  </a:cubicBezTo>
                  <a:cubicBezTo>
                    <a:pt x="1320" y="654"/>
                    <a:pt x="1308" y="662"/>
                    <a:pt x="1306" y="677"/>
                  </a:cubicBezTo>
                  <a:cubicBezTo>
                    <a:pt x="1303" y="822"/>
                    <a:pt x="1331" y="971"/>
                    <a:pt x="1386" y="1109"/>
                  </a:cubicBezTo>
                  <a:cubicBezTo>
                    <a:pt x="1234" y="1037"/>
                    <a:pt x="1137" y="860"/>
                    <a:pt x="1013" y="750"/>
                  </a:cubicBezTo>
                  <a:cubicBezTo>
                    <a:pt x="1009" y="746"/>
                    <a:pt x="1004" y="744"/>
                    <a:pt x="999" y="744"/>
                  </a:cubicBezTo>
                  <a:cubicBezTo>
                    <a:pt x="987" y="744"/>
                    <a:pt x="975" y="756"/>
                    <a:pt x="985" y="770"/>
                  </a:cubicBezTo>
                  <a:cubicBezTo>
                    <a:pt x="1054" y="874"/>
                    <a:pt x="1134" y="978"/>
                    <a:pt x="1220" y="1071"/>
                  </a:cubicBezTo>
                  <a:cubicBezTo>
                    <a:pt x="1272" y="1140"/>
                    <a:pt x="1348" y="1192"/>
                    <a:pt x="1431" y="1213"/>
                  </a:cubicBezTo>
                  <a:cubicBezTo>
                    <a:pt x="1528" y="1417"/>
                    <a:pt x="1673" y="1600"/>
                    <a:pt x="1835" y="1704"/>
                  </a:cubicBezTo>
                  <a:cubicBezTo>
                    <a:pt x="1721" y="1946"/>
                    <a:pt x="1590" y="2226"/>
                    <a:pt x="1597" y="2495"/>
                  </a:cubicBezTo>
                  <a:cubicBezTo>
                    <a:pt x="1524" y="2367"/>
                    <a:pt x="1424" y="2253"/>
                    <a:pt x="1303" y="2170"/>
                  </a:cubicBezTo>
                  <a:cubicBezTo>
                    <a:pt x="1306" y="2094"/>
                    <a:pt x="1303" y="2022"/>
                    <a:pt x="1296" y="1949"/>
                  </a:cubicBezTo>
                  <a:cubicBezTo>
                    <a:pt x="1293" y="1842"/>
                    <a:pt x="1289" y="1731"/>
                    <a:pt x="1279" y="1621"/>
                  </a:cubicBezTo>
                  <a:cubicBezTo>
                    <a:pt x="1277" y="1605"/>
                    <a:pt x="1265" y="1597"/>
                    <a:pt x="1252" y="1597"/>
                  </a:cubicBezTo>
                  <a:cubicBezTo>
                    <a:pt x="1240" y="1597"/>
                    <a:pt x="1227" y="1605"/>
                    <a:pt x="1223" y="1621"/>
                  </a:cubicBezTo>
                  <a:cubicBezTo>
                    <a:pt x="1217" y="1738"/>
                    <a:pt x="1210" y="1856"/>
                    <a:pt x="1206" y="1973"/>
                  </a:cubicBezTo>
                  <a:cubicBezTo>
                    <a:pt x="1206" y="2018"/>
                    <a:pt x="1203" y="2056"/>
                    <a:pt x="1199" y="2098"/>
                  </a:cubicBezTo>
                  <a:cubicBezTo>
                    <a:pt x="1109" y="2032"/>
                    <a:pt x="1016" y="1970"/>
                    <a:pt x="919" y="1911"/>
                  </a:cubicBezTo>
                  <a:cubicBezTo>
                    <a:pt x="902" y="1897"/>
                    <a:pt x="885" y="1883"/>
                    <a:pt x="864" y="1870"/>
                  </a:cubicBezTo>
                  <a:cubicBezTo>
                    <a:pt x="881" y="1863"/>
                    <a:pt x="892" y="1845"/>
                    <a:pt x="892" y="1825"/>
                  </a:cubicBezTo>
                  <a:cubicBezTo>
                    <a:pt x="899" y="1659"/>
                    <a:pt x="892" y="1510"/>
                    <a:pt x="826" y="1355"/>
                  </a:cubicBezTo>
                  <a:cubicBezTo>
                    <a:pt x="821" y="1346"/>
                    <a:pt x="814" y="1343"/>
                    <a:pt x="807" y="1343"/>
                  </a:cubicBezTo>
                  <a:cubicBezTo>
                    <a:pt x="793" y="1343"/>
                    <a:pt x="779" y="1356"/>
                    <a:pt x="781" y="1372"/>
                  </a:cubicBezTo>
                  <a:cubicBezTo>
                    <a:pt x="812" y="1514"/>
                    <a:pt x="829" y="1669"/>
                    <a:pt x="791" y="1811"/>
                  </a:cubicBezTo>
                  <a:lnTo>
                    <a:pt x="791" y="1818"/>
                  </a:lnTo>
                  <a:cubicBezTo>
                    <a:pt x="764" y="1800"/>
                    <a:pt x="736" y="1783"/>
                    <a:pt x="709" y="1766"/>
                  </a:cubicBezTo>
                  <a:cubicBezTo>
                    <a:pt x="429" y="1600"/>
                    <a:pt x="90" y="1465"/>
                    <a:pt x="59" y="1088"/>
                  </a:cubicBezTo>
                  <a:cubicBezTo>
                    <a:pt x="59" y="1075"/>
                    <a:pt x="48" y="1068"/>
                    <a:pt x="38" y="1068"/>
                  </a:cubicBezTo>
                  <a:cubicBezTo>
                    <a:pt x="28" y="1068"/>
                    <a:pt x="17" y="1075"/>
                    <a:pt x="17" y="1088"/>
                  </a:cubicBezTo>
                  <a:cubicBezTo>
                    <a:pt x="0" y="1441"/>
                    <a:pt x="283" y="1614"/>
                    <a:pt x="553" y="1780"/>
                  </a:cubicBezTo>
                  <a:cubicBezTo>
                    <a:pt x="667" y="1859"/>
                    <a:pt x="781" y="1939"/>
                    <a:pt x="899" y="2015"/>
                  </a:cubicBezTo>
                  <a:cubicBezTo>
                    <a:pt x="1082" y="2170"/>
                    <a:pt x="1234" y="2364"/>
                    <a:pt x="1348" y="2578"/>
                  </a:cubicBezTo>
                  <a:lnTo>
                    <a:pt x="1327" y="2571"/>
                  </a:lnTo>
                  <a:cubicBezTo>
                    <a:pt x="1123" y="2519"/>
                    <a:pt x="964" y="2416"/>
                    <a:pt x="785" y="2322"/>
                  </a:cubicBezTo>
                  <a:cubicBezTo>
                    <a:pt x="636" y="2194"/>
                    <a:pt x="522" y="2042"/>
                    <a:pt x="401" y="1876"/>
                  </a:cubicBezTo>
                  <a:cubicBezTo>
                    <a:pt x="398" y="1873"/>
                    <a:pt x="394" y="1872"/>
                    <a:pt x="390" y="1872"/>
                  </a:cubicBezTo>
                  <a:cubicBezTo>
                    <a:pt x="381" y="1872"/>
                    <a:pt x="372" y="1880"/>
                    <a:pt x="377" y="1890"/>
                  </a:cubicBezTo>
                  <a:cubicBezTo>
                    <a:pt x="453" y="2105"/>
                    <a:pt x="588" y="2295"/>
                    <a:pt x="771" y="2436"/>
                  </a:cubicBezTo>
                  <a:cubicBezTo>
                    <a:pt x="560" y="2423"/>
                    <a:pt x="353" y="2381"/>
                    <a:pt x="156" y="2312"/>
                  </a:cubicBezTo>
                  <a:cubicBezTo>
                    <a:pt x="150" y="2310"/>
                    <a:pt x="144" y="2309"/>
                    <a:pt x="139" y="2309"/>
                  </a:cubicBezTo>
                  <a:cubicBezTo>
                    <a:pt x="93" y="2309"/>
                    <a:pt x="79" y="2383"/>
                    <a:pt x="131" y="2402"/>
                  </a:cubicBezTo>
                  <a:cubicBezTo>
                    <a:pt x="286" y="2464"/>
                    <a:pt x="458" y="2503"/>
                    <a:pt x="628" y="2503"/>
                  </a:cubicBezTo>
                  <a:cubicBezTo>
                    <a:pt x="694" y="2503"/>
                    <a:pt x="759" y="2497"/>
                    <a:pt x="823" y="2485"/>
                  </a:cubicBezTo>
                  <a:cubicBezTo>
                    <a:pt x="823" y="2485"/>
                    <a:pt x="823" y="2485"/>
                    <a:pt x="826" y="2481"/>
                  </a:cubicBezTo>
                  <a:cubicBezTo>
                    <a:pt x="995" y="2609"/>
                    <a:pt x="1196" y="2699"/>
                    <a:pt x="1407" y="2744"/>
                  </a:cubicBezTo>
                  <a:lnTo>
                    <a:pt x="1407" y="4133"/>
                  </a:lnTo>
                  <a:cubicBezTo>
                    <a:pt x="1331" y="4147"/>
                    <a:pt x="1258" y="4158"/>
                    <a:pt x="1182" y="4175"/>
                  </a:cubicBezTo>
                  <a:cubicBezTo>
                    <a:pt x="1154" y="4182"/>
                    <a:pt x="1158" y="4223"/>
                    <a:pt x="1189" y="4223"/>
                  </a:cubicBezTo>
                  <a:cubicBezTo>
                    <a:pt x="1548" y="4220"/>
                    <a:pt x="1911" y="4178"/>
                    <a:pt x="2271" y="4178"/>
                  </a:cubicBezTo>
                  <a:cubicBezTo>
                    <a:pt x="2347" y="4175"/>
                    <a:pt x="2347" y="4064"/>
                    <a:pt x="2271" y="4057"/>
                  </a:cubicBezTo>
                  <a:cubicBezTo>
                    <a:pt x="2167" y="4057"/>
                    <a:pt x="2067" y="4064"/>
                    <a:pt x="1963" y="4071"/>
                  </a:cubicBezTo>
                  <a:lnTo>
                    <a:pt x="1963" y="2730"/>
                  </a:lnTo>
                  <a:cubicBezTo>
                    <a:pt x="2022" y="2505"/>
                    <a:pt x="2112" y="2288"/>
                    <a:pt x="2236" y="2091"/>
                  </a:cubicBezTo>
                  <a:cubicBezTo>
                    <a:pt x="2374" y="2138"/>
                    <a:pt x="2519" y="2162"/>
                    <a:pt x="2664" y="2162"/>
                  </a:cubicBezTo>
                  <a:cubicBezTo>
                    <a:pt x="2689" y="2162"/>
                    <a:pt x="2715" y="2161"/>
                    <a:pt x="2741" y="2160"/>
                  </a:cubicBezTo>
                  <a:cubicBezTo>
                    <a:pt x="2852" y="2244"/>
                    <a:pt x="3002" y="2280"/>
                    <a:pt x="3148" y="2280"/>
                  </a:cubicBezTo>
                  <a:cubicBezTo>
                    <a:pt x="3224" y="2280"/>
                    <a:pt x="3298" y="2271"/>
                    <a:pt x="3366" y="2253"/>
                  </a:cubicBezTo>
                  <a:cubicBezTo>
                    <a:pt x="3424" y="2240"/>
                    <a:pt x="3407" y="2158"/>
                    <a:pt x="3354" y="2158"/>
                  </a:cubicBezTo>
                  <a:cubicBezTo>
                    <a:pt x="3350" y="2158"/>
                    <a:pt x="3346" y="2159"/>
                    <a:pt x="3342" y="2160"/>
                  </a:cubicBezTo>
                  <a:cubicBezTo>
                    <a:pt x="3279" y="2176"/>
                    <a:pt x="3215" y="2184"/>
                    <a:pt x="3150" y="2184"/>
                  </a:cubicBezTo>
                  <a:cubicBezTo>
                    <a:pt x="3061" y="2184"/>
                    <a:pt x="2972" y="2169"/>
                    <a:pt x="2886" y="2139"/>
                  </a:cubicBezTo>
                  <a:cubicBezTo>
                    <a:pt x="3024" y="2115"/>
                    <a:pt x="3149" y="2060"/>
                    <a:pt x="3259" y="1973"/>
                  </a:cubicBezTo>
                  <a:cubicBezTo>
                    <a:pt x="3288" y="1942"/>
                    <a:pt x="3264" y="1892"/>
                    <a:pt x="3225" y="1892"/>
                  </a:cubicBezTo>
                  <a:cubicBezTo>
                    <a:pt x="3222" y="1892"/>
                    <a:pt x="3218" y="1893"/>
                    <a:pt x="3214" y="1894"/>
                  </a:cubicBezTo>
                  <a:cubicBezTo>
                    <a:pt x="3062" y="1942"/>
                    <a:pt x="2924" y="2015"/>
                    <a:pt x="2765" y="2039"/>
                  </a:cubicBezTo>
                  <a:cubicBezTo>
                    <a:pt x="2695" y="2049"/>
                    <a:pt x="2626" y="2055"/>
                    <a:pt x="2556" y="2055"/>
                  </a:cubicBezTo>
                  <a:cubicBezTo>
                    <a:pt x="2467" y="2055"/>
                    <a:pt x="2377" y="2046"/>
                    <a:pt x="2288" y="2029"/>
                  </a:cubicBezTo>
                  <a:cubicBezTo>
                    <a:pt x="2367" y="1956"/>
                    <a:pt x="2447" y="1890"/>
                    <a:pt x="2533" y="1828"/>
                  </a:cubicBezTo>
                  <a:cubicBezTo>
                    <a:pt x="2672" y="1735"/>
                    <a:pt x="2800" y="1628"/>
                    <a:pt x="2924" y="1514"/>
                  </a:cubicBezTo>
                  <a:cubicBezTo>
                    <a:pt x="2925" y="1514"/>
                    <a:pt x="2925" y="1514"/>
                    <a:pt x="2926" y="1514"/>
                  </a:cubicBezTo>
                  <a:cubicBezTo>
                    <a:pt x="3070" y="1514"/>
                    <a:pt x="3450" y="1195"/>
                    <a:pt x="3511" y="1137"/>
                  </a:cubicBezTo>
                  <a:cubicBezTo>
                    <a:pt x="3544" y="1104"/>
                    <a:pt x="3511" y="1055"/>
                    <a:pt x="3475" y="1055"/>
                  </a:cubicBezTo>
                  <a:cubicBezTo>
                    <a:pt x="3465" y="1055"/>
                    <a:pt x="3455" y="1059"/>
                    <a:pt x="3446" y="1068"/>
                  </a:cubicBezTo>
                  <a:cubicBezTo>
                    <a:pt x="3366" y="1147"/>
                    <a:pt x="3287" y="1220"/>
                    <a:pt x="3197" y="1289"/>
                  </a:cubicBezTo>
                  <a:cubicBezTo>
                    <a:pt x="3131" y="1344"/>
                    <a:pt x="3059" y="1396"/>
                    <a:pt x="2983" y="1444"/>
                  </a:cubicBezTo>
                  <a:cubicBezTo>
                    <a:pt x="3097" y="1317"/>
                    <a:pt x="3159" y="1154"/>
                    <a:pt x="3162" y="985"/>
                  </a:cubicBezTo>
                  <a:cubicBezTo>
                    <a:pt x="3162" y="944"/>
                    <a:pt x="3125" y="919"/>
                    <a:pt x="3091" y="919"/>
                  </a:cubicBezTo>
                  <a:cubicBezTo>
                    <a:pt x="3064" y="919"/>
                    <a:pt x="3039" y="934"/>
                    <a:pt x="3035" y="967"/>
                  </a:cubicBezTo>
                  <a:cubicBezTo>
                    <a:pt x="3010" y="1102"/>
                    <a:pt x="2955" y="1234"/>
                    <a:pt x="2869" y="1344"/>
                  </a:cubicBezTo>
                  <a:cubicBezTo>
                    <a:pt x="2865" y="1175"/>
                    <a:pt x="2869" y="1002"/>
                    <a:pt x="2806" y="840"/>
                  </a:cubicBezTo>
                  <a:cubicBezTo>
                    <a:pt x="2803" y="830"/>
                    <a:pt x="2796" y="826"/>
                    <a:pt x="2789" y="826"/>
                  </a:cubicBezTo>
                  <a:cubicBezTo>
                    <a:pt x="2780" y="826"/>
                    <a:pt x="2772" y="833"/>
                    <a:pt x="2772" y="846"/>
                  </a:cubicBezTo>
                  <a:cubicBezTo>
                    <a:pt x="2765" y="1030"/>
                    <a:pt x="2796" y="1216"/>
                    <a:pt x="2772" y="1399"/>
                  </a:cubicBezTo>
                  <a:cubicBezTo>
                    <a:pt x="2323" y="1669"/>
                    <a:pt x="1973" y="2022"/>
                    <a:pt x="1794" y="2519"/>
                  </a:cubicBezTo>
                  <a:lnTo>
                    <a:pt x="1790" y="2523"/>
                  </a:lnTo>
                  <a:cubicBezTo>
                    <a:pt x="1770" y="2402"/>
                    <a:pt x="1770" y="2281"/>
                    <a:pt x="1787" y="2160"/>
                  </a:cubicBezTo>
                  <a:cubicBezTo>
                    <a:pt x="1856" y="1966"/>
                    <a:pt x="1963" y="1780"/>
                    <a:pt x="2050" y="1586"/>
                  </a:cubicBezTo>
                  <a:cubicBezTo>
                    <a:pt x="2264" y="1527"/>
                    <a:pt x="2450" y="1396"/>
                    <a:pt x="2578" y="1216"/>
                  </a:cubicBezTo>
                  <a:cubicBezTo>
                    <a:pt x="2605" y="1178"/>
                    <a:pt x="2569" y="1141"/>
                    <a:pt x="2532" y="1141"/>
                  </a:cubicBezTo>
                  <a:cubicBezTo>
                    <a:pt x="2516" y="1141"/>
                    <a:pt x="2500" y="1148"/>
                    <a:pt x="2488" y="1164"/>
                  </a:cubicBezTo>
                  <a:cubicBezTo>
                    <a:pt x="2388" y="1306"/>
                    <a:pt x="2250" y="1417"/>
                    <a:pt x="2094" y="1486"/>
                  </a:cubicBezTo>
                  <a:cubicBezTo>
                    <a:pt x="2271" y="1037"/>
                    <a:pt x="2136" y="542"/>
                    <a:pt x="2309" y="93"/>
                  </a:cubicBezTo>
                  <a:cubicBezTo>
                    <a:pt x="2332" y="37"/>
                    <a:pt x="2285" y="0"/>
                    <a:pt x="223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1"/>
            <p:cNvSpPr/>
            <p:nvPr/>
          </p:nvSpPr>
          <p:spPr>
            <a:xfrm>
              <a:off x="1686723" y="4254373"/>
              <a:ext cx="57745" cy="50238"/>
            </a:xfrm>
            <a:custGeom>
              <a:avLst/>
              <a:gdLst/>
              <a:ahLst/>
              <a:cxnLst/>
              <a:rect l="l" t="t" r="r" b="b"/>
              <a:pathLst>
                <a:path w="924" h="804" extrusionOk="0">
                  <a:moveTo>
                    <a:pt x="678" y="374"/>
                  </a:moveTo>
                  <a:lnTo>
                    <a:pt x="678" y="374"/>
                  </a:lnTo>
                  <a:cubicBezTo>
                    <a:pt x="680" y="378"/>
                    <a:pt x="681" y="382"/>
                    <a:pt x="680" y="382"/>
                  </a:cubicBezTo>
                  <a:cubicBezTo>
                    <a:pt x="680" y="382"/>
                    <a:pt x="679" y="380"/>
                    <a:pt x="678" y="374"/>
                  </a:cubicBezTo>
                  <a:close/>
                  <a:moveTo>
                    <a:pt x="596" y="560"/>
                  </a:moveTo>
                  <a:cubicBezTo>
                    <a:pt x="595" y="561"/>
                    <a:pt x="594" y="561"/>
                    <a:pt x="593" y="562"/>
                  </a:cubicBezTo>
                  <a:lnTo>
                    <a:pt x="593" y="562"/>
                  </a:lnTo>
                  <a:lnTo>
                    <a:pt x="595" y="561"/>
                  </a:lnTo>
                  <a:lnTo>
                    <a:pt x="595" y="561"/>
                  </a:lnTo>
                  <a:lnTo>
                    <a:pt x="596" y="560"/>
                  </a:lnTo>
                  <a:close/>
                  <a:moveTo>
                    <a:pt x="164" y="0"/>
                  </a:moveTo>
                  <a:cubicBezTo>
                    <a:pt x="147" y="0"/>
                    <a:pt x="130" y="8"/>
                    <a:pt x="118" y="25"/>
                  </a:cubicBezTo>
                  <a:lnTo>
                    <a:pt x="121" y="22"/>
                  </a:lnTo>
                  <a:lnTo>
                    <a:pt x="121" y="22"/>
                  </a:lnTo>
                  <a:cubicBezTo>
                    <a:pt x="0" y="229"/>
                    <a:pt x="25" y="527"/>
                    <a:pt x="211" y="686"/>
                  </a:cubicBezTo>
                  <a:cubicBezTo>
                    <a:pt x="298" y="762"/>
                    <a:pt x="410" y="803"/>
                    <a:pt x="526" y="803"/>
                  </a:cubicBezTo>
                  <a:cubicBezTo>
                    <a:pt x="530" y="803"/>
                    <a:pt x="535" y="803"/>
                    <a:pt x="540" y="803"/>
                  </a:cubicBezTo>
                  <a:cubicBezTo>
                    <a:pt x="664" y="796"/>
                    <a:pt x="775" y="730"/>
                    <a:pt x="847" y="630"/>
                  </a:cubicBezTo>
                  <a:cubicBezTo>
                    <a:pt x="885" y="575"/>
                    <a:pt x="909" y="509"/>
                    <a:pt x="916" y="444"/>
                  </a:cubicBezTo>
                  <a:cubicBezTo>
                    <a:pt x="923" y="374"/>
                    <a:pt x="909" y="288"/>
                    <a:pt x="854" y="243"/>
                  </a:cubicBezTo>
                  <a:cubicBezTo>
                    <a:pt x="833" y="220"/>
                    <a:pt x="806" y="210"/>
                    <a:pt x="780" y="210"/>
                  </a:cubicBezTo>
                  <a:cubicBezTo>
                    <a:pt x="728" y="210"/>
                    <a:pt x="677" y="250"/>
                    <a:pt x="674" y="312"/>
                  </a:cubicBezTo>
                  <a:cubicBezTo>
                    <a:pt x="674" y="326"/>
                    <a:pt x="674" y="336"/>
                    <a:pt x="674" y="350"/>
                  </a:cubicBezTo>
                  <a:cubicBezTo>
                    <a:pt x="674" y="357"/>
                    <a:pt x="674" y="364"/>
                    <a:pt x="678" y="374"/>
                  </a:cubicBezTo>
                  <a:cubicBezTo>
                    <a:pt x="676" y="370"/>
                    <a:pt x="675" y="369"/>
                    <a:pt x="675" y="369"/>
                  </a:cubicBezTo>
                  <a:lnTo>
                    <a:pt x="675" y="369"/>
                  </a:lnTo>
                  <a:cubicBezTo>
                    <a:pt x="674" y="369"/>
                    <a:pt x="678" y="386"/>
                    <a:pt x="678" y="392"/>
                  </a:cubicBezTo>
                  <a:cubicBezTo>
                    <a:pt x="678" y="402"/>
                    <a:pt x="678" y="412"/>
                    <a:pt x="678" y="423"/>
                  </a:cubicBezTo>
                  <a:lnTo>
                    <a:pt x="678" y="426"/>
                  </a:lnTo>
                  <a:cubicBezTo>
                    <a:pt x="678" y="426"/>
                    <a:pt x="671" y="447"/>
                    <a:pt x="671" y="454"/>
                  </a:cubicBezTo>
                  <a:cubicBezTo>
                    <a:pt x="671" y="456"/>
                    <a:pt x="669" y="462"/>
                    <a:pt x="667" y="467"/>
                  </a:cubicBezTo>
                  <a:lnTo>
                    <a:pt x="667" y="467"/>
                  </a:lnTo>
                  <a:cubicBezTo>
                    <a:pt x="667" y="468"/>
                    <a:pt x="666" y="469"/>
                    <a:pt x="664" y="471"/>
                  </a:cubicBezTo>
                  <a:cubicBezTo>
                    <a:pt x="664" y="472"/>
                    <a:pt x="664" y="472"/>
                    <a:pt x="664" y="472"/>
                  </a:cubicBezTo>
                  <a:lnTo>
                    <a:pt x="664" y="472"/>
                  </a:lnTo>
                  <a:cubicBezTo>
                    <a:pt x="665" y="470"/>
                    <a:pt x="666" y="469"/>
                    <a:pt x="667" y="468"/>
                  </a:cubicBezTo>
                  <a:lnTo>
                    <a:pt x="667" y="468"/>
                  </a:lnTo>
                  <a:cubicBezTo>
                    <a:pt x="665" y="473"/>
                    <a:pt x="663" y="477"/>
                    <a:pt x="661" y="478"/>
                  </a:cubicBezTo>
                  <a:lnTo>
                    <a:pt x="661" y="478"/>
                  </a:lnTo>
                  <a:cubicBezTo>
                    <a:pt x="662" y="476"/>
                    <a:pt x="664" y="474"/>
                    <a:pt x="664" y="472"/>
                  </a:cubicBezTo>
                  <a:lnTo>
                    <a:pt x="664" y="472"/>
                  </a:lnTo>
                  <a:cubicBezTo>
                    <a:pt x="662" y="475"/>
                    <a:pt x="660" y="478"/>
                    <a:pt x="660" y="478"/>
                  </a:cubicBezTo>
                  <a:cubicBezTo>
                    <a:pt x="660" y="478"/>
                    <a:pt x="660" y="478"/>
                    <a:pt x="660" y="478"/>
                  </a:cubicBezTo>
                  <a:cubicBezTo>
                    <a:pt x="661" y="478"/>
                    <a:pt x="661" y="478"/>
                    <a:pt x="661" y="478"/>
                  </a:cubicBezTo>
                  <a:lnTo>
                    <a:pt x="661" y="478"/>
                  </a:lnTo>
                  <a:cubicBezTo>
                    <a:pt x="660" y="480"/>
                    <a:pt x="658" y="482"/>
                    <a:pt x="657" y="485"/>
                  </a:cubicBezTo>
                  <a:cubicBezTo>
                    <a:pt x="654" y="492"/>
                    <a:pt x="647" y="502"/>
                    <a:pt x="643" y="509"/>
                  </a:cubicBezTo>
                  <a:lnTo>
                    <a:pt x="633" y="523"/>
                  </a:lnTo>
                  <a:cubicBezTo>
                    <a:pt x="635" y="520"/>
                    <a:pt x="636" y="518"/>
                    <a:pt x="636" y="518"/>
                  </a:cubicBezTo>
                  <a:lnTo>
                    <a:pt x="636" y="518"/>
                  </a:lnTo>
                  <a:cubicBezTo>
                    <a:pt x="636" y="518"/>
                    <a:pt x="625" y="531"/>
                    <a:pt x="622" y="533"/>
                  </a:cubicBezTo>
                  <a:cubicBezTo>
                    <a:pt x="616" y="540"/>
                    <a:pt x="609" y="551"/>
                    <a:pt x="598" y="558"/>
                  </a:cubicBezTo>
                  <a:lnTo>
                    <a:pt x="596" y="560"/>
                  </a:lnTo>
                  <a:lnTo>
                    <a:pt x="596" y="560"/>
                  </a:lnTo>
                  <a:cubicBezTo>
                    <a:pt x="599" y="558"/>
                    <a:pt x="601" y="557"/>
                    <a:pt x="602" y="557"/>
                  </a:cubicBezTo>
                  <a:lnTo>
                    <a:pt x="602" y="557"/>
                  </a:lnTo>
                  <a:cubicBezTo>
                    <a:pt x="602" y="557"/>
                    <a:pt x="600" y="558"/>
                    <a:pt x="595" y="561"/>
                  </a:cubicBezTo>
                  <a:lnTo>
                    <a:pt x="595" y="561"/>
                  </a:lnTo>
                  <a:lnTo>
                    <a:pt x="591" y="565"/>
                  </a:lnTo>
                  <a:cubicBezTo>
                    <a:pt x="591" y="564"/>
                    <a:pt x="592" y="563"/>
                    <a:pt x="593" y="562"/>
                  </a:cubicBezTo>
                  <a:lnTo>
                    <a:pt x="593" y="562"/>
                  </a:lnTo>
                  <a:lnTo>
                    <a:pt x="571" y="575"/>
                  </a:lnTo>
                  <a:lnTo>
                    <a:pt x="564" y="578"/>
                  </a:lnTo>
                  <a:lnTo>
                    <a:pt x="564" y="578"/>
                  </a:lnTo>
                  <a:cubicBezTo>
                    <a:pt x="550" y="582"/>
                    <a:pt x="540" y="585"/>
                    <a:pt x="529" y="589"/>
                  </a:cubicBezTo>
                  <a:cubicBezTo>
                    <a:pt x="526" y="589"/>
                    <a:pt x="501" y="592"/>
                    <a:pt x="512" y="592"/>
                  </a:cubicBezTo>
                  <a:lnTo>
                    <a:pt x="463" y="592"/>
                  </a:lnTo>
                  <a:lnTo>
                    <a:pt x="446" y="589"/>
                  </a:lnTo>
                  <a:cubicBezTo>
                    <a:pt x="427" y="582"/>
                    <a:pt x="408" y="579"/>
                    <a:pt x="389" y="571"/>
                  </a:cubicBezTo>
                  <a:lnTo>
                    <a:pt x="389" y="571"/>
                  </a:lnTo>
                  <a:cubicBezTo>
                    <a:pt x="390" y="571"/>
                    <a:pt x="391" y="571"/>
                    <a:pt x="391" y="571"/>
                  </a:cubicBezTo>
                  <a:cubicBezTo>
                    <a:pt x="391" y="571"/>
                    <a:pt x="389" y="570"/>
                    <a:pt x="384" y="568"/>
                  </a:cubicBezTo>
                  <a:lnTo>
                    <a:pt x="384" y="568"/>
                  </a:lnTo>
                  <a:cubicBezTo>
                    <a:pt x="386" y="569"/>
                    <a:pt x="388" y="570"/>
                    <a:pt x="389" y="571"/>
                  </a:cubicBezTo>
                  <a:lnTo>
                    <a:pt x="389" y="571"/>
                  </a:lnTo>
                  <a:cubicBezTo>
                    <a:pt x="386" y="569"/>
                    <a:pt x="379" y="566"/>
                    <a:pt x="377" y="565"/>
                  </a:cubicBezTo>
                  <a:cubicBezTo>
                    <a:pt x="367" y="558"/>
                    <a:pt x="353" y="554"/>
                    <a:pt x="343" y="547"/>
                  </a:cubicBezTo>
                  <a:cubicBezTo>
                    <a:pt x="336" y="540"/>
                    <a:pt x="329" y="537"/>
                    <a:pt x="322" y="530"/>
                  </a:cubicBezTo>
                  <a:lnTo>
                    <a:pt x="322" y="530"/>
                  </a:lnTo>
                  <a:cubicBezTo>
                    <a:pt x="325" y="532"/>
                    <a:pt x="326" y="533"/>
                    <a:pt x="326" y="533"/>
                  </a:cubicBezTo>
                  <a:cubicBezTo>
                    <a:pt x="327" y="533"/>
                    <a:pt x="314" y="522"/>
                    <a:pt x="311" y="520"/>
                  </a:cubicBezTo>
                  <a:cubicBezTo>
                    <a:pt x="294" y="506"/>
                    <a:pt x="277" y="489"/>
                    <a:pt x="264" y="472"/>
                  </a:cubicBezTo>
                  <a:lnTo>
                    <a:pt x="264" y="472"/>
                  </a:lnTo>
                  <a:cubicBezTo>
                    <a:pt x="261" y="468"/>
                    <a:pt x="256" y="460"/>
                    <a:pt x="256" y="457"/>
                  </a:cubicBezTo>
                  <a:cubicBezTo>
                    <a:pt x="249" y="447"/>
                    <a:pt x="242" y="437"/>
                    <a:pt x="239" y="426"/>
                  </a:cubicBezTo>
                  <a:cubicBezTo>
                    <a:pt x="228" y="409"/>
                    <a:pt x="222" y="392"/>
                    <a:pt x="215" y="371"/>
                  </a:cubicBezTo>
                  <a:cubicBezTo>
                    <a:pt x="190" y="271"/>
                    <a:pt x="194" y="167"/>
                    <a:pt x="222" y="70"/>
                  </a:cubicBezTo>
                  <a:cubicBezTo>
                    <a:pt x="231" y="29"/>
                    <a:pt x="198" y="0"/>
                    <a:pt x="16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1"/>
            <p:cNvSpPr/>
            <p:nvPr/>
          </p:nvSpPr>
          <p:spPr>
            <a:xfrm>
              <a:off x="1406808" y="4264496"/>
              <a:ext cx="58558" cy="45989"/>
            </a:xfrm>
            <a:custGeom>
              <a:avLst/>
              <a:gdLst/>
              <a:ahLst/>
              <a:cxnLst/>
              <a:rect l="l" t="t" r="r" b="b"/>
              <a:pathLst>
                <a:path w="937" h="736" extrusionOk="0">
                  <a:moveTo>
                    <a:pt x="138" y="1"/>
                  </a:moveTo>
                  <a:cubicBezTo>
                    <a:pt x="122" y="1"/>
                    <a:pt x="106" y="7"/>
                    <a:pt x="97" y="22"/>
                  </a:cubicBezTo>
                  <a:lnTo>
                    <a:pt x="97" y="26"/>
                  </a:lnTo>
                  <a:cubicBezTo>
                    <a:pt x="0" y="185"/>
                    <a:pt x="7" y="385"/>
                    <a:pt x="114" y="537"/>
                  </a:cubicBezTo>
                  <a:cubicBezTo>
                    <a:pt x="205" y="663"/>
                    <a:pt x="351" y="735"/>
                    <a:pt x="500" y="735"/>
                  </a:cubicBezTo>
                  <a:cubicBezTo>
                    <a:pt x="543" y="735"/>
                    <a:pt x="587" y="729"/>
                    <a:pt x="629" y="717"/>
                  </a:cubicBezTo>
                  <a:cubicBezTo>
                    <a:pt x="743" y="686"/>
                    <a:pt x="840" y="620"/>
                    <a:pt x="909" y="524"/>
                  </a:cubicBezTo>
                  <a:cubicBezTo>
                    <a:pt x="937" y="475"/>
                    <a:pt x="919" y="416"/>
                    <a:pt x="875" y="385"/>
                  </a:cubicBezTo>
                  <a:cubicBezTo>
                    <a:pt x="859" y="376"/>
                    <a:pt x="841" y="372"/>
                    <a:pt x="824" y="372"/>
                  </a:cubicBezTo>
                  <a:cubicBezTo>
                    <a:pt x="789" y="372"/>
                    <a:pt x="754" y="390"/>
                    <a:pt x="733" y="420"/>
                  </a:cubicBezTo>
                  <a:cubicBezTo>
                    <a:pt x="729" y="423"/>
                    <a:pt x="726" y="430"/>
                    <a:pt x="722" y="434"/>
                  </a:cubicBezTo>
                  <a:cubicBezTo>
                    <a:pt x="719" y="437"/>
                    <a:pt x="705" y="451"/>
                    <a:pt x="695" y="458"/>
                  </a:cubicBezTo>
                  <a:cubicBezTo>
                    <a:pt x="689" y="466"/>
                    <a:pt x="682" y="472"/>
                    <a:pt x="676" y="477"/>
                  </a:cubicBezTo>
                  <a:lnTo>
                    <a:pt x="676" y="477"/>
                  </a:lnTo>
                  <a:cubicBezTo>
                    <a:pt x="674" y="477"/>
                    <a:pt x="656" y="490"/>
                    <a:pt x="653" y="492"/>
                  </a:cubicBezTo>
                  <a:cubicBezTo>
                    <a:pt x="619" y="513"/>
                    <a:pt x="584" y="530"/>
                    <a:pt x="543" y="537"/>
                  </a:cubicBezTo>
                  <a:cubicBezTo>
                    <a:pt x="532" y="537"/>
                    <a:pt x="519" y="541"/>
                    <a:pt x="508" y="541"/>
                  </a:cubicBezTo>
                  <a:lnTo>
                    <a:pt x="422" y="541"/>
                  </a:lnTo>
                  <a:lnTo>
                    <a:pt x="405" y="537"/>
                  </a:lnTo>
                  <a:cubicBezTo>
                    <a:pt x="394" y="534"/>
                    <a:pt x="380" y="530"/>
                    <a:pt x="370" y="527"/>
                  </a:cubicBezTo>
                  <a:cubicBezTo>
                    <a:pt x="367" y="527"/>
                    <a:pt x="351" y="520"/>
                    <a:pt x="347" y="518"/>
                  </a:cubicBezTo>
                  <a:lnTo>
                    <a:pt x="347" y="518"/>
                  </a:lnTo>
                  <a:cubicBezTo>
                    <a:pt x="338" y="513"/>
                    <a:pt x="331" y="509"/>
                    <a:pt x="322" y="503"/>
                  </a:cubicBezTo>
                  <a:cubicBezTo>
                    <a:pt x="252" y="461"/>
                    <a:pt x="201" y="396"/>
                    <a:pt x="180" y="320"/>
                  </a:cubicBezTo>
                  <a:cubicBezTo>
                    <a:pt x="149" y="237"/>
                    <a:pt x="152" y="143"/>
                    <a:pt x="187" y="60"/>
                  </a:cubicBezTo>
                  <a:cubicBezTo>
                    <a:pt x="201" y="26"/>
                    <a:pt x="169" y="1"/>
                    <a:pt x="13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1"/>
            <p:cNvSpPr/>
            <p:nvPr/>
          </p:nvSpPr>
          <p:spPr>
            <a:xfrm>
              <a:off x="1577857" y="4146274"/>
              <a:ext cx="50621" cy="37803"/>
            </a:xfrm>
            <a:custGeom>
              <a:avLst/>
              <a:gdLst/>
              <a:ahLst/>
              <a:cxnLst/>
              <a:rect l="l" t="t" r="r" b="b"/>
              <a:pathLst>
                <a:path w="810" h="605" extrusionOk="0">
                  <a:moveTo>
                    <a:pt x="526" y="293"/>
                  </a:moveTo>
                  <a:cubicBezTo>
                    <a:pt x="525" y="295"/>
                    <a:pt x="524" y="296"/>
                    <a:pt x="523" y="297"/>
                  </a:cubicBezTo>
                  <a:lnTo>
                    <a:pt x="523" y="297"/>
                  </a:lnTo>
                  <a:cubicBezTo>
                    <a:pt x="525" y="295"/>
                    <a:pt x="526" y="293"/>
                    <a:pt x="526" y="293"/>
                  </a:cubicBezTo>
                  <a:close/>
                  <a:moveTo>
                    <a:pt x="283" y="345"/>
                  </a:moveTo>
                  <a:lnTo>
                    <a:pt x="283" y="345"/>
                  </a:lnTo>
                  <a:cubicBezTo>
                    <a:pt x="283" y="345"/>
                    <a:pt x="284" y="345"/>
                    <a:pt x="285" y="345"/>
                  </a:cubicBezTo>
                  <a:lnTo>
                    <a:pt x="285" y="345"/>
                  </a:lnTo>
                  <a:cubicBezTo>
                    <a:pt x="284" y="345"/>
                    <a:pt x="284" y="345"/>
                    <a:pt x="284" y="345"/>
                  </a:cubicBezTo>
                  <a:cubicBezTo>
                    <a:pt x="283" y="345"/>
                    <a:pt x="283" y="345"/>
                    <a:pt x="283" y="345"/>
                  </a:cubicBezTo>
                  <a:close/>
                  <a:moveTo>
                    <a:pt x="316" y="365"/>
                  </a:moveTo>
                  <a:lnTo>
                    <a:pt x="316" y="365"/>
                  </a:lnTo>
                  <a:cubicBezTo>
                    <a:pt x="316" y="365"/>
                    <a:pt x="317" y="365"/>
                    <a:pt x="319" y="366"/>
                  </a:cubicBezTo>
                  <a:lnTo>
                    <a:pt x="319" y="366"/>
                  </a:lnTo>
                  <a:cubicBezTo>
                    <a:pt x="319" y="366"/>
                    <a:pt x="319" y="366"/>
                    <a:pt x="318" y="366"/>
                  </a:cubicBezTo>
                  <a:cubicBezTo>
                    <a:pt x="316" y="365"/>
                    <a:pt x="316" y="365"/>
                    <a:pt x="316" y="365"/>
                  </a:cubicBezTo>
                  <a:close/>
                  <a:moveTo>
                    <a:pt x="323" y="368"/>
                  </a:moveTo>
                  <a:cubicBezTo>
                    <a:pt x="325" y="368"/>
                    <a:pt x="326" y="369"/>
                    <a:pt x="327" y="369"/>
                  </a:cubicBezTo>
                  <a:lnTo>
                    <a:pt x="327" y="369"/>
                  </a:lnTo>
                  <a:cubicBezTo>
                    <a:pt x="326" y="369"/>
                    <a:pt x="325" y="368"/>
                    <a:pt x="323" y="368"/>
                  </a:cubicBezTo>
                  <a:close/>
                  <a:moveTo>
                    <a:pt x="329" y="370"/>
                  </a:moveTo>
                  <a:cubicBezTo>
                    <a:pt x="331" y="371"/>
                    <a:pt x="332" y="372"/>
                    <a:pt x="332" y="373"/>
                  </a:cubicBezTo>
                  <a:cubicBezTo>
                    <a:pt x="331" y="372"/>
                    <a:pt x="330" y="371"/>
                    <a:pt x="329" y="370"/>
                  </a:cubicBezTo>
                  <a:close/>
                  <a:moveTo>
                    <a:pt x="158" y="0"/>
                  </a:moveTo>
                  <a:cubicBezTo>
                    <a:pt x="133" y="0"/>
                    <a:pt x="108" y="13"/>
                    <a:pt x="94" y="34"/>
                  </a:cubicBezTo>
                  <a:lnTo>
                    <a:pt x="90" y="34"/>
                  </a:lnTo>
                  <a:cubicBezTo>
                    <a:pt x="0" y="183"/>
                    <a:pt x="21" y="373"/>
                    <a:pt x="142" y="497"/>
                  </a:cubicBezTo>
                  <a:cubicBezTo>
                    <a:pt x="208" y="563"/>
                    <a:pt x="298" y="601"/>
                    <a:pt x="391" y="604"/>
                  </a:cubicBezTo>
                  <a:cubicBezTo>
                    <a:pt x="488" y="604"/>
                    <a:pt x="581" y="570"/>
                    <a:pt x="657" y="508"/>
                  </a:cubicBezTo>
                  <a:cubicBezTo>
                    <a:pt x="744" y="435"/>
                    <a:pt x="809" y="318"/>
                    <a:pt x="792" y="204"/>
                  </a:cubicBezTo>
                  <a:cubicBezTo>
                    <a:pt x="778" y="148"/>
                    <a:pt x="733" y="114"/>
                    <a:pt x="678" y="110"/>
                  </a:cubicBezTo>
                  <a:cubicBezTo>
                    <a:pt x="623" y="114"/>
                    <a:pt x="578" y="148"/>
                    <a:pt x="560" y="197"/>
                  </a:cubicBezTo>
                  <a:cubicBezTo>
                    <a:pt x="557" y="210"/>
                    <a:pt x="553" y="228"/>
                    <a:pt x="550" y="242"/>
                  </a:cubicBezTo>
                  <a:cubicBezTo>
                    <a:pt x="550" y="246"/>
                    <a:pt x="548" y="251"/>
                    <a:pt x="546" y="254"/>
                  </a:cubicBezTo>
                  <a:lnTo>
                    <a:pt x="546" y="254"/>
                  </a:lnTo>
                  <a:cubicBezTo>
                    <a:pt x="546" y="255"/>
                    <a:pt x="545" y="257"/>
                    <a:pt x="543" y="259"/>
                  </a:cubicBezTo>
                  <a:cubicBezTo>
                    <a:pt x="540" y="273"/>
                    <a:pt x="533" y="287"/>
                    <a:pt x="522" y="297"/>
                  </a:cubicBezTo>
                  <a:cubicBezTo>
                    <a:pt x="522" y="298"/>
                    <a:pt x="522" y="300"/>
                    <a:pt x="520" y="302"/>
                  </a:cubicBezTo>
                  <a:lnTo>
                    <a:pt x="520" y="302"/>
                  </a:lnTo>
                  <a:cubicBezTo>
                    <a:pt x="520" y="302"/>
                    <a:pt x="520" y="302"/>
                    <a:pt x="520" y="302"/>
                  </a:cubicBezTo>
                  <a:lnTo>
                    <a:pt x="520" y="302"/>
                  </a:lnTo>
                  <a:cubicBezTo>
                    <a:pt x="519" y="304"/>
                    <a:pt x="517" y="306"/>
                    <a:pt x="515" y="307"/>
                  </a:cubicBezTo>
                  <a:cubicBezTo>
                    <a:pt x="515" y="308"/>
                    <a:pt x="515" y="309"/>
                    <a:pt x="515" y="309"/>
                  </a:cubicBezTo>
                  <a:lnTo>
                    <a:pt x="515" y="309"/>
                  </a:lnTo>
                  <a:cubicBezTo>
                    <a:pt x="514" y="311"/>
                    <a:pt x="513" y="313"/>
                    <a:pt x="512" y="314"/>
                  </a:cubicBezTo>
                  <a:cubicBezTo>
                    <a:pt x="502" y="325"/>
                    <a:pt x="488" y="331"/>
                    <a:pt x="477" y="342"/>
                  </a:cubicBezTo>
                  <a:lnTo>
                    <a:pt x="457" y="356"/>
                  </a:lnTo>
                  <a:cubicBezTo>
                    <a:pt x="450" y="359"/>
                    <a:pt x="446" y="359"/>
                    <a:pt x="439" y="363"/>
                  </a:cubicBezTo>
                  <a:cubicBezTo>
                    <a:pt x="422" y="369"/>
                    <a:pt x="408" y="369"/>
                    <a:pt x="394" y="376"/>
                  </a:cubicBezTo>
                  <a:lnTo>
                    <a:pt x="350" y="376"/>
                  </a:lnTo>
                  <a:cubicBezTo>
                    <a:pt x="343" y="373"/>
                    <a:pt x="336" y="373"/>
                    <a:pt x="329" y="369"/>
                  </a:cubicBezTo>
                  <a:cubicBezTo>
                    <a:pt x="329" y="369"/>
                    <a:pt x="328" y="369"/>
                    <a:pt x="328" y="369"/>
                  </a:cubicBezTo>
                  <a:lnTo>
                    <a:pt x="328" y="369"/>
                  </a:lnTo>
                  <a:cubicBezTo>
                    <a:pt x="318" y="362"/>
                    <a:pt x="303" y="358"/>
                    <a:pt x="291" y="349"/>
                  </a:cubicBezTo>
                  <a:cubicBezTo>
                    <a:pt x="291" y="349"/>
                    <a:pt x="289" y="347"/>
                    <a:pt x="287" y="346"/>
                  </a:cubicBezTo>
                  <a:lnTo>
                    <a:pt x="287" y="346"/>
                  </a:lnTo>
                  <a:cubicBezTo>
                    <a:pt x="283" y="342"/>
                    <a:pt x="279" y="338"/>
                    <a:pt x="277" y="335"/>
                  </a:cubicBezTo>
                  <a:cubicBezTo>
                    <a:pt x="273" y="331"/>
                    <a:pt x="267" y="328"/>
                    <a:pt x="263" y="321"/>
                  </a:cubicBezTo>
                  <a:lnTo>
                    <a:pt x="256" y="314"/>
                  </a:lnTo>
                  <a:cubicBezTo>
                    <a:pt x="255" y="313"/>
                    <a:pt x="254" y="312"/>
                    <a:pt x="253" y="311"/>
                  </a:cubicBezTo>
                  <a:lnTo>
                    <a:pt x="253" y="311"/>
                  </a:lnTo>
                  <a:cubicBezTo>
                    <a:pt x="255" y="313"/>
                    <a:pt x="258" y="315"/>
                    <a:pt x="258" y="315"/>
                  </a:cubicBezTo>
                  <a:cubicBezTo>
                    <a:pt x="258" y="315"/>
                    <a:pt x="257" y="314"/>
                    <a:pt x="253" y="311"/>
                  </a:cubicBezTo>
                  <a:lnTo>
                    <a:pt x="253" y="311"/>
                  </a:lnTo>
                  <a:cubicBezTo>
                    <a:pt x="253" y="311"/>
                    <a:pt x="253" y="311"/>
                    <a:pt x="253" y="311"/>
                  </a:cubicBezTo>
                  <a:lnTo>
                    <a:pt x="253" y="311"/>
                  </a:lnTo>
                  <a:cubicBezTo>
                    <a:pt x="253" y="311"/>
                    <a:pt x="253" y="311"/>
                    <a:pt x="253" y="311"/>
                  </a:cubicBezTo>
                  <a:lnTo>
                    <a:pt x="246" y="300"/>
                  </a:lnTo>
                  <a:cubicBezTo>
                    <a:pt x="242" y="297"/>
                    <a:pt x="239" y="290"/>
                    <a:pt x="239" y="287"/>
                  </a:cubicBezTo>
                  <a:cubicBezTo>
                    <a:pt x="235" y="280"/>
                    <a:pt x="229" y="273"/>
                    <a:pt x="225" y="266"/>
                  </a:cubicBezTo>
                  <a:cubicBezTo>
                    <a:pt x="222" y="260"/>
                    <a:pt x="218" y="249"/>
                    <a:pt x="219" y="249"/>
                  </a:cubicBezTo>
                  <a:lnTo>
                    <a:pt x="219" y="249"/>
                  </a:lnTo>
                  <a:cubicBezTo>
                    <a:pt x="219" y="249"/>
                    <a:pt x="220" y="250"/>
                    <a:pt x="222" y="252"/>
                  </a:cubicBezTo>
                  <a:cubicBezTo>
                    <a:pt x="222" y="252"/>
                    <a:pt x="218" y="242"/>
                    <a:pt x="215" y="238"/>
                  </a:cubicBezTo>
                  <a:cubicBezTo>
                    <a:pt x="215" y="231"/>
                    <a:pt x="211" y="224"/>
                    <a:pt x="211" y="214"/>
                  </a:cubicBezTo>
                  <a:cubicBezTo>
                    <a:pt x="209" y="209"/>
                    <a:pt x="208" y="198"/>
                    <a:pt x="209" y="198"/>
                  </a:cubicBezTo>
                  <a:lnTo>
                    <a:pt x="209" y="198"/>
                  </a:lnTo>
                  <a:cubicBezTo>
                    <a:pt x="209" y="198"/>
                    <a:pt x="210" y="200"/>
                    <a:pt x="211" y="207"/>
                  </a:cubicBezTo>
                  <a:lnTo>
                    <a:pt x="211" y="183"/>
                  </a:lnTo>
                  <a:lnTo>
                    <a:pt x="211" y="159"/>
                  </a:lnTo>
                  <a:cubicBezTo>
                    <a:pt x="211" y="155"/>
                    <a:pt x="211" y="152"/>
                    <a:pt x="211" y="148"/>
                  </a:cubicBezTo>
                  <a:cubicBezTo>
                    <a:pt x="211" y="138"/>
                    <a:pt x="215" y="131"/>
                    <a:pt x="218" y="124"/>
                  </a:cubicBezTo>
                  <a:cubicBezTo>
                    <a:pt x="218" y="116"/>
                    <a:pt x="222" y="105"/>
                    <a:pt x="223" y="105"/>
                  </a:cubicBezTo>
                  <a:lnTo>
                    <a:pt x="223" y="105"/>
                  </a:lnTo>
                  <a:cubicBezTo>
                    <a:pt x="223" y="105"/>
                    <a:pt x="223" y="107"/>
                    <a:pt x="222" y="110"/>
                  </a:cubicBezTo>
                  <a:cubicBezTo>
                    <a:pt x="239" y="76"/>
                    <a:pt x="229" y="31"/>
                    <a:pt x="194" y="10"/>
                  </a:cubicBezTo>
                  <a:cubicBezTo>
                    <a:pt x="183" y="3"/>
                    <a:pt x="170" y="0"/>
                    <a:pt x="15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1"/>
            <p:cNvSpPr/>
            <p:nvPr/>
          </p:nvSpPr>
          <p:spPr>
            <a:xfrm>
              <a:off x="1431868" y="4103909"/>
              <a:ext cx="70869" cy="44677"/>
            </a:xfrm>
            <a:custGeom>
              <a:avLst/>
              <a:gdLst/>
              <a:ahLst/>
              <a:cxnLst/>
              <a:rect l="l" t="t" r="r" b="b"/>
              <a:pathLst>
                <a:path w="1134" h="715" extrusionOk="0">
                  <a:moveTo>
                    <a:pt x="239" y="0"/>
                  </a:moveTo>
                  <a:cubicBezTo>
                    <a:pt x="128" y="4"/>
                    <a:pt x="55" y="118"/>
                    <a:pt x="31" y="215"/>
                  </a:cubicBezTo>
                  <a:cubicBezTo>
                    <a:pt x="0" y="325"/>
                    <a:pt x="17" y="439"/>
                    <a:pt x="80" y="532"/>
                  </a:cubicBezTo>
                  <a:cubicBezTo>
                    <a:pt x="170" y="660"/>
                    <a:pt x="314" y="715"/>
                    <a:pt x="462" y="715"/>
                  </a:cubicBezTo>
                  <a:cubicBezTo>
                    <a:pt x="579" y="715"/>
                    <a:pt x="699" y="680"/>
                    <a:pt x="795" y="619"/>
                  </a:cubicBezTo>
                  <a:cubicBezTo>
                    <a:pt x="861" y="574"/>
                    <a:pt x="923" y="522"/>
                    <a:pt x="975" y="463"/>
                  </a:cubicBezTo>
                  <a:cubicBezTo>
                    <a:pt x="1002" y="436"/>
                    <a:pt x="1023" y="405"/>
                    <a:pt x="1047" y="377"/>
                  </a:cubicBezTo>
                  <a:cubicBezTo>
                    <a:pt x="1061" y="360"/>
                    <a:pt x="1082" y="346"/>
                    <a:pt x="1092" y="329"/>
                  </a:cubicBezTo>
                  <a:cubicBezTo>
                    <a:pt x="1109" y="304"/>
                    <a:pt x="1120" y="280"/>
                    <a:pt x="1123" y="256"/>
                  </a:cubicBezTo>
                  <a:cubicBezTo>
                    <a:pt x="1133" y="198"/>
                    <a:pt x="1088" y="154"/>
                    <a:pt x="1038" y="154"/>
                  </a:cubicBezTo>
                  <a:cubicBezTo>
                    <a:pt x="1020" y="154"/>
                    <a:pt x="1002" y="160"/>
                    <a:pt x="985" y="173"/>
                  </a:cubicBezTo>
                  <a:cubicBezTo>
                    <a:pt x="968" y="183"/>
                    <a:pt x="951" y="201"/>
                    <a:pt x="940" y="218"/>
                  </a:cubicBezTo>
                  <a:cubicBezTo>
                    <a:pt x="930" y="235"/>
                    <a:pt x="926" y="256"/>
                    <a:pt x="916" y="270"/>
                  </a:cubicBezTo>
                  <a:cubicBezTo>
                    <a:pt x="899" y="301"/>
                    <a:pt x="878" y="329"/>
                    <a:pt x="854" y="356"/>
                  </a:cubicBezTo>
                  <a:cubicBezTo>
                    <a:pt x="809" y="405"/>
                    <a:pt x="757" y="450"/>
                    <a:pt x="702" y="488"/>
                  </a:cubicBezTo>
                  <a:cubicBezTo>
                    <a:pt x="628" y="537"/>
                    <a:pt x="540" y="563"/>
                    <a:pt x="452" y="563"/>
                  </a:cubicBezTo>
                  <a:cubicBezTo>
                    <a:pt x="416" y="563"/>
                    <a:pt x="381" y="559"/>
                    <a:pt x="346" y="550"/>
                  </a:cubicBezTo>
                  <a:cubicBezTo>
                    <a:pt x="187" y="515"/>
                    <a:pt x="100" y="342"/>
                    <a:pt x="166" y="194"/>
                  </a:cubicBezTo>
                  <a:cubicBezTo>
                    <a:pt x="190" y="149"/>
                    <a:pt x="225" y="107"/>
                    <a:pt x="266" y="76"/>
                  </a:cubicBezTo>
                  <a:cubicBezTo>
                    <a:pt x="294" y="52"/>
                    <a:pt x="277" y="4"/>
                    <a:pt x="239" y="4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1"/>
            <p:cNvSpPr/>
            <p:nvPr/>
          </p:nvSpPr>
          <p:spPr>
            <a:xfrm>
              <a:off x="1519111" y="4078353"/>
              <a:ext cx="64870" cy="44614"/>
            </a:xfrm>
            <a:custGeom>
              <a:avLst/>
              <a:gdLst/>
              <a:ahLst/>
              <a:cxnLst/>
              <a:rect l="l" t="t" r="r" b="b"/>
              <a:pathLst>
                <a:path w="1038" h="714" extrusionOk="0">
                  <a:moveTo>
                    <a:pt x="154" y="0"/>
                  </a:moveTo>
                  <a:cubicBezTo>
                    <a:pt x="140" y="0"/>
                    <a:pt x="126" y="7"/>
                    <a:pt x="118" y="22"/>
                  </a:cubicBezTo>
                  <a:cubicBezTo>
                    <a:pt x="0" y="212"/>
                    <a:pt x="66" y="465"/>
                    <a:pt x="232" y="606"/>
                  </a:cubicBezTo>
                  <a:cubicBezTo>
                    <a:pt x="317" y="679"/>
                    <a:pt x="419" y="714"/>
                    <a:pt x="521" y="714"/>
                  </a:cubicBezTo>
                  <a:cubicBezTo>
                    <a:pt x="651" y="714"/>
                    <a:pt x="782" y="658"/>
                    <a:pt x="878" y="558"/>
                  </a:cubicBezTo>
                  <a:cubicBezTo>
                    <a:pt x="982" y="451"/>
                    <a:pt x="1037" y="316"/>
                    <a:pt x="1006" y="167"/>
                  </a:cubicBezTo>
                  <a:cubicBezTo>
                    <a:pt x="998" y="132"/>
                    <a:pt x="971" y="116"/>
                    <a:pt x="942" y="116"/>
                  </a:cubicBezTo>
                  <a:cubicBezTo>
                    <a:pt x="907" y="116"/>
                    <a:pt x="870" y="141"/>
                    <a:pt x="868" y="185"/>
                  </a:cubicBezTo>
                  <a:cubicBezTo>
                    <a:pt x="861" y="357"/>
                    <a:pt x="740" y="506"/>
                    <a:pt x="571" y="547"/>
                  </a:cubicBezTo>
                  <a:cubicBezTo>
                    <a:pt x="551" y="552"/>
                    <a:pt x="531" y="554"/>
                    <a:pt x="512" y="554"/>
                  </a:cubicBezTo>
                  <a:cubicBezTo>
                    <a:pt x="377" y="554"/>
                    <a:pt x="259" y="453"/>
                    <a:pt x="208" y="323"/>
                  </a:cubicBezTo>
                  <a:cubicBezTo>
                    <a:pt x="173" y="240"/>
                    <a:pt x="170" y="147"/>
                    <a:pt x="197" y="57"/>
                  </a:cubicBezTo>
                  <a:cubicBezTo>
                    <a:pt x="209" y="25"/>
                    <a:pt x="181" y="0"/>
                    <a:pt x="15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1"/>
            <p:cNvSpPr/>
            <p:nvPr/>
          </p:nvSpPr>
          <p:spPr>
            <a:xfrm>
              <a:off x="1599855" y="4045673"/>
              <a:ext cx="71557" cy="47239"/>
            </a:xfrm>
            <a:custGeom>
              <a:avLst/>
              <a:gdLst/>
              <a:ahLst/>
              <a:cxnLst/>
              <a:rect l="l" t="t" r="r" b="b"/>
              <a:pathLst>
                <a:path w="1145" h="756" extrusionOk="0">
                  <a:moveTo>
                    <a:pt x="1057" y="0"/>
                  </a:moveTo>
                  <a:cubicBezTo>
                    <a:pt x="1030" y="0"/>
                    <a:pt x="1005" y="16"/>
                    <a:pt x="996" y="51"/>
                  </a:cubicBezTo>
                  <a:cubicBezTo>
                    <a:pt x="979" y="151"/>
                    <a:pt x="948" y="251"/>
                    <a:pt x="906" y="345"/>
                  </a:cubicBezTo>
                  <a:cubicBezTo>
                    <a:pt x="862" y="431"/>
                    <a:pt x="796" y="504"/>
                    <a:pt x="713" y="556"/>
                  </a:cubicBezTo>
                  <a:cubicBezTo>
                    <a:pt x="660" y="592"/>
                    <a:pt x="598" y="611"/>
                    <a:pt x="535" y="611"/>
                  </a:cubicBezTo>
                  <a:cubicBezTo>
                    <a:pt x="508" y="611"/>
                    <a:pt x="481" y="608"/>
                    <a:pt x="454" y="600"/>
                  </a:cubicBezTo>
                  <a:cubicBezTo>
                    <a:pt x="367" y="573"/>
                    <a:pt x="295" y="517"/>
                    <a:pt x="250" y="441"/>
                  </a:cubicBezTo>
                  <a:cubicBezTo>
                    <a:pt x="191" y="362"/>
                    <a:pt x="188" y="258"/>
                    <a:pt x="236" y="175"/>
                  </a:cubicBezTo>
                  <a:cubicBezTo>
                    <a:pt x="260" y="137"/>
                    <a:pt x="227" y="103"/>
                    <a:pt x="191" y="103"/>
                  </a:cubicBezTo>
                  <a:cubicBezTo>
                    <a:pt x="176" y="103"/>
                    <a:pt x="161" y="109"/>
                    <a:pt x="150" y="123"/>
                  </a:cubicBezTo>
                  <a:lnTo>
                    <a:pt x="153" y="123"/>
                  </a:lnTo>
                  <a:cubicBezTo>
                    <a:pt x="1" y="320"/>
                    <a:pt x="143" y="597"/>
                    <a:pt x="340" y="704"/>
                  </a:cubicBezTo>
                  <a:cubicBezTo>
                    <a:pt x="407" y="739"/>
                    <a:pt x="476" y="755"/>
                    <a:pt x="544" y="755"/>
                  </a:cubicBezTo>
                  <a:cubicBezTo>
                    <a:pt x="723" y="755"/>
                    <a:pt x="892" y="645"/>
                    <a:pt x="1000" y="490"/>
                  </a:cubicBezTo>
                  <a:cubicBezTo>
                    <a:pt x="1079" y="376"/>
                    <a:pt x="1145" y="217"/>
                    <a:pt x="1135" y="72"/>
                  </a:cubicBezTo>
                  <a:cubicBezTo>
                    <a:pt x="1131" y="28"/>
                    <a:pt x="1092" y="0"/>
                    <a:pt x="105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1"/>
            <p:cNvSpPr/>
            <p:nvPr/>
          </p:nvSpPr>
          <p:spPr>
            <a:xfrm>
              <a:off x="1446305" y="4006183"/>
              <a:ext cx="65745" cy="47864"/>
            </a:xfrm>
            <a:custGeom>
              <a:avLst/>
              <a:gdLst/>
              <a:ahLst/>
              <a:cxnLst/>
              <a:rect l="l" t="t" r="r" b="b"/>
              <a:pathLst>
                <a:path w="1052" h="766" extrusionOk="0">
                  <a:moveTo>
                    <a:pt x="142" y="1"/>
                  </a:moveTo>
                  <a:cubicBezTo>
                    <a:pt x="132" y="1"/>
                    <a:pt x="121" y="6"/>
                    <a:pt x="115" y="19"/>
                  </a:cubicBezTo>
                  <a:cubicBezTo>
                    <a:pt x="1" y="213"/>
                    <a:pt x="32" y="458"/>
                    <a:pt x="187" y="621"/>
                  </a:cubicBezTo>
                  <a:cubicBezTo>
                    <a:pt x="278" y="719"/>
                    <a:pt x="402" y="766"/>
                    <a:pt x="530" y="766"/>
                  </a:cubicBezTo>
                  <a:cubicBezTo>
                    <a:pt x="627" y="766"/>
                    <a:pt x="726" y="739"/>
                    <a:pt x="813" y="686"/>
                  </a:cubicBezTo>
                  <a:cubicBezTo>
                    <a:pt x="868" y="655"/>
                    <a:pt x="917" y="610"/>
                    <a:pt x="958" y="558"/>
                  </a:cubicBezTo>
                  <a:cubicBezTo>
                    <a:pt x="999" y="507"/>
                    <a:pt x="1051" y="427"/>
                    <a:pt x="1034" y="361"/>
                  </a:cubicBezTo>
                  <a:cubicBezTo>
                    <a:pt x="1025" y="330"/>
                    <a:pt x="996" y="312"/>
                    <a:pt x="967" y="312"/>
                  </a:cubicBezTo>
                  <a:cubicBezTo>
                    <a:pt x="950" y="312"/>
                    <a:pt x="934" y="318"/>
                    <a:pt x="920" y="330"/>
                  </a:cubicBezTo>
                  <a:cubicBezTo>
                    <a:pt x="885" y="358"/>
                    <a:pt x="872" y="413"/>
                    <a:pt x="847" y="448"/>
                  </a:cubicBezTo>
                  <a:cubicBezTo>
                    <a:pt x="823" y="482"/>
                    <a:pt x="792" y="514"/>
                    <a:pt x="758" y="538"/>
                  </a:cubicBezTo>
                  <a:cubicBezTo>
                    <a:pt x="692" y="586"/>
                    <a:pt x="612" y="617"/>
                    <a:pt x="533" y="621"/>
                  </a:cubicBezTo>
                  <a:cubicBezTo>
                    <a:pt x="364" y="621"/>
                    <a:pt x="215" y="507"/>
                    <a:pt x="170" y="344"/>
                  </a:cubicBezTo>
                  <a:cubicBezTo>
                    <a:pt x="135" y="251"/>
                    <a:pt x="139" y="147"/>
                    <a:pt x="173" y="54"/>
                  </a:cubicBezTo>
                  <a:cubicBezTo>
                    <a:pt x="188" y="26"/>
                    <a:pt x="165" y="1"/>
                    <a:pt x="14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51"/>
            <p:cNvSpPr/>
            <p:nvPr/>
          </p:nvSpPr>
          <p:spPr>
            <a:xfrm>
              <a:off x="1422682" y="4186327"/>
              <a:ext cx="56121" cy="30180"/>
            </a:xfrm>
            <a:custGeom>
              <a:avLst/>
              <a:gdLst/>
              <a:ahLst/>
              <a:cxnLst/>
              <a:rect l="l" t="t" r="r" b="b"/>
              <a:pathLst>
                <a:path w="898" h="483" extrusionOk="0">
                  <a:moveTo>
                    <a:pt x="142" y="1"/>
                  </a:moveTo>
                  <a:cubicBezTo>
                    <a:pt x="69" y="1"/>
                    <a:pt x="0" y="77"/>
                    <a:pt x="5" y="157"/>
                  </a:cubicBezTo>
                  <a:cubicBezTo>
                    <a:pt x="16" y="275"/>
                    <a:pt x="126" y="368"/>
                    <a:pt x="223" y="416"/>
                  </a:cubicBezTo>
                  <a:cubicBezTo>
                    <a:pt x="308" y="458"/>
                    <a:pt x="410" y="482"/>
                    <a:pt x="512" y="482"/>
                  </a:cubicBezTo>
                  <a:cubicBezTo>
                    <a:pt x="646" y="482"/>
                    <a:pt x="779" y="439"/>
                    <a:pt x="866" y="337"/>
                  </a:cubicBezTo>
                  <a:cubicBezTo>
                    <a:pt x="897" y="297"/>
                    <a:pt x="872" y="238"/>
                    <a:pt x="828" y="238"/>
                  </a:cubicBezTo>
                  <a:cubicBezTo>
                    <a:pt x="818" y="238"/>
                    <a:pt x="808" y="241"/>
                    <a:pt x="797" y="247"/>
                  </a:cubicBezTo>
                  <a:cubicBezTo>
                    <a:pt x="699" y="299"/>
                    <a:pt x="592" y="337"/>
                    <a:pt x="482" y="337"/>
                  </a:cubicBezTo>
                  <a:cubicBezTo>
                    <a:pt x="444" y="337"/>
                    <a:pt x="407" y="332"/>
                    <a:pt x="368" y="323"/>
                  </a:cubicBezTo>
                  <a:cubicBezTo>
                    <a:pt x="296" y="306"/>
                    <a:pt x="230" y="271"/>
                    <a:pt x="175" y="223"/>
                  </a:cubicBezTo>
                  <a:cubicBezTo>
                    <a:pt x="140" y="202"/>
                    <a:pt x="119" y="167"/>
                    <a:pt x="116" y="129"/>
                  </a:cubicBezTo>
                  <a:cubicBezTo>
                    <a:pt x="116" y="112"/>
                    <a:pt x="133" y="85"/>
                    <a:pt x="155" y="85"/>
                  </a:cubicBezTo>
                  <a:cubicBezTo>
                    <a:pt x="159" y="85"/>
                    <a:pt x="163" y="86"/>
                    <a:pt x="168" y="88"/>
                  </a:cubicBezTo>
                  <a:cubicBezTo>
                    <a:pt x="174" y="92"/>
                    <a:pt x="181" y="94"/>
                    <a:pt x="188" y="94"/>
                  </a:cubicBezTo>
                  <a:cubicBezTo>
                    <a:pt x="220" y="94"/>
                    <a:pt x="248" y="51"/>
                    <a:pt x="216" y="26"/>
                  </a:cubicBezTo>
                  <a:lnTo>
                    <a:pt x="216" y="26"/>
                  </a:lnTo>
                  <a:lnTo>
                    <a:pt x="216" y="29"/>
                  </a:lnTo>
                  <a:cubicBezTo>
                    <a:pt x="193" y="9"/>
                    <a:pt x="167" y="1"/>
                    <a:pt x="14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51"/>
            <p:cNvSpPr/>
            <p:nvPr/>
          </p:nvSpPr>
          <p:spPr>
            <a:xfrm>
              <a:off x="1705096" y="4193388"/>
              <a:ext cx="31560" cy="23619"/>
            </a:xfrm>
            <a:custGeom>
              <a:avLst/>
              <a:gdLst/>
              <a:ahLst/>
              <a:cxnLst/>
              <a:rect l="l" t="t" r="r" b="b"/>
              <a:pathLst>
                <a:path w="505" h="378" extrusionOk="0">
                  <a:moveTo>
                    <a:pt x="128" y="186"/>
                  </a:moveTo>
                  <a:cubicBezTo>
                    <a:pt x="128" y="187"/>
                    <a:pt x="129" y="189"/>
                    <a:pt x="130" y="191"/>
                  </a:cubicBezTo>
                  <a:lnTo>
                    <a:pt x="130" y="191"/>
                  </a:lnTo>
                  <a:cubicBezTo>
                    <a:pt x="129" y="190"/>
                    <a:pt x="129" y="188"/>
                    <a:pt x="128" y="186"/>
                  </a:cubicBezTo>
                  <a:close/>
                  <a:moveTo>
                    <a:pt x="145" y="213"/>
                  </a:moveTo>
                  <a:lnTo>
                    <a:pt x="145" y="213"/>
                  </a:lnTo>
                  <a:cubicBezTo>
                    <a:pt x="147" y="215"/>
                    <a:pt x="149" y="216"/>
                    <a:pt x="150" y="217"/>
                  </a:cubicBezTo>
                  <a:lnTo>
                    <a:pt x="150" y="217"/>
                  </a:lnTo>
                  <a:cubicBezTo>
                    <a:pt x="149" y="217"/>
                    <a:pt x="149" y="217"/>
                    <a:pt x="149" y="217"/>
                  </a:cubicBezTo>
                  <a:lnTo>
                    <a:pt x="145" y="213"/>
                  </a:lnTo>
                  <a:close/>
                  <a:moveTo>
                    <a:pt x="257" y="213"/>
                  </a:moveTo>
                  <a:cubicBezTo>
                    <a:pt x="257" y="213"/>
                    <a:pt x="251" y="218"/>
                    <a:pt x="249" y="220"/>
                  </a:cubicBezTo>
                  <a:cubicBezTo>
                    <a:pt x="255" y="215"/>
                    <a:pt x="258" y="213"/>
                    <a:pt x="257" y="213"/>
                  </a:cubicBezTo>
                  <a:close/>
                  <a:moveTo>
                    <a:pt x="445" y="0"/>
                  </a:moveTo>
                  <a:cubicBezTo>
                    <a:pt x="431" y="0"/>
                    <a:pt x="417" y="5"/>
                    <a:pt x="404" y="16"/>
                  </a:cubicBezTo>
                  <a:cubicBezTo>
                    <a:pt x="380" y="41"/>
                    <a:pt x="363" y="65"/>
                    <a:pt x="349" y="92"/>
                  </a:cubicBezTo>
                  <a:cubicBezTo>
                    <a:pt x="335" y="117"/>
                    <a:pt x="322" y="141"/>
                    <a:pt x="308" y="162"/>
                  </a:cubicBezTo>
                  <a:cubicBezTo>
                    <a:pt x="304" y="168"/>
                    <a:pt x="301" y="172"/>
                    <a:pt x="297" y="179"/>
                  </a:cubicBezTo>
                  <a:cubicBezTo>
                    <a:pt x="296" y="180"/>
                    <a:pt x="296" y="180"/>
                    <a:pt x="296" y="180"/>
                  </a:cubicBezTo>
                  <a:cubicBezTo>
                    <a:pt x="296" y="180"/>
                    <a:pt x="298" y="177"/>
                    <a:pt x="301" y="172"/>
                  </a:cubicBezTo>
                  <a:lnTo>
                    <a:pt x="301" y="172"/>
                  </a:lnTo>
                  <a:lnTo>
                    <a:pt x="294" y="179"/>
                  </a:lnTo>
                  <a:cubicBezTo>
                    <a:pt x="287" y="189"/>
                    <a:pt x="277" y="200"/>
                    <a:pt x="266" y="210"/>
                  </a:cubicBezTo>
                  <a:lnTo>
                    <a:pt x="259" y="213"/>
                  </a:lnTo>
                  <a:lnTo>
                    <a:pt x="259" y="213"/>
                  </a:lnTo>
                  <a:cubicBezTo>
                    <a:pt x="257" y="215"/>
                    <a:pt x="253" y="217"/>
                    <a:pt x="249" y="220"/>
                  </a:cubicBezTo>
                  <a:lnTo>
                    <a:pt x="232" y="231"/>
                  </a:lnTo>
                  <a:lnTo>
                    <a:pt x="221" y="234"/>
                  </a:lnTo>
                  <a:lnTo>
                    <a:pt x="228" y="234"/>
                  </a:lnTo>
                  <a:cubicBezTo>
                    <a:pt x="221" y="234"/>
                    <a:pt x="214" y="238"/>
                    <a:pt x="211" y="238"/>
                  </a:cubicBezTo>
                  <a:lnTo>
                    <a:pt x="190" y="238"/>
                  </a:lnTo>
                  <a:cubicBezTo>
                    <a:pt x="188" y="238"/>
                    <a:pt x="182" y="234"/>
                    <a:pt x="177" y="233"/>
                  </a:cubicBezTo>
                  <a:lnTo>
                    <a:pt x="177" y="233"/>
                  </a:lnTo>
                  <a:lnTo>
                    <a:pt x="169" y="231"/>
                  </a:lnTo>
                  <a:cubicBezTo>
                    <a:pt x="163" y="224"/>
                    <a:pt x="156" y="217"/>
                    <a:pt x="145" y="213"/>
                  </a:cubicBezTo>
                  <a:lnTo>
                    <a:pt x="145" y="213"/>
                  </a:lnTo>
                  <a:lnTo>
                    <a:pt x="142" y="210"/>
                  </a:lnTo>
                  <a:cubicBezTo>
                    <a:pt x="139" y="207"/>
                    <a:pt x="136" y="204"/>
                    <a:pt x="133" y="202"/>
                  </a:cubicBezTo>
                  <a:lnTo>
                    <a:pt x="133" y="202"/>
                  </a:lnTo>
                  <a:cubicBezTo>
                    <a:pt x="133" y="200"/>
                    <a:pt x="132" y="199"/>
                    <a:pt x="131" y="196"/>
                  </a:cubicBezTo>
                  <a:cubicBezTo>
                    <a:pt x="131" y="194"/>
                    <a:pt x="131" y="193"/>
                    <a:pt x="130" y="191"/>
                  </a:cubicBezTo>
                  <a:lnTo>
                    <a:pt x="130" y="191"/>
                  </a:lnTo>
                  <a:cubicBezTo>
                    <a:pt x="130" y="193"/>
                    <a:pt x="131" y="194"/>
                    <a:pt x="131" y="194"/>
                  </a:cubicBezTo>
                  <a:cubicBezTo>
                    <a:pt x="130" y="194"/>
                    <a:pt x="130" y="192"/>
                    <a:pt x="128" y="189"/>
                  </a:cubicBezTo>
                  <a:cubicBezTo>
                    <a:pt x="128" y="186"/>
                    <a:pt x="128" y="186"/>
                    <a:pt x="128" y="182"/>
                  </a:cubicBezTo>
                  <a:cubicBezTo>
                    <a:pt x="128" y="179"/>
                    <a:pt x="128" y="179"/>
                    <a:pt x="128" y="175"/>
                  </a:cubicBezTo>
                  <a:cubicBezTo>
                    <a:pt x="129" y="170"/>
                    <a:pt x="129" y="168"/>
                    <a:pt x="129" y="168"/>
                  </a:cubicBezTo>
                  <a:lnTo>
                    <a:pt x="129" y="168"/>
                  </a:lnTo>
                  <a:cubicBezTo>
                    <a:pt x="128" y="168"/>
                    <a:pt x="127" y="172"/>
                    <a:pt x="127" y="172"/>
                  </a:cubicBezTo>
                  <a:cubicBezTo>
                    <a:pt x="127" y="172"/>
                    <a:pt x="127" y="171"/>
                    <a:pt x="128" y="168"/>
                  </a:cubicBezTo>
                  <a:cubicBezTo>
                    <a:pt x="142" y="144"/>
                    <a:pt x="135" y="117"/>
                    <a:pt x="114" y="99"/>
                  </a:cubicBezTo>
                  <a:cubicBezTo>
                    <a:pt x="104" y="91"/>
                    <a:pt x="92" y="87"/>
                    <a:pt x="80" y="87"/>
                  </a:cubicBezTo>
                  <a:cubicBezTo>
                    <a:pt x="66" y="87"/>
                    <a:pt x="52" y="92"/>
                    <a:pt x="42" y="103"/>
                  </a:cubicBezTo>
                  <a:lnTo>
                    <a:pt x="42" y="96"/>
                  </a:lnTo>
                  <a:cubicBezTo>
                    <a:pt x="31" y="103"/>
                    <a:pt x="24" y="113"/>
                    <a:pt x="17" y="127"/>
                  </a:cubicBezTo>
                  <a:cubicBezTo>
                    <a:pt x="14" y="134"/>
                    <a:pt x="10" y="141"/>
                    <a:pt x="7" y="151"/>
                  </a:cubicBezTo>
                  <a:lnTo>
                    <a:pt x="7" y="155"/>
                  </a:lnTo>
                  <a:cubicBezTo>
                    <a:pt x="7" y="158"/>
                    <a:pt x="4" y="162"/>
                    <a:pt x="4" y="165"/>
                  </a:cubicBezTo>
                  <a:cubicBezTo>
                    <a:pt x="0" y="196"/>
                    <a:pt x="4" y="227"/>
                    <a:pt x="17" y="255"/>
                  </a:cubicBezTo>
                  <a:cubicBezTo>
                    <a:pt x="55" y="333"/>
                    <a:pt x="133" y="378"/>
                    <a:pt x="214" y="378"/>
                  </a:cubicBezTo>
                  <a:cubicBezTo>
                    <a:pt x="245" y="378"/>
                    <a:pt x="275" y="372"/>
                    <a:pt x="304" y="359"/>
                  </a:cubicBezTo>
                  <a:cubicBezTo>
                    <a:pt x="360" y="334"/>
                    <a:pt x="404" y="293"/>
                    <a:pt x="436" y="244"/>
                  </a:cubicBezTo>
                  <a:cubicBezTo>
                    <a:pt x="449" y="220"/>
                    <a:pt x="467" y="193"/>
                    <a:pt x="477" y="168"/>
                  </a:cubicBezTo>
                  <a:cubicBezTo>
                    <a:pt x="494" y="134"/>
                    <a:pt x="505" y="96"/>
                    <a:pt x="505" y="58"/>
                  </a:cubicBezTo>
                  <a:cubicBezTo>
                    <a:pt x="502" y="23"/>
                    <a:pt x="475" y="0"/>
                    <a:pt x="44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1"/>
            <p:cNvSpPr/>
            <p:nvPr/>
          </p:nvSpPr>
          <p:spPr>
            <a:xfrm>
              <a:off x="1696410" y="4328355"/>
              <a:ext cx="63557" cy="38741"/>
            </a:xfrm>
            <a:custGeom>
              <a:avLst/>
              <a:gdLst/>
              <a:ahLst/>
              <a:cxnLst/>
              <a:rect l="l" t="t" r="r" b="b"/>
              <a:pathLst>
                <a:path w="1017" h="620" extrusionOk="0">
                  <a:moveTo>
                    <a:pt x="213" y="0"/>
                  </a:moveTo>
                  <a:cubicBezTo>
                    <a:pt x="197" y="0"/>
                    <a:pt x="182" y="5"/>
                    <a:pt x="170" y="16"/>
                  </a:cubicBezTo>
                  <a:cubicBezTo>
                    <a:pt x="1" y="172"/>
                    <a:pt x="108" y="442"/>
                    <a:pt x="274" y="552"/>
                  </a:cubicBezTo>
                  <a:cubicBezTo>
                    <a:pt x="350" y="596"/>
                    <a:pt x="436" y="619"/>
                    <a:pt x="523" y="619"/>
                  </a:cubicBezTo>
                  <a:cubicBezTo>
                    <a:pt x="559" y="619"/>
                    <a:pt x="595" y="616"/>
                    <a:pt x="630" y="607"/>
                  </a:cubicBezTo>
                  <a:cubicBezTo>
                    <a:pt x="689" y="594"/>
                    <a:pt x="747" y="573"/>
                    <a:pt x="803" y="545"/>
                  </a:cubicBezTo>
                  <a:cubicBezTo>
                    <a:pt x="861" y="518"/>
                    <a:pt x="917" y="480"/>
                    <a:pt x="965" y="431"/>
                  </a:cubicBezTo>
                  <a:cubicBezTo>
                    <a:pt x="1010" y="386"/>
                    <a:pt x="1017" y="314"/>
                    <a:pt x="979" y="258"/>
                  </a:cubicBezTo>
                  <a:cubicBezTo>
                    <a:pt x="954" y="224"/>
                    <a:pt x="913" y="205"/>
                    <a:pt x="872" y="205"/>
                  </a:cubicBezTo>
                  <a:cubicBezTo>
                    <a:pt x="851" y="205"/>
                    <a:pt x="829" y="210"/>
                    <a:pt x="810" y="220"/>
                  </a:cubicBezTo>
                  <a:cubicBezTo>
                    <a:pt x="785" y="239"/>
                    <a:pt x="763" y="258"/>
                    <a:pt x="738" y="274"/>
                  </a:cubicBezTo>
                  <a:lnTo>
                    <a:pt x="738" y="274"/>
                  </a:lnTo>
                  <a:cubicBezTo>
                    <a:pt x="739" y="273"/>
                    <a:pt x="739" y="273"/>
                    <a:pt x="739" y="273"/>
                  </a:cubicBezTo>
                  <a:lnTo>
                    <a:pt x="739" y="273"/>
                  </a:lnTo>
                  <a:cubicBezTo>
                    <a:pt x="739" y="273"/>
                    <a:pt x="737" y="275"/>
                    <a:pt x="730" y="279"/>
                  </a:cubicBezTo>
                  <a:cubicBezTo>
                    <a:pt x="733" y="277"/>
                    <a:pt x="736" y="276"/>
                    <a:pt x="738" y="274"/>
                  </a:cubicBezTo>
                  <a:lnTo>
                    <a:pt x="738" y="274"/>
                  </a:lnTo>
                  <a:cubicBezTo>
                    <a:pt x="736" y="276"/>
                    <a:pt x="727" y="282"/>
                    <a:pt x="723" y="286"/>
                  </a:cubicBezTo>
                  <a:cubicBezTo>
                    <a:pt x="713" y="290"/>
                    <a:pt x="706" y="296"/>
                    <a:pt x="696" y="303"/>
                  </a:cubicBezTo>
                  <a:cubicBezTo>
                    <a:pt x="675" y="314"/>
                    <a:pt x="658" y="324"/>
                    <a:pt x="637" y="334"/>
                  </a:cubicBezTo>
                  <a:cubicBezTo>
                    <a:pt x="635" y="334"/>
                    <a:pt x="621" y="340"/>
                    <a:pt x="614" y="343"/>
                  </a:cubicBezTo>
                  <a:lnTo>
                    <a:pt x="614" y="343"/>
                  </a:lnTo>
                  <a:cubicBezTo>
                    <a:pt x="608" y="344"/>
                    <a:pt x="594" y="349"/>
                    <a:pt x="592" y="352"/>
                  </a:cubicBezTo>
                  <a:cubicBezTo>
                    <a:pt x="571" y="355"/>
                    <a:pt x="550" y="362"/>
                    <a:pt x="526" y="366"/>
                  </a:cubicBezTo>
                  <a:cubicBezTo>
                    <a:pt x="534" y="363"/>
                    <a:pt x="536" y="362"/>
                    <a:pt x="535" y="362"/>
                  </a:cubicBezTo>
                  <a:cubicBezTo>
                    <a:pt x="533" y="362"/>
                    <a:pt x="518" y="366"/>
                    <a:pt x="516" y="366"/>
                  </a:cubicBezTo>
                  <a:lnTo>
                    <a:pt x="481" y="366"/>
                  </a:lnTo>
                  <a:cubicBezTo>
                    <a:pt x="479" y="366"/>
                    <a:pt x="463" y="364"/>
                    <a:pt x="456" y="364"/>
                  </a:cubicBezTo>
                  <a:cubicBezTo>
                    <a:pt x="453" y="364"/>
                    <a:pt x="452" y="364"/>
                    <a:pt x="457" y="366"/>
                  </a:cubicBezTo>
                  <a:cubicBezTo>
                    <a:pt x="460" y="366"/>
                    <a:pt x="461" y="367"/>
                    <a:pt x="461" y="367"/>
                  </a:cubicBezTo>
                  <a:cubicBezTo>
                    <a:pt x="460" y="367"/>
                    <a:pt x="439" y="362"/>
                    <a:pt x="436" y="362"/>
                  </a:cubicBezTo>
                  <a:cubicBezTo>
                    <a:pt x="426" y="359"/>
                    <a:pt x="416" y="355"/>
                    <a:pt x="405" y="352"/>
                  </a:cubicBezTo>
                  <a:cubicBezTo>
                    <a:pt x="391" y="345"/>
                    <a:pt x="378" y="338"/>
                    <a:pt x="364" y="328"/>
                  </a:cubicBezTo>
                  <a:cubicBezTo>
                    <a:pt x="357" y="324"/>
                    <a:pt x="354" y="321"/>
                    <a:pt x="350" y="317"/>
                  </a:cubicBezTo>
                  <a:lnTo>
                    <a:pt x="350" y="317"/>
                  </a:lnTo>
                  <a:lnTo>
                    <a:pt x="360" y="328"/>
                  </a:lnTo>
                  <a:cubicBezTo>
                    <a:pt x="353" y="324"/>
                    <a:pt x="343" y="310"/>
                    <a:pt x="340" y="307"/>
                  </a:cubicBezTo>
                  <a:cubicBezTo>
                    <a:pt x="326" y="293"/>
                    <a:pt x="312" y="279"/>
                    <a:pt x="302" y="265"/>
                  </a:cubicBezTo>
                  <a:lnTo>
                    <a:pt x="302" y="265"/>
                  </a:lnTo>
                  <a:cubicBezTo>
                    <a:pt x="307" y="272"/>
                    <a:pt x="309" y="274"/>
                    <a:pt x="309" y="274"/>
                  </a:cubicBezTo>
                  <a:cubicBezTo>
                    <a:pt x="309" y="274"/>
                    <a:pt x="300" y="263"/>
                    <a:pt x="298" y="258"/>
                  </a:cubicBezTo>
                  <a:cubicBezTo>
                    <a:pt x="298" y="255"/>
                    <a:pt x="291" y="245"/>
                    <a:pt x="288" y="238"/>
                  </a:cubicBezTo>
                  <a:cubicBezTo>
                    <a:pt x="285" y="232"/>
                    <a:pt x="283" y="227"/>
                    <a:pt x="280" y="222"/>
                  </a:cubicBezTo>
                  <a:lnTo>
                    <a:pt x="280" y="222"/>
                  </a:lnTo>
                  <a:cubicBezTo>
                    <a:pt x="279" y="217"/>
                    <a:pt x="276" y="207"/>
                    <a:pt x="274" y="203"/>
                  </a:cubicBezTo>
                  <a:cubicBezTo>
                    <a:pt x="271" y="200"/>
                    <a:pt x="271" y="190"/>
                    <a:pt x="268" y="183"/>
                  </a:cubicBezTo>
                  <a:lnTo>
                    <a:pt x="268" y="183"/>
                  </a:lnTo>
                  <a:cubicBezTo>
                    <a:pt x="268" y="180"/>
                    <a:pt x="267" y="172"/>
                    <a:pt x="267" y="169"/>
                  </a:cubicBezTo>
                  <a:cubicBezTo>
                    <a:pt x="264" y="141"/>
                    <a:pt x="267" y="110"/>
                    <a:pt x="277" y="82"/>
                  </a:cubicBezTo>
                  <a:cubicBezTo>
                    <a:pt x="295" y="37"/>
                    <a:pt x="254" y="0"/>
                    <a:pt x="2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1" name="Google Shape;4311;p51"/>
          <p:cNvGrpSpPr/>
          <p:nvPr/>
        </p:nvGrpSpPr>
        <p:grpSpPr>
          <a:xfrm>
            <a:off x="1249133" y="2026595"/>
            <a:ext cx="890179" cy="685211"/>
            <a:chOff x="1249133" y="2026595"/>
            <a:chExt cx="890179" cy="685211"/>
          </a:xfrm>
        </p:grpSpPr>
        <p:sp>
          <p:nvSpPr>
            <p:cNvPr id="4312" name="Google Shape;4312;p51"/>
            <p:cNvSpPr/>
            <p:nvPr/>
          </p:nvSpPr>
          <p:spPr>
            <a:xfrm>
              <a:off x="1389934" y="2422000"/>
              <a:ext cx="641324" cy="289805"/>
            </a:xfrm>
            <a:custGeom>
              <a:avLst/>
              <a:gdLst/>
              <a:ahLst/>
              <a:cxnLst/>
              <a:rect l="l" t="t" r="r" b="b"/>
              <a:pathLst>
                <a:path w="10262" h="4638" extrusionOk="0">
                  <a:moveTo>
                    <a:pt x="5131" y="0"/>
                  </a:moveTo>
                  <a:cubicBezTo>
                    <a:pt x="4415" y="0"/>
                    <a:pt x="3699" y="38"/>
                    <a:pt x="2987" y="115"/>
                  </a:cubicBezTo>
                  <a:cubicBezTo>
                    <a:pt x="2987" y="315"/>
                    <a:pt x="2990" y="512"/>
                    <a:pt x="2990" y="713"/>
                  </a:cubicBezTo>
                  <a:cubicBezTo>
                    <a:pt x="2309" y="833"/>
                    <a:pt x="1619" y="893"/>
                    <a:pt x="928" y="893"/>
                  </a:cubicBezTo>
                  <a:cubicBezTo>
                    <a:pt x="625" y="893"/>
                    <a:pt x="321" y="881"/>
                    <a:pt x="18" y="858"/>
                  </a:cubicBezTo>
                  <a:cubicBezTo>
                    <a:pt x="11" y="2095"/>
                    <a:pt x="7" y="3336"/>
                    <a:pt x="1" y="4573"/>
                  </a:cubicBezTo>
                  <a:cubicBezTo>
                    <a:pt x="834" y="4587"/>
                    <a:pt x="1913" y="4638"/>
                    <a:pt x="2839" y="4638"/>
                  </a:cubicBezTo>
                  <a:cubicBezTo>
                    <a:pt x="3054" y="4638"/>
                    <a:pt x="3260" y="4635"/>
                    <a:pt x="3453" y="4628"/>
                  </a:cubicBezTo>
                  <a:cubicBezTo>
                    <a:pt x="4188" y="4602"/>
                    <a:pt x="5118" y="4593"/>
                    <a:pt x="6055" y="4593"/>
                  </a:cubicBezTo>
                  <a:cubicBezTo>
                    <a:pt x="7929" y="4593"/>
                    <a:pt x="9831" y="4628"/>
                    <a:pt x="10262" y="4628"/>
                  </a:cubicBezTo>
                  <a:cubicBezTo>
                    <a:pt x="10262" y="4628"/>
                    <a:pt x="10186" y="2154"/>
                    <a:pt x="10034" y="930"/>
                  </a:cubicBezTo>
                  <a:cubicBezTo>
                    <a:pt x="10034" y="930"/>
                    <a:pt x="7455" y="820"/>
                    <a:pt x="6859" y="820"/>
                  </a:cubicBezTo>
                  <a:cubicBezTo>
                    <a:pt x="6850" y="820"/>
                    <a:pt x="6842" y="820"/>
                    <a:pt x="6833" y="820"/>
                  </a:cubicBezTo>
                  <a:cubicBezTo>
                    <a:pt x="6896" y="578"/>
                    <a:pt x="6909" y="325"/>
                    <a:pt x="6875" y="77"/>
                  </a:cubicBezTo>
                  <a:cubicBezTo>
                    <a:pt x="6295" y="25"/>
                    <a:pt x="5713" y="0"/>
                    <a:pt x="513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1"/>
            <p:cNvSpPr/>
            <p:nvPr/>
          </p:nvSpPr>
          <p:spPr>
            <a:xfrm>
              <a:off x="1502488" y="2143005"/>
              <a:ext cx="355972" cy="286181"/>
            </a:xfrm>
            <a:custGeom>
              <a:avLst/>
              <a:gdLst/>
              <a:ahLst/>
              <a:cxnLst/>
              <a:rect l="l" t="t" r="r" b="b"/>
              <a:pathLst>
                <a:path w="5696" h="4580" extrusionOk="0">
                  <a:moveTo>
                    <a:pt x="3132" y="0"/>
                  </a:moveTo>
                  <a:lnTo>
                    <a:pt x="2710" y="284"/>
                  </a:lnTo>
                  <a:cubicBezTo>
                    <a:pt x="0" y="1759"/>
                    <a:pt x="1186" y="4580"/>
                    <a:pt x="1186" y="4580"/>
                  </a:cubicBezTo>
                  <a:lnTo>
                    <a:pt x="5074" y="4542"/>
                  </a:lnTo>
                  <a:cubicBezTo>
                    <a:pt x="5074" y="4542"/>
                    <a:pt x="5696" y="4113"/>
                    <a:pt x="5558" y="2603"/>
                  </a:cubicBezTo>
                  <a:cubicBezTo>
                    <a:pt x="5416" y="1092"/>
                    <a:pt x="3332" y="0"/>
                    <a:pt x="33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51"/>
            <p:cNvSpPr/>
            <p:nvPr/>
          </p:nvSpPr>
          <p:spPr>
            <a:xfrm>
              <a:off x="1425556" y="2421813"/>
              <a:ext cx="121053" cy="70671"/>
            </a:xfrm>
            <a:custGeom>
              <a:avLst/>
              <a:gdLst/>
              <a:ahLst/>
              <a:cxnLst/>
              <a:rect l="l" t="t" r="r" b="b"/>
              <a:pathLst>
                <a:path w="1937" h="1131" extrusionOk="0">
                  <a:moveTo>
                    <a:pt x="1" y="0"/>
                  </a:moveTo>
                  <a:lnTo>
                    <a:pt x="1" y="1130"/>
                  </a:lnTo>
                  <a:lnTo>
                    <a:pt x="1936" y="1130"/>
                  </a:lnTo>
                  <a:lnTo>
                    <a:pt x="193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51"/>
            <p:cNvSpPr/>
            <p:nvPr/>
          </p:nvSpPr>
          <p:spPr>
            <a:xfrm>
              <a:off x="1422307" y="2418564"/>
              <a:ext cx="127552" cy="77169"/>
            </a:xfrm>
            <a:custGeom>
              <a:avLst/>
              <a:gdLst/>
              <a:ahLst/>
              <a:cxnLst/>
              <a:rect l="l" t="t" r="r" b="b"/>
              <a:pathLst>
                <a:path w="2041" h="1235" extrusionOk="0">
                  <a:moveTo>
                    <a:pt x="1936" y="104"/>
                  </a:moveTo>
                  <a:lnTo>
                    <a:pt x="1936" y="1127"/>
                  </a:lnTo>
                  <a:lnTo>
                    <a:pt x="108" y="1127"/>
                  </a:lnTo>
                  <a:lnTo>
                    <a:pt x="108" y="104"/>
                  </a:lnTo>
                  <a:close/>
                  <a:moveTo>
                    <a:pt x="1" y="0"/>
                  </a:moveTo>
                  <a:lnTo>
                    <a:pt x="1" y="1234"/>
                  </a:lnTo>
                  <a:lnTo>
                    <a:pt x="2040" y="1234"/>
                  </a:lnTo>
                  <a:lnTo>
                    <a:pt x="204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1"/>
            <p:cNvSpPr/>
            <p:nvPr/>
          </p:nvSpPr>
          <p:spPr>
            <a:xfrm>
              <a:off x="1502488" y="2026595"/>
              <a:ext cx="355972" cy="402403"/>
            </a:xfrm>
            <a:custGeom>
              <a:avLst/>
              <a:gdLst/>
              <a:ahLst/>
              <a:cxnLst/>
              <a:rect l="l" t="t" r="r" b="b"/>
              <a:pathLst>
                <a:path w="5696" h="6440" extrusionOk="0">
                  <a:moveTo>
                    <a:pt x="3252" y="0"/>
                  </a:moveTo>
                  <a:lnTo>
                    <a:pt x="3132" y="1863"/>
                  </a:lnTo>
                  <a:lnTo>
                    <a:pt x="2710" y="2143"/>
                  </a:lnTo>
                  <a:cubicBezTo>
                    <a:pt x="0" y="3622"/>
                    <a:pt x="1186" y="6439"/>
                    <a:pt x="1186" y="6439"/>
                  </a:cubicBezTo>
                  <a:lnTo>
                    <a:pt x="5074" y="6401"/>
                  </a:lnTo>
                  <a:cubicBezTo>
                    <a:pt x="5074" y="6401"/>
                    <a:pt x="5696" y="5976"/>
                    <a:pt x="5558" y="4466"/>
                  </a:cubicBezTo>
                  <a:cubicBezTo>
                    <a:pt x="5437" y="3194"/>
                    <a:pt x="3951" y="2223"/>
                    <a:pt x="3474" y="1943"/>
                  </a:cubicBezTo>
                  <a:lnTo>
                    <a:pt x="325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1"/>
            <p:cNvSpPr/>
            <p:nvPr/>
          </p:nvSpPr>
          <p:spPr>
            <a:xfrm>
              <a:off x="1401621" y="2254416"/>
              <a:ext cx="147988" cy="167460"/>
            </a:xfrm>
            <a:custGeom>
              <a:avLst/>
              <a:gdLst/>
              <a:ahLst/>
              <a:cxnLst/>
              <a:rect l="l" t="t" r="r" b="b"/>
              <a:pathLst>
                <a:path w="2368" h="2680" extrusionOk="0">
                  <a:moveTo>
                    <a:pt x="1355" y="1"/>
                  </a:moveTo>
                  <a:lnTo>
                    <a:pt x="1303" y="775"/>
                  </a:lnTo>
                  <a:lnTo>
                    <a:pt x="1127" y="892"/>
                  </a:lnTo>
                  <a:cubicBezTo>
                    <a:pt x="0" y="1508"/>
                    <a:pt x="494" y="2679"/>
                    <a:pt x="494" y="2679"/>
                  </a:cubicBezTo>
                  <a:lnTo>
                    <a:pt x="2112" y="2665"/>
                  </a:lnTo>
                  <a:cubicBezTo>
                    <a:pt x="2112" y="2665"/>
                    <a:pt x="2368" y="2486"/>
                    <a:pt x="2309" y="1857"/>
                  </a:cubicBezTo>
                  <a:cubicBezTo>
                    <a:pt x="2261" y="1331"/>
                    <a:pt x="1642" y="927"/>
                    <a:pt x="1445" y="809"/>
                  </a:cubicBezTo>
                  <a:lnTo>
                    <a:pt x="135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1"/>
            <p:cNvSpPr/>
            <p:nvPr/>
          </p:nvSpPr>
          <p:spPr>
            <a:xfrm>
              <a:off x="1249133" y="2237357"/>
              <a:ext cx="86243" cy="97477"/>
            </a:xfrm>
            <a:custGeom>
              <a:avLst/>
              <a:gdLst/>
              <a:ahLst/>
              <a:cxnLst/>
              <a:rect l="l" t="t" r="r" b="b"/>
              <a:pathLst>
                <a:path w="1380" h="1560" extrusionOk="0">
                  <a:moveTo>
                    <a:pt x="785" y="1"/>
                  </a:moveTo>
                  <a:lnTo>
                    <a:pt x="757" y="450"/>
                  </a:lnTo>
                  <a:lnTo>
                    <a:pt x="653" y="519"/>
                  </a:lnTo>
                  <a:cubicBezTo>
                    <a:pt x="0" y="875"/>
                    <a:pt x="287" y="1559"/>
                    <a:pt x="287" y="1559"/>
                  </a:cubicBezTo>
                  <a:lnTo>
                    <a:pt x="1227" y="1549"/>
                  </a:lnTo>
                  <a:cubicBezTo>
                    <a:pt x="1227" y="1549"/>
                    <a:pt x="1379" y="1445"/>
                    <a:pt x="1345" y="1082"/>
                  </a:cubicBezTo>
                  <a:cubicBezTo>
                    <a:pt x="1313" y="775"/>
                    <a:pt x="954" y="540"/>
                    <a:pt x="840" y="47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51"/>
            <p:cNvSpPr/>
            <p:nvPr/>
          </p:nvSpPr>
          <p:spPr>
            <a:xfrm>
              <a:off x="1865146" y="2421813"/>
              <a:ext cx="120803" cy="70671"/>
            </a:xfrm>
            <a:custGeom>
              <a:avLst/>
              <a:gdLst/>
              <a:ahLst/>
              <a:cxnLst/>
              <a:rect l="l" t="t" r="r" b="b"/>
              <a:pathLst>
                <a:path w="1933" h="1131" extrusionOk="0">
                  <a:moveTo>
                    <a:pt x="0" y="0"/>
                  </a:moveTo>
                  <a:lnTo>
                    <a:pt x="0" y="1130"/>
                  </a:lnTo>
                  <a:lnTo>
                    <a:pt x="1932" y="1130"/>
                  </a:lnTo>
                  <a:lnTo>
                    <a:pt x="193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51"/>
            <p:cNvSpPr/>
            <p:nvPr/>
          </p:nvSpPr>
          <p:spPr>
            <a:xfrm>
              <a:off x="1861896" y="2418564"/>
              <a:ext cx="127490" cy="77169"/>
            </a:xfrm>
            <a:custGeom>
              <a:avLst/>
              <a:gdLst/>
              <a:ahLst/>
              <a:cxnLst/>
              <a:rect l="l" t="t" r="r" b="b"/>
              <a:pathLst>
                <a:path w="2040" h="1235" extrusionOk="0">
                  <a:moveTo>
                    <a:pt x="1932" y="104"/>
                  </a:moveTo>
                  <a:lnTo>
                    <a:pt x="1932" y="1127"/>
                  </a:lnTo>
                  <a:lnTo>
                    <a:pt x="104" y="1127"/>
                  </a:lnTo>
                  <a:lnTo>
                    <a:pt x="104" y="104"/>
                  </a:lnTo>
                  <a:close/>
                  <a:moveTo>
                    <a:pt x="0" y="0"/>
                  </a:moveTo>
                  <a:lnTo>
                    <a:pt x="0" y="1234"/>
                  </a:lnTo>
                  <a:lnTo>
                    <a:pt x="2039" y="1234"/>
                  </a:lnTo>
                  <a:lnTo>
                    <a:pt x="203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51"/>
            <p:cNvSpPr/>
            <p:nvPr/>
          </p:nvSpPr>
          <p:spPr>
            <a:xfrm>
              <a:off x="1841148" y="2254416"/>
              <a:ext cx="147988" cy="167460"/>
            </a:xfrm>
            <a:custGeom>
              <a:avLst/>
              <a:gdLst/>
              <a:ahLst/>
              <a:cxnLst/>
              <a:rect l="l" t="t" r="r" b="b"/>
              <a:pathLst>
                <a:path w="2368" h="2680" extrusionOk="0">
                  <a:moveTo>
                    <a:pt x="1352" y="1"/>
                  </a:moveTo>
                  <a:lnTo>
                    <a:pt x="1300" y="775"/>
                  </a:lnTo>
                  <a:lnTo>
                    <a:pt x="1124" y="892"/>
                  </a:lnTo>
                  <a:cubicBezTo>
                    <a:pt x="1" y="1508"/>
                    <a:pt x="491" y="2679"/>
                    <a:pt x="491" y="2679"/>
                  </a:cubicBezTo>
                  <a:lnTo>
                    <a:pt x="2109" y="2665"/>
                  </a:lnTo>
                  <a:cubicBezTo>
                    <a:pt x="2109" y="2665"/>
                    <a:pt x="2368" y="2486"/>
                    <a:pt x="2309" y="1857"/>
                  </a:cubicBezTo>
                  <a:cubicBezTo>
                    <a:pt x="2261" y="1331"/>
                    <a:pt x="1639" y="927"/>
                    <a:pt x="1445" y="809"/>
                  </a:cubicBezTo>
                  <a:lnTo>
                    <a:pt x="1352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1"/>
            <p:cNvSpPr/>
            <p:nvPr/>
          </p:nvSpPr>
          <p:spPr>
            <a:xfrm>
              <a:off x="1263132" y="2338208"/>
              <a:ext cx="70307" cy="373473"/>
            </a:xfrm>
            <a:custGeom>
              <a:avLst/>
              <a:gdLst/>
              <a:ahLst/>
              <a:cxnLst/>
              <a:rect l="l" t="t" r="r" b="b"/>
              <a:pathLst>
                <a:path w="1125" h="5977" extrusionOk="0">
                  <a:moveTo>
                    <a:pt x="212" y="1"/>
                  </a:moveTo>
                  <a:lnTo>
                    <a:pt x="1" y="5976"/>
                  </a:lnTo>
                  <a:lnTo>
                    <a:pt x="1124" y="5976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1"/>
            <p:cNvSpPr/>
            <p:nvPr/>
          </p:nvSpPr>
          <p:spPr>
            <a:xfrm>
              <a:off x="2053256" y="2237357"/>
              <a:ext cx="86056" cy="97477"/>
            </a:xfrm>
            <a:custGeom>
              <a:avLst/>
              <a:gdLst/>
              <a:ahLst/>
              <a:cxnLst/>
              <a:rect l="l" t="t" r="r" b="b"/>
              <a:pathLst>
                <a:path w="1377" h="1560" extrusionOk="0">
                  <a:moveTo>
                    <a:pt x="785" y="1"/>
                  </a:moveTo>
                  <a:lnTo>
                    <a:pt x="757" y="450"/>
                  </a:lnTo>
                  <a:lnTo>
                    <a:pt x="654" y="519"/>
                  </a:lnTo>
                  <a:cubicBezTo>
                    <a:pt x="0" y="875"/>
                    <a:pt x="287" y="1559"/>
                    <a:pt x="287" y="1559"/>
                  </a:cubicBezTo>
                  <a:lnTo>
                    <a:pt x="1227" y="1549"/>
                  </a:lnTo>
                  <a:cubicBezTo>
                    <a:pt x="1227" y="1549"/>
                    <a:pt x="1376" y="1445"/>
                    <a:pt x="1345" y="1082"/>
                  </a:cubicBezTo>
                  <a:cubicBezTo>
                    <a:pt x="1314" y="775"/>
                    <a:pt x="954" y="540"/>
                    <a:pt x="840" y="47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51"/>
            <p:cNvSpPr/>
            <p:nvPr/>
          </p:nvSpPr>
          <p:spPr>
            <a:xfrm>
              <a:off x="2067317" y="2338208"/>
              <a:ext cx="70244" cy="373473"/>
            </a:xfrm>
            <a:custGeom>
              <a:avLst/>
              <a:gdLst/>
              <a:ahLst/>
              <a:cxnLst/>
              <a:rect l="l" t="t" r="r" b="b"/>
              <a:pathLst>
                <a:path w="1124" h="5977" extrusionOk="0">
                  <a:moveTo>
                    <a:pt x="211" y="1"/>
                  </a:moveTo>
                  <a:lnTo>
                    <a:pt x="0" y="5976"/>
                  </a:lnTo>
                  <a:lnTo>
                    <a:pt x="1123" y="5976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51"/>
            <p:cNvSpPr/>
            <p:nvPr/>
          </p:nvSpPr>
          <p:spPr>
            <a:xfrm>
              <a:off x="1631227" y="2480986"/>
              <a:ext cx="131989" cy="219447"/>
            </a:xfrm>
            <a:custGeom>
              <a:avLst/>
              <a:gdLst/>
              <a:ahLst/>
              <a:cxnLst/>
              <a:rect l="l" t="t" r="r" b="b"/>
              <a:pathLst>
                <a:path w="2112" h="3512" extrusionOk="0">
                  <a:moveTo>
                    <a:pt x="1054" y="0"/>
                  </a:moveTo>
                  <a:cubicBezTo>
                    <a:pt x="595" y="228"/>
                    <a:pt x="377" y="394"/>
                    <a:pt x="190" y="626"/>
                  </a:cubicBezTo>
                  <a:cubicBezTo>
                    <a:pt x="66" y="785"/>
                    <a:pt x="0" y="982"/>
                    <a:pt x="0" y="1182"/>
                  </a:cubicBezTo>
                  <a:lnTo>
                    <a:pt x="0" y="3512"/>
                  </a:lnTo>
                  <a:lnTo>
                    <a:pt x="2112" y="3512"/>
                  </a:lnTo>
                  <a:lnTo>
                    <a:pt x="2112" y="1193"/>
                  </a:lnTo>
                  <a:cubicBezTo>
                    <a:pt x="2108" y="954"/>
                    <a:pt x="2015" y="726"/>
                    <a:pt x="1849" y="557"/>
                  </a:cubicBezTo>
                  <a:cubicBezTo>
                    <a:pt x="1407" y="87"/>
                    <a:pt x="1054" y="0"/>
                    <a:pt x="105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1"/>
            <p:cNvSpPr/>
            <p:nvPr/>
          </p:nvSpPr>
          <p:spPr>
            <a:xfrm>
              <a:off x="1425556" y="2508792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7" y="243"/>
                  </a:cubicBezTo>
                  <a:cubicBezTo>
                    <a:pt x="28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10" y="371"/>
                    <a:pt x="772" y="284"/>
                    <a:pt x="709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51"/>
            <p:cNvSpPr/>
            <p:nvPr/>
          </p:nvSpPr>
          <p:spPr>
            <a:xfrm>
              <a:off x="1521236" y="2508792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06" y="371"/>
                    <a:pt x="772" y="281"/>
                    <a:pt x="706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51"/>
            <p:cNvSpPr/>
            <p:nvPr/>
          </p:nvSpPr>
          <p:spPr>
            <a:xfrm>
              <a:off x="1425556" y="2615267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7" y="243"/>
                  </a:cubicBezTo>
                  <a:cubicBezTo>
                    <a:pt x="28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10" y="371"/>
                    <a:pt x="772" y="281"/>
                    <a:pt x="709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1"/>
            <p:cNvSpPr/>
            <p:nvPr/>
          </p:nvSpPr>
          <p:spPr>
            <a:xfrm>
              <a:off x="1521236" y="2615267"/>
              <a:ext cx="50433" cy="85167"/>
            </a:xfrm>
            <a:custGeom>
              <a:avLst/>
              <a:gdLst/>
              <a:ahLst/>
              <a:cxnLst/>
              <a:rect l="l" t="t" r="r" b="b"/>
              <a:pathLst>
                <a:path w="807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2" y="281"/>
                    <a:pt x="706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1"/>
            <p:cNvSpPr/>
            <p:nvPr/>
          </p:nvSpPr>
          <p:spPr>
            <a:xfrm>
              <a:off x="1828837" y="2508792"/>
              <a:ext cx="50371" cy="85167"/>
            </a:xfrm>
            <a:custGeom>
              <a:avLst/>
              <a:gdLst/>
              <a:ahLst/>
              <a:cxnLst/>
              <a:rect l="l" t="t" r="r" b="b"/>
              <a:pathLst>
                <a:path w="806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1" y="284"/>
                    <a:pt x="706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1"/>
            <p:cNvSpPr/>
            <p:nvPr/>
          </p:nvSpPr>
          <p:spPr>
            <a:xfrm>
              <a:off x="1924329" y="2508792"/>
              <a:ext cx="50558" cy="85167"/>
            </a:xfrm>
            <a:custGeom>
              <a:avLst/>
              <a:gdLst/>
              <a:ahLst/>
              <a:cxnLst/>
              <a:rect l="l" t="t" r="r" b="b"/>
              <a:pathLst>
                <a:path w="809" h="1363" extrusionOk="0">
                  <a:moveTo>
                    <a:pt x="405" y="1"/>
                  </a:moveTo>
                  <a:cubicBezTo>
                    <a:pt x="232" y="87"/>
                    <a:pt x="145" y="153"/>
                    <a:pt x="76" y="243"/>
                  </a:cubicBezTo>
                  <a:cubicBezTo>
                    <a:pt x="28" y="305"/>
                    <a:pt x="0" y="381"/>
                    <a:pt x="0" y="461"/>
                  </a:cubicBezTo>
                  <a:lnTo>
                    <a:pt x="0" y="1363"/>
                  </a:lnTo>
                  <a:lnTo>
                    <a:pt x="809" y="1363"/>
                  </a:lnTo>
                  <a:lnTo>
                    <a:pt x="809" y="464"/>
                  </a:lnTo>
                  <a:cubicBezTo>
                    <a:pt x="809" y="371"/>
                    <a:pt x="771" y="284"/>
                    <a:pt x="709" y="215"/>
                  </a:cubicBezTo>
                  <a:cubicBezTo>
                    <a:pt x="539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1"/>
            <p:cNvSpPr/>
            <p:nvPr/>
          </p:nvSpPr>
          <p:spPr>
            <a:xfrm>
              <a:off x="1828837" y="2615267"/>
              <a:ext cx="50371" cy="85167"/>
            </a:xfrm>
            <a:custGeom>
              <a:avLst/>
              <a:gdLst/>
              <a:ahLst/>
              <a:cxnLst/>
              <a:rect l="l" t="t" r="r" b="b"/>
              <a:pathLst>
                <a:path w="806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1" y="281"/>
                    <a:pt x="706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51"/>
            <p:cNvSpPr/>
            <p:nvPr/>
          </p:nvSpPr>
          <p:spPr>
            <a:xfrm>
              <a:off x="1924329" y="2615267"/>
              <a:ext cx="50558" cy="85167"/>
            </a:xfrm>
            <a:custGeom>
              <a:avLst/>
              <a:gdLst/>
              <a:ahLst/>
              <a:cxnLst/>
              <a:rect l="l" t="t" r="r" b="b"/>
              <a:pathLst>
                <a:path w="809" h="1363" extrusionOk="0">
                  <a:moveTo>
                    <a:pt x="405" y="1"/>
                  </a:moveTo>
                  <a:cubicBezTo>
                    <a:pt x="232" y="87"/>
                    <a:pt x="145" y="153"/>
                    <a:pt x="76" y="243"/>
                  </a:cubicBezTo>
                  <a:cubicBezTo>
                    <a:pt x="28" y="305"/>
                    <a:pt x="0" y="381"/>
                    <a:pt x="0" y="457"/>
                  </a:cubicBezTo>
                  <a:lnTo>
                    <a:pt x="0" y="1363"/>
                  </a:lnTo>
                  <a:lnTo>
                    <a:pt x="809" y="1363"/>
                  </a:lnTo>
                  <a:lnTo>
                    <a:pt x="809" y="464"/>
                  </a:lnTo>
                  <a:cubicBezTo>
                    <a:pt x="809" y="371"/>
                    <a:pt x="771" y="281"/>
                    <a:pt x="709" y="215"/>
                  </a:cubicBezTo>
                  <a:cubicBezTo>
                    <a:pt x="539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51"/>
            <p:cNvSpPr/>
            <p:nvPr/>
          </p:nvSpPr>
          <p:spPr>
            <a:xfrm>
              <a:off x="1560546" y="2341020"/>
              <a:ext cx="290164" cy="88166"/>
            </a:xfrm>
            <a:custGeom>
              <a:avLst/>
              <a:gdLst/>
              <a:ahLst/>
              <a:cxnLst/>
              <a:rect l="l" t="t" r="r" b="b"/>
              <a:pathLst>
                <a:path w="4643" h="1411" extrusionOk="0">
                  <a:moveTo>
                    <a:pt x="481" y="467"/>
                  </a:moveTo>
                  <a:cubicBezTo>
                    <a:pt x="613" y="467"/>
                    <a:pt x="747" y="471"/>
                    <a:pt x="879" y="471"/>
                  </a:cubicBezTo>
                  <a:cubicBezTo>
                    <a:pt x="879" y="623"/>
                    <a:pt x="900" y="775"/>
                    <a:pt x="917" y="923"/>
                  </a:cubicBezTo>
                  <a:cubicBezTo>
                    <a:pt x="768" y="923"/>
                    <a:pt x="620" y="916"/>
                    <a:pt x="471" y="916"/>
                  </a:cubicBezTo>
                  <a:cubicBezTo>
                    <a:pt x="478" y="820"/>
                    <a:pt x="474" y="719"/>
                    <a:pt x="478" y="619"/>
                  </a:cubicBezTo>
                  <a:cubicBezTo>
                    <a:pt x="478" y="571"/>
                    <a:pt x="481" y="519"/>
                    <a:pt x="481" y="467"/>
                  </a:cubicBezTo>
                  <a:close/>
                  <a:moveTo>
                    <a:pt x="1045" y="474"/>
                  </a:moveTo>
                  <a:lnTo>
                    <a:pt x="1186" y="477"/>
                  </a:lnTo>
                  <a:cubicBezTo>
                    <a:pt x="1190" y="502"/>
                    <a:pt x="1197" y="529"/>
                    <a:pt x="1197" y="557"/>
                  </a:cubicBezTo>
                  <a:lnTo>
                    <a:pt x="1197" y="554"/>
                  </a:lnTo>
                  <a:lnTo>
                    <a:pt x="1197" y="554"/>
                  </a:lnTo>
                  <a:cubicBezTo>
                    <a:pt x="1204" y="678"/>
                    <a:pt x="1204" y="802"/>
                    <a:pt x="1186" y="927"/>
                  </a:cubicBezTo>
                  <a:lnTo>
                    <a:pt x="1003" y="923"/>
                  </a:lnTo>
                  <a:cubicBezTo>
                    <a:pt x="1021" y="778"/>
                    <a:pt x="1041" y="626"/>
                    <a:pt x="1045" y="474"/>
                  </a:cubicBezTo>
                  <a:close/>
                  <a:moveTo>
                    <a:pt x="1404" y="481"/>
                  </a:moveTo>
                  <a:lnTo>
                    <a:pt x="1722" y="484"/>
                  </a:lnTo>
                  <a:cubicBezTo>
                    <a:pt x="1726" y="633"/>
                    <a:pt x="1739" y="785"/>
                    <a:pt x="1757" y="934"/>
                  </a:cubicBezTo>
                  <a:lnTo>
                    <a:pt x="1359" y="927"/>
                  </a:lnTo>
                  <a:cubicBezTo>
                    <a:pt x="1390" y="782"/>
                    <a:pt x="1408" y="630"/>
                    <a:pt x="1404" y="481"/>
                  </a:cubicBezTo>
                  <a:close/>
                  <a:moveTo>
                    <a:pt x="1916" y="488"/>
                  </a:moveTo>
                  <a:cubicBezTo>
                    <a:pt x="2012" y="488"/>
                    <a:pt x="2109" y="488"/>
                    <a:pt x="2206" y="491"/>
                  </a:cubicBezTo>
                  <a:cubicBezTo>
                    <a:pt x="2203" y="640"/>
                    <a:pt x="2206" y="792"/>
                    <a:pt x="2220" y="941"/>
                  </a:cubicBezTo>
                  <a:cubicBezTo>
                    <a:pt x="2106" y="941"/>
                    <a:pt x="1995" y="937"/>
                    <a:pt x="1881" y="937"/>
                  </a:cubicBezTo>
                  <a:cubicBezTo>
                    <a:pt x="1898" y="789"/>
                    <a:pt x="1912" y="636"/>
                    <a:pt x="1916" y="488"/>
                  </a:cubicBezTo>
                  <a:close/>
                  <a:moveTo>
                    <a:pt x="2389" y="495"/>
                  </a:moveTo>
                  <a:cubicBezTo>
                    <a:pt x="2514" y="498"/>
                    <a:pt x="2641" y="502"/>
                    <a:pt x="2766" y="505"/>
                  </a:cubicBezTo>
                  <a:cubicBezTo>
                    <a:pt x="2766" y="571"/>
                    <a:pt x="2773" y="640"/>
                    <a:pt x="2773" y="706"/>
                  </a:cubicBezTo>
                  <a:lnTo>
                    <a:pt x="2773" y="954"/>
                  </a:lnTo>
                  <a:cubicBezTo>
                    <a:pt x="2641" y="951"/>
                    <a:pt x="2507" y="948"/>
                    <a:pt x="2372" y="944"/>
                  </a:cubicBezTo>
                  <a:cubicBezTo>
                    <a:pt x="2389" y="795"/>
                    <a:pt x="2393" y="643"/>
                    <a:pt x="2389" y="495"/>
                  </a:cubicBezTo>
                  <a:close/>
                  <a:moveTo>
                    <a:pt x="2973" y="512"/>
                  </a:moveTo>
                  <a:cubicBezTo>
                    <a:pt x="3067" y="512"/>
                    <a:pt x="3160" y="516"/>
                    <a:pt x="3253" y="519"/>
                  </a:cubicBezTo>
                  <a:cubicBezTo>
                    <a:pt x="3229" y="668"/>
                    <a:pt x="3215" y="816"/>
                    <a:pt x="3219" y="968"/>
                  </a:cubicBezTo>
                  <a:lnTo>
                    <a:pt x="2966" y="961"/>
                  </a:lnTo>
                  <a:cubicBezTo>
                    <a:pt x="2966" y="875"/>
                    <a:pt x="2966" y="792"/>
                    <a:pt x="2966" y="706"/>
                  </a:cubicBezTo>
                  <a:cubicBezTo>
                    <a:pt x="2966" y="643"/>
                    <a:pt x="2970" y="578"/>
                    <a:pt x="2973" y="512"/>
                  </a:cubicBezTo>
                  <a:close/>
                  <a:moveTo>
                    <a:pt x="3471" y="526"/>
                  </a:moveTo>
                  <a:lnTo>
                    <a:pt x="3592" y="529"/>
                  </a:lnTo>
                  <a:cubicBezTo>
                    <a:pt x="3568" y="678"/>
                    <a:pt x="3561" y="830"/>
                    <a:pt x="3550" y="979"/>
                  </a:cubicBezTo>
                  <a:lnTo>
                    <a:pt x="3395" y="972"/>
                  </a:lnTo>
                  <a:cubicBezTo>
                    <a:pt x="3409" y="871"/>
                    <a:pt x="3423" y="768"/>
                    <a:pt x="3440" y="664"/>
                  </a:cubicBezTo>
                  <a:cubicBezTo>
                    <a:pt x="3450" y="619"/>
                    <a:pt x="3461" y="571"/>
                    <a:pt x="3471" y="526"/>
                  </a:cubicBezTo>
                  <a:close/>
                  <a:moveTo>
                    <a:pt x="3823" y="536"/>
                  </a:moveTo>
                  <a:cubicBezTo>
                    <a:pt x="3886" y="536"/>
                    <a:pt x="3951" y="540"/>
                    <a:pt x="4014" y="543"/>
                  </a:cubicBezTo>
                  <a:cubicBezTo>
                    <a:pt x="4010" y="557"/>
                    <a:pt x="4014" y="571"/>
                    <a:pt x="4014" y="585"/>
                  </a:cubicBezTo>
                  <a:cubicBezTo>
                    <a:pt x="4010" y="723"/>
                    <a:pt x="3982" y="861"/>
                    <a:pt x="3931" y="989"/>
                  </a:cubicBezTo>
                  <a:cubicBezTo>
                    <a:pt x="3868" y="986"/>
                    <a:pt x="3806" y="986"/>
                    <a:pt x="3744" y="982"/>
                  </a:cubicBezTo>
                  <a:cubicBezTo>
                    <a:pt x="3779" y="837"/>
                    <a:pt x="3806" y="688"/>
                    <a:pt x="3823" y="536"/>
                  </a:cubicBezTo>
                  <a:close/>
                  <a:moveTo>
                    <a:pt x="1" y="1"/>
                  </a:moveTo>
                  <a:cubicBezTo>
                    <a:pt x="1" y="156"/>
                    <a:pt x="11" y="308"/>
                    <a:pt x="29" y="460"/>
                  </a:cubicBezTo>
                  <a:cubicBezTo>
                    <a:pt x="115" y="460"/>
                    <a:pt x="205" y="464"/>
                    <a:pt x="291" y="464"/>
                  </a:cubicBezTo>
                  <a:cubicBezTo>
                    <a:pt x="291" y="516"/>
                    <a:pt x="295" y="567"/>
                    <a:pt x="298" y="619"/>
                  </a:cubicBezTo>
                  <a:cubicBezTo>
                    <a:pt x="298" y="716"/>
                    <a:pt x="298" y="816"/>
                    <a:pt x="305" y="913"/>
                  </a:cubicBezTo>
                  <a:cubicBezTo>
                    <a:pt x="239" y="913"/>
                    <a:pt x="174" y="913"/>
                    <a:pt x="108" y="910"/>
                  </a:cubicBezTo>
                  <a:lnTo>
                    <a:pt x="108" y="910"/>
                  </a:lnTo>
                  <a:cubicBezTo>
                    <a:pt x="143" y="1079"/>
                    <a:pt x="194" y="1248"/>
                    <a:pt x="257" y="1411"/>
                  </a:cubicBezTo>
                  <a:lnTo>
                    <a:pt x="4145" y="1373"/>
                  </a:lnTo>
                  <a:cubicBezTo>
                    <a:pt x="4145" y="1373"/>
                    <a:pt x="4290" y="1272"/>
                    <a:pt x="4421" y="1003"/>
                  </a:cubicBezTo>
                  <a:cubicBezTo>
                    <a:pt x="4318" y="999"/>
                    <a:pt x="4217" y="996"/>
                    <a:pt x="4114" y="992"/>
                  </a:cubicBezTo>
                  <a:cubicBezTo>
                    <a:pt x="4173" y="851"/>
                    <a:pt x="4211" y="702"/>
                    <a:pt x="4228" y="550"/>
                  </a:cubicBezTo>
                  <a:cubicBezTo>
                    <a:pt x="4345" y="554"/>
                    <a:pt x="4459" y="557"/>
                    <a:pt x="4577" y="560"/>
                  </a:cubicBezTo>
                  <a:cubicBezTo>
                    <a:pt x="4615" y="374"/>
                    <a:pt x="4639" y="191"/>
                    <a:pt x="46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35" name="Google Shape;4335;p51"/>
          <p:cNvSpPr/>
          <p:nvPr/>
        </p:nvSpPr>
        <p:spPr>
          <a:xfrm>
            <a:off x="1597980" y="2211488"/>
            <a:ext cx="213358" cy="18870"/>
          </a:xfrm>
          <a:custGeom>
            <a:avLst/>
            <a:gdLst/>
            <a:ahLst/>
            <a:cxnLst/>
            <a:rect l="l" t="t" r="r" b="b"/>
            <a:pathLst>
              <a:path w="3414" h="302" extrusionOk="0">
                <a:moveTo>
                  <a:pt x="1166" y="1"/>
                </a:moveTo>
                <a:cubicBezTo>
                  <a:pt x="783" y="1"/>
                  <a:pt x="413" y="27"/>
                  <a:pt x="55" y="200"/>
                </a:cubicBezTo>
                <a:cubicBezTo>
                  <a:pt x="0" y="228"/>
                  <a:pt x="34" y="301"/>
                  <a:pt x="86" y="301"/>
                </a:cubicBezTo>
                <a:cubicBezTo>
                  <a:pt x="93" y="301"/>
                  <a:pt x="100" y="300"/>
                  <a:pt x="107" y="297"/>
                </a:cubicBezTo>
                <a:cubicBezTo>
                  <a:pt x="379" y="178"/>
                  <a:pt x="672" y="146"/>
                  <a:pt x="968" y="146"/>
                </a:cubicBezTo>
                <a:cubicBezTo>
                  <a:pt x="1231" y="146"/>
                  <a:pt x="1497" y="172"/>
                  <a:pt x="1752" y="183"/>
                </a:cubicBezTo>
                <a:lnTo>
                  <a:pt x="3273" y="252"/>
                </a:lnTo>
                <a:cubicBezTo>
                  <a:pt x="3274" y="252"/>
                  <a:pt x="3275" y="252"/>
                  <a:pt x="3276" y="252"/>
                </a:cubicBezTo>
                <a:cubicBezTo>
                  <a:pt x="3411" y="252"/>
                  <a:pt x="3413" y="34"/>
                  <a:pt x="3276" y="34"/>
                </a:cubicBezTo>
                <a:cubicBezTo>
                  <a:pt x="2658" y="24"/>
                  <a:pt x="2036" y="14"/>
                  <a:pt x="1417" y="3"/>
                </a:cubicBezTo>
                <a:cubicBezTo>
                  <a:pt x="1333" y="2"/>
                  <a:pt x="1249" y="1"/>
                  <a:pt x="1166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6" name="Google Shape;4336;p51"/>
          <p:cNvSpPr/>
          <p:nvPr/>
        </p:nvSpPr>
        <p:spPr>
          <a:xfrm>
            <a:off x="1643414" y="2188119"/>
            <a:ext cx="15499" cy="10435"/>
          </a:xfrm>
          <a:custGeom>
            <a:avLst/>
            <a:gdLst/>
            <a:ahLst/>
            <a:cxnLst/>
            <a:rect l="l" t="t" r="r" b="b"/>
            <a:pathLst>
              <a:path w="248" h="167" extrusionOk="0">
                <a:moveTo>
                  <a:pt x="103" y="0"/>
                </a:moveTo>
                <a:cubicBezTo>
                  <a:pt x="3" y="0"/>
                  <a:pt x="1" y="167"/>
                  <a:pt x="106" y="167"/>
                </a:cubicBezTo>
                <a:cubicBezTo>
                  <a:pt x="107" y="167"/>
                  <a:pt x="108" y="167"/>
                  <a:pt x="109" y="166"/>
                </a:cubicBezTo>
                <a:lnTo>
                  <a:pt x="158" y="166"/>
                </a:lnTo>
                <a:cubicBezTo>
                  <a:pt x="247" y="146"/>
                  <a:pt x="247" y="18"/>
                  <a:pt x="158" y="1"/>
                </a:cubicBezTo>
                <a:lnTo>
                  <a:pt x="109" y="1"/>
                </a:lnTo>
                <a:cubicBezTo>
                  <a:pt x="107" y="0"/>
                  <a:pt x="105" y="0"/>
                  <a:pt x="103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7" name="Google Shape;4337;p51"/>
          <p:cNvSpPr/>
          <p:nvPr/>
        </p:nvSpPr>
        <p:spPr>
          <a:xfrm>
            <a:off x="1673724" y="2186994"/>
            <a:ext cx="6999" cy="9623"/>
          </a:xfrm>
          <a:custGeom>
            <a:avLst/>
            <a:gdLst/>
            <a:ahLst/>
            <a:cxnLst/>
            <a:rect l="l" t="t" r="r" b="b"/>
            <a:pathLst>
              <a:path w="112" h="154" extrusionOk="0">
                <a:moveTo>
                  <a:pt x="57" y="0"/>
                </a:moveTo>
                <a:cubicBezTo>
                  <a:pt x="36" y="0"/>
                  <a:pt x="15" y="13"/>
                  <a:pt x="8" y="39"/>
                </a:cubicBezTo>
                <a:cubicBezTo>
                  <a:pt x="1" y="60"/>
                  <a:pt x="1" y="81"/>
                  <a:pt x="4" y="102"/>
                </a:cubicBezTo>
                <a:cubicBezTo>
                  <a:pt x="4" y="136"/>
                  <a:pt x="31" y="153"/>
                  <a:pt x="58" y="153"/>
                </a:cubicBezTo>
                <a:cubicBezTo>
                  <a:pt x="85" y="153"/>
                  <a:pt x="112" y="136"/>
                  <a:pt x="112" y="102"/>
                </a:cubicBezTo>
                <a:cubicBezTo>
                  <a:pt x="112" y="81"/>
                  <a:pt x="112" y="60"/>
                  <a:pt x="108" y="39"/>
                </a:cubicBezTo>
                <a:cubicBezTo>
                  <a:pt x="99" y="13"/>
                  <a:pt x="78" y="0"/>
                  <a:pt x="57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8" name="Google Shape;4338;p51"/>
          <p:cNvSpPr/>
          <p:nvPr/>
        </p:nvSpPr>
        <p:spPr>
          <a:xfrm>
            <a:off x="1692098" y="2185995"/>
            <a:ext cx="11937" cy="8873"/>
          </a:xfrm>
          <a:custGeom>
            <a:avLst/>
            <a:gdLst/>
            <a:ahLst/>
            <a:cxnLst/>
            <a:rect l="l" t="t" r="r" b="b"/>
            <a:pathLst>
              <a:path w="191" h="142" extrusionOk="0">
                <a:moveTo>
                  <a:pt x="98" y="0"/>
                </a:moveTo>
                <a:cubicBezTo>
                  <a:pt x="1" y="0"/>
                  <a:pt x="4" y="142"/>
                  <a:pt x="98" y="142"/>
                </a:cubicBezTo>
                <a:cubicBezTo>
                  <a:pt x="187" y="142"/>
                  <a:pt x="191" y="0"/>
                  <a:pt x="9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9" name="Google Shape;4339;p51"/>
          <p:cNvSpPr/>
          <p:nvPr/>
        </p:nvSpPr>
        <p:spPr>
          <a:xfrm>
            <a:off x="1712846" y="2190743"/>
            <a:ext cx="6312" cy="4811"/>
          </a:xfrm>
          <a:custGeom>
            <a:avLst/>
            <a:gdLst/>
            <a:ahLst/>
            <a:cxnLst/>
            <a:rect l="l" t="t" r="r" b="b"/>
            <a:pathLst>
              <a:path w="101" h="77" extrusionOk="0">
                <a:moveTo>
                  <a:pt x="52" y="0"/>
                </a:moveTo>
                <a:cubicBezTo>
                  <a:pt x="1" y="0"/>
                  <a:pt x="1" y="76"/>
                  <a:pt x="52" y="76"/>
                </a:cubicBezTo>
                <a:cubicBezTo>
                  <a:pt x="101" y="76"/>
                  <a:pt x="101" y="0"/>
                  <a:pt x="5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0" name="Google Shape;4340;p51"/>
          <p:cNvSpPr/>
          <p:nvPr/>
        </p:nvSpPr>
        <p:spPr>
          <a:xfrm>
            <a:off x="1735282" y="2189619"/>
            <a:ext cx="9187" cy="6998"/>
          </a:xfrm>
          <a:custGeom>
            <a:avLst/>
            <a:gdLst/>
            <a:ahLst/>
            <a:cxnLst/>
            <a:rect l="l" t="t" r="r" b="b"/>
            <a:pathLst>
              <a:path w="147" h="112" extrusionOk="0">
                <a:moveTo>
                  <a:pt x="74" y="1"/>
                </a:moveTo>
                <a:cubicBezTo>
                  <a:pt x="1" y="1"/>
                  <a:pt x="1" y="111"/>
                  <a:pt x="74" y="111"/>
                </a:cubicBezTo>
                <a:cubicBezTo>
                  <a:pt x="146" y="111"/>
                  <a:pt x="146" y="1"/>
                  <a:pt x="74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1" name="Google Shape;4341;p51"/>
          <p:cNvSpPr/>
          <p:nvPr/>
        </p:nvSpPr>
        <p:spPr>
          <a:xfrm>
            <a:off x="1750218" y="2190493"/>
            <a:ext cx="15186" cy="11497"/>
          </a:xfrm>
          <a:custGeom>
            <a:avLst/>
            <a:gdLst/>
            <a:ahLst/>
            <a:cxnLst/>
            <a:rect l="l" t="t" r="r" b="b"/>
            <a:pathLst>
              <a:path w="243" h="184" extrusionOk="0">
                <a:moveTo>
                  <a:pt x="121" y="1"/>
                </a:moveTo>
                <a:cubicBezTo>
                  <a:pt x="0" y="1"/>
                  <a:pt x="0" y="184"/>
                  <a:pt x="121" y="184"/>
                </a:cubicBezTo>
                <a:cubicBezTo>
                  <a:pt x="239" y="184"/>
                  <a:pt x="242" y="1"/>
                  <a:pt x="12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2" name="Google Shape;4342;p51"/>
          <p:cNvSpPr/>
          <p:nvPr/>
        </p:nvSpPr>
        <p:spPr>
          <a:xfrm>
            <a:off x="706301" y="1929431"/>
            <a:ext cx="138739" cy="182831"/>
          </a:xfrm>
          <a:custGeom>
            <a:avLst/>
            <a:gdLst/>
            <a:ahLst/>
            <a:cxnLst/>
            <a:rect l="l" t="t" r="r" b="b"/>
            <a:pathLst>
              <a:path w="2220" h="2926" extrusionOk="0">
                <a:moveTo>
                  <a:pt x="1" y="0"/>
                </a:moveTo>
                <a:lnTo>
                  <a:pt x="156" y="242"/>
                </a:lnTo>
                <a:cubicBezTo>
                  <a:pt x="180" y="249"/>
                  <a:pt x="203" y="256"/>
                  <a:pt x="227" y="263"/>
                </a:cubicBezTo>
                <a:lnTo>
                  <a:pt x="227" y="263"/>
                </a:lnTo>
                <a:cubicBezTo>
                  <a:pt x="161" y="169"/>
                  <a:pt x="86" y="80"/>
                  <a:pt x="1" y="0"/>
                </a:cubicBezTo>
                <a:close/>
                <a:moveTo>
                  <a:pt x="227" y="263"/>
                </a:moveTo>
                <a:lnTo>
                  <a:pt x="227" y="263"/>
                </a:lnTo>
                <a:cubicBezTo>
                  <a:pt x="413" y="531"/>
                  <a:pt x="519" y="849"/>
                  <a:pt x="530" y="1179"/>
                </a:cubicBezTo>
                <a:cubicBezTo>
                  <a:pt x="543" y="1707"/>
                  <a:pt x="329" y="2319"/>
                  <a:pt x="682" y="2713"/>
                </a:cubicBezTo>
                <a:cubicBezTo>
                  <a:pt x="811" y="2860"/>
                  <a:pt x="992" y="2925"/>
                  <a:pt x="1181" y="2925"/>
                </a:cubicBezTo>
                <a:cubicBezTo>
                  <a:pt x="1513" y="2925"/>
                  <a:pt x="1869" y="2724"/>
                  <a:pt x="2005" y="2409"/>
                </a:cubicBezTo>
                <a:cubicBezTo>
                  <a:pt x="2220" y="1911"/>
                  <a:pt x="1992" y="1313"/>
                  <a:pt x="1598" y="947"/>
                </a:cubicBezTo>
                <a:cubicBezTo>
                  <a:pt x="1218" y="597"/>
                  <a:pt x="722" y="415"/>
                  <a:pt x="227" y="263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3" name="Google Shape;4343;p51"/>
          <p:cNvSpPr/>
          <p:nvPr/>
        </p:nvSpPr>
        <p:spPr>
          <a:xfrm>
            <a:off x="1531610" y="3361837"/>
            <a:ext cx="138989" cy="182831"/>
          </a:xfrm>
          <a:custGeom>
            <a:avLst/>
            <a:gdLst/>
            <a:ahLst/>
            <a:cxnLst/>
            <a:rect l="l" t="t" r="r" b="b"/>
            <a:pathLst>
              <a:path w="2224" h="2926" extrusionOk="0">
                <a:moveTo>
                  <a:pt x="1" y="1"/>
                </a:moveTo>
                <a:lnTo>
                  <a:pt x="160" y="239"/>
                </a:lnTo>
                <a:cubicBezTo>
                  <a:pt x="182" y="246"/>
                  <a:pt x="205" y="253"/>
                  <a:pt x="228" y="260"/>
                </a:cubicBezTo>
                <a:lnTo>
                  <a:pt x="228" y="260"/>
                </a:lnTo>
                <a:cubicBezTo>
                  <a:pt x="162" y="167"/>
                  <a:pt x="86" y="80"/>
                  <a:pt x="1" y="1"/>
                </a:cubicBezTo>
                <a:close/>
                <a:moveTo>
                  <a:pt x="228" y="260"/>
                </a:moveTo>
                <a:cubicBezTo>
                  <a:pt x="416" y="527"/>
                  <a:pt x="523" y="847"/>
                  <a:pt x="533" y="1179"/>
                </a:cubicBezTo>
                <a:cubicBezTo>
                  <a:pt x="547" y="1708"/>
                  <a:pt x="333" y="2316"/>
                  <a:pt x="682" y="2714"/>
                </a:cubicBezTo>
                <a:cubicBezTo>
                  <a:pt x="812" y="2860"/>
                  <a:pt x="994" y="2926"/>
                  <a:pt x="1183" y="2926"/>
                </a:cubicBezTo>
                <a:cubicBezTo>
                  <a:pt x="1516" y="2926"/>
                  <a:pt x="1872" y="2724"/>
                  <a:pt x="2009" y="2406"/>
                </a:cubicBezTo>
                <a:cubicBezTo>
                  <a:pt x="2223" y="1912"/>
                  <a:pt x="1995" y="1314"/>
                  <a:pt x="1598" y="944"/>
                </a:cubicBezTo>
                <a:cubicBezTo>
                  <a:pt x="1221" y="594"/>
                  <a:pt x="721" y="411"/>
                  <a:pt x="228" y="26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4" name="Google Shape;4344;p51"/>
          <p:cNvSpPr/>
          <p:nvPr/>
        </p:nvSpPr>
        <p:spPr>
          <a:xfrm>
            <a:off x="2682456" y="2762169"/>
            <a:ext cx="99867" cy="131406"/>
          </a:xfrm>
          <a:custGeom>
            <a:avLst/>
            <a:gdLst/>
            <a:ahLst/>
            <a:cxnLst/>
            <a:rect l="l" t="t" r="r" b="b"/>
            <a:pathLst>
              <a:path w="1598" h="2103" extrusionOk="0">
                <a:moveTo>
                  <a:pt x="0" y="0"/>
                </a:moveTo>
                <a:lnTo>
                  <a:pt x="111" y="173"/>
                </a:lnTo>
                <a:cubicBezTo>
                  <a:pt x="128" y="178"/>
                  <a:pt x="146" y="184"/>
                  <a:pt x="163" y="189"/>
                </a:cubicBezTo>
                <a:lnTo>
                  <a:pt x="163" y="189"/>
                </a:lnTo>
                <a:cubicBezTo>
                  <a:pt x="116" y="121"/>
                  <a:pt x="62" y="58"/>
                  <a:pt x="0" y="0"/>
                </a:cubicBezTo>
                <a:close/>
                <a:moveTo>
                  <a:pt x="163" y="189"/>
                </a:moveTo>
                <a:cubicBezTo>
                  <a:pt x="297" y="381"/>
                  <a:pt x="373" y="610"/>
                  <a:pt x="381" y="850"/>
                </a:cubicBezTo>
                <a:cubicBezTo>
                  <a:pt x="391" y="1230"/>
                  <a:pt x="239" y="1669"/>
                  <a:pt x="488" y="1953"/>
                </a:cubicBezTo>
                <a:cubicBezTo>
                  <a:pt x="580" y="2056"/>
                  <a:pt x="711" y="2102"/>
                  <a:pt x="848" y="2102"/>
                </a:cubicBezTo>
                <a:cubicBezTo>
                  <a:pt x="1088" y="2102"/>
                  <a:pt x="1345" y="1961"/>
                  <a:pt x="1442" y="1735"/>
                </a:cubicBezTo>
                <a:cubicBezTo>
                  <a:pt x="1597" y="1376"/>
                  <a:pt x="1435" y="947"/>
                  <a:pt x="1148" y="681"/>
                </a:cubicBezTo>
                <a:cubicBezTo>
                  <a:pt x="878" y="431"/>
                  <a:pt x="520" y="300"/>
                  <a:pt x="163" y="189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5" name="Google Shape;4345;p51"/>
          <p:cNvSpPr/>
          <p:nvPr/>
        </p:nvSpPr>
        <p:spPr>
          <a:xfrm>
            <a:off x="1747406" y="2878703"/>
            <a:ext cx="23123" cy="39116"/>
          </a:xfrm>
          <a:custGeom>
            <a:avLst/>
            <a:gdLst/>
            <a:ahLst/>
            <a:cxnLst/>
            <a:rect l="l" t="t" r="r" b="b"/>
            <a:pathLst>
              <a:path w="370" h="626" extrusionOk="0">
                <a:moveTo>
                  <a:pt x="70" y="1"/>
                </a:moveTo>
                <a:cubicBezTo>
                  <a:pt x="43" y="1"/>
                  <a:pt x="16" y="19"/>
                  <a:pt x="14" y="53"/>
                </a:cubicBezTo>
                <a:cubicBezTo>
                  <a:pt x="1" y="157"/>
                  <a:pt x="42" y="271"/>
                  <a:pt x="87" y="364"/>
                </a:cubicBezTo>
                <a:cubicBezTo>
                  <a:pt x="108" y="409"/>
                  <a:pt x="132" y="454"/>
                  <a:pt x="163" y="496"/>
                </a:cubicBezTo>
                <a:cubicBezTo>
                  <a:pt x="194" y="537"/>
                  <a:pt x="232" y="579"/>
                  <a:pt x="274" y="613"/>
                </a:cubicBezTo>
                <a:cubicBezTo>
                  <a:pt x="284" y="622"/>
                  <a:pt x="295" y="625"/>
                  <a:pt x="305" y="625"/>
                </a:cubicBezTo>
                <a:cubicBezTo>
                  <a:pt x="340" y="625"/>
                  <a:pt x="369" y="582"/>
                  <a:pt x="343" y="547"/>
                </a:cubicBezTo>
                <a:lnTo>
                  <a:pt x="343" y="547"/>
                </a:lnTo>
                <a:lnTo>
                  <a:pt x="343" y="551"/>
                </a:lnTo>
                <a:cubicBezTo>
                  <a:pt x="315" y="513"/>
                  <a:pt x="291" y="471"/>
                  <a:pt x="267" y="433"/>
                </a:cubicBezTo>
                <a:cubicBezTo>
                  <a:pt x="242" y="392"/>
                  <a:pt x="218" y="350"/>
                  <a:pt x="201" y="306"/>
                </a:cubicBezTo>
                <a:cubicBezTo>
                  <a:pt x="163" y="219"/>
                  <a:pt x="149" y="129"/>
                  <a:pt x="121" y="39"/>
                </a:cubicBezTo>
                <a:cubicBezTo>
                  <a:pt x="114" y="13"/>
                  <a:pt x="92" y="1"/>
                  <a:pt x="7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6" name="Google Shape;4346;p51"/>
          <p:cNvSpPr/>
          <p:nvPr/>
        </p:nvSpPr>
        <p:spPr>
          <a:xfrm>
            <a:off x="1778653" y="2883952"/>
            <a:ext cx="19998" cy="34742"/>
          </a:xfrm>
          <a:custGeom>
            <a:avLst/>
            <a:gdLst/>
            <a:ahLst/>
            <a:cxnLst/>
            <a:rect l="l" t="t" r="r" b="b"/>
            <a:pathLst>
              <a:path w="320" h="556" extrusionOk="0">
                <a:moveTo>
                  <a:pt x="245" y="1"/>
                </a:moveTo>
                <a:cubicBezTo>
                  <a:pt x="227" y="1"/>
                  <a:pt x="210" y="9"/>
                  <a:pt x="202" y="28"/>
                </a:cubicBezTo>
                <a:cubicBezTo>
                  <a:pt x="195" y="38"/>
                  <a:pt x="192" y="49"/>
                  <a:pt x="188" y="63"/>
                </a:cubicBezTo>
                <a:cubicBezTo>
                  <a:pt x="185" y="76"/>
                  <a:pt x="185" y="90"/>
                  <a:pt x="185" y="104"/>
                </a:cubicBezTo>
                <a:cubicBezTo>
                  <a:pt x="185" y="121"/>
                  <a:pt x="181" y="146"/>
                  <a:pt x="178" y="156"/>
                </a:cubicBezTo>
                <a:cubicBezTo>
                  <a:pt x="174" y="194"/>
                  <a:pt x="164" y="232"/>
                  <a:pt x="154" y="266"/>
                </a:cubicBezTo>
                <a:cubicBezTo>
                  <a:pt x="130" y="336"/>
                  <a:pt x="92" y="398"/>
                  <a:pt x="43" y="453"/>
                </a:cubicBezTo>
                <a:cubicBezTo>
                  <a:pt x="0" y="496"/>
                  <a:pt x="39" y="556"/>
                  <a:pt x="86" y="556"/>
                </a:cubicBezTo>
                <a:cubicBezTo>
                  <a:pt x="99" y="556"/>
                  <a:pt x="113" y="551"/>
                  <a:pt x="126" y="540"/>
                </a:cubicBezTo>
                <a:lnTo>
                  <a:pt x="126" y="536"/>
                </a:lnTo>
                <a:cubicBezTo>
                  <a:pt x="192" y="470"/>
                  <a:pt x="244" y="391"/>
                  <a:pt x="275" y="304"/>
                </a:cubicBezTo>
                <a:cubicBezTo>
                  <a:pt x="292" y="263"/>
                  <a:pt x="302" y="218"/>
                  <a:pt x="309" y="173"/>
                </a:cubicBezTo>
                <a:cubicBezTo>
                  <a:pt x="320" y="125"/>
                  <a:pt x="316" y="73"/>
                  <a:pt x="299" y="28"/>
                </a:cubicBezTo>
                <a:cubicBezTo>
                  <a:pt x="288" y="11"/>
                  <a:pt x="266" y="1"/>
                  <a:pt x="24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7" name="Google Shape;4347;p51"/>
          <p:cNvSpPr/>
          <p:nvPr/>
        </p:nvSpPr>
        <p:spPr>
          <a:xfrm>
            <a:off x="1281943" y="2032969"/>
            <a:ext cx="28123" cy="49363"/>
          </a:xfrm>
          <a:custGeom>
            <a:avLst/>
            <a:gdLst/>
            <a:ahLst/>
            <a:cxnLst/>
            <a:rect l="l" t="t" r="r" b="b"/>
            <a:pathLst>
              <a:path w="450" h="790" extrusionOk="0">
                <a:moveTo>
                  <a:pt x="125" y="1"/>
                </a:moveTo>
                <a:cubicBezTo>
                  <a:pt x="103" y="1"/>
                  <a:pt x="79" y="9"/>
                  <a:pt x="59" y="26"/>
                </a:cubicBezTo>
                <a:cubicBezTo>
                  <a:pt x="4" y="71"/>
                  <a:pt x="0" y="175"/>
                  <a:pt x="11" y="244"/>
                </a:cubicBezTo>
                <a:cubicBezTo>
                  <a:pt x="14" y="310"/>
                  <a:pt x="32" y="375"/>
                  <a:pt x="52" y="441"/>
                </a:cubicBezTo>
                <a:cubicBezTo>
                  <a:pt x="97" y="565"/>
                  <a:pt x="173" y="673"/>
                  <a:pt x="277" y="759"/>
                </a:cubicBezTo>
                <a:cubicBezTo>
                  <a:pt x="294" y="774"/>
                  <a:pt x="315" y="782"/>
                  <a:pt x="337" y="782"/>
                </a:cubicBezTo>
                <a:cubicBezTo>
                  <a:pt x="342" y="782"/>
                  <a:pt x="347" y="782"/>
                  <a:pt x="352" y="781"/>
                </a:cubicBezTo>
                <a:lnTo>
                  <a:pt x="352" y="781"/>
                </a:lnTo>
                <a:cubicBezTo>
                  <a:pt x="353" y="782"/>
                  <a:pt x="355" y="783"/>
                  <a:pt x="356" y="783"/>
                </a:cubicBezTo>
                <a:cubicBezTo>
                  <a:pt x="365" y="788"/>
                  <a:pt x="373" y="790"/>
                  <a:pt x="381" y="790"/>
                </a:cubicBezTo>
                <a:cubicBezTo>
                  <a:pt x="420" y="790"/>
                  <a:pt x="450" y="742"/>
                  <a:pt x="419" y="707"/>
                </a:cubicBezTo>
                <a:lnTo>
                  <a:pt x="419" y="707"/>
                </a:lnTo>
                <a:cubicBezTo>
                  <a:pt x="423" y="684"/>
                  <a:pt x="415" y="662"/>
                  <a:pt x="398" y="645"/>
                </a:cubicBezTo>
                <a:cubicBezTo>
                  <a:pt x="363" y="607"/>
                  <a:pt x="332" y="565"/>
                  <a:pt x="312" y="524"/>
                </a:cubicBezTo>
                <a:cubicBezTo>
                  <a:pt x="298" y="497"/>
                  <a:pt x="285" y="474"/>
                  <a:pt x="275" y="450"/>
                </a:cubicBezTo>
                <a:lnTo>
                  <a:pt x="275" y="450"/>
                </a:lnTo>
                <a:cubicBezTo>
                  <a:pt x="274" y="448"/>
                  <a:pt x="274" y="446"/>
                  <a:pt x="274" y="444"/>
                </a:cubicBezTo>
                <a:cubicBezTo>
                  <a:pt x="274" y="438"/>
                  <a:pt x="270" y="431"/>
                  <a:pt x="267" y="424"/>
                </a:cubicBezTo>
                <a:cubicBezTo>
                  <a:pt x="263" y="410"/>
                  <a:pt x="260" y="396"/>
                  <a:pt x="253" y="382"/>
                </a:cubicBezTo>
                <a:cubicBezTo>
                  <a:pt x="246" y="355"/>
                  <a:pt x="242" y="330"/>
                  <a:pt x="235" y="306"/>
                </a:cubicBezTo>
                <a:cubicBezTo>
                  <a:pt x="235" y="299"/>
                  <a:pt x="235" y="292"/>
                  <a:pt x="232" y="285"/>
                </a:cubicBezTo>
                <a:cubicBezTo>
                  <a:pt x="232" y="272"/>
                  <a:pt x="232" y="258"/>
                  <a:pt x="232" y="244"/>
                </a:cubicBezTo>
                <a:cubicBezTo>
                  <a:pt x="232" y="216"/>
                  <a:pt x="229" y="189"/>
                  <a:pt x="229" y="164"/>
                </a:cubicBezTo>
                <a:cubicBezTo>
                  <a:pt x="235" y="123"/>
                  <a:pt x="229" y="85"/>
                  <a:pt x="208" y="50"/>
                </a:cubicBezTo>
                <a:cubicBezTo>
                  <a:pt x="190" y="18"/>
                  <a:pt x="158" y="1"/>
                  <a:pt x="12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8" name="Google Shape;4348;p51"/>
          <p:cNvSpPr/>
          <p:nvPr/>
        </p:nvSpPr>
        <p:spPr>
          <a:xfrm>
            <a:off x="1331376" y="2024971"/>
            <a:ext cx="23873" cy="49988"/>
          </a:xfrm>
          <a:custGeom>
            <a:avLst/>
            <a:gdLst/>
            <a:ahLst/>
            <a:cxnLst/>
            <a:rect l="l" t="t" r="r" b="b"/>
            <a:pathLst>
              <a:path w="382" h="800" extrusionOk="0">
                <a:moveTo>
                  <a:pt x="277" y="0"/>
                </a:moveTo>
                <a:cubicBezTo>
                  <a:pt x="246" y="0"/>
                  <a:pt x="215" y="17"/>
                  <a:pt x="198" y="44"/>
                </a:cubicBezTo>
                <a:cubicBezTo>
                  <a:pt x="146" y="158"/>
                  <a:pt x="101" y="275"/>
                  <a:pt x="70" y="396"/>
                </a:cubicBezTo>
                <a:cubicBezTo>
                  <a:pt x="53" y="455"/>
                  <a:pt x="39" y="510"/>
                  <a:pt x="25" y="569"/>
                </a:cubicBezTo>
                <a:cubicBezTo>
                  <a:pt x="18" y="600"/>
                  <a:pt x="18" y="631"/>
                  <a:pt x="11" y="662"/>
                </a:cubicBezTo>
                <a:cubicBezTo>
                  <a:pt x="8" y="676"/>
                  <a:pt x="8" y="690"/>
                  <a:pt x="8" y="704"/>
                </a:cubicBezTo>
                <a:cubicBezTo>
                  <a:pt x="8" y="714"/>
                  <a:pt x="11" y="725"/>
                  <a:pt x="15" y="735"/>
                </a:cubicBezTo>
                <a:cubicBezTo>
                  <a:pt x="14" y="732"/>
                  <a:pt x="12" y="731"/>
                  <a:pt x="11" y="731"/>
                </a:cubicBezTo>
                <a:cubicBezTo>
                  <a:pt x="9" y="731"/>
                  <a:pt x="8" y="735"/>
                  <a:pt x="8" y="742"/>
                </a:cubicBezTo>
                <a:cubicBezTo>
                  <a:pt x="1" y="774"/>
                  <a:pt x="29" y="800"/>
                  <a:pt x="54" y="800"/>
                </a:cubicBezTo>
                <a:cubicBezTo>
                  <a:pt x="68" y="800"/>
                  <a:pt x="80" y="793"/>
                  <a:pt x="87" y="776"/>
                </a:cubicBezTo>
                <a:lnTo>
                  <a:pt x="91" y="776"/>
                </a:lnTo>
                <a:cubicBezTo>
                  <a:pt x="93" y="766"/>
                  <a:pt x="98" y="757"/>
                  <a:pt x="103" y="749"/>
                </a:cubicBezTo>
                <a:lnTo>
                  <a:pt x="103" y="749"/>
                </a:lnTo>
                <a:cubicBezTo>
                  <a:pt x="125" y="732"/>
                  <a:pt x="132" y="710"/>
                  <a:pt x="146" y="690"/>
                </a:cubicBezTo>
                <a:cubicBezTo>
                  <a:pt x="163" y="669"/>
                  <a:pt x="174" y="645"/>
                  <a:pt x="188" y="621"/>
                </a:cubicBezTo>
                <a:cubicBezTo>
                  <a:pt x="212" y="566"/>
                  <a:pt x="239" y="507"/>
                  <a:pt x="260" y="448"/>
                </a:cubicBezTo>
                <a:cubicBezTo>
                  <a:pt x="309" y="341"/>
                  <a:pt x="343" y="230"/>
                  <a:pt x="367" y="116"/>
                </a:cubicBezTo>
                <a:cubicBezTo>
                  <a:pt x="381" y="71"/>
                  <a:pt x="357" y="26"/>
                  <a:pt x="315" y="9"/>
                </a:cubicBezTo>
                <a:cubicBezTo>
                  <a:pt x="303" y="3"/>
                  <a:pt x="290" y="0"/>
                  <a:pt x="277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9" name="Google Shape;4349;p51"/>
          <p:cNvSpPr/>
          <p:nvPr/>
        </p:nvSpPr>
        <p:spPr>
          <a:xfrm>
            <a:off x="1534985" y="2846648"/>
            <a:ext cx="25498" cy="51050"/>
          </a:xfrm>
          <a:custGeom>
            <a:avLst/>
            <a:gdLst/>
            <a:ahLst/>
            <a:cxnLst/>
            <a:rect l="l" t="t" r="r" b="b"/>
            <a:pathLst>
              <a:path w="408" h="817" extrusionOk="0">
                <a:moveTo>
                  <a:pt x="101" y="0"/>
                </a:moveTo>
                <a:cubicBezTo>
                  <a:pt x="52" y="0"/>
                  <a:pt x="0" y="43"/>
                  <a:pt x="16" y="100"/>
                </a:cubicBezTo>
                <a:cubicBezTo>
                  <a:pt x="33" y="162"/>
                  <a:pt x="57" y="221"/>
                  <a:pt x="82" y="279"/>
                </a:cubicBezTo>
                <a:cubicBezTo>
                  <a:pt x="106" y="338"/>
                  <a:pt x="127" y="393"/>
                  <a:pt x="151" y="452"/>
                </a:cubicBezTo>
                <a:cubicBezTo>
                  <a:pt x="196" y="566"/>
                  <a:pt x="241" y="677"/>
                  <a:pt x="292" y="787"/>
                </a:cubicBezTo>
                <a:cubicBezTo>
                  <a:pt x="301" y="808"/>
                  <a:pt x="318" y="817"/>
                  <a:pt x="337" y="817"/>
                </a:cubicBezTo>
                <a:cubicBezTo>
                  <a:pt x="371" y="817"/>
                  <a:pt x="407" y="787"/>
                  <a:pt x="396" y="749"/>
                </a:cubicBezTo>
                <a:lnTo>
                  <a:pt x="396" y="746"/>
                </a:lnTo>
                <a:cubicBezTo>
                  <a:pt x="362" y="628"/>
                  <a:pt x="324" y="511"/>
                  <a:pt x="286" y="397"/>
                </a:cubicBezTo>
                <a:cubicBezTo>
                  <a:pt x="247" y="279"/>
                  <a:pt x="213" y="155"/>
                  <a:pt x="165" y="41"/>
                </a:cubicBezTo>
                <a:cubicBezTo>
                  <a:pt x="151" y="12"/>
                  <a:pt x="127" y="0"/>
                  <a:pt x="101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0" name="Google Shape;4350;p51"/>
          <p:cNvSpPr/>
          <p:nvPr/>
        </p:nvSpPr>
        <p:spPr>
          <a:xfrm>
            <a:off x="1576107" y="2869018"/>
            <a:ext cx="17124" cy="22432"/>
          </a:xfrm>
          <a:custGeom>
            <a:avLst/>
            <a:gdLst/>
            <a:ahLst/>
            <a:cxnLst/>
            <a:rect l="l" t="t" r="r" b="b"/>
            <a:pathLst>
              <a:path w="274" h="359" extrusionOk="0">
                <a:moveTo>
                  <a:pt x="135" y="143"/>
                </a:moveTo>
                <a:cubicBezTo>
                  <a:pt x="134" y="144"/>
                  <a:pt x="132" y="146"/>
                  <a:pt x="132" y="149"/>
                </a:cubicBezTo>
                <a:cubicBezTo>
                  <a:pt x="133" y="147"/>
                  <a:pt x="134" y="145"/>
                  <a:pt x="135" y="143"/>
                </a:cubicBezTo>
                <a:close/>
                <a:moveTo>
                  <a:pt x="215" y="0"/>
                </a:moveTo>
                <a:cubicBezTo>
                  <a:pt x="190" y="0"/>
                  <a:pt x="165" y="16"/>
                  <a:pt x="163" y="49"/>
                </a:cubicBezTo>
                <a:lnTo>
                  <a:pt x="163" y="56"/>
                </a:lnTo>
                <a:cubicBezTo>
                  <a:pt x="163" y="60"/>
                  <a:pt x="163" y="70"/>
                  <a:pt x="160" y="77"/>
                </a:cubicBezTo>
                <a:cubicBezTo>
                  <a:pt x="156" y="87"/>
                  <a:pt x="153" y="101"/>
                  <a:pt x="149" y="115"/>
                </a:cubicBezTo>
                <a:cubicBezTo>
                  <a:pt x="149" y="117"/>
                  <a:pt x="144" y="127"/>
                  <a:pt x="144" y="127"/>
                </a:cubicBezTo>
                <a:cubicBezTo>
                  <a:pt x="143" y="127"/>
                  <a:pt x="144" y="126"/>
                  <a:pt x="146" y="122"/>
                </a:cubicBezTo>
                <a:lnTo>
                  <a:pt x="146" y="122"/>
                </a:lnTo>
                <a:cubicBezTo>
                  <a:pt x="143" y="127"/>
                  <a:pt x="138" y="135"/>
                  <a:pt x="135" y="143"/>
                </a:cubicBezTo>
                <a:lnTo>
                  <a:pt x="135" y="143"/>
                </a:lnTo>
                <a:cubicBezTo>
                  <a:pt x="135" y="143"/>
                  <a:pt x="135" y="143"/>
                  <a:pt x="135" y="143"/>
                </a:cubicBezTo>
                <a:lnTo>
                  <a:pt x="135" y="143"/>
                </a:lnTo>
                <a:cubicBezTo>
                  <a:pt x="136" y="143"/>
                  <a:pt x="135" y="145"/>
                  <a:pt x="132" y="149"/>
                </a:cubicBezTo>
                <a:cubicBezTo>
                  <a:pt x="132" y="153"/>
                  <a:pt x="129" y="156"/>
                  <a:pt x="129" y="156"/>
                </a:cubicBezTo>
                <a:cubicBezTo>
                  <a:pt x="125" y="163"/>
                  <a:pt x="122" y="170"/>
                  <a:pt x="118" y="174"/>
                </a:cubicBezTo>
                <a:cubicBezTo>
                  <a:pt x="115" y="181"/>
                  <a:pt x="104" y="194"/>
                  <a:pt x="98" y="208"/>
                </a:cubicBezTo>
                <a:cubicBezTo>
                  <a:pt x="98" y="206"/>
                  <a:pt x="101" y="202"/>
                  <a:pt x="101" y="202"/>
                </a:cubicBezTo>
                <a:lnTo>
                  <a:pt x="101" y="202"/>
                </a:lnTo>
                <a:cubicBezTo>
                  <a:pt x="101" y="202"/>
                  <a:pt x="100" y="203"/>
                  <a:pt x="98" y="205"/>
                </a:cubicBezTo>
                <a:lnTo>
                  <a:pt x="91" y="212"/>
                </a:lnTo>
                <a:cubicBezTo>
                  <a:pt x="87" y="219"/>
                  <a:pt x="80" y="222"/>
                  <a:pt x="77" y="226"/>
                </a:cubicBezTo>
                <a:cubicBezTo>
                  <a:pt x="70" y="232"/>
                  <a:pt x="60" y="243"/>
                  <a:pt x="49" y="250"/>
                </a:cubicBezTo>
                <a:cubicBezTo>
                  <a:pt x="42" y="253"/>
                  <a:pt x="39" y="260"/>
                  <a:pt x="35" y="267"/>
                </a:cubicBezTo>
                <a:lnTo>
                  <a:pt x="35" y="268"/>
                </a:lnTo>
                <a:lnTo>
                  <a:pt x="35" y="268"/>
                </a:lnTo>
                <a:cubicBezTo>
                  <a:pt x="35" y="268"/>
                  <a:pt x="35" y="268"/>
                  <a:pt x="35" y="268"/>
                </a:cubicBezTo>
                <a:lnTo>
                  <a:pt x="35" y="268"/>
                </a:lnTo>
                <a:lnTo>
                  <a:pt x="28" y="270"/>
                </a:lnTo>
                <a:cubicBezTo>
                  <a:pt x="8" y="284"/>
                  <a:pt x="1" y="308"/>
                  <a:pt x="8" y="329"/>
                </a:cubicBezTo>
                <a:cubicBezTo>
                  <a:pt x="16" y="346"/>
                  <a:pt x="32" y="359"/>
                  <a:pt x="51" y="359"/>
                </a:cubicBezTo>
                <a:cubicBezTo>
                  <a:pt x="55" y="359"/>
                  <a:pt x="59" y="358"/>
                  <a:pt x="63" y="357"/>
                </a:cubicBezTo>
                <a:cubicBezTo>
                  <a:pt x="70" y="353"/>
                  <a:pt x="80" y="350"/>
                  <a:pt x="91" y="346"/>
                </a:cubicBezTo>
                <a:cubicBezTo>
                  <a:pt x="92" y="345"/>
                  <a:pt x="93" y="345"/>
                  <a:pt x="93" y="344"/>
                </a:cubicBezTo>
                <a:lnTo>
                  <a:pt x="93" y="344"/>
                </a:lnTo>
                <a:cubicBezTo>
                  <a:pt x="96" y="344"/>
                  <a:pt x="98" y="343"/>
                  <a:pt x="101" y="343"/>
                </a:cubicBezTo>
                <a:cubicBezTo>
                  <a:pt x="122" y="336"/>
                  <a:pt x="139" y="322"/>
                  <a:pt x="153" y="308"/>
                </a:cubicBezTo>
                <a:cubicBezTo>
                  <a:pt x="177" y="284"/>
                  <a:pt x="201" y="260"/>
                  <a:pt x="219" y="232"/>
                </a:cubicBezTo>
                <a:cubicBezTo>
                  <a:pt x="257" y="177"/>
                  <a:pt x="274" y="115"/>
                  <a:pt x="267" y="49"/>
                </a:cubicBezTo>
                <a:cubicBezTo>
                  <a:pt x="265" y="16"/>
                  <a:pt x="240" y="0"/>
                  <a:pt x="21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1" name="Google Shape;4351;p51"/>
          <p:cNvSpPr/>
          <p:nvPr/>
        </p:nvSpPr>
        <p:spPr>
          <a:xfrm>
            <a:off x="1579169" y="1831330"/>
            <a:ext cx="19936" cy="52987"/>
          </a:xfrm>
          <a:custGeom>
            <a:avLst/>
            <a:gdLst/>
            <a:ahLst/>
            <a:cxnLst/>
            <a:rect l="l" t="t" r="r" b="b"/>
            <a:pathLst>
              <a:path w="319" h="848" extrusionOk="0">
                <a:moveTo>
                  <a:pt x="275" y="0"/>
                </a:moveTo>
                <a:cubicBezTo>
                  <a:pt x="263" y="0"/>
                  <a:pt x="251" y="5"/>
                  <a:pt x="242" y="15"/>
                </a:cubicBezTo>
                <a:cubicBezTo>
                  <a:pt x="190" y="136"/>
                  <a:pt x="145" y="264"/>
                  <a:pt x="114" y="392"/>
                </a:cubicBezTo>
                <a:cubicBezTo>
                  <a:pt x="76" y="519"/>
                  <a:pt x="42" y="651"/>
                  <a:pt x="11" y="779"/>
                </a:cubicBezTo>
                <a:cubicBezTo>
                  <a:pt x="0" y="820"/>
                  <a:pt x="33" y="847"/>
                  <a:pt x="65" y="847"/>
                </a:cubicBezTo>
                <a:cubicBezTo>
                  <a:pt x="85" y="847"/>
                  <a:pt x="106" y="836"/>
                  <a:pt x="114" y="810"/>
                </a:cubicBezTo>
                <a:lnTo>
                  <a:pt x="114" y="806"/>
                </a:lnTo>
                <a:cubicBezTo>
                  <a:pt x="156" y="678"/>
                  <a:pt x="194" y="551"/>
                  <a:pt x="232" y="423"/>
                </a:cubicBezTo>
                <a:cubicBezTo>
                  <a:pt x="270" y="298"/>
                  <a:pt x="301" y="167"/>
                  <a:pt x="318" y="36"/>
                </a:cubicBezTo>
                <a:cubicBezTo>
                  <a:pt x="316" y="14"/>
                  <a:pt x="296" y="0"/>
                  <a:pt x="27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2" name="Google Shape;4352;p51"/>
          <p:cNvSpPr/>
          <p:nvPr/>
        </p:nvSpPr>
        <p:spPr>
          <a:xfrm>
            <a:off x="1597730" y="1838953"/>
            <a:ext cx="22561" cy="36116"/>
          </a:xfrm>
          <a:custGeom>
            <a:avLst/>
            <a:gdLst/>
            <a:ahLst/>
            <a:cxnLst/>
            <a:rect l="l" t="t" r="r" b="b"/>
            <a:pathLst>
              <a:path w="361" h="578" extrusionOk="0">
                <a:moveTo>
                  <a:pt x="310" y="0"/>
                </a:moveTo>
                <a:cubicBezTo>
                  <a:pt x="297" y="0"/>
                  <a:pt x="283" y="5"/>
                  <a:pt x="273" y="17"/>
                </a:cubicBezTo>
                <a:cubicBezTo>
                  <a:pt x="246" y="55"/>
                  <a:pt x="222" y="93"/>
                  <a:pt x="197" y="131"/>
                </a:cubicBezTo>
                <a:cubicBezTo>
                  <a:pt x="177" y="176"/>
                  <a:pt x="156" y="214"/>
                  <a:pt x="132" y="256"/>
                </a:cubicBezTo>
                <a:cubicBezTo>
                  <a:pt x="90" y="342"/>
                  <a:pt x="49" y="425"/>
                  <a:pt x="14" y="508"/>
                </a:cubicBezTo>
                <a:cubicBezTo>
                  <a:pt x="0" y="529"/>
                  <a:pt x="7" y="556"/>
                  <a:pt x="28" y="570"/>
                </a:cubicBezTo>
                <a:cubicBezTo>
                  <a:pt x="35" y="575"/>
                  <a:pt x="44" y="577"/>
                  <a:pt x="52" y="577"/>
                </a:cubicBezTo>
                <a:cubicBezTo>
                  <a:pt x="67" y="577"/>
                  <a:pt x="81" y="570"/>
                  <a:pt x="90" y="556"/>
                </a:cubicBezTo>
                <a:cubicBezTo>
                  <a:pt x="139" y="473"/>
                  <a:pt x="184" y="394"/>
                  <a:pt x="232" y="311"/>
                </a:cubicBezTo>
                <a:cubicBezTo>
                  <a:pt x="253" y="270"/>
                  <a:pt x="273" y="232"/>
                  <a:pt x="294" y="190"/>
                </a:cubicBezTo>
                <a:cubicBezTo>
                  <a:pt x="315" y="145"/>
                  <a:pt x="336" y="100"/>
                  <a:pt x="349" y="52"/>
                </a:cubicBezTo>
                <a:cubicBezTo>
                  <a:pt x="361" y="20"/>
                  <a:pt x="336" y="0"/>
                  <a:pt x="31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3" name="Google Shape;4353;p51"/>
          <p:cNvSpPr/>
          <p:nvPr/>
        </p:nvSpPr>
        <p:spPr>
          <a:xfrm>
            <a:off x="1611604" y="1821707"/>
            <a:ext cx="52683" cy="54737"/>
          </a:xfrm>
          <a:custGeom>
            <a:avLst/>
            <a:gdLst/>
            <a:ahLst/>
            <a:cxnLst/>
            <a:rect l="l" t="t" r="r" b="b"/>
            <a:pathLst>
              <a:path w="843" h="876" extrusionOk="0">
                <a:moveTo>
                  <a:pt x="780" y="0"/>
                </a:moveTo>
                <a:cubicBezTo>
                  <a:pt x="771" y="0"/>
                  <a:pt x="761" y="3"/>
                  <a:pt x="753" y="10"/>
                </a:cubicBezTo>
                <a:cubicBezTo>
                  <a:pt x="618" y="127"/>
                  <a:pt x="494" y="255"/>
                  <a:pt x="380" y="393"/>
                </a:cubicBezTo>
                <a:cubicBezTo>
                  <a:pt x="262" y="528"/>
                  <a:pt x="141" y="663"/>
                  <a:pt x="27" y="798"/>
                </a:cubicBezTo>
                <a:cubicBezTo>
                  <a:pt x="0" y="833"/>
                  <a:pt x="28" y="876"/>
                  <a:pt x="59" y="876"/>
                </a:cubicBezTo>
                <a:cubicBezTo>
                  <a:pt x="68" y="876"/>
                  <a:pt x="77" y="872"/>
                  <a:pt x="86" y="864"/>
                </a:cubicBezTo>
                <a:lnTo>
                  <a:pt x="86" y="860"/>
                </a:lnTo>
                <a:cubicBezTo>
                  <a:pt x="217" y="732"/>
                  <a:pt x="342" y="601"/>
                  <a:pt x="466" y="473"/>
                </a:cubicBezTo>
                <a:cubicBezTo>
                  <a:pt x="594" y="345"/>
                  <a:pt x="712" y="210"/>
                  <a:pt x="819" y="65"/>
                </a:cubicBezTo>
                <a:cubicBezTo>
                  <a:pt x="842" y="31"/>
                  <a:pt x="812" y="0"/>
                  <a:pt x="78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4" name="Google Shape;4354;p51"/>
          <p:cNvSpPr/>
          <p:nvPr/>
        </p:nvSpPr>
        <p:spPr>
          <a:xfrm>
            <a:off x="1600292" y="694415"/>
            <a:ext cx="14999" cy="61360"/>
          </a:xfrm>
          <a:custGeom>
            <a:avLst/>
            <a:gdLst/>
            <a:ahLst/>
            <a:cxnLst/>
            <a:rect l="l" t="t" r="r" b="b"/>
            <a:pathLst>
              <a:path w="240" h="982" extrusionOk="0">
                <a:moveTo>
                  <a:pt x="94" y="0"/>
                </a:moveTo>
                <a:cubicBezTo>
                  <a:pt x="76" y="0"/>
                  <a:pt x="58" y="11"/>
                  <a:pt x="53" y="34"/>
                </a:cubicBezTo>
                <a:cubicBezTo>
                  <a:pt x="1" y="172"/>
                  <a:pt x="22" y="341"/>
                  <a:pt x="39" y="487"/>
                </a:cubicBezTo>
                <a:cubicBezTo>
                  <a:pt x="53" y="639"/>
                  <a:pt x="80" y="791"/>
                  <a:pt x="118" y="939"/>
                </a:cubicBezTo>
                <a:cubicBezTo>
                  <a:pt x="125" y="969"/>
                  <a:pt x="148" y="982"/>
                  <a:pt x="171" y="982"/>
                </a:cubicBezTo>
                <a:cubicBezTo>
                  <a:pt x="205" y="982"/>
                  <a:pt x="239" y="955"/>
                  <a:pt x="229" y="912"/>
                </a:cubicBezTo>
                <a:lnTo>
                  <a:pt x="229" y="908"/>
                </a:lnTo>
                <a:cubicBezTo>
                  <a:pt x="194" y="763"/>
                  <a:pt x="170" y="618"/>
                  <a:pt x="156" y="469"/>
                </a:cubicBezTo>
                <a:cubicBezTo>
                  <a:pt x="153" y="397"/>
                  <a:pt x="149" y="324"/>
                  <a:pt x="149" y="255"/>
                </a:cubicBezTo>
                <a:cubicBezTo>
                  <a:pt x="153" y="179"/>
                  <a:pt x="149" y="106"/>
                  <a:pt x="136" y="34"/>
                </a:cubicBezTo>
                <a:cubicBezTo>
                  <a:pt x="130" y="11"/>
                  <a:pt x="112" y="0"/>
                  <a:pt x="94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5" name="Google Shape;4355;p51"/>
          <p:cNvSpPr/>
          <p:nvPr/>
        </p:nvSpPr>
        <p:spPr>
          <a:xfrm>
            <a:off x="1621916" y="693478"/>
            <a:ext cx="17561" cy="51550"/>
          </a:xfrm>
          <a:custGeom>
            <a:avLst/>
            <a:gdLst/>
            <a:ahLst/>
            <a:cxnLst/>
            <a:rect l="l" t="t" r="r" b="b"/>
            <a:pathLst>
              <a:path w="281" h="825" extrusionOk="0">
                <a:moveTo>
                  <a:pt x="220" y="0"/>
                </a:moveTo>
                <a:cubicBezTo>
                  <a:pt x="203" y="0"/>
                  <a:pt x="186" y="9"/>
                  <a:pt x="177" y="28"/>
                </a:cubicBezTo>
                <a:cubicBezTo>
                  <a:pt x="153" y="83"/>
                  <a:pt x="135" y="142"/>
                  <a:pt x="125" y="204"/>
                </a:cubicBezTo>
                <a:cubicBezTo>
                  <a:pt x="111" y="267"/>
                  <a:pt x="97" y="329"/>
                  <a:pt x="80" y="391"/>
                </a:cubicBezTo>
                <a:cubicBezTo>
                  <a:pt x="56" y="515"/>
                  <a:pt x="28" y="636"/>
                  <a:pt x="11" y="761"/>
                </a:cubicBezTo>
                <a:cubicBezTo>
                  <a:pt x="1" y="800"/>
                  <a:pt x="30" y="825"/>
                  <a:pt x="59" y="825"/>
                </a:cubicBezTo>
                <a:cubicBezTo>
                  <a:pt x="78" y="825"/>
                  <a:pt x="97" y="813"/>
                  <a:pt x="104" y="788"/>
                </a:cubicBezTo>
                <a:lnTo>
                  <a:pt x="108" y="788"/>
                </a:lnTo>
                <a:cubicBezTo>
                  <a:pt x="142" y="667"/>
                  <a:pt x="173" y="547"/>
                  <a:pt x="204" y="426"/>
                </a:cubicBezTo>
                <a:cubicBezTo>
                  <a:pt x="218" y="367"/>
                  <a:pt x="232" y="305"/>
                  <a:pt x="246" y="246"/>
                </a:cubicBezTo>
                <a:cubicBezTo>
                  <a:pt x="263" y="184"/>
                  <a:pt x="277" y="121"/>
                  <a:pt x="280" y="56"/>
                </a:cubicBezTo>
                <a:cubicBezTo>
                  <a:pt x="280" y="23"/>
                  <a:pt x="249" y="0"/>
                  <a:pt x="22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6" name="Google Shape;4356;p51"/>
          <p:cNvSpPr/>
          <p:nvPr/>
        </p:nvSpPr>
        <p:spPr>
          <a:xfrm>
            <a:off x="1645039" y="708724"/>
            <a:ext cx="30060" cy="40678"/>
          </a:xfrm>
          <a:custGeom>
            <a:avLst/>
            <a:gdLst/>
            <a:ahLst/>
            <a:cxnLst/>
            <a:rect l="l" t="t" r="r" b="b"/>
            <a:pathLst>
              <a:path w="481" h="651" extrusionOk="0">
                <a:moveTo>
                  <a:pt x="420" y="0"/>
                </a:moveTo>
                <a:cubicBezTo>
                  <a:pt x="407" y="0"/>
                  <a:pt x="395" y="5"/>
                  <a:pt x="384" y="16"/>
                </a:cubicBezTo>
                <a:cubicBezTo>
                  <a:pt x="342" y="50"/>
                  <a:pt x="308" y="95"/>
                  <a:pt x="280" y="144"/>
                </a:cubicBezTo>
                <a:cubicBezTo>
                  <a:pt x="249" y="192"/>
                  <a:pt x="218" y="237"/>
                  <a:pt x="187" y="285"/>
                </a:cubicBezTo>
                <a:cubicBezTo>
                  <a:pt x="128" y="375"/>
                  <a:pt x="73" y="468"/>
                  <a:pt x="14" y="562"/>
                </a:cubicBezTo>
                <a:cubicBezTo>
                  <a:pt x="0" y="589"/>
                  <a:pt x="7" y="624"/>
                  <a:pt x="35" y="641"/>
                </a:cubicBezTo>
                <a:cubicBezTo>
                  <a:pt x="46" y="648"/>
                  <a:pt x="58" y="651"/>
                  <a:pt x="69" y="651"/>
                </a:cubicBezTo>
                <a:cubicBezTo>
                  <a:pt x="89" y="651"/>
                  <a:pt x="107" y="641"/>
                  <a:pt x="118" y="624"/>
                </a:cubicBezTo>
                <a:cubicBezTo>
                  <a:pt x="180" y="534"/>
                  <a:pt x="242" y="444"/>
                  <a:pt x="304" y="351"/>
                </a:cubicBezTo>
                <a:cubicBezTo>
                  <a:pt x="332" y="309"/>
                  <a:pt x="363" y="265"/>
                  <a:pt x="391" y="216"/>
                </a:cubicBezTo>
                <a:cubicBezTo>
                  <a:pt x="429" y="171"/>
                  <a:pt x="453" y="119"/>
                  <a:pt x="470" y="68"/>
                </a:cubicBezTo>
                <a:cubicBezTo>
                  <a:pt x="480" y="30"/>
                  <a:pt x="451" y="0"/>
                  <a:pt x="42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7" name="Google Shape;4357;p51"/>
          <p:cNvSpPr/>
          <p:nvPr/>
        </p:nvSpPr>
        <p:spPr>
          <a:xfrm>
            <a:off x="1215198" y="3702880"/>
            <a:ext cx="33872" cy="56924"/>
          </a:xfrm>
          <a:custGeom>
            <a:avLst/>
            <a:gdLst/>
            <a:ahLst/>
            <a:cxnLst/>
            <a:rect l="l" t="t" r="r" b="b"/>
            <a:pathLst>
              <a:path w="542" h="911" extrusionOk="0">
                <a:moveTo>
                  <a:pt x="100" y="0"/>
                </a:moveTo>
                <a:cubicBezTo>
                  <a:pt x="70" y="0"/>
                  <a:pt x="39" y="23"/>
                  <a:pt x="28" y="52"/>
                </a:cubicBezTo>
                <a:cubicBezTo>
                  <a:pt x="1" y="128"/>
                  <a:pt x="28" y="214"/>
                  <a:pt x="52" y="290"/>
                </a:cubicBezTo>
                <a:cubicBezTo>
                  <a:pt x="77" y="370"/>
                  <a:pt x="108" y="446"/>
                  <a:pt x="142" y="519"/>
                </a:cubicBezTo>
                <a:cubicBezTo>
                  <a:pt x="177" y="588"/>
                  <a:pt x="218" y="657"/>
                  <a:pt x="263" y="719"/>
                </a:cubicBezTo>
                <a:cubicBezTo>
                  <a:pt x="312" y="785"/>
                  <a:pt x="367" y="843"/>
                  <a:pt x="429" y="899"/>
                </a:cubicBezTo>
                <a:cubicBezTo>
                  <a:pt x="439" y="907"/>
                  <a:pt x="451" y="911"/>
                  <a:pt x="464" y="911"/>
                </a:cubicBezTo>
                <a:cubicBezTo>
                  <a:pt x="502" y="911"/>
                  <a:pt x="542" y="875"/>
                  <a:pt x="515" y="833"/>
                </a:cubicBezTo>
                <a:cubicBezTo>
                  <a:pt x="429" y="712"/>
                  <a:pt x="353" y="581"/>
                  <a:pt x="294" y="446"/>
                </a:cubicBezTo>
                <a:cubicBezTo>
                  <a:pt x="267" y="380"/>
                  <a:pt x="242" y="315"/>
                  <a:pt x="225" y="249"/>
                </a:cubicBezTo>
                <a:cubicBezTo>
                  <a:pt x="215" y="211"/>
                  <a:pt x="204" y="176"/>
                  <a:pt x="198" y="138"/>
                </a:cubicBezTo>
                <a:cubicBezTo>
                  <a:pt x="187" y="97"/>
                  <a:pt x="170" y="55"/>
                  <a:pt x="142" y="21"/>
                </a:cubicBezTo>
                <a:cubicBezTo>
                  <a:pt x="130" y="7"/>
                  <a:pt x="115" y="0"/>
                  <a:pt x="1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8" name="Google Shape;4358;p51"/>
          <p:cNvSpPr/>
          <p:nvPr/>
        </p:nvSpPr>
        <p:spPr>
          <a:xfrm>
            <a:off x="1253508" y="3715752"/>
            <a:ext cx="14686" cy="49926"/>
          </a:xfrm>
          <a:custGeom>
            <a:avLst/>
            <a:gdLst/>
            <a:ahLst/>
            <a:cxnLst/>
            <a:rect l="l" t="t" r="r" b="b"/>
            <a:pathLst>
              <a:path w="235" h="799" extrusionOk="0">
                <a:moveTo>
                  <a:pt x="60" y="0"/>
                </a:moveTo>
                <a:cubicBezTo>
                  <a:pt x="30" y="0"/>
                  <a:pt x="1" y="20"/>
                  <a:pt x="3" y="57"/>
                </a:cubicBezTo>
                <a:cubicBezTo>
                  <a:pt x="10" y="174"/>
                  <a:pt x="30" y="292"/>
                  <a:pt x="48" y="409"/>
                </a:cubicBezTo>
                <a:cubicBezTo>
                  <a:pt x="68" y="523"/>
                  <a:pt x="82" y="641"/>
                  <a:pt x="106" y="755"/>
                </a:cubicBezTo>
                <a:cubicBezTo>
                  <a:pt x="113" y="785"/>
                  <a:pt x="140" y="799"/>
                  <a:pt x="167" y="799"/>
                </a:cubicBezTo>
                <a:cubicBezTo>
                  <a:pt x="201" y="799"/>
                  <a:pt x="235" y="778"/>
                  <a:pt x="231" y="738"/>
                </a:cubicBezTo>
                <a:lnTo>
                  <a:pt x="231" y="738"/>
                </a:lnTo>
                <a:lnTo>
                  <a:pt x="231" y="741"/>
                </a:lnTo>
                <a:cubicBezTo>
                  <a:pt x="217" y="624"/>
                  <a:pt x="196" y="506"/>
                  <a:pt x="179" y="389"/>
                </a:cubicBezTo>
                <a:cubicBezTo>
                  <a:pt x="162" y="271"/>
                  <a:pt x="144" y="157"/>
                  <a:pt x="117" y="43"/>
                </a:cubicBezTo>
                <a:cubicBezTo>
                  <a:pt x="110" y="14"/>
                  <a:pt x="85" y="0"/>
                  <a:pt x="6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9" name="Google Shape;4359;p51"/>
          <p:cNvSpPr/>
          <p:nvPr/>
        </p:nvSpPr>
        <p:spPr>
          <a:xfrm>
            <a:off x="1281818" y="3726500"/>
            <a:ext cx="16186" cy="52050"/>
          </a:xfrm>
          <a:custGeom>
            <a:avLst/>
            <a:gdLst/>
            <a:ahLst/>
            <a:cxnLst/>
            <a:rect l="l" t="t" r="r" b="b"/>
            <a:pathLst>
              <a:path w="259" h="833" extrusionOk="0">
                <a:moveTo>
                  <a:pt x="178" y="1"/>
                </a:moveTo>
                <a:cubicBezTo>
                  <a:pt x="147" y="1"/>
                  <a:pt x="115" y="18"/>
                  <a:pt x="103" y="54"/>
                </a:cubicBezTo>
                <a:cubicBezTo>
                  <a:pt x="72" y="172"/>
                  <a:pt x="51" y="289"/>
                  <a:pt x="40" y="410"/>
                </a:cubicBezTo>
                <a:lnTo>
                  <a:pt x="6" y="759"/>
                </a:lnTo>
                <a:cubicBezTo>
                  <a:pt x="0" y="806"/>
                  <a:pt x="42" y="833"/>
                  <a:pt x="83" y="833"/>
                </a:cubicBezTo>
                <a:cubicBezTo>
                  <a:pt x="114" y="833"/>
                  <a:pt x="145" y="816"/>
                  <a:pt x="151" y="780"/>
                </a:cubicBezTo>
                <a:lnTo>
                  <a:pt x="217" y="434"/>
                </a:lnTo>
                <a:cubicBezTo>
                  <a:pt x="241" y="317"/>
                  <a:pt x="255" y="199"/>
                  <a:pt x="258" y="78"/>
                </a:cubicBezTo>
                <a:cubicBezTo>
                  <a:pt x="258" y="28"/>
                  <a:pt x="218" y="1"/>
                  <a:pt x="178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0" name="Google Shape;4360;p51"/>
          <p:cNvSpPr/>
          <p:nvPr/>
        </p:nvSpPr>
        <p:spPr>
          <a:xfrm>
            <a:off x="668304" y="2677876"/>
            <a:ext cx="45746" cy="76169"/>
          </a:xfrm>
          <a:custGeom>
            <a:avLst/>
            <a:gdLst/>
            <a:ahLst/>
            <a:cxnLst/>
            <a:rect l="l" t="t" r="r" b="b"/>
            <a:pathLst>
              <a:path w="732" h="1219" extrusionOk="0">
                <a:moveTo>
                  <a:pt x="125" y="0"/>
                </a:moveTo>
                <a:cubicBezTo>
                  <a:pt x="111" y="0"/>
                  <a:pt x="97" y="3"/>
                  <a:pt x="83" y="8"/>
                </a:cubicBezTo>
                <a:cubicBezTo>
                  <a:pt x="32" y="25"/>
                  <a:pt x="0" y="84"/>
                  <a:pt x="14" y="136"/>
                </a:cubicBezTo>
                <a:cubicBezTo>
                  <a:pt x="52" y="226"/>
                  <a:pt x="94" y="316"/>
                  <a:pt x="142" y="399"/>
                </a:cubicBezTo>
                <a:lnTo>
                  <a:pt x="280" y="658"/>
                </a:lnTo>
                <a:cubicBezTo>
                  <a:pt x="367" y="831"/>
                  <a:pt x="457" y="1003"/>
                  <a:pt x="547" y="1173"/>
                </a:cubicBezTo>
                <a:cubicBezTo>
                  <a:pt x="563" y="1205"/>
                  <a:pt x="590" y="1218"/>
                  <a:pt x="616" y="1218"/>
                </a:cubicBezTo>
                <a:cubicBezTo>
                  <a:pt x="673" y="1218"/>
                  <a:pt x="732" y="1158"/>
                  <a:pt x="699" y="1090"/>
                </a:cubicBezTo>
                <a:lnTo>
                  <a:pt x="699" y="1090"/>
                </a:lnTo>
                <a:lnTo>
                  <a:pt x="702" y="1093"/>
                </a:lnTo>
                <a:lnTo>
                  <a:pt x="464" y="575"/>
                </a:lnTo>
                <a:lnTo>
                  <a:pt x="343" y="316"/>
                </a:lnTo>
                <a:cubicBezTo>
                  <a:pt x="308" y="229"/>
                  <a:pt x="267" y="143"/>
                  <a:pt x="222" y="56"/>
                </a:cubicBezTo>
                <a:cubicBezTo>
                  <a:pt x="201" y="21"/>
                  <a:pt x="164" y="0"/>
                  <a:pt x="12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1" name="Google Shape;4361;p51"/>
          <p:cNvSpPr/>
          <p:nvPr/>
        </p:nvSpPr>
        <p:spPr>
          <a:xfrm>
            <a:off x="707426" y="2608581"/>
            <a:ext cx="31685" cy="128407"/>
          </a:xfrm>
          <a:custGeom>
            <a:avLst/>
            <a:gdLst/>
            <a:ahLst/>
            <a:cxnLst/>
            <a:rect l="l" t="t" r="r" b="b"/>
            <a:pathLst>
              <a:path w="507" h="2055" extrusionOk="0">
                <a:moveTo>
                  <a:pt x="102" y="1"/>
                </a:moveTo>
                <a:cubicBezTo>
                  <a:pt x="65" y="1"/>
                  <a:pt x="28" y="21"/>
                  <a:pt x="21" y="63"/>
                </a:cubicBezTo>
                <a:cubicBezTo>
                  <a:pt x="0" y="212"/>
                  <a:pt x="55" y="377"/>
                  <a:pt x="83" y="526"/>
                </a:cubicBezTo>
                <a:cubicBezTo>
                  <a:pt x="114" y="695"/>
                  <a:pt x="145" y="865"/>
                  <a:pt x="180" y="1031"/>
                </a:cubicBezTo>
                <a:cubicBezTo>
                  <a:pt x="245" y="1359"/>
                  <a:pt x="301" y="1698"/>
                  <a:pt x="401" y="2016"/>
                </a:cubicBezTo>
                <a:cubicBezTo>
                  <a:pt x="409" y="2042"/>
                  <a:pt x="433" y="2055"/>
                  <a:pt x="456" y="2055"/>
                </a:cubicBezTo>
                <a:cubicBezTo>
                  <a:pt x="482" y="2055"/>
                  <a:pt x="506" y="2038"/>
                  <a:pt x="505" y="2005"/>
                </a:cubicBezTo>
                <a:lnTo>
                  <a:pt x="501" y="2005"/>
                </a:lnTo>
                <a:cubicBezTo>
                  <a:pt x="487" y="1677"/>
                  <a:pt x="422" y="1349"/>
                  <a:pt x="373" y="1024"/>
                </a:cubicBezTo>
                <a:cubicBezTo>
                  <a:pt x="346" y="858"/>
                  <a:pt x="318" y="695"/>
                  <a:pt x="290" y="533"/>
                </a:cubicBezTo>
                <a:cubicBezTo>
                  <a:pt x="266" y="377"/>
                  <a:pt x="263" y="184"/>
                  <a:pt x="187" y="46"/>
                </a:cubicBezTo>
                <a:cubicBezTo>
                  <a:pt x="170" y="16"/>
                  <a:pt x="136" y="1"/>
                  <a:pt x="102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2" name="Google Shape;4362;p51"/>
          <p:cNvSpPr/>
          <p:nvPr/>
        </p:nvSpPr>
        <p:spPr>
          <a:xfrm>
            <a:off x="757235" y="2648883"/>
            <a:ext cx="51308" cy="87666"/>
          </a:xfrm>
          <a:custGeom>
            <a:avLst/>
            <a:gdLst/>
            <a:ahLst/>
            <a:cxnLst/>
            <a:rect l="l" t="t" r="r" b="b"/>
            <a:pathLst>
              <a:path w="821" h="1403" extrusionOk="0">
                <a:moveTo>
                  <a:pt x="722" y="0"/>
                </a:moveTo>
                <a:cubicBezTo>
                  <a:pt x="696" y="0"/>
                  <a:pt x="669" y="12"/>
                  <a:pt x="651" y="37"/>
                </a:cubicBezTo>
                <a:cubicBezTo>
                  <a:pt x="516" y="227"/>
                  <a:pt x="430" y="458"/>
                  <a:pt x="330" y="669"/>
                </a:cubicBezTo>
                <a:cubicBezTo>
                  <a:pt x="230" y="880"/>
                  <a:pt x="122" y="1101"/>
                  <a:pt x="22" y="1315"/>
                </a:cubicBezTo>
                <a:cubicBezTo>
                  <a:pt x="1" y="1361"/>
                  <a:pt x="39" y="1403"/>
                  <a:pt x="77" y="1403"/>
                </a:cubicBezTo>
                <a:cubicBezTo>
                  <a:pt x="94" y="1403"/>
                  <a:pt x="111" y="1394"/>
                  <a:pt x="122" y="1374"/>
                </a:cubicBezTo>
                <a:lnTo>
                  <a:pt x="471" y="742"/>
                </a:lnTo>
                <a:cubicBezTo>
                  <a:pt x="585" y="534"/>
                  <a:pt x="724" y="327"/>
                  <a:pt x="800" y="99"/>
                </a:cubicBezTo>
                <a:cubicBezTo>
                  <a:pt x="820" y="40"/>
                  <a:pt x="772" y="0"/>
                  <a:pt x="72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63" name="Google Shape;4363;p51"/>
          <p:cNvGrpSpPr/>
          <p:nvPr/>
        </p:nvGrpSpPr>
        <p:grpSpPr>
          <a:xfrm>
            <a:off x="470008" y="2093704"/>
            <a:ext cx="731004" cy="469637"/>
            <a:chOff x="470008" y="2093704"/>
            <a:chExt cx="731004" cy="469637"/>
          </a:xfrm>
        </p:grpSpPr>
        <p:sp>
          <p:nvSpPr>
            <p:cNvPr id="4364" name="Google Shape;4364;p51"/>
            <p:cNvSpPr/>
            <p:nvPr/>
          </p:nvSpPr>
          <p:spPr>
            <a:xfrm>
              <a:off x="1045212" y="2197804"/>
              <a:ext cx="152800" cy="343480"/>
            </a:xfrm>
            <a:custGeom>
              <a:avLst/>
              <a:gdLst/>
              <a:ahLst/>
              <a:cxnLst/>
              <a:rect l="l" t="t" r="r" b="b"/>
              <a:pathLst>
                <a:path w="2445" h="5497" extrusionOk="0">
                  <a:moveTo>
                    <a:pt x="372" y="0"/>
                  </a:moveTo>
                  <a:cubicBezTo>
                    <a:pt x="316" y="0"/>
                    <a:pt x="264" y="37"/>
                    <a:pt x="280" y="105"/>
                  </a:cubicBezTo>
                  <a:cubicBezTo>
                    <a:pt x="471" y="976"/>
                    <a:pt x="920" y="1771"/>
                    <a:pt x="1106" y="2645"/>
                  </a:cubicBezTo>
                  <a:cubicBezTo>
                    <a:pt x="1186" y="3022"/>
                    <a:pt x="1221" y="3416"/>
                    <a:pt x="1144" y="3796"/>
                  </a:cubicBezTo>
                  <a:cubicBezTo>
                    <a:pt x="1096" y="3986"/>
                    <a:pt x="1037" y="4173"/>
                    <a:pt x="972" y="4359"/>
                  </a:cubicBezTo>
                  <a:cubicBezTo>
                    <a:pt x="966" y="4374"/>
                    <a:pt x="948" y="4379"/>
                    <a:pt x="924" y="4379"/>
                  </a:cubicBezTo>
                  <a:cubicBezTo>
                    <a:pt x="841" y="4379"/>
                    <a:pt x="679" y="4315"/>
                    <a:pt x="647" y="4307"/>
                  </a:cubicBezTo>
                  <a:cubicBezTo>
                    <a:pt x="586" y="4295"/>
                    <a:pt x="523" y="4287"/>
                    <a:pt x="462" y="4287"/>
                  </a:cubicBezTo>
                  <a:cubicBezTo>
                    <a:pt x="366" y="4287"/>
                    <a:pt x="271" y="4307"/>
                    <a:pt x="187" y="4366"/>
                  </a:cubicBezTo>
                  <a:cubicBezTo>
                    <a:pt x="63" y="4456"/>
                    <a:pt x="0" y="4608"/>
                    <a:pt x="28" y="4757"/>
                  </a:cubicBezTo>
                  <a:cubicBezTo>
                    <a:pt x="73" y="4968"/>
                    <a:pt x="329" y="5113"/>
                    <a:pt x="509" y="5203"/>
                  </a:cubicBezTo>
                  <a:cubicBezTo>
                    <a:pt x="820" y="5362"/>
                    <a:pt x="1155" y="5458"/>
                    <a:pt x="1504" y="5489"/>
                  </a:cubicBezTo>
                  <a:cubicBezTo>
                    <a:pt x="1556" y="5494"/>
                    <a:pt x="1615" y="5497"/>
                    <a:pt x="1678" y="5497"/>
                  </a:cubicBezTo>
                  <a:cubicBezTo>
                    <a:pt x="1923" y="5497"/>
                    <a:pt x="2221" y="5450"/>
                    <a:pt x="2323" y="5244"/>
                  </a:cubicBezTo>
                  <a:cubicBezTo>
                    <a:pt x="2444" y="5016"/>
                    <a:pt x="2330" y="4874"/>
                    <a:pt x="2164" y="4760"/>
                  </a:cubicBezTo>
                  <a:cubicBezTo>
                    <a:pt x="2057" y="4691"/>
                    <a:pt x="1932" y="4632"/>
                    <a:pt x="1836" y="4574"/>
                  </a:cubicBezTo>
                  <a:cubicBezTo>
                    <a:pt x="1756" y="4000"/>
                    <a:pt x="1601" y="2949"/>
                    <a:pt x="1442" y="2355"/>
                  </a:cubicBezTo>
                  <a:cubicBezTo>
                    <a:pt x="1231" y="1546"/>
                    <a:pt x="851" y="799"/>
                    <a:pt x="471" y="56"/>
                  </a:cubicBezTo>
                  <a:cubicBezTo>
                    <a:pt x="451" y="18"/>
                    <a:pt x="411" y="0"/>
                    <a:pt x="37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1"/>
            <p:cNvSpPr/>
            <p:nvPr/>
          </p:nvSpPr>
          <p:spPr>
            <a:xfrm>
              <a:off x="1061835" y="2197804"/>
              <a:ext cx="43059" cy="65297"/>
            </a:xfrm>
            <a:custGeom>
              <a:avLst/>
              <a:gdLst/>
              <a:ahLst/>
              <a:cxnLst/>
              <a:rect l="l" t="t" r="r" b="b"/>
              <a:pathLst>
                <a:path w="689" h="1045" extrusionOk="0">
                  <a:moveTo>
                    <a:pt x="109" y="0"/>
                  </a:moveTo>
                  <a:cubicBezTo>
                    <a:pt x="53" y="0"/>
                    <a:pt x="0" y="37"/>
                    <a:pt x="14" y="105"/>
                  </a:cubicBezTo>
                  <a:cubicBezTo>
                    <a:pt x="90" y="426"/>
                    <a:pt x="187" y="737"/>
                    <a:pt x="305" y="1045"/>
                  </a:cubicBezTo>
                  <a:cubicBezTo>
                    <a:pt x="436" y="1041"/>
                    <a:pt x="561" y="1038"/>
                    <a:pt x="688" y="1038"/>
                  </a:cubicBezTo>
                  <a:cubicBezTo>
                    <a:pt x="536" y="706"/>
                    <a:pt x="370" y="381"/>
                    <a:pt x="205" y="56"/>
                  </a:cubicBezTo>
                  <a:cubicBezTo>
                    <a:pt x="186" y="18"/>
                    <a:pt x="147" y="0"/>
                    <a:pt x="10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51"/>
            <p:cNvSpPr/>
            <p:nvPr/>
          </p:nvSpPr>
          <p:spPr>
            <a:xfrm>
              <a:off x="1105707" y="2331335"/>
              <a:ext cx="36122" cy="40865"/>
            </a:xfrm>
            <a:custGeom>
              <a:avLst/>
              <a:gdLst/>
              <a:ahLst/>
              <a:cxnLst/>
              <a:rect l="l" t="t" r="r" b="b"/>
              <a:pathLst>
                <a:path w="578" h="654" extrusionOk="0">
                  <a:moveTo>
                    <a:pt x="0" y="0"/>
                  </a:moveTo>
                  <a:lnTo>
                    <a:pt x="0" y="0"/>
                  </a:lnTo>
                  <a:cubicBezTo>
                    <a:pt x="56" y="166"/>
                    <a:pt x="104" y="335"/>
                    <a:pt x="138" y="508"/>
                  </a:cubicBezTo>
                  <a:cubicBezTo>
                    <a:pt x="145" y="539"/>
                    <a:pt x="149" y="574"/>
                    <a:pt x="159" y="608"/>
                  </a:cubicBezTo>
                  <a:lnTo>
                    <a:pt x="577" y="653"/>
                  </a:lnTo>
                  <a:cubicBezTo>
                    <a:pt x="543" y="494"/>
                    <a:pt x="512" y="346"/>
                    <a:pt x="477" y="218"/>
                  </a:cubicBezTo>
                  <a:cubicBezTo>
                    <a:pt x="460" y="149"/>
                    <a:pt x="432" y="83"/>
                    <a:pt x="415" y="17"/>
                  </a:cubicBezTo>
                  <a:cubicBezTo>
                    <a:pt x="277" y="10"/>
                    <a:pt x="138" y="3"/>
                    <a:pt x="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51"/>
            <p:cNvSpPr/>
            <p:nvPr/>
          </p:nvSpPr>
          <p:spPr>
            <a:xfrm>
              <a:off x="1045399" y="2455055"/>
              <a:ext cx="152613" cy="86354"/>
            </a:xfrm>
            <a:custGeom>
              <a:avLst/>
              <a:gdLst/>
              <a:ahLst/>
              <a:cxnLst/>
              <a:rect l="l" t="t" r="r" b="b"/>
              <a:pathLst>
                <a:path w="2442" h="1382" extrusionOk="0">
                  <a:moveTo>
                    <a:pt x="1052" y="0"/>
                  </a:moveTo>
                  <a:cubicBezTo>
                    <a:pt x="1010" y="128"/>
                    <a:pt x="972" y="235"/>
                    <a:pt x="969" y="242"/>
                  </a:cubicBezTo>
                  <a:cubicBezTo>
                    <a:pt x="964" y="257"/>
                    <a:pt x="947" y="262"/>
                    <a:pt x="922" y="262"/>
                  </a:cubicBezTo>
                  <a:cubicBezTo>
                    <a:pt x="841" y="262"/>
                    <a:pt x="679" y="199"/>
                    <a:pt x="647" y="194"/>
                  </a:cubicBezTo>
                  <a:cubicBezTo>
                    <a:pt x="586" y="182"/>
                    <a:pt x="522" y="173"/>
                    <a:pt x="459" y="173"/>
                  </a:cubicBezTo>
                  <a:cubicBezTo>
                    <a:pt x="363" y="173"/>
                    <a:pt x="269" y="193"/>
                    <a:pt x="188" y="249"/>
                  </a:cubicBezTo>
                  <a:cubicBezTo>
                    <a:pt x="63" y="339"/>
                    <a:pt x="1" y="491"/>
                    <a:pt x="29" y="643"/>
                  </a:cubicBezTo>
                  <a:cubicBezTo>
                    <a:pt x="70" y="854"/>
                    <a:pt x="326" y="996"/>
                    <a:pt x="506" y="1089"/>
                  </a:cubicBezTo>
                  <a:cubicBezTo>
                    <a:pt x="817" y="1248"/>
                    <a:pt x="1155" y="1345"/>
                    <a:pt x="1501" y="1376"/>
                  </a:cubicBezTo>
                  <a:cubicBezTo>
                    <a:pt x="1551" y="1379"/>
                    <a:pt x="1609" y="1382"/>
                    <a:pt x="1669" y="1382"/>
                  </a:cubicBezTo>
                  <a:cubicBezTo>
                    <a:pt x="1916" y="1382"/>
                    <a:pt x="2217" y="1339"/>
                    <a:pt x="2320" y="1131"/>
                  </a:cubicBezTo>
                  <a:cubicBezTo>
                    <a:pt x="2441" y="899"/>
                    <a:pt x="2327" y="757"/>
                    <a:pt x="2161" y="643"/>
                  </a:cubicBezTo>
                  <a:cubicBezTo>
                    <a:pt x="2054" y="574"/>
                    <a:pt x="1929" y="515"/>
                    <a:pt x="1833" y="457"/>
                  </a:cubicBezTo>
                  <a:cubicBezTo>
                    <a:pt x="1819" y="346"/>
                    <a:pt x="1798" y="215"/>
                    <a:pt x="1777" y="76"/>
                  </a:cubicBezTo>
                  <a:cubicBezTo>
                    <a:pt x="1535" y="52"/>
                    <a:pt x="1294" y="25"/>
                    <a:pt x="105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1"/>
            <p:cNvSpPr/>
            <p:nvPr/>
          </p:nvSpPr>
          <p:spPr>
            <a:xfrm>
              <a:off x="1117331" y="2394132"/>
              <a:ext cx="35497" cy="40865"/>
            </a:xfrm>
            <a:custGeom>
              <a:avLst/>
              <a:gdLst/>
              <a:ahLst/>
              <a:cxnLst/>
              <a:rect l="l" t="t" r="r" b="b"/>
              <a:pathLst>
                <a:path w="568" h="654" extrusionOk="0">
                  <a:moveTo>
                    <a:pt x="22" y="1"/>
                  </a:moveTo>
                  <a:lnTo>
                    <a:pt x="22" y="1"/>
                  </a:lnTo>
                  <a:cubicBezTo>
                    <a:pt x="39" y="198"/>
                    <a:pt x="32" y="398"/>
                    <a:pt x="1" y="595"/>
                  </a:cubicBezTo>
                  <a:cubicBezTo>
                    <a:pt x="191" y="613"/>
                    <a:pt x="378" y="633"/>
                    <a:pt x="568" y="654"/>
                  </a:cubicBezTo>
                  <a:cubicBezTo>
                    <a:pt x="537" y="454"/>
                    <a:pt x="502" y="246"/>
                    <a:pt x="467" y="46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1"/>
            <p:cNvSpPr/>
            <p:nvPr/>
          </p:nvSpPr>
          <p:spPr>
            <a:xfrm>
              <a:off x="998965" y="2204678"/>
              <a:ext cx="75869" cy="95165"/>
            </a:xfrm>
            <a:custGeom>
              <a:avLst/>
              <a:gdLst/>
              <a:ahLst/>
              <a:cxnLst/>
              <a:rect l="l" t="t" r="r" b="b"/>
              <a:pathLst>
                <a:path w="1214" h="1523" extrusionOk="0">
                  <a:moveTo>
                    <a:pt x="939" y="0"/>
                  </a:moveTo>
                  <a:cubicBezTo>
                    <a:pt x="679" y="0"/>
                    <a:pt x="396" y="180"/>
                    <a:pt x="250" y="372"/>
                  </a:cubicBezTo>
                  <a:cubicBezTo>
                    <a:pt x="42" y="648"/>
                    <a:pt x="1" y="1014"/>
                    <a:pt x="139" y="1329"/>
                  </a:cubicBezTo>
                  <a:cubicBezTo>
                    <a:pt x="153" y="1366"/>
                    <a:pt x="251" y="1498"/>
                    <a:pt x="250" y="1522"/>
                  </a:cubicBezTo>
                  <a:lnTo>
                    <a:pt x="250" y="1522"/>
                  </a:lnTo>
                  <a:cubicBezTo>
                    <a:pt x="281" y="1190"/>
                    <a:pt x="392" y="869"/>
                    <a:pt x="571" y="589"/>
                  </a:cubicBezTo>
                  <a:cubicBezTo>
                    <a:pt x="700" y="372"/>
                    <a:pt x="879" y="51"/>
                    <a:pt x="1094" y="51"/>
                  </a:cubicBezTo>
                  <a:cubicBezTo>
                    <a:pt x="1133" y="51"/>
                    <a:pt x="1173" y="62"/>
                    <a:pt x="1214" y="85"/>
                  </a:cubicBezTo>
                  <a:cubicBezTo>
                    <a:pt x="1131" y="25"/>
                    <a:pt x="1037" y="0"/>
                    <a:pt x="939" y="0"/>
                  </a:cubicBezTo>
                  <a:close/>
                  <a:moveTo>
                    <a:pt x="250" y="1522"/>
                  </a:moveTo>
                  <a:cubicBezTo>
                    <a:pt x="250" y="1522"/>
                    <a:pt x="250" y="1522"/>
                    <a:pt x="250" y="1522"/>
                  </a:cubicBezTo>
                  <a:cubicBezTo>
                    <a:pt x="250" y="1522"/>
                    <a:pt x="250" y="1522"/>
                    <a:pt x="250" y="1522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1"/>
            <p:cNvSpPr/>
            <p:nvPr/>
          </p:nvSpPr>
          <p:spPr>
            <a:xfrm>
              <a:off x="927721" y="2160813"/>
              <a:ext cx="146926" cy="132343"/>
            </a:xfrm>
            <a:custGeom>
              <a:avLst/>
              <a:gdLst/>
              <a:ahLst/>
              <a:cxnLst/>
              <a:rect l="l" t="t" r="r" b="b"/>
              <a:pathLst>
                <a:path w="2351" h="2118" extrusionOk="0">
                  <a:moveTo>
                    <a:pt x="1311" y="0"/>
                  </a:moveTo>
                  <a:cubicBezTo>
                    <a:pt x="934" y="0"/>
                    <a:pt x="575" y="173"/>
                    <a:pt x="342" y="476"/>
                  </a:cubicBezTo>
                  <a:cubicBezTo>
                    <a:pt x="0" y="928"/>
                    <a:pt x="31" y="1550"/>
                    <a:pt x="83" y="2117"/>
                  </a:cubicBezTo>
                  <a:cubicBezTo>
                    <a:pt x="107" y="1592"/>
                    <a:pt x="398" y="1118"/>
                    <a:pt x="854" y="856"/>
                  </a:cubicBezTo>
                  <a:cubicBezTo>
                    <a:pt x="1094" y="723"/>
                    <a:pt x="1361" y="656"/>
                    <a:pt x="1628" y="656"/>
                  </a:cubicBezTo>
                  <a:cubicBezTo>
                    <a:pt x="1875" y="656"/>
                    <a:pt x="2123" y="713"/>
                    <a:pt x="2351" y="828"/>
                  </a:cubicBezTo>
                  <a:cubicBezTo>
                    <a:pt x="2192" y="441"/>
                    <a:pt x="1880" y="61"/>
                    <a:pt x="1459" y="9"/>
                  </a:cubicBezTo>
                  <a:cubicBezTo>
                    <a:pt x="1409" y="3"/>
                    <a:pt x="1360" y="0"/>
                    <a:pt x="131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1"/>
            <p:cNvSpPr/>
            <p:nvPr/>
          </p:nvSpPr>
          <p:spPr>
            <a:xfrm>
              <a:off x="939595" y="2118948"/>
              <a:ext cx="132864" cy="85854"/>
            </a:xfrm>
            <a:custGeom>
              <a:avLst/>
              <a:gdLst/>
              <a:ahLst/>
              <a:cxnLst/>
              <a:rect l="l" t="t" r="r" b="b"/>
              <a:pathLst>
                <a:path w="2126" h="1374" extrusionOk="0">
                  <a:moveTo>
                    <a:pt x="869" y="0"/>
                  </a:moveTo>
                  <a:cubicBezTo>
                    <a:pt x="509" y="0"/>
                    <a:pt x="142" y="186"/>
                    <a:pt x="0" y="510"/>
                  </a:cubicBezTo>
                  <a:cubicBezTo>
                    <a:pt x="174" y="447"/>
                    <a:pt x="356" y="418"/>
                    <a:pt x="539" y="418"/>
                  </a:cubicBezTo>
                  <a:cubicBezTo>
                    <a:pt x="1188" y="418"/>
                    <a:pt x="1846" y="789"/>
                    <a:pt x="2126" y="1374"/>
                  </a:cubicBezTo>
                  <a:lnTo>
                    <a:pt x="2126" y="1370"/>
                  </a:lnTo>
                  <a:cubicBezTo>
                    <a:pt x="2019" y="983"/>
                    <a:pt x="2074" y="755"/>
                    <a:pt x="1815" y="444"/>
                  </a:cubicBezTo>
                  <a:cubicBezTo>
                    <a:pt x="1639" y="237"/>
                    <a:pt x="1428" y="74"/>
                    <a:pt x="1023" y="12"/>
                  </a:cubicBezTo>
                  <a:cubicBezTo>
                    <a:pt x="973" y="4"/>
                    <a:pt x="921" y="0"/>
                    <a:pt x="8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51"/>
            <p:cNvSpPr/>
            <p:nvPr/>
          </p:nvSpPr>
          <p:spPr>
            <a:xfrm>
              <a:off x="1063148" y="2093704"/>
              <a:ext cx="126865" cy="119534"/>
            </a:xfrm>
            <a:custGeom>
              <a:avLst/>
              <a:gdLst/>
              <a:ahLst/>
              <a:cxnLst/>
              <a:rect l="l" t="t" r="r" b="b"/>
              <a:pathLst>
                <a:path w="2030" h="1913" extrusionOk="0">
                  <a:moveTo>
                    <a:pt x="939" y="0"/>
                  </a:moveTo>
                  <a:cubicBezTo>
                    <a:pt x="853" y="0"/>
                    <a:pt x="768" y="16"/>
                    <a:pt x="688" y="50"/>
                  </a:cubicBezTo>
                  <a:cubicBezTo>
                    <a:pt x="346" y="195"/>
                    <a:pt x="118" y="585"/>
                    <a:pt x="76" y="945"/>
                  </a:cubicBezTo>
                  <a:cubicBezTo>
                    <a:pt x="38" y="1308"/>
                    <a:pt x="0" y="1722"/>
                    <a:pt x="152" y="1912"/>
                  </a:cubicBezTo>
                  <a:cubicBezTo>
                    <a:pt x="21" y="1446"/>
                    <a:pt x="242" y="907"/>
                    <a:pt x="667" y="665"/>
                  </a:cubicBezTo>
                  <a:cubicBezTo>
                    <a:pt x="834" y="570"/>
                    <a:pt x="1027" y="524"/>
                    <a:pt x="1221" y="524"/>
                  </a:cubicBezTo>
                  <a:cubicBezTo>
                    <a:pt x="1519" y="524"/>
                    <a:pt x="1819" y="633"/>
                    <a:pt x="2029" y="841"/>
                  </a:cubicBezTo>
                  <a:cubicBezTo>
                    <a:pt x="1877" y="606"/>
                    <a:pt x="1718" y="364"/>
                    <a:pt x="1490" y="195"/>
                  </a:cubicBezTo>
                  <a:cubicBezTo>
                    <a:pt x="1332" y="78"/>
                    <a:pt x="1133" y="0"/>
                    <a:pt x="9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51"/>
            <p:cNvSpPr/>
            <p:nvPr/>
          </p:nvSpPr>
          <p:spPr>
            <a:xfrm>
              <a:off x="1071772" y="2143817"/>
              <a:ext cx="129240" cy="66422"/>
            </a:xfrm>
            <a:custGeom>
              <a:avLst/>
              <a:gdLst/>
              <a:ahLst/>
              <a:cxnLst/>
              <a:rect l="l" t="t" r="r" b="b"/>
              <a:pathLst>
                <a:path w="2068" h="1063" extrusionOk="0">
                  <a:moveTo>
                    <a:pt x="1065" y="0"/>
                  </a:moveTo>
                  <a:cubicBezTo>
                    <a:pt x="646" y="0"/>
                    <a:pt x="259" y="267"/>
                    <a:pt x="77" y="647"/>
                  </a:cubicBezTo>
                  <a:cubicBezTo>
                    <a:pt x="1" y="799"/>
                    <a:pt x="4" y="1062"/>
                    <a:pt x="4" y="1062"/>
                  </a:cubicBezTo>
                  <a:lnTo>
                    <a:pt x="4" y="1059"/>
                  </a:lnTo>
                  <a:cubicBezTo>
                    <a:pt x="259" y="694"/>
                    <a:pt x="658" y="510"/>
                    <a:pt x="1058" y="510"/>
                  </a:cubicBezTo>
                  <a:cubicBezTo>
                    <a:pt x="1434" y="510"/>
                    <a:pt x="1811" y="673"/>
                    <a:pt x="2067" y="1003"/>
                  </a:cubicBezTo>
                  <a:cubicBezTo>
                    <a:pt x="2057" y="537"/>
                    <a:pt x="1687" y="84"/>
                    <a:pt x="1214" y="11"/>
                  </a:cubicBezTo>
                  <a:cubicBezTo>
                    <a:pt x="1164" y="4"/>
                    <a:pt x="1114" y="0"/>
                    <a:pt x="106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1"/>
            <p:cNvSpPr/>
            <p:nvPr/>
          </p:nvSpPr>
          <p:spPr>
            <a:xfrm>
              <a:off x="819730" y="2318525"/>
              <a:ext cx="108679" cy="244816"/>
            </a:xfrm>
            <a:custGeom>
              <a:avLst/>
              <a:gdLst/>
              <a:ahLst/>
              <a:cxnLst/>
              <a:rect l="l" t="t" r="r" b="b"/>
              <a:pathLst>
                <a:path w="1739" h="3918" extrusionOk="0">
                  <a:moveTo>
                    <a:pt x="83" y="1"/>
                  </a:moveTo>
                  <a:cubicBezTo>
                    <a:pt x="42" y="1"/>
                    <a:pt x="3" y="29"/>
                    <a:pt x="18" y="81"/>
                  </a:cubicBezTo>
                  <a:cubicBezTo>
                    <a:pt x="190" y="703"/>
                    <a:pt x="536" y="1256"/>
                    <a:pt x="702" y="1878"/>
                  </a:cubicBezTo>
                  <a:cubicBezTo>
                    <a:pt x="771" y="2147"/>
                    <a:pt x="812" y="2431"/>
                    <a:pt x="774" y="2707"/>
                  </a:cubicBezTo>
                  <a:cubicBezTo>
                    <a:pt x="747" y="2849"/>
                    <a:pt x="716" y="2987"/>
                    <a:pt x="674" y="3122"/>
                  </a:cubicBezTo>
                  <a:cubicBezTo>
                    <a:pt x="671" y="3134"/>
                    <a:pt x="655" y="3138"/>
                    <a:pt x="634" y="3138"/>
                  </a:cubicBezTo>
                  <a:cubicBezTo>
                    <a:pt x="573" y="3138"/>
                    <a:pt x="466" y="3103"/>
                    <a:pt x="443" y="3098"/>
                  </a:cubicBezTo>
                  <a:cubicBezTo>
                    <a:pt x="410" y="3094"/>
                    <a:pt x="376" y="3091"/>
                    <a:pt x="342" y="3091"/>
                  </a:cubicBezTo>
                  <a:cubicBezTo>
                    <a:pt x="264" y="3091"/>
                    <a:pt x="187" y="3107"/>
                    <a:pt x="121" y="3160"/>
                  </a:cubicBezTo>
                  <a:cubicBezTo>
                    <a:pt x="35" y="3229"/>
                    <a:pt x="0" y="3340"/>
                    <a:pt x="24" y="3447"/>
                  </a:cubicBezTo>
                  <a:cubicBezTo>
                    <a:pt x="62" y="3599"/>
                    <a:pt x="249" y="3692"/>
                    <a:pt x="380" y="3751"/>
                  </a:cubicBezTo>
                  <a:cubicBezTo>
                    <a:pt x="605" y="3851"/>
                    <a:pt x="847" y="3910"/>
                    <a:pt x="1096" y="3917"/>
                  </a:cubicBezTo>
                  <a:cubicBezTo>
                    <a:pt x="1107" y="3917"/>
                    <a:pt x="1118" y="3917"/>
                    <a:pt x="1130" y="3917"/>
                  </a:cubicBezTo>
                  <a:cubicBezTo>
                    <a:pt x="1312" y="3917"/>
                    <a:pt x="1588" y="3888"/>
                    <a:pt x="1666" y="3706"/>
                  </a:cubicBezTo>
                  <a:cubicBezTo>
                    <a:pt x="1739" y="3537"/>
                    <a:pt x="1652" y="3437"/>
                    <a:pt x="1531" y="3364"/>
                  </a:cubicBezTo>
                  <a:cubicBezTo>
                    <a:pt x="1455" y="3316"/>
                    <a:pt x="1365" y="3278"/>
                    <a:pt x="1293" y="3240"/>
                  </a:cubicBezTo>
                  <a:cubicBezTo>
                    <a:pt x="1213" y="2832"/>
                    <a:pt x="1061" y="2078"/>
                    <a:pt x="926" y="1653"/>
                  </a:cubicBezTo>
                  <a:cubicBezTo>
                    <a:pt x="743" y="1083"/>
                    <a:pt x="446" y="558"/>
                    <a:pt x="149" y="36"/>
                  </a:cubicBezTo>
                  <a:cubicBezTo>
                    <a:pt x="134" y="12"/>
                    <a:pt x="108" y="1"/>
                    <a:pt x="8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1"/>
            <p:cNvSpPr/>
            <p:nvPr/>
          </p:nvSpPr>
          <p:spPr>
            <a:xfrm>
              <a:off x="819667" y="2318525"/>
              <a:ext cx="33185" cy="46551"/>
            </a:xfrm>
            <a:custGeom>
              <a:avLst/>
              <a:gdLst/>
              <a:ahLst/>
              <a:cxnLst/>
              <a:rect l="l" t="t" r="r" b="b"/>
              <a:pathLst>
                <a:path w="531" h="745" extrusionOk="0">
                  <a:moveTo>
                    <a:pt x="82" y="1"/>
                  </a:moveTo>
                  <a:cubicBezTo>
                    <a:pt x="40" y="1"/>
                    <a:pt x="0" y="29"/>
                    <a:pt x="15" y="81"/>
                  </a:cubicBezTo>
                  <a:cubicBezTo>
                    <a:pt x="81" y="305"/>
                    <a:pt x="164" y="530"/>
                    <a:pt x="257" y="744"/>
                  </a:cubicBezTo>
                  <a:cubicBezTo>
                    <a:pt x="350" y="737"/>
                    <a:pt x="440" y="730"/>
                    <a:pt x="530" y="723"/>
                  </a:cubicBezTo>
                  <a:cubicBezTo>
                    <a:pt x="409" y="492"/>
                    <a:pt x="278" y="264"/>
                    <a:pt x="150" y="36"/>
                  </a:cubicBezTo>
                  <a:cubicBezTo>
                    <a:pt x="135" y="12"/>
                    <a:pt x="108" y="1"/>
                    <a:pt x="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51"/>
            <p:cNvSpPr/>
            <p:nvPr/>
          </p:nvSpPr>
          <p:spPr>
            <a:xfrm>
              <a:off x="855977" y="2413128"/>
              <a:ext cx="27060" cy="28181"/>
            </a:xfrm>
            <a:custGeom>
              <a:avLst/>
              <a:gdLst/>
              <a:ahLst/>
              <a:cxnLst/>
              <a:rect l="l" t="t" r="r" b="b"/>
              <a:pathLst>
                <a:path w="433" h="451" extrusionOk="0">
                  <a:moveTo>
                    <a:pt x="295" y="1"/>
                  </a:moveTo>
                  <a:cubicBezTo>
                    <a:pt x="198" y="1"/>
                    <a:pt x="101" y="1"/>
                    <a:pt x="1" y="4"/>
                  </a:cubicBezTo>
                  <a:cubicBezTo>
                    <a:pt x="46" y="122"/>
                    <a:pt x="87" y="243"/>
                    <a:pt x="118" y="367"/>
                  </a:cubicBezTo>
                  <a:cubicBezTo>
                    <a:pt x="125" y="388"/>
                    <a:pt x="129" y="412"/>
                    <a:pt x="136" y="440"/>
                  </a:cubicBezTo>
                  <a:lnTo>
                    <a:pt x="433" y="450"/>
                  </a:lnTo>
                  <a:cubicBezTo>
                    <a:pt x="405" y="340"/>
                    <a:pt x="374" y="232"/>
                    <a:pt x="346" y="143"/>
                  </a:cubicBezTo>
                  <a:cubicBezTo>
                    <a:pt x="333" y="94"/>
                    <a:pt x="312" y="46"/>
                    <a:pt x="29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51"/>
            <p:cNvSpPr/>
            <p:nvPr/>
          </p:nvSpPr>
          <p:spPr>
            <a:xfrm>
              <a:off x="819480" y="2502356"/>
              <a:ext cx="108929" cy="60985"/>
            </a:xfrm>
            <a:custGeom>
              <a:avLst/>
              <a:gdLst/>
              <a:ahLst/>
              <a:cxnLst/>
              <a:rect l="l" t="t" r="r" b="b"/>
              <a:pathLst>
                <a:path w="1743" h="976" extrusionOk="0">
                  <a:moveTo>
                    <a:pt x="727" y="0"/>
                  </a:moveTo>
                  <a:cubicBezTo>
                    <a:pt x="702" y="97"/>
                    <a:pt x="678" y="173"/>
                    <a:pt x="675" y="180"/>
                  </a:cubicBezTo>
                  <a:cubicBezTo>
                    <a:pt x="671" y="192"/>
                    <a:pt x="656" y="196"/>
                    <a:pt x="634" y="196"/>
                  </a:cubicBezTo>
                  <a:cubicBezTo>
                    <a:pt x="574" y="196"/>
                    <a:pt x="467" y="161"/>
                    <a:pt x="447" y="156"/>
                  </a:cubicBezTo>
                  <a:cubicBezTo>
                    <a:pt x="413" y="152"/>
                    <a:pt x="378" y="149"/>
                    <a:pt x="344" y="149"/>
                  </a:cubicBezTo>
                  <a:cubicBezTo>
                    <a:pt x="264" y="149"/>
                    <a:pt x="187" y="165"/>
                    <a:pt x="122" y="218"/>
                  </a:cubicBezTo>
                  <a:cubicBezTo>
                    <a:pt x="39" y="287"/>
                    <a:pt x="1" y="398"/>
                    <a:pt x="25" y="505"/>
                  </a:cubicBezTo>
                  <a:cubicBezTo>
                    <a:pt x="63" y="657"/>
                    <a:pt x="250" y="750"/>
                    <a:pt x="384" y="809"/>
                  </a:cubicBezTo>
                  <a:cubicBezTo>
                    <a:pt x="606" y="909"/>
                    <a:pt x="851" y="968"/>
                    <a:pt x="1096" y="975"/>
                  </a:cubicBezTo>
                  <a:cubicBezTo>
                    <a:pt x="1107" y="975"/>
                    <a:pt x="1119" y="975"/>
                    <a:pt x="1130" y="975"/>
                  </a:cubicBezTo>
                  <a:cubicBezTo>
                    <a:pt x="1313" y="975"/>
                    <a:pt x="1592" y="946"/>
                    <a:pt x="1670" y="764"/>
                  </a:cubicBezTo>
                  <a:cubicBezTo>
                    <a:pt x="1743" y="595"/>
                    <a:pt x="1656" y="495"/>
                    <a:pt x="1535" y="422"/>
                  </a:cubicBezTo>
                  <a:cubicBezTo>
                    <a:pt x="1459" y="374"/>
                    <a:pt x="1369" y="336"/>
                    <a:pt x="1297" y="298"/>
                  </a:cubicBezTo>
                  <a:cubicBezTo>
                    <a:pt x="1283" y="218"/>
                    <a:pt x="1262" y="125"/>
                    <a:pt x="1245" y="28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1"/>
            <p:cNvSpPr/>
            <p:nvPr/>
          </p:nvSpPr>
          <p:spPr>
            <a:xfrm>
              <a:off x="867663" y="2458054"/>
              <a:ext cx="25748" cy="28181"/>
            </a:xfrm>
            <a:custGeom>
              <a:avLst/>
              <a:gdLst/>
              <a:ahLst/>
              <a:cxnLst/>
              <a:rect l="l" t="t" r="r" b="b"/>
              <a:pathLst>
                <a:path w="412" h="451" extrusionOk="0">
                  <a:moveTo>
                    <a:pt x="1" y="1"/>
                  </a:moveTo>
                  <a:cubicBezTo>
                    <a:pt x="21" y="142"/>
                    <a:pt x="25" y="288"/>
                    <a:pt x="11" y="429"/>
                  </a:cubicBezTo>
                  <a:lnTo>
                    <a:pt x="412" y="450"/>
                  </a:lnTo>
                  <a:cubicBezTo>
                    <a:pt x="384" y="308"/>
                    <a:pt x="350" y="160"/>
                    <a:pt x="318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51"/>
            <p:cNvSpPr/>
            <p:nvPr/>
          </p:nvSpPr>
          <p:spPr>
            <a:xfrm>
              <a:off x="788607" y="2326961"/>
              <a:ext cx="45184" cy="107662"/>
            </a:xfrm>
            <a:custGeom>
              <a:avLst/>
              <a:gdLst/>
              <a:ahLst/>
              <a:cxnLst/>
              <a:rect l="l" t="t" r="r" b="b"/>
              <a:pathLst>
                <a:path w="723" h="1723" extrusionOk="0">
                  <a:moveTo>
                    <a:pt x="723" y="1"/>
                  </a:moveTo>
                  <a:cubicBezTo>
                    <a:pt x="547" y="11"/>
                    <a:pt x="270" y="18"/>
                    <a:pt x="153" y="163"/>
                  </a:cubicBezTo>
                  <a:cubicBezTo>
                    <a:pt x="14" y="336"/>
                    <a:pt x="1" y="609"/>
                    <a:pt x="32" y="817"/>
                  </a:cubicBezTo>
                  <a:cubicBezTo>
                    <a:pt x="77" y="1079"/>
                    <a:pt x="191" y="1446"/>
                    <a:pt x="398" y="1629"/>
                  </a:cubicBezTo>
                  <a:cubicBezTo>
                    <a:pt x="422" y="1649"/>
                    <a:pt x="538" y="1700"/>
                    <a:pt x="546" y="1722"/>
                  </a:cubicBezTo>
                  <a:lnTo>
                    <a:pt x="546" y="1722"/>
                  </a:lnTo>
                  <a:cubicBezTo>
                    <a:pt x="405" y="1342"/>
                    <a:pt x="350" y="934"/>
                    <a:pt x="391" y="530"/>
                  </a:cubicBezTo>
                  <a:cubicBezTo>
                    <a:pt x="412" y="305"/>
                    <a:pt x="502" y="49"/>
                    <a:pt x="723" y="4"/>
                  </a:cubicBezTo>
                  <a:lnTo>
                    <a:pt x="723" y="1"/>
                  </a:lnTo>
                  <a:close/>
                  <a:moveTo>
                    <a:pt x="546" y="1722"/>
                  </a:moveTo>
                  <a:lnTo>
                    <a:pt x="546" y="1722"/>
                  </a:lnTo>
                  <a:cubicBezTo>
                    <a:pt x="546" y="1722"/>
                    <a:pt x="547" y="1722"/>
                    <a:pt x="547" y="1722"/>
                  </a:cubicBezTo>
                  <a:cubicBezTo>
                    <a:pt x="547" y="1722"/>
                    <a:pt x="547" y="1722"/>
                    <a:pt x="546" y="1722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51"/>
            <p:cNvSpPr/>
            <p:nvPr/>
          </p:nvSpPr>
          <p:spPr>
            <a:xfrm>
              <a:off x="725550" y="2294031"/>
              <a:ext cx="103929" cy="98664"/>
            </a:xfrm>
            <a:custGeom>
              <a:avLst/>
              <a:gdLst/>
              <a:ahLst/>
              <a:cxnLst/>
              <a:rect l="l" t="t" r="r" b="b"/>
              <a:pathLst>
                <a:path w="1663" h="1579" extrusionOk="0">
                  <a:moveTo>
                    <a:pt x="1658" y="557"/>
                  </a:moveTo>
                  <a:cubicBezTo>
                    <a:pt x="1659" y="558"/>
                    <a:pt x="1659" y="558"/>
                    <a:pt x="1659" y="559"/>
                  </a:cubicBezTo>
                  <a:lnTo>
                    <a:pt x="1663" y="559"/>
                  </a:lnTo>
                  <a:cubicBezTo>
                    <a:pt x="1661" y="558"/>
                    <a:pt x="1660" y="558"/>
                    <a:pt x="1658" y="557"/>
                  </a:cubicBezTo>
                  <a:close/>
                  <a:moveTo>
                    <a:pt x="941" y="1"/>
                  </a:moveTo>
                  <a:cubicBezTo>
                    <a:pt x="655" y="1"/>
                    <a:pt x="387" y="143"/>
                    <a:pt x="225" y="383"/>
                  </a:cubicBezTo>
                  <a:cubicBezTo>
                    <a:pt x="0" y="725"/>
                    <a:pt x="49" y="1174"/>
                    <a:pt x="107" y="1579"/>
                  </a:cubicBezTo>
                  <a:cubicBezTo>
                    <a:pt x="94" y="936"/>
                    <a:pt x="617" y="459"/>
                    <a:pt x="1204" y="459"/>
                  </a:cubicBezTo>
                  <a:cubicBezTo>
                    <a:pt x="1354" y="459"/>
                    <a:pt x="1508" y="490"/>
                    <a:pt x="1658" y="557"/>
                  </a:cubicBezTo>
                  <a:lnTo>
                    <a:pt x="1658" y="557"/>
                  </a:lnTo>
                  <a:cubicBezTo>
                    <a:pt x="1530" y="285"/>
                    <a:pt x="1299" y="23"/>
                    <a:pt x="999" y="3"/>
                  </a:cubicBezTo>
                  <a:cubicBezTo>
                    <a:pt x="980" y="1"/>
                    <a:pt x="960" y="1"/>
                    <a:pt x="94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1"/>
            <p:cNvSpPr/>
            <p:nvPr/>
          </p:nvSpPr>
          <p:spPr>
            <a:xfrm>
              <a:off x="731174" y="2264601"/>
              <a:ext cx="96180" cy="58798"/>
            </a:xfrm>
            <a:custGeom>
              <a:avLst/>
              <a:gdLst/>
              <a:ahLst/>
              <a:cxnLst/>
              <a:rect l="l" t="t" r="r" b="b"/>
              <a:pathLst>
                <a:path w="1539" h="941" extrusionOk="0">
                  <a:moveTo>
                    <a:pt x="638" y="0"/>
                  </a:moveTo>
                  <a:cubicBezTo>
                    <a:pt x="369" y="0"/>
                    <a:pt x="96" y="152"/>
                    <a:pt x="0" y="404"/>
                  </a:cubicBezTo>
                  <a:cubicBezTo>
                    <a:pt x="142" y="344"/>
                    <a:pt x="295" y="315"/>
                    <a:pt x="448" y="315"/>
                  </a:cubicBezTo>
                  <a:cubicBezTo>
                    <a:pt x="887" y="315"/>
                    <a:pt x="1331" y="551"/>
                    <a:pt x="1538" y="940"/>
                  </a:cubicBezTo>
                  <a:cubicBezTo>
                    <a:pt x="1448" y="664"/>
                    <a:pt x="1479" y="501"/>
                    <a:pt x="1282" y="283"/>
                  </a:cubicBezTo>
                  <a:cubicBezTo>
                    <a:pt x="1151" y="142"/>
                    <a:pt x="996" y="31"/>
                    <a:pt x="705" y="4"/>
                  </a:cubicBezTo>
                  <a:cubicBezTo>
                    <a:pt x="683" y="1"/>
                    <a:pt x="661" y="0"/>
                    <a:pt x="6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1"/>
            <p:cNvSpPr/>
            <p:nvPr/>
          </p:nvSpPr>
          <p:spPr>
            <a:xfrm>
              <a:off x="820355" y="2237170"/>
              <a:ext cx="87743" cy="88354"/>
            </a:xfrm>
            <a:custGeom>
              <a:avLst/>
              <a:gdLst/>
              <a:ahLst/>
              <a:cxnLst/>
              <a:rect l="l" t="t" r="r" b="b"/>
              <a:pathLst>
                <a:path w="1404" h="1414" extrusionOk="0">
                  <a:moveTo>
                    <a:pt x="631" y="1"/>
                  </a:moveTo>
                  <a:cubicBezTo>
                    <a:pt x="559" y="1"/>
                    <a:pt x="488" y="16"/>
                    <a:pt x="422" y="49"/>
                  </a:cubicBezTo>
                  <a:cubicBezTo>
                    <a:pt x="187" y="166"/>
                    <a:pt x="39" y="456"/>
                    <a:pt x="25" y="719"/>
                  </a:cubicBezTo>
                  <a:cubicBezTo>
                    <a:pt x="11" y="982"/>
                    <a:pt x="1" y="1282"/>
                    <a:pt x="118" y="1414"/>
                  </a:cubicBezTo>
                  <a:cubicBezTo>
                    <a:pt x="1" y="1068"/>
                    <a:pt x="128" y="691"/>
                    <a:pt x="433" y="491"/>
                  </a:cubicBezTo>
                  <a:cubicBezTo>
                    <a:pt x="565" y="402"/>
                    <a:pt x="718" y="359"/>
                    <a:pt x="870" y="359"/>
                  </a:cubicBezTo>
                  <a:cubicBezTo>
                    <a:pt x="1062" y="359"/>
                    <a:pt x="1253" y="428"/>
                    <a:pt x="1404" y="563"/>
                  </a:cubicBezTo>
                  <a:cubicBezTo>
                    <a:pt x="1286" y="401"/>
                    <a:pt x="1162" y="235"/>
                    <a:pt x="996" y="121"/>
                  </a:cubicBezTo>
                  <a:cubicBezTo>
                    <a:pt x="888" y="46"/>
                    <a:pt x="758" y="1"/>
                    <a:pt x="63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1"/>
            <p:cNvSpPr/>
            <p:nvPr/>
          </p:nvSpPr>
          <p:spPr>
            <a:xfrm>
              <a:off x="826604" y="2278847"/>
              <a:ext cx="92118" cy="50550"/>
            </a:xfrm>
            <a:custGeom>
              <a:avLst/>
              <a:gdLst/>
              <a:ahLst/>
              <a:cxnLst/>
              <a:rect l="l" t="t" r="r" b="b"/>
              <a:pathLst>
                <a:path w="1474" h="809" extrusionOk="0">
                  <a:moveTo>
                    <a:pt x="758" y="0"/>
                  </a:moveTo>
                  <a:cubicBezTo>
                    <a:pt x="447" y="0"/>
                    <a:pt x="168" y="215"/>
                    <a:pt x="46" y="508"/>
                  </a:cubicBezTo>
                  <a:cubicBezTo>
                    <a:pt x="1" y="622"/>
                    <a:pt x="15" y="809"/>
                    <a:pt x="15" y="809"/>
                  </a:cubicBezTo>
                  <a:cubicBezTo>
                    <a:pt x="186" y="519"/>
                    <a:pt x="485" y="368"/>
                    <a:pt x="787" y="368"/>
                  </a:cubicBezTo>
                  <a:cubicBezTo>
                    <a:pt x="1038" y="368"/>
                    <a:pt x="1291" y="473"/>
                    <a:pt x="1473" y="688"/>
                  </a:cubicBezTo>
                  <a:cubicBezTo>
                    <a:pt x="1446" y="349"/>
                    <a:pt x="1166" y="35"/>
                    <a:pt x="827" y="4"/>
                  </a:cubicBezTo>
                  <a:cubicBezTo>
                    <a:pt x="804" y="1"/>
                    <a:pt x="781" y="0"/>
                    <a:pt x="7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1"/>
            <p:cNvSpPr/>
            <p:nvPr/>
          </p:nvSpPr>
          <p:spPr>
            <a:xfrm>
              <a:off x="824042" y="2318463"/>
              <a:ext cx="93555" cy="68609"/>
            </a:xfrm>
            <a:custGeom>
              <a:avLst/>
              <a:gdLst/>
              <a:ahLst/>
              <a:cxnLst/>
              <a:rect l="l" t="t" r="r" b="b"/>
              <a:pathLst>
                <a:path w="1497" h="1098" extrusionOk="0">
                  <a:moveTo>
                    <a:pt x="720" y="0"/>
                  </a:moveTo>
                  <a:cubicBezTo>
                    <a:pt x="470" y="0"/>
                    <a:pt x="200" y="70"/>
                    <a:pt x="0" y="168"/>
                  </a:cubicBezTo>
                  <a:cubicBezTo>
                    <a:pt x="308" y="213"/>
                    <a:pt x="616" y="272"/>
                    <a:pt x="892" y="417"/>
                  </a:cubicBezTo>
                  <a:cubicBezTo>
                    <a:pt x="1165" y="562"/>
                    <a:pt x="1400" y="800"/>
                    <a:pt x="1480" y="1098"/>
                  </a:cubicBezTo>
                  <a:cubicBezTo>
                    <a:pt x="1493" y="790"/>
                    <a:pt x="1497" y="451"/>
                    <a:pt x="1300" y="216"/>
                  </a:cubicBezTo>
                  <a:cubicBezTo>
                    <a:pt x="1171" y="61"/>
                    <a:pt x="954" y="0"/>
                    <a:pt x="72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1"/>
            <p:cNvSpPr/>
            <p:nvPr/>
          </p:nvSpPr>
          <p:spPr>
            <a:xfrm>
              <a:off x="470008" y="2363452"/>
              <a:ext cx="58433" cy="57049"/>
            </a:xfrm>
            <a:custGeom>
              <a:avLst/>
              <a:gdLst/>
              <a:ahLst/>
              <a:cxnLst/>
              <a:rect l="l" t="t" r="r" b="b"/>
              <a:pathLst>
                <a:path w="935" h="913" extrusionOk="0">
                  <a:moveTo>
                    <a:pt x="94" y="1"/>
                  </a:moveTo>
                  <a:cubicBezTo>
                    <a:pt x="80" y="1"/>
                    <a:pt x="66" y="4"/>
                    <a:pt x="53" y="11"/>
                  </a:cubicBezTo>
                  <a:cubicBezTo>
                    <a:pt x="18" y="32"/>
                    <a:pt x="1" y="67"/>
                    <a:pt x="11" y="105"/>
                  </a:cubicBezTo>
                  <a:cubicBezTo>
                    <a:pt x="25" y="150"/>
                    <a:pt x="49" y="188"/>
                    <a:pt x="87" y="215"/>
                  </a:cubicBezTo>
                  <a:cubicBezTo>
                    <a:pt x="191" y="326"/>
                    <a:pt x="301" y="433"/>
                    <a:pt x="412" y="537"/>
                  </a:cubicBezTo>
                  <a:cubicBezTo>
                    <a:pt x="533" y="658"/>
                    <a:pt x="661" y="775"/>
                    <a:pt x="789" y="893"/>
                  </a:cubicBezTo>
                  <a:cubicBezTo>
                    <a:pt x="804" y="906"/>
                    <a:pt x="821" y="912"/>
                    <a:pt x="837" y="912"/>
                  </a:cubicBezTo>
                  <a:cubicBezTo>
                    <a:pt x="890" y="912"/>
                    <a:pt x="935" y="849"/>
                    <a:pt x="892" y="796"/>
                  </a:cubicBezTo>
                  <a:cubicBezTo>
                    <a:pt x="685" y="568"/>
                    <a:pt x="478" y="347"/>
                    <a:pt x="267" y="129"/>
                  </a:cubicBezTo>
                  <a:cubicBezTo>
                    <a:pt x="226" y="83"/>
                    <a:pt x="162" y="1"/>
                    <a:pt x="9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1"/>
            <p:cNvSpPr/>
            <p:nvPr/>
          </p:nvSpPr>
          <p:spPr>
            <a:xfrm>
              <a:off x="565500" y="2362015"/>
              <a:ext cx="43809" cy="72733"/>
            </a:xfrm>
            <a:custGeom>
              <a:avLst/>
              <a:gdLst/>
              <a:ahLst/>
              <a:cxnLst/>
              <a:rect l="l" t="t" r="r" b="b"/>
              <a:pathLst>
                <a:path w="701" h="1164" extrusionOk="0">
                  <a:moveTo>
                    <a:pt x="597" y="0"/>
                  </a:moveTo>
                  <a:cubicBezTo>
                    <a:pt x="569" y="0"/>
                    <a:pt x="542" y="12"/>
                    <a:pt x="526" y="38"/>
                  </a:cubicBezTo>
                  <a:cubicBezTo>
                    <a:pt x="415" y="193"/>
                    <a:pt x="346" y="373"/>
                    <a:pt x="266" y="546"/>
                  </a:cubicBezTo>
                  <a:cubicBezTo>
                    <a:pt x="183" y="719"/>
                    <a:pt x="104" y="891"/>
                    <a:pt x="25" y="1064"/>
                  </a:cubicBezTo>
                  <a:cubicBezTo>
                    <a:pt x="1" y="1114"/>
                    <a:pt x="44" y="1163"/>
                    <a:pt x="88" y="1163"/>
                  </a:cubicBezTo>
                  <a:cubicBezTo>
                    <a:pt x="107" y="1163"/>
                    <a:pt x="126" y="1153"/>
                    <a:pt x="139" y="1130"/>
                  </a:cubicBezTo>
                  <a:lnTo>
                    <a:pt x="142" y="1133"/>
                  </a:lnTo>
                  <a:cubicBezTo>
                    <a:pt x="232" y="961"/>
                    <a:pt x="325" y="795"/>
                    <a:pt x="419" y="625"/>
                  </a:cubicBezTo>
                  <a:cubicBezTo>
                    <a:pt x="512" y="453"/>
                    <a:pt x="616" y="287"/>
                    <a:pt x="678" y="103"/>
                  </a:cubicBezTo>
                  <a:cubicBezTo>
                    <a:pt x="700" y="42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51"/>
            <p:cNvSpPr/>
            <p:nvPr/>
          </p:nvSpPr>
          <p:spPr>
            <a:xfrm>
              <a:off x="550126" y="2323462"/>
              <a:ext cx="10687" cy="53862"/>
            </a:xfrm>
            <a:custGeom>
              <a:avLst/>
              <a:gdLst/>
              <a:ahLst/>
              <a:cxnLst/>
              <a:rect l="l" t="t" r="r" b="b"/>
              <a:pathLst>
                <a:path w="171" h="862" extrusionOk="0">
                  <a:moveTo>
                    <a:pt x="90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46" y="5"/>
                    <a:pt x="22" y="29"/>
                    <a:pt x="18" y="64"/>
                  </a:cubicBezTo>
                  <a:cubicBezTo>
                    <a:pt x="4" y="192"/>
                    <a:pt x="1" y="320"/>
                    <a:pt x="8" y="444"/>
                  </a:cubicBezTo>
                  <a:cubicBezTo>
                    <a:pt x="11" y="510"/>
                    <a:pt x="15" y="572"/>
                    <a:pt x="22" y="634"/>
                  </a:cubicBezTo>
                  <a:cubicBezTo>
                    <a:pt x="28" y="690"/>
                    <a:pt x="23" y="748"/>
                    <a:pt x="47" y="795"/>
                  </a:cubicBezTo>
                  <a:lnTo>
                    <a:pt x="47" y="795"/>
                  </a:lnTo>
                  <a:lnTo>
                    <a:pt x="49" y="828"/>
                  </a:lnTo>
                  <a:cubicBezTo>
                    <a:pt x="49" y="850"/>
                    <a:pt x="67" y="861"/>
                    <a:pt x="85" y="861"/>
                  </a:cubicBezTo>
                  <a:cubicBezTo>
                    <a:pt x="103" y="861"/>
                    <a:pt x="120" y="850"/>
                    <a:pt x="118" y="828"/>
                  </a:cubicBezTo>
                  <a:lnTo>
                    <a:pt x="122" y="828"/>
                  </a:lnTo>
                  <a:cubicBezTo>
                    <a:pt x="125" y="797"/>
                    <a:pt x="136" y="772"/>
                    <a:pt x="139" y="738"/>
                  </a:cubicBezTo>
                  <a:cubicBezTo>
                    <a:pt x="146" y="707"/>
                    <a:pt x="146" y="679"/>
                    <a:pt x="150" y="648"/>
                  </a:cubicBezTo>
                  <a:cubicBezTo>
                    <a:pt x="156" y="582"/>
                    <a:pt x="160" y="517"/>
                    <a:pt x="163" y="447"/>
                  </a:cubicBezTo>
                  <a:cubicBezTo>
                    <a:pt x="170" y="313"/>
                    <a:pt x="163" y="181"/>
                    <a:pt x="150" y="50"/>
                  </a:cubicBezTo>
                  <a:cubicBezTo>
                    <a:pt x="141" y="20"/>
                    <a:pt x="118" y="0"/>
                    <a:pt x="9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88" name="Google Shape;4388;p51"/>
          <p:cNvSpPr/>
          <p:nvPr/>
        </p:nvSpPr>
        <p:spPr>
          <a:xfrm>
            <a:off x="1274256" y="1373315"/>
            <a:ext cx="40997" cy="74482"/>
          </a:xfrm>
          <a:custGeom>
            <a:avLst/>
            <a:gdLst/>
            <a:ahLst/>
            <a:cxnLst/>
            <a:rect l="l" t="t" r="r" b="b"/>
            <a:pathLst>
              <a:path w="656" h="1192" extrusionOk="0">
                <a:moveTo>
                  <a:pt x="120" y="1"/>
                </a:moveTo>
                <a:cubicBezTo>
                  <a:pt x="60" y="1"/>
                  <a:pt x="0" y="60"/>
                  <a:pt x="41" y="121"/>
                </a:cubicBezTo>
                <a:cubicBezTo>
                  <a:pt x="148" y="284"/>
                  <a:pt x="241" y="453"/>
                  <a:pt x="324" y="629"/>
                </a:cubicBezTo>
                <a:cubicBezTo>
                  <a:pt x="407" y="802"/>
                  <a:pt x="473" y="985"/>
                  <a:pt x="545" y="1162"/>
                </a:cubicBezTo>
                <a:cubicBezTo>
                  <a:pt x="555" y="1183"/>
                  <a:pt x="571" y="1192"/>
                  <a:pt x="588" y="1192"/>
                </a:cubicBezTo>
                <a:cubicBezTo>
                  <a:pt x="620" y="1192"/>
                  <a:pt x="656" y="1159"/>
                  <a:pt x="649" y="1120"/>
                </a:cubicBezTo>
                <a:lnTo>
                  <a:pt x="649" y="1120"/>
                </a:lnTo>
                <a:lnTo>
                  <a:pt x="649" y="1124"/>
                </a:lnTo>
                <a:cubicBezTo>
                  <a:pt x="611" y="930"/>
                  <a:pt x="552" y="740"/>
                  <a:pt x="469" y="560"/>
                </a:cubicBezTo>
                <a:cubicBezTo>
                  <a:pt x="390" y="381"/>
                  <a:pt x="296" y="208"/>
                  <a:pt x="193" y="42"/>
                </a:cubicBezTo>
                <a:cubicBezTo>
                  <a:pt x="174" y="13"/>
                  <a:pt x="147" y="1"/>
                  <a:pt x="12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9" name="Google Shape;4389;p51"/>
          <p:cNvSpPr/>
          <p:nvPr/>
        </p:nvSpPr>
        <p:spPr>
          <a:xfrm>
            <a:off x="1237196" y="1405807"/>
            <a:ext cx="43497" cy="43302"/>
          </a:xfrm>
          <a:custGeom>
            <a:avLst/>
            <a:gdLst/>
            <a:ahLst/>
            <a:cxnLst/>
            <a:rect l="l" t="t" r="r" b="b"/>
            <a:pathLst>
              <a:path w="696" h="693" extrusionOk="0">
                <a:moveTo>
                  <a:pt x="43" y="1"/>
                </a:moveTo>
                <a:cubicBezTo>
                  <a:pt x="15" y="1"/>
                  <a:pt x="1" y="42"/>
                  <a:pt x="29" y="61"/>
                </a:cubicBezTo>
                <a:cubicBezTo>
                  <a:pt x="56" y="78"/>
                  <a:pt x="81" y="103"/>
                  <a:pt x="112" y="123"/>
                </a:cubicBezTo>
                <a:cubicBezTo>
                  <a:pt x="136" y="141"/>
                  <a:pt x="163" y="161"/>
                  <a:pt x="188" y="179"/>
                </a:cubicBezTo>
                <a:cubicBezTo>
                  <a:pt x="240" y="224"/>
                  <a:pt x="288" y="268"/>
                  <a:pt x="333" y="317"/>
                </a:cubicBezTo>
                <a:cubicBezTo>
                  <a:pt x="419" y="421"/>
                  <a:pt x="492" y="531"/>
                  <a:pt x="544" y="652"/>
                </a:cubicBezTo>
                <a:cubicBezTo>
                  <a:pt x="558" y="678"/>
                  <a:pt x="583" y="693"/>
                  <a:pt x="610" y="693"/>
                </a:cubicBezTo>
                <a:cubicBezTo>
                  <a:pt x="623" y="693"/>
                  <a:pt x="635" y="690"/>
                  <a:pt x="647" y="683"/>
                </a:cubicBezTo>
                <a:cubicBezTo>
                  <a:pt x="685" y="662"/>
                  <a:pt x="696" y="618"/>
                  <a:pt x="678" y="580"/>
                </a:cubicBezTo>
                <a:cubicBezTo>
                  <a:pt x="620" y="445"/>
                  <a:pt x="533" y="324"/>
                  <a:pt x="423" y="224"/>
                </a:cubicBezTo>
                <a:cubicBezTo>
                  <a:pt x="371" y="175"/>
                  <a:pt x="312" y="130"/>
                  <a:pt x="250" y="89"/>
                </a:cubicBezTo>
                <a:cubicBezTo>
                  <a:pt x="222" y="71"/>
                  <a:pt x="191" y="51"/>
                  <a:pt x="157" y="37"/>
                </a:cubicBezTo>
                <a:cubicBezTo>
                  <a:pt x="122" y="23"/>
                  <a:pt x="87" y="9"/>
                  <a:pt x="53" y="2"/>
                </a:cubicBezTo>
                <a:cubicBezTo>
                  <a:pt x="50" y="1"/>
                  <a:pt x="46" y="1"/>
                  <a:pt x="43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0" name="Google Shape;4390;p51"/>
          <p:cNvSpPr/>
          <p:nvPr/>
        </p:nvSpPr>
        <p:spPr>
          <a:xfrm>
            <a:off x="1466241" y="691478"/>
            <a:ext cx="39872" cy="88166"/>
          </a:xfrm>
          <a:custGeom>
            <a:avLst/>
            <a:gdLst/>
            <a:ahLst/>
            <a:cxnLst/>
            <a:rect l="l" t="t" r="r" b="b"/>
            <a:pathLst>
              <a:path w="638" h="1411" extrusionOk="0">
                <a:moveTo>
                  <a:pt x="101" y="1"/>
                </a:moveTo>
                <a:cubicBezTo>
                  <a:pt x="50" y="1"/>
                  <a:pt x="0" y="46"/>
                  <a:pt x="13" y="108"/>
                </a:cubicBezTo>
                <a:cubicBezTo>
                  <a:pt x="34" y="219"/>
                  <a:pt x="93" y="333"/>
                  <a:pt x="134" y="437"/>
                </a:cubicBezTo>
                <a:cubicBezTo>
                  <a:pt x="179" y="541"/>
                  <a:pt x="221" y="648"/>
                  <a:pt x="262" y="751"/>
                </a:cubicBezTo>
                <a:cubicBezTo>
                  <a:pt x="349" y="966"/>
                  <a:pt x="428" y="1180"/>
                  <a:pt x="535" y="1384"/>
                </a:cubicBezTo>
                <a:cubicBezTo>
                  <a:pt x="545" y="1402"/>
                  <a:pt x="562" y="1410"/>
                  <a:pt x="578" y="1410"/>
                </a:cubicBezTo>
                <a:cubicBezTo>
                  <a:pt x="608" y="1410"/>
                  <a:pt x="637" y="1385"/>
                  <a:pt x="629" y="1349"/>
                </a:cubicBezTo>
                <a:cubicBezTo>
                  <a:pt x="573" y="1125"/>
                  <a:pt x="490" y="910"/>
                  <a:pt x="414" y="693"/>
                </a:cubicBezTo>
                <a:cubicBezTo>
                  <a:pt x="376" y="585"/>
                  <a:pt x="338" y="478"/>
                  <a:pt x="300" y="371"/>
                </a:cubicBezTo>
                <a:cubicBezTo>
                  <a:pt x="262" y="264"/>
                  <a:pt x="235" y="143"/>
                  <a:pt x="176" y="46"/>
                </a:cubicBezTo>
                <a:cubicBezTo>
                  <a:pt x="157" y="14"/>
                  <a:pt x="129" y="1"/>
                  <a:pt x="10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1" name="Google Shape;4391;p51"/>
          <p:cNvSpPr/>
          <p:nvPr/>
        </p:nvSpPr>
        <p:spPr>
          <a:xfrm>
            <a:off x="1516487" y="679606"/>
            <a:ext cx="15436" cy="93915"/>
          </a:xfrm>
          <a:custGeom>
            <a:avLst/>
            <a:gdLst/>
            <a:ahLst/>
            <a:cxnLst/>
            <a:rect l="l" t="t" r="r" b="b"/>
            <a:pathLst>
              <a:path w="247" h="1503" extrusionOk="0">
                <a:moveTo>
                  <a:pt x="126" y="0"/>
                </a:moveTo>
                <a:cubicBezTo>
                  <a:pt x="97" y="0"/>
                  <a:pt x="66" y="15"/>
                  <a:pt x="49" y="39"/>
                </a:cubicBezTo>
                <a:cubicBezTo>
                  <a:pt x="15" y="88"/>
                  <a:pt x="18" y="150"/>
                  <a:pt x="11" y="212"/>
                </a:cubicBezTo>
                <a:cubicBezTo>
                  <a:pt x="8" y="271"/>
                  <a:pt x="4" y="333"/>
                  <a:pt x="4" y="395"/>
                </a:cubicBezTo>
                <a:cubicBezTo>
                  <a:pt x="1" y="513"/>
                  <a:pt x="4" y="634"/>
                  <a:pt x="11" y="751"/>
                </a:cubicBezTo>
                <a:cubicBezTo>
                  <a:pt x="25" y="990"/>
                  <a:pt x="63" y="1228"/>
                  <a:pt x="125" y="1460"/>
                </a:cubicBezTo>
                <a:cubicBezTo>
                  <a:pt x="132" y="1489"/>
                  <a:pt x="155" y="1502"/>
                  <a:pt x="178" y="1502"/>
                </a:cubicBezTo>
                <a:cubicBezTo>
                  <a:pt x="212" y="1502"/>
                  <a:pt x="246" y="1475"/>
                  <a:pt x="236" y="1432"/>
                </a:cubicBezTo>
                <a:cubicBezTo>
                  <a:pt x="198" y="1197"/>
                  <a:pt x="177" y="962"/>
                  <a:pt x="174" y="727"/>
                </a:cubicBezTo>
                <a:cubicBezTo>
                  <a:pt x="170" y="610"/>
                  <a:pt x="174" y="495"/>
                  <a:pt x="181" y="381"/>
                </a:cubicBezTo>
                <a:cubicBezTo>
                  <a:pt x="188" y="274"/>
                  <a:pt x="229" y="143"/>
                  <a:pt x="188" y="39"/>
                </a:cubicBezTo>
                <a:cubicBezTo>
                  <a:pt x="176" y="12"/>
                  <a:pt x="152" y="0"/>
                  <a:pt x="126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51"/>
          <p:cNvSpPr/>
          <p:nvPr/>
        </p:nvSpPr>
        <p:spPr>
          <a:xfrm>
            <a:off x="1188763" y="930608"/>
            <a:ext cx="76806" cy="56861"/>
          </a:xfrm>
          <a:custGeom>
            <a:avLst/>
            <a:gdLst/>
            <a:ahLst/>
            <a:cxnLst/>
            <a:rect l="l" t="t" r="r" b="b"/>
            <a:pathLst>
              <a:path w="1229" h="910" extrusionOk="0">
                <a:moveTo>
                  <a:pt x="61" y="1"/>
                </a:moveTo>
                <a:cubicBezTo>
                  <a:pt x="23" y="1"/>
                  <a:pt x="0" y="59"/>
                  <a:pt x="40" y="90"/>
                </a:cubicBezTo>
                <a:lnTo>
                  <a:pt x="40" y="94"/>
                </a:lnTo>
                <a:lnTo>
                  <a:pt x="551" y="481"/>
                </a:lnTo>
                <a:lnTo>
                  <a:pt x="804" y="674"/>
                </a:lnTo>
                <a:lnTo>
                  <a:pt x="932" y="771"/>
                </a:lnTo>
                <a:cubicBezTo>
                  <a:pt x="980" y="802"/>
                  <a:pt x="1021" y="840"/>
                  <a:pt x="1059" y="882"/>
                </a:cubicBezTo>
                <a:cubicBezTo>
                  <a:pt x="1074" y="901"/>
                  <a:pt x="1095" y="910"/>
                  <a:pt x="1116" y="910"/>
                </a:cubicBezTo>
                <a:cubicBezTo>
                  <a:pt x="1148" y="910"/>
                  <a:pt x="1181" y="892"/>
                  <a:pt x="1198" y="868"/>
                </a:cubicBezTo>
                <a:cubicBezTo>
                  <a:pt x="1229" y="816"/>
                  <a:pt x="1201" y="750"/>
                  <a:pt x="1146" y="736"/>
                </a:cubicBezTo>
                <a:cubicBezTo>
                  <a:pt x="1094" y="712"/>
                  <a:pt x="1049" y="685"/>
                  <a:pt x="1004" y="647"/>
                </a:cubicBezTo>
                <a:lnTo>
                  <a:pt x="883" y="564"/>
                </a:lnTo>
                <a:lnTo>
                  <a:pt x="617" y="377"/>
                </a:lnTo>
                <a:lnTo>
                  <a:pt x="88" y="11"/>
                </a:lnTo>
                <a:cubicBezTo>
                  <a:pt x="79" y="4"/>
                  <a:pt x="69" y="1"/>
                  <a:pt x="6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51"/>
          <p:cNvSpPr/>
          <p:nvPr/>
        </p:nvSpPr>
        <p:spPr>
          <a:xfrm>
            <a:off x="1247196" y="901990"/>
            <a:ext cx="29123" cy="66484"/>
          </a:xfrm>
          <a:custGeom>
            <a:avLst/>
            <a:gdLst/>
            <a:ahLst/>
            <a:cxnLst/>
            <a:rect l="l" t="t" r="r" b="b"/>
            <a:pathLst>
              <a:path w="466" h="1064" extrusionOk="0">
                <a:moveTo>
                  <a:pt x="58" y="0"/>
                </a:moveTo>
                <a:cubicBezTo>
                  <a:pt x="29" y="0"/>
                  <a:pt x="0" y="24"/>
                  <a:pt x="10" y="61"/>
                </a:cubicBezTo>
                <a:lnTo>
                  <a:pt x="10" y="57"/>
                </a:lnTo>
                <a:cubicBezTo>
                  <a:pt x="55" y="216"/>
                  <a:pt x="100" y="375"/>
                  <a:pt x="145" y="534"/>
                </a:cubicBezTo>
                <a:lnTo>
                  <a:pt x="211" y="773"/>
                </a:lnTo>
                <a:lnTo>
                  <a:pt x="242" y="880"/>
                </a:lnTo>
                <a:cubicBezTo>
                  <a:pt x="256" y="921"/>
                  <a:pt x="266" y="963"/>
                  <a:pt x="273" y="1008"/>
                </a:cubicBezTo>
                <a:cubicBezTo>
                  <a:pt x="273" y="1048"/>
                  <a:pt x="304" y="1064"/>
                  <a:pt x="340" y="1064"/>
                </a:cubicBezTo>
                <a:cubicBezTo>
                  <a:pt x="397" y="1064"/>
                  <a:pt x="465" y="1022"/>
                  <a:pt x="435" y="966"/>
                </a:cubicBezTo>
                <a:cubicBezTo>
                  <a:pt x="397" y="894"/>
                  <a:pt x="370" y="814"/>
                  <a:pt x="349" y="738"/>
                </a:cubicBezTo>
                <a:lnTo>
                  <a:pt x="266" y="503"/>
                </a:lnTo>
                <a:cubicBezTo>
                  <a:pt x="214" y="348"/>
                  <a:pt x="159" y="192"/>
                  <a:pt x="107" y="37"/>
                </a:cubicBezTo>
                <a:cubicBezTo>
                  <a:pt x="99" y="11"/>
                  <a:pt x="78" y="0"/>
                  <a:pt x="5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51"/>
          <p:cNvSpPr/>
          <p:nvPr/>
        </p:nvSpPr>
        <p:spPr>
          <a:xfrm>
            <a:off x="3782930" y="2156814"/>
            <a:ext cx="32872" cy="88041"/>
          </a:xfrm>
          <a:custGeom>
            <a:avLst/>
            <a:gdLst/>
            <a:ahLst/>
            <a:cxnLst/>
            <a:rect l="l" t="t" r="r" b="b"/>
            <a:pathLst>
              <a:path w="526" h="1409" extrusionOk="0">
                <a:moveTo>
                  <a:pt x="434" y="0"/>
                </a:moveTo>
                <a:cubicBezTo>
                  <a:pt x="415" y="0"/>
                  <a:pt x="396" y="7"/>
                  <a:pt x="381" y="21"/>
                </a:cubicBezTo>
                <a:cubicBezTo>
                  <a:pt x="339" y="63"/>
                  <a:pt x="312" y="118"/>
                  <a:pt x="305" y="173"/>
                </a:cubicBezTo>
                <a:cubicBezTo>
                  <a:pt x="287" y="232"/>
                  <a:pt x="274" y="287"/>
                  <a:pt x="256" y="346"/>
                </a:cubicBezTo>
                <a:cubicBezTo>
                  <a:pt x="232" y="450"/>
                  <a:pt x="204" y="557"/>
                  <a:pt x="180" y="661"/>
                </a:cubicBezTo>
                <a:cubicBezTo>
                  <a:pt x="125" y="882"/>
                  <a:pt x="70" y="1099"/>
                  <a:pt x="11" y="1321"/>
                </a:cubicBezTo>
                <a:cubicBezTo>
                  <a:pt x="1" y="1375"/>
                  <a:pt x="42" y="1409"/>
                  <a:pt x="84" y="1409"/>
                </a:cubicBezTo>
                <a:cubicBezTo>
                  <a:pt x="112" y="1409"/>
                  <a:pt x="140" y="1393"/>
                  <a:pt x="153" y="1359"/>
                </a:cubicBezTo>
                <a:cubicBezTo>
                  <a:pt x="218" y="1141"/>
                  <a:pt x="284" y="927"/>
                  <a:pt x="353" y="709"/>
                </a:cubicBezTo>
                <a:lnTo>
                  <a:pt x="450" y="398"/>
                </a:lnTo>
                <a:cubicBezTo>
                  <a:pt x="467" y="343"/>
                  <a:pt x="484" y="287"/>
                  <a:pt x="502" y="229"/>
                </a:cubicBezTo>
                <a:cubicBezTo>
                  <a:pt x="522" y="177"/>
                  <a:pt x="526" y="118"/>
                  <a:pt x="516" y="63"/>
                </a:cubicBezTo>
                <a:cubicBezTo>
                  <a:pt x="504" y="24"/>
                  <a:pt x="469" y="0"/>
                  <a:pt x="434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5" name="Google Shape;4395;p51"/>
          <p:cNvSpPr/>
          <p:nvPr/>
        </p:nvSpPr>
        <p:spPr>
          <a:xfrm>
            <a:off x="3819740" y="2141130"/>
            <a:ext cx="60620" cy="95790"/>
          </a:xfrm>
          <a:custGeom>
            <a:avLst/>
            <a:gdLst/>
            <a:ahLst/>
            <a:cxnLst/>
            <a:rect l="l" t="t" r="r" b="b"/>
            <a:pathLst>
              <a:path w="970" h="1533" extrusionOk="0">
                <a:moveTo>
                  <a:pt x="856" y="0"/>
                </a:moveTo>
                <a:cubicBezTo>
                  <a:pt x="836" y="0"/>
                  <a:pt x="816" y="8"/>
                  <a:pt x="801" y="27"/>
                </a:cubicBezTo>
                <a:cubicBezTo>
                  <a:pt x="635" y="231"/>
                  <a:pt x="524" y="483"/>
                  <a:pt x="400" y="715"/>
                </a:cubicBezTo>
                <a:cubicBezTo>
                  <a:pt x="279" y="943"/>
                  <a:pt x="148" y="1185"/>
                  <a:pt x="34" y="1423"/>
                </a:cubicBezTo>
                <a:cubicBezTo>
                  <a:pt x="0" y="1480"/>
                  <a:pt x="47" y="1532"/>
                  <a:pt x="97" y="1532"/>
                </a:cubicBezTo>
                <a:cubicBezTo>
                  <a:pt x="119" y="1532"/>
                  <a:pt x="142" y="1522"/>
                  <a:pt x="158" y="1496"/>
                </a:cubicBezTo>
                <a:cubicBezTo>
                  <a:pt x="300" y="1271"/>
                  <a:pt x="435" y="1043"/>
                  <a:pt x="569" y="815"/>
                </a:cubicBezTo>
                <a:cubicBezTo>
                  <a:pt x="635" y="701"/>
                  <a:pt x="701" y="587"/>
                  <a:pt x="766" y="476"/>
                </a:cubicBezTo>
                <a:cubicBezTo>
                  <a:pt x="839" y="362"/>
                  <a:pt x="898" y="241"/>
                  <a:pt x="950" y="113"/>
                </a:cubicBezTo>
                <a:cubicBezTo>
                  <a:pt x="970" y="58"/>
                  <a:pt x="911" y="0"/>
                  <a:pt x="856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6" name="Google Shape;4396;p51"/>
          <p:cNvSpPr/>
          <p:nvPr/>
        </p:nvSpPr>
        <p:spPr>
          <a:xfrm>
            <a:off x="1568107" y="4573921"/>
            <a:ext cx="37247" cy="81730"/>
          </a:xfrm>
          <a:custGeom>
            <a:avLst/>
            <a:gdLst/>
            <a:ahLst/>
            <a:cxnLst/>
            <a:rect l="l" t="t" r="r" b="b"/>
            <a:pathLst>
              <a:path w="596" h="1308" extrusionOk="0">
                <a:moveTo>
                  <a:pt x="100" y="1"/>
                </a:moveTo>
                <a:cubicBezTo>
                  <a:pt x="50" y="1"/>
                  <a:pt x="0" y="45"/>
                  <a:pt x="11" y="106"/>
                </a:cubicBezTo>
                <a:cubicBezTo>
                  <a:pt x="35" y="206"/>
                  <a:pt x="67" y="306"/>
                  <a:pt x="108" y="403"/>
                </a:cubicBezTo>
                <a:cubicBezTo>
                  <a:pt x="139" y="493"/>
                  <a:pt x="174" y="586"/>
                  <a:pt x="208" y="676"/>
                </a:cubicBezTo>
                <a:lnTo>
                  <a:pt x="419" y="1243"/>
                </a:lnTo>
                <a:cubicBezTo>
                  <a:pt x="428" y="1282"/>
                  <a:pt x="465" y="1307"/>
                  <a:pt x="504" y="1307"/>
                </a:cubicBezTo>
                <a:cubicBezTo>
                  <a:pt x="510" y="1307"/>
                  <a:pt x="516" y="1307"/>
                  <a:pt x="523" y="1305"/>
                </a:cubicBezTo>
                <a:cubicBezTo>
                  <a:pt x="568" y="1295"/>
                  <a:pt x="595" y="1247"/>
                  <a:pt x="585" y="1202"/>
                </a:cubicBezTo>
                <a:lnTo>
                  <a:pt x="385" y="621"/>
                </a:lnTo>
                <a:cubicBezTo>
                  <a:pt x="353" y="524"/>
                  <a:pt x="319" y="431"/>
                  <a:pt x="284" y="338"/>
                </a:cubicBezTo>
                <a:cubicBezTo>
                  <a:pt x="253" y="237"/>
                  <a:pt x="215" y="137"/>
                  <a:pt x="170" y="44"/>
                </a:cubicBezTo>
                <a:cubicBezTo>
                  <a:pt x="153" y="14"/>
                  <a:pt x="127" y="1"/>
                  <a:pt x="10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7" name="Google Shape;4397;p51"/>
          <p:cNvSpPr/>
          <p:nvPr/>
        </p:nvSpPr>
        <p:spPr>
          <a:xfrm>
            <a:off x="1616729" y="4525308"/>
            <a:ext cx="23561" cy="105975"/>
          </a:xfrm>
          <a:custGeom>
            <a:avLst/>
            <a:gdLst/>
            <a:ahLst/>
            <a:cxnLst/>
            <a:rect l="l" t="t" r="r" b="b"/>
            <a:pathLst>
              <a:path w="377" h="1696" extrusionOk="0">
                <a:moveTo>
                  <a:pt x="102" y="0"/>
                </a:moveTo>
                <a:cubicBezTo>
                  <a:pt x="51" y="0"/>
                  <a:pt x="1" y="34"/>
                  <a:pt x="1" y="96"/>
                </a:cubicBezTo>
                <a:cubicBezTo>
                  <a:pt x="11" y="224"/>
                  <a:pt x="25" y="355"/>
                  <a:pt x="52" y="480"/>
                </a:cubicBezTo>
                <a:lnTo>
                  <a:pt x="115" y="870"/>
                </a:lnTo>
                <a:cubicBezTo>
                  <a:pt x="156" y="1129"/>
                  <a:pt x="198" y="1389"/>
                  <a:pt x="242" y="1648"/>
                </a:cubicBezTo>
                <a:cubicBezTo>
                  <a:pt x="247" y="1680"/>
                  <a:pt x="275" y="1696"/>
                  <a:pt x="304" y="1696"/>
                </a:cubicBezTo>
                <a:cubicBezTo>
                  <a:pt x="340" y="1696"/>
                  <a:pt x="376" y="1672"/>
                  <a:pt x="370" y="1631"/>
                </a:cubicBezTo>
                <a:lnTo>
                  <a:pt x="374" y="1631"/>
                </a:lnTo>
                <a:lnTo>
                  <a:pt x="291" y="849"/>
                </a:lnTo>
                <a:lnTo>
                  <a:pt x="249" y="459"/>
                </a:lnTo>
                <a:cubicBezTo>
                  <a:pt x="242" y="328"/>
                  <a:pt x="225" y="200"/>
                  <a:pt x="198" y="72"/>
                </a:cubicBezTo>
                <a:cubicBezTo>
                  <a:pt x="185" y="23"/>
                  <a:pt x="143" y="0"/>
                  <a:pt x="10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8" name="Google Shape;4398;p51"/>
          <p:cNvSpPr/>
          <p:nvPr/>
        </p:nvSpPr>
        <p:spPr>
          <a:xfrm>
            <a:off x="849977" y="1953925"/>
            <a:ext cx="28685" cy="65859"/>
          </a:xfrm>
          <a:custGeom>
            <a:avLst/>
            <a:gdLst/>
            <a:ahLst/>
            <a:cxnLst/>
            <a:rect l="l" t="t" r="r" b="b"/>
            <a:pathLst>
              <a:path w="459" h="1054" extrusionOk="0">
                <a:moveTo>
                  <a:pt x="45" y="1"/>
                </a:moveTo>
                <a:cubicBezTo>
                  <a:pt x="22" y="1"/>
                  <a:pt x="0" y="19"/>
                  <a:pt x="0" y="47"/>
                </a:cubicBezTo>
                <a:cubicBezTo>
                  <a:pt x="7" y="130"/>
                  <a:pt x="48" y="213"/>
                  <a:pt x="80" y="289"/>
                </a:cubicBezTo>
                <a:cubicBezTo>
                  <a:pt x="111" y="365"/>
                  <a:pt x="145" y="455"/>
                  <a:pt x="180" y="538"/>
                </a:cubicBezTo>
                <a:cubicBezTo>
                  <a:pt x="245" y="704"/>
                  <a:pt x="315" y="870"/>
                  <a:pt x="380" y="1035"/>
                </a:cubicBezTo>
                <a:cubicBezTo>
                  <a:pt x="386" y="1048"/>
                  <a:pt x="397" y="1054"/>
                  <a:pt x="409" y="1054"/>
                </a:cubicBezTo>
                <a:cubicBezTo>
                  <a:pt x="433" y="1054"/>
                  <a:pt x="459" y="1033"/>
                  <a:pt x="449" y="1008"/>
                </a:cubicBezTo>
                <a:lnTo>
                  <a:pt x="270" y="503"/>
                </a:lnTo>
                <a:cubicBezTo>
                  <a:pt x="239" y="417"/>
                  <a:pt x="211" y="334"/>
                  <a:pt x="180" y="251"/>
                </a:cubicBezTo>
                <a:cubicBezTo>
                  <a:pt x="149" y="165"/>
                  <a:pt x="131" y="82"/>
                  <a:pt x="80" y="16"/>
                </a:cubicBezTo>
                <a:cubicBezTo>
                  <a:pt x="69" y="6"/>
                  <a:pt x="57" y="1"/>
                  <a:pt x="4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9" name="Google Shape;4399;p51"/>
          <p:cNvSpPr/>
          <p:nvPr/>
        </p:nvSpPr>
        <p:spPr>
          <a:xfrm>
            <a:off x="881475" y="1940241"/>
            <a:ext cx="12187" cy="69858"/>
          </a:xfrm>
          <a:custGeom>
            <a:avLst/>
            <a:gdLst/>
            <a:ahLst/>
            <a:cxnLst/>
            <a:rect l="l" t="t" r="r" b="b"/>
            <a:pathLst>
              <a:path w="195" h="1118" extrusionOk="0">
                <a:moveTo>
                  <a:pt x="52" y="1"/>
                </a:moveTo>
                <a:cubicBezTo>
                  <a:pt x="33" y="1"/>
                  <a:pt x="15" y="13"/>
                  <a:pt x="11" y="34"/>
                </a:cubicBezTo>
                <a:cubicBezTo>
                  <a:pt x="1" y="72"/>
                  <a:pt x="4" y="114"/>
                  <a:pt x="18" y="155"/>
                </a:cubicBezTo>
                <a:cubicBezTo>
                  <a:pt x="28" y="197"/>
                  <a:pt x="39" y="245"/>
                  <a:pt x="46" y="290"/>
                </a:cubicBezTo>
                <a:cubicBezTo>
                  <a:pt x="59" y="377"/>
                  <a:pt x="73" y="463"/>
                  <a:pt x="80" y="549"/>
                </a:cubicBezTo>
                <a:cubicBezTo>
                  <a:pt x="97" y="726"/>
                  <a:pt x="104" y="905"/>
                  <a:pt x="97" y="1082"/>
                </a:cubicBezTo>
                <a:cubicBezTo>
                  <a:pt x="97" y="1106"/>
                  <a:pt x="116" y="1118"/>
                  <a:pt x="134" y="1118"/>
                </a:cubicBezTo>
                <a:cubicBezTo>
                  <a:pt x="153" y="1118"/>
                  <a:pt x="172" y="1106"/>
                  <a:pt x="174" y="1082"/>
                </a:cubicBezTo>
                <a:lnTo>
                  <a:pt x="174" y="1085"/>
                </a:lnTo>
                <a:cubicBezTo>
                  <a:pt x="191" y="902"/>
                  <a:pt x="194" y="715"/>
                  <a:pt x="180" y="532"/>
                </a:cubicBezTo>
                <a:cubicBezTo>
                  <a:pt x="174" y="442"/>
                  <a:pt x="163" y="352"/>
                  <a:pt x="149" y="263"/>
                </a:cubicBezTo>
                <a:cubicBezTo>
                  <a:pt x="139" y="187"/>
                  <a:pt x="135" y="72"/>
                  <a:pt x="84" y="14"/>
                </a:cubicBezTo>
                <a:cubicBezTo>
                  <a:pt x="75" y="5"/>
                  <a:pt x="63" y="1"/>
                  <a:pt x="52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0" name="Google Shape;4400;p51"/>
          <p:cNvSpPr/>
          <p:nvPr/>
        </p:nvSpPr>
        <p:spPr>
          <a:xfrm>
            <a:off x="2930436" y="2086206"/>
            <a:ext cx="18811" cy="48801"/>
          </a:xfrm>
          <a:custGeom>
            <a:avLst/>
            <a:gdLst/>
            <a:ahLst/>
            <a:cxnLst/>
            <a:rect l="l" t="t" r="r" b="b"/>
            <a:pathLst>
              <a:path w="301" h="781" extrusionOk="0">
                <a:moveTo>
                  <a:pt x="66" y="1"/>
                </a:moveTo>
                <a:cubicBezTo>
                  <a:pt x="41" y="1"/>
                  <a:pt x="16" y="16"/>
                  <a:pt x="7" y="42"/>
                </a:cubicBezTo>
                <a:cubicBezTo>
                  <a:pt x="0" y="62"/>
                  <a:pt x="0" y="83"/>
                  <a:pt x="0" y="104"/>
                </a:cubicBezTo>
                <a:cubicBezTo>
                  <a:pt x="3" y="118"/>
                  <a:pt x="7" y="128"/>
                  <a:pt x="10" y="142"/>
                </a:cubicBezTo>
                <a:cubicBezTo>
                  <a:pt x="17" y="173"/>
                  <a:pt x="28" y="204"/>
                  <a:pt x="38" y="235"/>
                </a:cubicBezTo>
                <a:cubicBezTo>
                  <a:pt x="55" y="294"/>
                  <a:pt x="73" y="349"/>
                  <a:pt x="90" y="408"/>
                </a:cubicBezTo>
                <a:cubicBezTo>
                  <a:pt x="107" y="467"/>
                  <a:pt x="128" y="522"/>
                  <a:pt x="145" y="581"/>
                </a:cubicBezTo>
                <a:cubicBezTo>
                  <a:pt x="156" y="609"/>
                  <a:pt x="166" y="640"/>
                  <a:pt x="176" y="671"/>
                </a:cubicBezTo>
                <a:cubicBezTo>
                  <a:pt x="183" y="685"/>
                  <a:pt x="187" y="698"/>
                  <a:pt x="194" y="709"/>
                </a:cubicBezTo>
                <a:cubicBezTo>
                  <a:pt x="200" y="723"/>
                  <a:pt x="214" y="743"/>
                  <a:pt x="221" y="761"/>
                </a:cubicBezTo>
                <a:cubicBezTo>
                  <a:pt x="229" y="774"/>
                  <a:pt x="243" y="780"/>
                  <a:pt x="256" y="780"/>
                </a:cubicBezTo>
                <a:cubicBezTo>
                  <a:pt x="277" y="780"/>
                  <a:pt x="299" y="765"/>
                  <a:pt x="301" y="740"/>
                </a:cubicBezTo>
                <a:cubicBezTo>
                  <a:pt x="297" y="719"/>
                  <a:pt x="301" y="702"/>
                  <a:pt x="297" y="681"/>
                </a:cubicBezTo>
                <a:cubicBezTo>
                  <a:pt x="294" y="664"/>
                  <a:pt x="294" y="653"/>
                  <a:pt x="290" y="640"/>
                </a:cubicBezTo>
                <a:cubicBezTo>
                  <a:pt x="283" y="609"/>
                  <a:pt x="277" y="577"/>
                  <a:pt x="270" y="546"/>
                </a:cubicBezTo>
                <a:cubicBezTo>
                  <a:pt x="256" y="488"/>
                  <a:pt x="242" y="429"/>
                  <a:pt x="225" y="374"/>
                </a:cubicBezTo>
                <a:lnTo>
                  <a:pt x="183" y="201"/>
                </a:lnTo>
                <a:cubicBezTo>
                  <a:pt x="176" y="170"/>
                  <a:pt x="166" y="139"/>
                  <a:pt x="156" y="107"/>
                </a:cubicBezTo>
                <a:cubicBezTo>
                  <a:pt x="152" y="94"/>
                  <a:pt x="149" y="80"/>
                  <a:pt x="142" y="66"/>
                </a:cubicBezTo>
                <a:cubicBezTo>
                  <a:pt x="135" y="49"/>
                  <a:pt x="121" y="31"/>
                  <a:pt x="107" y="18"/>
                </a:cubicBezTo>
                <a:cubicBezTo>
                  <a:pt x="96" y="6"/>
                  <a:pt x="81" y="1"/>
                  <a:pt x="66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1" name="Google Shape;4401;p51"/>
          <p:cNvSpPr/>
          <p:nvPr/>
        </p:nvSpPr>
        <p:spPr>
          <a:xfrm>
            <a:off x="2962558" y="2086206"/>
            <a:ext cx="13686" cy="40365"/>
          </a:xfrm>
          <a:custGeom>
            <a:avLst/>
            <a:gdLst/>
            <a:ahLst/>
            <a:cxnLst/>
            <a:rect l="l" t="t" r="r" b="b"/>
            <a:pathLst>
              <a:path w="219" h="646" extrusionOk="0">
                <a:moveTo>
                  <a:pt x="80" y="0"/>
                </a:moveTo>
                <a:cubicBezTo>
                  <a:pt x="65" y="0"/>
                  <a:pt x="51" y="6"/>
                  <a:pt x="39" y="18"/>
                </a:cubicBezTo>
                <a:cubicBezTo>
                  <a:pt x="1" y="59"/>
                  <a:pt x="4" y="125"/>
                  <a:pt x="4" y="180"/>
                </a:cubicBezTo>
                <a:cubicBezTo>
                  <a:pt x="4" y="332"/>
                  <a:pt x="39" y="481"/>
                  <a:pt x="101" y="615"/>
                </a:cubicBezTo>
                <a:cubicBezTo>
                  <a:pt x="113" y="635"/>
                  <a:pt x="134" y="646"/>
                  <a:pt x="155" y="646"/>
                </a:cubicBezTo>
                <a:cubicBezTo>
                  <a:pt x="164" y="646"/>
                  <a:pt x="172" y="644"/>
                  <a:pt x="181" y="640"/>
                </a:cubicBezTo>
                <a:cubicBezTo>
                  <a:pt x="208" y="622"/>
                  <a:pt x="219" y="588"/>
                  <a:pt x="205" y="560"/>
                </a:cubicBezTo>
                <a:cubicBezTo>
                  <a:pt x="170" y="481"/>
                  <a:pt x="150" y="398"/>
                  <a:pt x="139" y="311"/>
                </a:cubicBezTo>
                <a:cubicBezTo>
                  <a:pt x="136" y="266"/>
                  <a:pt x="132" y="221"/>
                  <a:pt x="136" y="177"/>
                </a:cubicBezTo>
                <a:cubicBezTo>
                  <a:pt x="136" y="128"/>
                  <a:pt x="153" y="76"/>
                  <a:pt x="132" y="31"/>
                </a:cubicBezTo>
                <a:cubicBezTo>
                  <a:pt x="120" y="11"/>
                  <a:pt x="100" y="0"/>
                  <a:pt x="8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2" name="Google Shape;4402;p51"/>
          <p:cNvGrpSpPr/>
          <p:nvPr/>
        </p:nvGrpSpPr>
        <p:grpSpPr>
          <a:xfrm>
            <a:off x="943720" y="1485788"/>
            <a:ext cx="600702" cy="555804"/>
            <a:chOff x="943720" y="1485788"/>
            <a:chExt cx="600702" cy="555804"/>
          </a:xfrm>
        </p:grpSpPr>
        <p:sp>
          <p:nvSpPr>
            <p:cNvPr id="4403" name="Google Shape;4403;p51"/>
            <p:cNvSpPr/>
            <p:nvPr/>
          </p:nvSpPr>
          <p:spPr>
            <a:xfrm>
              <a:off x="943720" y="1485788"/>
              <a:ext cx="600702" cy="378472"/>
            </a:xfrm>
            <a:custGeom>
              <a:avLst/>
              <a:gdLst/>
              <a:ahLst/>
              <a:cxnLst/>
              <a:rect l="l" t="t" r="r" b="b"/>
              <a:pathLst>
                <a:path w="9612" h="6057" extrusionOk="0">
                  <a:moveTo>
                    <a:pt x="5232" y="0"/>
                  </a:moveTo>
                  <a:cubicBezTo>
                    <a:pt x="4966" y="0"/>
                    <a:pt x="4701" y="209"/>
                    <a:pt x="4583" y="530"/>
                  </a:cubicBezTo>
                  <a:lnTo>
                    <a:pt x="4580" y="537"/>
                  </a:lnTo>
                  <a:cubicBezTo>
                    <a:pt x="4478" y="384"/>
                    <a:pt x="4326" y="291"/>
                    <a:pt x="4174" y="291"/>
                  </a:cubicBezTo>
                  <a:cubicBezTo>
                    <a:pt x="4145" y="291"/>
                    <a:pt x="4115" y="294"/>
                    <a:pt x="4085" y="302"/>
                  </a:cubicBezTo>
                  <a:cubicBezTo>
                    <a:pt x="3892" y="347"/>
                    <a:pt x="3726" y="554"/>
                    <a:pt x="3671" y="810"/>
                  </a:cubicBezTo>
                  <a:cubicBezTo>
                    <a:pt x="3590" y="756"/>
                    <a:pt x="3501" y="731"/>
                    <a:pt x="3411" y="731"/>
                  </a:cubicBezTo>
                  <a:cubicBezTo>
                    <a:pt x="3191" y="731"/>
                    <a:pt x="2969" y="884"/>
                    <a:pt x="2858" y="1142"/>
                  </a:cubicBezTo>
                  <a:cubicBezTo>
                    <a:pt x="2797" y="829"/>
                    <a:pt x="2553" y="688"/>
                    <a:pt x="2302" y="688"/>
                  </a:cubicBezTo>
                  <a:cubicBezTo>
                    <a:pt x="2201" y="688"/>
                    <a:pt x="2099" y="711"/>
                    <a:pt x="2008" y="755"/>
                  </a:cubicBezTo>
                  <a:cubicBezTo>
                    <a:pt x="1452" y="1017"/>
                    <a:pt x="1058" y="1878"/>
                    <a:pt x="1237" y="2631"/>
                  </a:cubicBezTo>
                  <a:cubicBezTo>
                    <a:pt x="1013" y="2690"/>
                    <a:pt x="774" y="2763"/>
                    <a:pt x="615" y="2984"/>
                  </a:cubicBezTo>
                  <a:cubicBezTo>
                    <a:pt x="456" y="3205"/>
                    <a:pt x="432" y="3627"/>
                    <a:pt x="629" y="3786"/>
                  </a:cubicBezTo>
                  <a:cubicBezTo>
                    <a:pt x="225" y="3799"/>
                    <a:pt x="0" y="4487"/>
                    <a:pt x="114" y="5006"/>
                  </a:cubicBezTo>
                  <a:cubicBezTo>
                    <a:pt x="194" y="5372"/>
                    <a:pt x="415" y="5700"/>
                    <a:pt x="695" y="5759"/>
                  </a:cubicBezTo>
                  <a:cubicBezTo>
                    <a:pt x="718" y="5764"/>
                    <a:pt x="741" y="5766"/>
                    <a:pt x="764" y="5766"/>
                  </a:cubicBezTo>
                  <a:cubicBezTo>
                    <a:pt x="1024" y="5766"/>
                    <a:pt x="1289" y="5490"/>
                    <a:pt x="1289" y="5140"/>
                  </a:cubicBezTo>
                  <a:cubicBezTo>
                    <a:pt x="1354" y="5153"/>
                    <a:pt x="1419" y="5158"/>
                    <a:pt x="1484" y="5158"/>
                  </a:cubicBezTo>
                  <a:cubicBezTo>
                    <a:pt x="1642" y="5158"/>
                    <a:pt x="1799" y="5124"/>
                    <a:pt x="1946" y="5057"/>
                  </a:cubicBezTo>
                  <a:cubicBezTo>
                    <a:pt x="1956" y="5275"/>
                    <a:pt x="2057" y="5493"/>
                    <a:pt x="2212" y="5562"/>
                  </a:cubicBezTo>
                  <a:cubicBezTo>
                    <a:pt x="2258" y="5582"/>
                    <a:pt x="2304" y="5591"/>
                    <a:pt x="2350" y="5591"/>
                  </a:cubicBezTo>
                  <a:cubicBezTo>
                    <a:pt x="2581" y="5591"/>
                    <a:pt x="2810" y="5362"/>
                    <a:pt x="2914" y="5071"/>
                  </a:cubicBezTo>
                  <a:cubicBezTo>
                    <a:pt x="3016" y="5391"/>
                    <a:pt x="3269" y="5618"/>
                    <a:pt x="3531" y="5618"/>
                  </a:cubicBezTo>
                  <a:cubicBezTo>
                    <a:pt x="3535" y="5618"/>
                    <a:pt x="3539" y="5617"/>
                    <a:pt x="3543" y="5617"/>
                  </a:cubicBezTo>
                  <a:cubicBezTo>
                    <a:pt x="3805" y="5614"/>
                    <a:pt x="4061" y="5375"/>
                    <a:pt x="4154" y="5044"/>
                  </a:cubicBezTo>
                  <a:cubicBezTo>
                    <a:pt x="4311" y="5254"/>
                    <a:pt x="4527" y="5354"/>
                    <a:pt x="4745" y="5354"/>
                  </a:cubicBezTo>
                  <a:cubicBezTo>
                    <a:pt x="5067" y="5354"/>
                    <a:pt x="5393" y="5138"/>
                    <a:pt x="5537" y="4746"/>
                  </a:cubicBezTo>
                  <a:cubicBezTo>
                    <a:pt x="5700" y="5241"/>
                    <a:pt x="6106" y="5524"/>
                    <a:pt x="6503" y="5524"/>
                  </a:cubicBezTo>
                  <a:cubicBezTo>
                    <a:pt x="6736" y="5524"/>
                    <a:pt x="6965" y="5426"/>
                    <a:pt x="7141" y="5216"/>
                  </a:cubicBezTo>
                  <a:cubicBezTo>
                    <a:pt x="7227" y="5690"/>
                    <a:pt x="7573" y="6053"/>
                    <a:pt x="7935" y="6056"/>
                  </a:cubicBezTo>
                  <a:cubicBezTo>
                    <a:pt x="8298" y="6056"/>
                    <a:pt x="8644" y="5697"/>
                    <a:pt x="8734" y="5223"/>
                  </a:cubicBezTo>
                  <a:cubicBezTo>
                    <a:pt x="8736" y="5223"/>
                    <a:pt x="8738" y="5223"/>
                    <a:pt x="8740" y="5223"/>
                  </a:cubicBezTo>
                  <a:cubicBezTo>
                    <a:pt x="9259" y="5223"/>
                    <a:pt x="9611" y="4364"/>
                    <a:pt x="9449" y="3699"/>
                  </a:cubicBezTo>
                  <a:cubicBezTo>
                    <a:pt x="9314" y="3105"/>
                    <a:pt x="8858" y="2635"/>
                    <a:pt x="8267" y="2486"/>
                  </a:cubicBezTo>
                  <a:cubicBezTo>
                    <a:pt x="8181" y="1864"/>
                    <a:pt x="7752" y="1356"/>
                    <a:pt x="7282" y="1318"/>
                  </a:cubicBezTo>
                  <a:cubicBezTo>
                    <a:pt x="7168" y="1311"/>
                    <a:pt x="7044" y="1321"/>
                    <a:pt x="6947" y="1242"/>
                  </a:cubicBezTo>
                  <a:cubicBezTo>
                    <a:pt x="6840" y="1145"/>
                    <a:pt x="6798" y="958"/>
                    <a:pt x="6722" y="817"/>
                  </a:cubicBezTo>
                  <a:cubicBezTo>
                    <a:pt x="6628" y="643"/>
                    <a:pt x="6469" y="554"/>
                    <a:pt x="6311" y="554"/>
                  </a:cubicBezTo>
                  <a:cubicBezTo>
                    <a:pt x="6167" y="554"/>
                    <a:pt x="6023" y="627"/>
                    <a:pt x="5927" y="775"/>
                  </a:cubicBezTo>
                  <a:cubicBezTo>
                    <a:pt x="5869" y="381"/>
                    <a:pt x="5613" y="60"/>
                    <a:pt x="5319" y="8"/>
                  </a:cubicBezTo>
                  <a:cubicBezTo>
                    <a:pt x="5290" y="3"/>
                    <a:pt x="5261" y="0"/>
                    <a:pt x="52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1"/>
            <p:cNvSpPr/>
            <p:nvPr/>
          </p:nvSpPr>
          <p:spPr>
            <a:xfrm>
              <a:off x="1100082" y="1595636"/>
              <a:ext cx="285915" cy="340981"/>
            </a:xfrm>
            <a:custGeom>
              <a:avLst/>
              <a:gdLst/>
              <a:ahLst/>
              <a:cxnLst/>
              <a:rect l="l" t="t" r="r" b="b"/>
              <a:pathLst>
                <a:path w="4575" h="5457" extrusionOk="0">
                  <a:moveTo>
                    <a:pt x="2888" y="1"/>
                  </a:moveTo>
                  <a:cubicBezTo>
                    <a:pt x="2847" y="1"/>
                    <a:pt x="2805" y="21"/>
                    <a:pt x="2786" y="68"/>
                  </a:cubicBezTo>
                  <a:cubicBezTo>
                    <a:pt x="2679" y="324"/>
                    <a:pt x="2655" y="586"/>
                    <a:pt x="2648" y="859"/>
                  </a:cubicBezTo>
                  <a:cubicBezTo>
                    <a:pt x="2613" y="787"/>
                    <a:pt x="2582" y="714"/>
                    <a:pt x="2554" y="638"/>
                  </a:cubicBezTo>
                  <a:cubicBezTo>
                    <a:pt x="2520" y="538"/>
                    <a:pt x="2496" y="427"/>
                    <a:pt x="2454" y="331"/>
                  </a:cubicBezTo>
                  <a:cubicBezTo>
                    <a:pt x="2450" y="324"/>
                    <a:pt x="2444" y="321"/>
                    <a:pt x="2439" y="321"/>
                  </a:cubicBezTo>
                  <a:cubicBezTo>
                    <a:pt x="2431" y="321"/>
                    <a:pt x="2423" y="327"/>
                    <a:pt x="2423" y="338"/>
                  </a:cubicBezTo>
                  <a:cubicBezTo>
                    <a:pt x="2437" y="569"/>
                    <a:pt x="2541" y="832"/>
                    <a:pt x="2641" y="1046"/>
                  </a:cubicBezTo>
                  <a:cubicBezTo>
                    <a:pt x="2637" y="1371"/>
                    <a:pt x="2575" y="1696"/>
                    <a:pt x="2454" y="2003"/>
                  </a:cubicBezTo>
                  <a:cubicBezTo>
                    <a:pt x="2437" y="2007"/>
                    <a:pt x="2420" y="2010"/>
                    <a:pt x="2402" y="2014"/>
                  </a:cubicBezTo>
                  <a:lnTo>
                    <a:pt x="2399" y="2014"/>
                  </a:lnTo>
                  <a:cubicBezTo>
                    <a:pt x="2261" y="1872"/>
                    <a:pt x="2119" y="1737"/>
                    <a:pt x="2008" y="1564"/>
                  </a:cubicBezTo>
                  <a:cubicBezTo>
                    <a:pt x="1874" y="1343"/>
                    <a:pt x="1825" y="1108"/>
                    <a:pt x="1742" y="870"/>
                  </a:cubicBezTo>
                  <a:cubicBezTo>
                    <a:pt x="1738" y="855"/>
                    <a:pt x="1725" y="848"/>
                    <a:pt x="1714" y="848"/>
                  </a:cubicBezTo>
                  <a:cubicBezTo>
                    <a:pt x="1700" y="848"/>
                    <a:pt x="1687" y="858"/>
                    <a:pt x="1687" y="877"/>
                  </a:cubicBezTo>
                  <a:cubicBezTo>
                    <a:pt x="1680" y="1067"/>
                    <a:pt x="1718" y="1257"/>
                    <a:pt x="1791" y="1433"/>
                  </a:cubicBezTo>
                  <a:cubicBezTo>
                    <a:pt x="1590" y="1340"/>
                    <a:pt x="1466" y="1112"/>
                    <a:pt x="1307" y="967"/>
                  </a:cubicBezTo>
                  <a:cubicBezTo>
                    <a:pt x="1302" y="963"/>
                    <a:pt x="1296" y="962"/>
                    <a:pt x="1290" y="962"/>
                  </a:cubicBezTo>
                  <a:cubicBezTo>
                    <a:pt x="1273" y="962"/>
                    <a:pt x="1258" y="976"/>
                    <a:pt x="1269" y="994"/>
                  </a:cubicBezTo>
                  <a:cubicBezTo>
                    <a:pt x="1359" y="1132"/>
                    <a:pt x="1459" y="1260"/>
                    <a:pt x="1569" y="1385"/>
                  </a:cubicBezTo>
                  <a:cubicBezTo>
                    <a:pt x="1639" y="1475"/>
                    <a:pt x="1735" y="1537"/>
                    <a:pt x="1846" y="1564"/>
                  </a:cubicBezTo>
                  <a:cubicBezTo>
                    <a:pt x="1970" y="1827"/>
                    <a:pt x="2157" y="2066"/>
                    <a:pt x="2368" y="2200"/>
                  </a:cubicBezTo>
                  <a:cubicBezTo>
                    <a:pt x="2223" y="2515"/>
                    <a:pt x="2050" y="2874"/>
                    <a:pt x="2060" y="3223"/>
                  </a:cubicBezTo>
                  <a:cubicBezTo>
                    <a:pt x="1967" y="3058"/>
                    <a:pt x="1836" y="2912"/>
                    <a:pt x="1680" y="2802"/>
                  </a:cubicBezTo>
                  <a:cubicBezTo>
                    <a:pt x="1684" y="2708"/>
                    <a:pt x="1680" y="2612"/>
                    <a:pt x="1670" y="2518"/>
                  </a:cubicBezTo>
                  <a:cubicBezTo>
                    <a:pt x="1666" y="2377"/>
                    <a:pt x="1659" y="2235"/>
                    <a:pt x="1649" y="2097"/>
                  </a:cubicBezTo>
                  <a:cubicBezTo>
                    <a:pt x="1649" y="2073"/>
                    <a:pt x="1631" y="2060"/>
                    <a:pt x="1613" y="2060"/>
                  </a:cubicBezTo>
                  <a:cubicBezTo>
                    <a:pt x="1595" y="2060"/>
                    <a:pt x="1578" y="2073"/>
                    <a:pt x="1580" y="2097"/>
                  </a:cubicBezTo>
                  <a:cubicBezTo>
                    <a:pt x="1566" y="2245"/>
                    <a:pt x="1559" y="2397"/>
                    <a:pt x="1556" y="2550"/>
                  </a:cubicBezTo>
                  <a:cubicBezTo>
                    <a:pt x="1556" y="2601"/>
                    <a:pt x="1549" y="2657"/>
                    <a:pt x="1545" y="2708"/>
                  </a:cubicBezTo>
                  <a:cubicBezTo>
                    <a:pt x="1428" y="2626"/>
                    <a:pt x="1307" y="2546"/>
                    <a:pt x="1182" y="2467"/>
                  </a:cubicBezTo>
                  <a:cubicBezTo>
                    <a:pt x="1162" y="2449"/>
                    <a:pt x="1137" y="2432"/>
                    <a:pt x="1113" y="2415"/>
                  </a:cubicBezTo>
                  <a:cubicBezTo>
                    <a:pt x="1134" y="2404"/>
                    <a:pt x="1151" y="2384"/>
                    <a:pt x="1151" y="2359"/>
                  </a:cubicBezTo>
                  <a:cubicBezTo>
                    <a:pt x="1158" y="2142"/>
                    <a:pt x="1151" y="1948"/>
                    <a:pt x="1065" y="1748"/>
                  </a:cubicBezTo>
                  <a:cubicBezTo>
                    <a:pt x="1059" y="1737"/>
                    <a:pt x="1049" y="1732"/>
                    <a:pt x="1040" y="1732"/>
                  </a:cubicBezTo>
                  <a:cubicBezTo>
                    <a:pt x="1023" y="1732"/>
                    <a:pt x="1005" y="1748"/>
                    <a:pt x="1010" y="1768"/>
                  </a:cubicBezTo>
                  <a:cubicBezTo>
                    <a:pt x="1048" y="1955"/>
                    <a:pt x="1072" y="2156"/>
                    <a:pt x="1020" y="2339"/>
                  </a:cubicBezTo>
                  <a:cubicBezTo>
                    <a:pt x="1020" y="2342"/>
                    <a:pt x="1020" y="2346"/>
                    <a:pt x="1020" y="2349"/>
                  </a:cubicBezTo>
                  <a:cubicBezTo>
                    <a:pt x="985" y="2325"/>
                    <a:pt x="951" y="2304"/>
                    <a:pt x="916" y="2280"/>
                  </a:cubicBezTo>
                  <a:cubicBezTo>
                    <a:pt x="553" y="2066"/>
                    <a:pt x="118" y="1889"/>
                    <a:pt x="73" y="1402"/>
                  </a:cubicBezTo>
                  <a:cubicBezTo>
                    <a:pt x="73" y="1387"/>
                    <a:pt x="61" y="1379"/>
                    <a:pt x="49" y="1379"/>
                  </a:cubicBezTo>
                  <a:cubicBezTo>
                    <a:pt x="37" y="1379"/>
                    <a:pt x="25" y="1387"/>
                    <a:pt x="25" y="1402"/>
                  </a:cubicBezTo>
                  <a:cubicBezTo>
                    <a:pt x="0" y="1858"/>
                    <a:pt x="367" y="2086"/>
                    <a:pt x="712" y="2294"/>
                  </a:cubicBezTo>
                  <a:cubicBezTo>
                    <a:pt x="861" y="2397"/>
                    <a:pt x="1010" y="2501"/>
                    <a:pt x="1162" y="2601"/>
                  </a:cubicBezTo>
                  <a:cubicBezTo>
                    <a:pt x="1400" y="2802"/>
                    <a:pt x="1597" y="3051"/>
                    <a:pt x="1742" y="3327"/>
                  </a:cubicBezTo>
                  <a:lnTo>
                    <a:pt x="1718" y="3320"/>
                  </a:lnTo>
                  <a:cubicBezTo>
                    <a:pt x="1455" y="3251"/>
                    <a:pt x="1248" y="3120"/>
                    <a:pt x="1016" y="2999"/>
                  </a:cubicBezTo>
                  <a:cubicBezTo>
                    <a:pt x="823" y="2833"/>
                    <a:pt x="678" y="2636"/>
                    <a:pt x="519" y="2422"/>
                  </a:cubicBezTo>
                  <a:cubicBezTo>
                    <a:pt x="516" y="2418"/>
                    <a:pt x="512" y="2416"/>
                    <a:pt x="507" y="2416"/>
                  </a:cubicBezTo>
                  <a:cubicBezTo>
                    <a:pt x="496" y="2416"/>
                    <a:pt x="483" y="2427"/>
                    <a:pt x="488" y="2442"/>
                  </a:cubicBezTo>
                  <a:cubicBezTo>
                    <a:pt x="574" y="2705"/>
                    <a:pt x="757" y="2950"/>
                    <a:pt x="996" y="3147"/>
                  </a:cubicBezTo>
                  <a:cubicBezTo>
                    <a:pt x="719" y="3123"/>
                    <a:pt x="467" y="3085"/>
                    <a:pt x="204" y="2985"/>
                  </a:cubicBezTo>
                  <a:cubicBezTo>
                    <a:pt x="196" y="2982"/>
                    <a:pt x="189" y="2981"/>
                    <a:pt x="182" y="2981"/>
                  </a:cubicBezTo>
                  <a:cubicBezTo>
                    <a:pt x="123" y="2981"/>
                    <a:pt x="105" y="3078"/>
                    <a:pt x="170" y="3102"/>
                  </a:cubicBezTo>
                  <a:cubicBezTo>
                    <a:pt x="367" y="3181"/>
                    <a:pt x="589" y="3232"/>
                    <a:pt x="807" y="3232"/>
                  </a:cubicBezTo>
                  <a:cubicBezTo>
                    <a:pt x="894" y="3232"/>
                    <a:pt x="981" y="3224"/>
                    <a:pt x="1065" y="3206"/>
                  </a:cubicBezTo>
                  <a:cubicBezTo>
                    <a:pt x="1068" y="3206"/>
                    <a:pt x="1068" y="3206"/>
                    <a:pt x="1072" y="3203"/>
                  </a:cubicBezTo>
                  <a:cubicBezTo>
                    <a:pt x="1293" y="3372"/>
                    <a:pt x="1549" y="3490"/>
                    <a:pt x="1822" y="3545"/>
                  </a:cubicBezTo>
                  <a:lnTo>
                    <a:pt x="1822" y="5342"/>
                  </a:lnTo>
                  <a:cubicBezTo>
                    <a:pt x="1725" y="5356"/>
                    <a:pt x="1628" y="5373"/>
                    <a:pt x="1531" y="5394"/>
                  </a:cubicBezTo>
                  <a:cubicBezTo>
                    <a:pt x="1497" y="5404"/>
                    <a:pt x="1504" y="5453"/>
                    <a:pt x="1538" y="5456"/>
                  </a:cubicBezTo>
                  <a:cubicBezTo>
                    <a:pt x="2008" y="5449"/>
                    <a:pt x="2472" y="5401"/>
                    <a:pt x="2942" y="5401"/>
                  </a:cubicBezTo>
                  <a:cubicBezTo>
                    <a:pt x="3042" y="5401"/>
                    <a:pt x="3045" y="5242"/>
                    <a:pt x="2942" y="5242"/>
                  </a:cubicBezTo>
                  <a:cubicBezTo>
                    <a:pt x="2807" y="5242"/>
                    <a:pt x="2675" y="5249"/>
                    <a:pt x="2541" y="5259"/>
                  </a:cubicBezTo>
                  <a:lnTo>
                    <a:pt x="2541" y="3528"/>
                  </a:lnTo>
                  <a:cubicBezTo>
                    <a:pt x="2617" y="3237"/>
                    <a:pt x="2738" y="2957"/>
                    <a:pt x="2897" y="2698"/>
                  </a:cubicBezTo>
                  <a:cubicBezTo>
                    <a:pt x="3067" y="2760"/>
                    <a:pt x="3246" y="2793"/>
                    <a:pt x="3429" y="2793"/>
                  </a:cubicBezTo>
                  <a:cubicBezTo>
                    <a:pt x="3469" y="2793"/>
                    <a:pt x="3509" y="2791"/>
                    <a:pt x="3550" y="2788"/>
                  </a:cubicBezTo>
                  <a:cubicBezTo>
                    <a:pt x="3694" y="2900"/>
                    <a:pt x="3888" y="2947"/>
                    <a:pt x="4076" y="2947"/>
                  </a:cubicBezTo>
                  <a:cubicBezTo>
                    <a:pt x="4173" y="2947"/>
                    <a:pt x="4269" y="2935"/>
                    <a:pt x="4355" y="2912"/>
                  </a:cubicBezTo>
                  <a:cubicBezTo>
                    <a:pt x="4429" y="2893"/>
                    <a:pt x="4407" y="2790"/>
                    <a:pt x="4340" y="2790"/>
                  </a:cubicBezTo>
                  <a:cubicBezTo>
                    <a:pt x="4335" y="2790"/>
                    <a:pt x="4329" y="2790"/>
                    <a:pt x="4324" y="2791"/>
                  </a:cubicBezTo>
                  <a:cubicBezTo>
                    <a:pt x="4243" y="2812"/>
                    <a:pt x="4161" y="2822"/>
                    <a:pt x="4078" y="2822"/>
                  </a:cubicBezTo>
                  <a:cubicBezTo>
                    <a:pt x="3963" y="2822"/>
                    <a:pt x="3847" y="2802"/>
                    <a:pt x="3736" y="2764"/>
                  </a:cubicBezTo>
                  <a:cubicBezTo>
                    <a:pt x="3913" y="2733"/>
                    <a:pt x="4075" y="2660"/>
                    <a:pt x="4213" y="2550"/>
                  </a:cubicBezTo>
                  <a:cubicBezTo>
                    <a:pt x="4255" y="2508"/>
                    <a:pt x="4223" y="2444"/>
                    <a:pt x="4173" y="2444"/>
                  </a:cubicBezTo>
                  <a:cubicBezTo>
                    <a:pt x="4168" y="2444"/>
                    <a:pt x="4163" y="2445"/>
                    <a:pt x="4158" y="2446"/>
                  </a:cubicBezTo>
                  <a:cubicBezTo>
                    <a:pt x="3961" y="2511"/>
                    <a:pt x="3785" y="2601"/>
                    <a:pt x="3578" y="2636"/>
                  </a:cubicBezTo>
                  <a:cubicBezTo>
                    <a:pt x="3491" y="2649"/>
                    <a:pt x="3403" y="2655"/>
                    <a:pt x="3316" y="2655"/>
                  </a:cubicBezTo>
                  <a:cubicBezTo>
                    <a:pt x="3198" y="2655"/>
                    <a:pt x="3079" y="2644"/>
                    <a:pt x="2962" y="2622"/>
                  </a:cubicBezTo>
                  <a:cubicBezTo>
                    <a:pt x="3063" y="2529"/>
                    <a:pt x="3166" y="2442"/>
                    <a:pt x="3277" y="2363"/>
                  </a:cubicBezTo>
                  <a:cubicBezTo>
                    <a:pt x="3453" y="2238"/>
                    <a:pt x="3616" y="2104"/>
                    <a:pt x="3771" y="1955"/>
                  </a:cubicBezTo>
                  <a:cubicBezTo>
                    <a:pt x="3772" y="1955"/>
                    <a:pt x="3773" y="1955"/>
                    <a:pt x="3773" y="1955"/>
                  </a:cubicBezTo>
                  <a:cubicBezTo>
                    <a:pt x="3962" y="1955"/>
                    <a:pt x="4452" y="1543"/>
                    <a:pt x="4531" y="1471"/>
                  </a:cubicBezTo>
                  <a:cubicBezTo>
                    <a:pt x="4574" y="1428"/>
                    <a:pt x="4532" y="1363"/>
                    <a:pt x="4485" y="1363"/>
                  </a:cubicBezTo>
                  <a:cubicBezTo>
                    <a:pt x="4471" y="1363"/>
                    <a:pt x="4457" y="1368"/>
                    <a:pt x="4445" y="1381"/>
                  </a:cubicBezTo>
                  <a:cubicBezTo>
                    <a:pt x="4345" y="1482"/>
                    <a:pt x="4238" y="1575"/>
                    <a:pt x="4127" y="1665"/>
                  </a:cubicBezTo>
                  <a:cubicBezTo>
                    <a:pt x="4037" y="1737"/>
                    <a:pt x="3947" y="1806"/>
                    <a:pt x="3851" y="1865"/>
                  </a:cubicBezTo>
                  <a:cubicBezTo>
                    <a:pt x="3989" y="1699"/>
                    <a:pt x="4082" y="1506"/>
                    <a:pt x="4082" y="1274"/>
                  </a:cubicBezTo>
                  <a:cubicBezTo>
                    <a:pt x="4082" y="1221"/>
                    <a:pt x="4033" y="1188"/>
                    <a:pt x="3988" y="1188"/>
                  </a:cubicBezTo>
                  <a:cubicBezTo>
                    <a:pt x="3954" y="1188"/>
                    <a:pt x="3922" y="1207"/>
                    <a:pt x="3916" y="1250"/>
                  </a:cubicBezTo>
                  <a:cubicBezTo>
                    <a:pt x="3885" y="1426"/>
                    <a:pt x="3813" y="1596"/>
                    <a:pt x="3698" y="1734"/>
                  </a:cubicBezTo>
                  <a:cubicBezTo>
                    <a:pt x="3695" y="1516"/>
                    <a:pt x="3698" y="1295"/>
                    <a:pt x="3619" y="1088"/>
                  </a:cubicBezTo>
                  <a:cubicBezTo>
                    <a:pt x="3616" y="1078"/>
                    <a:pt x="3608" y="1074"/>
                    <a:pt x="3599" y="1074"/>
                  </a:cubicBezTo>
                  <a:cubicBezTo>
                    <a:pt x="3589" y="1074"/>
                    <a:pt x="3579" y="1080"/>
                    <a:pt x="3578" y="1091"/>
                  </a:cubicBezTo>
                  <a:cubicBezTo>
                    <a:pt x="3567" y="1329"/>
                    <a:pt x="3609" y="1571"/>
                    <a:pt x="3578" y="1810"/>
                  </a:cubicBezTo>
                  <a:cubicBezTo>
                    <a:pt x="2997" y="2159"/>
                    <a:pt x="2548" y="2615"/>
                    <a:pt x="2316" y="3255"/>
                  </a:cubicBezTo>
                  <a:cubicBezTo>
                    <a:pt x="2313" y="3258"/>
                    <a:pt x="2309" y="3258"/>
                    <a:pt x="2309" y="3261"/>
                  </a:cubicBezTo>
                  <a:cubicBezTo>
                    <a:pt x="2281" y="3106"/>
                    <a:pt x="2281" y="2947"/>
                    <a:pt x="2306" y="2791"/>
                  </a:cubicBezTo>
                  <a:cubicBezTo>
                    <a:pt x="2395" y="2543"/>
                    <a:pt x="2534" y="2301"/>
                    <a:pt x="2648" y="2052"/>
                  </a:cubicBezTo>
                  <a:cubicBezTo>
                    <a:pt x="2921" y="1976"/>
                    <a:pt x="3163" y="1806"/>
                    <a:pt x="3329" y="1575"/>
                  </a:cubicBezTo>
                  <a:cubicBezTo>
                    <a:pt x="3365" y="1524"/>
                    <a:pt x="3317" y="1475"/>
                    <a:pt x="3268" y="1475"/>
                  </a:cubicBezTo>
                  <a:cubicBezTo>
                    <a:pt x="3247" y="1475"/>
                    <a:pt x="3226" y="1484"/>
                    <a:pt x="3211" y="1506"/>
                  </a:cubicBezTo>
                  <a:cubicBezTo>
                    <a:pt x="3083" y="1689"/>
                    <a:pt x="2907" y="1831"/>
                    <a:pt x="2703" y="1924"/>
                  </a:cubicBezTo>
                  <a:cubicBezTo>
                    <a:pt x="2931" y="1343"/>
                    <a:pt x="2758" y="704"/>
                    <a:pt x="2980" y="123"/>
                  </a:cubicBezTo>
                  <a:cubicBezTo>
                    <a:pt x="3009" y="48"/>
                    <a:pt x="2950" y="1"/>
                    <a:pt x="28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1"/>
            <p:cNvSpPr/>
            <p:nvPr/>
          </p:nvSpPr>
          <p:spPr>
            <a:xfrm>
              <a:off x="1077209" y="1598323"/>
              <a:ext cx="137427" cy="57111"/>
            </a:xfrm>
            <a:custGeom>
              <a:avLst/>
              <a:gdLst/>
              <a:ahLst/>
              <a:cxnLst/>
              <a:rect l="l" t="t" r="r" b="b"/>
              <a:pathLst>
                <a:path w="2199" h="914" extrusionOk="0">
                  <a:moveTo>
                    <a:pt x="1991" y="353"/>
                  </a:moveTo>
                  <a:cubicBezTo>
                    <a:pt x="1991" y="353"/>
                    <a:pt x="1991" y="354"/>
                    <a:pt x="1991" y="354"/>
                  </a:cubicBezTo>
                  <a:lnTo>
                    <a:pt x="1991" y="354"/>
                  </a:lnTo>
                  <a:cubicBezTo>
                    <a:pt x="1991" y="354"/>
                    <a:pt x="1991" y="353"/>
                    <a:pt x="1991" y="353"/>
                  </a:cubicBezTo>
                  <a:close/>
                  <a:moveTo>
                    <a:pt x="274" y="0"/>
                  </a:moveTo>
                  <a:cubicBezTo>
                    <a:pt x="182" y="0"/>
                    <a:pt x="92" y="105"/>
                    <a:pt x="59" y="184"/>
                  </a:cubicBezTo>
                  <a:cubicBezTo>
                    <a:pt x="10" y="291"/>
                    <a:pt x="0" y="412"/>
                    <a:pt x="28" y="530"/>
                  </a:cubicBezTo>
                  <a:cubicBezTo>
                    <a:pt x="94" y="772"/>
                    <a:pt x="315" y="914"/>
                    <a:pt x="554" y="914"/>
                  </a:cubicBezTo>
                  <a:cubicBezTo>
                    <a:pt x="578" y="914"/>
                    <a:pt x="602" y="913"/>
                    <a:pt x="626" y="910"/>
                  </a:cubicBezTo>
                  <a:cubicBezTo>
                    <a:pt x="764" y="892"/>
                    <a:pt x="895" y="837"/>
                    <a:pt x="1006" y="751"/>
                  </a:cubicBezTo>
                  <a:cubicBezTo>
                    <a:pt x="1033" y="727"/>
                    <a:pt x="1058" y="702"/>
                    <a:pt x="1082" y="678"/>
                  </a:cubicBezTo>
                  <a:cubicBezTo>
                    <a:pt x="1099" y="657"/>
                    <a:pt x="1120" y="616"/>
                    <a:pt x="1144" y="606"/>
                  </a:cubicBezTo>
                  <a:cubicBezTo>
                    <a:pt x="1152" y="600"/>
                    <a:pt x="1156" y="597"/>
                    <a:pt x="1159" y="597"/>
                  </a:cubicBezTo>
                  <a:cubicBezTo>
                    <a:pt x="1163" y="597"/>
                    <a:pt x="1167" y="604"/>
                    <a:pt x="1185" y="616"/>
                  </a:cubicBezTo>
                  <a:cubicBezTo>
                    <a:pt x="1217" y="633"/>
                    <a:pt x="1255" y="657"/>
                    <a:pt x="1289" y="675"/>
                  </a:cubicBezTo>
                  <a:cubicBezTo>
                    <a:pt x="1382" y="715"/>
                    <a:pt x="1479" y="735"/>
                    <a:pt x="1576" y="735"/>
                  </a:cubicBezTo>
                  <a:cubicBezTo>
                    <a:pt x="1760" y="735"/>
                    <a:pt x="1941" y="663"/>
                    <a:pt x="2077" y="530"/>
                  </a:cubicBezTo>
                  <a:cubicBezTo>
                    <a:pt x="2132" y="467"/>
                    <a:pt x="2195" y="398"/>
                    <a:pt x="2198" y="312"/>
                  </a:cubicBezTo>
                  <a:cubicBezTo>
                    <a:pt x="2198" y="160"/>
                    <a:pt x="2082" y="81"/>
                    <a:pt x="1966" y="81"/>
                  </a:cubicBezTo>
                  <a:cubicBezTo>
                    <a:pt x="1861" y="81"/>
                    <a:pt x="1755" y="146"/>
                    <a:pt x="1735" y="281"/>
                  </a:cubicBezTo>
                  <a:cubicBezTo>
                    <a:pt x="1732" y="321"/>
                    <a:pt x="1748" y="355"/>
                    <a:pt x="1774" y="379"/>
                  </a:cubicBezTo>
                  <a:lnTo>
                    <a:pt x="1774" y="379"/>
                  </a:lnTo>
                  <a:cubicBezTo>
                    <a:pt x="1707" y="422"/>
                    <a:pt x="1631" y="443"/>
                    <a:pt x="1553" y="443"/>
                  </a:cubicBezTo>
                  <a:cubicBezTo>
                    <a:pt x="1534" y="443"/>
                    <a:pt x="1515" y="442"/>
                    <a:pt x="1497" y="440"/>
                  </a:cubicBezTo>
                  <a:cubicBezTo>
                    <a:pt x="1367" y="419"/>
                    <a:pt x="1275" y="315"/>
                    <a:pt x="1143" y="315"/>
                  </a:cubicBezTo>
                  <a:cubicBezTo>
                    <a:pt x="1141" y="315"/>
                    <a:pt x="1139" y="315"/>
                    <a:pt x="1137" y="315"/>
                  </a:cubicBezTo>
                  <a:cubicBezTo>
                    <a:pt x="992" y="322"/>
                    <a:pt x="937" y="440"/>
                    <a:pt x="843" y="533"/>
                  </a:cubicBezTo>
                  <a:cubicBezTo>
                    <a:pt x="761" y="609"/>
                    <a:pt x="636" y="663"/>
                    <a:pt x="517" y="663"/>
                  </a:cubicBezTo>
                  <a:cubicBezTo>
                    <a:pt x="430" y="663"/>
                    <a:pt x="347" y="634"/>
                    <a:pt x="287" y="564"/>
                  </a:cubicBezTo>
                  <a:cubicBezTo>
                    <a:pt x="225" y="492"/>
                    <a:pt x="197" y="398"/>
                    <a:pt x="204" y="305"/>
                  </a:cubicBezTo>
                  <a:cubicBezTo>
                    <a:pt x="207" y="260"/>
                    <a:pt x="218" y="219"/>
                    <a:pt x="235" y="177"/>
                  </a:cubicBezTo>
                  <a:cubicBezTo>
                    <a:pt x="252" y="132"/>
                    <a:pt x="294" y="104"/>
                    <a:pt x="315" y="60"/>
                  </a:cubicBezTo>
                  <a:cubicBezTo>
                    <a:pt x="332" y="32"/>
                    <a:pt x="311" y="1"/>
                    <a:pt x="283" y="1"/>
                  </a:cubicBezTo>
                  <a:lnTo>
                    <a:pt x="287" y="1"/>
                  </a:lnTo>
                  <a:cubicBezTo>
                    <a:pt x="283" y="0"/>
                    <a:pt x="278" y="0"/>
                    <a:pt x="27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1"/>
            <p:cNvSpPr/>
            <p:nvPr/>
          </p:nvSpPr>
          <p:spPr>
            <a:xfrm>
              <a:off x="1390559" y="1688239"/>
              <a:ext cx="74369" cy="64984"/>
            </a:xfrm>
            <a:custGeom>
              <a:avLst/>
              <a:gdLst/>
              <a:ahLst/>
              <a:cxnLst/>
              <a:rect l="l" t="t" r="r" b="b"/>
              <a:pathLst>
                <a:path w="1190" h="1040" extrusionOk="0">
                  <a:moveTo>
                    <a:pt x="855" y="611"/>
                  </a:moveTo>
                  <a:cubicBezTo>
                    <a:pt x="854" y="615"/>
                    <a:pt x="852" y="618"/>
                    <a:pt x="851" y="618"/>
                  </a:cubicBezTo>
                  <a:lnTo>
                    <a:pt x="851" y="618"/>
                  </a:lnTo>
                  <a:cubicBezTo>
                    <a:pt x="853" y="616"/>
                    <a:pt x="854" y="613"/>
                    <a:pt x="855" y="611"/>
                  </a:cubicBezTo>
                  <a:close/>
                  <a:moveTo>
                    <a:pt x="762" y="726"/>
                  </a:moveTo>
                  <a:cubicBezTo>
                    <a:pt x="760" y="727"/>
                    <a:pt x="758" y="728"/>
                    <a:pt x="758" y="729"/>
                  </a:cubicBezTo>
                  <a:lnTo>
                    <a:pt x="762" y="726"/>
                  </a:lnTo>
                  <a:close/>
                  <a:moveTo>
                    <a:pt x="731" y="747"/>
                  </a:moveTo>
                  <a:lnTo>
                    <a:pt x="731" y="747"/>
                  </a:lnTo>
                  <a:cubicBezTo>
                    <a:pt x="731" y="747"/>
                    <a:pt x="730" y="748"/>
                    <a:pt x="727" y="750"/>
                  </a:cubicBezTo>
                  <a:cubicBezTo>
                    <a:pt x="725" y="750"/>
                    <a:pt x="724" y="750"/>
                    <a:pt x="723" y="750"/>
                  </a:cubicBezTo>
                  <a:lnTo>
                    <a:pt x="723" y="750"/>
                  </a:lnTo>
                  <a:cubicBezTo>
                    <a:pt x="726" y="749"/>
                    <a:pt x="730" y="747"/>
                    <a:pt x="731" y="747"/>
                  </a:cubicBezTo>
                  <a:close/>
                  <a:moveTo>
                    <a:pt x="210" y="0"/>
                  </a:moveTo>
                  <a:cubicBezTo>
                    <a:pt x="189" y="0"/>
                    <a:pt x="168" y="10"/>
                    <a:pt x="153" y="31"/>
                  </a:cubicBezTo>
                  <a:lnTo>
                    <a:pt x="156" y="31"/>
                  </a:lnTo>
                  <a:cubicBezTo>
                    <a:pt x="1" y="293"/>
                    <a:pt x="29" y="677"/>
                    <a:pt x="274" y="884"/>
                  </a:cubicBezTo>
                  <a:cubicBezTo>
                    <a:pt x="385" y="985"/>
                    <a:pt x="531" y="1040"/>
                    <a:pt x="682" y="1040"/>
                  </a:cubicBezTo>
                  <a:cubicBezTo>
                    <a:pt x="686" y="1040"/>
                    <a:pt x="691" y="1040"/>
                    <a:pt x="696" y="1040"/>
                  </a:cubicBezTo>
                  <a:cubicBezTo>
                    <a:pt x="855" y="1026"/>
                    <a:pt x="1003" y="947"/>
                    <a:pt x="1093" y="815"/>
                  </a:cubicBezTo>
                  <a:cubicBezTo>
                    <a:pt x="1141" y="739"/>
                    <a:pt x="1173" y="656"/>
                    <a:pt x="1179" y="570"/>
                  </a:cubicBezTo>
                  <a:cubicBezTo>
                    <a:pt x="1190" y="483"/>
                    <a:pt x="1176" y="369"/>
                    <a:pt x="1103" y="311"/>
                  </a:cubicBezTo>
                  <a:cubicBezTo>
                    <a:pt x="1075" y="282"/>
                    <a:pt x="1040" y="270"/>
                    <a:pt x="1006" y="270"/>
                  </a:cubicBezTo>
                  <a:cubicBezTo>
                    <a:pt x="937" y="270"/>
                    <a:pt x="871" y="323"/>
                    <a:pt x="868" y="404"/>
                  </a:cubicBezTo>
                  <a:cubicBezTo>
                    <a:pt x="868" y="418"/>
                    <a:pt x="868" y="435"/>
                    <a:pt x="868" y="452"/>
                  </a:cubicBezTo>
                  <a:cubicBezTo>
                    <a:pt x="868" y="462"/>
                    <a:pt x="868" y="471"/>
                    <a:pt x="871" y="478"/>
                  </a:cubicBezTo>
                  <a:lnTo>
                    <a:pt x="871" y="478"/>
                  </a:lnTo>
                  <a:cubicBezTo>
                    <a:pt x="870" y="476"/>
                    <a:pt x="870" y="475"/>
                    <a:pt x="869" y="475"/>
                  </a:cubicBezTo>
                  <a:lnTo>
                    <a:pt x="869" y="475"/>
                  </a:lnTo>
                  <a:cubicBezTo>
                    <a:pt x="867" y="475"/>
                    <a:pt x="872" y="499"/>
                    <a:pt x="872" y="504"/>
                  </a:cubicBezTo>
                  <a:cubicBezTo>
                    <a:pt x="872" y="518"/>
                    <a:pt x="872" y="532"/>
                    <a:pt x="872" y="546"/>
                  </a:cubicBezTo>
                  <a:lnTo>
                    <a:pt x="872" y="549"/>
                  </a:lnTo>
                  <a:cubicBezTo>
                    <a:pt x="872" y="549"/>
                    <a:pt x="865" y="580"/>
                    <a:pt x="865" y="584"/>
                  </a:cubicBezTo>
                  <a:cubicBezTo>
                    <a:pt x="863" y="587"/>
                    <a:pt x="860" y="597"/>
                    <a:pt x="857" y="605"/>
                  </a:cubicBezTo>
                  <a:lnTo>
                    <a:pt x="857" y="605"/>
                  </a:lnTo>
                  <a:cubicBezTo>
                    <a:pt x="858" y="604"/>
                    <a:pt x="859" y="603"/>
                    <a:pt x="860" y="603"/>
                  </a:cubicBezTo>
                  <a:lnTo>
                    <a:pt x="860" y="603"/>
                  </a:lnTo>
                  <a:cubicBezTo>
                    <a:pt x="860" y="603"/>
                    <a:pt x="860" y="604"/>
                    <a:pt x="858" y="608"/>
                  </a:cubicBezTo>
                  <a:cubicBezTo>
                    <a:pt x="857" y="609"/>
                    <a:pt x="856" y="610"/>
                    <a:pt x="855" y="611"/>
                  </a:cubicBezTo>
                  <a:lnTo>
                    <a:pt x="855" y="611"/>
                  </a:lnTo>
                  <a:cubicBezTo>
                    <a:pt x="856" y="609"/>
                    <a:pt x="857" y="607"/>
                    <a:pt x="857" y="605"/>
                  </a:cubicBezTo>
                  <a:lnTo>
                    <a:pt x="857" y="605"/>
                  </a:lnTo>
                  <a:cubicBezTo>
                    <a:pt x="855" y="610"/>
                    <a:pt x="850" y="618"/>
                    <a:pt x="851" y="618"/>
                  </a:cubicBezTo>
                  <a:cubicBezTo>
                    <a:pt x="851" y="618"/>
                    <a:pt x="851" y="618"/>
                    <a:pt x="851" y="618"/>
                  </a:cubicBezTo>
                  <a:cubicBezTo>
                    <a:pt x="851" y="618"/>
                    <a:pt x="851" y="618"/>
                    <a:pt x="851" y="618"/>
                  </a:cubicBezTo>
                  <a:lnTo>
                    <a:pt x="851" y="618"/>
                  </a:lnTo>
                  <a:cubicBezTo>
                    <a:pt x="850" y="620"/>
                    <a:pt x="849" y="623"/>
                    <a:pt x="848" y="625"/>
                  </a:cubicBezTo>
                  <a:cubicBezTo>
                    <a:pt x="844" y="632"/>
                    <a:pt x="834" y="646"/>
                    <a:pt x="827" y="660"/>
                  </a:cubicBezTo>
                  <a:cubicBezTo>
                    <a:pt x="825" y="663"/>
                    <a:pt x="822" y="668"/>
                    <a:pt x="819" y="673"/>
                  </a:cubicBezTo>
                  <a:lnTo>
                    <a:pt x="819" y="673"/>
                  </a:lnTo>
                  <a:cubicBezTo>
                    <a:pt x="820" y="670"/>
                    <a:pt x="820" y="669"/>
                    <a:pt x="819" y="669"/>
                  </a:cubicBezTo>
                  <a:lnTo>
                    <a:pt x="819" y="669"/>
                  </a:lnTo>
                  <a:cubicBezTo>
                    <a:pt x="817" y="669"/>
                    <a:pt x="805" y="686"/>
                    <a:pt x="803" y="691"/>
                  </a:cubicBezTo>
                  <a:cubicBezTo>
                    <a:pt x="799" y="694"/>
                    <a:pt x="782" y="712"/>
                    <a:pt x="772" y="718"/>
                  </a:cubicBezTo>
                  <a:lnTo>
                    <a:pt x="762" y="726"/>
                  </a:lnTo>
                  <a:lnTo>
                    <a:pt x="762" y="726"/>
                  </a:lnTo>
                  <a:cubicBezTo>
                    <a:pt x="766" y="723"/>
                    <a:pt x="772" y="719"/>
                    <a:pt x="773" y="719"/>
                  </a:cubicBezTo>
                  <a:lnTo>
                    <a:pt x="773" y="719"/>
                  </a:lnTo>
                  <a:cubicBezTo>
                    <a:pt x="773" y="719"/>
                    <a:pt x="771" y="721"/>
                    <a:pt x="765" y="725"/>
                  </a:cubicBezTo>
                  <a:cubicBezTo>
                    <a:pt x="754" y="732"/>
                    <a:pt x="744" y="736"/>
                    <a:pt x="737" y="743"/>
                  </a:cubicBezTo>
                  <a:cubicBezTo>
                    <a:pt x="729" y="745"/>
                    <a:pt x="725" y="748"/>
                    <a:pt x="720" y="751"/>
                  </a:cubicBezTo>
                  <a:lnTo>
                    <a:pt x="720" y="751"/>
                  </a:lnTo>
                  <a:cubicBezTo>
                    <a:pt x="706" y="754"/>
                    <a:pt x="694" y="757"/>
                    <a:pt x="682" y="760"/>
                  </a:cubicBezTo>
                  <a:cubicBezTo>
                    <a:pt x="679" y="760"/>
                    <a:pt x="659" y="764"/>
                    <a:pt x="658" y="764"/>
                  </a:cubicBezTo>
                  <a:cubicBezTo>
                    <a:pt x="657" y="764"/>
                    <a:pt x="658" y="764"/>
                    <a:pt x="661" y="763"/>
                  </a:cubicBezTo>
                  <a:lnTo>
                    <a:pt x="595" y="763"/>
                  </a:lnTo>
                  <a:lnTo>
                    <a:pt x="575" y="760"/>
                  </a:lnTo>
                  <a:cubicBezTo>
                    <a:pt x="547" y="753"/>
                    <a:pt x="519" y="746"/>
                    <a:pt x="495" y="736"/>
                  </a:cubicBezTo>
                  <a:lnTo>
                    <a:pt x="495" y="736"/>
                  </a:lnTo>
                  <a:cubicBezTo>
                    <a:pt x="500" y="737"/>
                    <a:pt x="503" y="738"/>
                    <a:pt x="503" y="738"/>
                  </a:cubicBezTo>
                  <a:cubicBezTo>
                    <a:pt x="505" y="738"/>
                    <a:pt x="490" y="731"/>
                    <a:pt x="485" y="729"/>
                  </a:cubicBezTo>
                  <a:cubicBezTo>
                    <a:pt x="471" y="722"/>
                    <a:pt x="457" y="715"/>
                    <a:pt x="440" y="705"/>
                  </a:cubicBezTo>
                  <a:cubicBezTo>
                    <a:pt x="426" y="698"/>
                    <a:pt x="423" y="691"/>
                    <a:pt x="412" y="684"/>
                  </a:cubicBezTo>
                  <a:lnTo>
                    <a:pt x="412" y="684"/>
                  </a:lnTo>
                  <a:cubicBezTo>
                    <a:pt x="416" y="687"/>
                    <a:pt x="418" y="689"/>
                    <a:pt x="418" y="689"/>
                  </a:cubicBezTo>
                  <a:cubicBezTo>
                    <a:pt x="418" y="689"/>
                    <a:pt x="401" y="675"/>
                    <a:pt x="398" y="670"/>
                  </a:cubicBezTo>
                  <a:cubicBezTo>
                    <a:pt x="374" y="653"/>
                    <a:pt x="353" y="632"/>
                    <a:pt x="336" y="608"/>
                  </a:cubicBezTo>
                  <a:lnTo>
                    <a:pt x="336" y="608"/>
                  </a:lnTo>
                  <a:cubicBezTo>
                    <a:pt x="338" y="611"/>
                    <a:pt x="339" y="612"/>
                    <a:pt x="339" y="612"/>
                  </a:cubicBezTo>
                  <a:cubicBezTo>
                    <a:pt x="340" y="612"/>
                    <a:pt x="329" y="593"/>
                    <a:pt x="326" y="591"/>
                  </a:cubicBezTo>
                  <a:cubicBezTo>
                    <a:pt x="319" y="577"/>
                    <a:pt x="312" y="566"/>
                    <a:pt x="305" y="553"/>
                  </a:cubicBezTo>
                  <a:cubicBezTo>
                    <a:pt x="291" y="528"/>
                    <a:pt x="284" y="504"/>
                    <a:pt x="274" y="480"/>
                  </a:cubicBezTo>
                  <a:cubicBezTo>
                    <a:pt x="243" y="349"/>
                    <a:pt x="246" y="214"/>
                    <a:pt x="281" y="86"/>
                  </a:cubicBezTo>
                  <a:cubicBezTo>
                    <a:pt x="290" y="36"/>
                    <a:pt x="251" y="0"/>
                    <a:pt x="2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1"/>
            <p:cNvSpPr/>
            <p:nvPr/>
          </p:nvSpPr>
          <p:spPr>
            <a:xfrm>
              <a:off x="1028776" y="1701548"/>
              <a:ext cx="77181" cy="59048"/>
            </a:xfrm>
            <a:custGeom>
              <a:avLst/>
              <a:gdLst/>
              <a:ahLst/>
              <a:cxnLst/>
              <a:rect l="l" t="t" r="r" b="b"/>
              <a:pathLst>
                <a:path w="1235" h="945" extrusionOk="0">
                  <a:moveTo>
                    <a:pt x="179" y="0"/>
                  </a:moveTo>
                  <a:cubicBezTo>
                    <a:pt x="159" y="0"/>
                    <a:pt x="138" y="9"/>
                    <a:pt x="125" y="28"/>
                  </a:cubicBezTo>
                  <a:cubicBezTo>
                    <a:pt x="1" y="232"/>
                    <a:pt x="8" y="495"/>
                    <a:pt x="149" y="692"/>
                  </a:cubicBezTo>
                  <a:cubicBezTo>
                    <a:pt x="264" y="852"/>
                    <a:pt x="450" y="945"/>
                    <a:pt x="643" y="945"/>
                  </a:cubicBezTo>
                  <a:cubicBezTo>
                    <a:pt x="699" y="945"/>
                    <a:pt x="757" y="937"/>
                    <a:pt x="813" y="920"/>
                  </a:cubicBezTo>
                  <a:cubicBezTo>
                    <a:pt x="958" y="886"/>
                    <a:pt x="1086" y="796"/>
                    <a:pt x="1172" y="675"/>
                  </a:cubicBezTo>
                  <a:cubicBezTo>
                    <a:pt x="1234" y="570"/>
                    <a:pt x="1147" y="473"/>
                    <a:pt x="1057" y="473"/>
                  </a:cubicBezTo>
                  <a:cubicBezTo>
                    <a:pt x="1017" y="473"/>
                    <a:pt x="976" y="493"/>
                    <a:pt x="948" y="540"/>
                  </a:cubicBezTo>
                  <a:lnTo>
                    <a:pt x="931" y="557"/>
                  </a:lnTo>
                  <a:cubicBezTo>
                    <a:pt x="920" y="568"/>
                    <a:pt x="910" y="578"/>
                    <a:pt x="899" y="588"/>
                  </a:cubicBezTo>
                  <a:cubicBezTo>
                    <a:pt x="891" y="597"/>
                    <a:pt x="880" y="605"/>
                    <a:pt x="871" y="614"/>
                  </a:cubicBezTo>
                  <a:lnTo>
                    <a:pt x="871" y="614"/>
                  </a:lnTo>
                  <a:cubicBezTo>
                    <a:pt x="868" y="615"/>
                    <a:pt x="847" y="631"/>
                    <a:pt x="844" y="633"/>
                  </a:cubicBezTo>
                  <a:cubicBezTo>
                    <a:pt x="799" y="661"/>
                    <a:pt x="751" y="682"/>
                    <a:pt x="702" y="689"/>
                  </a:cubicBezTo>
                  <a:cubicBezTo>
                    <a:pt x="685" y="692"/>
                    <a:pt x="671" y="696"/>
                    <a:pt x="654" y="696"/>
                  </a:cubicBezTo>
                  <a:lnTo>
                    <a:pt x="630" y="696"/>
                  </a:lnTo>
                  <a:cubicBezTo>
                    <a:pt x="602" y="696"/>
                    <a:pt x="575" y="696"/>
                    <a:pt x="547" y="692"/>
                  </a:cubicBezTo>
                  <a:lnTo>
                    <a:pt x="543" y="692"/>
                  </a:lnTo>
                  <a:lnTo>
                    <a:pt x="523" y="689"/>
                  </a:lnTo>
                  <a:cubicBezTo>
                    <a:pt x="505" y="685"/>
                    <a:pt x="492" y="682"/>
                    <a:pt x="478" y="678"/>
                  </a:cubicBezTo>
                  <a:cubicBezTo>
                    <a:pt x="475" y="678"/>
                    <a:pt x="450" y="665"/>
                    <a:pt x="449" y="665"/>
                  </a:cubicBezTo>
                  <a:lnTo>
                    <a:pt x="449" y="665"/>
                  </a:lnTo>
                  <a:cubicBezTo>
                    <a:pt x="449" y="665"/>
                    <a:pt x="450" y="666"/>
                    <a:pt x="454" y="668"/>
                  </a:cubicBezTo>
                  <a:cubicBezTo>
                    <a:pt x="440" y="661"/>
                    <a:pt x="429" y="654"/>
                    <a:pt x="416" y="647"/>
                  </a:cubicBezTo>
                  <a:cubicBezTo>
                    <a:pt x="329" y="595"/>
                    <a:pt x="263" y="509"/>
                    <a:pt x="232" y="412"/>
                  </a:cubicBezTo>
                  <a:cubicBezTo>
                    <a:pt x="194" y="302"/>
                    <a:pt x="198" y="184"/>
                    <a:pt x="243" y="77"/>
                  </a:cubicBezTo>
                  <a:cubicBezTo>
                    <a:pt x="261" y="33"/>
                    <a:pt x="220" y="0"/>
                    <a:pt x="17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1"/>
            <p:cNvSpPr/>
            <p:nvPr/>
          </p:nvSpPr>
          <p:spPr>
            <a:xfrm>
              <a:off x="1249320" y="1548585"/>
              <a:ext cx="65932" cy="48738"/>
            </a:xfrm>
            <a:custGeom>
              <a:avLst/>
              <a:gdLst/>
              <a:ahLst/>
              <a:cxnLst/>
              <a:rect l="l" t="t" r="r" b="b"/>
              <a:pathLst>
                <a:path w="1055" h="780" extrusionOk="0">
                  <a:moveTo>
                    <a:pt x="277" y="192"/>
                  </a:moveTo>
                  <a:cubicBezTo>
                    <a:pt x="277" y="196"/>
                    <a:pt x="276" y="198"/>
                    <a:pt x="276" y="198"/>
                  </a:cubicBezTo>
                  <a:cubicBezTo>
                    <a:pt x="275" y="198"/>
                    <a:pt x="276" y="197"/>
                    <a:pt x="277" y="192"/>
                  </a:cubicBezTo>
                  <a:close/>
                  <a:moveTo>
                    <a:pt x="276" y="255"/>
                  </a:moveTo>
                  <a:lnTo>
                    <a:pt x="276" y="255"/>
                  </a:lnTo>
                  <a:cubicBezTo>
                    <a:pt x="276" y="255"/>
                    <a:pt x="276" y="256"/>
                    <a:pt x="276" y="258"/>
                  </a:cubicBezTo>
                  <a:lnTo>
                    <a:pt x="276" y="258"/>
                  </a:lnTo>
                  <a:cubicBezTo>
                    <a:pt x="276" y="256"/>
                    <a:pt x="276" y="255"/>
                    <a:pt x="276" y="255"/>
                  </a:cubicBezTo>
                  <a:close/>
                  <a:moveTo>
                    <a:pt x="336" y="399"/>
                  </a:moveTo>
                  <a:lnTo>
                    <a:pt x="336" y="399"/>
                  </a:lnTo>
                  <a:cubicBezTo>
                    <a:pt x="338" y="403"/>
                    <a:pt x="342" y="406"/>
                    <a:pt x="343" y="406"/>
                  </a:cubicBezTo>
                  <a:cubicBezTo>
                    <a:pt x="343" y="406"/>
                    <a:pt x="342" y="404"/>
                    <a:pt x="336" y="399"/>
                  </a:cubicBezTo>
                  <a:close/>
                  <a:moveTo>
                    <a:pt x="371" y="442"/>
                  </a:moveTo>
                  <a:cubicBezTo>
                    <a:pt x="372" y="442"/>
                    <a:pt x="382" y="448"/>
                    <a:pt x="386" y="452"/>
                  </a:cubicBezTo>
                  <a:lnTo>
                    <a:pt x="386" y="452"/>
                  </a:lnTo>
                  <a:cubicBezTo>
                    <a:pt x="385" y="452"/>
                    <a:pt x="385" y="452"/>
                    <a:pt x="384" y="451"/>
                  </a:cubicBezTo>
                  <a:lnTo>
                    <a:pt x="374" y="444"/>
                  </a:lnTo>
                  <a:cubicBezTo>
                    <a:pt x="372" y="443"/>
                    <a:pt x="371" y="442"/>
                    <a:pt x="371" y="442"/>
                  </a:cubicBezTo>
                  <a:close/>
                  <a:moveTo>
                    <a:pt x="386" y="453"/>
                  </a:moveTo>
                  <a:cubicBezTo>
                    <a:pt x="387" y="453"/>
                    <a:pt x="388" y="454"/>
                    <a:pt x="388" y="455"/>
                  </a:cubicBezTo>
                  <a:cubicBezTo>
                    <a:pt x="387" y="454"/>
                    <a:pt x="387" y="453"/>
                    <a:pt x="386" y="453"/>
                  </a:cubicBezTo>
                  <a:close/>
                  <a:moveTo>
                    <a:pt x="210" y="0"/>
                  </a:moveTo>
                  <a:cubicBezTo>
                    <a:pt x="178" y="0"/>
                    <a:pt x="147" y="17"/>
                    <a:pt x="128" y="47"/>
                  </a:cubicBezTo>
                  <a:lnTo>
                    <a:pt x="122" y="43"/>
                  </a:lnTo>
                  <a:lnTo>
                    <a:pt x="122" y="43"/>
                  </a:lnTo>
                  <a:cubicBezTo>
                    <a:pt x="1" y="227"/>
                    <a:pt x="42" y="486"/>
                    <a:pt x="194" y="638"/>
                  </a:cubicBezTo>
                  <a:cubicBezTo>
                    <a:pt x="277" y="724"/>
                    <a:pt x="391" y="776"/>
                    <a:pt x="512" y="780"/>
                  </a:cubicBezTo>
                  <a:cubicBezTo>
                    <a:pt x="637" y="780"/>
                    <a:pt x="757" y="735"/>
                    <a:pt x="854" y="652"/>
                  </a:cubicBezTo>
                  <a:cubicBezTo>
                    <a:pt x="968" y="562"/>
                    <a:pt x="1055" y="406"/>
                    <a:pt x="1031" y="261"/>
                  </a:cubicBezTo>
                  <a:cubicBezTo>
                    <a:pt x="1013" y="192"/>
                    <a:pt x="954" y="144"/>
                    <a:pt x="882" y="144"/>
                  </a:cubicBezTo>
                  <a:cubicBezTo>
                    <a:pt x="813" y="144"/>
                    <a:pt x="754" y="188"/>
                    <a:pt x="733" y="254"/>
                  </a:cubicBezTo>
                  <a:cubicBezTo>
                    <a:pt x="726" y="275"/>
                    <a:pt x="723" y="292"/>
                    <a:pt x="719" y="309"/>
                  </a:cubicBezTo>
                  <a:cubicBezTo>
                    <a:pt x="719" y="320"/>
                    <a:pt x="716" y="327"/>
                    <a:pt x="713" y="337"/>
                  </a:cubicBezTo>
                  <a:cubicBezTo>
                    <a:pt x="702" y="354"/>
                    <a:pt x="695" y="368"/>
                    <a:pt x="685" y="386"/>
                  </a:cubicBezTo>
                  <a:lnTo>
                    <a:pt x="685" y="386"/>
                  </a:lnTo>
                  <a:cubicBezTo>
                    <a:pt x="679" y="391"/>
                    <a:pt x="673" y="397"/>
                    <a:pt x="668" y="403"/>
                  </a:cubicBezTo>
                  <a:cubicBezTo>
                    <a:pt x="654" y="417"/>
                    <a:pt x="640" y="430"/>
                    <a:pt x="626" y="441"/>
                  </a:cubicBezTo>
                  <a:cubicBezTo>
                    <a:pt x="616" y="448"/>
                    <a:pt x="605" y="455"/>
                    <a:pt x="599" y="458"/>
                  </a:cubicBezTo>
                  <a:cubicBezTo>
                    <a:pt x="588" y="462"/>
                    <a:pt x="581" y="465"/>
                    <a:pt x="574" y="468"/>
                  </a:cubicBezTo>
                  <a:cubicBezTo>
                    <a:pt x="554" y="475"/>
                    <a:pt x="533" y="479"/>
                    <a:pt x="516" y="486"/>
                  </a:cubicBezTo>
                  <a:lnTo>
                    <a:pt x="460" y="486"/>
                  </a:lnTo>
                  <a:cubicBezTo>
                    <a:pt x="450" y="482"/>
                    <a:pt x="443" y="479"/>
                    <a:pt x="433" y="475"/>
                  </a:cubicBezTo>
                  <a:lnTo>
                    <a:pt x="429" y="474"/>
                  </a:lnTo>
                  <a:lnTo>
                    <a:pt x="429" y="474"/>
                  </a:lnTo>
                  <a:cubicBezTo>
                    <a:pt x="416" y="467"/>
                    <a:pt x="400" y="460"/>
                    <a:pt x="386" y="452"/>
                  </a:cubicBezTo>
                  <a:lnTo>
                    <a:pt x="386" y="452"/>
                  </a:lnTo>
                  <a:cubicBezTo>
                    <a:pt x="381" y="446"/>
                    <a:pt x="370" y="440"/>
                    <a:pt x="363" y="434"/>
                  </a:cubicBezTo>
                  <a:lnTo>
                    <a:pt x="346" y="417"/>
                  </a:lnTo>
                  <a:lnTo>
                    <a:pt x="339" y="406"/>
                  </a:lnTo>
                  <a:cubicBezTo>
                    <a:pt x="337" y="404"/>
                    <a:pt x="327" y="396"/>
                    <a:pt x="328" y="396"/>
                  </a:cubicBezTo>
                  <a:cubicBezTo>
                    <a:pt x="329" y="396"/>
                    <a:pt x="331" y="397"/>
                    <a:pt x="336" y="399"/>
                  </a:cubicBezTo>
                  <a:cubicBezTo>
                    <a:pt x="329" y="392"/>
                    <a:pt x="329" y="392"/>
                    <a:pt x="329" y="389"/>
                  </a:cubicBezTo>
                  <a:cubicBezTo>
                    <a:pt x="325" y="386"/>
                    <a:pt x="319" y="375"/>
                    <a:pt x="315" y="368"/>
                  </a:cubicBezTo>
                  <a:cubicBezTo>
                    <a:pt x="312" y="361"/>
                    <a:pt x="305" y="351"/>
                    <a:pt x="301" y="341"/>
                  </a:cubicBezTo>
                  <a:cubicBezTo>
                    <a:pt x="299" y="335"/>
                    <a:pt x="292" y="321"/>
                    <a:pt x="292" y="321"/>
                  </a:cubicBezTo>
                  <a:lnTo>
                    <a:pt x="292" y="321"/>
                  </a:lnTo>
                  <a:cubicBezTo>
                    <a:pt x="292" y="321"/>
                    <a:pt x="293" y="322"/>
                    <a:pt x="294" y="327"/>
                  </a:cubicBezTo>
                  <a:cubicBezTo>
                    <a:pt x="294" y="327"/>
                    <a:pt x="287" y="313"/>
                    <a:pt x="287" y="306"/>
                  </a:cubicBezTo>
                  <a:cubicBezTo>
                    <a:pt x="284" y="299"/>
                    <a:pt x="281" y="285"/>
                    <a:pt x="281" y="278"/>
                  </a:cubicBezTo>
                  <a:cubicBezTo>
                    <a:pt x="279" y="275"/>
                    <a:pt x="278" y="268"/>
                    <a:pt x="277" y="263"/>
                  </a:cubicBezTo>
                  <a:lnTo>
                    <a:pt x="277" y="263"/>
                  </a:lnTo>
                  <a:lnTo>
                    <a:pt x="277" y="237"/>
                  </a:lnTo>
                  <a:lnTo>
                    <a:pt x="277" y="202"/>
                  </a:lnTo>
                  <a:cubicBezTo>
                    <a:pt x="277" y="199"/>
                    <a:pt x="277" y="195"/>
                    <a:pt x="277" y="192"/>
                  </a:cubicBezTo>
                  <a:cubicBezTo>
                    <a:pt x="281" y="178"/>
                    <a:pt x="281" y="168"/>
                    <a:pt x="284" y="157"/>
                  </a:cubicBezTo>
                  <a:cubicBezTo>
                    <a:pt x="286" y="150"/>
                    <a:pt x="292" y="135"/>
                    <a:pt x="293" y="135"/>
                  </a:cubicBezTo>
                  <a:lnTo>
                    <a:pt x="293" y="135"/>
                  </a:lnTo>
                  <a:cubicBezTo>
                    <a:pt x="293" y="135"/>
                    <a:pt x="293" y="138"/>
                    <a:pt x="291" y="144"/>
                  </a:cubicBezTo>
                  <a:cubicBezTo>
                    <a:pt x="315" y="99"/>
                    <a:pt x="301" y="40"/>
                    <a:pt x="256" y="12"/>
                  </a:cubicBezTo>
                  <a:cubicBezTo>
                    <a:pt x="242" y="4"/>
                    <a:pt x="226" y="0"/>
                    <a:pt x="2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1"/>
            <p:cNvSpPr/>
            <p:nvPr/>
          </p:nvSpPr>
          <p:spPr>
            <a:xfrm>
              <a:off x="1403121" y="1783716"/>
              <a:ext cx="82118" cy="49926"/>
            </a:xfrm>
            <a:custGeom>
              <a:avLst/>
              <a:gdLst/>
              <a:ahLst/>
              <a:cxnLst/>
              <a:rect l="l" t="t" r="r" b="b"/>
              <a:pathLst>
                <a:path w="1314" h="799" extrusionOk="0">
                  <a:moveTo>
                    <a:pt x="272" y="0"/>
                  </a:moveTo>
                  <a:cubicBezTo>
                    <a:pt x="253" y="0"/>
                    <a:pt x="234" y="6"/>
                    <a:pt x="218" y="20"/>
                  </a:cubicBezTo>
                  <a:lnTo>
                    <a:pt x="218" y="23"/>
                  </a:lnTo>
                  <a:cubicBezTo>
                    <a:pt x="0" y="224"/>
                    <a:pt x="139" y="573"/>
                    <a:pt x="349" y="715"/>
                  </a:cubicBezTo>
                  <a:cubicBezTo>
                    <a:pt x="440" y="775"/>
                    <a:pt x="550" y="798"/>
                    <a:pt x="659" y="798"/>
                  </a:cubicBezTo>
                  <a:cubicBezTo>
                    <a:pt x="711" y="798"/>
                    <a:pt x="763" y="793"/>
                    <a:pt x="813" y="784"/>
                  </a:cubicBezTo>
                  <a:cubicBezTo>
                    <a:pt x="889" y="770"/>
                    <a:pt x="965" y="742"/>
                    <a:pt x="1037" y="708"/>
                  </a:cubicBezTo>
                  <a:cubicBezTo>
                    <a:pt x="1113" y="670"/>
                    <a:pt x="1186" y="621"/>
                    <a:pt x="1245" y="559"/>
                  </a:cubicBezTo>
                  <a:cubicBezTo>
                    <a:pt x="1303" y="500"/>
                    <a:pt x="1314" y="407"/>
                    <a:pt x="1265" y="341"/>
                  </a:cubicBezTo>
                  <a:cubicBezTo>
                    <a:pt x="1233" y="295"/>
                    <a:pt x="1181" y="269"/>
                    <a:pt x="1127" y="269"/>
                  </a:cubicBezTo>
                  <a:cubicBezTo>
                    <a:pt x="1100" y="269"/>
                    <a:pt x="1073" y="276"/>
                    <a:pt x="1048" y="289"/>
                  </a:cubicBezTo>
                  <a:cubicBezTo>
                    <a:pt x="1013" y="314"/>
                    <a:pt x="978" y="341"/>
                    <a:pt x="944" y="366"/>
                  </a:cubicBezTo>
                  <a:cubicBezTo>
                    <a:pt x="952" y="360"/>
                    <a:pt x="954" y="358"/>
                    <a:pt x="954" y="358"/>
                  </a:cubicBezTo>
                  <a:lnTo>
                    <a:pt x="954" y="358"/>
                  </a:lnTo>
                  <a:cubicBezTo>
                    <a:pt x="954" y="358"/>
                    <a:pt x="941" y="368"/>
                    <a:pt x="934" y="372"/>
                  </a:cubicBezTo>
                  <a:cubicBezTo>
                    <a:pt x="923" y="379"/>
                    <a:pt x="909" y="386"/>
                    <a:pt x="899" y="397"/>
                  </a:cubicBezTo>
                  <a:cubicBezTo>
                    <a:pt x="875" y="410"/>
                    <a:pt x="847" y="421"/>
                    <a:pt x="823" y="435"/>
                  </a:cubicBezTo>
                  <a:cubicBezTo>
                    <a:pt x="820" y="435"/>
                    <a:pt x="793" y="446"/>
                    <a:pt x="788" y="449"/>
                  </a:cubicBezTo>
                  <a:lnTo>
                    <a:pt x="788" y="449"/>
                  </a:lnTo>
                  <a:cubicBezTo>
                    <a:pt x="779" y="452"/>
                    <a:pt x="768" y="455"/>
                    <a:pt x="764" y="455"/>
                  </a:cubicBezTo>
                  <a:cubicBezTo>
                    <a:pt x="740" y="464"/>
                    <a:pt x="716" y="468"/>
                    <a:pt x="690" y="473"/>
                  </a:cubicBezTo>
                  <a:lnTo>
                    <a:pt x="690" y="473"/>
                  </a:lnTo>
                  <a:cubicBezTo>
                    <a:pt x="691" y="473"/>
                    <a:pt x="692" y="473"/>
                    <a:pt x="691" y="473"/>
                  </a:cubicBezTo>
                  <a:cubicBezTo>
                    <a:pt x="689" y="473"/>
                    <a:pt x="670" y="476"/>
                    <a:pt x="667" y="476"/>
                  </a:cubicBezTo>
                  <a:lnTo>
                    <a:pt x="622" y="476"/>
                  </a:lnTo>
                  <a:cubicBezTo>
                    <a:pt x="620" y="476"/>
                    <a:pt x="598" y="475"/>
                    <a:pt x="588" y="475"/>
                  </a:cubicBezTo>
                  <a:cubicBezTo>
                    <a:pt x="584" y="475"/>
                    <a:pt x="582" y="475"/>
                    <a:pt x="588" y="476"/>
                  </a:cubicBezTo>
                  <a:cubicBezTo>
                    <a:pt x="591" y="477"/>
                    <a:pt x="593" y="477"/>
                    <a:pt x="592" y="477"/>
                  </a:cubicBezTo>
                  <a:cubicBezTo>
                    <a:pt x="592" y="477"/>
                    <a:pt x="566" y="472"/>
                    <a:pt x="560" y="469"/>
                  </a:cubicBezTo>
                  <a:cubicBezTo>
                    <a:pt x="550" y="466"/>
                    <a:pt x="536" y="462"/>
                    <a:pt x="522" y="459"/>
                  </a:cubicBezTo>
                  <a:cubicBezTo>
                    <a:pt x="505" y="448"/>
                    <a:pt x="484" y="438"/>
                    <a:pt x="467" y="428"/>
                  </a:cubicBezTo>
                  <a:lnTo>
                    <a:pt x="462" y="424"/>
                  </a:lnTo>
                  <a:lnTo>
                    <a:pt x="462" y="424"/>
                  </a:lnTo>
                  <a:cubicBezTo>
                    <a:pt x="462" y="424"/>
                    <a:pt x="463" y="424"/>
                    <a:pt x="464" y="424"/>
                  </a:cubicBezTo>
                  <a:lnTo>
                    <a:pt x="450" y="414"/>
                  </a:lnTo>
                  <a:lnTo>
                    <a:pt x="462" y="424"/>
                  </a:lnTo>
                  <a:lnTo>
                    <a:pt x="462" y="424"/>
                  </a:lnTo>
                  <a:cubicBezTo>
                    <a:pt x="452" y="419"/>
                    <a:pt x="442" y="407"/>
                    <a:pt x="436" y="400"/>
                  </a:cubicBezTo>
                  <a:cubicBezTo>
                    <a:pt x="420" y="384"/>
                    <a:pt x="407" y="369"/>
                    <a:pt x="392" y="350"/>
                  </a:cubicBezTo>
                  <a:lnTo>
                    <a:pt x="392" y="350"/>
                  </a:lnTo>
                  <a:cubicBezTo>
                    <a:pt x="389" y="346"/>
                    <a:pt x="385" y="340"/>
                    <a:pt x="384" y="338"/>
                  </a:cubicBezTo>
                  <a:cubicBezTo>
                    <a:pt x="381" y="331"/>
                    <a:pt x="374" y="321"/>
                    <a:pt x="370" y="310"/>
                  </a:cubicBezTo>
                  <a:cubicBezTo>
                    <a:pt x="363" y="303"/>
                    <a:pt x="360" y="293"/>
                    <a:pt x="356" y="283"/>
                  </a:cubicBezTo>
                  <a:lnTo>
                    <a:pt x="356" y="283"/>
                  </a:lnTo>
                  <a:cubicBezTo>
                    <a:pt x="359" y="290"/>
                    <a:pt x="361" y="293"/>
                    <a:pt x="361" y="293"/>
                  </a:cubicBezTo>
                  <a:cubicBezTo>
                    <a:pt x="362" y="293"/>
                    <a:pt x="355" y="274"/>
                    <a:pt x="353" y="269"/>
                  </a:cubicBezTo>
                  <a:cubicBezTo>
                    <a:pt x="349" y="262"/>
                    <a:pt x="346" y="245"/>
                    <a:pt x="346" y="234"/>
                  </a:cubicBezTo>
                  <a:lnTo>
                    <a:pt x="346" y="234"/>
                  </a:lnTo>
                  <a:cubicBezTo>
                    <a:pt x="347" y="239"/>
                    <a:pt x="347" y="241"/>
                    <a:pt x="348" y="241"/>
                  </a:cubicBezTo>
                  <a:cubicBezTo>
                    <a:pt x="348" y="241"/>
                    <a:pt x="346" y="229"/>
                    <a:pt x="346" y="224"/>
                  </a:cubicBezTo>
                  <a:cubicBezTo>
                    <a:pt x="339" y="182"/>
                    <a:pt x="343" y="144"/>
                    <a:pt x="356" y="106"/>
                  </a:cubicBezTo>
                  <a:cubicBezTo>
                    <a:pt x="379" y="48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1"/>
            <p:cNvSpPr/>
            <p:nvPr/>
          </p:nvSpPr>
          <p:spPr>
            <a:xfrm>
              <a:off x="1009590" y="1993978"/>
              <a:ext cx="55996" cy="31992"/>
            </a:xfrm>
            <a:custGeom>
              <a:avLst/>
              <a:gdLst/>
              <a:ahLst/>
              <a:cxnLst/>
              <a:rect l="l" t="t" r="r" b="b"/>
              <a:pathLst>
                <a:path w="896" h="512" extrusionOk="0">
                  <a:moveTo>
                    <a:pt x="895" y="0"/>
                  </a:moveTo>
                  <a:lnTo>
                    <a:pt x="861" y="18"/>
                  </a:lnTo>
                  <a:lnTo>
                    <a:pt x="145" y="329"/>
                  </a:lnTo>
                  <a:cubicBezTo>
                    <a:pt x="80" y="360"/>
                    <a:pt x="0" y="439"/>
                    <a:pt x="52" y="488"/>
                  </a:cubicBezTo>
                  <a:cubicBezTo>
                    <a:pt x="73" y="505"/>
                    <a:pt x="100" y="512"/>
                    <a:pt x="125" y="512"/>
                  </a:cubicBezTo>
                  <a:cubicBezTo>
                    <a:pt x="463" y="512"/>
                    <a:pt x="767" y="312"/>
                    <a:pt x="8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1"/>
            <p:cNvSpPr/>
            <p:nvPr/>
          </p:nvSpPr>
          <p:spPr>
            <a:xfrm>
              <a:off x="1048212" y="1980169"/>
              <a:ext cx="21248" cy="61423"/>
            </a:xfrm>
            <a:custGeom>
              <a:avLst/>
              <a:gdLst/>
              <a:ahLst/>
              <a:cxnLst/>
              <a:rect l="l" t="t" r="r" b="b"/>
              <a:pathLst>
                <a:path w="340" h="983" extrusionOk="0">
                  <a:moveTo>
                    <a:pt x="274" y="0"/>
                  </a:moveTo>
                  <a:lnTo>
                    <a:pt x="232" y="107"/>
                  </a:lnTo>
                  <a:cubicBezTo>
                    <a:pt x="122" y="346"/>
                    <a:pt x="46" y="598"/>
                    <a:pt x="8" y="861"/>
                  </a:cubicBezTo>
                  <a:cubicBezTo>
                    <a:pt x="1" y="895"/>
                    <a:pt x="4" y="927"/>
                    <a:pt x="18" y="958"/>
                  </a:cubicBezTo>
                  <a:cubicBezTo>
                    <a:pt x="32" y="975"/>
                    <a:pt x="49" y="982"/>
                    <a:pt x="67" y="982"/>
                  </a:cubicBezTo>
                  <a:cubicBezTo>
                    <a:pt x="122" y="982"/>
                    <a:pt x="188" y="916"/>
                    <a:pt x="212" y="854"/>
                  </a:cubicBezTo>
                  <a:cubicBezTo>
                    <a:pt x="315" y="584"/>
                    <a:pt x="340" y="287"/>
                    <a:pt x="27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1"/>
            <p:cNvSpPr/>
            <p:nvPr/>
          </p:nvSpPr>
          <p:spPr>
            <a:xfrm>
              <a:off x="1076334" y="1991416"/>
              <a:ext cx="16874" cy="46864"/>
            </a:xfrm>
            <a:custGeom>
              <a:avLst/>
              <a:gdLst/>
              <a:ahLst/>
              <a:cxnLst/>
              <a:rect l="l" t="t" r="r" b="b"/>
              <a:pathLst>
                <a:path w="270" h="750" extrusionOk="0">
                  <a:moveTo>
                    <a:pt x="0" y="0"/>
                  </a:moveTo>
                  <a:lnTo>
                    <a:pt x="21" y="449"/>
                  </a:lnTo>
                  <a:cubicBezTo>
                    <a:pt x="14" y="529"/>
                    <a:pt x="31" y="605"/>
                    <a:pt x="69" y="674"/>
                  </a:cubicBezTo>
                  <a:cubicBezTo>
                    <a:pt x="100" y="719"/>
                    <a:pt x="156" y="750"/>
                    <a:pt x="206" y="750"/>
                  </a:cubicBezTo>
                  <a:cubicBezTo>
                    <a:pt x="229" y="750"/>
                    <a:pt x="251" y="743"/>
                    <a:pt x="270" y="729"/>
                  </a:cubicBezTo>
                  <a:cubicBezTo>
                    <a:pt x="249" y="470"/>
                    <a:pt x="159" y="221"/>
                    <a:pt x="11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1"/>
            <p:cNvSpPr/>
            <p:nvPr/>
          </p:nvSpPr>
          <p:spPr>
            <a:xfrm>
              <a:off x="1080396" y="1985355"/>
              <a:ext cx="38309" cy="35491"/>
            </a:xfrm>
            <a:custGeom>
              <a:avLst/>
              <a:gdLst/>
              <a:ahLst/>
              <a:cxnLst/>
              <a:rect l="l" t="t" r="r" b="b"/>
              <a:pathLst>
                <a:path w="613" h="568" extrusionOk="0">
                  <a:moveTo>
                    <a:pt x="39" y="0"/>
                  </a:moveTo>
                  <a:lnTo>
                    <a:pt x="1" y="24"/>
                  </a:lnTo>
                  <a:cubicBezTo>
                    <a:pt x="17" y="28"/>
                    <a:pt x="33" y="32"/>
                    <a:pt x="49" y="37"/>
                  </a:cubicBezTo>
                  <a:lnTo>
                    <a:pt x="49" y="37"/>
                  </a:lnTo>
                  <a:cubicBezTo>
                    <a:pt x="46" y="25"/>
                    <a:pt x="42" y="13"/>
                    <a:pt x="39" y="0"/>
                  </a:cubicBezTo>
                  <a:close/>
                  <a:moveTo>
                    <a:pt x="49" y="37"/>
                  </a:moveTo>
                  <a:cubicBezTo>
                    <a:pt x="113" y="246"/>
                    <a:pt x="250" y="422"/>
                    <a:pt x="436" y="539"/>
                  </a:cubicBezTo>
                  <a:cubicBezTo>
                    <a:pt x="461" y="557"/>
                    <a:pt x="492" y="567"/>
                    <a:pt x="523" y="567"/>
                  </a:cubicBezTo>
                  <a:cubicBezTo>
                    <a:pt x="578" y="553"/>
                    <a:pt x="613" y="498"/>
                    <a:pt x="602" y="443"/>
                  </a:cubicBezTo>
                  <a:cubicBezTo>
                    <a:pt x="588" y="387"/>
                    <a:pt x="557" y="339"/>
                    <a:pt x="516" y="304"/>
                  </a:cubicBezTo>
                  <a:cubicBezTo>
                    <a:pt x="383" y="178"/>
                    <a:pt x="224" y="86"/>
                    <a:pt x="49" y="3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1"/>
            <p:cNvSpPr/>
            <p:nvPr/>
          </p:nvSpPr>
          <p:spPr>
            <a:xfrm>
              <a:off x="1098333" y="1984480"/>
              <a:ext cx="61183" cy="24119"/>
            </a:xfrm>
            <a:custGeom>
              <a:avLst/>
              <a:gdLst/>
              <a:ahLst/>
              <a:cxnLst/>
              <a:rect l="l" t="t" r="r" b="b"/>
              <a:pathLst>
                <a:path w="979" h="386" extrusionOk="0">
                  <a:moveTo>
                    <a:pt x="1" y="0"/>
                  </a:moveTo>
                  <a:lnTo>
                    <a:pt x="108" y="22"/>
                  </a:lnTo>
                  <a:lnTo>
                    <a:pt x="108" y="22"/>
                  </a:lnTo>
                  <a:cubicBezTo>
                    <a:pt x="105" y="19"/>
                    <a:pt x="101" y="15"/>
                    <a:pt x="97" y="11"/>
                  </a:cubicBezTo>
                  <a:lnTo>
                    <a:pt x="1" y="0"/>
                  </a:lnTo>
                  <a:close/>
                  <a:moveTo>
                    <a:pt x="108" y="22"/>
                  </a:moveTo>
                  <a:cubicBezTo>
                    <a:pt x="283" y="213"/>
                    <a:pt x="517" y="340"/>
                    <a:pt x="771" y="381"/>
                  </a:cubicBezTo>
                  <a:cubicBezTo>
                    <a:pt x="788" y="384"/>
                    <a:pt x="806" y="385"/>
                    <a:pt x="824" y="385"/>
                  </a:cubicBezTo>
                  <a:cubicBezTo>
                    <a:pt x="868" y="385"/>
                    <a:pt x="911" y="374"/>
                    <a:pt x="930" y="339"/>
                  </a:cubicBezTo>
                  <a:cubicBezTo>
                    <a:pt x="979" y="253"/>
                    <a:pt x="854" y="177"/>
                    <a:pt x="758" y="156"/>
                  </a:cubicBezTo>
                  <a:lnTo>
                    <a:pt x="108" y="22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1"/>
            <p:cNvSpPr/>
            <p:nvPr/>
          </p:nvSpPr>
          <p:spPr>
            <a:xfrm>
              <a:off x="1048212" y="1919246"/>
              <a:ext cx="30310" cy="82980"/>
            </a:xfrm>
            <a:custGeom>
              <a:avLst/>
              <a:gdLst/>
              <a:ahLst/>
              <a:cxnLst/>
              <a:rect l="l" t="t" r="r" b="b"/>
              <a:pathLst>
                <a:path w="485" h="1328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419"/>
                    <a:pt x="105" y="858"/>
                    <a:pt x="374" y="1196"/>
                  </a:cubicBezTo>
                  <a:lnTo>
                    <a:pt x="416" y="1328"/>
                  </a:lnTo>
                  <a:cubicBezTo>
                    <a:pt x="485" y="861"/>
                    <a:pt x="367" y="384"/>
                    <a:pt x="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1"/>
            <p:cNvSpPr/>
            <p:nvPr/>
          </p:nvSpPr>
          <p:spPr>
            <a:xfrm>
              <a:off x="1074397" y="1926807"/>
              <a:ext cx="33060" cy="74170"/>
            </a:xfrm>
            <a:custGeom>
              <a:avLst/>
              <a:gdLst/>
              <a:ahLst/>
              <a:cxnLst/>
              <a:rect l="l" t="t" r="r" b="b"/>
              <a:pathLst>
                <a:path w="529" h="1187" extrusionOk="0">
                  <a:moveTo>
                    <a:pt x="442" y="1"/>
                  </a:moveTo>
                  <a:cubicBezTo>
                    <a:pt x="166" y="336"/>
                    <a:pt x="10" y="751"/>
                    <a:pt x="0" y="1186"/>
                  </a:cubicBezTo>
                  <a:lnTo>
                    <a:pt x="80" y="1162"/>
                  </a:lnTo>
                  <a:cubicBezTo>
                    <a:pt x="294" y="892"/>
                    <a:pt x="442" y="578"/>
                    <a:pt x="512" y="239"/>
                  </a:cubicBezTo>
                  <a:cubicBezTo>
                    <a:pt x="529" y="149"/>
                    <a:pt x="529" y="32"/>
                    <a:pt x="4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1"/>
            <p:cNvSpPr/>
            <p:nvPr/>
          </p:nvSpPr>
          <p:spPr>
            <a:xfrm>
              <a:off x="1078022" y="1950364"/>
              <a:ext cx="62058" cy="52737"/>
            </a:xfrm>
            <a:custGeom>
              <a:avLst/>
              <a:gdLst/>
              <a:ahLst/>
              <a:cxnLst/>
              <a:rect l="l" t="t" r="r" b="b"/>
              <a:pathLst>
                <a:path w="993" h="844" extrusionOk="0">
                  <a:moveTo>
                    <a:pt x="893" y="0"/>
                  </a:moveTo>
                  <a:lnTo>
                    <a:pt x="893" y="0"/>
                  </a:lnTo>
                  <a:cubicBezTo>
                    <a:pt x="568" y="215"/>
                    <a:pt x="277" y="474"/>
                    <a:pt x="28" y="771"/>
                  </a:cubicBezTo>
                  <a:lnTo>
                    <a:pt x="1" y="844"/>
                  </a:lnTo>
                  <a:cubicBezTo>
                    <a:pt x="270" y="723"/>
                    <a:pt x="523" y="567"/>
                    <a:pt x="754" y="381"/>
                  </a:cubicBezTo>
                  <a:cubicBezTo>
                    <a:pt x="872" y="287"/>
                    <a:pt x="993" y="114"/>
                    <a:pt x="89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1"/>
            <p:cNvSpPr/>
            <p:nvPr/>
          </p:nvSpPr>
          <p:spPr>
            <a:xfrm>
              <a:off x="1013902" y="1955112"/>
              <a:ext cx="58808" cy="43864"/>
            </a:xfrm>
            <a:custGeom>
              <a:avLst/>
              <a:gdLst/>
              <a:ahLst/>
              <a:cxnLst/>
              <a:rect l="l" t="t" r="r" b="b"/>
              <a:pathLst>
                <a:path w="941" h="702" extrusionOk="0">
                  <a:moveTo>
                    <a:pt x="92" y="0"/>
                  </a:moveTo>
                  <a:cubicBezTo>
                    <a:pt x="62" y="0"/>
                    <a:pt x="34" y="10"/>
                    <a:pt x="18" y="35"/>
                  </a:cubicBezTo>
                  <a:cubicBezTo>
                    <a:pt x="0" y="69"/>
                    <a:pt x="4" y="111"/>
                    <a:pt x="21" y="146"/>
                  </a:cubicBezTo>
                  <a:cubicBezTo>
                    <a:pt x="166" y="488"/>
                    <a:pt x="578" y="616"/>
                    <a:pt x="940" y="702"/>
                  </a:cubicBezTo>
                  <a:lnTo>
                    <a:pt x="806" y="591"/>
                  </a:lnTo>
                  <a:cubicBezTo>
                    <a:pt x="674" y="329"/>
                    <a:pt x="450" y="125"/>
                    <a:pt x="177" y="18"/>
                  </a:cubicBezTo>
                  <a:cubicBezTo>
                    <a:pt x="150" y="8"/>
                    <a:pt x="120" y="0"/>
                    <a:pt x="9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1"/>
            <p:cNvSpPr/>
            <p:nvPr/>
          </p:nvSpPr>
          <p:spPr>
            <a:xfrm>
              <a:off x="1018651" y="1915747"/>
              <a:ext cx="39809" cy="60610"/>
            </a:xfrm>
            <a:custGeom>
              <a:avLst/>
              <a:gdLst/>
              <a:ahLst/>
              <a:cxnLst/>
              <a:rect l="l" t="t" r="r" b="b"/>
              <a:pathLst>
                <a:path w="637" h="970" extrusionOk="0">
                  <a:moveTo>
                    <a:pt x="53" y="0"/>
                  </a:moveTo>
                  <a:cubicBezTo>
                    <a:pt x="36" y="0"/>
                    <a:pt x="18" y="3"/>
                    <a:pt x="0" y="8"/>
                  </a:cubicBezTo>
                  <a:cubicBezTo>
                    <a:pt x="128" y="364"/>
                    <a:pt x="329" y="689"/>
                    <a:pt x="588" y="969"/>
                  </a:cubicBezTo>
                  <a:lnTo>
                    <a:pt x="636" y="966"/>
                  </a:lnTo>
                  <a:cubicBezTo>
                    <a:pt x="567" y="717"/>
                    <a:pt x="470" y="478"/>
                    <a:pt x="349" y="250"/>
                  </a:cubicBezTo>
                  <a:cubicBezTo>
                    <a:pt x="286" y="132"/>
                    <a:pt x="177" y="0"/>
                    <a:pt x="5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1"/>
            <p:cNvSpPr/>
            <p:nvPr/>
          </p:nvSpPr>
          <p:spPr>
            <a:xfrm>
              <a:off x="1067897" y="1900063"/>
              <a:ext cx="29873" cy="76294"/>
            </a:xfrm>
            <a:custGeom>
              <a:avLst/>
              <a:gdLst/>
              <a:ahLst/>
              <a:cxnLst/>
              <a:rect l="l" t="t" r="r" b="b"/>
              <a:pathLst>
                <a:path w="478" h="1221" extrusionOk="0">
                  <a:moveTo>
                    <a:pt x="367" y="0"/>
                  </a:moveTo>
                  <a:cubicBezTo>
                    <a:pt x="101" y="349"/>
                    <a:pt x="0" y="792"/>
                    <a:pt x="90" y="1220"/>
                  </a:cubicBezTo>
                  <a:lnTo>
                    <a:pt x="108" y="1182"/>
                  </a:lnTo>
                  <a:lnTo>
                    <a:pt x="408" y="335"/>
                  </a:lnTo>
                  <a:cubicBezTo>
                    <a:pt x="453" y="218"/>
                    <a:pt x="477" y="55"/>
                    <a:pt x="3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1"/>
            <p:cNvSpPr/>
            <p:nvPr/>
          </p:nvSpPr>
          <p:spPr>
            <a:xfrm>
              <a:off x="1096645" y="1922683"/>
              <a:ext cx="39997" cy="54299"/>
            </a:xfrm>
            <a:custGeom>
              <a:avLst/>
              <a:gdLst/>
              <a:ahLst/>
              <a:cxnLst/>
              <a:rect l="l" t="t" r="r" b="b"/>
              <a:pathLst>
                <a:path w="640" h="869" extrusionOk="0">
                  <a:moveTo>
                    <a:pt x="639" y="1"/>
                  </a:moveTo>
                  <a:lnTo>
                    <a:pt x="639" y="1"/>
                  </a:lnTo>
                  <a:cubicBezTo>
                    <a:pt x="317" y="114"/>
                    <a:pt x="171" y="473"/>
                    <a:pt x="68" y="804"/>
                  </a:cubicBezTo>
                  <a:lnTo>
                    <a:pt x="68" y="804"/>
                  </a:lnTo>
                  <a:cubicBezTo>
                    <a:pt x="303" y="572"/>
                    <a:pt x="497" y="301"/>
                    <a:pt x="639" y="1"/>
                  </a:cubicBezTo>
                  <a:close/>
                  <a:moveTo>
                    <a:pt x="68" y="804"/>
                  </a:moveTo>
                  <a:cubicBezTo>
                    <a:pt x="46" y="826"/>
                    <a:pt x="23" y="847"/>
                    <a:pt x="0" y="868"/>
                  </a:cubicBezTo>
                  <a:lnTo>
                    <a:pt x="55" y="844"/>
                  </a:lnTo>
                  <a:cubicBezTo>
                    <a:pt x="59" y="831"/>
                    <a:pt x="64" y="817"/>
                    <a:pt x="68" y="80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1"/>
            <p:cNvSpPr/>
            <p:nvPr/>
          </p:nvSpPr>
          <p:spPr>
            <a:xfrm>
              <a:off x="987779" y="1988292"/>
              <a:ext cx="85806" cy="16246"/>
            </a:xfrm>
            <a:custGeom>
              <a:avLst/>
              <a:gdLst/>
              <a:ahLst/>
              <a:cxnLst/>
              <a:rect l="l" t="t" r="r" b="b"/>
              <a:pathLst>
                <a:path w="1373" h="260" extrusionOk="0">
                  <a:moveTo>
                    <a:pt x="1365" y="50"/>
                  </a:moveTo>
                  <a:cubicBezTo>
                    <a:pt x="1349" y="61"/>
                    <a:pt x="1333" y="71"/>
                    <a:pt x="1316" y="81"/>
                  </a:cubicBezTo>
                  <a:lnTo>
                    <a:pt x="1316" y="81"/>
                  </a:lnTo>
                  <a:cubicBezTo>
                    <a:pt x="1335" y="85"/>
                    <a:pt x="1354" y="90"/>
                    <a:pt x="1372" y="95"/>
                  </a:cubicBezTo>
                  <a:lnTo>
                    <a:pt x="1365" y="50"/>
                  </a:lnTo>
                  <a:close/>
                  <a:moveTo>
                    <a:pt x="632" y="0"/>
                  </a:moveTo>
                  <a:cubicBezTo>
                    <a:pt x="420" y="0"/>
                    <a:pt x="208" y="23"/>
                    <a:pt x="0" y="67"/>
                  </a:cubicBezTo>
                  <a:cubicBezTo>
                    <a:pt x="205" y="196"/>
                    <a:pt x="436" y="260"/>
                    <a:pt x="668" y="260"/>
                  </a:cubicBezTo>
                  <a:cubicBezTo>
                    <a:pt x="892" y="260"/>
                    <a:pt x="1116" y="200"/>
                    <a:pt x="1316" y="81"/>
                  </a:cubicBezTo>
                  <a:lnTo>
                    <a:pt x="1316" y="81"/>
                  </a:lnTo>
                  <a:cubicBezTo>
                    <a:pt x="1091" y="27"/>
                    <a:pt x="861" y="0"/>
                    <a:pt x="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51"/>
            <p:cNvSpPr/>
            <p:nvPr/>
          </p:nvSpPr>
          <p:spPr>
            <a:xfrm>
              <a:off x="1086708" y="1970421"/>
              <a:ext cx="92055" cy="23182"/>
            </a:xfrm>
            <a:custGeom>
              <a:avLst/>
              <a:gdLst/>
              <a:ahLst/>
              <a:cxnLst/>
              <a:rect l="l" t="t" r="r" b="b"/>
              <a:pathLst>
                <a:path w="1473" h="371" extrusionOk="0">
                  <a:moveTo>
                    <a:pt x="1116" y="1"/>
                  </a:moveTo>
                  <a:cubicBezTo>
                    <a:pt x="1031" y="1"/>
                    <a:pt x="946" y="12"/>
                    <a:pt x="864" y="32"/>
                  </a:cubicBezTo>
                  <a:cubicBezTo>
                    <a:pt x="664" y="84"/>
                    <a:pt x="477" y="187"/>
                    <a:pt x="297" y="291"/>
                  </a:cubicBezTo>
                  <a:lnTo>
                    <a:pt x="0" y="371"/>
                  </a:lnTo>
                  <a:lnTo>
                    <a:pt x="1203" y="246"/>
                  </a:lnTo>
                  <a:cubicBezTo>
                    <a:pt x="1313" y="236"/>
                    <a:pt x="1452" y="201"/>
                    <a:pt x="1472" y="91"/>
                  </a:cubicBezTo>
                  <a:cubicBezTo>
                    <a:pt x="1365" y="27"/>
                    <a:pt x="1241" y="1"/>
                    <a:pt x="111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4" name="Google Shape;4424;p51"/>
          <p:cNvGrpSpPr/>
          <p:nvPr/>
        </p:nvGrpSpPr>
        <p:grpSpPr>
          <a:xfrm>
            <a:off x="1283693" y="3441756"/>
            <a:ext cx="190985" cy="141653"/>
            <a:chOff x="1283693" y="3441756"/>
            <a:chExt cx="190985" cy="141653"/>
          </a:xfrm>
        </p:grpSpPr>
        <p:sp>
          <p:nvSpPr>
            <p:cNvPr id="4425" name="Google Shape;4425;p51"/>
            <p:cNvSpPr/>
            <p:nvPr/>
          </p:nvSpPr>
          <p:spPr>
            <a:xfrm>
              <a:off x="1305503" y="3535921"/>
              <a:ext cx="55996" cy="31867"/>
            </a:xfrm>
            <a:custGeom>
              <a:avLst/>
              <a:gdLst/>
              <a:ahLst/>
              <a:cxnLst/>
              <a:rect l="l" t="t" r="r" b="b"/>
              <a:pathLst>
                <a:path w="896" h="510" extrusionOk="0">
                  <a:moveTo>
                    <a:pt x="895" y="1"/>
                  </a:moveTo>
                  <a:lnTo>
                    <a:pt x="857" y="14"/>
                  </a:lnTo>
                  <a:lnTo>
                    <a:pt x="145" y="329"/>
                  </a:lnTo>
                  <a:cubicBezTo>
                    <a:pt x="76" y="357"/>
                    <a:pt x="0" y="436"/>
                    <a:pt x="52" y="488"/>
                  </a:cubicBezTo>
                  <a:cubicBezTo>
                    <a:pt x="70" y="500"/>
                    <a:pt x="91" y="509"/>
                    <a:pt x="114" y="509"/>
                  </a:cubicBezTo>
                  <a:cubicBezTo>
                    <a:pt x="117" y="509"/>
                    <a:pt x="121" y="509"/>
                    <a:pt x="125" y="509"/>
                  </a:cubicBezTo>
                  <a:cubicBezTo>
                    <a:pt x="127" y="509"/>
                    <a:pt x="130" y="509"/>
                    <a:pt x="133" y="509"/>
                  </a:cubicBezTo>
                  <a:cubicBezTo>
                    <a:pt x="465" y="509"/>
                    <a:pt x="765" y="306"/>
                    <a:pt x="89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1"/>
            <p:cNvSpPr/>
            <p:nvPr/>
          </p:nvSpPr>
          <p:spPr>
            <a:xfrm>
              <a:off x="1343938" y="3522111"/>
              <a:ext cx="21248" cy="61298"/>
            </a:xfrm>
            <a:custGeom>
              <a:avLst/>
              <a:gdLst/>
              <a:ahLst/>
              <a:cxnLst/>
              <a:rect l="l" t="t" r="r" b="b"/>
              <a:pathLst>
                <a:path w="340" h="981" extrusionOk="0">
                  <a:moveTo>
                    <a:pt x="277" y="0"/>
                  </a:moveTo>
                  <a:lnTo>
                    <a:pt x="235" y="104"/>
                  </a:lnTo>
                  <a:cubicBezTo>
                    <a:pt x="121" y="342"/>
                    <a:pt x="45" y="598"/>
                    <a:pt x="7" y="861"/>
                  </a:cubicBezTo>
                  <a:cubicBezTo>
                    <a:pt x="0" y="892"/>
                    <a:pt x="4" y="927"/>
                    <a:pt x="21" y="954"/>
                  </a:cubicBezTo>
                  <a:cubicBezTo>
                    <a:pt x="35" y="973"/>
                    <a:pt x="52" y="981"/>
                    <a:pt x="70" y="981"/>
                  </a:cubicBezTo>
                  <a:cubicBezTo>
                    <a:pt x="123" y="981"/>
                    <a:pt x="188" y="916"/>
                    <a:pt x="211" y="854"/>
                  </a:cubicBezTo>
                  <a:cubicBezTo>
                    <a:pt x="315" y="581"/>
                    <a:pt x="339" y="284"/>
                    <a:pt x="27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1"/>
            <p:cNvSpPr/>
            <p:nvPr/>
          </p:nvSpPr>
          <p:spPr>
            <a:xfrm>
              <a:off x="1372248" y="3533109"/>
              <a:ext cx="16874" cy="46989"/>
            </a:xfrm>
            <a:custGeom>
              <a:avLst/>
              <a:gdLst/>
              <a:ahLst/>
              <a:cxnLst/>
              <a:rect l="l" t="t" r="r" b="b"/>
              <a:pathLst>
                <a:path w="270" h="752" extrusionOk="0">
                  <a:moveTo>
                    <a:pt x="0" y="1"/>
                  </a:moveTo>
                  <a:lnTo>
                    <a:pt x="17" y="453"/>
                  </a:lnTo>
                  <a:cubicBezTo>
                    <a:pt x="14" y="529"/>
                    <a:pt x="31" y="609"/>
                    <a:pt x="69" y="678"/>
                  </a:cubicBezTo>
                  <a:cubicBezTo>
                    <a:pt x="98" y="721"/>
                    <a:pt x="152" y="752"/>
                    <a:pt x="203" y="752"/>
                  </a:cubicBezTo>
                  <a:cubicBezTo>
                    <a:pt x="227" y="752"/>
                    <a:pt x="250" y="745"/>
                    <a:pt x="270" y="730"/>
                  </a:cubicBezTo>
                  <a:cubicBezTo>
                    <a:pt x="246" y="471"/>
                    <a:pt x="159" y="225"/>
                    <a:pt x="11" y="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1"/>
            <p:cNvSpPr/>
            <p:nvPr/>
          </p:nvSpPr>
          <p:spPr>
            <a:xfrm>
              <a:off x="1376310" y="3527048"/>
              <a:ext cx="38309" cy="35491"/>
            </a:xfrm>
            <a:custGeom>
              <a:avLst/>
              <a:gdLst/>
              <a:ahLst/>
              <a:cxnLst/>
              <a:rect l="l" t="t" r="r" b="b"/>
              <a:pathLst>
                <a:path w="613" h="568" extrusionOk="0">
                  <a:moveTo>
                    <a:pt x="39" y="1"/>
                  </a:moveTo>
                  <a:lnTo>
                    <a:pt x="1" y="25"/>
                  </a:lnTo>
                  <a:cubicBezTo>
                    <a:pt x="17" y="29"/>
                    <a:pt x="33" y="33"/>
                    <a:pt x="49" y="38"/>
                  </a:cubicBezTo>
                  <a:lnTo>
                    <a:pt x="49" y="38"/>
                  </a:lnTo>
                  <a:cubicBezTo>
                    <a:pt x="45" y="26"/>
                    <a:pt x="42" y="13"/>
                    <a:pt x="39" y="1"/>
                  </a:cubicBezTo>
                  <a:close/>
                  <a:moveTo>
                    <a:pt x="49" y="38"/>
                  </a:moveTo>
                  <a:lnTo>
                    <a:pt x="49" y="38"/>
                  </a:lnTo>
                  <a:cubicBezTo>
                    <a:pt x="110" y="247"/>
                    <a:pt x="247" y="426"/>
                    <a:pt x="433" y="540"/>
                  </a:cubicBezTo>
                  <a:cubicBezTo>
                    <a:pt x="460" y="557"/>
                    <a:pt x="492" y="568"/>
                    <a:pt x="523" y="568"/>
                  </a:cubicBezTo>
                  <a:cubicBezTo>
                    <a:pt x="578" y="554"/>
                    <a:pt x="613" y="499"/>
                    <a:pt x="602" y="443"/>
                  </a:cubicBezTo>
                  <a:cubicBezTo>
                    <a:pt x="588" y="391"/>
                    <a:pt x="557" y="343"/>
                    <a:pt x="516" y="308"/>
                  </a:cubicBezTo>
                  <a:cubicBezTo>
                    <a:pt x="383" y="182"/>
                    <a:pt x="224" y="90"/>
                    <a:pt x="49" y="3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1"/>
            <p:cNvSpPr/>
            <p:nvPr/>
          </p:nvSpPr>
          <p:spPr>
            <a:xfrm>
              <a:off x="1394246" y="3526173"/>
              <a:ext cx="61183" cy="24119"/>
            </a:xfrm>
            <a:custGeom>
              <a:avLst/>
              <a:gdLst/>
              <a:ahLst/>
              <a:cxnLst/>
              <a:rect l="l" t="t" r="r" b="b"/>
              <a:pathLst>
                <a:path w="979" h="386" extrusionOk="0">
                  <a:moveTo>
                    <a:pt x="1" y="1"/>
                  </a:moveTo>
                  <a:lnTo>
                    <a:pt x="104" y="23"/>
                  </a:lnTo>
                  <a:lnTo>
                    <a:pt x="104" y="23"/>
                  </a:lnTo>
                  <a:cubicBezTo>
                    <a:pt x="101" y="19"/>
                    <a:pt x="97" y="15"/>
                    <a:pt x="94" y="11"/>
                  </a:cubicBezTo>
                  <a:lnTo>
                    <a:pt x="1" y="1"/>
                  </a:lnTo>
                  <a:close/>
                  <a:moveTo>
                    <a:pt x="104" y="23"/>
                  </a:moveTo>
                  <a:cubicBezTo>
                    <a:pt x="279" y="217"/>
                    <a:pt x="514" y="340"/>
                    <a:pt x="771" y="381"/>
                  </a:cubicBezTo>
                  <a:cubicBezTo>
                    <a:pt x="788" y="384"/>
                    <a:pt x="806" y="386"/>
                    <a:pt x="823" y="386"/>
                  </a:cubicBezTo>
                  <a:cubicBezTo>
                    <a:pt x="866" y="386"/>
                    <a:pt x="908" y="374"/>
                    <a:pt x="930" y="340"/>
                  </a:cubicBezTo>
                  <a:cubicBezTo>
                    <a:pt x="979" y="253"/>
                    <a:pt x="854" y="177"/>
                    <a:pt x="758" y="160"/>
                  </a:cubicBezTo>
                  <a:lnTo>
                    <a:pt x="104" y="2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1"/>
            <p:cNvSpPr/>
            <p:nvPr/>
          </p:nvSpPr>
          <p:spPr>
            <a:xfrm>
              <a:off x="1344125" y="3461001"/>
              <a:ext cx="30123" cy="82980"/>
            </a:xfrm>
            <a:custGeom>
              <a:avLst/>
              <a:gdLst/>
              <a:ahLst/>
              <a:cxnLst/>
              <a:rect l="l" t="t" r="r" b="b"/>
              <a:pathLst>
                <a:path w="482" h="1328" extrusionOk="0">
                  <a:moveTo>
                    <a:pt x="91" y="0"/>
                  </a:moveTo>
                  <a:lnTo>
                    <a:pt x="91" y="0"/>
                  </a:lnTo>
                  <a:cubicBezTo>
                    <a:pt x="1" y="422"/>
                    <a:pt x="105" y="861"/>
                    <a:pt x="374" y="1196"/>
                  </a:cubicBezTo>
                  <a:lnTo>
                    <a:pt x="412" y="1327"/>
                  </a:lnTo>
                  <a:cubicBezTo>
                    <a:pt x="481" y="861"/>
                    <a:pt x="367" y="384"/>
                    <a:pt x="9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1"/>
            <p:cNvSpPr/>
            <p:nvPr/>
          </p:nvSpPr>
          <p:spPr>
            <a:xfrm>
              <a:off x="1370311" y="3468562"/>
              <a:ext cx="32872" cy="74107"/>
            </a:xfrm>
            <a:custGeom>
              <a:avLst/>
              <a:gdLst/>
              <a:ahLst/>
              <a:cxnLst/>
              <a:rect l="l" t="t" r="r" b="b"/>
              <a:pathLst>
                <a:path w="526" h="1186" extrusionOk="0">
                  <a:moveTo>
                    <a:pt x="439" y="0"/>
                  </a:moveTo>
                  <a:cubicBezTo>
                    <a:pt x="166" y="335"/>
                    <a:pt x="10" y="754"/>
                    <a:pt x="0" y="1186"/>
                  </a:cubicBezTo>
                  <a:lnTo>
                    <a:pt x="76" y="1161"/>
                  </a:lnTo>
                  <a:cubicBezTo>
                    <a:pt x="294" y="892"/>
                    <a:pt x="439" y="577"/>
                    <a:pt x="508" y="239"/>
                  </a:cubicBezTo>
                  <a:cubicBezTo>
                    <a:pt x="525" y="152"/>
                    <a:pt x="525" y="31"/>
                    <a:pt x="43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1"/>
            <p:cNvSpPr/>
            <p:nvPr/>
          </p:nvSpPr>
          <p:spPr>
            <a:xfrm>
              <a:off x="1373935" y="3492306"/>
              <a:ext cx="61870" cy="52550"/>
            </a:xfrm>
            <a:custGeom>
              <a:avLst/>
              <a:gdLst/>
              <a:ahLst/>
              <a:cxnLst/>
              <a:rect l="l" t="t" r="r" b="b"/>
              <a:pathLst>
                <a:path w="990" h="841" extrusionOk="0">
                  <a:moveTo>
                    <a:pt x="892" y="0"/>
                  </a:moveTo>
                  <a:lnTo>
                    <a:pt x="892" y="0"/>
                  </a:lnTo>
                  <a:cubicBezTo>
                    <a:pt x="568" y="211"/>
                    <a:pt x="277" y="470"/>
                    <a:pt x="28" y="768"/>
                  </a:cubicBezTo>
                  <a:lnTo>
                    <a:pt x="1" y="840"/>
                  </a:lnTo>
                  <a:cubicBezTo>
                    <a:pt x="270" y="719"/>
                    <a:pt x="523" y="564"/>
                    <a:pt x="754" y="381"/>
                  </a:cubicBezTo>
                  <a:cubicBezTo>
                    <a:pt x="872" y="284"/>
                    <a:pt x="989" y="114"/>
                    <a:pt x="89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1"/>
            <p:cNvSpPr/>
            <p:nvPr/>
          </p:nvSpPr>
          <p:spPr>
            <a:xfrm>
              <a:off x="1309816" y="3496867"/>
              <a:ext cx="58558" cy="43864"/>
            </a:xfrm>
            <a:custGeom>
              <a:avLst/>
              <a:gdLst/>
              <a:ahLst/>
              <a:cxnLst/>
              <a:rect l="l" t="t" r="r" b="b"/>
              <a:pathLst>
                <a:path w="937" h="702" extrusionOk="0">
                  <a:moveTo>
                    <a:pt x="93" y="0"/>
                  </a:moveTo>
                  <a:cubicBezTo>
                    <a:pt x="60" y="0"/>
                    <a:pt x="31" y="10"/>
                    <a:pt x="14" y="38"/>
                  </a:cubicBezTo>
                  <a:cubicBezTo>
                    <a:pt x="0" y="73"/>
                    <a:pt x="4" y="111"/>
                    <a:pt x="21" y="145"/>
                  </a:cubicBezTo>
                  <a:cubicBezTo>
                    <a:pt x="163" y="491"/>
                    <a:pt x="577" y="615"/>
                    <a:pt x="937" y="702"/>
                  </a:cubicBezTo>
                  <a:lnTo>
                    <a:pt x="802" y="594"/>
                  </a:lnTo>
                  <a:cubicBezTo>
                    <a:pt x="674" y="328"/>
                    <a:pt x="450" y="124"/>
                    <a:pt x="177" y="17"/>
                  </a:cubicBezTo>
                  <a:cubicBezTo>
                    <a:pt x="151" y="8"/>
                    <a:pt x="121" y="0"/>
                    <a:pt x="9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1"/>
            <p:cNvSpPr/>
            <p:nvPr/>
          </p:nvSpPr>
          <p:spPr>
            <a:xfrm>
              <a:off x="1314315" y="3457627"/>
              <a:ext cx="40059" cy="60423"/>
            </a:xfrm>
            <a:custGeom>
              <a:avLst/>
              <a:gdLst/>
              <a:ahLst/>
              <a:cxnLst/>
              <a:rect l="l" t="t" r="r" b="b"/>
              <a:pathLst>
                <a:path w="641" h="967" extrusionOk="0">
                  <a:moveTo>
                    <a:pt x="58" y="0"/>
                  </a:moveTo>
                  <a:cubicBezTo>
                    <a:pt x="39" y="0"/>
                    <a:pt x="20" y="3"/>
                    <a:pt x="1" y="9"/>
                  </a:cubicBezTo>
                  <a:cubicBezTo>
                    <a:pt x="132" y="362"/>
                    <a:pt x="333" y="690"/>
                    <a:pt x="592" y="967"/>
                  </a:cubicBezTo>
                  <a:lnTo>
                    <a:pt x="640" y="963"/>
                  </a:lnTo>
                  <a:cubicBezTo>
                    <a:pt x="568" y="714"/>
                    <a:pt x="474" y="476"/>
                    <a:pt x="350" y="248"/>
                  </a:cubicBezTo>
                  <a:cubicBezTo>
                    <a:pt x="287" y="130"/>
                    <a:pt x="182" y="0"/>
                    <a:pt x="5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1"/>
            <p:cNvSpPr/>
            <p:nvPr/>
          </p:nvSpPr>
          <p:spPr>
            <a:xfrm>
              <a:off x="1363811" y="3441756"/>
              <a:ext cx="29623" cy="76107"/>
            </a:xfrm>
            <a:custGeom>
              <a:avLst/>
              <a:gdLst/>
              <a:ahLst/>
              <a:cxnLst/>
              <a:rect l="l" t="t" r="r" b="b"/>
              <a:pathLst>
                <a:path w="474" h="1218" extrusionOk="0">
                  <a:moveTo>
                    <a:pt x="367" y="1"/>
                  </a:moveTo>
                  <a:cubicBezTo>
                    <a:pt x="101" y="346"/>
                    <a:pt x="0" y="792"/>
                    <a:pt x="90" y="1217"/>
                  </a:cubicBezTo>
                  <a:lnTo>
                    <a:pt x="107" y="1183"/>
                  </a:lnTo>
                  <a:cubicBezTo>
                    <a:pt x="208" y="899"/>
                    <a:pt x="308" y="616"/>
                    <a:pt x="408" y="332"/>
                  </a:cubicBezTo>
                  <a:cubicBezTo>
                    <a:pt x="453" y="218"/>
                    <a:pt x="474" y="56"/>
                    <a:pt x="36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1"/>
            <p:cNvSpPr/>
            <p:nvPr/>
          </p:nvSpPr>
          <p:spPr>
            <a:xfrm>
              <a:off x="1392559" y="3464438"/>
              <a:ext cx="39747" cy="54487"/>
            </a:xfrm>
            <a:custGeom>
              <a:avLst/>
              <a:gdLst/>
              <a:ahLst/>
              <a:cxnLst/>
              <a:rect l="l" t="t" r="r" b="b"/>
              <a:pathLst>
                <a:path w="636" h="872" extrusionOk="0">
                  <a:moveTo>
                    <a:pt x="636" y="1"/>
                  </a:moveTo>
                  <a:cubicBezTo>
                    <a:pt x="313" y="114"/>
                    <a:pt x="166" y="478"/>
                    <a:pt x="66" y="808"/>
                  </a:cubicBezTo>
                  <a:lnTo>
                    <a:pt x="66" y="808"/>
                  </a:lnTo>
                  <a:cubicBezTo>
                    <a:pt x="302" y="573"/>
                    <a:pt x="497" y="301"/>
                    <a:pt x="636" y="1"/>
                  </a:cubicBezTo>
                  <a:close/>
                  <a:moveTo>
                    <a:pt x="66" y="808"/>
                  </a:moveTo>
                  <a:cubicBezTo>
                    <a:pt x="44" y="829"/>
                    <a:pt x="22" y="851"/>
                    <a:pt x="0" y="871"/>
                  </a:cubicBezTo>
                  <a:lnTo>
                    <a:pt x="55" y="844"/>
                  </a:lnTo>
                  <a:cubicBezTo>
                    <a:pt x="59" y="832"/>
                    <a:pt x="62" y="820"/>
                    <a:pt x="66" y="80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1"/>
            <p:cNvSpPr/>
            <p:nvPr/>
          </p:nvSpPr>
          <p:spPr>
            <a:xfrm>
              <a:off x="1283693" y="3530047"/>
              <a:ext cx="85806" cy="16246"/>
            </a:xfrm>
            <a:custGeom>
              <a:avLst/>
              <a:gdLst/>
              <a:ahLst/>
              <a:cxnLst/>
              <a:rect l="l" t="t" r="r" b="b"/>
              <a:pathLst>
                <a:path w="1373" h="260" extrusionOk="0">
                  <a:moveTo>
                    <a:pt x="1362" y="53"/>
                  </a:moveTo>
                  <a:cubicBezTo>
                    <a:pt x="1347" y="63"/>
                    <a:pt x="1332" y="72"/>
                    <a:pt x="1317" y="81"/>
                  </a:cubicBezTo>
                  <a:lnTo>
                    <a:pt x="1317" y="81"/>
                  </a:lnTo>
                  <a:cubicBezTo>
                    <a:pt x="1335" y="85"/>
                    <a:pt x="1354" y="90"/>
                    <a:pt x="1372" y="95"/>
                  </a:cubicBezTo>
                  <a:lnTo>
                    <a:pt x="1362" y="53"/>
                  </a:lnTo>
                  <a:close/>
                  <a:moveTo>
                    <a:pt x="625" y="1"/>
                  </a:moveTo>
                  <a:cubicBezTo>
                    <a:pt x="416" y="1"/>
                    <a:pt x="206" y="23"/>
                    <a:pt x="0" y="67"/>
                  </a:cubicBezTo>
                  <a:cubicBezTo>
                    <a:pt x="203" y="196"/>
                    <a:pt x="436" y="260"/>
                    <a:pt x="668" y="260"/>
                  </a:cubicBezTo>
                  <a:cubicBezTo>
                    <a:pt x="893" y="260"/>
                    <a:pt x="1118" y="200"/>
                    <a:pt x="1317" y="81"/>
                  </a:cubicBezTo>
                  <a:lnTo>
                    <a:pt x="1317" y="81"/>
                  </a:lnTo>
                  <a:cubicBezTo>
                    <a:pt x="1090" y="28"/>
                    <a:pt x="857" y="1"/>
                    <a:pt x="6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1"/>
            <p:cNvSpPr/>
            <p:nvPr/>
          </p:nvSpPr>
          <p:spPr>
            <a:xfrm>
              <a:off x="1382622" y="3512301"/>
              <a:ext cx="92055" cy="23057"/>
            </a:xfrm>
            <a:custGeom>
              <a:avLst/>
              <a:gdLst/>
              <a:ahLst/>
              <a:cxnLst/>
              <a:rect l="l" t="t" r="r" b="b"/>
              <a:pathLst>
                <a:path w="1473" h="369" extrusionOk="0">
                  <a:moveTo>
                    <a:pt x="1112" y="0"/>
                  </a:moveTo>
                  <a:cubicBezTo>
                    <a:pt x="1028" y="0"/>
                    <a:pt x="944" y="12"/>
                    <a:pt x="864" y="33"/>
                  </a:cubicBezTo>
                  <a:cubicBezTo>
                    <a:pt x="660" y="81"/>
                    <a:pt x="477" y="188"/>
                    <a:pt x="294" y="292"/>
                  </a:cubicBezTo>
                  <a:lnTo>
                    <a:pt x="0" y="368"/>
                  </a:lnTo>
                  <a:lnTo>
                    <a:pt x="1203" y="247"/>
                  </a:lnTo>
                  <a:cubicBezTo>
                    <a:pt x="1313" y="233"/>
                    <a:pt x="1448" y="199"/>
                    <a:pt x="1472" y="92"/>
                  </a:cubicBezTo>
                  <a:cubicBezTo>
                    <a:pt x="1364" y="27"/>
                    <a:pt x="1239" y="0"/>
                    <a:pt x="111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9" name="Google Shape;4439;p51"/>
          <p:cNvGrpSpPr/>
          <p:nvPr/>
        </p:nvGrpSpPr>
        <p:grpSpPr>
          <a:xfrm>
            <a:off x="1190575" y="2893512"/>
            <a:ext cx="251042" cy="151901"/>
            <a:chOff x="1190575" y="2893512"/>
            <a:chExt cx="251042" cy="151901"/>
          </a:xfrm>
        </p:grpSpPr>
        <p:sp>
          <p:nvSpPr>
            <p:cNvPr id="4440" name="Google Shape;4440;p51"/>
            <p:cNvSpPr/>
            <p:nvPr/>
          </p:nvSpPr>
          <p:spPr>
            <a:xfrm>
              <a:off x="1237509" y="2924880"/>
              <a:ext cx="61245" cy="116097"/>
            </a:xfrm>
            <a:custGeom>
              <a:avLst/>
              <a:gdLst/>
              <a:ahLst/>
              <a:cxnLst/>
              <a:rect l="l" t="t" r="r" b="b"/>
              <a:pathLst>
                <a:path w="980" h="1858" extrusionOk="0">
                  <a:moveTo>
                    <a:pt x="210" y="1"/>
                  </a:moveTo>
                  <a:cubicBezTo>
                    <a:pt x="114" y="1"/>
                    <a:pt x="47" y="113"/>
                    <a:pt x="41" y="206"/>
                  </a:cubicBezTo>
                  <a:cubicBezTo>
                    <a:pt x="1" y="804"/>
                    <a:pt x="738" y="1232"/>
                    <a:pt x="906" y="1809"/>
                  </a:cubicBezTo>
                  <a:lnTo>
                    <a:pt x="906" y="1809"/>
                  </a:lnTo>
                  <a:cubicBezTo>
                    <a:pt x="979" y="1199"/>
                    <a:pt x="779" y="570"/>
                    <a:pt x="349" y="82"/>
                  </a:cubicBezTo>
                  <a:cubicBezTo>
                    <a:pt x="324" y="43"/>
                    <a:pt x="286" y="19"/>
                    <a:pt x="245" y="5"/>
                  </a:cubicBezTo>
                  <a:cubicBezTo>
                    <a:pt x="233" y="2"/>
                    <a:pt x="221" y="1"/>
                    <a:pt x="210" y="1"/>
                  </a:cubicBezTo>
                  <a:close/>
                  <a:moveTo>
                    <a:pt x="906" y="1809"/>
                  </a:moveTo>
                  <a:lnTo>
                    <a:pt x="906" y="1809"/>
                  </a:lnTo>
                  <a:cubicBezTo>
                    <a:pt x="906" y="1811"/>
                    <a:pt x="905" y="1814"/>
                    <a:pt x="905" y="1817"/>
                  </a:cubicBezTo>
                  <a:lnTo>
                    <a:pt x="919" y="1858"/>
                  </a:lnTo>
                  <a:cubicBezTo>
                    <a:pt x="915" y="1841"/>
                    <a:pt x="911" y="1825"/>
                    <a:pt x="906" y="180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1"/>
            <p:cNvSpPr/>
            <p:nvPr/>
          </p:nvSpPr>
          <p:spPr>
            <a:xfrm>
              <a:off x="1236134" y="2922130"/>
              <a:ext cx="63120" cy="120846"/>
            </a:xfrm>
            <a:custGeom>
              <a:avLst/>
              <a:gdLst/>
              <a:ahLst/>
              <a:cxnLst/>
              <a:rect l="l" t="t" r="r" b="b"/>
              <a:pathLst>
                <a:path w="1010" h="1934" extrusionOk="0">
                  <a:moveTo>
                    <a:pt x="232" y="98"/>
                  </a:moveTo>
                  <a:cubicBezTo>
                    <a:pt x="305" y="98"/>
                    <a:pt x="364" y="191"/>
                    <a:pt x="405" y="243"/>
                  </a:cubicBezTo>
                  <a:cubicBezTo>
                    <a:pt x="557" y="433"/>
                    <a:pt x="678" y="647"/>
                    <a:pt x="761" y="875"/>
                  </a:cubicBezTo>
                  <a:cubicBezTo>
                    <a:pt x="855" y="1126"/>
                    <a:pt x="898" y="1390"/>
                    <a:pt x="891" y="1657"/>
                  </a:cubicBezTo>
                  <a:lnTo>
                    <a:pt x="891" y="1657"/>
                  </a:lnTo>
                  <a:cubicBezTo>
                    <a:pt x="730" y="1317"/>
                    <a:pt x="426" y="1053"/>
                    <a:pt x="236" y="727"/>
                  </a:cubicBezTo>
                  <a:cubicBezTo>
                    <a:pt x="180" y="630"/>
                    <a:pt x="139" y="526"/>
                    <a:pt x="118" y="416"/>
                  </a:cubicBezTo>
                  <a:cubicBezTo>
                    <a:pt x="101" y="323"/>
                    <a:pt x="91" y="98"/>
                    <a:pt x="232" y="98"/>
                  </a:cubicBezTo>
                  <a:close/>
                  <a:moveTo>
                    <a:pt x="236" y="0"/>
                  </a:moveTo>
                  <a:cubicBezTo>
                    <a:pt x="167" y="0"/>
                    <a:pt x="102" y="40"/>
                    <a:pt x="63" y="105"/>
                  </a:cubicBezTo>
                  <a:cubicBezTo>
                    <a:pt x="1" y="198"/>
                    <a:pt x="4" y="329"/>
                    <a:pt x="25" y="440"/>
                  </a:cubicBezTo>
                  <a:cubicBezTo>
                    <a:pt x="73" y="692"/>
                    <a:pt x="236" y="907"/>
                    <a:pt x="391" y="1100"/>
                  </a:cubicBezTo>
                  <a:cubicBezTo>
                    <a:pt x="573" y="1326"/>
                    <a:pt x="780" y="1548"/>
                    <a:pt x="879" y="1825"/>
                  </a:cubicBezTo>
                  <a:lnTo>
                    <a:pt x="879" y="1825"/>
                  </a:lnTo>
                  <a:cubicBezTo>
                    <a:pt x="878" y="1837"/>
                    <a:pt x="877" y="1849"/>
                    <a:pt x="875" y="1861"/>
                  </a:cubicBezTo>
                  <a:cubicBezTo>
                    <a:pt x="872" y="1884"/>
                    <a:pt x="886" y="1898"/>
                    <a:pt x="904" y="1903"/>
                  </a:cubicBezTo>
                  <a:lnTo>
                    <a:pt x="904" y="1903"/>
                  </a:lnTo>
                  <a:cubicBezTo>
                    <a:pt x="905" y="1906"/>
                    <a:pt x="905" y="1909"/>
                    <a:pt x="906" y="1912"/>
                  </a:cubicBezTo>
                  <a:cubicBezTo>
                    <a:pt x="912" y="1927"/>
                    <a:pt x="923" y="1934"/>
                    <a:pt x="935" y="1934"/>
                  </a:cubicBezTo>
                  <a:cubicBezTo>
                    <a:pt x="954" y="1934"/>
                    <a:pt x="973" y="1918"/>
                    <a:pt x="968" y="1895"/>
                  </a:cubicBezTo>
                  <a:lnTo>
                    <a:pt x="972" y="1892"/>
                  </a:lnTo>
                  <a:cubicBezTo>
                    <a:pt x="971" y="1886"/>
                    <a:pt x="969" y="1880"/>
                    <a:pt x="968" y="1874"/>
                  </a:cubicBezTo>
                  <a:lnTo>
                    <a:pt x="968" y="1874"/>
                  </a:lnTo>
                  <a:cubicBezTo>
                    <a:pt x="970" y="1870"/>
                    <a:pt x="971" y="1865"/>
                    <a:pt x="972" y="1861"/>
                  </a:cubicBezTo>
                  <a:cubicBezTo>
                    <a:pt x="1010" y="1525"/>
                    <a:pt x="972" y="1183"/>
                    <a:pt x="861" y="865"/>
                  </a:cubicBezTo>
                  <a:cubicBezTo>
                    <a:pt x="803" y="710"/>
                    <a:pt x="730" y="558"/>
                    <a:pt x="644" y="416"/>
                  </a:cubicBezTo>
                  <a:cubicBezTo>
                    <a:pt x="602" y="347"/>
                    <a:pt x="554" y="281"/>
                    <a:pt x="505" y="215"/>
                  </a:cubicBezTo>
                  <a:cubicBezTo>
                    <a:pt x="460" y="146"/>
                    <a:pt x="402" y="84"/>
                    <a:pt x="339" y="32"/>
                  </a:cubicBezTo>
                  <a:cubicBezTo>
                    <a:pt x="306" y="10"/>
                    <a:pt x="271" y="0"/>
                    <a:pt x="23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1"/>
            <p:cNvSpPr/>
            <p:nvPr/>
          </p:nvSpPr>
          <p:spPr>
            <a:xfrm>
              <a:off x="1295317" y="2896699"/>
              <a:ext cx="74807" cy="141716"/>
            </a:xfrm>
            <a:custGeom>
              <a:avLst/>
              <a:gdLst/>
              <a:ahLst/>
              <a:cxnLst/>
              <a:rect l="l" t="t" r="r" b="b"/>
              <a:pathLst>
                <a:path w="1197" h="2268" extrusionOk="0">
                  <a:moveTo>
                    <a:pt x="1065" y="0"/>
                  </a:moveTo>
                  <a:lnTo>
                    <a:pt x="1065" y="0"/>
                  </a:lnTo>
                  <a:cubicBezTo>
                    <a:pt x="861" y="83"/>
                    <a:pt x="744" y="266"/>
                    <a:pt x="651" y="439"/>
                  </a:cubicBezTo>
                  <a:cubicBezTo>
                    <a:pt x="365" y="959"/>
                    <a:pt x="173" y="1525"/>
                    <a:pt x="84" y="2109"/>
                  </a:cubicBezTo>
                  <a:lnTo>
                    <a:pt x="84" y="2109"/>
                  </a:lnTo>
                  <a:cubicBezTo>
                    <a:pt x="392" y="1761"/>
                    <a:pt x="660" y="1381"/>
                    <a:pt x="886" y="975"/>
                  </a:cubicBezTo>
                  <a:cubicBezTo>
                    <a:pt x="1055" y="671"/>
                    <a:pt x="1197" y="318"/>
                    <a:pt x="1065" y="0"/>
                  </a:cubicBezTo>
                  <a:close/>
                  <a:moveTo>
                    <a:pt x="84" y="2109"/>
                  </a:moveTo>
                  <a:cubicBezTo>
                    <a:pt x="57" y="2140"/>
                    <a:pt x="29" y="2171"/>
                    <a:pt x="1" y="2202"/>
                  </a:cubicBezTo>
                  <a:lnTo>
                    <a:pt x="63" y="2268"/>
                  </a:lnTo>
                  <a:cubicBezTo>
                    <a:pt x="69" y="2214"/>
                    <a:pt x="76" y="2162"/>
                    <a:pt x="84" y="210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1"/>
            <p:cNvSpPr/>
            <p:nvPr/>
          </p:nvSpPr>
          <p:spPr>
            <a:xfrm>
              <a:off x="1291192" y="2893512"/>
              <a:ext cx="83493" cy="146777"/>
            </a:xfrm>
            <a:custGeom>
              <a:avLst/>
              <a:gdLst/>
              <a:ahLst/>
              <a:cxnLst/>
              <a:rect l="l" t="t" r="r" b="b"/>
              <a:pathLst>
                <a:path w="1336" h="2349" extrusionOk="0">
                  <a:moveTo>
                    <a:pt x="1105" y="118"/>
                  </a:moveTo>
                  <a:cubicBezTo>
                    <a:pt x="1215" y="508"/>
                    <a:pt x="976" y="904"/>
                    <a:pt x="779" y="1230"/>
                  </a:cubicBezTo>
                  <a:cubicBezTo>
                    <a:pt x="609" y="1505"/>
                    <a:pt x="420" y="1766"/>
                    <a:pt x="214" y="2013"/>
                  </a:cubicBezTo>
                  <a:lnTo>
                    <a:pt x="214" y="2013"/>
                  </a:lnTo>
                  <a:cubicBezTo>
                    <a:pt x="277" y="1697"/>
                    <a:pt x="369" y="1386"/>
                    <a:pt x="488" y="1085"/>
                  </a:cubicBezTo>
                  <a:cubicBezTo>
                    <a:pt x="571" y="881"/>
                    <a:pt x="665" y="680"/>
                    <a:pt x="775" y="487"/>
                  </a:cubicBezTo>
                  <a:cubicBezTo>
                    <a:pt x="859" y="337"/>
                    <a:pt x="957" y="202"/>
                    <a:pt x="1105" y="118"/>
                  </a:cubicBezTo>
                  <a:close/>
                  <a:moveTo>
                    <a:pt x="1133" y="1"/>
                  </a:moveTo>
                  <a:cubicBezTo>
                    <a:pt x="1126" y="1"/>
                    <a:pt x="1118" y="3"/>
                    <a:pt x="1111" y="6"/>
                  </a:cubicBezTo>
                  <a:cubicBezTo>
                    <a:pt x="748" y="169"/>
                    <a:pt x="578" y="625"/>
                    <a:pt x="437" y="964"/>
                  </a:cubicBezTo>
                  <a:cubicBezTo>
                    <a:pt x="285" y="1334"/>
                    <a:pt x="180" y="1723"/>
                    <a:pt x="123" y="2120"/>
                  </a:cubicBezTo>
                  <a:lnTo>
                    <a:pt x="123" y="2120"/>
                  </a:lnTo>
                  <a:cubicBezTo>
                    <a:pt x="94" y="2153"/>
                    <a:pt x="65" y="2186"/>
                    <a:pt x="36" y="2218"/>
                  </a:cubicBezTo>
                  <a:cubicBezTo>
                    <a:pt x="1" y="2253"/>
                    <a:pt x="35" y="2305"/>
                    <a:pt x="71" y="2305"/>
                  </a:cubicBezTo>
                  <a:cubicBezTo>
                    <a:pt x="81" y="2305"/>
                    <a:pt x="92" y="2301"/>
                    <a:pt x="101" y="2291"/>
                  </a:cubicBezTo>
                  <a:lnTo>
                    <a:pt x="101" y="2291"/>
                  </a:lnTo>
                  <a:cubicBezTo>
                    <a:pt x="100" y="2300"/>
                    <a:pt x="99" y="2309"/>
                    <a:pt x="98" y="2319"/>
                  </a:cubicBezTo>
                  <a:cubicBezTo>
                    <a:pt x="96" y="2338"/>
                    <a:pt x="114" y="2349"/>
                    <a:pt x="130" y="2349"/>
                  </a:cubicBezTo>
                  <a:cubicBezTo>
                    <a:pt x="143" y="2349"/>
                    <a:pt x="155" y="2342"/>
                    <a:pt x="157" y="2329"/>
                  </a:cubicBezTo>
                  <a:lnTo>
                    <a:pt x="160" y="2329"/>
                  </a:lnTo>
                  <a:cubicBezTo>
                    <a:pt x="166" y="2287"/>
                    <a:pt x="172" y="2246"/>
                    <a:pt x="179" y="2205"/>
                  </a:cubicBezTo>
                  <a:lnTo>
                    <a:pt x="179" y="2205"/>
                  </a:lnTo>
                  <a:cubicBezTo>
                    <a:pt x="451" y="1897"/>
                    <a:pt x="695" y="1563"/>
                    <a:pt x="903" y="1209"/>
                  </a:cubicBezTo>
                  <a:cubicBezTo>
                    <a:pt x="1107" y="863"/>
                    <a:pt x="1335" y="445"/>
                    <a:pt x="1180" y="37"/>
                  </a:cubicBezTo>
                  <a:cubicBezTo>
                    <a:pt x="1175" y="15"/>
                    <a:pt x="1154" y="1"/>
                    <a:pt x="113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1"/>
            <p:cNvSpPr/>
            <p:nvPr/>
          </p:nvSpPr>
          <p:spPr>
            <a:xfrm>
              <a:off x="1290130" y="2951998"/>
              <a:ext cx="133552" cy="91166"/>
            </a:xfrm>
            <a:custGeom>
              <a:avLst/>
              <a:gdLst/>
              <a:ahLst/>
              <a:cxnLst/>
              <a:rect l="l" t="t" r="r" b="b"/>
              <a:pathLst>
                <a:path w="2137" h="1459" extrusionOk="0">
                  <a:moveTo>
                    <a:pt x="2026" y="0"/>
                  </a:moveTo>
                  <a:cubicBezTo>
                    <a:pt x="1596" y="0"/>
                    <a:pt x="1226" y="304"/>
                    <a:pt x="927" y="584"/>
                  </a:cubicBezTo>
                  <a:cubicBezTo>
                    <a:pt x="699" y="799"/>
                    <a:pt x="471" y="1016"/>
                    <a:pt x="242" y="1232"/>
                  </a:cubicBezTo>
                  <a:lnTo>
                    <a:pt x="242" y="1232"/>
                  </a:lnTo>
                  <a:cubicBezTo>
                    <a:pt x="882" y="825"/>
                    <a:pt x="1645" y="540"/>
                    <a:pt x="2137" y="7"/>
                  </a:cubicBezTo>
                  <a:cubicBezTo>
                    <a:pt x="2099" y="2"/>
                    <a:pt x="2062" y="0"/>
                    <a:pt x="2026" y="0"/>
                  </a:cubicBezTo>
                  <a:close/>
                  <a:moveTo>
                    <a:pt x="242" y="1232"/>
                  </a:moveTo>
                  <a:cubicBezTo>
                    <a:pt x="176" y="1274"/>
                    <a:pt x="112" y="1317"/>
                    <a:pt x="49" y="1362"/>
                  </a:cubicBezTo>
                  <a:lnTo>
                    <a:pt x="1" y="1459"/>
                  </a:lnTo>
                  <a:cubicBezTo>
                    <a:pt x="81" y="1383"/>
                    <a:pt x="162" y="1308"/>
                    <a:pt x="242" y="123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1"/>
            <p:cNvSpPr/>
            <p:nvPr/>
          </p:nvSpPr>
          <p:spPr>
            <a:xfrm>
              <a:off x="1288005" y="2948811"/>
              <a:ext cx="139801" cy="95914"/>
            </a:xfrm>
            <a:custGeom>
              <a:avLst/>
              <a:gdLst/>
              <a:ahLst/>
              <a:cxnLst/>
              <a:rect l="l" t="t" r="r" b="b"/>
              <a:pathLst>
                <a:path w="2237" h="1535" extrusionOk="0">
                  <a:moveTo>
                    <a:pt x="2049" y="105"/>
                  </a:moveTo>
                  <a:cubicBezTo>
                    <a:pt x="1642" y="498"/>
                    <a:pt x="1125" y="742"/>
                    <a:pt x="631" y="1016"/>
                  </a:cubicBezTo>
                  <a:lnTo>
                    <a:pt x="631" y="1016"/>
                  </a:lnTo>
                  <a:cubicBezTo>
                    <a:pt x="785" y="870"/>
                    <a:pt x="938" y="724"/>
                    <a:pt x="1096" y="583"/>
                  </a:cubicBezTo>
                  <a:cubicBezTo>
                    <a:pt x="1364" y="340"/>
                    <a:pt x="1678" y="113"/>
                    <a:pt x="2049" y="105"/>
                  </a:cubicBezTo>
                  <a:close/>
                  <a:moveTo>
                    <a:pt x="2064" y="0"/>
                  </a:moveTo>
                  <a:cubicBezTo>
                    <a:pt x="1697" y="0"/>
                    <a:pt x="1374" y="205"/>
                    <a:pt x="1099" y="442"/>
                  </a:cubicBezTo>
                  <a:cubicBezTo>
                    <a:pt x="923" y="594"/>
                    <a:pt x="757" y="760"/>
                    <a:pt x="591" y="922"/>
                  </a:cubicBezTo>
                  <a:cubicBezTo>
                    <a:pt x="487" y="1022"/>
                    <a:pt x="381" y="1121"/>
                    <a:pt x="278" y="1222"/>
                  </a:cubicBezTo>
                  <a:lnTo>
                    <a:pt x="278" y="1222"/>
                  </a:lnTo>
                  <a:cubicBezTo>
                    <a:pt x="203" y="1269"/>
                    <a:pt x="130" y="1317"/>
                    <a:pt x="59" y="1368"/>
                  </a:cubicBezTo>
                  <a:cubicBezTo>
                    <a:pt x="26" y="1390"/>
                    <a:pt x="30" y="1431"/>
                    <a:pt x="50" y="1454"/>
                  </a:cubicBezTo>
                  <a:lnTo>
                    <a:pt x="50" y="1454"/>
                  </a:lnTo>
                  <a:cubicBezTo>
                    <a:pt x="39" y="1465"/>
                    <a:pt x="28" y="1477"/>
                    <a:pt x="18" y="1489"/>
                  </a:cubicBezTo>
                  <a:cubicBezTo>
                    <a:pt x="1" y="1508"/>
                    <a:pt x="18" y="1535"/>
                    <a:pt x="40" y="1535"/>
                  </a:cubicBezTo>
                  <a:cubicBezTo>
                    <a:pt x="45" y="1535"/>
                    <a:pt x="50" y="1534"/>
                    <a:pt x="56" y="1530"/>
                  </a:cubicBezTo>
                  <a:cubicBezTo>
                    <a:pt x="123" y="1475"/>
                    <a:pt x="190" y="1419"/>
                    <a:pt x="255" y="1361"/>
                  </a:cubicBezTo>
                  <a:lnTo>
                    <a:pt x="255" y="1361"/>
                  </a:lnTo>
                  <a:cubicBezTo>
                    <a:pt x="906" y="940"/>
                    <a:pt x="1666" y="667"/>
                    <a:pt x="2205" y="96"/>
                  </a:cubicBezTo>
                  <a:cubicBezTo>
                    <a:pt x="2236" y="61"/>
                    <a:pt x="2216" y="6"/>
                    <a:pt x="2171" y="6"/>
                  </a:cubicBezTo>
                  <a:cubicBezTo>
                    <a:pt x="2135" y="2"/>
                    <a:pt x="2099" y="0"/>
                    <a:pt x="20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1"/>
            <p:cNvSpPr/>
            <p:nvPr/>
          </p:nvSpPr>
          <p:spPr>
            <a:xfrm>
              <a:off x="1292067" y="2996987"/>
              <a:ext cx="145863" cy="44677"/>
            </a:xfrm>
            <a:custGeom>
              <a:avLst/>
              <a:gdLst/>
              <a:ahLst/>
              <a:cxnLst/>
              <a:rect l="l" t="t" r="r" b="b"/>
              <a:pathLst>
                <a:path w="2334" h="715" extrusionOk="0">
                  <a:moveTo>
                    <a:pt x="1983" y="0"/>
                  </a:moveTo>
                  <a:cubicBezTo>
                    <a:pt x="1265" y="0"/>
                    <a:pt x="608" y="345"/>
                    <a:pt x="1" y="676"/>
                  </a:cubicBezTo>
                  <a:lnTo>
                    <a:pt x="91" y="714"/>
                  </a:lnTo>
                  <a:lnTo>
                    <a:pt x="2137" y="258"/>
                  </a:lnTo>
                  <a:cubicBezTo>
                    <a:pt x="2209" y="241"/>
                    <a:pt x="2292" y="217"/>
                    <a:pt x="2310" y="154"/>
                  </a:cubicBezTo>
                  <a:cubicBezTo>
                    <a:pt x="2334" y="61"/>
                    <a:pt x="2185" y="9"/>
                    <a:pt x="2075" y="2"/>
                  </a:cubicBezTo>
                  <a:cubicBezTo>
                    <a:pt x="2044" y="1"/>
                    <a:pt x="2013" y="0"/>
                    <a:pt x="198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1"/>
            <p:cNvSpPr/>
            <p:nvPr/>
          </p:nvSpPr>
          <p:spPr>
            <a:xfrm>
              <a:off x="1290005" y="2993363"/>
              <a:ext cx="151613" cy="52050"/>
            </a:xfrm>
            <a:custGeom>
              <a:avLst/>
              <a:gdLst/>
              <a:ahLst/>
              <a:cxnLst/>
              <a:rect l="l" t="t" r="r" b="b"/>
              <a:pathLst>
                <a:path w="2426" h="833" extrusionOk="0">
                  <a:moveTo>
                    <a:pt x="1960" y="113"/>
                  </a:moveTo>
                  <a:cubicBezTo>
                    <a:pt x="2017" y="113"/>
                    <a:pt x="2073" y="116"/>
                    <a:pt x="2128" y="123"/>
                  </a:cubicBezTo>
                  <a:cubicBezTo>
                    <a:pt x="2197" y="130"/>
                    <a:pt x="2356" y="192"/>
                    <a:pt x="2218" y="244"/>
                  </a:cubicBezTo>
                  <a:cubicBezTo>
                    <a:pt x="2128" y="271"/>
                    <a:pt x="2032" y="292"/>
                    <a:pt x="1938" y="309"/>
                  </a:cubicBezTo>
                  <a:lnTo>
                    <a:pt x="1330" y="444"/>
                  </a:lnTo>
                  <a:cubicBezTo>
                    <a:pt x="955" y="527"/>
                    <a:pt x="581" y="603"/>
                    <a:pt x="209" y="690"/>
                  </a:cubicBezTo>
                  <a:lnTo>
                    <a:pt x="209" y="690"/>
                  </a:lnTo>
                  <a:cubicBezTo>
                    <a:pt x="488" y="569"/>
                    <a:pt x="752" y="413"/>
                    <a:pt x="1040" y="309"/>
                  </a:cubicBezTo>
                  <a:cubicBezTo>
                    <a:pt x="1324" y="204"/>
                    <a:pt x="1647" y="113"/>
                    <a:pt x="1960" y="113"/>
                  </a:cubicBezTo>
                  <a:close/>
                  <a:moveTo>
                    <a:pt x="2057" y="1"/>
                  </a:moveTo>
                  <a:cubicBezTo>
                    <a:pt x="2040" y="1"/>
                    <a:pt x="2023" y="1"/>
                    <a:pt x="2007" y="2"/>
                  </a:cubicBezTo>
                  <a:cubicBezTo>
                    <a:pt x="1665" y="9"/>
                    <a:pt x="1330" y="78"/>
                    <a:pt x="1015" y="206"/>
                  </a:cubicBezTo>
                  <a:cubicBezTo>
                    <a:pt x="673" y="333"/>
                    <a:pt x="307" y="496"/>
                    <a:pt x="17" y="717"/>
                  </a:cubicBezTo>
                  <a:cubicBezTo>
                    <a:pt x="1" y="730"/>
                    <a:pt x="14" y="759"/>
                    <a:pt x="35" y="759"/>
                  </a:cubicBezTo>
                  <a:cubicBezTo>
                    <a:pt x="37" y="759"/>
                    <a:pt x="39" y="759"/>
                    <a:pt x="41" y="759"/>
                  </a:cubicBezTo>
                  <a:lnTo>
                    <a:pt x="37" y="759"/>
                  </a:lnTo>
                  <a:cubicBezTo>
                    <a:pt x="48" y="755"/>
                    <a:pt x="59" y="751"/>
                    <a:pt x="70" y="747"/>
                  </a:cubicBezTo>
                  <a:lnTo>
                    <a:pt x="70" y="747"/>
                  </a:lnTo>
                  <a:cubicBezTo>
                    <a:pt x="54" y="783"/>
                    <a:pt x="77" y="833"/>
                    <a:pt x="122" y="833"/>
                  </a:cubicBezTo>
                  <a:cubicBezTo>
                    <a:pt x="127" y="833"/>
                    <a:pt x="132" y="832"/>
                    <a:pt x="138" y="831"/>
                  </a:cubicBezTo>
                  <a:cubicBezTo>
                    <a:pt x="525" y="752"/>
                    <a:pt x="908" y="658"/>
                    <a:pt x="1292" y="575"/>
                  </a:cubicBezTo>
                  <a:lnTo>
                    <a:pt x="1859" y="447"/>
                  </a:lnTo>
                  <a:lnTo>
                    <a:pt x="2142" y="385"/>
                  </a:lnTo>
                  <a:cubicBezTo>
                    <a:pt x="2215" y="375"/>
                    <a:pt x="2284" y="351"/>
                    <a:pt x="2343" y="309"/>
                  </a:cubicBezTo>
                  <a:cubicBezTo>
                    <a:pt x="2415" y="257"/>
                    <a:pt x="2426" y="154"/>
                    <a:pt x="2363" y="91"/>
                  </a:cubicBezTo>
                  <a:cubicBezTo>
                    <a:pt x="2289" y="14"/>
                    <a:pt x="2163" y="1"/>
                    <a:pt x="20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1"/>
            <p:cNvSpPr/>
            <p:nvPr/>
          </p:nvSpPr>
          <p:spPr>
            <a:xfrm>
              <a:off x="1194887" y="2997050"/>
              <a:ext cx="109366" cy="44614"/>
            </a:xfrm>
            <a:custGeom>
              <a:avLst/>
              <a:gdLst/>
              <a:ahLst/>
              <a:cxnLst/>
              <a:rect l="l" t="t" r="r" b="b"/>
              <a:pathLst>
                <a:path w="1750" h="714" extrusionOk="0">
                  <a:moveTo>
                    <a:pt x="175" y="1"/>
                  </a:moveTo>
                  <a:cubicBezTo>
                    <a:pt x="118" y="1"/>
                    <a:pt x="56" y="12"/>
                    <a:pt x="35" y="57"/>
                  </a:cubicBezTo>
                  <a:cubicBezTo>
                    <a:pt x="1" y="122"/>
                    <a:pt x="90" y="185"/>
                    <a:pt x="167" y="219"/>
                  </a:cubicBezTo>
                  <a:cubicBezTo>
                    <a:pt x="664" y="423"/>
                    <a:pt x="1179" y="589"/>
                    <a:pt x="1705" y="713"/>
                  </a:cubicBezTo>
                  <a:lnTo>
                    <a:pt x="1749" y="703"/>
                  </a:lnTo>
                  <a:cubicBezTo>
                    <a:pt x="1393" y="288"/>
                    <a:pt x="806" y="19"/>
                    <a:pt x="201" y="1"/>
                  </a:cubicBezTo>
                  <a:cubicBezTo>
                    <a:pt x="193" y="1"/>
                    <a:pt x="184" y="1"/>
                    <a:pt x="17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1"/>
            <p:cNvSpPr/>
            <p:nvPr/>
          </p:nvSpPr>
          <p:spPr>
            <a:xfrm>
              <a:off x="1190575" y="2993238"/>
              <a:ext cx="118865" cy="51675"/>
            </a:xfrm>
            <a:custGeom>
              <a:avLst/>
              <a:gdLst/>
              <a:ahLst/>
              <a:cxnLst/>
              <a:rect l="l" t="t" r="r" b="b"/>
              <a:pathLst>
                <a:path w="1902" h="827" extrusionOk="0">
                  <a:moveTo>
                    <a:pt x="255" y="120"/>
                  </a:moveTo>
                  <a:cubicBezTo>
                    <a:pt x="283" y="120"/>
                    <a:pt x="312" y="123"/>
                    <a:pt x="325" y="125"/>
                  </a:cubicBezTo>
                  <a:cubicBezTo>
                    <a:pt x="834" y="154"/>
                    <a:pt x="1340" y="360"/>
                    <a:pt x="1698" y="724"/>
                  </a:cubicBezTo>
                  <a:lnTo>
                    <a:pt x="1698" y="724"/>
                  </a:lnTo>
                  <a:cubicBezTo>
                    <a:pt x="1414" y="643"/>
                    <a:pt x="1131" y="554"/>
                    <a:pt x="851" y="456"/>
                  </a:cubicBezTo>
                  <a:cubicBezTo>
                    <a:pt x="699" y="401"/>
                    <a:pt x="550" y="342"/>
                    <a:pt x="401" y="284"/>
                  </a:cubicBezTo>
                  <a:cubicBezTo>
                    <a:pt x="339" y="259"/>
                    <a:pt x="225" y="235"/>
                    <a:pt x="184" y="180"/>
                  </a:cubicBezTo>
                  <a:cubicBezTo>
                    <a:pt x="145" y="130"/>
                    <a:pt x="201" y="120"/>
                    <a:pt x="255" y="120"/>
                  </a:cubicBezTo>
                  <a:close/>
                  <a:moveTo>
                    <a:pt x="280" y="1"/>
                  </a:moveTo>
                  <a:cubicBezTo>
                    <a:pt x="136" y="1"/>
                    <a:pt x="1" y="36"/>
                    <a:pt x="39" y="180"/>
                  </a:cubicBezTo>
                  <a:cubicBezTo>
                    <a:pt x="70" y="290"/>
                    <a:pt x="211" y="335"/>
                    <a:pt x="308" y="370"/>
                  </a:cubicBezTo>
                  <a:cubicBezTo>
                    <a:pt x="446" y="425"/>
                    <a:pt x="588" y="477"/>
                    <a:pt x="730" y="526"/>
                  </a:cubicBezTo>
                  <a:cubicBezTo>
                    <a:pt x="1068" y="640"/>
                    <a:pt x="1414" y="733"/>
                    <a:pt x="1763" y="805"/>
                  </a:cubicBezTo>
                  <a:cubicBezTo>
                    <a:pt x="1765" y="806"/>
                    <a:pt x="1768" y="806"/>
                    <a:pt x="1770" y="806"/>
                  </a:cubicBezTo>
                  <a:cubicBezTo>
                    <a:pt x="1771" y="806"/>
                    <a:pt x="1772" y="806"/>
                    <a:pt x="1774" y="806"/>
                  </a:cubicBezTo>
                  <a:lnTo>
                    <a:pt x="1774" y="806"/>
                  </a:lnTo>
                  <a:cubicBezTo>
                    <a:pt x="1786" y="821"/>
                    <a:pt x="1801" y="827"/>
                    <a:pt x="1816" y="827"/>
                  </a:cubicBezTo>
                  <a:cubicBezTo>
                    <a:pt x="1861" y="827"/>
                    <a:pt x="1902" y="767"/>
                    <a:pt x="1860" y="723"/>
                  </a:cubicBezTo>
                  <a:cubicBezTo>
                    <a:pt x="1528" y="339"/>
                    <a:pt x="1048" y="100"/>
                    <a:pt x="550" y="28"/>
                  </a:cubicBezTo>
                  <a:cubicBezTo>
                    <a:pt x="501" y="20"/>
                    <a:pt x="388" y="1"/>
                    <a:pt x="28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1"/>
            <p:cNvSpPr/>
            <p:nvPr/>
          </p:nvSpPr>
          <p:spPr>
            <a:xfrm>
              <a:off x="1252320" y="2945125"/>
              <a:ext cx="41059" cy="74795"/>
            </a:xfrm>
            <a:custGeom>
              <a:avLst/>
              <a:gdLst/>
              <a:ahLst/>
              <a:cxnLst/>
              <a:rect l="l" t="t" r="r" b="b"/>
              <a:pathLst>
                <a:path w="657" h="1197" extrusionOk="0">
                  <a:moveTo>
                    <a:pt x="26" y="0"/>
                  </a:moveTo>
                  <a:cubicBezTo>
                    <a:pt x="13" y="0"/>
                    <a:pt x="1" y="13"/>
                    <a:pt x="8" y="27"/>
                  </a:cubicBezTo>
                  <a:lnTo>
                    <a:pt x="8" y="31"/>
                  </a:lnTo>
                  <a:cubicBezTo>
                    <a:pt x="170" y="421"/>
                    <a:pt x="374" y="794"/>
                    <a:pt x="564" y="1175"/>
                  </a:cubicBezTo>
                  <a:cubicBezTo>
                    <a:pt x="572" y="1190"/>
                    <a:pt x="585" y="1196"/>
                    <a:pt x="598" y="1196"/>
                  </a:cubicBezTo>
                  <a:cubicBezTo>
                    <a:pt x="626" y="1196"/>
                    <a:pt x="657" y="1166"/>
                    <a:pt x="640" y="1133"/>
                  </a:cubicBezTo>
                  <a:cubicBezTo>
                    <a:pt x="447" y="756"/>
                    <a:pt x="264" y="373"/>
                    <a:pt x="42" y="10"/>
                  </a:cubicBezTo>
                  <a:cubicBezTo>
                    <a:pt x="38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1"/>
            <p:cNvSpPr/>
            <p:nvPr/>
          </p:nvSpPr>
          <p:spPr>
            <a:xfrm>
              <a:off x="1298504" y="2930941"/>
              <a:ext cx="55683" cy="94415"/>
            </a:xfrm>
            <a:custGeom>
              <a:avLst/>
              <a:gdLst/>
              <a:ahLst/>
              <a:cxnLst/>
              <a:rect l="l" t="t" r="r" b="b"/>
              <a:pathLst>
                <a:path w="891" h="1511" extrusionOk="0">
                  <a:moveTo>
                    <a:pt x="847" y="1"/>
                  </a:moveTo>
                  <a:cubicBezTo>
                    <a:pt x="838" y="1"/>
                    <a:pt x="830" y="4"/>
                    <a:pt x="824" y="12"/>
                  </a:cubicBezTo>
                  <a:cubicBezTo>
                    <a:pt x="734" y="109"/>
                    <a:pt x="676" y="240"/>
                    <a:pt x="606" y="351"/>
                  </a:cubicBezTo>
                  <a:cubicBezTo>
                    <a:pt x="534" y="479"/>
                    <a:pt x="465" y="603"/>
                    <a:pt x="396" y="731"/>
                  </a:cubicBezTo>
                  <a:cubicBezTo>
                    <a:pt x="257" y="980"/>
                    <a:pt x="129" y="1236"/>
                    <a:pt x="5" y="1491"/>
                  </a:cubicBezTo>
                  <a:cubicBezTo>
                    <a:pt x="0" y="1501"/>
                    <a:pt x="9" y="1511"/>
                    <a:pt x="18" y="1511"/>
                  </a:cubicBezTo>
                  <a:cubicBezTo>
                    <a:pt x="22" y="1511"/>
                    <a:pt x="26" y="1509"/>
                    <a:pt x="29" y="1505"/>
                  </a:cubicBezTo>
                  <a:lnTo>
                    <a:pt x="33" y="1505"/>
                  </a:lnTo>
                  <a:cubicBezTo>
                    <a:pt x="167" y="1253"/>
                    <a:pt x="306" y="1008"/>
                    <a:pt x="451" y="762"/>
                  </a:cubicBezTo>
                  <a:cubicBezTo>
                    <a:pt x="520" y="645"/>
                    <a:pt x="593" y="524"/>
                    <a:pt x="665" y="403"/>
                  </a:cubicBezTo>
                  <a:cubicBezTo>
                    <a:pt x="738" y="289"/>
                    <a:pt x="831" y="175"/>
                    <a:pt x="883" y="47"/>
                  </a:cubicBezTo>
                  <a:cubicBezTo>
                    <a:pt x="890" y="22"/>
                    <a:pt x="868" y="1"/>
                    <a:pt x="8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1"/>
            <p:cNvSpPr/>
            <p:nvPr/>
          </p:nvSpPr>
          <p:spPr>
            <a:xfrm>
              <a:off x="1304878" y="2975430"/>
              <a:ext cx="78744" cy="59111"/>
            </a:xfrm>
            <a:custGeom>
              <a:avLst/>
              <a:gdLst/>
              <a:ahLst/>
              <a:cxnLst/>
              <a:rect l="l" t="t" r="r" b="b"/>
              <a:pathLst>
                <a:path w="1260" h="946" extrusionOk="0">
                  <a:moveTo>
                    <a:pt x="1210" y="1"/>
                  </a:moveTo>
                  <a:cubicBezTo>
                    <a:pt x="1208" y="1"/>
                    <a:pt x="1205" y="1"/>
                    <a:pt x="1203" y="2"/>
                  </a:cubicBezTo>
                  <a:cubicBezTo>
                    <a:pt x="1082" y="22"/>
                    <a:pt x="964" y="109"/>
                    <a:pt x="857" y="171"/>
                  </a:cubicBezTo>
                  <a:cubicBezTo>
                    <a:pt x="753" y="233"/>
                    <a:pt x="646" y="309"/>
                    <a:pt x="542" y="385"/>
                  </a:cubicBezTo>
                  <a:cubicBezTo>
                    <a:pt x="342" y="534"/>
                    <a:pt x="166" y="710"/>
                    <a:pt x="14" y="911"/>
                  </a:cubicBezTo>
                  <a:cubicBezTo>
                    <a:pt x="1" y="926"/>
                    <a:pt x="17" y="946"/>
                    <a:pt x="35" y="946"/>
                  </a:cubicBezTo>
                  <a:cubicBezTo>
                    <a:pt x="40" y="946"/>
                    <a:pt x="46" y="944"/>
                    <a:pt x="52" y="938"/>
                  </a:cubicBezTo>
                  <a:cubicBezTo>
                    <a:pt x="221" y="766"/>
                    <a:pt x="404" y="603"/>
                    <a:pt x="598" y="455"/>
                  </a:cubicBezTo>
                  <a:cubicBezTo>
                    <a:pt x="698" y="378"/>
                    <a:pt x="805" y="309"/>
                    <a:pt x="912" y="247"/>
                  </a:cubicBezTo>
                  <a:cubicBezTo>
                    <a:pt x="1016" y="185"/>
                    <a:pt x="1140" y="137"/>
                    <a:pt x="1234" y="57"/>
                  </a:cubicBezTo>
                  <a:cubicBezTo>
                    <a:pt x="1259" y="35"/>
                    <a:pt x="1238" y="1"/>
                    <a:pt x="12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1"/>
            <p:cNvSpPr/>
            <p:nvPr/>
          </p:nvSpPr>
          <p:spPr>
            <a:xfrm>
              <a:off x="1307503" y="2997987"/>
              <a:ext cx="97430" cy="36741"/>
            </a:xfrm>
            <a:custGeom>
              <a:avLst/>
              <a:gdLst/>
              <a:ahLst/>
              <a:cxnLst/>
              <a:rect l="l" t="t" r="r" b="b"/>
              <a:pathLst>
                <a:path w="1559" h="588" extrusionOk="0">
                  <a:moveTo>
                    <a:pt x="1510" y="0"/>
                  </a:moveTo>
                  <a:cubicBezTo>
                    <a:pt x="1382" y="14"/>
                    <a:pt x="1254" y="42"/>
                    <a:pt x="1129" y="83"/>
                  </a:cubicBezTo>
                  <a:cubicBezTo>
                    <a:pt x="998" y="118"/>
                    <a:pt x="870" y="159"/>
                    <a:pt x="742" y="208"/>
                  </a:cubicBezTo>
                  <a:cubicBezTo>
                    <a:pt x="497" y="294"/>
                    <a:pt x="255" y="405"/>
                    <a:pt x="30" y="532"/>
                  </a:cubicBezTo>
                  <a:cubicBezTo>
                    <a:pt x="1" y="547"/>
                    <a:pt x="17" y="588"/>
                    <a:pt x="42" y="588"/>
                  </a:cubicBezTo>
                  <a:cubicBezTo>
                    <a:pt x="46" y="588"/>
                    <a:pt x="50" y="587"/>
                    <a:pt x="55" y="584"/>
                  </a:cubicBezTo>
                  <a:cubicBezTo>
                    <a:pt x="297" y="477"/>
                    <a:pt x="538" y="370"/>
                    <a:pt x="791" y="284"/>
                  </a:cubicBezTo>
                  <a:cubicBezTo>
                    <a:pt x="908" y="246"/>
                    <a:pt x="1029" y="208"/>
                    <a:pt x="1150" y="173"/>
                  </a:cubicBezTo>
                  <a:cubicBezTo>
                    <a:pt x="1278" y="145"/>
                    <a:pt x="1403" y="107"/>
                    <a:pt x="1527" y="66"/>
                  </a:cubicBezTo>
                  <a:cubicBezTo>
                    <a:pt x="1558" y="52"/>
                    <a:pt x="1544" y="0"/>
                    <a:pt x="151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1"/>
            <p:cNvSpPr/>
            <p:nvPr/>
          </p:nvSpPr>
          <p:spPr>
            <a:xfrm>
              <a:off x="1226197" y="3008735"/>
              <a:ext cx="88180" cy="20870"/>
            </a:xfrm>
            <a:custGeom>
              <a:avLst/>
              <a:gdLst/>
              <a:ahLst/>
              <a:cxnLst/>
              <a:rect l="l" t="t" r="r" b="b"/>
              <a:pathLst>
                <a:path w="1411" h="334" extrusionOk="0">
                  <a:moveTo>
                    <a:pt x="50" y="0"/>
                  </a:moveTo>
                  <a:cubicBezTo>
                    <a:pt x="42" y="0"/>
                    <a:pt x="33" y="0"/>
                    <a:pt x="25" y="1"/>
                  </a:cubicBezTo>
                  <a:cubicBezTo>
                    <a:pt x="4" y="4"/>
                    <a:pt x="1" y="36"/>
                    <a:pt x="18" y="46"/>
                  </a:cubicBezTo>
                  <a:cubicBezTo>
                    <a:pt x="66" y="67"/>
                    <a:pt x="118" y="84"/>
                    <a:pt x="174" y="87"/>
                  </a:cubicBezTo>
                  <a:lnTo>
                    <a:pt x="326" y="122"/>
                  </a:lnTo>
                  <a:lnTo>
                    <a:pt x="664" y="195"/>
                  </a:lnTo>
                  <a:cubicBezTo>
                    <a:pt x="886" y="243"/>
                    <a:pt x="1110" y="298"/>
                    <a:pt x="1335" y="333"/>
                  </a:cubicBezTo>
                  <a:cubicBezTo>
                    <a:pt x="1338" y="333"/>
                    <a:pt x="1341" y="334"/>
                    <a:pt x="1344" y="334"/>
                  </a:cubicBezTo>
                  <a:cubicBezTo>
                    <a:pt x="1390" y="334"/>
                    <a:pt x="1411" y="263"/>
                    <a:pt x="1359" y="250"/>
                  </a:cubicBezTo>
                  <a:cubicBezTo>
                    <a:pt x="1131" y="195"/>
                    <a:pt x="903" y="160"/>
                    <a:pt x="675" y="115"/>
                  </a:cubicBezTo>
                  <a:lnTo>
                    <a:pt x="343" y="53"/>
                  </a:lnTo>
                  <a:lnTo>
                    <a:pt x="167" y="18"/>
                  </a:lnTo>
                  <a:cubicBezTo>
                    <a:pt x="129" y="7"/>
                    <a:pt x="90" y="0"/>
                    <a:pt x="5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5" name="Google Shape;4455;p51"/>
          <p:cNvGrpSpPr/>
          <p:nvPr/>
        </p:nvGrpSpPr>
        <p:grpSpPr>
          <a:xfrm>
            <a:off x="2212431" y="2154565"/>
            <a:ext cx="805498" cy="657092"/>
            <a:chOff x="2212431" y="2154565"/>
            <a:chExt cx="805498" cy="657092"/>
          </a:xfrm>
        </p:grpSpPr>
        <p:sp>
          <p:nvSpPr>
            <p:cNvPr id="4456" name="Google Shape;4456;p51"/>
            <p:cNvSpPr/>
            <p:nvPr/>
          </p:nvSpPr>
          <p:spPr>
            <a:xfrm>
              <a:off x="2212431" y="2267787"/>
              <a:ext cx="564892" cy="483634"/>
            </a:xfrm>
            <a:custGeom>
              <a:avLst/>
              <a:gdLst/>
              <a:ahLst/>
              <a:cxnLst/>
              <a:rect l="l" t="t" r="r" b="b"/>
              <a:pathLst>
                <a:path w="9039" h="7740" extrusionOk="0">
                  <a:moveTo>
                    <a:pt x="4005" y="1"/>
                  </a:moveTo>
                  <a:cubicBezTo>
                    <a:pt x="3599" y="1"/>
                    <a:pt x="3178" y="240"/>
                    <a:pt x="3087" y="644"/>
                  </a:cubicBezTo>
                  <a:cubicBezTo>
                    <a:pt x="2981" y="446"/>
                    <a:pt x="2768" y="356"/>
                    <a:pt x="2543" y="356"/>
                  </a:cubicBezTo>
                  <a:cubicBezTo>
                    <a:pt x="2335" y="356"/>
                    <a:pt x="2117" y="433"/>
                    <a:pt x="1964" y="575"/>
                  </a:cubicBezTo>
                  <a:cubicBezTo>
                    <a:pt x="1642" y="865"/>
                    <a:pt x="1528" y="1314"/>
                    <a:pt x="1428" y="1736"/>
                  </a:cubicBezTo>
                  <a:cubicBezTo>
                    <a:pt x="1337" y="1652"/>
                    <a:pt x="1221" y="1615"/>
                    <a:pt x="1101" y="1615"/>
                  </a:cubicBezTo>
                  <a:cubicBezTo>
                    <a:pt x="885" y="1615"/>
                    <a:pt x="655" y="1735"/>
                    <a:pt x="526" y="1919"/>
                  </a:cubicBezTo>
                  <a:cubicBezTo>
                    <a:pt x="326" y="2206"/>
                    <a:pt x="312" y="2576"/>
                    <a:pt x="322" y="2925"/>
                  </a:cubicBezTo>
                  <a:cubicBezTo>
                    <a:pt x="332" y="3274"/>
                    <a:pt x="360" y="3633"/>
                    <a:pt x="229" y="3955"/>
                  </a:cubicBezTo>
                  <a:cubicBezTo>
                    <a:pt x="167" y="4110"/>
                    <a:pt x="66" y="4255"/>
                    <a:pt x="49" y="4425"/>
                  </a:cubicBezTo>
                  <a:cubicBezTo>
                    <a:pt x="1" y="4978"/>
                    <a:pt x="789" y="5168"/>
                    <a:pt x="1103" y="5624"/>
                  </a:cubicBezTo>
                  <a:cubicBezTo>
                    <a:pt x="1290" y="5890"/>
                    <a:pt x="1297" y="6236"/>
                    <a:pt x="1380" y="6547"/>
                  </a:cubicBezTo>
                  <a:cubicBezTo>
                    <a:pt x="1458" y="6857"/>
                    <a:pt x="1680" y="7183"/>
                    <a:pt x="1994" y="7183"/>
                  </a:cubicBezTo>
                  <a:cubicBezTo>
                    <a:pt x="1999" y="7183"/>
                    <a:pt x="2004" y="7183"/>
                    <a:pt x="2009" y="7183"/>
                  </a:cubicBezTo>
                  <a:cubicBezTo>
                    <a:pt x="2146" y="7180"/>
                    <a:pt x="2294" y="7116"/>
                    <a:pt x="2425" y="7116"/>
                  </a:cubicBezTo>
                  <a:cubicBezTo>
                    <a:pt x="2481" y="7116"/>
                    <a:pt x="2535" y="7128"/>
                    <a:pt x="2582" y="7162"/>
                  </a:cubicBezTo>
                  <a:cubicBezTo>
                    <a:pt x="2669" y="7228"/>
                    <a:pt x="2697" y="7338"/>
                    <a:pt x="2752" y="7432"/>
                  </a:cubicBezTo>
                  <a:cubicBezTo>
                    <a:pt x="2869" y="7642"/>
                    <a:pt x="3110" y="7740"/>
                    <a:pt x="3357" y="7740"/>
                  </a:cubicBezTo>
                  <a:cubicBezTo>
                    <a:pt x="3475" y="7740"/>
                    <a:pt x="3595" y="7717"/>
                    <a:pt x="3702" y="7674"/>
                  </a:cubicBezTo>
                  <a:cubicBezTo>
                    <a:pt x="4031" y="7539"/>
                    <a:pt x="4273" y="7252"/>
                    <a:pt x="4504" y="6979"/>
                  </a:cubicBezTo>
                  <a:lnTo>
                    <a:pt x="4490" y="6950"/>
                  </a:lnTo>
                  <a:lnTo>
                    <a:pt x="4490" y="6950"/>
                  </a:lnTo>
                  <a:cubicBezTo>
                    <a:pt x="4634" y="7199"/>
                    <a:pt x="4931" y="7335"/>
                    <a:pt x="5223" y="7335"/>
                  </a:cubicBezTo>
                  <a:cubicBezTo>
                    <a:pt x="5463" y="7335"/>
                    <a:pt x="5699" y="7244"/>
                    <a:pt x="5845" y="7048"/>
                  </a:cubicBezTo>
                  <a:cubicBezTo>
                    <a:pt x="5903" y="7314"/>
                    <a:pt x="6179" y="7445"/>
                    <a:pt x="6461" y="7445"/>
                  </a:cubicBezTo>
                  <a:cubicBezTo>
                    <a:pt x="6582" y="7445"/>
                    <a:pt x="6704" y="7421"/>
                    <a:pt x="6809" y="7373"/>
                  </a:cubicBezTo>
                  <a:cubicBezTo>
                    <a:pt x="7165" y="7210"/>
                    <a:pt x="7421" y="6893"/>
                    <a:pt x="7753" y="6689"/>
                  </a:cubicBezTo>
                  <a:cubicBezTo>
                    <a:pt x="7926" y="6581"/>
                    <a:pt x="8119" y="6505"/>
                    <a:pt x="8271" y="6371"/>
                  </a:cubicBezTo>
                  <a:cubicBezTo>
                    <a:pt x="8534" y="6122"/>
                    <a:pt x="8617" y="5742"/>
                    <a:pt x="8479" y="5406"/>
                  </a:cubicBezTo>
                  <a:cubicBezTo>
                    <a:pt x="9032" y="4947"/>
                    <a:pt x="9039" y="3975"/>
                    <a:pt x="8493" y="3505"/>
                  </a:cubicBezTo>
                  <a:cubicBezTo>
                    <a:pt x="8997" y="2739"/>
                    <a:pt x="8431" y="1744"/>
                    <a:pt x="7553" y="1744"/>
                  </a:cubicBezTo>
                  <a:cubicBezTo>
                    <a:pt x="7504" y="1744"/>
                    <a:pt x="7454" y="1747"/>
                    <a:pt x="7404" y="1753"/>
                  </a:cubicBezTo>
                  <a:cubicBezTo>
                    <a:pt x="7301" y="983"/>
                    <a:pt x="6533" y="395"/>
                    <a:pt x="5770" y="395"/>
                  </a:cubicBezTo>
                  <a:cubicBezTo>
                    <a:pt x="5608" y="395"/>
                    <a:pt x="5447" y="421"/>
                    <a:pt x="5292" y="478"/>
                  </a:cubicBezTo>
                  <a:cubicBezTo>
                    <a:pt x="5197" y="515"/>
                    <a:pt x="5091" y="560"/>
                    <a:pt x="4992" y="560"/>
                  </a:cubicBezTo>
                  <a:cubicBezTo>
                    <a:pt x="4951" y="560"/>
                    <a:pt x="4911" y="552"/>
                    <a:pt x="4874" y="533"/>
                  </a:cubicBezTo>
                  <a:cubicBezTo>
                    <a:pt x="4784" y="488"/>
                    <a:pt x="4736" y="395"/>
                    <a:pt x="4677" y="315"/>
                  </a:cubicBezTo>
                  <a:cubicBezTo>
                    <a:pt x="4520" y="99"/>
                    <a:pt x="4266" y="1"/>
                    <a:pt x="40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1"/>
            <p:cNvSpPr/>
            <p:nvPr/>
          </p:nvSpPr>
          <p:spPr>
            <a:xfrm>
              <a:off x="2345045" y="2399006"/>
              <a:ext cx="145676" cy="47988"/>
            </a:xfrm>
            <a:custGeom>
              <a:avLst/>
              <a:gdLst/>
              <a:ahLst/>
              <a:cxnLst/>
              <a:rect l="l" t="t" r="r" b="b"/>
              <a:pathLst>
                <a:path w="2331" h="768" extrusionOk="0">
                  <a:moveTo>
                    <a:pt x="68" y="1"/>
                  </a:moveTo>
                  <a:cubicBezTo>
                    <a:pt x="40" y="1"/>
                    <a:pt x="11" y="20"/>
                    <a:pt x="11" y="58"/>
                  </a:cubicBezTo>
                  <a:lnTo>
                    <a:pt x="11" y="54"/>
                  </a:lnTo>
                  <a:lnTo>
                    <a:pt x="11" y="54"/>
                  </a:lnTo>
                  <a:cubicBezTo>
                    <a:pt x="1" y="400"/>
                    <a:pt x="246" y="704"/>
                    <a:pt x="588" y="759"/>
                  </a:cubicBezTo>
                  <a:cubicBezTo>
                    <a:pt x="623" y="765"/>
                    <a:pt x="658" y="767"/>
                    <a:pt x="693" y="767"/>
                  </a:cubicBezTo>
                  <a:cubicBezTo>
                    <a:pt x="945" y="767"/>
                    <a:pt x="1180" y="628"/>
                    <a:pt x="1315" y="419"/>
                  </a:cubicBezTo>
                  <a:lnTo>
                    <a:pt x="1315" y="419"/>
                  </a:lnTo>
                  <a:cubicBezTo>
                    <a:pt x="1427" y="486"/>
                    <a:pt x="1559" y="520"/>
                    <a:pt x="1691" y="520"/>
                  </a:cubicBezTo>
                  <a:cubicBezTo>
                    <a:pt x="1929" y="520"/>
                    <a:pt x="2166" y="411"/>
                    <a:pt x="2285" y="196"/>
                  </a:cubicBezTo>
                  <a:cubicBezTo>
                    <a:pt x="2331" y="114"/>
                    <a:pt x="2263" y="41"/>
                    <a:pt x="2193" y="41"/>
                  </a:cubicBezTo>
                  <a:cubicBezTo>
                    <a:pt x="2162" y="41"/>
                    <a:pt x="2131" y="55"/>
                    <a:pt x="2109" y="89"/>
                  </a:cubicBezTo>
                  <a:cubicBezTo>
                    <a:pt x="2010" y="236"/>
                    <a:pt x="1835" y="322"/>
                    <a:pt x="1662" y="322"/>
                  </a:cubicBezTo>
                  <a:cubicBezTo>
                    <a:pt x="1551" y="322"/>
                    <a:pt x="1441" y="287"/>
                    <a:pt x="1352" y="210"/>
                  </a:cubicBezTo>
                  <a:cubicBezTo>
                    <a:pt x="1333" y="189"/>
                    <a:pt x="1308" y="179"/>
                    <a:pt x="1283" y="179"/>
                  </a:cubicBezTo>
                  <a:cubicBezTo>
                    <a:pt x="1243" y="179"/>
                    <a:pt x="1203" y="206"/>
                    <a:pt x="1190" y="251"/>
                  </a:cubicBezTo>
                  <a:cubicBezTo>
                    <a:pt x="1102" y="461"/>
                    <a:pt x="898" y="594"/>
                    <a:pt x="678" y="594"/>
                  </a:cubicBezTo>
                  <a:cubicBezTo>
                    <a:pt x="655" y="594"/>
                    <a:pt x="632" y="593"/>
                    <a:pt x="609" y="590"/>
                  </a:cubicBezTo>
                  <a:cubicBezTo>
                    <a:pt x="357" y="552"/>
                    <a:pt x="149" y="306"/>
                    <a:pt x="125" y="58"/>
                  </a:cubicBezTo>
                  <a:cubicBezTo>
                    <a:pt x="125" y="20"/>
                    <a:pt x="97" y="1"/>
                    <a:pt x="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1"/>
            <p:cNvSpPr/>
            <p:nvPr/>
          </p:nvSpPr>
          <p:spPr>
            <a:xfrm>
              <a:off x="2314485" y="2513978"/>
              <a:ext cx="165487" cy="66359"/>
            </a:xfrm>
            <a:custGeom>
              <a:avLst/>
              <a:gdLst/>
              <a:ahLst/>
              <a:cxnLst/>
              <a:rect l="l" t="t" r="r" b="b"/>
              <a:pathLst>
                <a:path w="2648" h="1062" extrusionOk="0">
                  <a:moveTo>
                    <a:pt x="218" y="0"/>
                  </a:moveTo>
                  <a:cubicBezTo>
                    <a:pt x="186" y="0"/>
                    <a:pt x="155" y="19"/>
                    <a:pt x="144" y="63"/>
                  </a:cubicBezTo>
                  <a:lnTo>
                    <a:pt x="141" y="63"/>
                  </a:lnTo>
                  <a:cubicBezTo>
                    <a:pt x="0" y="576"/>
                    <a:pt x="415" y="1061"/>
                    <a:pt x="915" y="1061"/>
                  </a:cubicBezTo>
                  <a:cubicBezTo>
                    <a:pt x="982" y="1061"/>
                    <a:pt x="1050" y="1053"/>
                    <a:pt x="1119" y="1034"/>
                  </a:cubicBezTo>
                  <a:cubicBezTo>
                    <a:pt x="1261" y="993"/>
                    <a:pt x="1380" y="915"/>
                    <a:pt x="1529" y="915"/>
                  </a:cubicBezTo>
                  <a:cubicBezTo>
                    <a:pt x="1543" y="915"/>
                    <a:pt x="1557" y="915"/>
                    <a:pt x="1572" y="917"/>
                  </a:cubicBezTo>
                  <a:cubicBezTo>
                    <a:pt x="1664" y="925"/>
                    <a:pt x="1751" y="939"/>
                    <a:pt x="1840" y="939"/>
                  </a:cubicBezTo>
                  <a:cubicBezTo>
                    <a:pt x="1898" y="939"/>
                    <a:pt x="1956" y="933"/>
                    <a:pt x="2017" y="917"/>
                  </a:cubicBezTo>
                  <a:cubicBezTo>
                    <a:pt x="2280" y="848"/>
                    <a:pt x="2543" y="640"/>
                    <a:pt x="2622" y="367"/>
                  </a:cubicBezTo>
                  <a:cubicBezTo>
                    <a:pt x="2648" y="275"/>
                    <a:pt x="2561" y="198"/>
                    <a:pt x="2480" y="198"/>
                  </a:cubicBezTo>
                  <a:cubicBezTo>
                    <a:pt x="2439" y="198"/>
                    <a:pt x="2400" y="218"/>
                    <a:pt x="2377" y="264"/>
                  </a:cubicBezTo>
                  <a:cubicBezTo>
                    <a:pt x="2280" y="464"/>
                    <a:pt x="2149" y="616"/>
                    <a:pt x="1924" y="668"/>
                  </a:cubicBezTo>
                  <a:cubicBezTo>
                    <a:pt x="1887" y="676"/>
                    <a:pt x="1851" y="678"/>
                    <a:pt x="1815" y="678"/>
                  </a:cubicBezTo>
                  <a:cubicBezTo>
                    <a:pt x="1735" y="678"/>
                    <a:pt x="1656" y="665"/>
                    <a:pt x="1575" y="658"/>
                  </a:cubicBezTo>
                  <a:cubicBezTo>
                    <a:pt x="1557" y="656"/>
                    <a:pt x="1538" y="655"/>
                    <a:pt x="1520" y="655"/>
                  </a:cubicBezTo>
                  <a:cubicBezTo>
                    <a:pt x="1416" y="655"/>
                    <a:pt x="1313" y="679"/>
                    <a:pt x="1219" y="723"/>
                  </a:cubicBezTo>
                  <a:cubicBezTo>
                    <a:pt x="1100" y="773"/>
                    <a:pt x="982" y="808"/>
                    <a:pt x="865" y="808"/>
                  </a:cubicBezTo>
                  <a:cubicBezTo>
                    <a:pt x="769" y="808"/>
                    <a:pt x="673" y="784"/>
                    <a:pt x="576" y="723"/>
                  </a:cubicBezTo>
                  <a:cubicBezTo>
                    <a:pt x="372" y="599"/>
                    <a:pt x="272" y="340"/>
                    <a:pt x="307" y="108"/>
                  </a:cubicBezTo>
                  <a:cubicBezTo>
                    <a:pt x="317" y="44"/>
                    <a:pt x="266" y="0"/>
                    <a:pt x="2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1"/>
            <p:cNvSpPr/>
            <p:nvPr/>
          </p:nvSpPr>
          <p:spPr>
            <a:xfrm>
              <a:off x="2577277" y="2449369"/>
              <a:ext cx="149738" cy="69671"/>
            </a:xfrm>
            <a:custGeom>
              <a:avLst/>
              <a:gdLst/>
              <a:ahLst/>
              <a:cxnLst/>
              <a:rect l="l" t="t" r="r" b="b"/>
              <a:pathLst>
                <a:path w="2396" h="1115" extrusionOk="0">
                  <a:moveTo>
                    <a:pt x="171" y="0"/>
                  </a:moveTo>
                  <a:cubicBezTo>
                    <a:pt x="148" y="0"/>
                    <a:pt x="125" y="11"/>
                    <a:pt x="111" y="36"/>
                  </a:cubicBezTo>
                  <a:lnTo>
                    <a:pt x="114" y="36"/>
                  </a:lnTo>
                  <a:cubicBezTo>
                    <a:pt x="0" y="188"/>
                    <a:pt x="4" y="420"/>
                    <a:pt x="55" y="593"/>
                  </a:cubicBezTo>
                  <a:cubicBezTo>
                    <a:pt x="114" y="786"/>
                    <a:pt x="246" y="945"/>
                    <a:pt x="422" y="1038"/>
                  </a:cubicBezTo>
                  <a:cubicBezTo>
                    <a:pt x="524" y="1090"/>
                    <a:pt x="636" y="1114"/>
                    <a:pt x="747" y="1114"/>
                  </a:cubicBezTo>
                  <a:cubicBezTo>
                    <a:pt x="981" y="1114"/>
                    <a:pt x="1215" y="1007"/>
                    <a:pt x="1364" y="826"/>
                  </a:cubicBezTo>
                  <a:lnTo>
                    <a:pt x="1364" y="826"/>
                  </a:lnTo>
                  <a:cubicBezTo>
                    <a:pt x="1467" y="902"/>
                    <a:pt x="1591" y="947"/>
                    <a:pt x="1719" y="947"/>
                  </a:cubicBezTo>
                  <a:cubicBezTo>
                    <a:pt x="1781" y="947"/>
                    <a:pt x="1843" y="936"/>
                    <a:pt x="1905" y="914"/>
                  </a:cubicBezTo>
                  <a:cubicBezTo>
                    <a:pt x="2108" y="834"/>
                    <a:pt x="2395" y="523"/>
                    <a:pt x="2219" y="302"/>
                  </a:cubicBezTo>
                  <a:cubicBezTo>
                    <a:pt x="2198" y="281"/>
                    <a:pt x="2169" y="271"/>
                    <a:pt x="2141" y="271"/>
                  </a:cubicBezTo>
                  <a:cubicBezTo>
                    <a:pt x="2113" y="271"/>
                    <a:pt x="2085" y="280"/>
                    <a:pt x="2064" y="299"/>
                  </a:cubicBezTo>
                  <a:cubicBezTo>
                    <a:pt x="2008" y="358"/>
                    <a:pt x="2001" y="423"/>
                    <a:pt x="1970" y="492"/>
                  </a:cubicBezTo>
                  <a:cubicBezTo>
                    <a:pt x="1943" y="558"/>
                    <a:pt x="1887" y="613"/>
                    <a:pt x="1825" y="644"/>
                  </a:cubicBezTo>
                  <a:cubicBezTo>
                    <a:pt x="1786" y="661"/>
                    <a:pt x="1745" y="669"/>
                    <a:pt x="1705" y="669"/>
                  </a:cubicBezTo>
                  <a:cubicBezTo>
                    <a:pt x="1611" y="669"/>
                    <a:pt x="1519" y="625"/>
                    <a:pt x="1459" y="548"/>
                  </a:cubicBezTo>
                  <a:cubicBezTo>
                    <a:pt x="1430" y="507"/>
                    <a:pt x="1374" y="478"/>
                    <a:pt x="1323" y="478"/>
                  </a:cubicBezTo>
                  <a:cubicBezTo>
                    <a:pt x="1282" y="478"/>
                    <a:pt x="1244" y="497"/>
                    <a:pt x="1224" y="544"/>
                  </a:cubicBezTo>
                  <a:cubicBezTo>
                    <a:pt x="1136" y="743"/>
                    <a:pt x="930" y="878"/>
                    <a:pt x="718" y="878"/>
                  </a:cubicBezTo>
                  <a:cubicBezTo>
                    <a:pt x="653" y="878"/>
                    <a:pt x="588" y="865"/>
                    <a:pt x="526" y="838"/>
                  </a:cubicBezTo>
                  <a:cubicBezTo>
                    <a:pt x="394" y="776"/>
                    <a:pt x="294" y="669"/>
                    <a:pt x="246" y="534"/>
                  </a:cubicBezTo>
                  <a:cubicBezTo>
                    <a:pt x="183" y="382"/>
                    <a:pt x="204" y="247"/>
                    <a:pt x="242" y="91"/>
                  </a:cubicBezTo>
                  <a:cubicBezTo>
                    <a:pt x="258" y="39"/>
                    <a:pt x="214" y="0"/>
                    <a:pt x="17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1"/>
            <p:cNvSpPr/>
            <p:nvPr/>
          </p:nvSpPr>
          <p:spPr>
            <a:xfrm>
              <a:off x="2563090" y="2577026"/>
              <a:ext cx="61245" cy="28243"/>
            </a:xfrm>
            <a:custGeom>
              <a:avLst/>
              <a:gdLst/>
              <a:ahLst/>
              <a:cxnLst/>
              <a:rect l="l" t="t" r="r" b="b"/>
              <a:pathLst>
                <a:path w="980" h="452" extrusionOk="0">
                  <a:moveTo>
                    <a:pt x="78" y="0"/>
                  </a:moveTo>
                  <a:cubicBezTo>
                    <a:pt x="40" y="0"/>
                    <a:pt x="0" y="34"/>
                    <a:pt x="9" y="77"/>
                  </a:cubicBezTo>
                  <a:lnTo>
                    <a:pt x="6" y="77"/>
                  </a:lnTo>
                  <a:cubicBezTo>
                    <a:pt x="51" y="278"/>
                    <a:pt x="231" y="409"/>
                    <a:pt x="428" y="444"/>
                  </a:cubicBezTo>
                  <a:cubicBezTo>
                    <a:pt x="460" y="449"/>
                    <a:pt x="493" y="452"/>
                    <a:pt x="526" y="452"/>
                  </a:cubicBezTo>
                  <a:cubicBezTo>
                    <a:pt x="595" y="452"/>
                    <a:pt x="663" y="440"/>
                    <a:pt x="728" y="419"/>
                  </a:cubicBezTo>
                  <a:cubicBezTo>
                    <a:pt x="784" y="399"/>
                    <a:pt x="835" y="371"/>
                    <a:pt x="880" y="333"/>
                  </a:cubicBezTo>
                  <a:cubicBezTo>
                    <a:pt x="901" y="312"/>
                    <a:pt x="922" y="291"/>
                    <a:pt x="939" y="267"/>
                  </a:cubicBezTo>
                  <a:cubicBezTo>
                    <a:pt x="960" y="236"/>
                    <a:pt x="970" y="202"/>
                    <a:pt x="974" y="167"/>
                  </a:cubicBezTo>
                  <a:cubicBezTo>
                    <a:pt x="979" y="111"/>
                    <a:pt x="924" y="69"/>
                    <a:pt x="872" y="69"/>
                  </a:cubicBezTo>
                  <a:cubicBezTo>
                    <a:pt x="857" y="69"/>
                    <a:pt x="842" y="73"/>
                    <a:pt x="829" y="81"/>
                  </a:cubicBezTo>
                  <a:cubicBezTo>
                    <a:pt x="791" y="108"/>
                    <a:pt x="756" y="136"/>
                    <a:pt x="721" y="167"/>
                  </a:cubicBezTo>
                  <a:lnTo>
                    <a:pt x="713" y="175"/>
                  </a:lnTo>
                  <a:lnTo>
                    <a:pt x="713" y="175"/>
                  </a:lnTo>
                  <a:cubicBezTo>
                    <a:pt x="713" y="175"/>
                    <a:pt x="713" y="175"/>
                    <a:pt x="713" y="175"/>
                  </a:cubicBezTo>
                  <a:cubicBezTo>
                    <a:pt x="711" y="175"/>
                    <a:pt x="695" y="185"/>
                    <a:pt x="690" y="188"/>
                  </a:cubicBezTo>
                  <a:cubicBezTo>
                    <a:pt x="676" y="198"/>
                    <a:pt x="663" y="205"/>
                    <a:pt x="649" y="212"/>
                  </a:cubicBezTo>
                  <a:lnTo>
                    <a:pt x="632" y="219"/>
                  </a:lnTo>
                  <a:cubicBezTo>
                    <a:pt x="638" y="217"/>
                    <a:pt x="642" y="216"/>
                    <a:pt x="642" y="216"/>
                  </a:cubicBezTo>
                  <a:lnTo>
                    <a:pt x="642" y="216"/>
                  </a:lnTo>
                  <a:cubicBezTo>
                    <a:pt x="643" y="216"/>
                    <a:pt x="640" y="217"/>
                    <a:pt x="635" y="219"/>
                  </a:cubicBezTo>
                  <a:lnTo>
                    <a:pt x="611" y="229"/>
                  </a:lnTo>
                  <a:cubicBezTo>
                    <a:pt x="590" y="233"/>
                    <a:pt x="573" y="240"/>
                    <a:pt x="552" y="240"/>
                  </a:cubicBezTo>
                  <a:cubicBezTo>
                    <a:pt x="547" y="240"/>
                    <a:pt x="538" y="241"/>
                    <a:pt x="538" y="241"/>
                  </a:cubicBezTo>
                  <a:cubicBezTo>
                    <a:pt x="537" y="241"/>
                    <a:pt x="539" y="241"/>
                    <a:pt x="545" y="240"/>
                  </a:cubicBezTo>
                  <a:lnTo>
                    <a:pt x="545" y="240"/>
                  </a:lnTo>
                  <a:lnTo>
                    <a:pt x="511" y="243"/>
                  </a:lnTo>
                  <a:lnTo>
                    <a:pt x="452" y="243"/>
                  </a:lnTo>
                  <a:lnTo>
                    <a:pt x="424" y="240"/>
                  </a:lnTo>
                  <a:cubicBezTo>
                    <a:pt x="420" y="240"/>
                    <a:pt x="417" y="240"/>
                    <a:pt x="416" y="240"/>
                  </a:cubicBezTo>
                  <a:lnTo>
                    <a:pt x="416" y="240"/>
                  </a:lnTo>
                  <a:cubicBezTo>
                    <a:pt x="415" y="240"/>
                    <a:pt x="414" y="240"/>
                    <a:pt x="414" y="240"/>
                  </a:cubicBezTo>
                  <a:cubicBezTo>
                    <a:pt x="393" y="236"/>
                    <a:pt x="376" y="233"/>
                    <a:pt x="355" y="226"/>
                  </a:cubicBezTo>
                  <a:lnTo>
                    <a:pt x="331" y="219"/>
                  </a:lnTo>
                  <a:cubicBezTo>
                    <a:pt x="328" y="219"/>
                    <a:pt x="308" y="210"/>
                    <a:pt x="308" y="210"/>
                  </a:cubicBezTo>
                  <a:lnTo>
                    <a:pt x="308" y="210"/>
                  </a:lnTo>
                  <a:cubicBezTo>
                    <a:pt x="309" y="210"/>
                    <a:pt x="310" y="211"/>
                    <a:pt x="314" y="212"/>
                  </a:cubicBezTo>
                  <a:cubicBezTo>
                    <a:pt x="296" y="205"/>
                    <a:pt x="279" y="195"/>
                    <a:pt x="265" y="184"/>
                  </a:cubicBezTo>
                  <a:cubicBezTo>
                    <a:pt x="255" y="181"/>
                    <a:pt x="248" y="174"/>
                    <a:pt x="238" y="170"/>
                  </a:cubicBezTo>
                  <a:cubicBezTo>
                    <a:pt x="238" y="170"/>
                    <a:pt x="229" y="163"/>
                    <a:pt x="227" y="161"/>
                  </a:cubicBezTo>
                  <a:lnTo>
                    <a:pt x="227" y="161"/>
                  </a:lnTo>
                  <a:cubicBezTo>
                    <a:pt x="228" y="162"/>
                    <a:pt x="229" y="163"/>
                    <a:pt x="231" y="164"/>
                  </a:cubicBezTo>
                  <a:cubicBezTo>
                    <a:pt x="227" y="161"/>
                    <a:pt x="226" y="160"/>
                    <a:pt x="226" y="160"/>
                  </a:cubicBezTo>
                  <a:lnTo>
                    <a:pt x="226" y="160"/>
                  </a:lnTo>
                  <a:cubicBezTo>
                    <a:pt x="226" y="160"/>
                    <a:pt x="226" y="161"/>
                    <a:pt x="227" y="161"/>
                  </a:cubicBezTo>
                  <a:lnTo>
                    <a:pt x="227" y="161"/>
                  </a:lnTo>
                  <a:cubicBezTo>
                    <a:pt x="211" y="151"/>
                    <a:pt x="198" y="138"/>
                    <a:pt x="186" y="126"/>
                  </a:cubicBezTo>
                  <a:cubicBezTo>
                    <a:pt x="162" y="98"/>
                    <a:pt x="141" y="67"/>
                    <a:pt x="127" y="32"/>
                  </a:cubicBezTo>
                  <a:cubicBezTo>
                    <a:pt x="116" y="10"/>
                    <a:pt x="97" y="0"/>
                    <a:pt x="7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1"/>
            <p:cNvSpPr/>
            <p:nvPr/>
          </p:nvSpPr>
          <p:spPr>
            <a:xfrm>
              <a:off x="2672644" y="2566903"/>
              <a:ext cx="54371" cy="38303"/>
            </a:xfrm>
            <a:custGeom>
              <a:avLst/>
              <a:gdLst/>
              <a:ahLst/>
              <a:cxnLst/>
              <a:rect l="l" t="t" r="r" b="b"/>
              <a:pathLst>
                <a:path w="870" h="613" extrusionOk="0">
                  <a:moveTo>
                    <a:pt x="555" y="326"/>
                  </a:moveTo>
                  <a:cubicBezTo>
                    <a:pt x="550" y="332"/>
                    <a:pt x="548" y="334"/>
                    <a:pt x="548" y="335"/>
                  </a:cubicBezTo>
                  <a:lnTo>
                    <a:pt x="548" y="335"/>
                  </a:lnTo>
                  <a:cubicBezTo>
                    <a:pt x="551" y="332"/>
                    <a:pt x="553" y="329"/>
                    <a:pt x="555" y="326"/>
                  </a:cubicBezTo>
                  <a:close/>
                  <a:moveTo>
                    <a:pt x="723" y="1"/>
                  </a:moveTo>
                  <a:cubicBezTo>
                    <a:pt x="676" y="1"/>
                    <a:pt x="629" y="34"/>
                    <a:pt x="614" y="77"/>
                  </a:cubicBezTo>
                  <a:cubicBezTo>
                    <a:pt x="607" y="122"/>
                    <a:pt x="603" y="163"/>
                    <a:pt x="603" y="208"/>
                  </a:cubicBezTo>
                  <a:cubicBezTo>
                    <a:pt x="602" y="214"/>
                    <a:pt x="602" y="215"/>
                    <a:pt x="602" y="215"/>
                  </a:cubicBezTo>
                  <a:cubicBezTo>
                    <a:pt x="602" y="215"/>
                    <a:pt x="604" y="204"/>
                    <a:pt x="604" y="204"/>
                  </a:cubicBezTo>
                  <a:lnTo>
                    <a:pt x="604" y="204"/>
                  </a:lnTo>
                  <a:cubicBezTo>
                    <a:pt x="604" y="204"/>
                    <a:pt x="604" y="206"/>
                    <a:pt x="603" y="212"/>
                  </a:cubicBezTo>
                  <a:cubicBezTo>
                    <a:pt x="603" y="222"/>
                    <a:pt x="600" y="229"/>
                    <a:pt x="596" y="239"/>
                  </a:cubicBezTo>
                  <a:cubicBezTo>
                    <a:pt x="593" y="246"/>
                    <a:pt x="593" y="256"/>
                    <a:pt x="589" y="263"/>
                  </a:cubicBezTo>
                  <a:cubicBezTo>
                    <a:pt x="587" y="270"/>
                    <a:pt x="584" y="276"/>
                    <a:pt x="584" y="276"/>
                  </a:cubicBezTo>
                  <a:cubicBezTo>
                    <a:pt x="584" y="276"/>
                    <a:pt x="585" y="274"/>
                    <a:pt x="589" y="267"/>
                  </a:cubicBezTo>
                  <a:lnTo>
                    <a:pt x="589" y="267"/>
                  </a:lnTo>
                  <a:cubicBezTo>
                    <a:pt x="579" y="284"/>
                    <a:pt x="572" y="301"/>
                    <a:pt x="562" y="319"/>
                  </a:cubicBezTo>
                  <a:cubicBezTo>
                    <a:pt x="559" y="321"/>
                    <a:pt x="548" y="335"/>
                    <a:pt x="548" y="335"/>
                  </a:cubicBezTo>
                  <a:cubicBezTo>
                    <a:pt x="548" y="335"/>
                    <a:pt x="548" y="335"/>
                    <a:pt x="548" y="335"/>
                  </a:cubicBezTo>
                  <a:lnTo>
                    <a:pt x="548" y="335"/>
                  </a:lnTo>
                  <a:cubicBezTo>
                    <a:pt x="545" y="339"/>
                    <a:pt x="541" y="343"/>
                    <a:pt x="538" y="346"/>
                  </a:cubicBezTo>
                  <a:cubicBezTo>
                    <a:pt x="527" y="360"/>
                    <a:pt x="513" y="371"/>
                    <a:pt x="499" y="381"/>
                  </a:cubicBezTo>
                  <a:cubicBezTo>
                    <a:pt x="505" y="377"/>
                    <a:pt x="507" y="375"/>
                    <a:pt x="506" y="375"/>
                  </a:cubicBezTo>
                  <a:lnTo>
                    <a:pt x="506" y="375"/>
                  </a:lnTo>
                  <a:cubicBezTo>
                    <a:pt x="506" y="375"/>
                    <a:pt x="495" y="383"/>
                    <a:pt x="493" y="388"/>
                  </a:cubicBezTo>
                  <a:cubicBezTo>
                    <a:pt x="482" y="391"/>
                    <a:pt x="475" y="398"/>
                    <a:pt x="465" y="402"/>
                  </a:cubicBezTo>
                  <a:lnTo>
                    <a:pt x="455" y="405"/>
                  </a:lnTo>
                  <a:lnTo>
                    <a:pt x="458" y="405"/>
                  </a:lnTo>
                  <a:cubicBezTo>
                    <a:pt x="448" y="409"/>
                    <a:pt x="437" y="412"/>
                    <a:pt x="427" y="415"/>
                  </a:cubicBezTo>
                  <a:cubicBezTo>
                    <a:pt x="412" y="418"/>
                    <a:pt x="397" y="421"/>
                    <a:pt x="383" y="424"/>
                  </a:cubicBezTo>
                  <a:lnTo>
                    <a:pt x="383" y="424"/>
                  </a:lnTo>
                  <a:cubicBezTo>
                    <a:pt x="383" y="424"/>
                    <a:pt x="383" y="424"/>
                    <a:pt x="382" y="424"/>
                  </a:cubicBezTo>
                  <a:cubicBezTo>
                    <a:pt x="380" y="424"/>
                    <a:pt x="367" y="426"/>
                    <a:pt x="365" y="426"/>
                  </a:cubicBezTo>
                  <a:lnTo>
                    <a:pt x="341" y="426"/>
                  </a:lnTo>
                  <a:lnTo>
                    <a:pt x="313" y="422"/>
                  </a:lnTo>
                  <a:cubicBezTo>
                    <a:pt x="327" y="422"/>
                    <a:pt x="299" y="422"/>
                    <a:pt x="296" y="419"/>
                  </a:cubicBezTo>
                  <a:cubicBezTo>
                    <a:pt x="230" y="409"/>
                    <a:pt x="171" y="371"/>
                    <a:pt x="130" y="319"/>
                  </a:cubicBezTo>
                  <a:cubicBezTo>
                    <a:pt x="117" y="304"/>
                    <a:pt x="102" y="298"/>
                    <a:pt x="87" y="298"/>
                  </a:cubicBezTo>
                  <a:cubicBezTo>
                    <a:pt x="43" y="298"/>
                    <a:pt x="0" y="348"/>
                    <a:pt x="26" y="395"/>
                  </a:cubicBezTo>
                  <a:lnTo>
                    <a:pt x="23" y="398"/>
                  </a:lnTo>
                  <a:cubicBezTo>
                    <a:pt x="102" y="533"/>
                    <a:pt x="247" y="612"/>
                    <a:pt x="396" y="612"/>
                  </a:cubicBezTo>
                  <a:cubicBezTo>
                    <a:pt x="449" y="612"/>
                    <a:pt x="503" y="602"/>
                    <a:pt x="555" y="581"/>
                  </a:cubicBezTo>
                  <a:cubicBezTo>
                    <a:pt x="648" y="543"/>
                    <a:pt x="728" y="474"/>
                    <a:pt x="776" y="384"/>
                  </a:cubicBezTo>
                  <a:cubicBezTo>
                    <a:pt x="835" y="284"/>
                    <a:pt x="869" y="135"/>
                    <a:pt x="793" y="35"/>
                  </a:cubicBezTo>
                  <a:cubicBezTo>
                    <a:pt x="774" y="11"/>
                    <a:pt x="748" y="1"/>
                    <a:pt x="7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1"/>
            <p:cNvSpPr/>
            <p:nvPr/>
          </p:nvSpPr>
          <p:spPr>
            <a:xfrm>
              <a:off x="2572715" y="2361640"/>
              <a:ext cx="64620" cy="48551"/>
            </a:xfrm>
            <a:custGeom>
              <a:avLst/>
              <a:gdLst/>
              <a:ahLst/>
              <a:cxnLst/>
              <a:rect l="l" t="t" r="r" b="b"/>
              <a:pathLst>
                <a:path w="1034" h="777" extrusionOk="0">
                  <a:moveTo>
                    <a:pt x="184" y="1"/>
                  </a:moveTo>
                  <a:cubicBezTo>
                    <a:pt x="163" y="1"/>
                    <a:pt x="141" y="10"/>
                    <a:pt x="125" y="33"/>
                  </a:cubicBezTo>
                  <a:lnTo>
                    <a:pt x="128" y="37"/>
                  </a:lnTo>
                  <a:cubicBezTo>
                    <a:pt x="1" y="213"/>
                    <a:pt x="39" y="476"/>
                    <a:pt x="184" y="631"/>
                  </a:cubicBezTo>
                  <a:cubicBezTo>
                    <a:pt x="260" y="718"/>
                    <a:pt x="370" y="770"/>
                    <a:pt x="488" y="777"/>
                  </a:cubicBezTo>
                  <a:cubicBezTo>
                    <a:pt x="612" y="777"/>
                    <a:pt x="733" y="735"/>
                    <a:pt x="830" y="659"/>
                  </a:cubicBezTo>
                  <a:cubicBezTo>
                    <a:pt x="934" y="576"/>
                    <a:pt x="1034" y="424"/>
                    <a:pt x="989" y="289"/>
                  </a:cubicBezTo>
                  <a:cubicBezTo>
                    <a:pt x="979" y="248"/>
                    <a:pt x="944" y="217"/>
                    <a:pt x="903" y="213"/>
                  </a:cubicBezTo>
                  <a:cubicBezTo>
                    <a:pt x="897" y="212"/>
                    <a:pt x="892" y="212"/>
                    <a:pt x="886" y="212"/>
                  </a:cubicBezTo>
                  <a:cubicBezTo>
                    <a:pt x="853" y="212"/>
                    <a:pt x="820" y="229"/>
                    <a:pt x="802" y="262"/>
                  </a:cubicBezTo>
                  <a:cubicBezTo>
                    <a:pt x="789" y="282"/>
                    <a:pt x="778" y="310"/>
                    <a:pt x="768" y="334"/>
                  </a:cubicBezTo>
                  <a:cubicBezTo>
                    <a:pt x="764" y="344"/>
                    <a:pt x="761" y="355"/>
                    <a:pt x="757" y="365"/>
                  </a:cubicBezTo>
                  <a:cubicBezTo>
                    <a:pt x="757" y="366"/>
                    <a:pt x="757" y="366"/>
                    <a:pt x="756" y="367"/>
                  </a:cubicBezTo>
                  <a:lnTo>
                    <a:pt x="756" y="367"/>
                  </a:lnTo>
                  <a:cubicBezTo>
                    <a:pt x="757" y="365"/>
                    <a:pt x="757" y="365"/>
                    <a:pt x="757" y="365"/>
                  </a:cubicBezTo>
                  <a:lnTo>
                    <a:pt x="757" y="365"/>
                  </a:lnTo>
                  <a:cubicBezTo>
                    <a:pt x="757" y="365"/>
                    <a:pt x="753" y="373"/>
                    <a:pt x="751" y="376"/>
                  </a:cubicBezTo>
                  <a:cubicBezTo>
                    <a:pt x="754" y="373"/>
                    <a:pt x="754" y="370"/>
                    <a:pt x="756" y="367"/>
                  </a:cubicBezTo>
                  <a:lnTo>
                    <a:pt x="756" y="367"/>
                  </a:lnTo>
                  <a:cubicBezTo>
                    <a:pt x="756" y="368"/>
                    <a:pt x="755" y="370"/>
                    <a:pt x="754" y="372"/>
                  </a:cubicBezTo>
                  <a:cubicBezTo>
                    <a:pt x="747" y="386"/>
                    <a:pt x="733" y="407"/>
                    <a:pt x="723" y="424"/>
                  </a:cubicBezTo>
                  <a:cubicBezTo>
                    <a:pt x="721" y="428"/>
                    <a:pt x="714" y="438"/>
                    <a:pt x="711" y="443"/>
                  </a:cubicBezTo>
                  <a:lnTo>
                    <a:pt x="711" y="443"/>
                  </a:lnTo>
                  <a:cubicBezTo>
                    <a:pt x="708" y="446"/>
                    <a:pt x="700" y="453"/>
                    <a:pt x="695" y="459"/>
                  </a:cubicBezTo>
                  <a:lnTo>
                    <a:pt x="671" y="479"/>
                  </a:lnTo>
                  <a:cubicBezTo>
                    <a:pt x="669" y="481"/>
                    <a:pt x="662" y="487"/>
                    <a:pt x="657" y="492"/>
                  </a:cubicBezTo>
                  <a:lnTo>
                    <a:pt x="657" y="492"/>
                  </a:lnTo>
                  <a:cubicBezTo>
                    <a:pt x="653" y="495"/>
                    <a:pt x="645" y="501"/>
                    <a:pt x="643" y="503"/>
                  </a:cubicBezTo>
                  <a:lnTo>
                    <a:pt x="612" y="521"/>
                  </a:lnTo>
                  <a:lnTo>
                    <a:pt x="585" y="535"/>
                  </a:lnTo>
                  <a:lnTo>
                    <a:pt x="575" y="538"/>
                  </a:lnTo>
                  <a:lnTo>
                    <a:pt x="575" y="538"/>
                  </a:lnTo>
                  <a:cubicBezTo>
                    <a:pt x="575" y="538"/>
                    <a:pt x="573" y="538"/>
                    <a:pt x="571" y="538"/>
                  </a:cubicBezTo>
                  <a:cubicBezTo>
                    <a:pt x="550" y="541"/>
                    <a:pt x="529" y="552"/>
                    <a:pt x="509" y="555"/>
                  </a:cubicBezTo>
                  <a:lnTo>
                    <a:pt x="467" y="555"/>
                  </a:lnTo>
                  <a:lnTo>
                    <a:pt x="445" y="553"/>
                  </a:lnTo>
                  <a:lnTo>
                    <a:pt x="445" y="553"/>
                  </a:lnTo>
                  <a:cubicBezTo>
                    <a:pt x="448" y="553"/>
                    <a:pt x="428" y="548"/>
                    <a:pt x="422" y="548"/>
                  </a:cubicBezTo>
                  <a:cubicBezTo>
                    <a:pt x="415" y="545"/>
                    <a:pt x="402" y="541"/>
                    <a:pt x="391" y="538"/>
                  </a:cubicBezTo>
                  <a:lnTo>
                    <a:pt x="381" y="535"/>
                  </a:lnTo>
                  <a:lnTo>
                    <a:pt x="381" y="535"/>
                  </a:lnTo>
                  <a:cubicBezTo>
                    <a:pt x="390" y="538"/>
                    <a:pt x="392" y="539"/>
                    <a:pt x="391" y="539"/>
                  </a:cubicBezTo>
                  <a:cubicBezTo>
                    <a:pt x="389" y="539"/>
                    <a:pt x="383" y="537"/>
                    <a:pt x="381" y="535"/>
                  </a:cubicBezTo>
                  <a:lnTo>
                    <a:pt x="381" y="535"/>
                  </a:lnTo>
                  <a:cubicBezTo>
                    <a:pt x="381" y="535"/>
                    <a:pt x="381" y="535"/>
                    <a:pt x="381" y="535"/>
                  </a:cubicBezTo>
                  <a:cubicBezTo>
                    <a:pt x="364" y="525"/>
                    <a:pt x="348" y="515"/>
                    <a:pt x="332" y="505"/>
                  </a:cubicBezTo>
                  <a:lnTo>
                    <a:pt x="332" y="505"/>
                  </a:lnTo>
                  <a:cubicBezTo>
                    <a:pt x="328" y="502"/>
                    <a:pt x="324" y="498"/>
                    <a:pt x="322" y="497"/>
                  </a:cubicBezTo>
                  <a:cubicBezTo>
                    <a:pt x="315" y="490"/>
                    <a:pt x="308" y="483"/>
                    <a:pt x="301" y="472"/>
                  </a:cubicBezTo>
                  <a:cubicBezTo>
                    <a:pt x="294" y="465"/>
                    <a:pt x="287" y="459"/>
                    <a:pt x="281" y="452"/>
                  </a:cubicBezTo>
                  <a:cubicBezTo>
                    <a:pt x="278" y="449"/>
                    <a:pt x="278" y="449"/>
                    <a:pt x="277" y="449"/>
                  </a:cubicBezTo>
                  <a:lnTo>
                    <a:pt x="277" y="449"/>
                  </a:lnTo>
                  <a:cubicBezTo>
                    <a:pt x="277" y="449"/>
                    <a:pt x="281" y="453"/>
                    <a:pt x="281" y="455"/>
                  </a:cubicBezTo>
                  <a:cubicBezTo>
                    <a:pt x="277" y="448"/>
                    <a:pt x="274" y="441"/>
                    <a:pt x="267" y="438"/>
                  </a:cubicBezTo>
                  <a:cubicBezTo>
                    <a:pt x="256" y="421"/>
                    <a:pt x="249" y="403"/>
                    <a:pt x="239" y="383"/>
                  </a:cubicBezTo>
                  <a:cubicBezTo>
                    <a:pt x="239" y="379"/>
                    <a:pt x="233" y="365"/>
                    <a:pt x="232" y="365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1" y="363"/>
                    <a:pt x="229" y="358"/>
                    <a:pt x="229" y="358"/>
                  </a:cubicBezTo>
                  <a:lnTo>
                    <a:pt x="225" y="341"/>
                  </a:lnTo>
                  <a:cubicBezTo>
                    <a:pt x="198" y="262"/>
                    <a:pt x="208" y="179"/>
                    <a:pt x="246" y="106"/>
                  </a:cubicBezTo>
                  <a:cubicBezTo>
                    <a:pt x="280" y="51"/>
                    <a:pt x="233" y="1"/>
                    <a:pt x="1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1"/>
            <p:cNvSpPr/>
            <p:nvPr/>
          </p:nvSpPr>
          <p:spPr>
            <a:xfrm>
              <a:off x="2250865" y="2434560"/>
              <a:ext cx="54496" cy="53362"/>
            </a:xfrm>
            <a:custGeom>
              <a:avLst/>
              <a:gdLst/>
              <a:ahLst/>
              <a:cxnLst/>
              <a:rect l="l" t="t" r="r" b="b"/>
              <a:pathLst>
                <a:path w="872" h="854" extrusionOk="0">
                  <a:moveTo>
                    <a:pt x="305" y="591"/>
                  </a:moveTo>
                  <a:cubicBezTo>
                    <a:pt x="305" y="591"/>
                    <a:pt x="306" y="591"/>
                    <a:pt x="307" y="592"/>
                  </a:cubicBezTo>
                  <a:lnTo>
                    <a:pt x="307" y="592"/>
                  </a:lnTo>
                  <a:lnTo>
                    <a:pt x="305" y="591"/>
                  </a:lnTo>
                  <a:close/>
                  <a:moveTo>
                    <a:pt x="573" y="633"/>
                  </a:moveTo>
                  <a:lnTo>
                    <a:pt x="573" y="633"/>
                  </a:lnTo>
                  <a:cubicBezTo>
                    <a:pt x="571" y="635"/>
                    <a:pt x="568" y="636"/>
                    <a:pt x="564" y="636"/>
                  </a:cubicBezTo>
                  <a:cubicBezTo>
                    <a:pt x="564" y="636"/>
                    <a:pt x="570" y="634"/>
                    <a:pt x="573" y="633"/>
                  </a:cubicBezTo>
                  <a:close/>
                  <a:moveTo>
                    <a:pt x="149" y="1"/>
                  </a:moveTo>
                  <a:cubicBezTo>
                    <a:pt x="123" y="1"/>
                    <a:pt x="97" y="15"/>
                    <a:pt x="87" y="48"/>
                  </a:cubicBezTo>
                  <a:cubicBezTo>
                    <a:pt x="8" y="235"/>
                    <a:pt x="1" y="467"/>
                    <a:pt x="115" y="639"/>
                  </a:cubicBezTo>
                  <a:cubicBezTo>
                    <a:pt x="201" y="774"/>
                    <a:pt x="351" y="854"/>
                    <a:pt x="508" y="854"/>
                  </a:cubicBezTo>
                  <a:cubicBezTo>
                    <a:pt x="540" y="854"/>
                    <a:pt x="573" y="851"/>
                    <a:pt x="606" y="843"/>
                  </a:cubicBezTo>
                  <a:cubicBezTo>
                    <a:pt x="651" y="833"/>
                    <a:pt x="696" y="812"/>
                    <a:pt x="737" y="785"/>
                  </a:cubicBezTo>
                  <a:cubicBezTo>
                    <a:pt x="803" y="740"/>
                    <a:pt x="872" y="664"/>
                    <a:pt x="830" y="577"/>
                  </a:cubicBezTo>
                  <a:cubicBezTo>
                    <a:pt x="813" y="546"/>
                    <a:pt x="782" y="525"/>
                    <a:pt x="744" y="525"/>
                  </a:cubicBezTo>
                  <a:cubicBezTo>
                    <a:pt x="720" y="525"/>
                    <a:pt x="699" y="532"/>
                    <a:pt x="678" y="546"/>
                  </a:cubicBezTo>
                  <a:cubicBezTo>
                    <a:pt x="670" y="554"/>
                    <a:pt x="662" y="562"/>
                    <a:pt x="654" y="570"/>
                  </a:cubicBezTo>
                  <a:lnTo>
                    <a:pt x="654" y="570"/>
                  </a:lnTo>
                  <a:cubicBezTo>
                    <a:pt x="640" y="581"/>
                    <a:pt x="630" y="591"/>
                    <a:pt x="620" y="605"/>
                  </a:cubicBezTo>
                  <a:lnTo>
                    <a:pt x="612" y="610"/>
                  </a:lnTo>
                  <a:lnTo>
                    <a:pt x="612" y="610"/>
                  </a:lnTo>
                  <a:cubicBezTo>
                    <a:pt x="613" y="609"/>
                    <a:pt x="613" y="608"/>
                    <a:pt x="613" y="608"/>
                  </a:cubicBezTo>
                  <a:cubicBezTo>
                    <a:pt x="612" y="608"/>
                    <a:pt x="611" y="609"/>
                    <a:pt x="609" y="612"/>
                  </a:cubicBezTo>
                  <a:lnTo>
                    <a:pt x="612" y="610"/>
                  </a:lnTo>
                  <a:lnTo>
                    <a:pt x="612" y="610"/>
                  </a:lnTo>
                  <a:cubicBezTo>
                    <a:pt x="612" y="610"/>
                    <a:pt x="611" y="611"/>
                    <a:pt x="609" y="612"/>
                  </a:cubicBezTo>
                  <a:cubicBezTo>
                    <a:pt x="602" y="619"/>
                    <a:pt x="602" y="619"/>
                    <a:pt x="595" y="622"/>
                  </a:cubicBezTo>
                  <a:cubicBezTo>
                    <a:pt x="592" y="622"/>
                    <a:pt x="585" y="629"/>
                    <a:pt x="578" y="629"/>
                  </a:cubicBezTo>
                  <a:cubicBezTo>
                    <a:pt x="577" y="630"/>
                    <a:pt x="576" y="631"/>
                    <a:pt x="575" y="632"/>
                  </a:cubicBezTo>
                  <a:lnTo>
                    <a:pt x="575" y="632"/>
                  </a:lnTo>
                  <a:cubicBezTo>
                    <a:pt x="574" y="632"/>
                    <a:pt x="573" y="632"/>
                    <a:pt x="571" y="633"/>
                  </a:cubicBezTo>
                  <a:cubicBezTo>
                    <a:pt x="554" y="639"/>
                    <a:pt x="540" y="643"/>
                    <a:pt x="523" y="646"/>
                  </a:cubicBezTo>
                  <a:cubicBezTo>
                    <a:pt x="519" y="646"/>
                    <a:pt x="516" y="646"/>
                    <a:pt x="512" y="650"/>
                  </a:cubicBezTo>
                  <a:lnTo>
                    <a:pt x="495" y="650"/>
                  </a:lnTo>
                  <a:cubicBezTo>
                    <a:pt x="478" y="650"/>
                    <a:pt x="461" y="646"/>
                    <a:pt x="443" y="646"/>
                  </a:cubicBezTo>
                  <a:cubicBezTo>
                    <a:pt x="442" y="646"/>
                    <a:pt x="441" y="646"/>
                    <a:pt x="440" y="646"/>
                  </a:cubicBezTo>
                  <a:lnTo>
                    <a:pt x="440" y="646"/>
                  </a:lnTo>
                  <a:cubicBezTo>
                    <a:pt x="440" y="646"/>
                    <a:pt x="440" y="646"/>
                    <a:pt x="440" y="646"/>
                  </a:cubicBezTo>
                  <a:cubicBezTo>
                    <a:pt x="429" y="646"/>
                    <a:pt x="419" y="643"/>
                    <a:pt x="412" y="639"/>
                  </a:cubicBezTo>
                  <a:cubicBezTo>
                    <a:pt x="395" y="636"/>
                    <a:pt x="381" y="629"/>
                    <a:pt x="364" y="626"/>
                  </a:cubicBezTo>
                  <a:lnTo>
                    <a:pt x="364" y="626"/>
                  </a:lnTo>
                  <a:cubicBezTo>
                    <a:pt x="371" y="627"/>
                    <a:pt x="372" y="628"/>
                    <a:pt x="371" y="628"/>
                  </a:cubicBezTo>
                  <a:cubicBezTo>
                    <a:pt x="370" y="628"/>
                    <a:pt x="366" y="627"/>
                    <a:pt x="360" y="626"/>
                  </a:cubicBezTo>
                  <a:cubicBezTo>
                    <a:pt x="350" y="622"/>
                    <a:pt x="343" y="615"/>
                    <a:pt x="336" y="608"/>
                  </a:cubicBezTo>
                  <a:cubicBezTo>
                    <a:pt x="326" y="605"/>
                    <a:pt x="322" y="601"/>
                    <a:pt x="315" y="595"/>
                  </a:cubicBezTo>
                  <a:lnTo>
                    <a:pt x="310" y="593"/>
                  </a:lnTo>
                  <a:lnTo>
                    <a:pt x="310" y="593"/>
                  </a:lnTo>
                  <a:cubicBezTo>
                    <a:pt x="310" y="592"/>
                    <a:pt x="309" y="592"/>
                    <a:pt x="308" y="591"/>
                  </a:cubicBezTo>
                  <a:cubicBezTo>
                    <a:pt x="295" y="577"/>
                    <a:pt x="281" y="563"/>
                    <a:pt x="267" y="550"/>
                  </a:cubicBezTo>
                  <a:cubicBezTo>
                    <a:pt x="264" y="543"/>
                    <a:pt x="260" y="539"/>
                    <a:pt x="257" y="536"/>
                  </a:cubicBezTo>
                  <a:cubicBezTo>
                    <a:pt x="253" y="525"/>
                    <a:pt x="246" y="518"/>
                    <a:pt x="243" y="508"/>
                  </a:cubicBezTo>
                  <a:cubicBezTo>
                    <a:pt x="229" y="491"/>
                    <a:pt x="222" y="474"/>
                    <a:pt x="215" y="456"/>
                  </a:cubicBezTo>
                  <a:lnTo>
                    <a:pt x="215" y="456"/>
                  </a:lnTo>
                  <a:cubicBezTo>
                    <a:pt x="216" y="458"/>
                    <a:pt x="216" y="459"/>
                    <a:pt x="216" y="459"/>
                  </a:cubicBezTo>
                  <a:cubicBezTo>
                    <a:pt x="216" y="459"/>
                    <a:pt x="208" y="439"/>
                    <a:pt x="208" y="439"/>
                  </a:cubicBezTo>
                  <a:cubicBezTo>
                    <a:pt x="205" y="429"/>
                    <a:pt x="201" y="418"/>
                    <a:pt x="201" y="408"/>
                  </a:cubicBezTo>
                  <a:cubicBezTo>
                    <a:pt x="194" y="387"/>
                    <a:pt x="191" y="366"/>
                    <a:pt x="188" y="346"/>
                  </a:cubicBezTo>
                  <a:cubicBezTo>
                    <a:pt x="177" y="259"/>
                    <a:pt x="188" y="169"/>
                    <a:pt x="212" y="83"/>
                  </a:cubicBezTo>
                  <a:cubicBezTo>
                    <a:pt x="226" y="33"/>
                    <a:pt x="187" y="1"/>
                    <a:pt x="14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1"/>
            <p:cNvSpPr/>
            <p:nvPr/>
          </p:nvSpPr>
          <p:spPr>
            <a:xfrm>
              <a:off x="2344358" y="2602207"/>
              <a:ext cx="49996" cy="33117"/>
            </a:xfrm>
            <a:custGeom>
              <a:avLst/>
              <a:gdLst/>
              <a:ahLst/>
              <a:cxnLst/>
              <a:rect l="l" t="t" r="r" b="b"/>
              <a:pathLst>
                <a:path w="800" h="530" extrusionOk="0">
                  <a:moveTo>
                    <a:pt x="124" y="0"/>
                  </a:moveTo>
                  <a:cubicBezTo>
                    <a:pt x="93" y="0"/>
                    <a:pt x="64" y="17"/>
                    <a:pt x="57" y="54"/>
                  </a:cubicBezTo>
                  <a:lnTo>
                    <a:pt x="53" y="54"/>
                  </a:lnTo>
                  <a:cubicBezTo>
                    <a:pt x="1" y="309"/>
                    <a:pt x="199" y="529"/>
                    <a:pt x="437" y="529"/>
                  </a:cubicBezTo>
                  <a:cubicBezTo>
                    <a:pt x="480" y="529"/>
                    <a:pt x="524" y="522"/>
                    <a:pt x="568" y="507"/>
                  </a:cubicBezTo>
                  <a:cubicBezTo>
                    <a:pt x="672" y="469"/>
                    <a:pt x="800" y="390"/>
                    <a:pt x="796" y="269"/>
                  </a:cubicBezTo>
                  <a:cubicBezTo>
                    <a:pt x="796" y="201"/>
                    <a:pt x="742" y="153"/>
                    <a:pt x="681" y="153"/>
                  </a:cubicBezTo>
                  <a:cubicBezTo>
                    <a:pt x="665" y="153"/>
                    <a:pt x="647" y="157"/>
                    <a:pt x="630" y="165"/>
                  </a:cubicBezTo>
                  <a:cubicBezTo>
                    <a:pt x="596" y="186"/>
                    <a:pt x="568" y="210"/>
                    <a:pt x="544" y="238"/>
                  </a:cubicBezTo>
                  <a:cubicBezTo>
                    <a:pt x="534" y="248"/>
                    <a:pt x="513" y="258"/>
                    <a:pt x="509" y="269"/>
                  </a:cubicBezTo>
                  <a:lnTo>
                    <a:pt x="489" y="279"/>
                  </a:lnTo>
                  <a:cubicBezTo>
                    <a:pt x="482" y="282"/>
                    <a:pt x="475" y="286"/>
                    <a:pt x="468" y="289"/>
                  </a:cubicBezTo>
                  <a:cubicBezTo>
                    <a:pt x="454" y="293"/>
                    <a:pt x="437" y="296"/>
                    <a:pt x="423" y="300"/>
                  </a:cubicBezTo>
                  <a:lnTo>
                    <a:pt x="382" y="300"/>
                  </a:lnTo>
                  <a:lnTo>
                    <a:pt x="371" y="296"/>
                  </a:lnTo>
                  <a:cubicBezTo>
                    <a:pt x="364" y="296"/>
                    <a:pt x="357" y="293"/>
                    <a:pt x="350" y="289"/>
                  </a:cubicBezTo>
                  <a:lnTo>
                    <a:pt x="337" y="286"/>
                  </a:lnTo>
                  <a:lnTo>
                    <a:pt x="337" y="286"/>
                  </a:lnTo>
                  <a:cubicBezTo>
                    <a:pt x="339" y="287"/>
                    <a:pt x="341" y="287"/>
                    <a:pt x="341" y="287"/>
                  </a:cubicBezTo>
                  <a:cubicBezTo>
                    <a:pt x="343" y="287"/>
                    <a:pt x="328" y="282"/>
                    <a:pt x="323" y="279"/>
                  </a:cubicBezTo>
                  <a:lnTo>
                    <a:pt x="306" y="269"/>
                  </a:lnTo>
                  <a:lnTo>
                    <a:pt x="285" y="255"/>
                  </a:lnTo>
                  <a:lnTo>
                    <a:pt x="285" y="255"/>
                  </a:lnTo>
                  <a:lnTo>
                    <a:pt x="292" y="258"/>
                  </a:lnTo>
                  <a:lnTo>
                    <a:pt x="281" y="251"/>
                  </a:lnTo>
                  <a:cubicBezTo>
                    <a:pt x="271" y="241"/>
                    <a:pt x="261" y="227"/>
                    <a:pt x="250" y="217"/>
                  </a:cubicBezTo>
                  <a:cubicBezTo>
                    <a:pt x="249" y="214"/>
                    <a:pt x="248" y="213"/>
                    <a:pt x="248" y="213"/>
                  </a:cubicBezTo>
                  <a:lnTo>
                    <a:pt x="248" y="213"/>
                  </a:lnTo>
                  <a:cubicBezTo>
                    <a:pt x="247" y="213"/>
                    <a:pt x="248" y="216"/>
                    <a:pt x="250" y="220"/>
                  </a:cubicBezTo>
                  <a:lnTo>
                    <a:pt x="243" y="210"/>
                  </a:lnTo>
                  <a:cubicBezTo>
                    <a:pt x="240" y="203"/>
                    <a:pt x="233" y="196"/>
                    <a:pt x="230" y="189"/>
                  </a:cubicBezTo>
                  <a:cubicBezTo>
                    <a:pt x="226" y="182"/>
                    <a:pt x="223" y="175"/>
                    <a:pt x="219" y="168"/>
                  </a:cubicBezTo>
                  <a:cubicBezTo>
                    <a:pt x="216" y="161"/>
                    <a:pt x="216" y="161"/>
                    <a:pt x="216" y="158"/>
                  </a:cubicBezTo>
                  <a:cubicBezTo>
                    <a:pt x="209" y="144"/>
                    <a:pt x="205" y="130"/>
                    <a:pt x="205" y="117"/>
                  </a:cubicBezTo>
                  <a:lnTo>
                    <a:pt x="205" y="103"/>
                  </a:lnTo>
                  <a:lnTo>
                    <a:pt x="205" y="75"/>
                  </a:lnTo>
                  <a:cubicBezTo>
                    <a:pt x="205" y="28"/>
                    <a:pt x="163" y="0"/>
                    <a:pt x="12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1"/>
            <p:cNvSpPr/>
            <p:nvPr/>
          </p:nvSpPr>
          <p:spPr>
            <a:xfrm>
              <a:off x="2440100" y="2622140"/>
              <a:ext cx="75869" cy="50925"/>
            </a:xfrm>
            <a:custGeom>
              <a:avLst/>
              <a:gdLst/>
              <a:ahLst/>
              <a:cxnLst/>
              <a:rect l="l" t="t" r="r" b="b"/>
              <a:pathLst>
                <a:path w="1214" h="815" extrusionOk="0">
                  <a:moveTo>
                    <a:pt x="885" y="325"/>
                  </a:moveTo>
                  <a:cubicBezTo>
                    <a:pt x="885" y="325"/>
                    <a:pt x="884" y="326"/>
                    <a:pt x="884" y="327"/>
                  </a:cubicBezTo>
                  <a:lnTo>
                    <a:pt x="884" y="327"/>
                  </a:lnTo>
                  <a:cubicBezTo>
                    <a:pt x="884" y="326"/>
                    <a:pt x="885" y="325"/>
                    <a:pt x="885" y="325"/>
                  </a:cubicBezTo>
                  <a:close/>
                  <a:moveTo>
                    <a:pt x="1058" y="1"/>
                  </a:moveTo>
                  <a:cubicBezTo>
                    <a:pt x="1036" y="1"/>
                    <a:pt x="1015" y="7"/>
                    <a:pt x="996" y="19"/>
                  </a:cubicBezTo>
                  <a:cubicBezTo>
                    <a:pt x="944" y="50"/>
                    <a:pt x="916" y="109"/>
                    <a:pt x="920" y="171"/>
                  </a:cubicBezTo>
                  <a:cubicBezTo>
                    <a:pt x="920" y="173"/>
                    <a:pt x="916" y="205"/>
                    <a:pt x="917" y="205"/>
                  </a:cubicBezTo>
                  <a:cubicBezTo>
                    <a:pt x="917" y="205"/>
                    <a:pt x="918" y="202"/>
                    <a:pt x="920" y="195"/>
                  </a:cubicBezTo>
                  <a:lnTo>
                    <a:pt x="920" y="195"/>
                  </a:lnTo>
                  <a:cubicBezTo>
                    <a:pt x="916" y="212"/>
                    <a:pt x="913" y="226"/>
                    <a:pt x="909" y="243"/>
                  </a:cubicBezTo>
                  <a:cubicBezTo>
                    <a:pt x="903" y="273"/>
                    <a:pt x="893" y="299"/>
                    <a:pt x="884" y="328"/>
                  </a:cubicBezTo>
                  <a:lnTo>
                    <a:pt x="884" y="328"/>
                  </a:lnTo>
                  <a:cubicBezTo>
                    <a:pt x="882" y="332"/>
                    <a:pt x="878" y="340"/>
                    <a:pt x="875" y="344"/>
                  </a:cubicBezTo>
                  <a:cubicBezTo>
                    <a:pt x="871" y="354"/>
                    <a:pt x="861" y="375"/>
                    <a:pt x="851" y="389"/>
                  </a:cubicBezTo>
                  <a:cubicBezTo>
                    <a:pt x="844" y="402"/>
                    <a:pt x="837" y="416"/>
                    <a:pt x="827" y="427"/>
                  </a:cubicBezTo>
                  <a:lnTo>
                    <a:pt x="813" y="447"/>
                  </a:lnTo>
                  <a:cubicBezTo>
                    <a:pt x="792" y="468"/>
                    <a:pt x="768" y="492"/>
                    <a:pt x="744" y="513"/>
                  </a:cubicBezTo>
                  <a:cubicBezTo>
                    <a:pt x="741" y="515"/>
                    <a:pt x="739" y="517"/>
                    <a:pt x="737" y="518"/>
                  </a:cubicBezTo>
                  <a:lnTo>
                    <a:pt x="737" y="518"/>
                  </a:lnTo>
                  <a:cubicBezTo>
                    <a:pt x="736" y="518"/>
                    <a:pt x="735" y="519"/>
                    <a:pt x="733" y="520"/>
                  </a:cubicBezTo>
                  <a:cubicBezTo>
                    <a:pt x="719" y="527"/>
                    <a:pt x="706" y="534"/>
                    <a:pt x="692" y="541"/>
                  </a:cubicBezTo>
                  <a:cubicBezTo>
                    <a:pt x="680" y="546"/>
                    <a:pt x="669" y="552"/>
                    <a:pt x="657" y="558"/>
                  </a:cubicBezTo>
                  <a:lnTo>
                    <a:pt x="657" y="558"/>
                  </a:lnTo>
                  <a:cubicBezTo>
                    <a:pt x="657" y="558"/>
                    <a:pt x="657" y="558"/>
                    <a:pt x="657" y="558"/>
                  </a:cubicBezTo>
                  <a:cubicBezTo>
                    <a:pt x="654" y="558"/>
                    <a:pt x="629" y="566"/>
                    <a:pt x="626" y="568"/>
                  </a:cubicBezTo>
                  <a:cubicBezTo>
                    <a:pt x="604" y="575"/>
                    <a:pt x="580" y="579"/>
                    <a:pt x="557" y="579"/>
                  </a:cubicBezTo>
                  <a:cubicBezTo>
                    <a:pt x="534" y="579"/>
                    <a:pt x="512" y="575"/>
                    <a:pt x="491" y="568"/>
                  </a:cubicBezTo>
                  <a:cubicBezTo>
                    <a:pt x="439" y="554"/>
                    <a:pt x="395" y="530"/>
                    <a:pt x="356" y="496"/>
                  </a:cubicBezTo>
                  <a:cubicBezTo>
                    <a:pt x="277" y="427"/>
                    <a:pt x="239" y="323"/>
                    <a:pt x="253" y="219"/>
                  </a:cubicBezTo>
                  <a:cubicBezTo>
                    <a:pt x="262" y="173"/>
                    <a:pt x="222" y="135"/>
                    <a:pt x="183" y="135"/>
                  </a:cubicBezTo>
                  <a:cubicBezTo>
                    <a:pt x="164" y="135"/>
                    <a:pt x="145" y="144"/>
                    <a:pt x="132" y="167"/>
                  </a:cubicBezTo>
                  <a:lnTo>
                    <a:pt x="132" y="164"/>
                  </a:lnTo>
                  <a:lnTo>
                    <a:pt x="132" y="164"/>
                  </a:lnTo>
                  <a:cubicBezTo>
                    <a:pt x="0" y="409"/>
                    <a:pt x="184" y="686"/>
                    <a:pt x="415" y="779"/>
                  </a:cubicBezTo>
                  <a:cubicBezTo>
                    <a:pt x="473" y="803"/>
                    <a:pt x="533" y="814"/>
                    <a:pt x="591" y="814"/>
                  </a:cubicBezTo>
                  <a:cubicBezTo>
                    <a:pt x="793" y="814"/>
                    <a:pt x="985" y="683"/>
                    <a:pt x="1089" y="506"/>
                  </a:cubicBezTo>
                  <a:cubicBezTo>
                    <a:pt x="1127" y="444"/>
                    <a:pt x="1155" y="375"/>
                    <a:pt x="1172" y="302"/>
                  </a:cubicBezTo>
                  <a:cubicBezTo>
                    <a:pt x="1193" y="205"/>
                    <a:pt x="1214" y="78"/>
                    <a:pt x="1117" y="19"/>
                  </a:cubicBezTo>
                  <a:cubicBezTo>
                    <a:pt x="1100" y="7"/>
                    <a:pt x="1079" y="1"/>
                    <a:pt x="10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1"/>
            <p:cNvSpPr/>
            <p:nvPr/>
          </p:nvSpPr>
          <p:spPr>
            <a:xfrm>
              <a:off x="2418289" y="2312277"/>
              <a:ext cx="74557" cy="53300"/>
            </a:xfrm>
            <a:custGeom>
              <a:avLst/>
              <a:gdLst/>
              <a:ahLst/>
              <a:cxnLst/>
              <a:rect l="l" t="t" r="r" b="b"/>
              <a:pathLst>
                <a:path w="1193" h="853" extrusionOk="0">
                  <a:moveTo>
                    <a:pt x="119" y="1"/>
                  </a:moveTo>
                  <a:cubicBezTo>
                    <a:pt x="101" y="1"/>
                    <a:pt x="83" y="9"/>
                    <a:pt x="73" y="25"/>
                  </a:cubicBezTo>
                  <a:cubicBezTo>
                    <a:pt x="66" y="32"/>
                    <a:pt x="59" y="39"/>
                    <a:pt x="52" y="46"/>
                  </a:cubicBezTo>
                  <a:cubicBezTo>
                    <a:pt x="45" y="60"/>
                    <a:pt x="38" y="73"/>
                    <a:pt x="32" y="91"/>
                  </a:cubicBezTo>
                  <a:cubicBezTo>
                    <a:pt x="21" y="118"/>
                    <a:pt x="11" y="149"/>
                    <a:pt x="7" y="181"/>
                  </a:cubicBezTo>
                  <a:cubicBezTo>
                    <a:pt x="0" y="243"/>
                    <a:pt x="4" y="305"/>
                    <a:pt x="14" y="364"/>
                  </a:cubicBezTo>
                  <a:cubicBezTo>
                    <a:pt x="38" y="481"/>
                    <a:pt x="94" y="592"/>
                    <a:pt x="180" y="678"/>
                  </a:cubicBezTo>
                  <a:cubicBezTo>
                    <a:pt x="295" y="797"/>
                    <a:pt x="446" y="852"/>
                    <a:pt x="600" y="852"/>
                  </a:cubicBezTo>
                  <a:cubicBezTo>
                    <a:pt x="696" y="852"/>
                    <a:pt x="794" y="830"/>
                    <a:pt x="885" y="789"/>
                  </a:cubicBezTo>
                  <a:cubicBezTo>
                    <a:pt x="947" y="758"/>
                    <a:pt x="1003" y="720"/>
                    <a:pt x="1055" y="671"/>
                  </a:cubicBezTo>
                  <a:cubicBezTo>
                    <a:pt x="1110" y="613"/>
                    <a:pt x="1193" y="516"/>
                    <a:pt x="1158" y="429"/>
                  </a:cubicBezTo>
                  <a:cubicBezTo>
                    <a:pt x="1146" y="379"/>
                    <a:pt x="1099" y="344"/>
                    <a:pt x="1048" y="344"/>
                  </a:cubicBezTo>
                  <a:cubicBezTo>
                    <a:pt x="1040" y="344"/>
                    <a:pt x="1032" y="345"/>
                    <a:pt x="1023" y="346"/>
                  </a:cubicBezTo>
                  <a:cubicBezTo>
                    <a:pt x="975" y="364"/>
                    <a:pt x="934" y="398"/>
                    <a:pt x="909" y="443"/>
                  </a:cubicBezTo>
                  <a:cubicBezTo>
                    <a:pt x="909" y="443"/>
                    <a:pt x="895" y="464"/>
                    <a:pt x="896" y="464"/>
                  </a:cubicBezTo>
                  <a:cubicBezTo>
                    <a:pt x="897" y="464"/>
                    <a:pt x="898" y="462"/>
                    <a:pt x="902" y="457"/>
                  </a:cubicBezTo>
                  <a:lnTo>
                    <a:pt x="902" y="457"/>
                  </a:lnTo>
                  <a:cubicBezTo>
                    <a:pt x="892" y="471"/>
                    <a:pt x="878" y="481"/>
                    <a:pt x="868" y="492"/>
                  </a:cubicBezTo>
                  <a:cubicBezTo>
                    <a:pt x="833" y="530"/>
                    <a:pt x="792" y="561"/>
                    <a:pt x="744" y="578"/>
                  </a:cubicBezTo>
                  <a:cubicBezTo>
                    <a:pt x="699" y="599"/>
                    <a:pt x="650" y="613"/>
                    <a:pt x="598" y="620"/>
                  </a:cubicBezTo>
                  <a:cubicBezTo>
                    <a:pt x="590" y="620"/>
                    <a:pt x="581" y="620"/>
                    <a:pt x="572" y="620"/>
                  </a:cubicBezTo>
                  <a:cubicBezTo>
                    <a:pt x="528" y="620"/>
                    <a:pt x="483" y="613"/>
                    <a:pt x="439" y="599"/>
                  </a:cubicBezTo>
                  <a:cubicBezTo>
                    <a:pt x="394" y="582"/>
                    <a:pt x="353" y="554"/>
                    <a:pt x="315" y="523"/>
                  </a:cubicBezTo>
                  <a:cubicBezTo>
                    <a:pt x="277" y="485"/>
                    <a:pt x="242" y="440"/>
                    <a:pt x="218" y="388"/>
                  </a:cubicBezTo>
                  <a:cubicBezTo>
                    <a:pt x="197" y="340"/>
                    <a:pt x="184" y="288"/>
                    <a:pt x="177" y="236"/>
                  </a:cubicBezTo>
                  <a:cubicBezTo>
                    <a:pt x="173" y="208"/>
                    <a:pt x="173" y="181"/>
                    <a:pt x="173" y="149"/>
                  </a:cubicBezTo>
                  <a:lnTo>
                    <a:pt x="173" y="101"/>
                  </a:lnTo>
                  <a:cubicBezTo>
                    <a:pt x="173" y="87"/>
                    <a:pt x="170" y="70"/>
                    <a:pt x="170" y="53"/>
                  </a:cubicBezTo>
                  <a:cubicBezTo>
                    <a:pt x="174" y="19"/>
                    <a:pt x="146" y="1"/>
                    <a:pt x="11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1"/>
            <p:cNvSpPr/>
            <p:nvPr/>
          </p:nvSpPr>
          <p:spPr>
            <a:xfrm>
              <a:off x="2567840" y="2625951"/>
              <a:ext cx="84868" cy="65109"/>
            </a:xfrm>
            <a:custGeom>
              <a:avLst/>
              <a:gdLst/>
              <a:ahLst/>
              <a:cxnLst/>
              <a:rect l="l" t="t" r="r" b="b"/>
              <a:pathLst>
                <a:path w="1358" h="1042" extrusionOk="0">
                  <a:moveTo>
                    <a:pt x="1145" y="1"/>
                  </a:moveTo>
                  <a:cubicBezTo>
                    <a:pt x="1093" y="1"/>
                    <a:pt x="1043" y="33"/>
                    <a:pt x="1026" y="86"/>
                  </a:cubicBezTo>
                  <a:cubicBezTo>
                    <a:pt x="1015" y="134"/>
                    <a:pt x="1015" y="186"/>
                    <a:pt x="1029" y="234"/>
                  </a:cubicBezTo>
                  <a:cubicBezTo>
                    <a:pt x="1032" y="248"/>
                    <a:pt x="1036" y="262"/>
                    <a:pt x="1036" y="276"/>
                  </a:cubicBezTo>
                  <a:cubicBezTo>
                    <a:pt x="1038" y="282"/>
                    <a:pt x="1039" y="287"/>
                    <a:pt x="1038" y="287"/>
                  </a:cubicBezTo>
                  <a:cubicBezTo>
                    <a:pt x="1038" y="287"/>
                    <a:pt x="1037" y="285"/>
                    <a:pt x="1036" y="279"/>
                  </a:cubicBezTo>
                  <a:lnTo>
                    <a:pt x="1036" y="307"/>
                  </a:lnTo>
                  <a:cubicBezTo>
                    <a:pt x="1039" y="336"/>
                    <a:pt x="1036" y="368"/>
                    <a:pt x="1033" y="397"/>
                  </a:cubicBezTo>
                  <a:lnTo>
                    <a:pt x="1033" y="397"/>
                  </a:lnTo>
                  <a:cubicBezTo>
                    <a:pt x="1033" y="397"/>
                    <a:pt x="1033" y="397"/>
                    <a:pt x="1033" y="397"/>
                  </a:cubicBezTo>
                  <a:lnTo>
                    <a:pt x="1033" y="397"/>
                  </a:lnTo>
                  <a:cubicBezTo>
                    <a:pt x="1032" y="397"/>
                    <a:pt x="1026" y="432"/>
                    <a:pt x="1026" y="435"/>
                  </a:cubicBezTo>
                  <a:cubicBezTo>
                    <a:pt x="1022" y="449"/>
                    <a:pt x="1019" y="462"/>
                    <a:pt x="1015" y="476"/>
                  </a:cubicBezTo>
                  <a:cubicBezTo>
                    <a:pt x="1008" y="487"/>
                    <a:pt x="1001" y="511"/>
                    <a:pt x="994" y="528"/>
                  </a:cubicBezTo>
                  <a:cubicBezTo>
                    <a:pt x="997" y="522"/>
                    <a:pt x="998" y="520"/>
                    <a:pt x="998" y="520"/>
                  </a:cubicBezTo>
                  <a:lnTo>
                    <a:pt x="998" y="520"/>
                  </a:lnTo>
                  <a:cubicBezTo>
                    <a:pt x="999" y="520"/>
                    <a:pt x="990" y="540"/>
                    <a:pt x="988" y="545"/>
                  </a:cubicBezTo>
                  <a:cubicBezTo>
                    <a:pt x="970" y="576"/>
                    <a:pt x="950" y="608"/>
                    <a:pt x="929" y="639"/>
                  </a:cubicBezTo>
                  <a:cubicBezTo>
                    <a:pt x="927" y="643"/>
                    <a:pt x="925" y="645"/>
                    <a:pt x="925" y="647"/>
                  </a:cubicBezTo>
                  <a:lnTo>
                    <a:pt x="925" y="647"/>
                  </a:lnTo>
                  <a:cubicBezTo>
                    <a:pt x="923" y="648"/>
                    <a:pt x="921" y="650"/>
                    <a:pt x="918" y="652"/>
                  </a:cubicBezTo>
                  <a:cubicBezTo>
                    <a:pt x="905" y="666"/>
                    <a:pt x="891" y="680"/>
                    <a:pt x="880" y="694"/>
                  </a:cubicBezTo>
                  <a:cubicBezTo>
                    <a:pt x="860" y="711"/>
                    <a:pt x="839" y="728"/>
                    <a:pt x="818" y="739"/>
                  </a:cubicBezTo>
                  <a:cubicBezTo>
                    <a:pt x="743" y="781"/>
                    <a:pt x="659" y="804"/>
                    <a:pt x="575" y="804"/>
                  </a:cubicBezTo>
                  <a:cubicBezTo>
                    <a:pt x="543" y="804"/>
                    <a:pt x="511" y="801"/>
                    <a:pt x="480" y="794"/>
                  </a:cubicBezTo>
                  <a:cubicBezTo>
                    <a:pt x="355" y="773"/>
                    <a:pt x="241" y="704"/>
                    <a:pt x="162" y="604"/>
                  </a:cubicBezTo>
                  <a:cubicBezTo>
                    <a:pt x="146" y="585"/>
                    <a:pt x="127" y="577"/>
                    <a:pt x="108" y="577"/>
                  </a:cubicBezTo>
                  <a:cubicBezTo>
                    <a:pt x="54" y="577"/>
                    <a:pt x="0" y="642"/>
                    <a:pt x="34" y="701"/>
                  </a:cubicBezTo>
                  <a:cubicBezTo>
                    <a:pt x="170" y="933"/>
                    <a:pt x="398" y="1041"/>
                    <a:pt x="624" y="1041"/>
                  </a:cubicBezTo>
                  <a:cubicBezTo>
                    <a:pt x="923" y="1041"/>
                    <a:pt x="1220" y="851"/>
                    <a:pt x="1299" y="504"/>
                  </a:cubicBezTo>
                  <a:cubicBezTo>
                    <a:pt x="1337" y="359"/>
                    <a:pt x="1357" y="106"/>
                    <a:pt x="1205" y="17"/>
                  </a:cubicBezTo>
                  <a:cubicBezTo>
                    <a:pt x="1186" y="6"/>
                    <a:pt x="1165" y="1"/>
                    <a:pt x="114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1"/>
            <p:cNvSpPr/>
            <p:nvPr/>
          </p:nvSpPr>
          <p:spPr>
            <a:xfrm>
              <a:off x="2457786" y="2457367"/>
              <a:ext cx="64432" cy="46489"/>
            </a:xfrm>
            <a:custGeom>
              <a:avLst/>
              <a:gdLst/>
              <a:ahLst/>
              <a:cxnLst/>
              <a:rect l="l" t="t" r="r" b="b"/>
              <a:pathLst>
                <a:path w="1031" h="744" extrusionOk="0">
                  <a:moveTo>
                    <a:pt x="761" y="150"/>
                  </a:moveTo>
                  <a:cubicBezTo>
                    <a:pt x="761" y="154"/>
                    <a:pt x="760" y="157"/>
                    <a:pt x="760" y="160"/>
                  </a:cubicBezTo>
                  <a:lnTo>
                    <a:pt x="760" y="160"/>
                  </a:lnTo>
                  <a:cubicBezTo>
                    <a:pt x="761" y="156"/>
                    <a:pt x="761" y="153"/>
                    <a:pt x="761" y="150"/>
                  </a:cubicBezTo>
                  <a:close/>
                  <a:moveTo>
                    <a:pt x="897" y="0"/>
                  </a:moveTo>
                  <a:cubicBezTo>
                    <a:pt x="892" y="0"/>
                    <a:pt x="887" y="1"/>
                    <a:pt x="882" y="1"/>
                  </a:cubicBezTo>
                  <a:cubicBezTo>
                    <a:pt x="834" y="8"/>
                    <a:pt x="792" y="43"/>
                    <a:pt x="779" y="88"/>
                  </a:cubicBezTo>
                  <a:cubicBezTo>
                    <a:pt x="775" y="102"/>
                    <a:pt x="768" y="115"/>
                    <a:pt x="765" y="129"/>
                  </a:cubicBezTo>
                  <a:cubicBezTo>
                    <a:pt x="763" y="153"/>
                    <a:pt x="760" y="164"/>
                    <a:pt x="760" y="164"/>
                  </a:cubicBezTo>
                  <a:cubicBezTo>
                    <a:pt x="760" y="164"/>
                    <a:pt x="760" y="163"/>
                    <a:pt x="760" y="160"/>
                  </a:cubicBezTo>
                  <a:lnTo>
                    <a:pt x="760" y="160"/>
                  </a:lnTo>
                  <a:cubicBezTo>
                    <a:pt x="759" y="165"/>
                    <a:pt x="758" y="171"/>
                    <a:pt x="758" y="178"/>
                  </a:cubicBezTo>
                  <a:lnTo>
                    <a:pt x="755" y="196"/>
                  </a:lnTo>
                  <a:lnTo>
                    <a:pt x="755" y="196"/>
                  </a:lnTo>
                  <a:cubicBezTo>
                    <a:pt x="755" y="198"/>
                    <a:pt x="755" y="200"/>
                    <a:pt x="754" y="202"/>
                  </a:cubicBezTo>
                  <a:cubicBezTo>
                    <a:pt x="751" y="212"/>
                    <a:pt x="747" y="226"/>
                    <a:pt x="744" y="236"/>
                  </a:cubicBezTo>
                  <a:cubicBezTo>
                    <a:pt x="741" y="250"/>
                    <a:pt x="737" y="261"/>
                    <a:pt x="734" y="274"/>
                  </a:cubicBezTo>
                  <a:cubicBezTo>
                    <a:pt x="730" y="285"/>
                    <a:pt x="730" y="288"/>
                    <a:pt x="727" y="292"/>
                  </a:cubicBezTo>
                  <a:cubicBezTo>
                    <a:pt x="726" y="294"/>
                    <a:pt x="725" y="295"/>
                    <a:pt x="725" y="297"/>
                  </a:cubicBezTo>
                  <a:lnTo>
                    <a:pt x="725" y="297"/>
                  </a:lnTo>
                  <a:cubicBezTo>
                    <a:pt x="725" y="295"/>
                    <a:pt x="726" y="292"/>
                    <a:pt x="727" y="288"/>
                  </a:cubicBezTo>
                  <a:lnTo>
                    <a:pt x="727" y="288"/>
                  </a:lnTo>
                  <a:cubicBezTo>
                    <a:pt x="720" y="312"/>
                    <a:pt x="706" y="337"/>
                    <a:pt x="692" y="354"/>
                  </a:cubicBezTo>
                  <a:cubicBezTo>
                    <a:pt x="685" y="364"/>
                    <a:pt x="678" y="371"/>
                    <a:pt x="671" y="382"/>
                  </a:cubicBezTo>
                  <a:lnTo>
                    <a:pt x="671" y="382"/>
                  </a:lnTo>
                  <a:lnTo>
                    <a:pt x="661" y="392"/>
                  </a:lnTo>
                  <a:cubicBezTo>
                    <a:pt x="647" y="409"/>
                    <a:pt x="627" y="426"/>
                    <a:pt x="610" y="443"/>
                  </a:cubicBezTo>
                  <a:lnTo>
                    <a:pt x="610" y="443"/>
                  </a:lnTo>
                  <a:cubicBezTo>
                    <a:pt x="609" y="444"/>
                    <a:pt x="607" y="445"/>
                    <a:pt x="602" y="447"/>
                  </a:cubicBezTo>
                  <a:cubicBezTo>
                    <a:pt x="592" y="454"/>
                    <a:pt x="578" y="461"/>
                    <a:pt x="568" y="468"/>
                  </a:cubicBezTo>
                  <a:cubicBezTo>
                    <a:pt x="558" y="470"/>
                    <a:pt x="549" y="474"/>
                    <a:pt x="550" y="474"/>
                  </a:cubicBezTo>
                  <a:cubicBezTo>
                    <a:pt x="551" y="474"/>
                    <a:pt x="551" y="474"/>
                    <a:pt x="551" y="474"/>
                  </a:cubicBezTo>
                  <a:lnTo>
                    <a:pt x="551" y="474"/>
                  </a:lnTo>
                  <a:cubicBezTo>
                    <a:pt x="541" y="478"/>
                    <a:pt x="530" y="483"/>
                    <a:pt x="519" y="485"/>
                  </a:cubicBezTo>
                  <a:cubicBezTo>
                    <a:pt x="506" y="489"/>
                    <a:pt x="495" y="489"/>
                    <a:pt x="485" y="489"/>
                  </a:cubicBezTo>
                  <a:lnTo>
                    <a:pt x="443" y="489"/>
                  </a:lnTo>
                  <a:lnTo>
                    <a:pt x="423" y="485"/>
                  </a:lnTo>
                  <a:cubicBezTo>
                    <a:pt x="402" y="482"/>
                    <a:pt x="378" y="475"/>
                    <a:pt x="357" y="465"/>
                  </a:cubicBezTo>
                  <a:lnTo>
                    <a:pt x="357" y="465"/>
                  </a:lnTo>
                  <a:cubicBezTo>
                    <a:pt x="363" y="467"/>
                    <a:pt x="366" y="468"/>
                    <a:pt x="366" y="468"/>
                  </a:cubicBezTo>
                  <a:cubicBezTo>
                    <a:pt x="368" y="468"/>
                    <a:pt x="342" y="457"/>
                    <a:pt x="340" y="454"/>
                  </a:cubicBezTo>
                  <a:cubicBezTo>
                    <a:pt x="336" y="451"/>
                    <a:pt x="322" y="444"/>
                    <a:pt x="315" y="440"/>
                  </a:cubicBezTo>
                  <a:lnTo>
                    <a:pt x="298" y="427"/>
                  </a:lnTo>
                  <a:cubicBezTo>
                    <a:pt x="288" y="420"/>
                    <a:pt x="284" y="413"/>
                    <a:pt x="277" y="406"/>
                  </a:cubicBezTo>
                  <a:cubicBezTo>
                    <a:pt x="267" y="399"/>
                    <a:pt x="260" y="389"/>
                    <a:pt x="250" y="378"/>
                  </a:cubicBezTo>
                  <a:lnTo>
                    <a:pt x="250" y="378"/>
                  </a:lnTo>
                  <a:cubicBezTo>
                    <a:pt x="253" y="382"/>
                    <a:pt x="255" y="383"/>
                    <a:pt x="255" y="383"/>
                  </a:cubicBezTo>
                  <a:cubicBezTo>
                    <a:pt x="256" y="383"/>
                    <a:pt x="245" y="370"/>
                    <a:pt x="243" y="368"/>
                  </a:cubicBezTo>
                  <a:cubicBezTo>
                    <a:pt x="222" y="333"/>
                    <a:pt x="208" y="295"/>
                    <a:pt x="208" y="254"/>
                  </a:cubicBezTo>
                  <a:cubicBezTo>
                    <a:pt x="208" y="203"/>
                    <a:pt x="165" y="173"/>
                    <a:pt x="124" y="173"/>
                  </a:cubicBezTo>
                  <a:cubicBezTo>
                    <a:pt x="92" y="173"/>
                    <a:pt x="62" y="191"/>
                    <a:pt x="53" y="230"/>
                  </a:cubicBezTo>
                  <a:lnTo>
                    <a:pt x="53" y="233"/>
                  </a:lnTo>
                  <a:cubicBezTo>
                    <a:pt x="1" y="454"/>
                    <a:pt x="160" y="655"/>
                    <a:pt x="364" y="724"/>
                  </a:cubicBezTo>
                  <a:cubicBezTo>
                    <a:pt x="407" y="738"/>
                    <a:pt x="451" y="744"/>
                    <a:pt x="494" y="744"/>
                  </a:cubicBezTo>
                  <a:cubicBezTo>
                    <a:pt x="678" y="744"/>
                    <a:pt x="852" y="628"/>
                    <a:pt x="944" y="468"/>
                  </a:cubicBezTo>
                  <a:cubicBezTo>
                    <a:pt x="976" y="416"/>
                    <a:pt x="1000" y="357"/>
                    <a:pt x="1014" y="295"/>
                  </a:cubicBezTo>
                  <a:cubicBezTo>
                    <a:pt x="1024" y="261"/>
                    <a:pt x="1031" y="223"/>
                    <a:pt x="1031" y="188"/>
                  </a:cubicBezTo>
                  <a:cubicBezTo>
                    <a:pt x="1031" y="143"/>
                    <a:pt x="1020" y="102"/>
                    <a:pt x="1003" y="64"/>
                  </a:cubicBezTo>
                  <a:cubicBezTo>
                    <a:pt x="982" y="26"/>
                    <a:pt x="940" y="0"/>
                    <a:pt x="8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1"/>
            <p:cNvSpPr/>
            <p:nvPr/>
          </p:nvSpPr>
          <p:spPr>
            <a:xfrm>
              <a:off x="2370356" y="2489984"/>
              <a:ext cx="269541" cy="321673"/>
            </a:xfrm>
            <a:custGeom>
              <a:avLst/>
              <a:gdLst/>
              <a:ahLst/>
              <a:cxnLst/>
              <a:rect l="l" t="t" r="r" b="b"/>
              <a:pathLst>
                <a:path w="4313" h="5148" extrusionOk="0">
                  <a:moveTo>
                    <a:pt x="2721" y="0"/>
                  </a:moveTo>
                  <a:cubicBezTo>
                    <a:pt x="2683" y="0"/>
                    <a:pt x="2643" y="20"/>
                    <a:pt x="2623" y="64"/>
                  </a:cubicBezTo>
                  <a:cubicBezTo>
                    <a:pt x="2523" y="305"/>
                    <a:pt x="2502" y="554"/>
                    <a:pt x="2496" y="807"/>
                  </a:cubicBezTo>
                  <a:cubicBezTo>
                    <a:pt x="2464" y="741"/>
                    <a:pt x="2433" y="672"/>
                    <a:pt x="2409" y="603"/>
                  </a:cubicBezTo>
                  <a:cubicBezTo>
                    <a:pt x="2375" y="506"/>
                    <a:pt x="2354" y="402"/>
                    <a:pt x="2312" y="309"/>
                  </a:cubicBezTo>
                  <a:cubicBezTo>
                    <a:pt x="2308" y="304"/>
                    <a:pt x="2303" y="301"/>
                    <a:pt x="2299" y="301"/>
                  </a:cubicBezTo>
                  <a:cubicBezTo>
                    <a:pt x="2291" y="301"/>
                    <a:pt x="2283" y="307"/>
                    <a:pt x="2281" y="316"/>
                  </a:cubicBezTo>
                  <a:cubicBezTo>
                    <a:pt x="2295" y="537"/>
                    <a:pt x="2395" y="786"/>
                    <a:pt x="2489" y="983"/>
                  </a:cubicBezTo>
                  <a:cubicBezTo>
                    <a:pt x="2485" y="1294"/>
                    <a:pt x="2426" y="1598"/>
                    <a:pt x="2316" y="1885"/>
                  </a:cubicBezTo>
                  <a:cubicBezTo>
                    <a:pt x="2299" y="1892"/>
                    <a:pt x="2281" y="1895"/>
                    <a:pt x="2264" y="1899"/>
                  </a:cubicBezTo>
                  <a:lnTo>
                    <a:pt x="2260" y="1899"/>
                  </a:lnTo>
                  <a:cubicBezTo>
                    <a:pt x="2129" y="1764"/>
                    <a:pt x="1998" y="1640"/>
                    <a:pt x="1894" y="1474"/>
                  </a:cubicBezTo>
                  <a:cubicBezTo>
                    <a:pt x="1766" y="1266"/>
                    <a:pt x="1721" y="1045"/>
                    <a:pt x="1645" y="817"/>
                  </a:cubicBezTo>
                  <a:cubicBezTo>
                    <a:pt x="1641" y="804"/>
                    <a:pt x="1629" y="798"/>
                    <a:pt x="1617" y="798"/>
                  </a:cubicBezTo>
                  <a:cubicBezTo>
                    <a:pt x="1603" y="798"/>
                    <a:pt x="1590" y="807"/>
                    <a:pt x="1590" y="824"/>
                  </a:cubicBezTo>
                  <a:cubicBezTo>
                    <a:pt x="1587" y="1004"/>
                    <a:pt x="1621" y="1183"/>
                    <a:pt x="1687" y="1349"/>
                  </a:cubicBezTo>
                  <a:cubicBezTo>
                    <a:pt x="1500" y="1263"/>
                    <a:pt x="1383" y="1049"/>
                    <a:pt x="1231" y="910"/>
                  </a:cubicBezTo>
                  <a:cubicBezTo>
                    <a:pt x="1226" y="907"/>
                    <a:pt x="1221" y="905"/>
                    <a:pt x="1216" y="905"/>
                  </a:cubicBezTo>
                  <a:cubicBezTo>
                    <a:pt x="1201" y="905"/>
                    <a:pt x="1186" y="920"/>
                    <a:pt x="1196" y="938"/>
                  </a:cubicBezTo>
                  <a:cubicBezTo>
                    <a:pt x="1282" y="1066"/>
                    <a:pt x="1379" y="1190"/>
                    <a:pt x="1483" y="1304"/>
                  </a:cubicBezTo>
                  <a:cubicBezTo>
                    <a:pt x="1549" y="1391"/>
                    <a:pt x="1638" y="1449"/>
                    <a:pt x="1742" y="1477"/>
                  </a:cubicBezTo>
                  <a:cubicBezTo>
                    <a:pt x="1860" y="1726"/>
                    <a:pt x="2036" y="1951"/>
                    <a:pt x="2233" y="2075"/>
                  </a:cubicBezTo>
                  <a:cubicBezTo>
                    <a:pt x="2095" y="2372"/>
                    <a:pt x="1936" y="2711"/>
                    <a:pt x="1943" y="3043"/>
                  </a:cubicBezTo>
                  <a:cubicBezTo>
                    <a:pt x="1856" y="2884"/>
                    <a:pt x="1732" y="2749"/>
                    <a:pt x="1583" y="2642"/>
                  </a:cubicBezTo>
                  <a:cubicBezTo>
                    <a:pt x="1587" y="2555"/>
                    <a:pt x="1583" y="2466"/>
                    <a:pt x="1576" y="2376"/>
                  </a:cubicBezTo>
                  <a:cubicBezTo>
                    <a:pt x="1573" y="2244"/>
                    <a:pt x="1566" y="2110"/>
                    <a:pt x="1555" y="1978"/>
                  </a:cubicBezTo>
                  <a:cubicBezTo>
                    <a:pt x="1552" y="1957"/>
                    <a:pt x="1536" y="1947"/>
                    <a:pt x="1521" y="1947"/>
                  </a:cubicBezTo>
                  <a:cubicBezTo>
                    <a:pt x="1506" y="1947"/>
                    <a:pt x="1491" y="1957"/>
                    <a:pt x="1490" y="1978"/>
                  </a:cubicBezTo>
                  <a:cubicBezTo>
                    <a:pt x="1476" y="2120"/>
                    <a:pt x="1472" y="2262"/>
                    <a:pt x="1466" y="2407"/>
                  </a:cubicBezTo>
                  <a:cubicBezTo>
                    <a:pt x="1466" y="2455"/>
                    <a:pt x="1459" y="2507"/>
                    <a:pt x="1459" y="2555"/>
                  </a:cubicBezTo>
                  <a:cubicBezTo>
                    <a:pt x="1345" y="2479"/>
                    <a:pt x="1231" y="2403"/>
                    <a:pt x="1116" y="2327"/>
                  </a:cubicBezTo>
                  <a:cubicBezTo>
                    <a:pt x="1096" y="2310"/>
                    <a:pt x="1075" y="2293"/>
                    <a:pt x="1051" y="2279"/>
                  </a:cubicBezTo>
                  <a:cubicBezTo>
                    <a:pt x="1072" y="2269"/>
                    <a:pt x="1085" y="2248"/>
                    <a:pt x="1085" y="2224"/>
                  </a:cubicBezTo>
                  <a:cubicBezTo>
                    <a:pt x="1092" y="2023"/>
                    <a:pt x="1085" y="1837"/>
                    <a:pt x="999" y="1650"/>
                  </a:cubicBezTo>
                  <a:cubicBezTo>
                    <a:pt x="995" y="1640"/>
                    <a:pt x="987" y="1636"/>
                    <a:pt x="979" y="1636"/>
                  </a:cubicBezTo>
                  <a:cubicBezTo>
                    <a:pt x="964" y="1636"/>
                    <a:pt x="946" y="1650"/>
                    <a:pt x="951" y="1671"/>
                  </a:cubicBezTo>
                  <a:cubicBezTo>
                    <a:pt x="989" y="1843"/>
                    <a:pt x="1009" y="2034"/>
                    <a:pt x="961" y="2206"/>
                  </a:cubicBezTo>
                  <a:cubicBezTo>
                    <a:pt x="961" y="2210"/>
                    <a:pt x="961" y="2213"/>
                    <a:pt x="961" y="2217"/>
                  </a:cubicBezTo>
                  <a:cubicBezTo>
                    <a:pt x="930" y="2193"/>
                    <a:pt x="895" y="2172"/>
                    <a:pt x="864" y="2151"/>
                  </a:cubicBezTo>
                  <a:cubicBezTo>
                    <a:pt x="522" y="1947"/>
                    <a:pt x="111" y="1785"/>
                    <a:pt x="69" y="1325"/>
                  </a:cubicBezTo>
                  <a:cubicBezTo>
                    <a:pt x="69" y="1309"/>
                    <a:pt x="57" y="1302"/>
                    <a:pt x="45" y="1302"/>
                  </a:cubicBezTo>
                  <a:cubicBezTo>
                    <a:pt x="33" y="1302"/>
                    <a:pt x="21" y="1309"/>
                    <a:pt x="21" y="1325"/>
                  </a:cubicBezTo>
                  <a:cubicBezTo>
                    <a:pt x="0" y="1754"/>
                    <a:pt x="342" y="1968"/>
                    <a:pt x="671" y="2165"/>
                  </a:cubicBezTo>
                  <a:cubicBezTo>
                    <a:pt x="809" y="2262"/>
                    <a:pt x="951" y="2358"/>
                    <a:pt x="1092" y="2452"/>
                  </a:cubicBezTo>
                  <a:cubicBezTo>
                    <a:pt x="1317" y="2645"/>
                    <a:pt x="1504" y="2877"/>
                    <a:pt x="1642" y="3139"/>
                  </a:cubicBezTo>
                  <a:lnTo>
                    <a:pt x="1618" y="3133"/>
                  </a:lnTo>
                  <a:cubicBezTo>
                    <a:pt x="1369" y="3067"/>
                    <a:pt x="1172" y="2942"/>
                    <a:pt x="958" y="2828"/>
                  </a:cubicBezTo>
                  <a:cubicBezTo>
                    <a:pt x="774" y="2673"/>
                    <a:pt x="636" y="2486"/>
                    <a:pt x="487" y="2286"/>
                  </a:cubicBezTo>
                  <a:cubicBezTo>
                    <a:pt x="485" y="2282"/>
                    <a:pt x="480" y="2280"/>
                    <a:pt x="476" y="2280"/>
                  </a:cubicBezTo>
                  <a:cubicBezTo>
                    <a:pt x="466" y="2280"/>
                    <a:pt x="454" y="2291"/>
                    <a:pt x="456" y="2303"/>
                  </a:cubicBezTo>
                  <a:cubicBezTo>
                    <a:pt x="536" y="2552"/>
                    <a:pt x="712" y="2784"/>
                    <a:pt x="937" y="2967"/>
                  </a:cubicBezTo>
                  <a:cubicBezTo>
                    <a:pt x="678" y="2946"/>
                    <a:pt x="436" y="2911"/>
                    <a:pt x="190" y="2818"/>
                  </a:cubicBezTo>
                  <a:cubicBezTo>
                    <a:pt x="183" y="2815"/>
                    <a:pt x="176" y="2814"/>
                    <a:pt x="169" y="2814"/>
                  </a:cubicBezTo>
                  <a:cubicBezTo>
                    <a:pt x="116" y="2814"/>
                    <a:pt x="97" y="2907"/>
                    <a:pt x="159" y="2929"/>
                  </a:cubicBezTo>
                  <a:cubicBezTo>
                    <a:pt x="344" y="3003"/>
                    <a:pt x="553" y="3050"/>
                    <a:pt x="758" y="3050"/>
                  </a:cubicBezTo>
                  <a:cubicBezTo>
                    <a:pt x="841" y="3050"/>
                    <a:pt x="923" y="3042"/>
                    <a:pt x="1002" y="3025"/>
                  </a:cubicBezTo>
                  <a:cubicBezTo>
                    <a:pt x="1002" y="3025"/>
                    <a:pt x="1006" y="3025"/>
                    <a:pt x="1009" y="3022"/>
                  </a:cubicBezTo>
                  <a:cubicBezTo>
                    <a:pt x="1217" y="3181"/>
                    <a:pt x="1459" y="3292"/>
                    <a:pt x="1714" y="3347"/>
                  </a:cubicBezTo>
                  <a:lnTo>
                    <a:pt x="1714" y="5040"/>
                  </a:lnTo>
                  <a:cubicBezTo>
                    <a:pt x="1625" y="5054"/>
                    <a:pt x="1535" y="5071"/>
                    <a:pt x="1441" y="5089"/>
                  </a:cubicBezTo>
                  <a:cubicBezTo>
                    <a:pt x="1410" y="5099"/>
                    <a:pt x="1414" y="5148"/>
                    <a:pt x="1448" y="5148"/>
                  </a:cubicBezTo>
                  <a:cubicBezTo>
                    <a:pt x="1891" y="5141"/>
                    <a:pt x="2330" y="5096"/>
                    <a:pt x="2772" y="5096"/>
                  </a:cubicBezTo>
                  <a:cubicBezTo>
                    <a:pt x="2865" y="5096"/>
                    <a:pt x="2869" y="4947"/>
                    <a:pt x="2772" y="4947"/>
                  </a:cubicBezTo>
                  <a:cubicBezTo>
                    <a:pt x="2644" y="4947"/>
                    <a:pt x="2520" y="4954"/>
                    <a:pt x="2395" y="4961"/>
                  </a:cubicBezTo>
                  <a:lnTo>
                    <a:pt x="2395" y="3330"/>
                  </a:lnTo>
                  <a:cubicBezTo>
                    <a:pt x="2464" y="3053"/>
                    <a:pt x="2578" y="2790"/>
                    <a:pt x="2727" y="2548"/>
                  </a:cubicBezTo>
                  <a:cubicBezTo>
                    <a:pt x="2897" y="2608"/>
                    <a:pt x="3078" y="2637"/>
                    <a:pt x="3258" y="2637"/>
                  </a:cubicBezTo>
                  <a:cubicBezTo>
                    <a:pt x="3286" y="2637"/>
                    <a:pt x="3314" y="2636"/>
                    <a:pt x="3342" y="2635"/>
                  </a:cubicBezTo>
                  <a:cubicBezTo>
                    <a:pt x="3478" y="2739"/>
                    <a:pt x="3659" y="2782"/>
                    <a:pt x="3835" y="2782"/>
                  </a:cubicBezTo>
                  <a:cubicBezTo>
                    <a:pt x="3928" y="2782"/>
                    <a:pt x="4019" y="2770"/>
                    <a:pt x="4103" y="2749"/>
                  </a:cubicBezTo>
                  <a:cubicBezTo>
                    <a:pt x="4167" y="2726"/>
                    <a:pt x="4150" y="2637"/>
                    <a:pt x="4088" y="2637"/>
                  </a:cubicBezTo>
                  <a:cubicBezTo>
                    <a:pt x="4084" y="2637"/>
                    <a:pt x="4080" y="2637"/>
                    <a:pt x="4075" y="2638"/>
                  </a:cubicBezTo>
                  <a:cubicBezTo>
                    <a:pt x="3999" y="2656"/>
                    <a:pt x="3921" y="2664"/>
                    <a:pt x="3843" y="2664"/>
                  </a:cubicBezTo>
                  <a:cubicBezTo>
                    <a:pt x="3734" y="2664"/>
                    <a:pt x="3625" y="2647"/>
                    <a:pt x="3522" y="2611"/>
                  </a:cubicBezTo>
                  <a:cubicBezTo>
                    <a:pt x="3684" y="2580"/>
                    <a:pt x="3840" y="2510"/>
                    <a:pt x="3971" y="2407"/>
                  </a:cubicBezTo>
                  <a:cubicBezTo>
                    <a:pt x="4009" y="2369"/>
                    <a:pt x="3981" y="2308"/>
                    <a:pt x="3934" y="2308"/>
                  </a:cubicBezTo>
                  <a:cubicBezTo>
                    <a:pt x="3929" y="2308"/>
                    <a:pt x="3924" y="2309"/>
                    <a:pt x="3919" y="2310"/>
                  </a:cubicBezTo>
                  <a:cubicBezTo>
                    <a:pt x="3733" y="2372"/>
                    <a:pt x="3567" y="2459"/>
                    <a:pt x="3370" y="2490"/>
                  </a:cubicBezTo>
                  <a:cubicBezTo>
                    <a:pt x="3289" y="2501"/>
                    <a:pt x="3208" y="2507"/>
                    <a:pt x="3128" y="2507"/>
                  </a:cubicBezTo>
                  <a:cubicBezTo>
                    <a:pt x="3015" y="2507"/>
                    <a:pt x="2903" y="2496"/>
                    <a:pt x="2793" y="2476"/>
                  </a:cubicBezTo>
                  <a:cubicBezTo>
                    <a:pt x="2886" y="2386"/>
                    <a:pt x="2983" y="2303"/>
                    <a:pt x="3090" y="2231"/>
                  </a:cubicBezTo>
                  <a:cubicBezTo>
                    <a:pt x="3252" y="2113"/>
                    <a:pt x="3408" y="1985"/>
                    <a:pt x="3553" y="1847"/>
                  </a:cubicBezTo>
                  <a:cubicBezTo>
                    <a:pt x="3554" y="1847"/>
                    <a:pt x="3555" y="1847"/>
                    <a:pt x="3555" y="1847"/>
                  </a:cubicBezTo>
                  <a:cubicBezTo>
                    <a:pt x="3733" y="1847"/>
                    <a:pt x="4196" y="1459"/>
                    <a:pt x="4272" y="1391"/>
                  </a:cubicBezTo>
                  <a:cubicBezTo>
                    <a:pt x="4313" y="1350"/>
                    <a:pt x="4273" y="1288"/>
                    <a:pt x="4227" y="1288"/>
                  </a:cubicBezTo>
                  <a:cubicBezTo>
                    <a:pt x="4214" y="1288"/>
                    <a:pt x="4201" y="1293"/>
                    <a:pt x="4189" y="1304"/>
                  </a:cubicBezTo>
                  <a:cubicBezTo>
                    <a:pt x="4096" y="1398"/>
                    <a:pt x="3995" y="1487"/>
                    <a:pt x="3888" y="1570"/>
                  </a:cubicBezTo>
                  <a:cubicBezTo>
                    <a:pt x="3809" y="1640"/>
                    <a:pt x="3722" y="1705"/>
                    <a:pt x="3629" y="1760"/>
                  </a:cubicBezTo>
                  <a:cubicBezTo>
                    <a:pt x="3760" y="1605"/>
                    <a:pt x="3850" y="1422"/>
                    <a:pt x="3850" y="1201"/>
                  </a:cubicBezTo>
                  <a:cubicBezTo>
                    <a:pt x="3850" y="1151"/>
                    <a:pt x="3804" y="1120"/>
                    <a:pt x="3761" y="1120"/>
                  </a:cubicBezTo>
                  <a:cubicBezTo>
                    <a:pt x="3730" y="1120"/>
                    <a:pt x="3701" y="1137"/>
                    <a:pt x="3695" y="1176"/>
                  </a:cubicBezTo>
                  <a:cubicBezTo>
                    <a:pt x="3667" y="1346"/>
                    <a:pt x="3595" y="1505"/>
                    <a:pt x="3491" y="1636"/>
                  </a:cubicBezTo>
                  <a:cubicBezTo>
                    <a:pt x="3487" y="1429"/>
                    <a:pt x="3487" y="1221"/>
                    <a:pt x="3415" y="1024"/>
                  </a:cubicBezTo>
                  <a:cubicBezTo>
                    <a:pt x="3413" y="1012"/>
                    <a:pt x="3403" y="1006"/>
                    <a:pt x="3393" y="1006"/>
                  </a:cubicBezTo>
                  <a:cubicBezTo>
                    <a:pt x="3380" y="1006"/>
                    <a:pt x="3368" y="1014"/>
                    <a:pt x="3370" y="1031"/>
                  </a:cubicBezTo>
                  <a:cubicBezTo>
                    <a:pt x="3363" y="1252"/>
                    <a:pt x="3401" y="1481"/>
                    <a:pt x="3370" y="1705"/>
                  </a:cubicBezTo>
                  <a:cubicBezTo>
                    <a:pt x="2824" y="2034"/>
                    <a:pt x="2402" y="2466"/>
                    <a:pt x="2181" y="3070"/>
                  </a:cubicBezTo>
                  <a:cubicBezTo>
                    <a:pt x="2178" y="3070"/>
                    <a:pt x="2178" y="3074"/>
                    <a:pt x="2174" y="3074"/>
                  </a:cubicBezTo>
                  <a:cubicBezTo>
                    <a:pt x="2150" y="2929"/>
                    <a:pt x="2150" y="2780"/>
                    <a:pt x="2174" y="2631"/>
                  </a:cubicBezTo>
                  <a:cubicBezTo>
                    <a:pt x="2260" y="2396"/>
                    <a:pt x="2388" y="2168"/>
                    <a:pt x="2496" y="1933"/>
                  </a:cubicBezTo>
                  <a:cubicBezTo>
                    <a:pt x="2755" y="1861"/>
                    <a:pt x="2979" y="1702"/>
                    <a:pt x="3135" y="1484"/>
                  </a:cubicBezTo>
                  <a:cubicBezTo>
                    <a:pt x="3169" y="1436"/>
                    <a:pt x="3125" y="1389"/>
                    <a:pt x="3079" y="1389"/>
                  </a:cubicBezTo>
                  <a:cubicBezTo>
                    <a:pt x="3059" y="1389"/>
                    <a:pt x="3039" y="1398"/>
                    <a:pt x="3024" y="1418"/>
                  </a:cubicBezTo>
                  <a:cubicBezTo>
                    <a:pt x="2903" y="1591"/>
                    <a:pt x="2737" y="1726"/>
                    <a:pt x="2547" y="1812"/>
                  </a:cubicBezTo>
                  <a:cubicBezTo>
                    <a:pt x="2762" y="1263"/>
                    <a:pt x="2599" y="661"/>
                    <a:pt x="2810" y="115"/>
                  </a:cubicBezTo>
                  <a:cubicBezTo>
                    <a:pt x="2835" y="45"/>
                    <a:pt x="2780" y="0"/>
                    <a:pt x="27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1"/>
            <p:cNvSpPr/>
            <p:nvPr/>
          </p:nvSpPr>
          <p:spPr>
            <a:xfrm>
              <a:off x="2228617" y="2750172"/>
              <a:ext cx="9187" cy="24619"/>
            </a:xfrm>
            <a:custGeom>
              <a:avLst/>
              <a:gdLst/>
              <a:ahLst/>
              <a:cxnLst/>
              <a:rect l="l" t="t" r="r" b="b"/>
              <a:pathLst>
                <a:path w="147" h="394" extrusionOk="0">
                  <a:moveTo>
                    <a:pt x="44" y="1"/>
                  </a:moveTo>
                  <a:cubicBezTo>
                    <a:pt x="29" y="1"/>
                    <a:pt x="14" y="10"/>
                    <a:pt x="8" y="30"/>
                  </a:cubicBezTo>
                  <a:cubicBezTo>
                    <a:pt x="4" y="43"/>
                    <a:pt x="1" y="57"/>
                    <a:pt x="1" y="75"/>
                  </a:cubicBezTo>
                  <a:cubicBezTo>
                    <a:pt x="1" y="88"/>
                    <a:pt x="4" y="106"/>
                    <a:pt x="8" y="119"/>
                  </a:cubicBezTo>
                  <a:cubicBezTo>
                    <a:pt x="11" y="147"/>
                    <a:pt x="18" y="175"/>
                    <a:pt x="22" y="202"/>
                  </a:cubicBezTo>
                  <a:cubicBezTo>
                    <a:pt x="35" y="254"/>
                    <a:pt x="46" y="310"/>
                    <a:pt x="60" y="361"/>
                  </a:cubicBezTo>
                  <a:cubicBezTo>
                    <a:pt x="66" y="383"/>
                    <a:pt x="82" y="393"/>
                    <a:pt x="103" y="393"/>
                  </a:cubicBezTo>
                  <a:cubicBezTo>
                    <a:pt x="106" y="393"/>
                    <a:pt x="108" y="393"/>
                    <a:pt x="111" y="393"/>
                  </a:cubicBezTo>
                  <a:cubicBezTo>
                    <a:pt x="132" y="386"/>
                    <a:pt x="146" y="365"/>
                    <a:pt x="139" y="344"/>
                  </a:cubicBezTo>
                  <a:cubicBezTo>
                    <a:pt x="132" y="289"/>
                    <a:pt x="129" y="234"/>
                    <a:pt x="118" y="182"/>
                  </a:cubicBezTo>
                  <a:cubicBezTo>
                    <a:pt x="115" y="123"/>
                    <a:pt x="101" y="71"/>
                    <a:pt x="77" y="19"/>
                  </a:cubicBezTo>
                  <a:cubicBezTo>
                    <a:pt x="69" y="7"/>
                    <a:pt x="57" y="1"/>
                    <a:pt x="4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1"/>
            <p:cNvSpPr/>
            <p:nvPr/>
          </p:nvSpPr>
          <p:spPr>
            <a:xfrm>
              <a:off x="2242366" y="2743611"/>
              <a:ext cx="14874" cy="34117"/>
            </a:xfrm>
            <a:custGeom>
              <a:avLst/>
              <a:gdLst/>
              <a:ahLst/>
              <a:cxnLst/>
              <a:rect l="l" t="t" r="r" b="b"/>
              <a:pathLst>
                <a:path w="238" h="546" extrusionOk="0">
                  <a:moveTo>
                    <a:pt x="200" y="0"/>
                  </a:moveTo>
                  <a:cubicBezTo>
                    <a:pt x="192" y="0"/>
                    <a:pt x="184" y="3"/>
                    <a:pt x="178" y="10"/>
                  </a:cubicBezTo>
                  <a:cubicBezTo>
                    <a:pt x="165" y="27"/>
                    <a:pt x="151" y="48"/>
                    <a:pt x="144" y="69"/>
                  </a:cubicBezTo>
                  <a:cubicBezTo>
                    <a:pt x="137" y="90"/>
                    <a:pt x="130" y="110"/>
                    <a:pt x="123" y="131"/>
                  </a:cubicBezTo>
                  <a:cubicBezTo>
                    <a:pt x="109" y="173"/>
                    <a:pt x="99" y="211"/>
                    <a:pt x="85" y="252"/>
                  </a:cubicBezTo>
                  <a:cubicBezTo>
                    <a:pt x="61" y="335"/>
                    <a:pt x="33" y="415"/>
                    <a:pt x="9" y="498"/>
                  </a:cubicBezTo>
                  <a:cubicBezTo>
                    <a:pt x="1" y="527"/>
                    <a:pt x="24" y="546"/>
                    <a:pt x="47" y="546"/>
                  </a:cubicBezTo>
                  <a:cubicBezTo>
                    <a:pt x="63" y="546"/>
                    <a:pt x="78" y="537"/>
                    <a:pt x="85" y="518"/>
                  </a:cubicBezTo>
                  <a:lnTo>
                    <a:pt x="85" y="522"/>
                  </a:lnTo>
                  <a:cubicBezTo>
                    <a:pt x="113" y="442"/>
                    <a:pt x="140" y="359"/>
                    <a:pt x="168" y="280"/>
                  </a:cubicBezTo>
                  <a:cubicBezTo>
                    <a:pt x="182" y="242"/>
                    <a:pt x="196" y="204"/>
                    <a:pt x="206" y="166"/>
                  </a:cubicBezTo>
                  <a:cubicBezTo>
                    <a:pt x="227" y="124"/>
                    <a:pt x="234" y="79"/>
                    <a:pt x="237" y="34"/>
                  </a:cubicBezTo>
                  <a:cubicBezTo>
                    <a:pt x="237" y="17"/>
                    <a:pt x="218" y="0"/>
                    <a:pt x="20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1"/>
            <p:cNvSpPr/>
            <p:nvPr/>
          </p:nvSpPr>
          <p:spPr>
            <a:xfrm>
              <a:off x="2254365" y="2749609"/>
              <a:ext cx="26248" cy="31430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368" y="0"/>
                  </a:moveTo>
                  <a:cubicBezTo>
                    <a:pt x="359" y="0"/>
                    <a:pt x="350" y="3"/>
                    <a:pt x="342" y="11"/>
                  </a:cubicBezTo>
                  <a:cubicBezTo>
                    <a:pt x="280" y="77"/>
                    <a:pt x="221" y="146"/>
                    <a:pt x="170" y="222"/>
                  </a:cubicBezTo>
                  <a:lnTo>
                    <a:pt x="11" y="433"/>
                  </a:lnTo>
                  <a:cubicBezTo>
                    <a:pt x="0" y="457"/>
                    <a:pt x="7" y="484"/>
                    <a:pt x="28" y="495"/>
                  </a:cubicBezTo>
                  <a:cubicBezTo>
                    <a:pt x="35" y="500"/>
                    <a:pt x="43" y="502"/>
                    <a:pt x="51" y="502"/>
                  </a:cubicBezTo>
                  <a:cubicBezTo>
                    <a:pt x="66" y="502"/>
                    <a:pt x="80" y="494"/>
                    <a:pt x="87" y="481"/>
                  </a:cubicBezTo>
                  <a:lnTo>
                    <a:pt x="249" y="274"/>
                  </a:lnTo>
                  <a:cubicBezTo>
                    <a:pt x="304" y="205"/>
                    <a:pt x="356" y="135"/>
                    <a:pt x="401" y="59"/>
                  </a:cubicBezTo>
                  <a:cubicBezTo>
                    <a:pt x="419" y="31"/>
                    <a:pt x="394" y="0"/>
                    <a:pt x="3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1"/>
            <p:cNvSpPr/>
            <p:nvPr/>
          </p:nvSpPr>
          <p:spPr>
            <a:xfrm>
              <a:off x="2840318" y="2501294"/>
              <a:ext cx="55996" cy="31805"/>
            </a:xfrm>
            <a:custGeom>
              <a:avLst/>
              <a:gdLst/>
              <a:ahLst/>
              <a:cxnLst/>
              <a:rect l="l" t="t" r="r" b="b"/>
              <a:pathLst>
                <a:path w="896" h="509" extrusionOk="0">
                  <a:moveTo>
                    <a:pt x="896" y="0"/>
                  </a:moveTo>
                  <a:lnTo>
                    <a:pt x="861" y="17"/>
                  </a:lnTo>
                  <a:lnTo>
                    <a:pt x="146" y="328"/>
                  </a:lnTo>
                  <a:cubicBezTo>
                    <a:pt x="80" y="356"/>
                    <a:pt x="1" y="435"/>
                    <a:pt x="53" y="487"/>
                  </a:cubicBezTo>
                  <a:cubicBezTo>
                    <a:pt x="70" y="502"/>
                    <a:pt x="92" y="509"/>
                    <a:pt x="113" y="509"/>
                  </a:cubicBezTo>
                  <a:cubicBezTo>
                    <a:pt x="117" y="509"/>
                    <a:pt x="121" y="509"/>
                    <a:pt x="125" y="508"/>
                  </a:cubicBezTo>
                  <a:cubicBezTo>
                    <a:pt x="128" y="508"/>
                    <a:pt x="131" y="508"/>
                    <a:pt x="134" y="508"/>
                  </a:cubicBezTo>
                  <a:cubicBezTo>
                    <a:pt x="469" y="508"/>
                    <a:pt x="769" y="308"/>
                    <a:pt x="89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1"/>
            <p:cNvSpPr/>
            <p:nvPr/>
          </p:nvSpPr>
          <p:spPr>
            <a:xfrm>
              <a:off x="2878753" y="2487422"/>
              <a:ext cx="21498" cy="61360"/>
            </a:xfrm>
            <a:custGeom>
              <a:avLst/>
              <a:gdLst/>
              <a:ahLst/>
              <a:cxnLst/>
              <a:rect l="l" t="t" r="r" b="b"/>
              <a:pathLst>
                <a:path w="344" h="982" extrusionOk="0">
                  <a:moveTo>
                    <a:pt x="277" y="1"/>
                  </a:moveTo>
                  <a:lnTo>
                    <a:pt x="236" y="105"/>
                  </a:lnTo>
                  <a:cubicBezTo>
                    <a:pt x="125" y="343"/>
                    <a:pt x="49" y="599"/>
                    <a:pt x="11" y="861"/>
                  </a:cubicBezTo>
                  <a:cubicBezTo>
                    <a:pt x="1" y="893"/>
                    <a:pt x="8" y="927"/>
                    <a:pt x="22" y="955"/>
                  </a:cubicBezTo>
                  <a:cubicBezTo>
                    <a:pt x="36" y="973"/>
                    <a:pt x="54" y="981"/>
                    <a:pt x="73" y="981"/>
                  </a:cubicBezTo>
                  <a:cubicBezTo>
                    <a:pt x="127" y="981"/>
                    <a:pt x="192" y="916"/>
                    <a:pt x="215" y="854"/>
                  </a:cubicBezTo>
                  <a:cubicBezTo>
                    <a:pt x="319" y="581"/>
                    <a:pt x="343" y="288"/>
                    <a:pt x="2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1"/>
            <p:cNvSpPr/>
            <p:nvPr/>
          </p:nvSpPr>
          <p:spPr>
            <a:xfrm>
              <a:off x="2907063" y="2498670"/>
              <a:ext cx="16936" cy="46989"/>
            </a:xfrm>
            <a:custGeom>
              <a:avLst/>
              <a:gdLst/>
              <a:ahLst/>
              <a:cxnLst/>
              <a:rect l="l" t="t" r="r" b="b"/>
              <a:pathLst>
                <a:path w="271" h="752" extrusionOk="0">
                  <a:moveTo>
                    <a:pt x="1" y="1"/>
                  </a:moveTo>
                  <a:lnTo>
                    <a:pt x="21" y="453"/>
                  </a:lnTo>
                  <a:cubicBezTo>
                    <a:pt x="15" y="529"/>
                    <a:pt x="32" y="609"/>
                    <a:pt x="70" y="678"/>
                  </a:cubicBezTo>
                  <a:cubicBezTo>
                    <a:pt x="101" y="721"/>
                    <a:pt x="156" y="752"/>
                    <a:pt x="206" y="752"/>
                  </a:cubicBezTo>
                  <a:cubicBezTo>
                    <a:pt x="229" y="752"/>
                    <a:pt x="252" y="745"/>
                    <a:pt x="270" y="730"/>
                  </a:cubicBezTo>
                  <a:cubicBezTo>
                    <a:pt x="250" y="471"/>
                    <a:pt x="160" y="225"/>
                    <a:pt x="11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1"/>
            <p:cNvSpPr/>
            <p:nvPr/>
          </p:nvSpPr>
          <p:spPr>
            <a:xfrm>
              <a:off x="2911187" y="2492421"/>
              <a:ext cx="38497" cy="35679"/>
            </a:xfrm>
            <a:custGeom>
              <a:avLst/>
              <a:gdLst/>
              <a:ahLst/>
              <a:cxnLst/>
              <a:rect l="l" t="t" r="r" b="b"/>
              <a:pathLst>
                <a:path w="616" h="571" extrusionOk="0">
                  <a:moveTo>
                    <a:pt x="42" y="0"/>
                  </a:moveTo>
                  <a:lnTo>
                    <a:pt x="0" y="25"/>
                  </a:lnTo>
                  <a:cubicBezTo>
                    <a:pt x="18" y="29"/>
                    <a:pt x="35" y="34"/>
                    <a:pt x="52" y="39"/>
                  </a:cubicBezTo>
                  <a:lnTo>
                    <a:pt x="52" y="39"/>
                  </a:lnTo>
                  <a:cubicBezTo>
                    <a:pt x="49" y="26"/>
                    <a:pt x="45" y="13"/>
                    <a:pt x="42" y="0"/>
                  </a:cubicBezTo>
                  <a:close/>
                  <a:moveTo>
                    <a:pt x="52" y="39"/>
                  </a:moveTo>
                  <a:cubicBezTo>
                    <a:pt x="114" y="247"/>
                    <a:pt x="250" y="425"/>
                    <a:pt x="436" y="539"/>
                  </a:cubicBezTo>
                  <a:cubicBezTo>
                    <a:pt x="460" y="560"/>
                    <a:pt x="495" y="571"/>
                    <a:pt x="526" y="571"/>
                  </a:cubicBezTo>
                  <a:cubicBezTo>
                    <a:pt x="581" y="557"/>
                    <a:pt x="616" y="501"/>
                    <a:pt x="602" y="443"/>
                  </a:cubicBezTo>
                  <a:cubicBezTo>
                    <a:pt x="588" y="391"/>
                    <a:pt x="560" y="342"/>
                    <a:pt x="515" y="308"/>
                  </a:cubicBezTo>
                  <a:cubicBezTo>
                    <a:pt x="386" y="182"/>
                    <a:pt x="226" y="91"/>
                    <a:pt x="52" y="3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1"/>
            <p:cNvSpPr/>
            <p:nvPr/>
          </p:nvSpPr>
          <p:spPr>
            <a:xfrm>
              <a:off x="2929124" y="2491734"/>
              <a:ext cx="61183" cy="24057"/>
            </a:xfrm>
            <a:custGeom>
              <a:avLst/>
              <a:gdLst/>
              <a:ahLst/>
              <a:cxnLst/>
              <a:rect l="l" t="t" r="r" b="b"/>
              <a:pathLst>
                <a:path w="979" h="385" extrusionOk="0">
                  <a:moveTo>
                    <a:pt x="0" y="1"/>
                  </a:moveTo>
                  <a:lnTo>
                    <a:pt x="107" y="23"/>
                  </a:lnTo>
                  <a:lnTo>
                    <a:pt x="107" y="23"/>
                  </a:lnTo>
                  <a:cubicBezTo>
                    <a:pt x="104" y="19"/>
                    <a:pt x="100" y="15"/>
                    <a:pt x="97" y="11"/>
                  </a:cubicBezTo>
                  <a:lnTo>
                    <a:pt x="0" y="1"/>
                  </a:lnTo>
                  <a:close/>
                  <a:moveTo>
                    <a:pt x="107" y="23"/>
                  </a:moveTo>
                  <a:cubicBezTo>
                    <a:pt x="279" y="213"/>
                    <a:pt x="517" y="340"/>
                    <a:pt x="771" y="381"/>
                  </a:cubicBezTo>
                  <a:cubicBezTo>
                    <a:pt x="787" y="383"/>
                    <a:pt x="803" y="384"/>
                    <a:pt x="820" y="384"/>
                  </a:cubicBezTo>
                  <a:cubicBezTo>
                    <a:pt x="865" y="384"/>
                    <a:pt x="910" y="374"/>
                    <a:pt x="930" y="336"/>
                  </a:cubicBezTo>
                  <a:cubicBezTo>
                    <a:pt x="978" y="250"/>
                    <a:pt x="854" y="177"/>
                    <a:pt x="757" y="156"/>
                  </a:cubicBezTo>
                  <a:lnTo>
                    <a:pt x="107" y="23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1"/>
            <p:cNvSpPr/>
            <p:nvPr/>
          </p:nvSpPr>
          <p:spPr>
            <a:xfrm>
              <a:off x="2879003" y="2426562"/>
              <a:ext cx="30310" cy="82980"/>
            </a:xfrm>
            <a:custGeom>
              <a:avLst/>
              <a:gdLst/>
              <a:ahLst/>
              <a:cxnLst/>
              <a:rect l="l" t="t" r="r" b="b"/>
              <a:pathLst>
                <a:path w="485" h="1328" extrusionOk="0">
                  <a:moveTo>
                    <a:pt x="90" y="0"/>
                  </a:moveTo>
                  <a:lnTo>
                    <a:pt x="90" y="0"/>
                  </a:lnTo>
                  <a:cubicBezTo>
                    <a:pt x="0" y="418"/>
                    <a:pt x="104" y="857"/>
                    <a:pt x="374" y="1193"/>
                  </a:cubicBezTo>
                  <a:lnTo>
                    <a:pt x="415" y="1327"/>
                  </a:lnTo>
                  <a:cubicBezTo>
                    <a:pt x="484" y="857"/>
                    <a:pt x="367" y="384"/>
                    <a:pt x="9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1"/>
            <p:cNvSpPr/>
            <p:nvPr/>
          </p:nvSpPr>
          <p:spPr>
            <a:xfrm>
              <a:off x="2905125" y="2433873"/>
              <a:ext cx="32872" cy="74170"/>
            </a:xfrm>
            <a:custGeom>
              <a:avLst/>
              <a:gdLst/>
              <a:ahLst/>
              <a:cxnLst/>
              <a:rect l="l" t="t" r="r" b="b"/>
              <a:pathLst>
                <a:path w="526" h="1187" extrusionOk="0">
                  <a:moveTo>
                    <a:pt x="440" y="1"/>
                  </a:moveTo>
                  <a:cubicBezTo>
                    <a:pt x="167" y="336"/>
                    <a:pt x="11" y="754"/>
                    <a:pt x="1" y="1186"/>
                  </a:cubicBezTo>
                  <a:lnTo>
                    <a:pt x="80" y="1162"/>
                  </a:lnTo>
                  <a:cubicBezTo>
                    <a:pt x="294" y="892"/>
                    <a:pt x="443" y="578"/>
                    <a:pt x="512" y="239"/>
                  </a:cubicBezTo>
                  <a:cubicBezTo>
                    <a:pt x="526" y="149"/>
                    <a:pt x="526" y="32"/>
                    <a:pt x="44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51"/>
            <p:cNvSpPr/>
            <p:nvPr/>
          </p:nvSpPr>
          <p:spPr>
            <a:xfrm>
              <a:off x="2908813" y="2457617"/>
              <a:ext cx="62058" cy="52550"/>
            </a:xfrm>
            <a:custGeom>
              <a:avLst/>
              <a:gdLst/>
              <a:ahLst/>
              <a:cxnLst/>
              <a:rect l="l" t="t" r="r" b="b"/>
              <a:pathLst>
                <a:path w="993" h="841" extrusionOk="0">
                  <a:moveTo>
                    <a:pt x="892" y="1"/>
                  </a:moveTo>
                  <a:cubicBezTo>
                    <a:pt x="567" y="215"/>
                    <a:pt x="277" y="474"/>
                    <a:pt x="28" y="772"/>
                  </a:cubicBezTo>
                  <a:lnTo>
                    <a:pt x="0" y="841"/>
                  </a:lnTo>
                  <a:cubicBezTo>
                    <a:pt x="270" y="720"/>
                    <a:pt x="522" y="564"/>
                    <a:pt x="754" y="381"/>
                  </a:cubicBezTo>
                  <a:cubicBezTo>
                    <a:pt x="871" y="288"/>
                    <a:pt x="992" y="115"/>
                    <a:pt x="8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51"/>
            <p:cNvSpPr/>
            <p:nvPr/>
          </p:nvSpPr>
          <p:spPr>
            <a:xfrm>
              <a:off x="2844630" y="2462366"/>
              <a:ext cx="58808" cy="43927"/>
            </a:xfrm>
            <a:custGeom>
              <a:avLst/>
              <a:gdLst/>
              <a:ahLst/>
              <a:cxnLst/>
              <a:rect l="l" t="t" r="r" b="b"/>
              <a:pathLst>
                <a:path w="941" h="703" extrusionOk="0">
                  <a:moveTo>
                    <a:pt x="93" y="1"/>
                  </a:moveTo>
                  <a:cubicBezTo>
                    <a:pt x="62" y="1"/>
                    <a:pt x="35" y="10"/>
                    <a:pt x="18" y="35"/>
                  </a:cubicBezTo>
                  <a:cubicBezTo>
                    <a:pt x="1" y="70"/>
                    <a:pt x="4" y="112"/>
                    <a:pt x="22" y="146"/>
                  </a:cubicBezTo>
                  <a:cubicBezTo>
                    <a:pt x="167" y="488"/>
                    <a:pt x="578" y="616"/>
                    <a:pt x="941" y="703"/>
                  </a:cubicBezTo>
                  <a:lnTo>
                    <a:pt x="806" y="592"/>
                  </a:lnTo>
                  <a:cubicBezTo>
                    <a:pt x="675" y="329"/>
                    <a:pt x="450" y="122"/>
                    <a:pt x="177" y="18"/>
                  </a:cubicBezTo>
                  <a:cubicBezTo>
                    <a:pt x="151" y="8"/>
                    <a:pt x="121" y="1"/>
                    <a:pt x="9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51"/>
            <p:cNvSpPr/>
            <p:nvPr/>
          </p:nvSpPr>
          <p:spPr>
            <a:xfrm>
              <a:off x="2849192" y="2423000"/>
              <a:ext cx="39997" cy="60423"/>
            </a:xfrm>
            <a:custGeom>
              <a:avLst/>
              <a:gdLst/>
              <a:ahLst/>
              <a:cxnLst/>
              <a:rect l="l" t="t" r="r" b="b"/>
              <a:pathLst>
                <a:path w="640" h="967" extrusionOk="0">
                  <a:moveTo>
                    <a:pt x="55" y="1"/>
                  </a:moveTo>
                  <a:cubicBezTo>
                    <a:pt x="37" y="1"/>
                    <a:pt x="19" y="3"/>
                    <a:pt x="1" y="9"/>
                  </a:cubicBezTo>
                  <a:cubicBezTo>
                    <a:pt x="132" y="365"/>
                    <a:pt x="332" y="690"/>
                    <a:pt x="592" y="966"/>
                  </a:cubicBezTo>
                  <a:lnTo>
                    <a:pt x="640" y="966"/>
                  </a:lnTo>
                  <a:cubicBezTo>
                    <a:pt x="571" y="717"/>
                    <a:pt x="474" y="475"/>
                    <a:pt x="353" y="251"/>
                  </a:cubicBezTo>
                  <a:cubicBezTo>
                    <a:pt x="289" y="130"/>
                    <a:pt x="181" y="1"/>
                    <a:pt x="5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1"/>
            <p:cNvSpPr/>
            <p:nvPr/>
          </p:nvSpPr>
          <p:spPr>
            <a:xfrm>
              <a:off x="2898626" y="2407129"/>
              <a:ext cx="29873" cy="76294"/>
            </a:xfrm>
            <a:custGeom>
              <a:avLst/>
              <a:gdLst/>
              <a:ahLst/>
              <a:cxnLst/>
              <a:rect l="l" t="t" r="r" b="b"/>
              <a:pathLst>
                <a:path w="478" h="1221" extrusionOk="0">
                  <a:moveTo>
                    <a:pt x="367" y="0"/>
                  </a:moveTo>
                  <a:cubicBezTo>
                    <a:pt x="101" y="349"/>
                    <a:pt x="1" y="792"/>
                    <a:pt x="91" y="1220"/>
                  </a:cubicBezTo>
                  <a:lnTo>
                    <a:pt x="108" y="1182"/>
                  </a:lnTo>
                  <a:lnTo>
                    <a:pt x="409" y="335"/>
                  </a:lnTo>
                  <a:cubicBezTo>
                    <a:pt x="454" y="218"/>
                    <a:pt x="478" y="55"/>
                    <a:pt x="3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51"/>
            <p:cNvSpPr/>
            <p:nvPr/>
          </p:nvSpPr>
          <p:spPr>
            <a:xfrm>
              <a:off x="2927374" y="2429998"/>
              <a:ext cx="40059" cy="54237"/>
            </a:xfrm>
            <a:custGeom>
              <a:avLst/>
              <a:gdLst/>
              <a:ahLst/>
              <a:cxnLst/>
              <a:rect l="l" t="t" r="r" b="b"/>
              <a:pathLst>
                <a:path w="641" h="868" extrusionOk="0">
                  <a:moveTo>
                    <a:pt x="640" y="0"/>
                  </a:moveTo>
                  <a:lnTo>
                    <a:pt x="640" y="0"/>
                  </a:lnTo>
                  <a:cubicBezTo>
                    <a:pt x="318" y="110"/>
                    <a:pt x="171" y="472"/>
                    <a:pt x="68" y="803"/>
                  </a:cubicBezTo>
                  <a:lnTo>
                    <a:pt x="68" y="803"/>
                  </a:lnTo>
                  <a:cubicBezTo>
                    <a:pt x="304" y="571"/>
                    <a:pt x="498" y="297"/>
                    <a:pt x="640" y="0"/>
                  </a:cubicBezTo>
                  <a:close/>
                  <a:moveTo>
                    <a:pt x="68" y="803"/>
                  </a:moveTo>
                  <a:lnTo>
                    <a:pt x="68" y="803"/>
                  </a:lnTo>
                  <a:cubicBezTo>
                    <a:pt x="46" y="825"/>
                    <a:pt x="24" y="847"/>
                    <a:pt x="1" y="868"/>
                  </a:cubicBezTo>
                  <a:lnTo>
                    <a:pt x="56" y="844"/>
                  </a:lnTo>
                  <a:cubicBezTo>
                    <a:pt x="60" y="830"/>
                    <a:pt x="64" y="817"/>
                    <a:pt x="68" y="80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51"/>
            <p:cNvSpPr/>
            <p:nvPr/>
          </p:nvSpPr>
          <p:spPr>
            <a:xfrm>
              <a:off x="2818507" y="2495483"/>
              <a:ext cx="85806" cy="16371"/>
            </a:xfrm>
            <a:custGeom>
              <a:avLst/>
              <a:gdLst/>
              <a:ahLst/>
              <a:cxnLst/>
              <a:rect l="l" t="t" r="r" b="b"/>
              <a:pathLst>
                <a:path w="1373" h="262" extrusionOk="0">
                  <a:moveTo>
                    <a:pt x="1366" y="52"/>
                  </a:moveTo>
                  <a:cubicBezTo>
                    <a:pt x="1351" y="61"/>
                    <a:pt x="1336" y="71"/>
                    <a:pt x="1320" y="80"/>
                  </a:cubicBezTo>
                  <a:lnTo>
                    <a:pt x="1320" y="80"/>
                  </a:lnTo>
                  <a:cubicBezTo>
                    <a:pt x="1338" y="84"/>
                    <a:pt x="1355" y="89"/>
                    <a:pt x="1373" y="93"/>
                  </a:cubicBezTo>
                  <a:lnTo>
                    <a:pt x="1366" y="52"/>
                  </a:lnTo>
                  <a:close/>
                  <a:moveTo>
                    <a:pt x="632" y="0"/>
                  </a:moveTo>
                  <a:cubicBezTo>
                    <a:pt x="421" y="0"/>
                    <a:pt x="209" y="23"/>
                    <a:pt x="1" y="69"/>
                  </a:cubicBezTo>
                  <a:cubicBezTo>
                    <a:pt x="205" y="197"/>
                    <a:pt x="437" y="261"/>
                    <a:pt x="669" y="261"/>
                  </a:cubicBezTo>
                  <a:cubicBezTo>
                    <a:pt x="894" y="261"/>
                    <a:pt x="1119" y="201"/>
                    <a:pt x="1320" y="80"/>
                  </a:cubicBezTo>
                  <a:lnTo>
                    <a:pt x="1320" y="80"/>
                  </a:lnTo>
                  <a:cubicBezTo>
                    <a:pt x="1094" y="27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1"/>
            <p:cNvSpPr/>
            <p:nvPr/>
          </p:nvSpPr>
          <p:spPr>
            <a:xfrm>
              <a:off x="2917437" y="2477612"/>
              <a:ext cx="92055" cy="23307"/>
            </a:xfrm>
            <a:custGeom>
              <a:avLst/>
              <a:gdLst/>
              <a:ahLst/>
              <a:cxnLst/>
              <a:rect l="l" t="t" r="r" b="b"/>
              <a:pathLst>
                <a:path w="1473" h="373" extrusionOk="0">
                  <a:moveTo>
                    <a:pt x="1115" y="1"/>
                  </a:moveTo>
                  <a:cubicBezTo>
                    <a:pt x="1031" y="1"/>
                    <a:pt x="946" y="13"/>
                    <a:pt x="865" y="33"/>
                  </a:cubicBezTo>
                  <a:cubicBezTo>
                    <a:pt x="661" y="85"/>
                    <a:pt x="478" y="189"/>
                    <a:pt x="298" y="293"/>
                  </a:cubicBezTo>
                  <a:lnTo>
                    <a:pt x="1" y="372"/>
                  </a:lnTo>
                  <a:lnTo>
                    <a:pt x="1203" y="248"/>
                  </a:lnTo>
                  <a:cubicBezTo>
                    <a:pt x="1314" y="237"/>
                    <a:pt x="1452" y="203"/>
                    <a:pt x="1473" y="92"/>
                  </a:cubicBezTo>
                  <a:cubicBezTo>
                    <a:pt x="1365" y="28"/>
                    <a:pt x="1241" y="1"/>
                    <a:pt x="11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1"/>
            <p:cNvSpPr/>
            <p:nvPr/>
          </p:nvSpPr>
          <p:spPr>
            <a:xfrm>
              <a:off x="2813633" y="2191056"/>
              <a:ext cx="61245" cy="136217"/>
            </a:xfrm>
            <a:custGeom>
              <a:avLst/>
              <a:gdLst/>
              <a:ahLst/>
              <a:cxnLst/>
              <a:rect l="l" t="t" r="r" b="b"/>
              <a:pathLst>
                <a:path w="980" h="2180" extrusionOk="0">
                  <a:moveTo>
                    <a:pt x="214" y="0"/>
                  </a:moveTo>
                  <a:cubicBezTo>
                    <a:pt x="115" y="0"/>
                    <a:pt x="47" y="132"/>
                    <a:pt x="41" y="240"/>
                  </a:cubicBezTo>
                  <a:cubicBezTo>
                    <a:pt x="0" y="940"/>
                    <a:pt x="738" y="1446"/>
                    <a:pt x="906" y="2122"/>
                  </a:cubicBezTo>
                  <a:lnTo>
                    <a:pt x="906" y="2122"/>
                  </a:lnTo>
                  <a:cubicBezTo>
                    <a:pt x="979" y="1399"/>
                    <a:pt x="782" y="677"/>
                    <a:pt x="352" y="92"/>
                  </a:cubicBezTo>
                  <a:cubicBezTo>
                    <a:pt x="328" y="54"/>
                    <a:pt x="290" y="23"/>
                    <a:pt x="248" y="5"/>
                  </a:cubicBezTo>
                  <a:cubicBezTo>
                    <a:pt x="236" y="2"/>
                    <a:pt x="225" y="0"/>
                    <a:pt x="214" y="0"/>
                  </a:cubicBezTo>
                  <a:close/>
                  <a:moveTo>
                    <a:pt x="906" y="2122"/>
                  </a:moveTo>
                  <a:cubicBezTo>
                    <a:pt x="905" y="2125"/>
                    <a:pt x="905" y="2128"/>
                    <a:pt x="905" y="2131"/>
                  </a:cubicBezTo>
                  <a:lnTo>
                    <a:pt x="919" y="2179"/>
                  </a:lnTo>
                  <a:cubicBezTo>
                    <a:pt x="915" y="2160"/>
                    <a:pt x="910" y="2141"/>
                    <a:pt x="906" y="212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1"/>
            <p:cNvSpPr/>
            <p:nvPr/>
          </p:nvSpPr>
          <p:spPr>
            <a:xfrm>
              <a:off x="2812445" y="2187869"/>
              <a:ext cx="63370" cy="141466"/>
            </a:xfrm>
            <a:custGeom>
              <a:avLst/>
              <a:gdLst/>
              <a:ahLst/>
              <a:cxnLst/>
              <a:rect l="l" t="t" r="r" b="b"/>
              <a:pathLst>
                <a:path w="1014" h="2264" extrusionOk="0">
                  <a:moveTo>
                    <a:pt x="229" y="105"/>
                  </a:moveTo>
                  <a:cubicBezTo>
                    <a:pt x="253" y="105"/>
                    <a:pt x="282" y="120"/>
                    <a:pt x="315" y="157"/>
                  </a:cubicBezTo>
                  <a:cubicBezTo>
                    <a:pt x="423" y="278"/>
                    <a:pt x="506" y="440"/>
                    <a:pt x="578" y="582"/>
                  </a:cubicBezTo>
                  <a:cubicBezTo>
                    <a:pt x="658" y="734"/>
                    <a:pt x="720" y="893"/>
                    <a:pt x="768" y="1055"/>
                  </a:cubicBezTo>
                  <a:cubicBezTo>
                    <a:pt x="853" y="1343"/>
                    <a:pt x="895" y="1643"/>
                    <a:pt x="888" y="1945"/>
                  </a:cubicBezTo>
                  <a:lnTo>
                    <a:pt x="888" y="1945"/>
                  </a:lnTo>
                  <a:cubicBezTo>
                    <a:pt x="724" y="1546"/>
                    <a:pt x="413" y="1220"/>
                    <a:pt x="229" y="827"/>
                  </a:cubicBezTo>
                  <a:cubicBezTo>
                    <a:pt x="167" y="703"/>
                    <a:pt x="129" y="571"/>
                    <a:pt x="115" y="437"/>
                  </a:cubicBezTo>
                  <a:cubicBezTo>
                    <a:pt x="107" y="348"/>
                    <a:pt x="132" y="105"/>
                    <a:pt x="229" y="105"/>
                  </a:cubicBezTo>
                  <a:close/>
                  <a:moveTo>
                    <a:pt x="234" y="0"/>
                  </a:moveTo>
                  <a:cubicBezTo>
                    <a:pt x="178" y="0"/>
                    <a:pt x="122" y="26"/>
                    <a:pt x="87" y="77"/>
                  </a:cubicBezTo>
                  <a:cubicBezTo>
                    <a:pt x="1" y="184"/>
                    <a:pt x="1" y="329"/>
                    <a:pt x="15" y="461"/>
                  </a:cubicBezTo>
                  <a:cubicBezTo>
                    <a:pt x="49" y="765"/>
                    <a:pt x="215" y="1028"/>
                    <a:pt x="381" y="1276"/>
                  </a:cubicBezTo>
                  <a:cubicBezTo>
                    <a:pt x="569" y="1549"/>
                    <a:pt x="779" y="1818"/>
                    <a:pt x="877" y="2136"/>
                  </a:cubicBezTo>
                  <a:lnTo>
                    <a:pt x="877" y="2136"/>
                  </a:lnTo>
                  <a:cubicBezTo>
                    <a:pt x="875" y="2151"/>
                    <a:pt x="874" y="2167"/>
                    <a:pt x="872" y="2182"/>
                  </a:cubicBezTo>
                  <a:cubicBezTo>
                    <a:pt x="869" y="2207"/>
                    <a:pt x="883" y="2223"/>
                    <a:pt x="901" y="2229"/>
                  </a:cubicBezTo>
                  <a:lnTo>
                    <a:pt x="901" y="2229"/>
                  </a:lnTo>
                  <a:cubicBezTo>
                    <a:pt x="902" y="2231"/>
                    <a:pt x="902" y="2234"/>
                    <a:pt x="903" y="2237"/>
                  </a:cubicBezTo>
                  <a:cubicBezTo>
                    <a:pt x="907" y="2256"/>
                    <a:pt x="921" y="2264"/>
                    <a:pt x="936" y="2264"/>
                  </a:cubicBezTo>
                  <a:cubicBezTo>
                    <a:pt x="956" y="2264"/>
                    <a:pt x="978" y="2247"/>
                    <a:pt x="972" y="2220"/>
                  </a:cubicBezTo>
                  <a:lnTo>
                    <a:pt x="972" y="2220"/>
                  </a:lnTo>
                  <a:lnTo>
                    <a:pt x="972" y="2223"/>
                  </a:lnTo>
                  <a:cubicBezTo>
                    <a:pt x="971" y="2217"/>
                    <a:pt x="970" y="2211"/>
                    <a:pt x="968" y="2204"/>
                  </a:cubicBezTo>
                  <a:lnTo>
                    <a:pt x="968" y="2204"/>
                  </a:lnTo>
                  <a:cubicBezTo>
                    <a:pt x="972" y="2198"/>
                    <a:pt x="975" y="2191"/>
                    <a:pt x="976" y="2182"/>
                  </a:cubicBezTo>
                  <a:cubicBezTo>
                    <a:pt x="1014" y="1798"/>
                    <a:pt x="979" y="1415"/>
                    <a:pt x="872" y="1045"/>
                  </a:cubicBezTo>
                  <a:cubicBezTo>
                    <a:pt x="820" y="869"/>
                    <a:pt x="754" y="696"/>
                    <a:pt x="671" y="530"/>
                  </a:cubicBezTo>
                  <a:cubicBezTo>
                    <a:pt x="592" y="374"/>
                    <a:pt x="499" y="191"/>
                    <a:pt x="371" y="63"/>
                  </a:cubicBezTo>
                  <a:cubicBezTo>
                    <a:pt x="335" y="21"/>
                    <a:pt x="284" y="0"/>
                    <a:pt x="23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1"/>
            <p:cNvSpPr/>
            <p:nvPr/>
          </p:nvSpPr>
          <p:spPr>
            <a:xfrm>
              <a:off x="2871628" y="2157876"/>
              <a:ext cx="74619" cy="166585"/>
            </a:xfrm>
            <a:custGeom>
              <a:avLst/>
              <a:gdLst/>
              <a:ahLst/>
              <a:cxnLst/>
              <a:rect l="l" t="t" r="r" b="b"/>
              <a:pathLst>
                <a:path w="1194" h="2666" extrusionOk="0">
                  <a:moveTo>
                    <a:pt x="1065" y="1"/>
                  </a:moveTo>
                  <a:cubicBezTo>
                    <a:pt x="862" y="97"/>
                    <a:pt x="744" y="312"/>
                    <a:pt x="647" y="516"/>
                  </a:cubicBezTo>
                  <a:cubicBezTo>
                    <a:pt x="361" y="1141"/>
                    <a:pt x="169" y="1805"/>
                    <a:pt x="81" y="2485"/>
                  </a:cubicBezTo>
                  <a:lnTo>
                    <a:pt x="81" y="2485"/>
                  </a:lnTo>
                  <a:cubicBezTo>
                    <a:pt x="392" y="2068"/>
                    <a:pt x="662" y="1620"/>
                    <a:pt x="882" y="1148"/>
                  </a:cubicBezTo>
                  <a:cubicBezTo>
                    <a:pt x="1052" y="789"/>
                    <a:pt x="1193" y="374"/>
                    <a:pt x="1065" y="1"/>
                  </a:cubicBezTo>
                  <a:close/>
                  <a:moveTo>
                    <a:pt x="81" y="2485"/>
                  </a:moveTo>
                  <a:lnTo>
                    <a:pt x="81" y="2485"/>
                  </a:lnTo>
                  <a:cubicBezTo>
                    <a:pt x="54" y="2520"/>
                    <a:pt x="28" y="2555"/>
                    <a:pt x="1" y="2589"/>
                  </a:cubicBezTo>
                  <a:lnTo>
                    <a:pt x="60" y="2665"/>
                  </a:lnTo>
                  <a:cubicBezTo>
                    <a:pt x="66" y="2605"/>
                    <a:pt x="73" y="2545"/>
                    <a:pt x="81" y="248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1"/>
            <p:cNvSpPr/>
            <p:nvPr/>
          </p:nvSpPr>
          <p:spPr>
            <a:xfrm>
              <a:off x="2866754" y="2154565"/>
              <a:ext cx="83993" cy="172021"/>
            </a:xfrm>
            <a:custGeom>
              <a:avLst/>
              <a:gdLst/>
              <a:ahLst/>
              <a:cxnLst/>
              <a:rect l="l" t="t" r="r" b="b"/>
              <a:pathLst>
                <a:path w="1344" h="2753" extrusionOk="0">
                  <a:moveTo>
                    <a:pt x="1110" y="133"/>
                  </a:moveTo>
                  <a:lnTo>
                    <a:pt x="1110" y="133"/>
                  </a:lnTo>
                  <a:cubicBezTo>
                    <a:pt x="1221" y="586"/>
                    <a:pt x="985" y="1047"/>
                    <a:pt x="781" y="1443"/>
                  </a:cubicBezTo>
                  <a:cubicBezTo>
                    <a:pt x="617" y="1758"/>
                    <a:pt x="432" y="2061"/>
                    <a:pt x="226" y="2351"/>
                  </a:cubicBezTo>
                  <a:lnTo>
                    <a:pt x="226" y="2351"/>
                  </a:lnTo>
                  <a:cubicBezTo>
                    <a:pt x="289" y="1986"/>
                    <a:pt x="381" y="1627"/>
                    <a:pt x="501" y="1277"/>
                  </a:cubicBezTo>
                  <a:cubicBezTo>
                    <a:pt x="577" y="1046"/>
                    <a:pt x="670" y="818"/>
                    <a:pt x="774" y="596"/>
                  </a:cubicBezTo>
                  <a:cubicBezTo>
                    <a:pt x="854" y="419"/>
                    <a:pt x="949" y="242"/>
                    <a:pt x="1110" y="133"/>
                  </a:cubicBezTo>
                  <a:close/>
                  <a:moveTo>
                    <a:pt x="1141" y="0"/>
                  </a:moveTo>
                  <a:cubicBezTo>
                    <a:pt x="1132" y="0"/>
                    <a:pt x="1124" y="2"/>
                    <a:pt x="1116" y="5"/>
                  </a:cubicBezTo>
                  <a:cubicBezTo>
                    <a:pt x="929" y="106"/>
                    <a:pt x="812" y="278"/>
                    <a:pt x="718" y="465"/>
                  </a:cubicBezTo>
                  <a:cubicBezTo>
                    <a:pt x="608" y="693"/>
                    <a:pt x="511" y="928"/>
                    <a:pt x="428" y="1170"/>
                  </a:cubicBezTo>
                  <a:cubicBezTo>
                    <a:pt x="283" y="1598"/>
                    <a:pt x="182" y="2039"/>
                    <a:pt x="127" y="2488"/>
                  </a:cubicBezTo>
                  <a:lnTo>
                    <a:pt x="127" y="2488"/>
                  </a:lnTo>
                  <a:cubicBezTo>
                    <a:pt x="95" y="2530"/>
                    <a:pt x="63" y="2573"/>
                    <a:pt x="31" y="2615"/>
                  </a:cubicBezTo>
                  <a:cubicBezTo>
                    <a:pt x="1" y="2652"/>
                    <a:pt x="40" y="2691"/>
                    <a:pt x="80" y="2691"/>
                  </a:cubicBezTo>
                  <a:cubicBezTo>
                    <a:pt x="89" y="2691"/>
                    <a:pt x="98" y="2689"/>
                    <a:pt x="106" y="2685"/>
                  </a:cubicBezTo>
                  <a:lnTo>
                    <a:pt x="106" y="2685"/>
                  </a:lnTo>
                  <a:cubicBezTo>
                    <a:pt x="105" y="2696"/>
                    <a:pt x="104" y="2707"/>
                    <a:pt x="103" y="2718"/>
                  </a:cubicBezTo>
                  <a:cubicBezTo>
                    <a:pt x="101" y="2741"/>
                    <a:pt x="117" y="2752"/>
                    <a:pt x="134" y="2752"/>
                  </a:cubicBezTo>
                  <a:cubicBezTo>
                    <a:pt x="151" y="2752"/>
                    <a:pt x="169" y="2741"/>
                    <a:pt x="172" y="2718"/>
                  </a:cubicBezTo>
                  <a:cubicBezTo>
                    <a:pt x="178" y="2673"/>
                    <a:pt x="184" y="2628"/>
                    <a:pt x="190" y="2583"/>
                  </a:cubicBezTo>
                  <a:lnTo>
                    <a:pt x="190" y="2583"/>
                  </a:lnTo>
                  <a:cubicBezTo>
                    <a:pt x="470" y="2207"/>
                    <a:pt x="718" y="1808"/>
                    <a:pt x="929" y="1391"/>
                  </a:cubicBezTo>
                  <a:cubicBezTo>
                    <a:pt x="1133" y="980"/>
                    <a:pt x="1344" y="503"/>
                    <a:pt x="1195" y="40"/>
                  </a:cubicBezTo>
                  <a:cubicBezTo>
                    <a:pt x="1188" y="14"/>
                    <a:pt x="1165" y="0"/>
                    <a:pt x="11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51"/>
            <p:cNvSpPr/>
            <p:nvPr/>
          </p:nvSpPr>
          <p:spPr>
            <a:xfrm>
              <a:off x="2866441" y="2222798"/>
              <a:ext cx="133364" cy="107037"/>
            </a:xfrm>
            <a:custGeom>
              <a:avLst/>
              <a:gdLst/>
              <a:ahLst/>
              <a:cxnLst/>
              <a:rect l="l" t="t" r="r" b="b"/>
              <a:pathLst>
                <a:path w="2134" h="1713" extrusionOk="0">
                  <a:moveTo>
                    <a:pt x="2018" y="0"/>
                  </a:moveTo>
                  <a:cubicBezTo>
                    <a:pt x="1590" y="0"/>
                    <a:pt x="1222" y="356"/>
                    <a:pt x="924" y="686"/>
                  </a:cubicBezTo>
                  <a:cubicBezTo>
                    <a:pt x="695" y="941"/>
                    <a:pt x="466" y="1195"/>
                    <a:pt x="237" y="1450"/>
                  </a:cubicBezTo>
                  <a:lnTo>
                    <a:pt x="237" y="1450"/>
                  </a:lnTo>
                  <a:cubicBezTo>
                    <a:pt x="876" y="971"/>
                    <a:pt x="1640" y="634"/>
                    <a:pt x="2133" y="9"/>
                  </a:cubicBezTo>
                  <a:cubicBezTo>
                    <a:pt x="2094" y="3"/>
                    <a:pt x="2056" y="0"/>
                    <a:pt x="2018" y="0"/>
                  </a:cubicBezTo>
                  <a:close/>
                  <a:moveTo>
                    <a:pt x="237" y="1450"/>
                  </a:moveTo>
                  <a:cubicBezTo>
                    <a:pt x="173" y="1498"/>
                    <a:pt x="111" y="1547"/>
                    <a:pt x="49" y="1599"/>
                  </a:cubicBezTo>
                  <a:lnTo>
                    <a:pt x="1" y="1713"/>
                  </a:lnTo>
                  <a:cubicBezTo>
                    <a:pt x="80" y="1625"/>
                    <a:pt x="159" y="1537"/>
                    <a:pt x="237" y="145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1"/>
            <p:cNvSpPr/>
            <p:nvPr/>
          </p:nvSpPr>
          <p:spPr>
            <a:xfrm>
              <a:off x="2863941" y="2219299"/>
              <a:ext cx="140614" cy="112473"/>
            </a:xfrm>
            <a:custGeom>
              <a:avLst/>
              <a:gdLst/>
              <a:ahLst/>
              <a:cxnLst/>
              <a:rect l="l" t="t" r="r" b="b"/>
              <a:pathLst>
                <a:path w="2250" h="1800" extrusionOk="0">
                  <a:moveTo>
                    <a:pt x="2059" y="114"/>
                  </a:moveTo>
                  <a:cubicBezTo>
                    <a:pt x="1662" y="568"/>
                    <a:pt x="1133" y="868"/>
                    <a:pt x="629" y="1197"/>
                  </a:cubicBezTo>
                  <a:lnTo>
                    <a:pt x="629" y="1197"/>
                  </a:lnTo>
                  <a:cubicBezTo>
                    <a:pt x="784" y="1025"/>
                    <a:pt x="937" y="853"/>
                    <a:pt x="1095" y="687"/>
                  </a:cubicBezTo>
                  <a:cubicBezTo>
                    <a:pt x="1351" y="413"/>
                    <a:pt x="1669" y="121"/>
                    <a:pt x="2059" y="114"/>
                  </a:cubicBezTo>
                  <a:close/>
                  <a:moveTo>
                    <a:pt x="2075" y="0"/>
                  </a:moveTo>
                  <a:cubicBezTo>
                    <a:pt x="1677" y="0"/>
                    <a:pt x="1342" y="271"/>
                    <a:pt x="1078" y="545"/>
                  </a:cubicBezTo>
                  <a:cubicBezTo>
                    <a:pt x="895" y="732"/>
                    <a:pt x="725" y="932"/>
                    <a:pt x="553" y="1126"/>
                  </a:cubicBezTo>
                  <a:cubicBezTo>
                    <a:pt x="462" y="1230"/>
                    <a:pt x="370" y="1333"/>
                    <a:pt x="279" y="1438"/>
                  </a:cubicBezTo>
                  <a:lnTo>
                    <a:pt x="279" y="1438"/>
                  </a:lnTo>
                  <a:cubicBezTo>
                    <a:pt x="200" y="1495"/>
                    <a:pt x="123" y="1555"/>
                    <a:pt x="48" y="1617"/>
                  </a:cubicBezTo>
                  <a:cubicBezTo>
                    <a:pt x="15" y="1644"/>
                    <a:pt x="29" y="1684"/>
                    <a:pt x="57" y="1702"/>
                  </a:cubicBezTo>
                  <a:lnTo>
                    <a:pt x="57" y="1702"/>
                  </a:lnTo>
                  <a:cubicBezTo>
                    <a:pt x="44" y="1720"/>
                    <a:pt x="30" y="1737"/>
                    <a:pt x="17" y="1755"/>
                  </a:cubicBezTo>
                  <a:cubicBezTo>
                    <a:pt x="1" y="1776"/>
                    <a:pt x="22" y="1800"/>
                    <a:pt x="43" y="1800"/>
                  </a:cubicBezTo>
                  <a:cubicBezTo>
                    <a:pt x="50" y="1800"/>
                    <a:pt x="56" y="1798"/>
                    <a:pt x="62" y="1793"/>
                  </a:cubicBezTo>
                  <a:lnTo>
                    <a:pt x="58" y="1793"/>
                  </a:lnTo>
                  <a:cubicBezTo>
                    <a:pt x="127" y="1728"/>
                    <a:pt x="194" y="1661"/>
                    <a:pt x="261" y="1593"/>
                  </a:cubicBezTo>
                  <a:lnTo>
                    <a:pt x="261" y="1593"/>
                  </a:lnTo>
                  <a:cubicBezTo>
                    <a:pt x="911" y="1094"/>
                    <a:pt x="1691" y="756"/>
                    <a:pt x="2215" y="106"/>
                  </a:cubicBezTo>
                  <a:cubicBezTo>
                    <a:pt x="2249" y="68"/>
                    <a:pt x="2225" y="10"/>
                    <a:pt x="2177" y="6"/>
                  </a:cubicBezTo>
                  <a:cubicBezTo>
                    <a:pt x="2142" y="2"/>
                    <a:pt x="2108" y="0"/>
                    <a:pt x="20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1"/>
            <p:cNvSpPr/>
            <p:nvPr/>
          </p:nvSpPr>
          <p:spPr>
            <a:xfrm>
              <a:off x="2868191" y="2275661"/>
              <a:ext cx="145863" cy="52487"/>
            </a:xfrm>
            <a:custGeom>
              <a:avLst/>
              <a:gdLst/>
              <a:ahLst/>
              <a:cxnLst/>
              <a:rect l="l" t="t" r="r" b="b"/>
              <a:pathLst>
                <a:path w="2334" h="840" extrusionOk="0">
                  <a:moveTo>
                    <a:pt x="1987" y="1"/>
                  </a:moveTo>
                  <a:cubicBezTo>
                    <a:pt x="1268" y="1"/>
                    <a:pt x="609" y="406"/>
                    <a:pt x="1" y="794"/>
                  </a:cubicBezTo>
                  <a:lnTo>
                    <a:pt x="91" y="839"/>
                  </a:lnTo>
                  <a:lnTo>
                    <a:pt x="2137" y="303"/>
                  </a:lnTo>
                  <a:cubicBezTo>
                    <a:pt x="2209" y="286"/>
                    <a:pt x="2292" y="255"/>
                    <a:pt x="2309" y="183"/>
                  </a:cubicBezTo>
                  <a:cubicBezTo>
                    <a:pt x="2334" y="72"/>
                    <a:pt x="2185" y="10"/>
                    <a:pt x="2074" y="3"/>
                  </a:cubicBezTo>
                  <a:cubicBezTo>
                    <a:pt x="2045" y="1"/>
                    <a:pt x="2016" y="1"/>
                    <a:pt x="198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1"/>
            <p:cNvSpPr/>
            <p:nvPr/>
          </p:nvSpPr>
          <p:spPr>
            <a:xfrm>
              <a:off x="2865816" y="2271724"/>
              <a:ext cx="152113" cy="60361"/>
            </a:xfrm>
            <a:custGeom>
              <a:avLst/>
              <a:gdLst/>
              <a:ahLst/>
              <a:cxnLst/>
              <a:rect l="l" t="t" r="r" b="b"/>
              <a:pathLst>
                <a:path w="2434" h="966" extrusionOk="0">
                  <a:moveTo>
                    <a:pt x="1972" y="121"/>
                  </a:moveTo>
                  <a:cubicBezTo>
                    <a:pt x="2025" y="121"/>
                    <a:pt x="2078" y="125"/>
                    <a:pt x="2130" y="131"/>
                  </a:cubicBezTo>
                  <a:cubicBezTo>
                    <a:pt x="2202" y="142"/>
                    <a:pt x="2361" y="194"/>
                    <a:pt x="2240" y="277"/>
                  </a:cubicBezTo>
                  <a:cubicBezTo>
                    <a:pt x="2168" y="325"/>
                    <a:pt x="2047" y="335"/>
                    <a:pt x="1964" y="356"/>
                  </a:cubicBezTo>
                  <a:lnTo>
                    <a:pt x="1355" y="515"/>
                  </a:lnTo>
                  <a:cubicBezTo>
                    <a:pt x="958" y="618"/>
                    <a:pt x="558" y="714"/>
                    <a:pt x="167" y="825"/>
                  </a:cubicBezTo>
                  <a:lnTo>
                    <a:pt x="167" y="825"/>
                  </a:lnTo>
                  <a:cubicBezTo>
                    <a:pt x="292" y="760"/>
                    <a:pt x="411" y="681"/>
                    <a:pt x="533" y="615"/>
                  </a:cubicBezTo>
                  <a:cubicBezTo>
                    <a:pt x="688" y="525"/>
                    <a:pt x="854" y="439"/>
                    <a:pt x="1024" y="363"/>
                  </a:cubicBezTo>
                  <a:cubicBezTo>
                    <a:pt x="1308" y="238"/>
                    <a:pt x="1649" y="121"/>
                    <a:pt x="1972" y="121"/>
                  </a:cubicBezTo>
                  <a:close/>
                  <a:moveTo>
                    <a:pt x="1998" y="0"/>
                  </a:moveTo>
                  <a:cubicBezTo>
                    <a:pt x="1667" y="14"/>
                    <a:pt x="1342" y="90"/>
                    <a:pt x="1037" y="228"/>
                  </a:cubicBezTo>
                  <a:cubicBezTo>
                    <a:pt x="858" y="308"/>
                    <a:pt x="685" y="401"/>
                    <a:pt x="516" y="501"/>
                  </a:cubicBezTo>
                  <a:cubicBezTo>
                    <a:pt x="346" y="601"/>
                    <a:pt x="167" y="709"/>
                    <a:pt x="21" y="840"/>
                  </a:cubicBezTo>
                  <a:cubicBezTo>
                    <a:pt x="0" y="858"/>
                    <a:pt x="18" y="883"/>
                    <a:pt x="41" y="883"/>
                  </a:cubicBezTo>
                  <a:cubicBezTo>
                    <a:pt x="45" y="883"/>
                    <a:pt x="49" y="883"/>
                    <a:pt x="52" y="881"/>
                  </a:cubicBezTo>
                  <a:lnTo>
                    <a:pt x="49" y="881"/>
                  </a:lnTo>
                  <a:cubicBezTo>
                    <a:pt x="59" y="877"/>
                    <a:pt x="68" y="873"/>
                    <a:pt x="78" y="869"/>
                  </a:cubicBezTo>
                  <a:lnTo>
                    <a:pt x="78" y="869"/>
                  </a:lnTo>
                  <a:cubicBezTo>
                    <a:pt x="56" y="907"/>
                    <a:pt x="81" y="966"/>
                    <a:pt x="133" y="966"/>
                  </a:cubicBezTo>
                  <a:cubicBezTo>
                    <a:pt x="137" y="966"/>
                    <a:pt x="141" y="965"/>
                    <a:pt x="146" y="964"/>
                  </a:cubicBezTo>
                  <a:cubicBezTo>
                    <a:pt x="547" y="871"/>
                    <a:pt x="944" y="757"/>
                    <a:pt x="1342" y="653"/>
                  </a:cubicBezTo>
                  <a:lnTo>
                    <a:pt x="1929" y="498"/>
                  </a:lnTo>
                  <a:cubicBezTo>
                    <a:pt x="2061" y="463"/>
                    <a:pt x="2258" y="449"/>
                    <a:pt x="2361" y="349"/>
                  </a:cubicBezTo>
                  <a:cubicBezTo>
                    <a:pt x="2434" y="280"/>
                    <a:pt x="2434" y="163"/>
                    <a:pt x="2361" y="97"/>
                  </a:cubicBezTo>
                  <a:cubicBezTo>
                    <a:pt x="2268" y="4"/>
                    <a:pt x="2119" y="0"/>
                    <a:pt x="199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1"/>
            <p:cNvSpPr/>
            <p:nvPr/>
          </p:nvSpPr>
          <p:spPr>
            <a:xfrm>
              <a:off x="2771011" y="2275786"/>
              <a:ext cx="109366" cy="52362"/>
            </a:xfrm>
            <a:custGeom>
              <a:avLst/>
              <a:gdLst/>
              <a:ahLst/>
              <a:cxnLst/>
              <a:rect l="l" t="t" r="r" b="b"/>
              <a:pathLst>
                <a:path w="1750" h="838" extrusionOk="0">
                  <a:moveTo>
                    <a:pt x="180" y="0"/>
                  </a:moveTo>
                  <a:cubicBezTo>
                    <a:pt x="122" y="0"/>
                    <a:pt x="60" y="14"/>
                    <a:pt x="35" y="66"/>
                  </a:cubicBezTo>
                  <a:cubicBezTo>
                    <a:pt x="0" y="142"/>
                    <a:pt x="90" y="219"/>
                    <a:pt x="166" y="257"/>
                  </a:cubicBezTo>
                  <a:cubicBezTo>
                    <a:pt x="660" y="495"/>
                    <a:pt x="1175" y="689"/>
                    <a:pt x="1704" y="837"/>
                  </a:cubicBezTo>
                  <a:lnTo>
                    <a:pt x="1749" y="827"/>
                  </a:lnTo>
                  <a:cubicBezTo>
                    <a:pt x="1386" y="333"/>
                    <a:pt x="816" y="28"/>
                    <a:pt x="201" y="1"/>
                  </a:cubicBezTo>
                  <a:cubicBezTo>
                    <a:pt x="194" y="0"/>
                    <a:pt x="187" y="0"/>
                    <a:pt x="1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1"/>
            <p:cNvSpPr/>
            <p:nvPr/>
          </p:nvSpPr>
          <p:spPr>
            <a:xfrm>
              <a:off x="2767386" y="2271724"/>
              <a:ext cx="118241" cy="60111"/>
            </a:xfrm>
            <a:custGeom>
              <a:avLst/>
              <a:gdLst/>
              <a:ahLst/>
              <a:cxnLst/>
              <a:rect l="l" t="t" r="r" b="b"/>
              <a:pathLst>
                <a:path w="1892" h="962" extrusionOk="0">
                  <a:moveTo>
                    <a:pt x="242" y="127"/>
                  </a:moveTo>
                  <a:cubicBezTo>
                    <a:pt x="280" y="127"/>
                    <a:pt x="320" y="133"/>
                    <a:pt x="338" y="135"/>
                  </a:cubicBezTo>
                  <a:cubicBezTo>
                    <a:pt x="864" y="183"/>
                    <a:pt x="1349" y="436"/>
                    <a:pt x="1686" y="840"/>
                  </a:cubicBezTo>
                  <a:lnTo>
                    <a:pt x="1686" y="840"/>
                  </a:lnTo>
                  <a:cubicBezTo>
                    <a:pt x="1387" y="743"/>
                    <a:pt x="1092" y="635"/>
                    <a:pt x="801" y="512"/>
                  </a:cubicBezTo>
                  <a:cubicBezTo>
                    <a:pt x="649" y="449"/>
                    <a:pt x="497" y="380"/>
                    <a:pt x="345" y="308"/>
                  </a:cubicBezTo>
                  <a:cubicBezTo>
                    <a:pt x="304" y="287"/>
                    <a:pt x="162" y="242"/>
                    <a:pt x="155" y="180"/>
                  </a:cubicBezTo>
                  <a:cubicBezTo>
                    <a:pt x="147" y="137"/>
                    <a:pt x="193" y="127"/>
                    <a:pt x="242" y="127"/>
                  </a:cubicBezTo>
                  <a:close/>
                  <a:moveTo>
                    <a:pt x="272" y="1"/>
                  </a:moveTo>
                  <a:cubicBezTo>
                    <a:pt x="130" y="1"/>
                    <a:pt x="1" y="38"/>
                    <a:pt x="24" y="187"/>
                  </a:cubicBezTo>
                  <a:cubicBezTo>
                    <a:pt x="41" y="311"/>
                    <a:pt x="179" y="370"/>
                    <a:pt x="283" y="415"/>
                  </a:cubicBezTo>
                  <a:cubicBezTo>
                    <a:pt x="425" y="481"/>
                    <a:pt x="566" y="543"/>
                    <a:pt x="712" y="601"/>
                  </a:cubicBezTo>
                  <a:cubicBezTo>
                    <a:pt x="1050" y="736"/>
                    <a:pt x="1399" y="850"/>
                    <a:pt x="1752" y="937"/>
                  </a:cubicBezTo>
                  <a:cubicBezTo>
                    <a:pt x="1755" y="938"/>
                    <a:pt x="1759" y="938"/>
                    <a:pt x="1762" y="938"/>
                  </a:cubicBezTo>
                  <a:cubicBezTo>
                    <a:pt x="1762" y="938"/>
                    <a:pt x="1763" y="938"/>
                    <a:pt x="1763" y="938"/>
                  </a:cubicBezTo>
                  <a:lnTo>
                    <a:pt x="1763" y="938"/>
                  </a:lnTo>
                  <a:cubicBezTo>
                    <a:pt x="1775" y="954"/>
                    <a:pt x="1789" y="961"/>
                    <a:pt x="1804" y="961"/>
                  </a:cubicBezTo>
                  <a:cubicBezTo>
                    <a:pt x="1848" y="961"/>
                    <a:pt x="1892" y="896"/>
                    <a:pt x="1856" y="847"/>
                  </a:cubicBezTo>
                  <a:cubicBezTo>
                    <a:pt x="1541" y="425"/>
                    <a:pt x="1081" y="135"/>
                    <a:pt x="566" y="35"/>
                  </a:cubicBezTo>
                  <a:cubicBezTo>
                    <a:pt x="505" y="24"/>
                    <a:pt x="384" y="1"/>
                    <a:pt x="27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1"/>
            <p:cNvSpPr/>
            <p:nvPr/>
          </p:nvSpPr>
          <p:spPr>
            <a:xfrm>
              <a:off x="2828382" y="2214925"/>
              <a:ext cx="41372" cy="87417"/>
            </a:xfrm>
            <a:custGeom>
              <a:avLst/>
              <a:gdLst/>
              <a:ahLst/>
              <a:cxnLst/>
              <a:rect l="l" t="t" r="r" b="b"/>
              <a:pathLst>
                <a:path w="662" h="1399" extrusionOk="0">
                  <a:moveTo>
                    <a:pt x="28" y="0"/>
                  </a:moveTo>
                  <a:cubicBezTo>
                    <a:pt x="14" y="0"/>
                    <a:pt x="1" y="12"/>
                    <a:pt x="5" y="28"/>
                  </a:cubicBezTo>
                  <a:cubicBezTo>
                    <a:pt x="164" y="487"/>
                    <a:pt x="372" y="930"/>
                    <a:pt x="565" y="1376"/>
                  </a:cubicBezTo>
                  <a:cubicBezTo>
                    <a:pt x="572" y="1392"/>
                    <a:pt x="584" y="1399"/>
                    <a:pt x="598" y="1399"/>
                  </a:cubicBezTo>
                  <a:cubicBezTo>
                    <a:pt x="627" y="1399"/>
                    <a:pt x="661" y="1366"/>
                    <a:pt x="645" y="1331"/>
                  </a:cubicBezTo>
                  <a:cubicBezTo>
                    <a:pt x="451" y="888"/>
                    <a:pt x="271" y="439"/>
                    <a:pt x="47" y="11"/>
                  </a:cubicBezTo>
                  <a:cubicBezTo>
                    <a:pt x="42" y="3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1"/>
            <p:cNvSpPr/>
            <p:nvPr/>
          </p:nvSpPr>
          <p:spPr>
            <a:xfrm>
              <a:off x="2874753" y="2198554"/>
              <a:ext cx="55871" cy="110411"/>
            </a:xfrm>
            <a:custGeom>
              <a:avLst/>
              <a:gdLst/>
              <a:ahLst/>
              <a:cxnLst/>
              <a:rect l="l" t="t" r="r" b="b"/>
              <a:pathLst>
                <a:path w="894" h="1767" extrusionOk="0">
                  <a:moveTo>
                    <a:pt x="848" y="1"/>
                  </a:moveTo>
                  <a:cubicBezTo>
                    <a:pt x="836" y="1"/>
                    <a:pt x="823" y="6"/>
                    <a:pt x="815" y="17"/>
                  </a:cubicBezTo>
                  <a:cubicBezTo>
                    <a:pt x="715" y="141"/>
                    <a:pt x="653" y="311"/>
                    <a:pt x="583" y="452"/>
                  </a:cubicBezTo>
                  <a:cubicBezTo>
                    <a:pt x="514" y="594"/>
                    <a:pt x="445" y="739"/>
                    <a:pt x="376" y="884"/>
                  </a:cubicBezTo>
                  <a:cubicBezTo>
                    <a:pt x="245" y="1168"/>
                    <a:pt x="124" y="1458"/>
                    <a:pt x="3" y="1748"/>
                  </a:cubicBezTo>
                  <a:cubicBezTo>
                    <a:pt x="0" y="1758"/>
                    <a:pt x="10" y="1767"/>
                    <a:pt x="19" y="1767"/>
                  </a:cubicBezTo>
                  <a:cubicBezTo>
                    <a:pt x="24" y="1767"/>
                    <a:pt x="28" y="1764"/>
                    <a:pt x="30" y="1759"/>
                  </a:cubicBezTo>
                  <a:cubicBezTo>
                    <a:pt x="165" y="1465"/>
                    <a:pt x="307" y="1178"/>
                    <a:pt x="452" y="888"/>
                  </a:cubicBezTo>
                  <a:cubicBezTo>
                    <a:pt x="521" y="746"/>
                    <a:pt x="594" y="604"/>
                    <a:pt x="666" y="466"/>
                  </a:cubicBezTo>
                  <a:cubicBezTo>
                    <a:pt x="739" y="331"/>
                    <a:pt x="836" y="193"/>
                    <a:pt x="884" y="48"/>
                  </a:cubicBezTo>
                  <a:cubicBezTo>
                    <a:pt x="893" y="19"/>
                    <a:pt x="871" y="1"/>
                    <a:pt x="84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1"/>
            <p:cNvSpPr/>
            <p:nvPr/>
          </p:nvSpPr>
          <p:spPr>
            <a:xfrm>
              <a:off x="2881002" y="2250479"/>
              <a:ext cx="78744" cy="69296"/>
            </a:xfrm>
            <a:custGeom>
              <a:avLst/>
              <a:gdLst/>
              <a:ahLst/>
              <a:cxnLst/>
              <a:rect l="l" t="t" r="r" b="b"/>
              <a:pathLst>
                <a:path w="1260" h="1109" extrusionOk="0">
                  <a:moveTo>
                    <a:pt x="1210" y="1"/>
                  </a:moveTo>
                  <a:cubicBezTo>
                    <a:pt x="1207" y="1"/>
                    <a:pt x="1205" y="1"/>
                    <a:pt x="1202" y="1"/>
                  </a:cubicBezTo>
                  <a:cubicBezTo>
                    <a:pt x="1078" y="36"/>
                    <a:pt x="960" y="133"/>
                    <a:pt x="853" y="205"/>
                  </a:cubicBezTo>
                  <a:cubicBezTo>
                    <a:pt x="746" y="285"/>
                    <a:pt x="642" y="364"/>
                    <a:pt x="542" y="454"/>
                  </a:cubicBezTo>
                  <a:cubicBezTo>
                    <a:pt x="338" y="634"/>
                    <a:pt x="159" y="838"/>
                    <a:pt x="13" y="1066"/>
                  </a:cubicBezTo>
                  <a:cubicBezTo>
                    <a:pt x="0" y="1084"/>
                    <a:pt x="19" y="1109"/>
                    <a:pt x="38" y="1109"/>
                  </a:cubicBezTo>
                  <a:cubicBezTo>
                    <a:pt x="44" y="1109"/>
                    <a:pt x="50" y="1106"/>
                    <a:pt x="55" y="1100"/>
                  </a:cubicBezTo>
                  <a:cubicBezTo>
                    <a:pt x="221" y="897"/>
                    <a:pt x="404" y="706"/>
                    <a:pt x="601" y="530"/>
                  </a:cubicBezTo>
                  <a:cubicBezTo>
                    <a:pt x="698" y="444"/>
                    <a:pt x="801" y="361"/>
                    <a:pt x="909" y="285"/>
                  </a:cubicBezTo>
                  <a:cubicBezTo>
                    <a:pt x="964" y="250"/>
                    <a:pt x="1019" y="212"/>
                    <a:pt x="1074" y="178"/>
                  </a:cubicBezTo>
                  <a:cubicBezTo>
                    <a:pt x="1133" y="143"/>
                    <a:pt x="1185" y="105"/>
                    <a:pt x="1237" y="64"/>
                  </a:cubicBezTo>
                  <a:cubicBezTo>
                    <a:pt x="1259" y="38"/>
                    <a:pt x="1240" y="1"/>
                    <a:pt x="12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1"/>
            <p:cNvSpPr/>
            <p:nvPr/>
          </p:nvSpPr>
          <p:spPr>
            <a:xfrm>
              <a:off x="2883815" y="2277098"/>
              <a:ext cx="97430" cy="42615"/>
            </a:xfrm>
            <a:custGeom>
              <a:avLst/>
              <a:gdLst/>
              <a:ahLst/>
              <a:cxnLst/>
              <a:rect l="l" t="t" r="r" b="b"/>
              <a:pathLst>
                <a:path w="1559" h="682" extrusionOk="0">
                  <a:moveTo>
                    <a:pt x="1510" y="1"/>
                  </a:moveTo>
                  <a:cubicBezTo>
                    <a:pt x="1375" y="7"/>
                    <a:pt x="1240" y="59"/>
                    <a:pt x="1112" y="101"/>
                  </a:cubicBezTo>
                  <a:cubicBezTo>
                    <a:pt x="985" y="142"/>
                    <a:pt x="870" y="187"/>
                    <a:pt x="753" y="236"/>
                  </a:cubicBezTo>
                  <a:cubicBezTo>
                    <a:pt x="497" y="343"/>
                    <a:pt x="255" y="471"/>
                    <a:pt x="27" y="626"/>
                  </a:cubicBezTo>
                  <a:cubicBezTo>
                    <a:pt x="1" y="644"/>
                    <a:pt x="14" y="682"/>
                    <a:pt x="40" y="682"/>
                  </a:cubicBezTo>
                  <a:cubicBezTo>
                    <a:pt x="45" y="682"/>
                    <a:pt x="50" y="680"/>
                    <a:pt x="55" y="678"/>
                  </a:cubicBezTo>
                  <a:cubicBezTo>
                    <a:pt x="290" y="554"/>
                    <a:pt x="528" y="433"/>
                    <a:pt x="774" y="332"/>
                  </a:cubicBezTo>
                  <a:cubicBezTo>
                    <a:pt x="902" y="280"/>
                    <a:pt x="1033" y="232"/>
                    <a:pt x="1164" y="191"/>
                  </a:cubicBezTo>
                  <a:cubicBezTo>
                    <a:pt x="1285" y="156"/>
                    <a:pt x="1406" y="118"/>
                    <a:pt x="1527" y="70"/>
                  </a:cubicBezTo>
                  <a:cubicBezTo>
                    <a:pt x="1558" y="49"/>
                    <a:pt x="1544" y="4"/>
                    <a:pt x="15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1"/>
            <p:cNvSpPr/>
            <p:nvPr/>
          </p:nvSpPr>
          <p:spPr>
            <a:xfrm>
              <a:off x="2802321" y="2289595"/>
              <a:ext cx="88305" cy="24432"/>
            </a:xfrm>
            <a:custGeom>
              <a:avLst/>
              <a:gdLst/>
              <a:ahLst/>
              <a:cxnLst/>
              <a:rect l="l" t="t" r="r" b="b"/>
              <a:pathLst>
                <a:path w="1413" h="391" extrusionOk="0">
                  <a:moveTo>
                    <a:pt x="25" y="1"/>
                  </a:moveTo>
                  <a:cubicBezTo>
                    <a:pt x="1" y="4"/>
                    <a:pt x="1" y="39"/>
                    <a:pt x="18" y="49"/>
                  </a:cubicBezTo>
                  <a:cubicBezTo>
                    <a:pt x="66" y="74"/>
                    <a:pt x="118" y="91"/>
                    <a:pt x="173" y="98"/>
                  </a:cubicBezTo>
                  <a:lnTo>
                    <a:pt x="325" y="136"/>
                  </a:lnTo>
                  <a:lnTo>
                    <a:pt x="664" y="222"/>
                  </a:lnTo>
                  <a:cubicBezTo>
                    <a:pt x="885" y="281"/>
                    <a:pt x="1110" y="343"/>
                    <a:pt x="1335" y="388"/>
                  </a:cubicBezTo>
                  <a:cubicBezTo>
                    <a:pt x="1340" y="390"/>
                    <a:pt x="1345" y="390"/>
                    <a:pt x="1349" y="390"/>
                  </a:cubicBezTo>
                  <a:cubicBezTo>
                    <a:pt x="1397" y="390"/>
                    <a:pt x="1412" y="314"/>
                    <a:pt x="1359" y="298"/>
                  </a:cubicBezTo>
                  <a:cubicBezTo>
                    <a:pt x="1134" y="233"/>
                    <a:pt x="903" y="188"/>
                    <a:pt x="674" y="136"/>
                  </a:cubicBezTo>
                  <a:lnTo>
                    <a:pt x="346" y="63"/>
                  </a:lnTo>
                  <a:lnTo>
                    <a:pt x="166" y="22"/>
                  </a:lnTo>
                  <a:cubicBezTo>
                    <a:pt x="121" y="8"/>
                    <a:pt x="73" y="1"/>
                    <a:pt x="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2" name="Google Shape;4502;p51"/>
          <p:cNvGrpSpPr/>
          <p:nvPr/>
        </p:nvGrpSpPr>
        <p:grpSpPr>
          <a:xfrm>
            <a:off x="1163952" y="645114"/>
            <a:ext cx="250667" cy="177582"/>
            <a:chOff x="1163952" y="645114"/>
            <a:chExt cx="250667" cy="177582"/>
          </a:xfrm>
        </p:grpSpPr>
        <p:sp>
          <p:nvSpPr>
            <p:cNvPr id="4503" name="Google Shape;4503;p51"/>
            <p:cNvSpPr/>
            <p:nvPr/>
          </p:nvSpPr>
          <p:spPr>
            <a:xfrm>
              <a:off x="1210324" y="681481"/>
              <a:ext cx="61183" cy="136467"/>
            </a:xfrm>
            <a:custGeom>
              <a:avLst/>
              <a:gdLst/>
              <a:ahLst/>
              <a:cxnLst/>
              <a:rect l="l" t="t" r="r" b="b"/>
              <a:pathLst>
                <a:path w="979" h="2184" extrusionOk="0">
                  <a:moveTo>
                    <a:pt x="212" y="1"/>
                  </a:moveTo>
                  <a:cubicBezTo>
                    <a:pt x="115" y="1"/>
                    <a:pt x="47" y="135"/>
                    <a:pt x="40" y="244"/>
                  </a:cubicBezTo>
                  <a:cubicBezTo>
                    <a:pt x="0" y="943"/>
                    <a:pt x="738" y="1446"/>
                    <a:pt x="906" y="2125"/>
                  </a:cubicBezTo>
                  <a:lnTo>
                    <a:pt x="906" y="2125"/>
                  </a:lnTo>
                  <a:cubicBezTo>
                    <a:pt x="979" y="1403"/>
                    <a:pt x="778" y="677"/>
                    <a:pt x="348" y="96"/>
                  </a:cubicBezTo>
                  <a:cubicBezTo>
                    <a:pt x="324" y="54"/>
                    <a:pt x="289" y="23"/>
                    <a:pt x="244" y="6"/>
                  </a:cubicBezTo>
                  <a:cubicBezTo>
                    <a:pt x="233" y="2"/>
                    <a:pt x="222" y="1"/>
                    <a:pt x="212" y="1"/>
                  </a:cubicBezTo>
                  <a:close/>
                  <a:moveTo>
                    <a:pt x="906" y="2125"/>
                  </a:moveTo>
                  <a:cubicBezTo>
                    <a:pt x="905" y="2128"/>
                    <a:pt x="905" y="2132"/>
                    <a:pt x="905" y="2135"/>
                  </a:cubicBezTo>
                  <a:lnTo>
                    <a:pt x="918" y="2183"/>
                  </a:lnTo>
                  <a:cubicBezTo>
                    <a:pt x="915" y="2164"/>
                    <a:pt x="910" y="2144"/>
                    <a:pt x="906" y="212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1"/>
            <p:cNvSpPr/>
            <p:nvPr/>
          </p:nvSpPr>
          <p:spPr>
            <a:xfrm>
              <a:off x="1209136" y="678481"/>
              <a:ext cx="64682" cy="141529"/>
            </a:xfrm>
            <a:custGeom>
              <a:avLst/>
              <a:gdLst/>
              <a:ahLst/>
              <a:cxnLst/>
              <a:rect l="l" t="t" r="r" b="b"/>
              <a:pathLst>
                <a:path w="1035" h="2265" extrusionOk="0">
                  <a:moveTo>
                    <a:pt x="226" y="104"/>
                  </a:moveTo>
                  <a:cubicBezTo>
                    <a:pt x="250" y="104"/>
                    <a:pt x="278" y="120"/>
                    <a:pt x="312" y="157"/>
                  </a:cubicBezTo>
                  <a:cubicBezTo>
                    <a:pt x="422" y="275"/>
                    <a:pt x="505" y="437"/>
                    <a:pt x="578" y="583"/>
                  </a:cubicBezTo>
                  <a:cubicBezTo>
                    <a:pt x="654" y="731"/>
                    <a:pt x="716" y="890"/>
                    <a:pt x="768" y="1053"/>
                  </a:cubicBezTo>
                  <a:cubicBezTo>
                    <a:pt x="852" y="1341"/>
                    <a:pt x="892" y="1641"/>
                    <a:pt x="886" y="1939"/>
                  </a:cubicBezTo>
                  <a:lnTo>
                    <a:pt x="886" y="1939"/>
                  </a:lnTo>
                  <a:cubicBezTo>
                    <a:pt x="722" y="1542"/>
                    <a:pt x="411" y="1216"/>
                    <a:pt x="225" y="825"/>
                  </a:cubicBezTo>
                  <a:cubicBezTo>
                    <a:pt x="167" y="704"/>
                    <a:pt x="129" y="572"/>
                    <a:pt x="115" y="434"/>
                  </a:cubicBezTo>
                  <a:cubicBezTo>
                    <a:pt x="107" y="348"/>
                    <a:pt x="131" y="104"/>
                    <a:pt x="226" y="104"/>
                  </a:cubicBezTo>
                  <a:close/>
                  <a:moveTo>
                    <a:pt x="234" y="1"/>
                  </a:moveTo>
                  <a:cubicBezTo>
                    <a:pt x="178" y="1"/>
                    <a:pt x="123" y="26"/>
                    <a:pt x="87" y="75"/>
                  </a:cubicBezTo>
                  <a:cubicBezTo>
                    <a:pt x="1" y="185"/>
                    <a:pt x="1" y="330"/>
                    <a:pt x="15" y="462"/>
                  </a:cubicBezTo>
                  <a:cubicBezTo>
                    <a:pt x="53" y="762"/>
                    <a:pt x="215" y="1028"/>
                    <a:pt x="384" y="1274"/>
                  </a:cubicBezTo>
                  <a:cubicBezTo>
                    <a:pt x="569" y="1549"/>
                    <a:pt x="779" y="1818"/>
                    <a:pt x="876" y="2135"/>
                  </a:cubicBezTo>
                  <a:lnTo>
                    <a:pt x="876" y="2135"/>
                  </a:lnTo>
                  <a:cubicBezTo>
                    <a:pt x="875" y="2150"/>
                    <a:pt x="873" y="2165"/>
                    <a:pt x="872" y="2179"/>
                  </a:cubicBezTo>
                  <a:cubicBezTo>
                    <a:pt x="869" y="2205"/>
                    <a:pt x="882" y="2221"/>
                    <a:pt x="900" y="2227"/>
                  </a:cubicBezTo>
                  <a:lnTo>
                    <a:pt x="900" y="2227"/>
                  </a:lnTo>
                  <a:cubicBezTo>
                    <a:pt x="901" y="2231"/>
                    <a:pt x="902" y="2234"/>
                    <a:pt x="903" y="2238"/>
                  </a:cubicBezTo>
                  <a:cubicBezTo>
                    <a:pt x="907" y="2256"/>
                    <a:pt x="921" y="2264"/>
                    <a:pt x="935" y="2264"/>
                  </a:cubicBezTo>
                  <a:cubicBezTo>
                    <a:pt x="956" y="2264"/>
                    <a:pt x="978" y="2247"/>
                    <a:pt x="972" y="2221"/>
                  </a:cubicBezTo>
                  <a:cubicBezTo>
                    <a:pt x="970" y="2213"/>
                    <a:pt x="969" y="2205"/>
                    <a:pt x="967" y="2198"/>
                  </a:cubicBezTo>
                  <a:lnTo>
                    <a:pt x="967" y="2198"/>
                  </a:lnTo>
                  <a:cubicBezTo>
                    <a:pt x="970" y="2192"/>
                    <a:pt x="971" y="2186"/>
                    <a:pt x="972" y="2179"/>
                  </a:cubicBezTo>
                  <a:cubicBezTo>
                    <a:pt x="1034" y="1613"/>
                    <a:pt x="927" y="1039"/>
                    <a:pt x="671" y="531"/>
                  </a:cubicBezTo>
                  <a:cubicBezTo>
                    <a:pt x="592" y="372"/>
                    <a:pt x="498" y="189"/>
                    <a:pt x="374" y="64"/>
                  </a:cubicBezTo>
                  <a:cubicBezTo>
                    <a:pt x="336" y="21"/>
                    <a:pt x="285" y="1"/>
                    <a:pt x="2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1"/>
            <p:cNvSpPr/>
            <p:nvPr/>
          </p:nvSpPr>
          <p:spPr>
            <a:xfrm>
              <a:off x="1268319" y="648364"/>
              <a:ext cx="74619" cy="166523"/>
            </a:xfrm>
            <a:custGeom>
              <a:avLst/>
              <a:gdLst/>
              <a:ahLst/>
              <a:cxnLst/>
              <a:rect l="l" t="t" r="r" b="b"/>
              <a:pathLst>
                <a:path w="1194" h="2665" extrusionOk="0">
                  <a:moveTo>
                    <a:pt x="1062" y="0"/>
                  </a:moveTo>
                  <a:lnTo>
                    <a:pt x="1062" y="0"/>
                  </a:lnTo>
                  <a:cubicBezTo>
                    <a:pt x="861" y="100"/>
                    <a:pt x="740" y="311"/>
                    <a:pt x="647" y="519"/>
                  </a:cubicBezTo>
                  <a:cubicBezTo>
                    <a:pt x="358" y="1141"/>
                    <a:pt x="168" y="1804"/>
                    <a:pt x="80" y="2484"/>
                  </a:cubicBezTo>
                  <a:lnTo>
                    <a:pt x="80" y="2484"/>
                  </a:lnTo>
                  <a:cubicBezTo>
                    <a:pt x="392" y="2068"/>
                    <a:pt x="659" y="1619"/>
                    <a:pt x="882" y="1148"/>
                  </a:cubicBezTo>
                  <a:cubicBezTo>
                    <a:pt x="1051" y="788"/>
                    <a:pt x="1193" y="377"/>
                    <a:pt x="1062" y="0"/>
                  </a:cubicBezTo>
                  <a:close/>
                  <a:moveTo>
                    <a:pt x="80" y="2484"/>
                  </a:moveTo>
                  <a:cubicBezTo>
                    <a:pt x="54" y="2519"/>
                    <a:pt x="28" y="2554"/>
                    <a:pt x="1" y="2589"/>
                  </a:cubicBezTo>
                  <a:lnTo>
                    <a:pt x="59" y="2665"/>
                  </a:lnTo>
                  <a:cubicBezTo>
                    <a:pt x="66" y="2604"/>
                    <a:pt x="73" y="2544"/>
                    <a:pt x="80" y="248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1"/>
            <p:cNvSpPr/>
            <p:nvPr/>
          </p:nvSpPr>
          <p:spPr>
            <a:xfrm>
              <a:off x="1263507" y="645114"/>
              <a:ext cx="83931" cy="171896"/>
            </a:xfrm>
            <a:custGeom>
              <a:avLst/>
              <a:gdLst/>
              <a:ahLst/>
              <a:cxnLst/>
              <a:rect l="l" t="t" r="r" b="b"/>
              <a:pathLst>
                <a:path w="1343" h="2751" extrusionOk="0">
                  <a:moveTo>
                    <a:pt x="1107" y="136"/>
                  </a:moveTo>
                  <a:lnTo>
                    <a:pt x="1107" y="136"/>
                  </a:lnTo>
                  <a:cubicBezTo>
                    <a:pt x="1218" y="590"/>
                    <a:pt x="983" y="1050"/>
                    <a:pt x="779" y="1445"/>
                  </a:cubicBezTo>
                  <a:cubicBezTo>
                    <a:pt x="616" y="1759"/>
                    <a:pt x="430" y="2061"/>
                    <a:pt x="225" y="2349"/>
                  </a:cubicBezTo>
                  <a:lnTo>
                    <a:pt x="225" y="2349"/>
                  </a:lnTo>
                  <a:cubicBezTo>
                    <a:pt x="288" y="1986"/>
                    <a:pt x="380" y="1628"/>
                    <a:pt x="499" y="1276"/>
                  </a:cubicBezTo>
                  <a:cubicBezTo>
                    <a:pt x="575" y="1044"/>
                    <a:pt x="665" y="816"/>
                    <a:pt x="769" y="595"/>
                  </a:cubicBezTo>
                  <a:cubicBezTo>
                    <a:pt x="849" y="421"/>
                    <a:pt x="944" y="245"/>
                    <a:pt x="1107" y="136"/>
                  </a:cubicBezTo>
                  <a:close/>
                  <a:moveTo>
                    <a:pt x="1140" y="0"/>
                  </a:moveTo>
                  <a:cubicBezTo>
                    <a:pt x="1132" y="0"/>
                    <a:pt x="1123" y="3"/>
                    <a:pt x="1115" y="7"/>
                  </a:cubicBezTo>
                  <a:cubicBezTo>
                    <a:pt x="928" y="104"/>
                    <a:pt x="807" y="280"/>
                    <a:pt x="717" y="463"/>
                  </a:cubicBezTo>
                  <a:cubicBezTo>
                    <a:pt x="603" y="695"/>
                    <a:pt x="506" y="930"/>
                    <a:pt x="427" y="1172"/>
                  </a:cubicBezTo>
                  <a:cubicBezTo>
                    <a:pt x="279" y="1597"/>
                    <a:pt x="180" y="2039"/>
                    <a:pt x="126" y="2486"/>
                  </a:cubicBezTo>
                  <a:lnTo>
                    <a:pt x="126" y="2486"/>
                  </a:lnTo>
                  <a:cubicBezTo>
                    <a:pt x="94" y="2529"/>
                    <a:pt x="62" y="2571"/>
                    <a:pt x="29" y="2613"/>
                  </a:cubicBezTo>
                  <a:cubicBezTo>
                    <a:pt x="0" y="2652"/>
                    <a:pt x="38" y="2691"/>
                    <a:pt x="78" y="2691"/>
                  </a:cubicBezTo>
                  <a:cubicBezTo>
                    <a:pt x="87" y="2691"/>
                    <a:pt x="96" y="2689"/>
                    <a:pt x="105" y="2684"/>
                  </a:cubicBezTo>
                  <a:lnTo>
                    <a:pt x="105" y="2684"/>
                  </a:lnTo>
                  <a:cubicBezTo>
                    <a:pt x="104" y="2695"/>
                    <a:pt x="103" y="2706"/>
                    <a:pt x="102" y="2717"/>
                  </a:cubicBezTo>
                  <a:cubicBezTo>
                    <a:pt x="100" y="2739"/>
                    <a:pt x="116" y="2751"/>
                    <a:pt x="133" y="2751"/>
                  </a:cubicBezTo>
                  <a:cubicBezTo>
                    <a:pt x="149" y="2751"/>
                    <a:pt x="168" y="2739"/>
                    <a:pt x="171" y="2717"/>
                  </a:cubicBezTo>
                  <a:cubicBezTo>
                    <a:pt x="176" y="2672"/>
                    <a:pt x="182" y="2627"/>
                    <a:pt x="189" y="2582"/>
                  </a:cubicBezTo>
                  <a:lnTo>
                    <a:pt x="189" y="2582"/>
                  </a:lnTo>
                  <a:cubicBezTo>
                    <a:pt x="469" y="2209"/>
                    <a:pt x="716" y="1810"/>
                    <a:pt x="924" y="1390"/>
                  </a:cubicBezTo>
                  <a:cubicBezTo>
                    <a:pt x="1132" y="978"/>
                    <a:pt x="1343" y="505"/>
                    <a:pt x="1191" y="42"/>
                  </a:cubicBezTo>
                  <a:cubicBezTo>
                    <a:pt x="1186" y="16"/>
                    <a:pt x="1164" y="0"/>
                    <a:pt x="11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1"/>
            <p:cNvSpPr/>
            <p:nvPr/>
          </p:nvSpPr>
          <p:spPr>
            <a:xfrm>
              <a:off x="1262944" y="713286"/>
              <a:ext cx="133552" cy="107224"/>
            </a:xfrm>
            <a:custGeom>
              <a:avLst/>
              <a:gdLst/>
              <a:ahLst/>
              <a:cxnLst/>
              <a:rect l="l" t="t" r="r" b="b"/>
              <a:pathLst>
                <a:path w="2137" h="1716" extrusionOk="0">
                  <a:moveTo>
                    <a:pt x="2025" y="0"/>
                  </a:moveTo>
                  <a:cubicBezTo>
                    <a:pt x="1596" y="0"/>
                    <a:pt x="1226" y="358"/>
                    <a:pt x="927" y="689"/>
                  </a:cubicBezTo>
                  <a:lnTo>
                    <a:pt x="238" y="1452"/>
                  </a:lnTo>
                  <a:lnTo>
                    <a:pt x="238" y="1452"/>
                  </a:lnTo>
                  <a:cubicBezTo>
                    <a:pt x="879" y="973"/>
                    <a:pt x="1640" y="636"/>
                    <a:pt x="2136" y="8"/>
                  </a:cubicBezTo>
                  <a:cubicBezTo>
                    <a:pt x="2099" y="3"/>
                    <a:pt x="2062" y="0"/>
                    <a:pt x="2025" y="0"/>
                  </a:cubicBezTo>
                  <a:close/>
                  <a:moveTo>
                    <a:pt x="238" y="1452"/>
                  </a:moveTo>
                  <a:lnTo>
                    <a:pt x="238" y="1452"/>
                  </a:lnTo>
                  <a:cubicBezTo>
                    <a:pt x="173" y="1501"/>
                    <a:pt x="110" y="1550"/>
                    <a:pt x="49" y="1602"/>
                  </a:cubicBezTo>
                  <a:lnTo>
                    <a:pt x="0" y="1716"/>
                  </a:lnTo>
                  <a:lnTo>
                    <a:pt x="238" y="1452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1"/>
            <p:cNvSpPr/>
            <p:nvPr/>
          </p:nvSpPr>
          <p:spPr>
            <a:xfrm>
              <a:off x="1260445" y="709911"/>
              <a:ext cx="140551" cy="112348"/>
            </a:xfrm>
            <a:custGeom>
              <a:avLst/>
              <a:gdLst/>
              <a:ahLst/>
              <a:cxnLst/>
              <a:rect l="l" t="t" r="r" b="b"/>
              <a:pathLst>
                <a:path w="2249" h="1798" extrusionOk="0">
                  <a:moveTo>
                    <a:pt x="2062" y="115"/>
                  </a:moveTo>
                  <a:lnTo>
                    <a:pt x="2062" y="115"/>
                  </a:lnTo>
                  <a:cubicBezTo>
                    <a:pt x="1662" y="569"/>
                    <a:pt x="1134" y="869"/>
                    <a:pt x="630" y="1198"/>
                  </a:cubicBezTo>
                  <a:lnTo>
                    <a:pt x="630" y="1198"/>
                  </a:lnTo>
                  <a:cubicBezTo>
                    <a:pt x="785" y="1026"/>
                    <a:pt x="938" y="852"/>
                    <a:pt x="1094" y="684"/>
                  </a:cubicBezTo>
                  <a:cubicBezTo>
                    <a:pt x="1353" y="413"/>
                    <a:pt x="1672" y="122"/>
                    <a:pt x="2062" y="115"/>
                  </a:cubicBezTo>
                  <a:close/>
                  <a:moveTo>
                    <a:pt x="2069" y="0"/>
                  </a:moveTo>
                  <a:cubicBezTo>
                    <a:pt x="1677" y="0"/>
                    <a:pt x="1344" y="270"/>
                    <a:pt x="1077" y="543"/>
                  </a:cubicBezTo>
                  <a:cubicBezTo>
                    <a:pt x="897" y="729"/>
                    <a:pt x="728" y="930"/>
                    <a:pt x="555" y="1127"/>
                  </a:cubicBezTo>
                  <a:cubicBezTo>
                    <a:pt x="464" y="1230"/>
                    <a:pt x="373" y="1332"/>
                    <a:pt x="283" y="1435"/>
                  </a:cubicBezTo>
                  <a:lnTo>
                    <a:pt x="283" y="1435"/>
                  </a:lnTo>
                  <a:cubicBezTo>
                    <a:pt x="204" y="1493"/>
                    <a:pt x="126" y="1552"/>
                    <a:pt x="51" y="1614"/>
                  </a:cubicBezTo>
                  <a:cubicBezTo>
                    <a:pt x="16" y="1643"/>
                    <a:pt x="30" y="1683"/>
                    <a:pt x="59" y="1702"/>
                  </a:cubicBezTo>
                  <a:lnTo>
                    <a:pt x="59" y="1702"/>
                  </a:lnTo>
                  <a:cubicBezTo>
                    <a:pt x="44" y="1720"/>
                    <a:pt x="30" y="1738"/>
                    <a:pt x="16" y="1756"/>
                  </a:cubicBezTo>
                  <a:cubicBezTo>
                    <a:pt x="0" y="1774"/>
                    <a:pt x="23" y="1797"/>
                    <a:pt x="44" y="1797"/>
                  </a:cubicBezTo>
                  <a:cubicBezTo>
                    <a:pt x="50" y="1797"/>
                    <a:pt x="56" y="1795"/>
                    <a:pt x="61" y="1790"/>
                  </a:cubicBezTo>
                  <a:cubicBezTo>
                    <a:pt x="131" y="1725"/>
                    <a:pt x="199" y="1657"/>
                    <a:pt x="266" y="1588"/>
                  </a:cubicBezTo>
                  <a:lnTo>
                    <a:pt x="266" y="1588"/>
                  </a:lnTo>
                  <a:cubicBezTo>
                    <a:pt x="913" y="1091"/>
                    <a:pt x="1695" y="756"/>
                    <a:pt x="2214" y="104"/>
                  </a:cubicBezTo>
                  <a:cubicBezTo>
                    <a:pt x="2249" y="69"/>
                    <a:pt x="2225" y="10"/>
                    <a:pt x="2176" y="7"/>
                  </a:cubicBezTo>
                  <a:cubicBezTo>
                    <a:pt x="2140" y="2"/>
                    <a:pt x="2104" y="0"/>
                    <a:pt x="20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1"/>
            <p:cNvSpPr/>
            <p:nvPr/>
          </p:nvSpPr>
          <p:spPr>
            <a:xfrm>
              <a:off x="1264632" y="766335"/>
              <a:ext cx="146113" cy="52487"/>
            </a:xfrm>
            <a:custGeom>
              <a:avLst/>
              <a:gdLst/>
              <a:ahLst/>
              <a:cxnLst/>
              <a:rect l="l" t="t" r="r" b="b"/>
              <a:pathLst>
                <a:path w="2338" h="840" extrusionOk="0">
                  <a:moveTo>
                    <a:pt x="1980" y="0"/>
                  </a:moveTo>
                  <a:cubicBezTo>
                    <a:pt x="1267" y="0"/>
                    <a:pt x="610" y="404"/>
                    <a:pt x="1" y="794"/>
                  </a:cubicBezTo>
                  <a:lnTo>
                    <a:pt x="94" y="839"/>
                  </a:lnTo>
                  <a:lnTo>
                    <a:pt x="2140" y="303"/>
                  </a:lnTo>
                  <a:cubicBezTo>
                    <a:pt x="2213" y="283"/>
                    <a:pt x="2296" y="255"/>
                    <a:pt x="2313" y="182"/>
                  </a:cubicBezTo>
                  <a:cubicBezTo>
                    <a:pt x="2337" y="72"/>
                    <a:pt x="2189" y="10"/>
                    <a:pt x="2075" y="3"/>
                  </a:cubicBezTo>
                  <a:cubicBezTo>
                    <a:pt x="2043" y="1"/>
                    <a:pt x="2011" y="0"/>
                    <a:pt x="19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1"/>
            <p:cNvSpPr/>
            <p:nvPr/>
          </p:nvSpPr>
          <p:spPr>
            <a:xfrm>
              <a:off x="1262257" y="762336"/>
              <a:ext cx="152363" cy="60361"/>
            </a:xfrm>
            <a:custGeom>
              <a:avLst/>
              <a:gdLst/>
              <a:ahLst/>
              <a:cxnLst/>
              <a:rect l="l" t="t" r="r" b="b"/>
              <a:pathLst>
                <a:path w="2438" h="966" extrusionOk="0">
                  <a:moveTo>
                    <a:pt x="1972" y="122"/>
                  </a:moveTo>
                  <a:cubicBezTo>
                    <a:pt x="2026" y="122"/>
                    <a:pt x="2080" y="125"/>
                    <a:pt x="2133" y="132"/>
                  </a:cubicBezTo>
                  <a:cubicBezTo>
                    <a:pt x="2203" y="143"/>
                    <a:pt x="2362" y="195"/>
                    <a:pt x="2241" y="277"/>
                  </a:cubicBezTo>
                  <a:cubicBezTo>
                    <a:pt x="2171" y="326"/>
                    <a:pt x="2050" y="333"/>
                    <a:pt x="1968" y="357"/>
                  </a:cubicBezTo>
                  <a:lnTo>
                    <a:pt x="1356" y="516"/>
                  </a:lnTo>
                  <a:cubicBezTo>
                    <a:pt x="963" y="618"/>
                    <a:pt x="564" y="711"/>
                    <a:pt x="171" y="824"/>
                  </a:cubicBezTo>
                  <a:lnTo>
                    <a:pt x="171" y="824"/>
                  </a:lnTo>
                  <a:cubicBezTo>
                    <a:pt x="294" y="759"/>
                    <a:pt x="413" y="681"/>
                    <a:pt x="533" y="613"/>
                  </a:cubicBezTo>
                  <a:cubicBezTo>
                    <a:pt x="692" y="523"/>
                    <a:pt x="858" y="436"/>
                    <a:pt x="1027" y="364"/>
                  </a:cubicBezTo>
                  <a:cubicBezTo>
                    <a:pt x="1311" y="237"/>
                    <a:pt x="1649" y="122"/>
                    <a:pt x="1972" y="122"/>
                  </a:cubicBezTo>
                  <a:close/>
                  <a:moveTo>
                    <a:pt x="2043" y="0"/>
                  </a:moveTo>
                  <a:cubicBezTo>
                    <a:pt x="2028" y="0"/>
                    <a:pt x="2013" y="1"/>
                    <a:pt x="1999" y="1"/>
                  </a:cubicBezTo>
                  <a:cubicBezTo>
                    <a:pt x="1667" y="11"/>
                    <a:pt x="1342" y="91"/>
                    <a:pt x="1041" y="229"/>
                  </a:cubicBezTo>
                  <a:cubicBezTo>
                    <a:pt x="862" y="309"/>
                    <a:pt x="685" y="398"/>
                    <a:pt x="519" y="502"/>
                  </a:cubicBezTo>
                  <a:cubicBezTo>
                    <a:pt x="343" y="599"/>
                    <a:pt x="177" y="709"/>
                    <a:pt x="22" y="837"/>
                  </a:cubicBezTo>
                  <a:cubicBezTo>
                    <a:pt x="1" y="855"/>
                    <a:pt x="22" y="884"/>
                    <a:pt x="43" y="884"/>
                  </a:cubicBezTo>
                  <a:cubicBezTo>
                    <a:pt x="47" y="884"/>
                    <a:pt x="50" y="884"/>
                    <a:pt x="53" y="882"/>
                  </a:cubicBezTo>
                  <a:cubicBezTo>
                    <a:pt x="62" y="878"/>
                    <a:pt x="71" y="874"/>
                    <a:pt x="79" y="870"/>
                  </a:cubicBezTo>
                  <a:lnTo>
                    <a:pt x="79" y="870"/>
                  </a:lnTo>
                  <a:cubicBezTo>
                    <a:pt x="60" y="909"/>
                    <a:pt x="85" y="966"/>
                    <a:pt x="136" y="966"/>
                  </a:cubicBezTo>
                  <a:cubicBezTo>
                    <a:pt x="139" y="966"/>
                    <a:pt x="143" y="966"/>
                    <a:pt x="146" y="965"/>
                  </a:cubicBezTo>
                  <a:cubicBezTo>
                    <a:pt x="547" y="868"/>
                    <a:pt x="944" y="754"/>
                    <a:pt x="1345" y="651"/>
                  </a:cubicBezTo>
                  <a:lnTo>
                    <a:pt x="1933" y="499"/>
                  </a:lnTo>
                  <a:cubicBezTo>
                    <a:pt x="2064" y="464"/>
                    <a:pt x="2261" y="450"/>
                    <a:pt x="2362" y="350"/>
                  </a:cubicBezTo>
                  <a:cubicBezTo>
                    <a:pt x="2438" y="281"/>
                    <a:pt x="2438" y="163"/>
                    <a:pt x="2362" y="94"/>
                  </a:cubicBezTo>
                  <a:cubicBezTo>
                    <a:pt x="2279" y="15"/>
                    <a:pt x="2157" y="0"/>
                    <a:pt x="20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1"/>
            <p:cNvSpPr/>
            <p:nvPr/>
          </p:nvSpPr>
          <p:spPr>
            <a:xfrm>
              <a:off x="1167452" y="766273"/>
              <a:ext cx="109554" cy="52550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205" y="0"/>
                  </a:moveTo>
                  <a:cubicBezTo>
                    <a:pt x="142" y="0"/>
                    <a:pt x="63" y="7"/>
                    <a:pt x="39" y="66"/>
                  </a:cubicBezTo>
                  <a:cubicBezTo>
                    <a:pt x="1" y="145"/>
                    <a:pt x="94" y="218"/>
                    <a:pt x="170" y="256"/>
                  </a:cubicBezTo>
                  <a:cubicBezTo>
                    <a:pt x="664" y="494"/>
                    <a:pt x="1179" y="691"/>
                    <a:pt x="1708" y="840"/>
                  </a:cubicBezTo>
                  <a:lnTo>
                    <a:pt x="1753" y="830"/>
                  </a:lnTo>
                  <a:cubicBezTo>
                    <a:pt x="1390" y="335"/>
                    <a:pt x="820" y="28"/>
                    <a:pt x="20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1"/>
            <p:cNvSpPr/>
            <p:nvPr/>
          </p:nvSpPr>
          <p:spPr>
            <a:xfrm>
              <a:off x="1163952" y="762211"/>
              <a:ext cx="118366" cy="60173"/>
            </a:xfrm>
            <a:custGeom>
              <a:avLst/>
              <a:gdLst/>
              <a:ahLst/>
              <a:cxnLst/>
              <a:rect l="l" t="t" r="r" b="b"/>
              <a:pathLst>
                <a:path w="1894" h="963" extrusionOk="0">
                  <a:moveTo>
                    <a:pt x="246" y="130"/>
                  </a:moveTo>
                  <a:cubicBezTo>
                    <a:pt x="284" y="130"/>
                    <a:pt x="323" y="136"/>
                    <a:pt x="340" y="138"/>
                  </a:cubicBezTo>
                  <a:cubicBezTo>
                    <a:pt x="866" y="183"/>
                    <a:pt x="1349" y="438"/>
                    <a:pt x="1684" y="842"/>
                  </a:cubicBezTo>
                  <a:lnTo>
                    <a:pt x="1684" y="842"/>
                  </a:lnTo>
                  <a:cubicBezTo>
                    <a:pt x="1387" y="745"/>
                    <a:pt x="1092" y="637"/>
                    <a:pt x="803" y="514"/>
                  </a:cubicBezTo>
                  <a:cubicBezTo>
                    <a:pt x="651" y="449"/>
                    <a:pt x="499" y="380"/>
                    <a:pt x="350" y="311"/>
                  </a:cubicBezTo>
                  <a:cubicBezTo>
                    <a:pt x="306" y="286"/>
                    <a:pt x="167" y="241"/>
                    <a:pt x="157" y="183"/>
                  </a:cubicBezTo>
                  <a:cubicBezTo>
                    <a:pt x="151" y="140"/>
                    <a:pt x="197" y="130"/>
                    <a:pt x="246" y="130"/>
                  </a:cubicBezTo>
                  <a:close/>
                  <a:moveTo>
                    <a:pt x="275" y="0"/>
                  </a:moveTo>
                  <a:cubicBezTo>
                    <a:pt x="132" y="0"/>
                    <a:pt x="1" y="38"/>
                    <a:pt x="22" y="190"/>
                  </a:cubicBezTo>
                  <a:cubicBezTo>
                    <a:pt x="43" y="314"/>
                    <a:pt x="181" y="369"/>
                    <a:pt x="281" y="418"/>
                  </a:cubicBezTo>
                  <a:cubicBezTo>
                    <a:pt x="423" y="483"/>
                    <a:pt x="568" y="542"/>
                    <a:pt x="713" y="601"/>
                  </a:cubicBezTo>
                  <a:cubicBezTo>
                    <a:pt x="1056" y="739"/>
                    <a:pt x="1401" y="850"/>
                    <a:pt x="1757" y="940"/>
                  </a:cubicBezTo>
                  <a:cubicBezTo>
                    <a:pt x="1758" y="940"/>
                    <a:pt x="1760" y="940"/>
                    <a:pt x="1761" y="940"/>
                  </a:cubicBezTo>
                  <a:lnTo>
                    <a:pt x="1761" y="940"/>
                  </a:lnTo>
                  <a:cubicBezTo>
                    <a:pt x="1774" y="956"/>
                    <a:pt x="1789" y="962"/>
                    <a:pt x="1803" y="962"/>
                  </a:cubicBezTo>
                  <a:cubicBezTo>
                    <a:pt x="1850" y="962"/>
                    <a:pt x="1894" y="898"/>
                    <a:pt x="1857" y="846"/>
                  </a:cubicBezTo>
                  <a:cubicBezTo>
                    <a:pt x="1543" y="425"/>
                    <a:pt x="1083" y="134"/>
                    <a:pt x="565" y="34"/>
                  </a:cubicBezTo>
                  <a:cubicBezTo>
                    <a:pt x="506" y="23"/>
                    <a:pt x="387" y="0"/>
                    <a:pt x="2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1"/>
            <p:cNvSpPr/>
            <p:nvPr/>
          </p:nvSpPr>
          <p:spPr>
            <a:xfrm>
              <a:off x="1225072" y="705600"/>
              <a:ext cx="41184" cy="87354"/>
            </a:xfrm>
            <a:custGeom>
              <a:avLst/>
              <a:gdLst/>
              <a:ahLst/>
              <a:cxnLst/>
              <a:rect l="l" t="t" r="r" b="b"/>
              <a:pathLst>
                <a:path w="659" h="1398" extrusionOk="0">
                  <a:moveTo>
                    <a:pt x="27" y="0"/>
                  </a:moveTo>
                  <a:cubicBezTo>
                    <a:pt x="14" y="0"/>
                    <a:pt x="0" y="12"/>
                    <a:pt x="5" y="28"/>
                  </a:cubicBezTo>
                  <a:lnTo>
                    <a:pt x="5" y="24"/>
                  </a:lnTo>
                  <a:cubicBezTo>
                    <a:pt x="164" y="484"/>
                    <a:pt x="368" y="926"/>
                    <a:pt x="561" y="1372"/>
                  </a:cubicBezTo>
                  <a:cubicBezTo>
                    <a:pt x="569" y="1390"/>
                    <a:pt x="583" y="1397"/>
                    <a:pt x="597" y="1397"/>
                  </a:cubicBezTo>
                  <a:cubicBezTo>
                    <a:pt x="627" y="1397"/>
                    <a:pt x="658" y="1366"/>
                    <a:pt x="644" y="1331"/>
                  </a:cubicBezTo>
                  <a:cubicBezTo>
                    <a:pt x="451" y="888"/>
                    <a:pt x="271" y="439"/>
                    <a:pt x="43" y="10"/>
                  </a:cubicBezTo>
                  <a:cubicBezTo>
                    <a:pt x="39" y="3"/>
                    <a:pt x="33" y="0"/>
                    <a:pt x="2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1"/>
            <p:cNvSpPr/>
            <p:nvPr/>
          </p:nvSpPr>
          <p:spPr>
            <a:xfrm>
              <a:off x="1271256" y="689166"/>
              <a:ext cx="55933" cy="110411"/>
            </a:xfrm>
            <a:custGeom>
              <a:avLst/>
              <a:gdLst/>
              <a:ahLst/>
              <a:cxnLst/>
              <a:rect l="l" t="t" r="r" b="b"/>
              <a:pathLst>
                <a:path w="895" h="1767" extrusionOk="0">
                  <a:moveTo>
                    <a:pt x="850" y="0"/>
                  </a:moveTo>
                  <a:cubicBezTo>
                    <a:pt x="838" y="0"/>
                    <a:pt x="824" y="5"/>
                    <a:pt x="814" y="18"/>
                  </a:cubicBezTo>
                  <a:cubicBezTo>
                    <a:pt x="718" y="142"/>
                    <a:pt x="655" y="308"/>
                    <a:pt x="586" y="453"/>
                  </a:cubicBezTo>
                  <a:cubicBezTo>
                    <a:pt x="514" y="595"/>
                    <a:pt x="448" y="736"/>
                    <a:pt x="379" y="885"/>
                  </a:cubicBezTo>
                  <a:cubicBezTo>
                    <a:pt x="248" y="1169"/>
                    <a:pt x="123" y="1459"/>
                    <a:pt x="6" y="1749"/>
                  </a:cubicBezTo>
                  <a:cubicBezTo>
                    <a:pt x="1" y="1758"/>
                    <a:pt x="12" y="1766"/>
                    <a:pt x="21" y="1766"/>
                  </a:cubicBezTo>
                  <a:cubicBezTo>
                    <a:pt x="26" y="1766"/>
                    <a:pt x="31" y="1764"/>
                    <a:pt x="33" y="1760"/>
                  </a:cubicBezTo>
                  <a:cubicBezTo>
                    <a:pt x="168" y="1466"/>
                    <a:pt x="310" y="1175"/>
                    <a:pt x="451" y="889"/>
                  </a:cubicBezTo>
                  <a:cubicBezTo>
                    <a:pt x="524" y="747"/>
                    <a:pt x="597" y="605"/>
                    <a:pt x="669" y="463"/>
                  </a:cubicBezTo>
                  <a:cubicBezTo>
                    <a:pt x="742" y="325"/>
                    <a:pt x="835" y="194"/>
                    <a:pt x="883" y="45"/>
                  </a:cubicBezTo>
                  <a:cubicBezTo>
                    <a:pt x="895" y="18"/>
                    <a:pt x="874" y="0"/>
                    <a:pt x="85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1"/>
            <p:cNvSpPr/>
            <p:nvPr/>
          </p:nvSpPr>
          <p:spPr>
            <a:xfrm>
              <a:off x="1277631" y="741154"/>
              <a:ext cx="78806" cy="69108"/>
            </a:xfrm>
            <a:custGeom>
              <a:avLst/>
              <a:gdLst/>
              <a:ahLst/>
              <a:cxnLst/>
              <a:rect l="l" t="t" r="r" b="b"/>
              <a:pathLst>
                <a:path w="1261" h="1106" extrusionOk="0">
                  <a:moveTo>
                    <a:pt x="1211" y="0"/>
                  </a:moveTo>
                  <a:cubicBezTo>
                    <a:pt x="1208" y="0"/>
                    <a:pt x="1206" y="1"/>
                    <a:pt x="1203" y="1"/>
                  </a:cubicBezTo>
                  <a:cubicBezTo>
                    <a:pt x="1075" y="36"/>
                    <a:pt x="958" y="129"/>
                    <a:pt x="854" y="205"/>
                  </a:cubicBezTo>
                  <a:cubicBezTo>
                    <a:pt x="747" y="281"/>
                    <a:pt x="643" y="364"/>
                    <a:pt x="543" y="454"/>
                  </a:cubicBezTo>
                  <a:cubicBezTo>
                    <a:pt x="339" y="630"/>
                    <a:pt x="159" y="838"/>
                    <a:pt x="11" y="1066"/>
                  </a:cubicBezTo>
                  <a:cubicBezTo>
                    <a:pt x="0" y="1084"/>
                    <a:pt x="19" y="1106"/>
                    <a:pt x="38" y="1106"/>
                  </a:cubicBezTo>
                  <a:cubicBezTo>
                    <a:pt x="44" y="1106"/>
                    <a:pt x="50" y="1103"/>
                    <a:pt x="56" y="1097"/>
                  </a:cubicBezTo>
                  <a:cubicBezTo>
                    <a:pt x="222" y="896"/>
                    <a:pt x="405" y="703"/>
                    <a:pt x="602" y="530"/>
                  </a:cubicBezTo>
                  <a:cubicBezTo>
                    <a:pt x="698" y="440"/>
                    <a:pt x="802" y="361"/>
                    <a:pt x="909" y="285"/>
                  </a:cubicBezTo>
                  <a:cubicBezTo>
                    <a:pt x="965" y="247"/>
                    <a:pt x="1020" y="212"/>
                    <a:pt x="1075" y="174"/>
                  </a:cubicBezTo>
                  <a:cubicBezTo>
                    <a:pt x="1131" y="143"/>
                    <a:pt x="1186" y="105"/>
                    <a:pt x="1238" y="60"/>
                  </a:cubicBezTo>
                  <a:cubicBezTo>
                    <a:pt x="1260" y="38"/>
                    <a:pt x="1241" y="0"/>
                    <a:pt x="121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1"/>
            <p:cNvSpPr/>
            <p:nvPr/>
          </p:nvSpPr>
          <p:spPr>
            <a:xfrm>
              <a:off x="1280255" y="767523"/>
              <a:ext cx="97680" cy="42802"/>
            </a:xfrm>
            <a:custGeom>
              <a:avLst/>
              <a:gdLst/>
              <a:ahLst/>
              <a:cxnLst/>
              <a:rect l="l" t="t" r="r" b="b"/>
              <a:pathLst>
                <a:path w="1563" h="685" extrusionOk="0">
                  <a:moveTo>
                    <a:pt x="1510" y="1"/>
                  </a:moveTo>
                  <a:cubicBezTo>
                    <a:pt x="1375" y="11"/>
                    <a:pt x="1244" y="60"/>
                    <a:pt x="1116" y="101"/>
                  </a:cubicBezTo>
                  <a:cubicBezTo>
                    <a:pt x="988" y="146"/>
                    <a:pt x="874" y="188"/>
                    <a:pt x="757" y="239"/>
                  </a:cubicBezTo>
                  <a:cubicBezTo>
                    <a:pt x="501" y="343"/>
                    <a:pt x="256" y="474"/>
                    <a:pt x="27" y="626"/>
                  </a:cubicBezTo>
                  <a:cubicBezTo>
                    <a:pt x="0" y="645"/>
                    <a:pt x="18" y="684"/>
                    <a:pt x="46" y="684"/>
                  </a:cubicBezTo>
                  <a:cubicBezTo>
                    <a:pt x="50" y="684"/>
                    <a:pt x="54" y="683"/>
                    <a:pt x="59" y="682"/>
                  </a:cubicBezTo>
                  <a:lnTo>
                    <a:pt x="55" y="682"/>
                  </a:lnTo>
                  <a:cubicBezTo>
                    <a:pt x="294" y="557"/>
                    <a:pt x="532" y="436"/>
                    <a:pt x="777" y="336"/>
                  </a:cubicBezTo>
                  <a:cubicBezTo>
                    <a:pt x="905" y="281"/>
                    <a:pt x="1033" y="236"/>
                    <a:pt x="1165" y="191"/>
                  </a:cubicBezTo>
                  <a:cubicBezTo>
                    <a:pt x="1289" y="160"/>
                    <a:pt x="1410" y="118"/>
                    <a:pt x="1527" y="70"/>
                  </a:cubicBezTo>
                  <a:cubicBezTo>
                    <a:pt x="1562" y="53"/>
                    <a:pt x="1548" y="4"/>
                    <a:pt x="15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1"/>
            <p:cNvSpPr/>
            <p:nvPr/>
          </p:nvSpPr>
          <p:spPr>
            <a:xfrm>
              <a:off x="1199012" y="780207"/>
              <a:ext cx="88118" cy="24432"/>
            </a:xfrm>
            <a:custGeom>
              <a:avLst/>
              <a:gdLst/>
              <a:ahLst/>
              <a:cxnLst/>
              <a:rect l="l" t="t" r="r" b="b"/>
              <a:pathLst>
                <a:path w="1410" h="391" extrusionOk="0">
                  <a:moveTo>
                    <a:pt x="49" y="1"/>
                  </a:moveTo>
                  <a:cubicBezTo>
                    <a:pt x="41" y="1"/>
                    <a:pt x="33" y="1"/>
                    <a:pt x="24" y="2"/>
                  </a:cubicBezTo>
                  <a:cubicBezTo>
                    <a:pt x="0" y="5"/>
                    <a:pt x="0" y="36"/>
                    <a:pt x="18" y="50"/>
                  </a:cubicBezTo>
                  <a:cubicBezTo>
                    <a:pt x="66" y="74"/>
                    <a:pt x="118" y="92"/>
                    <a:pt x="173" y="99"/>
                  </a:cubicBezTo>
                  <a:lnTo>
                    <a:pt x="322" y="137"/>
                  </a:lnTo>
                  <a:lnTo>
                    <a:pt x="664" y="223"/>
                  </a:lnTo>
                  <a:cubicBezTo>
                    <a:pt x="885" y="278"/>
                    <a:pt x="1106" y="344"/>
                    <a:pt x="1331" y="389"/>
                  </a:cubicBezTo>
                  <a:cubicBezTo>
                    <a:pt x="1335" y="390"/>
                    <a:pt x="1339" y="390"/>
                    <a:pt x="1343" y="390"/>
                  </a:cubicBezTo>
                  <a:cubicBezTo>
                    <a:pt x="1393" y="390"/>
                    <a:pt x="1410" y="315"/>
                    <a:pt x="1359" y="296"/>
                  </a:cubicBezTo>
                  <a:cubicBezTo>
                    <a:pt x="1134" y="233"/>
                    <a:pt x="902" y="188"/>
                    <a:pt x="674" y="137"/>
                  </a:cubicBezTo>
                  <a:lnTo>
                    <a:pt x="342" y="61"/>
                  </a:lnTo>
                  <a:lnTo>
                    <a:pt x="166" y="23"/>
                  </a:lnTo>
                  <a:cubicBezTo>
                    <a:pt x="129" y="8"/>
                    <a:pt x="89" y="1"/>
                    <a:pt x="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8" name="Google Shape;4518;p51"/>
          <p:cNvGrpSpPr/>
          <p:nvPr/>
        </p:nvGrpSpPr>
        <p:grpSpPr>
          <a:xfrm>
            <a:off x="1340938" y="955977"/>
            <a:ext cx="391656" cy="507253"/>
            <a:chOff x="1340938" y="955977"/>
            <a:chExt cx="391656" cy="507253"/>
          </a:xfrm>
        </p:grpSpPr>
        <p:sp>
          <p:nvSpPr>
            <p:cNvPr id="4519" name="Google Shape;4519;p51"/>
            <p:cNvSpPr/>
            <p:nvPr/>
          </p:nvSpPr>
          <p:spPr>
            <a:xfrm>
              <a:off x="1383872" y="1175925"/>
              <a:ext cx="305913" cy="287306"/>
            </a:xfrm>
            <a:custGeom>
              <a:avLst/>
              <a:gdLst/>
              <a:ahLst/>
              <a:cxnLst/>
              <a:rect l="l" t="t" r="r" b="b"/>
              <a:pathLst>
                <a:path w="4895" h="4598" extrusionOk="0">
                  <a:moveTo>
                    <a:pt x="1" y="1"/>
                  </a:moveTo>
                  <a:lnTo>
                    <a:pt x="1" y="4597"/>
                  </a:lnTo>
                  <a:lnTo>
                    <a:pt x="1791" y="4597"/>
                  </a:lnTo>
                  <a:lnTo>
                    <a:pt x="1791" y="896"/>
                  </a:lnTo>
                  <a:cubicBezTo>
                    <a:pt x="1791" y="896"/>
                    <a:pt x="1953" y="294"/>
                    <a:pt x="2542" y="294"/>
                  </a:cubicBezTo>
                  <a:cubicBezTo>
                    <a:pt x="2569" y="294"/>
                    <a:pt x="2596" y="295"/>
                    <a:pt x="2624" y="298"/>
                  </a:cubicBezTo>
                  <a:cubicBezTo>
                    <a:pt x="3281" y="360"/>
                    <a:pt x="3281" y="896"/>
                    <a:pt x="3281" y="896"/>
                  </a:cubicBezTo>
                  <a:lnTo>
                    <a:pt x="3281" y="4597"/>
                  </a:lnTo>
                  <a:lnTo>
                    <a:pt x="4895" y="4597"/>
                  </a:lnTo>
                  <a:lnTo>
                    <a:pt x="489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1"/>
            <p:cNvSpPr/>
            <p:nvPr/>
          </p:nvSpPr>
          <p:spPr>
            <a:xfrm>
              <a:off x="1340938" y="1139621"/>
              <a:ext cx="391656" cy="36366"/>
            </a:xfrm>
            <a:custGeom>
              <a:avLst/>
              <a:gdLst/>
              <a:ahLst/>
              <a:cxnLst/>
              <a:rect l="l" t="t" r="r" b="b"/>
              <a:pathLst>
                <a:path w="6267" h="582" extrusionOk="0">
                  <a:moveTo>
                    <a:pt x="0" y="1"/>
                  </a:moveTo>
                  <a:lnTo>
                    <a:pt x="0" y="582"/>
                  </a:lnTo>
                  <a:lnTo>
                    <a:pt x="6266" y="582"/>
                  </a:lnTo>
                  <a:lnTo>
                    <a:pt x="626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1"/>
            <p:cNvSpPr/>
            <p:nvPr/>
          </p:nvSpPr>
          <p:spPr>
            <a:xfrm>
              <a:off x="1375435" y="1089758"/>
              <a:ext cx="322599" cy="49926"/>
            </a:xfrm>
            <a:custGeom>
              <a:avLst/>
              <a:gdLst/>
              <a:ahLst/>
              <a:cxnLst/>
              <a:rect l="l" t="t" r="r" b="b"/>
              <a:pathLst>
                <a:path w="5162" h="799" extrusionOk="0">
                  <a:moveTo>
                    <a:pt x="1" y="1"/>
                  </a:moveTo>
                  <a:lnTo>
                    <a:pt x="1" y="799"/>
                  </a:lnTo>
                  <a:lnTo>
                    <a:pt x="5161" y="799"/>
                  </a:lnTo>
                  <a:lnTo>
                    <a:pt x="516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1"/>
            <p:cNvSpPr/>
            <p:nvPr/>
          </p:nvSpPr>
          <p:spPr>
            <a:xfrm>
              <a:off x="1400496" y="989344"/>
              <a:ext cx="272478" cy="100476"/>
            </a:xfrm>
            <a:custGeom>
              <a:avLst/>
              <a:gdLst/>
              <a:ahLst/>
              <a:cxnLst/>
              <a:rect l="l" t="t" r="r" b="b"/>
              <a:pathLst>
                <a:path w="4360" h="1608" extrusionOk="0">
                  <a:moveTo>
                    <a:pt x="1" y="0"/>
                  </a:moveTo>
                  <a:lnTo>
                    <a:pt x="1" y="1608"/>
                  </a:lnTo>
                  <a:lnTo>
                    <a:pt x="4359" y="1608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1"/>
            <p:cNvSpPr/>
            <p:nvPr/>
          </p:nvSpPr>
          <p:spPr>
            <a:xfrm>
              <a:off x="1449367" y="955977"/>
              <a:ext cx="174799" cy="37741"/>
            </a:xfrm>
            <a:custGeom>
              <a:avLst/>
              <a:gdLst/>
              <a:ahLst/>
              <a:cxnLst/>
              <a:rect l="l" t="t" r="r" b="b"/>
              <a:pathLst>
                <a:path w="2797" h="604" extrusionOk="0">
                  <a:moveTo>
                    <a:pt x="1365" y="1"/>
                  </a:moveTo>
                  <a:cubicBezTo>
                    <a:pt x="876" y="1"/>
                    <a:pt x="386" y="179"/>
                    <a:pt x="0" y="538"/>
                  </a:cubicBezTo>
                  <a:lnTo>
                    <a:pt x="2796" y="604"/>
                  </a:lnTo>
                  <a:lnTo>
                    <a:pt x="2786" y="590"/>
                  </a:lnTo>
                  <a:cubicBezTo>
                    <a:pt x="2394" y="198"/>
                    <a:pt x="1880" y="1"/>
                    <a:pt x="136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1"/>
            <p:cNvSpPr/>
            <p:nvPr/>
          </p:nvSpPr>
          <p:spPr>
            <a:xfrm>
              <a:off x="1387559" y="1156429"/>
              <a:ext cx="297289" cy="9248"/>
            </a:xfrm>
            <a:custGeom>
              <a:avLst/>
              <a:gdLst/>
              <a:ahLst/>
              <a:cxnLst/>
              <a:rect l="l" t="t" r="r" b="b"/>
              <a:pathLst>
                <a:path w="4757" h="148" extrusionOk="0">
                  <a:moveTo>
                    <a:pt x="4213" y="1"/>
                  </a:moveTo>
                  <a:cubicBezTo>
                    <a:pt x="3979" y="1"/>
                    <a:pt x="3744" y="8"/>
                    <a:pt x="3512" y="8"/>
                  </a:cubicBezTo>
                  <a:cubicBezTo>
                    <a:pt x="3128" y="8"/>
                    <a:pt x="2734" y="12"/>
                    <a:pt x="2351" y="15"/>
                  </a:cubicBezTo>
                  <a:cubicBezTo>
                    <a:pt x="1573" y="22"/>
                    <a:pt x="795" y="36"/>
                    <a:pt x="21" y="53"/>
                  </a:cubicBezTo>
                  <a:cubicBezTo>
                    <a:pt x="1" y="57"/>
                    <a:pt x="1" y="88"/>
                    <a:pt x="21" y="91"/>
                  </a:cubicBezTo>
                  <a:cubicBezTo>
                    <a:pt x="799" y="109"/>
                    <a:pt x="1573" y="126"/>
                    <a:pt x="2351" y="133"/>
                  </a:cubicBezTo>
                  <a:cubicBezTo>
                    <a:pt x="2738" y="136"/>
                    <a:pt x="3125" y="140"/>
                    <a:pt x="3512" y="140"/>
                  </a:cubicBezTo>
                  <a:cubicBezTo>
                    <a:pt x="3744" y="140"/>
                    <a:pt x="3978" y="147"/>
                    <a:pt x="4211" y="147"/>
                  </a:cubicBezTo>
                  <a:cubicBezTo>
                    <a:pt x="4367" y="147"/>
                    <a:pt x="4522" y="144"/>
                    <a:pt x="4677" y="133"/>
                  </a:cubicBezTo>
                  <a:cubicBezTo>
                    <a:pt x="4756" y="133"/>
                    <a:pt x="4756" y="15"/>
                    <a:pt x="4677" y="15"/>
                  </a:cubicBezTo>
                  <a:cubicBezTo>
                    <a:pt x="4523" y="4"/>
                    <a:pt x="4368" y="1"/>
                    <a:pt x="42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1"/>
            <p:cNvSpPr/>
            <p:nvPr/>
          </p:nvSpPr>
          <p:spPr>
            <a:xfrm>
              <a:off x="1397309" y="1111003"/>
              <a:ext cx="292727" cy="10622"/>
            </a:xfrm>
            <a:custGeom>
              <a:avLst/>
              <a:gdLst/>
              <a:ahLst/>
              <a:cxnLst/>
              <a:rect l="l" t="t" r="r" b="b"/>
              <a:pathLst>
                <a:path w="4684" h="170" extrusionOk="0">
                  <a:moveTo>
                    <a:pt x="436" y="0"/>
                  </a:moveTo>
                  <a:cubicBezTo>
                    <a:pt x="320" y="0"/>
                    <a:pt x="203" y="6"/>
                    <a:pt x="86" y="16"/>
                  </a:cubicBezTo>
                  <a:cubicBezTo>
                    <a:pt x="0" y="27"/>
                    <a:pt x="31" y="148"/>
                    <a:pt x="104" y="155"/>
                  </a:cubicBezTo>
                  <a:cubicBezTo>
                    <a:pt x="194" y="166"/>
                    <a:pt x="284" y="169"/>
                    <a:pt x="375" y="169"/>
                  </a:cubicBezTo>
                  <a:cubicBezTo>
                    <a:pt x="479" y="169"/>
                    <a:pt x="583" y="165"/>
                    <a:pt x="688" y="165"/>
                  </a:cubicBezTo>
                  <a:lnTo>
                    <a:pt x="1227" y="158"/>
                  </a:lnTo>
                  <a:cubicBezTo>
                    <a:pt x="1607" y="155"/>
                    <a:pt x="1991" y="155"/>
                    <a:pt x="2371" y="148"/>
                  </a:cubicBezTo>
                  <a:cubicBezTo>
                    <a:pt x="3128" y="137"/>
                    <a:pt x="3885" y="124"/>
                    <a:pt x="4638" y="117"/>
                  </a:cubicBezTo>
                  <a:cubicBezTo>
                    <a:pt x="4683" y="117"/>
                    <a:pt x="4683" y="51"/>
                    <a:pt x="4638" y="51"/>
                  </a:cubicBezTo>
                  <a:lnTo>
                    <a:pt x="4642" y="51"/>
                  </a:lnTo>
                  <a:cubicBezTo>
                    <a:pt x="3878" y="48"/>
                    <a:pt x="3114" y="30"/>
                    <a:pt x="2350" y="20"/>
                  </a:cubicBezTo>
                  <a:cubicBezTo>
                    <a:pt x="1977" y="13"/>
                    <a:pt x="1604" y="13"/>
                    <a:pt x="1227" y="10"/>
                  </a:cubicBezTo>
                  <a:lnTo>
                    <a:pt x="643" y="6"/>
                  </a:lnTo>
                  <a:cubicBezTo>
                    <a:pt x="574" y="2"/>
                    <a:pt x="505" y="0"/>
                    <a:pt x="43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1"/>
            <p:cNvSpPr/>
            <p:nvPr/>
          </p:nvSpPr>
          <p:spPr>
            <a:xfrm>
              <a:off x="1410683" y="1011776"/>
              <a:ext cx="248043" cy="59673"/>
            </a:xfrm>
            <a:custGeom>
              <a:avLst/>
              <a:gdLst/>
              <a:ahLst/>
              <a:cxnLst/>
              <a:rect l="l" t="t" r="r" b="b"/>
              <a:pathLst>
                <a:path w="3969" h="955" extrusionOk="0">
                  <a:moveTo>
                    <a:pt x="3692" y="181"/>
                  </a:moveTo>
                  <a:lnTo>
                    <a:pt x="3419" y="778"/>
                  </a:lnTo>
                  <a:lnTo>
                    <a:pt x="491" y="778"/>
                  </a:lnTo>
                  <a:lnTo>
                    <a:pt x="260" y="181"/>
                  </a:lnTo>
                  <a:close/>
                  <a:moveTo>
                    <a:pt x="0" y="1"/>
                  </a:moveTo>
                  <a:lnTo>
                    <a:pt x="367" y="955"/>
                  </a:lnTo>
                  <a:lnTo>
                    <a:pt x="3533" y="955"/>
                  </a:lnTo>
                  <a:lnTo>
                    <a:pt x="396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1"/>
            <p:cNvSpPr/>
            <p:nvPr/>
          </p:nvSpPr>
          <p:spPr>
            <a:xfrm>
              <a:off x="1511737" y="971599"/>
              <a:ext cx="8062" cy="17808"/>
            </a:xfrm>
            <a:custGeom>
              <a:avLst/>
              <a:gdLst/>
              <a:ahLst/>
              <a:cxnLst/>
              <a:rect l="l" t="t" r="r" b="b"/>
              <a:pathLst>
                <a:path w="129" h="285" extrusionOk="0">
                  <a:moveTo>
                    <a:pt x="67" y="1"/>
                  </a:moveTo>
                  <a:cubicBezTo>
                    <a:pt x="49" y="1"/>
                    <a:pt x="35" y="4"/>
                    <a:pt x="22" y="18"/>
                  </a:cubicBezTo>
                  <a:cubicBezTo>
                    <a:pt x="8" y="32"/>
                    <a:pt x="1" y="53"/>
                    <a:pt x="1" y="74"/>
                  </a:cubicBezTo>
                  <a:lnTo>
                    <a:pt x="1" y="129"/>
                  </a:lnTo>
                  <a:cubicBezTo>
                    <a:pt x="1" y="167"/>
                    <a:pt x="8" y="201"/>
                    <a:pt x="15" y="239"/>
                  </a:cubicBezTo>
                  <a:cubicBezTo>
                    <a:pt x="18" y="264"/>
                    <a:pt x="39" y="281"/>
                    <a:pt x="67" y="284"/>
                  </a:cubicBezTo>
                  <a:cubicBezTo>
                    <a:pt x="73" y="284"/>
                    <a:pt x="84" y="281"/>
                    <a:pt x="91" y="277"/>
                  </a:cubicBezTo>
                  <a:cubicBezTo>
                    <a:pt x="105" y="271"/>
                    <a:pt x="115" y="257"/>
                    <a:pt x="118" y="243"/>
                  </a:cubicBezTo>
                  <a:cubicBezTo>
                    <a:pt x="125" y="205"/>
                    <a:pt x="129" y="167"/>
                    <a:pt x="129" y="129"/>
                  </a:cubicBezTo>
                  <a:lnTo>
                    <a:pt x="129" y="77"/>
                  </a:lnTo>
                  <a:cubicBezTo>
                    <a:pt x="129" y="56"/>
                    <a:pt x="122" y="36"/>
                    <a:pt x="108" y="18"/>
                  </a:cubicBezTo>
                  <a:cubicBezTo>
                    <a:pt x="98" y="8"/>
                    <a:pt x="84" y="1"/>
                    <a:pt x="6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1"/>
            <p:cNvSpPr/>
            <p:nvPr/>
          </p:nvSpPr>
          <p:spPr>
            <a:xfrm>
              <a:off x="1484114" y="979659"/>
              <a:ext cx="12811" cy="20433"/>
            </a:xfrm>
            <a:custGeom>
              <a:avLst/>
              <a:gdLst/>
              <a:ahLst/>
              <a:cxnLst/>
              <a:rect l="l" t="t" r="r" b="b"/>
              <a:pathLst>
                <a:path w="205" h="327" extrusionOk="0">
                  <a:moveTo>
                    <a:pt x="36" y="1"/>
                  </a:moveTo>
                  <a:cubicBezTo>
                    <a:pt x="32" y="1"/>
                    <a:pt x="28" y="1"/>
                    <a:pt x="25" y="3"/>
                  </a:cubicBezTo>
                  <a:cubicBezTo>
                    <a:pt x="7" y="10"/>
                    <a:pt x="0" y="24"/>
                    <a:pt x="4" y="41"/>
                  </a:cubicBezTo>
                  <a:lnTo>
                    <a:pt x="4" y="45"/>
                  </a:lnTo>
                  <a:lnTo>
                    <a:pt x="28" y="110"/>
                  </a:lnTo>
                  <a:cubicBezTo>
                    <a:pt x="35" y="131"/>
                    <a:pt x="42" y="152"/>
                    <a:pt x="49" y="173"/>
                  </a:cubicBezTo>
                  <a:cubicBezTo>
                    <a:pt x="59" y="193"/>
                    <a:pt x="66" y="214"/>
                    <a:pt x="73" y="238"/>
                  </a:cubicBezTo>
                  <a:cubicBezTo>
                    <a:pt x="76" y="245"/>
                    <a:pt x="80" y="256"/>
                    <a:pt x="83" y="263"/>
                  </a:cubicBezTo>
                  <a:lnTo>
                    <a:pt x="90" y="276"/>
                  </a:lnTo>
                  <a:cubicBezTo>
                    <a:pt x="94" y="283"/>
                    <a:pt x="94" y="287"/>
                    <a:pt x="97" y="294"/>
                  </a:cubicBezTo>
                  <a:cubicBezTo>
                    <a:pt x="104" y="304"/>
                    <a:pt x="115" y="311"/>
                    <a:pt x="125" y="321"/>
                  </a:cubicBezTo>
                  <a:cubicBezTo>
                    <a:pt x="134" y="325"/>
                    <a:pt x="142" y="326"/>
                    <a:pt x="151" y="326"/>
                  </a:cubicBezTo>
                  <a:cubicBezTo>
                    <a:pt x="159" y="326"/>
                    <a:pt x="168" y="325"/>
                    <a:pt x="177" y="321"/>
                  </a:cubicBezTo>
                  <a:cubicBezTo>
                    <a:pt x="194" y="311"/>
                    <a:pt x="204" y="294"/>
                    <a:pt x="204" y="273"/>
                  </a:cubicBezTo>
                  <a:cubicBezTo>
                    <a:pt x="204" y="256"/>
                    <a:pt x="197" y="238"/>
                    <a:pt x="191" y="225"/>
                  </a:cubicBezTo>
                  <a:cubicBezTo>
                    <a:pt x="187" y="218"/>
                    <a:pt x="187" y="214"/>
                    <a:pt x="184" y="207"/>
                  </a:cubicBezTo>
                  <a:cubicBezTo>
                    <a:pt x="180" y="200"/>
                    <a:pt x="177" y="197"/>
                    <a:pt x="173" y="190"/>
                  </a:cubicBezTo>
                  <a:cubicBezTo>
                    <a:pt x="166" y="180"/>
                    <a:pt x="163" y="173"/>
                    <a:pt x="156" y="162"/>
                  </a:cubicBezTo>
                  <a:lnTo>
                    <a:pt x="139" y="135"/>
                  </a:lnTo>
                  <a:cubicBezTo>
                    <a:pt x="125" y="114"/>
                    <a:pt x="115" y="97"/>
                    <a:pt x="101" y="79"/>
                  </a:cubicBezTo>
                  <a:cubicBezTo>
                    <a:pt x="90" y="59"/>
                    <a:pt x="76" y="38"/>
                    <a:pt x="63" y="17"/>
                  </a:cubicBezTo>
                  <a:cubicBezTo>
                    <a:pt x="58" y="7"/>
                    <a:pt x="47" y="1"/>
                    <a:pt x="3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1"/>
            <p:cNvSpPr/>
            <p:nvPr/>
          </p:nvSpPr>
          <p:spPr>
            <a:xfrm>
              <a:off x="1530360" y="971536"/>
              <a:ext cx="10687" cy="16933"/>
            </a:xfrm>
            <a:custGeom>
              <a:avLst/>
              <a:gdLst/>
              <a:ahLst/>
              <a:cxnLst/>
              <a:rect l="l" t="t" r="r" b="b"/>
              <a:pathLst>
                <a:path w="171" h="271" extrusionOk="0">
                  <a:moveTo>
                    <a:pt x="134" y="112"/>
                  </a:moveTo>
                  <a:cubicBezTo>
                    <a:pt x="133" y="113"/>
                    <a:pt x="132" y="114"/>
                    <a:pt x="131" y="116"/>
                  </a:cubicBezTo>
                  <a:lnTo>
                    <a:pt x="134" y="112"/>
                  </a:lnTo>
                  <a:close/>
                  <a:moveTo>
                    <a:pt x="108" y="191"/>
                  </a:moveTo>
                  <a:lnTo>
                    <a:pt x="108" y="191"/>
                  </a:lnTo>
                  <a:cubicBezTo>
                    <a:pt x="109" y="195"/>
                    <a:pt x="109" y="197"/>
                    <a:pt x="109" y="197"/>
                  </a:cubicBezTo>
                  <a:cubicBezTo>
                    <a:pt x="109" y="197"/>
                    <a:pt x="108" y="194"/>
                    <a:pt x="108" y="191"/>
                  </a:cubicBezTo>
                  <a:close/>
                  <a:moveTo>
                    <a:pt x="117" y="0"/>
                  </a:moveTo>
                  <a:cubicBezTo>
                    <a:pt x="90" y="0"/>
                    <a:pt x="66" y="14"/>
                    <a:pt x="48" y="37"/>
                  </a:cubicBezTo>
                  <a:cubicBezTo>
                    <a:pt x="38" y="47"/>
                    <a:pt x="31" y="57"/>
                    <a:pt x="24" y="71"/>
                  </a:cubicBezTo>
                  <a:cubicBezTo>
                    <a:pt x="21" y="81"/>
                    <a:pt x="14" y="95"/>
                    <a:pt x="10" y="109"/>
                  </a:cubicBezTo>
                  <a:cubicBezTo>
                    <a:pt x="0" y="154"/>
                    <a:pt x="7" y="206"/>
                    <a:pt x="31" y="247"/>
                  </a:cubicBezTo>
                  <a:cubicBezTo>
                    <a:pt x="39" y="263"/>
                    <a:pt x="55" y="271"/>
                    <a:pt x="71" y="271"/>
                  </a:cubicBezTo>
                  <a:cubicBezTo>
                    <a:pt x="76" y="271"/>
                    <a:pt x="81" y="270"/>
                    <a:pt x="86" y="268"/>
                  </a:cubicBezTo>
                  <a:cubicBezTo>
                    <a:pt x="107" y="261"/>
                    <a:pt x="121" y="237"/>
                    <a:pt x="114" y="216"/>
                  </a:cubicBezTo>
                  <a:lnTo>
                    <a:pt x="114" y="213"/>
                  </a:lnTo>
                  <a:cubicBezTo>
                    <a:pt x="111" y="206"/>
                    <a:pt x="111" y="199"/>
                    <a:pt x="108" y="190"/>
                  </a:cubicBezTo>
                  <a:lnTo>
                    <a:pt x="108" y="190"/>
                  </a:lnTo>
                  <a:cubicBezTo>
                    <a:pt x="107" y="188"/>
                    <a:pt x="107" y="186"/>
                    <a:pt x="107" y="185"/>
                  </a:cubicBezTo>
                  <a:cubicBezTo>
                    <a:pt x="107" y="182"/>
                    <a:pt x="107" y="178"/>
                    <a:pt x="107" y="175"/>
                  </a:cubicBezTo>
                  <a:lnTo>
                    <a:pt x="107" y="171"/>
                  </a:lnTo>
                  <a:cubicBezTo>
                    <a:pt x="111" y="164"/>
                    <a:pt x="107" y="164"/>
                    <a:pt x="111" y="161"/>
                  </a:cubicBezTo>
                  <a:cubicBezTo>
                    <a:pt x="114" y="151"/>
                    <a:pt x="117" y="144"/>
                    <a:pt x="121" y="134"/>
                  </a:cubicBezTo>
                  <a:lnTo>
                    <a:pt x="121" y="134"/>
                  </a:lnTo>
                  <a:cubicBezTo>
                    <a:pt x="126" y="125"/>
                    <a:pt x="131" y="115"/>
                    <a:pt x="138" y="106"/>
                  </a:cubicBezTo>
                  <a:lnTo>
                    <a:pt x="138" y="106"/>
                  </a:lnTo>
                  <a:lnTo>
                    <a:pt x="134" y="112"/>
                  </a:lnTo>
                  <a:lnTo>
                    <a:pt x="134" y="112"/>
                  </a:lnTo>
                  <a:cubicBezTo>
                    <a:pt x="138" y="107"/>
                    <a:pt x="143" y="104"/>
                    <a:pt x="145" y="99"/>
                  </a:cubicBezTo>
                  <a:lnTo>
                    <a:pt x="159" y="88"/>
                  </a:lnTo>
                  <a:cubicBezTo>
                    <a:pt x="163" y="81"/>
                    <a:pt x="166" y="75"/>
                    <a:pt x="169" y="68"/>
                  </a:cubicBezTo>
                  <a:cubicBezTo>
                    <a:pt x="169" y="66"/>
                    <a:pt x="170" y="61"/>
                    <a:pt x="170" y="56"/>
                  </a:cubicBezTo>
                  <a:lnTo>
                    <a:pt x="170" y="56"/>
                  </a:lnTo>
                  <a:cubicBezTo>
                    <a:pt x="171" y="55"/>
                    <a:pt x="171" y="54"/>
                    <a:pt x="171" y="53"/>
                  </a:cubicBezTo>
                  <a:lnTo>
                    <a:pt x="171" y="53"/>
                  </a:lnTo>
                  <a:cubicBezTo>
                    <a:pt x="171" y="52"/>
                    <a:pt x="171" y="51"/>
                    <a:pt x="171" y="51"/>
                  </a:cubicBezTo>
                  <a:lnTo>
                    <a:pt x="171" y="51"/>
                  </a:lnTo>
                  <a:cubicBezTo>
                    <a:pt x="171" y="51"/>
                    <a:pt x="171" y="51"/>
                    <a:pt x="171" y="51"/>
                  </a:cubicBezTo>
                  <a:lnTo>
                    <a:pt x="171" y="51"/>
                  </a:lnTo>
                  <a:cubicBezTo>
                    <a:pt x="171" y="43"/>
                    <a:pt x="168" y="34"/>
                    <a:pt x="166" y="26"/>
                  </a:cubicBezTo>
                  <a:cubicBezTo>
                    <a:pt x="159" y="12"/>
                    <a:pt x="149" y="5"/>
                    <a:pt x="135" y="2"/>
                  </a:cubicBezTo>
                  <a:cubicBezTo>
                    <a:pt x="129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1"/>
            <p:cNvSpPr/>
            <p:nvPr/>
          </p:nvSpPr>
          <p:spPr>
            <a:xfrm>
              <a:off x="1547109" y="970786"/>
              <a:ext cx="19998" cy="22182"/>
            </a:xfrm>
            <a:custGeom>
              <a:avLst/>
              <a:gdLst/>
              <a:ahLst/>
              <a:cxnLst/>
              <a:rect l="l" t="t" r="r" b="b"/>
              <a:pathLst>
                <a:path w="320" h="355" extrusionOk="0">
                  <a:moveTo>
                    <a:pt x="240" y="0"/>
                  </a:moveTo>
                  <a:cubicBezTo>
                    <a:pt x="223" y="4"/>
                    <a:pt x="209" y="11"/>
                    <a:pt x="199" y="21"/>
                  </a:cubicBezTo>
                  <a:cubicBezTo>
                    <a:pt x="188" y="31"/>
                    <a:pt x="181" y="38"/>
                    <a:pt x="174" y="49"/>
                  </a:cubicBezTo>
                  <a:cubicBezTo>
                    <a:pt x="154" y="73"/>
                    <a:pt x="130" y="97"/>
                    <a:pt x="112" y="125"/>
                  </a:cubicBezTo>
                  <a:lnTo>
                    <a:pt x="71" y="187"/>
                  </a:lnTo>
                  <a:cubicBezTo>
                    <a:pt x="53" y="211"/>
                    <a:pt x="40" y="232"/>
                    <a:pt x="26" y="256"/>
                  </a:cubicBezTo>
                  <a:cubicBezTo>
                    <a:pt x="0" y="305"/>
                    <a:pt x="38" y="354"/>
                    <a:pt x="82" y="354"/>
                  </a:cubicBezTo>
                  <a:cubicBezTo>
                    <a:pt x="97" y="354"/>
                    <a:pt x="112" y="348"/>
                    <a:pt x="126" y="335"/>
                  </a:cubicBezTo>
                  <a:cubicBezTo>
                    <a:pt x="147" y="318"/>
                    <a:pt x="164" y="301"/>
                    <a:pt x="181" y="280"/>
                  </a:cubicBezTo>
                  <a:lnTo>
                    <a:pt x="230" y="218"/>
                  </a:lnTo>
                  <a:cubicBezTo>
                    <a:pt x="250" y="194"/>
                    <a:pt x="268" y="170"/>
                    <a:pt x="285" y="142"/>
                  </a:cubicBezTo>
                  <a:cubicBezTo>
                    <a:pt x="295" y="128"/>
                    <a:pt x="306" y="114"/>
                    <a:pt x="313" y="100"/>
                  </a:cubicBezTo>
                  <a:cubicBezTo>
                    <a:pt x="320" y="80"/>
                    <a:pt x="320" y="59"/>
                    <a:pt x="316" y="42"/>
                  </a:cubicBezTo>
                  <a:cubicBezTo>
                    <a:pt x="309" y="17"/>
                    <a:pt x="289" y="0"/>
                    <a:pt x="2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1"/>
            <p:cNvSpPr/>
            <p:nvPr/>
          </p:nvSpPr>
          <p:spPr>
            <a:xfrm>
              <a:off x="1575857" y="974285"/>
              <a:ext cx="15436" cy="17183"/>
            </a:xfrm>
            <a:custGeom>
              <a:avLst/>
              <a:gdLst/>
              <a:ahLst/>
              <a:cxnLst/>
              <a:rect l="l" t="t" r="r" b="b"/>
              <a:pathLst>
                <a:path w="247" h="275" extrusionOk="0">
                  <a:moveTo>
                    <a:pt x="19" y="214"/>
                  </a:moveTo>
                  <a:lnTo>
                    <a:pt x="19" y="221"/>
                  </a:lnTo>
                  <a:cubicBezTo>
                    <a:pt x="18" y="221"/>
                    <a:pt x="18" y="221"/>
                    <a:pt x="17" y="222"/>
                  </a:cubicBezTo>
                  <a:lnTo>
                    <a:pt x="17" y="222"/>
                  </a:lnTo>
                  <a:lnTo>
                    <a:pt x="19" y="214"/>
                  </a:lnTo>
                  <a:close/>
                  <a:moveTo>
                    <a:pt x="170" y="0"/>
                  </a:moveTo>
                  <a:cubicBezTo>
                    <a:pt x="164" y="0"/>
                    <a:pt x="157" y="1"/>
                    <a:pt x="150" y="3"/>
                  </a:cubicBezTo>
                  <a:cubicBezTo>
                    <a:pt x="133" y="6"/>
                    <a:pt x="115" y="17"/>
                    <a:pt x="105" y="31"/>
                  </a:cubicBezTo>
                  <a:lnTo>
                    <a:pt x="91" y="48"/>
                  </a:lnTo>
                  <a:cubicBezTo>
                    <a:pt x="81" y="58"/>
                    <a:pt x="74" y="69"/>
                    <a:pt x="64" y="79"/>
                  </a:cubicBezTo>
                  <a:lnTo>
                    <a:pt x="53" y="100"/>
                  </a:lnTo>
                  <a:cubicBezTo>
                    <a:pt x="43" y="114"/>
                    <a:pt x="36" y="127"/>
                    <a:pt x="26" y="141"/>
                  </a:cubicBezTo>
                  <a:cubicBezTo>
                    <a:pt x="12" y="164"/>
                    <a:pt x="9" y="188"/>
                    <a:pt x="14" y="211"/>
                  </a:cubicBezTo>
                  <a:lnTo>
                    <a:pt x="14" y="211"/>
                  </a:lnTo>
                  <a:cubicBezTo>
                    <a:pt x="13" y="217"/>
                    <a:pt x="12" y="222"/>
                    <a:pt x="13" y="228"/>
                  </a:cubicBezTo>
                  <a:lnTo>
                    <a:pt x="13" y="228"/>
                  </a:lnTo>
                  <a:cubicBezTo>
                    <a:pt x="0" y="250"/>
                    <a:pt x="21" y="275"/>
                    <a:pt x="43" y="275"/>
                  </a:cubicBezTo>
                  <a:cubicBezTo>
                    <a:pt x="50" y="275"/>
                    <a:pt x="56" y="272"/>
                    <a:pt x="63" y="267"/>
                  </a:cubicBezTo>
                  <a:lnTo>
                    <a:pt x="63" y="267"/>
                  </a:lnTo>
                  <a:cubicBezTo>
                    <a:pt x="67" y="266"/>
                    <a:pt x="71" y="265"/>
                    <a:pt x="76" y="264"/>
                  </a:cubicBezTo>
                  <a:lnTo>
                    <a:pt x="76" y="264"/>
                  </a:lnTo>
                  <a:cubicBezTo>
                    <a:pt x="77" y="264"/>
                    <a:pt x="78" y="264"/>
                    <a:pt x="79" y="264"/>
                  </a:cubicBezTo>
                  <a:cubicBezTo>
                    <a:pt x="87" y="264"/>
                    <a:pt x="95" y="262"/>
                    <a:pt x="102" y="259"/>
                  </a:cubicBezTo>
                  <a:cubicBezTo>
                    <a:pt x="108" y="255"/>
                    <a:pt x="119" y="248"/>
                    <a:pt x="129" y="241"/>
                  </a:cubicBezTo>
                  <a:cubicBezTo>
                    <a:pt x="133" y="238"/>
                    <a:pt x="140" y="234"/>
                    <a:pt x="143" y="231"/>
                  </a:cubicBezTo>
                  <a:cubicBezTo>
                    <a:pt x="153" y="221"/>
                    <a:pt x="167" y="207"/>
                    <a:pt x="174" y="196"/>
                  </a:cubicBezTo>
                  <a:cubicBezTo>
                    <a:pt x="191" y="183"/>
                    <a:pt x="202" y="165"/>
                    <a:pt x="216" y="148"/>
                  </a:cubicBezTo>
                  <a:lnTo>
                    <a:pt x="229" y="131"/>
                  </a:lnTo>
                  <a:cubicBezTo>
                    <a:pt x="229" y="127"/>
                    <a:pt x="233" y="124"/>
                    <a:pt x="233" y="124"/>
                  </a:cubicBezTo>
                  <a:cubicBezTo>
                    <a:pt x="243" y="110"/>
                    <a:pt x="247" y="93"/>
                    <a:pt x="247" y="75"/>
                  </a:cubicBezTo>
                  <a:cubicBezTo>
                    <a:pt x="247" y="34"/>
                    <a:pt x="211" y="0"/>
                    <a:pt x="17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1"/>
            <p:cNvSpPr/>
            <p:nvPr/>
          </p:nvSpPr>
          <p:spPr>
            <a:xfrm>
              <a:off x="1458179" y="1040520"/>
              <a:ext cx="3125" cy="2437"/>
            </a:xfrm>
            <a:custGeom>
              <a:avLst/>
              <a:gdLst/>
              <a:ahLst/>
              <a:cxnLst/>
              <a:rect l="l" t="t" r="r" b="b"/>
              <a:pathLst>
                <a:path w="50" h="39" extrusionOk="0">
                  <a:moveTo>
                    <a:pt x="25" y="1"/>
                  </a:moveTo>
                  <a:cubicBezTo>
                    <a:pt x="1" y="1"/>
                    <a:pt x="1" y="39"/>
                    <a:pt x="25" y="39"/>
                  </a:cubicBezTo>
                  <a:cubicBezTo>
                    <a:pt x="49" y="39"/>
                    <a:pt x="49" y="1"/>
                    <a:pt x="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1"/>
            <p:cNvSpPr/>
            <p:nvPr/>
          </p:nvSpPr>
          <p:spPr>
            <a:xfrm>
              <a:off x="1450617" y="1041957"/>
              <a:ext cx="43059" cy="7061"/>
            </a:xfrm>
            <a:custGeom>
              <a:avLst/>
              <a:gdLst/>
              <a:ahLst/>
              <a:cxnLst/>
              <a:rect l="l" t="t" r="r" b="b"/>
              <a:pathLst>
                <a:path w="689" h="113" extrusionOk="0">
                  <a:moveTo>
                    <a:pt x="512" y="0"/>
                  </a:moveTo>
                  <a:cubicBezTo>
                    <a:pt x="499" y="0"/>
                    <a:pt x="485" y="1"/>
                    <a:pt x="471" y="2"/>
                  </a:cubicBezTo>
                  <a:lnTo>
                    <a:pt x="326" y="5"/>
                  </a:lnTo>
                  <a:cubicBezTo>
                    <a:pt x="277" y="5"/>
                    <a:pt x="229" y="9"/>
                    <a:pt x="180" y="12"/>
                  </a:cubicBezTo>
                  <a:cubicBezTo>
                    <a:pt x="132" y="19"/>
                    <a:pt x="77" y="33"/>
                    <a:pt x="28" y="36"/>
                  </a:cubicBezTo>
                  <a:cubicBezTo>
                    <a:pt x="1" y="36"/>
                    <a:pt x="1" y="74"/>
                    <a:pt x="28" y="74"/>
                  </a:cubicBezTo>
                  <a:cubicBezTo>
                    <a:pt x="80" y="78"/>
                    <a:pt x="129" y="92"/>
                    <a:pt x="180" y="98"/>
                  </a:cubicBezTo>
                  <a:cubicBezTo>
                    <a:pt x="232" y="102"/>
                    <a:pt x="277" y="105"/>
                    <a:pt x="326" y="105"/>
                  </a:cubicBezTo>
                  <a:lnTo>
                    <a:pt x="471" y="112"/>
                  </a:lnTo>
                  <a:cubicBezTo>
                    <a:pt x="523" y="112"/>
                    <a:pt x="574" y="109"/>
                    <a:pt x="623" y="105"/>
                  </a:cubicBezTo>
                  <a:cubicBezTo>
                    <a:pt x="687" y="102"/>
                    <a:pt x="689" y="9"/>
                    <a:pt x="626" y="9"/>
                  </a:cubicBezTo>
                  <a:cubicBezTo>
                    <a:pt x="625" y="9"/>
                    <a:pt x="624" y="9"/>
                    <a:pt x="623" y="9"/>
                  </a:cubicBezTo>
                  <a:cubicBezTo>
                    <a:pt x="587" y="4"/>
                    <a:pt x="550" y="0"/>
                    <a:pt x="51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1"/>
            <p:cNvSpPr/>
            <p:nvPr/>
          </p:nvSpPr>
          <p:spPr>
            <a:xfrm>
              <a:off x="1565733" y="1037020"/>
              <a:ext cx="49184" cy="9185"/>
            </a:xfrm>
            <a:custGeom>
              <a:avLst/>
              <a:gdLst/>
              <a:ahLst/>
              <a:cxnLst/>
              <a:rect l="l" t="t" r="r" b="b"/>
              <a:pathLst>
                <a:path w="787" h="147" extrusionOk="0">
                  <a:moveTo>
                    <a:pt x="698" y="1"/>
                  </a:moveTo>
                  <a:cubicBezTo>
                    <a:pt x="696" y="1"/>
                    <a:pt x="694" y="1"/>
                    <a:pt x="692" y="1"/>
                  </a:cubicBezTo>
                  <a:cubicBezTo>
                    <a:pt x="582" y="8"/>
                    <a:pt x="471" y="8"/>
                    <a:pt x="364" y="18"/>
                  </a:cubicBezTo>
                  <a:cubicBezTo>
                    <a:pt x="253" y="29"/>
                    <a:pt x="143" y="43"/>
                    <a:pt x="35" y="50"/>
                  </a:cubicBezTo>
                  <a:cubicBezTo>
                    <a:pt x="1" y="50"/>
                    <a:pt x="1" y="98"/>
                    <a:pt x="35" y="98"/>
                  </a:cubicBezTo>
                  <a:cubicBezTo>
                    <a:pt x="146" y="108"/>
                    <a:pt x="253" y="119"/>
                    <a:pt x="364" y="129"/>
                  </a:cubicBezTo>
                  <a:cubicBezTo>
                    <a:pt x="471" y="139"/>
                    <a:pt x="582" y="143"/>
                    <a:pt x="692" y="146"/>
                  </a:cubicBezTo>
                  <a:cubicBezTo>
                    <a:pt x="694" y="147"/>
                    <a:pt x="696" y="147"/>
                    <a:pt x="698" y="147"/>
                  </a:cubicBezTo>
                  <a:cubicBezTo>
                    <a:pt x="784" y="147"/>
                    <a:pt x="787" y="1"/>
                    <a:pt x="6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1"/>
            <p:cNvSpPr/>
            <p:nvPr/>
          </p:nvSpPr>
          <p:spPr>
            <a:xfrm>
              <a:off x="1512612" y="1024211"/>
              <a:ext cx="36122" cy="31742"/>
            </a:xfrm>
            <a:custGeom>
              <a:avLst/>
              <a:gdLst/>
              <a:ahLst/>
              <a:cxnLst/>
              <a:rect l="l" t="t" r="r" b="b"/>
              <a:pathLst>
                <a:path w="578" h="508" extrusionOk="0">
                  <a:moveTo>
                    <a:pt x="181" y="1"/>
                  </a:moveTo>
                  <a:cubicBezTo>
                    <a:pt x="138" y="1"/>
                    <a:pt x="94" y="18"/>
                    <a:pt x="59" y="47"/>
                  </a:cubicBezTo>
                  <a:cubicBezTo>
                    <a:pt x="46" y="61"/>
                    <a:pt x="32" y="75"/>
                    <a:pt x="21" y="92"/>
                  </a:cubicBezTo>
                  <a:cubicBezTo>
                    <a:pt x="14" y="103"/>
                    <a:pt x="11" y="116"/>
                    <a:pt x="4" y="127"/>
                  </a:cubicBezTo>
                  <a:cubicBezTo>
                    <a:pt x="1" y="151"/>
                    <a:pt x="1" y="172"/>
                    <a:pt x="4" y="196"/>
                  </a:cubicBezTo>
                  <a:cubicBezTo>
                    <a:pt x="8" y="211"/>
                    <a:pt x="13" y="227"/>
                    <a:pt x="18" y="244"/>
                  </a:cubicBezTo>
                  <a:lnTo>
                    <a:pt x="18" y="244"/>
                  </a:lnTo>
                  <a:cubicBezTo>
                    <a:pt x="9" y="286"/>
                    <a:pt x="15" y="331"/>
                    <a:pt x="39" y="372"/>
                  </a:cubicBezTo>
                  <a:cubicBezTo>
                    <a:pt x="72" y="439"/>
                    <a:pt x="146" y="487"/>
                    <a:pt x="221" y="487"/>
                  </a:cubicBezTo>
                  <a:cubicBezTo>
                    <a:pt x="233" y="487"/>
                    <a:pt x="244" y="486"/>
                    <a:pt x="255" y="484"/>
                  </a:cubicBezTo>
                  <a:lnTo>
                    <a:pt x="255" y="484"/>
                  </a:lnTo>
                  <a:cubicBezTo>
                    <a:pt x="269" y="489"/>
                    <a:pt x="283" y="493"/>
                    <a:pt x="298" y="497"/>
                  </a:cubicBezTo>
                  <a:cubicBezTo>
                    <a:pt x="326" y="504"/>
                    <a:pt x="355" y="508"/>
                    <a:pt x="384" y="508"/>
                  </a:cubicBezTo>
                  <a:cubicBezTo>
                    <a:pt x="423" y="508"/>
                    <a:pt x="461" y="501"/>
                    <a:pt x="498" y="490"/>
                  </a:cubicBezTo>
                  <a:cubicBezTo>
                    <a:pt x="523" y="483"/>
                    <a:pt x="547" y="465"/>
                    <a:pt x="561" y="445"/>
                  </a:cubicBezTo>
                  <a:cubicBezTo>
                    <a:pt x="574" y="420"/>
                    <a:pt x="578" y="393"/>
                    <a:pt x="571" y="369"/>
                  </a:cubicBezTo>
                  <a:cubicBezTo>
                    <a:pt x="554" y="262"/>
                    <a:pt x="495" y="168"/>
                    <a:pt x="408" y="109"/>
                  </a:cubicBezTo>
                  <a:cubicBezTo>
                    <a:pt x="376" y="88"/>
                    <a:pt x="340" y="74"/>
                    <a:pt x="303" y="68"/>
                  </a:cubicBezTo>
                  <a:lnTo>
                    <a:pt x="303" y="68"/>
                  </a:lnTo>
                  <a:cubicBezTo>
                    <a:pt x="274" y="21"/>
                    <a:pt x="228" y="1"/>
                    <a:pt x="18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1"/>
            <p:cNvSpPr/>
            <p:nvPr/>
          </p:nvSpPr>
          <p:spPr>
            <a:xfrm>
              <a:off x="1408058" y="1227475"/>
              <a:ext cx="6374" cy="211199"/>
            </a:xfrm>
            <a:custGeom>
              <a:avLst/>
              <a:gdLst/>
              <a:ahLst/>
              <a:cxnLst/>
              <a:rect l="l" t="t" r="r" b="b"/>
              <a:pathLst>
                <a:path w="102" h="3380" extrusionOk="0">
                  <a:moveTo>
                    <a:pt x="52" y="1"/>
                  </a:moveTo>
                  <a:cubicBezTo>
                    <a:pt x="47" y="1"/>
                    <a:pt x="41" y="3"/>
                    <a:pt x="39" y="8"/>
                  </a:cubicBezTo>
                  <a:lnTo>
                    <a:pt x="39" y="12"/>
                  </a:lnTo>
                  <a:cubicBezTo>
                    <a:pt x="32" y="568"/>
                    <a:pt x="29" y="1125"/>
                    <a:pt x="25" y="1681"/>
                  </a:cubicBezTo>
                  <a:lnTo>
                    <a:pt x="18" y="2507"/>
                  </a:lnTo>
                  <a:cubicBezTo>
                    <a:pt x="18" y="2787"/>
                    <a:pt x="1" y="3071"/>
                    <a:pt x="22" y="3354"/>
                  </a:cubicBezTo>
                  <a:cubicBezTo>
                    <a:pt x="23" y="3371"/>
                    <a:pt x="37" y="3380"/>
                    <a:pt x="51" y="3380"/>
                  </a:cubicBezTo>
                  <a:cubicBezTo>
                    <a:pt x="66" y="3380"/>
                    <a:pt x="80" y="3371"/>
                    <a:pt x="84" y="3354"/>
                  </a:cubicBezTo>
                  <a:cubicBezTo>
                    <a:pt x="101" y="3078"/>
                    <a:pt x="91" y="2804"/>
                    <a:pt x="87" y="2528"/>
                  </a:cubicBezTo>
                  <a:lnTo>
                    <a:pt x="80" y="1681"/>
                  </a:lnTo>
                  <a:cubicBezTo>
                    <a:pt x="77" y="1125"/>
                    <a:pt x="70" y="568"/>
                    <a:pt x="63" y="8"/>
                  </a:cubicBezTo>
                  <a:cubicBezTo>
                    <a:pt x="63" y="3"/>
                    <a:pt x="58" y="1"/>
                    <a:pt x="5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1"/>
            <p:cNvSpPr/>
            <p:nvPr/>
          </p:nvSpPr>
          <p:spPr>
            <a:xfrm>
              <a:off x="1410308" y="1431801"/>
              <a:ext cx="59308" cy="12747"/>
            </a:xfrm>
            <a:custGeom>
              <a:avLst/>
              <a:gdLst/>
              <a:ahLst/>
              <a:cxnLst/>
              <a:rect l="l" t="t" r="r" b="b"/>
              <a:pathLst>
                <a:path w="949" h="204" extrusionOk="0">
                  <a:moveTo>
                    <a:pt x="404" y="0"/>
                  </a:moveTo>
                  <a:cubicBezTo>
                    <a:pt x="289" y="0"/>
                    <a:pt x="175" y="8"/>
                    <a:pt x="62" y="29"/>
                  </a:cubicBezTo>
                  <a:cubicBezTo>
                    <a:pt x="0" y="39"/>
                    <a:pt x="9" y="143"/>
                    <a:pt x="72" y="143"/>
                  </a:cubicBezTo>
                  <a:cubicBezTo>
                    <a:pt x="73" y="143"/>
                    <a:pt x="74" y="143"/>
                    <a:pt x="75" y="143"/>
                  </a:cubicBezTo>
                  <a:cubicBezTo>
                    <a:pt x="139" y="139"/>
                    <a:pt x="203" y="138"/>
                    <a:pt x="267" y="138"/>
                  </a:cubicBezTo>
                  <a:cubicBezTo>
                    <a:pt x="331" y="138"/>
                    <a:pt x="395" y="139"/>
                    <a:pt x="459" y="143"/>
                  </a:cubicBezTo>
                  <a:cubicBezTo>
                    <a:pt x="584" y="157"/>
                    <a:pt x="711" y="177"/>
                    <a:pt x="836" y="202"/>
                  </a:cubicBezTo>
                  <a:cubicBezTo>
                    <a:pt x="841" y="203"/>
                    <a:pt x="847" y="203"/>
                    <a:pt x="852" y="203"/>
                  </a:cubicBezTo>
                  <a:cubicBezTo>
                    <a:pt x="923" y="203"/>
                    <a:pt x="948" y="96"/>
                    <a:pt x="874" y="67"/>
                  </a:cubicBezTo>
                  <a:cubicBezTo>
                    <a:pt x="739" y="29"/>
                    <a:pt x="604" y="8"/>
                    <a:pt x="469" y="1"/>
                  </a:cubicBezTo>
                  <a:cubicBezTo>
                    <a:pt x="448" y="1"/>
                    <a:pt x="426" y="0"/>
                    <a:pt x="40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1"/>
            <p:cNvSpPr/>
            <p:nvPr/>
          </p:nvSpPr>
          <p:spPr>
            <a:xfrm>
              <a:off x="1457554" y="1227475"/>
              <a:ext cx="11687" cy="211574"/>
            </a:xfrm>
            <a:custGeom>
              <a:avLst/>
              <a:gdLst/>
              <a:ahLst/>
              <a:cxnLst/>
              <a:rect l="l" t="t" r="r" b="b"/>
              <a:pathLst>
                <a:path w="187" h="3386" extrusionOk="0">
                  <a:moveTo>
                    <a:pt x="94" y="1"/>
                  </a:moveTo>
                  <a:cubicBezTo>
                    <a:pt x="59" y="1"/>
                    <a:pt x="25" y="24"/>
                    <a:pt x="25" y="71"/>
                  </a:cubicBezTo>
                  <a:cubicBezTo>
                    <a:pt x="0" y="617"/>
                    <a:pt x="11" y="1163"/>
                    <a:pt x="14" y="1712"/>
                  </a:cubicBezTo>
                  <a:cubicBezTo>
                    <a:pt x="14" y="2258"/>
                    <a:pt x="28" y="2804"/>
                    <a:pt x="56" y="3354"/>
                  </a:cubicBezTo>
                  <a:cubicBezTo>
                    <a:pt x="57" y="3375"/>
                    <a:pt x="75" y="3385"/>
                    <a:pt x="92" y="3385"/>
                  </a:cubicBezTo>
                  <a:cubicBezTo>
                    <a:pt x="109" y="3385"/>
                    <a:pt x="126" y="3375"/>
                    <a:pt x="128" y="3354"/>
                  </a:cubicBezTo>
                  <a:lnTo>
                    <a:pt x="132" y="3354"/>
                  </a:lnTo>
                  <a:cubicBezTo>
                    <a:pt x="163" y="2804"/>
                    <a:pt x="177" y="2262"/>
                    <a:pt x="177" y="1712"/>
                  </a:cubicBezTo>
                  <a:cubicBezTo>
                    <a:pt x="177" y="1163"/>
                    <a:pt x="187" y="617"/>
                    <a:pt x="163" y="71"/>
                  </a:cubicBezTo>
                  <a:cubicBezTo>
                    <a:pt x="163" y="24"/>
                    <a:pt x="128" y="1"/>
                    <a:pt x="9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1"/>
            <p:cNvSpPr/>
            <p:nvPr/>
          </p:nvSpPr>
          <p:spPr>
            <a:xfrm>
              <a:off x="1413495" y="1231661"/>
              <a:ext cx="58745" cy="7811"/>
            </a:xfrm>
            <a:custGeom>
              <a:avLst/>
              <a:gdLst/>
              <a:ahLst/>
              <a:cxnLst/>
              <a:rect l="l" t="t" r="r" b="b"/>
              <a:pathLst>
                <a:path w="940" h="125" extrusionOk="0">
                  <a:moveTo>
                    <a:pt x="864" y="0"/>
                  </a:moveTo>
                  <a:cubicBezTo>
                    <a:pt x="863" y="0"/>
                    <a:pt x="862" y="0"/>
                    <a:pt x="861" y="0"/>
                  </a:cubicBezTo>
                  <a:cubicBezTo>
                    <a:pt x="719" y="11"/>
                    <a:pt x="581" y="11"/>
                    <a:pt x="443" y="17"/>
                  </a:cubicBezTo>
                  <a:cubicBezTo>
                    <a:pt x="301" y="28"/>
                    <a:pt x="163" y="35"/>
                    <a:pt x="24" y="42"/>
                  </a:cubicBezTo>
                  <a:cubicBezTo>
                    <a:pt x="0" y="49"/>
                    <a:pt x="0" y="76"/>
                    <a:pt x="24" y="83"/>
                  </a:cubicBezTo>
                  <a:lnTo>
                    <a:pt x="24" y="87"/>
                  </a:lnTo>
                  <a:cubicBezTo>
                    <a:pt x="163" y="94"/>
                    <a:pt x="304" y="100"/>
                    <a:pt x="443" y="107"/>
                  </a:cubicBezTo>
                  <a:cubicBezTo>
                    <a:pt x="581" y="114"/>
                    <a:pt x="719" y="114"/>
                    <a:pt x="861" y="125"/>
                  </a:cubicBezTo>
                  <a:cubicBezTo>
                    <a:pt x="863" y="125"/>
                    <a:pt x="865" y="125"/>
                    <a:pt x="867" y="125"/>
                  </a:cubicBezTo>
                  <a:cubicBezTo>
                    <a:pt x="939" y="125"/>
                    <a:pt x="938" y="0"/>
                    <a:pt x="8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1"/>
            <p:cNvSpPr/>
            <p:nvPr/>
          </p:nvSpPr>
          <p:spPr>
            <a:xfrm>
              <a:off x="1403121" y="1228787"/>
              <a:ext cx="62932" cy="6186"/>
            </a:xfrm>
            <a:custGeom>
              <a:avLst/>
              <a:gdLst/>
              <a:ahLst/>
              <a:cxnLst/>
              <a:rect l="l" t="t" r="r" b="b"/>
              <a:pathLst>
                <a:path w="1007" h="99" extrusionOk="0">
                  <a:moveTo>
                    <a:pt x="534" y="1"/>
                  </a:moveTo>
                  <a:cubicBezTo>
                    <a:pt x="516" y="1"/>
                    <a:pt x="498" y="1"/>
                    <a:pt x="481" y="1"/>
                  </a:cubicBezTo>
                  <a:cubicBezTo>
                    <a:pt x="398" y="5"/>
                    <a:pt x="318" y="5"/>
                    <a:pt x="235" y="12"/>
                  </a:cubicBezTo>
                  <a:cubicBezTo>
                    <a:pt x="159" y="15"/>
                    <a:pt x="83" y="25"/>
                    <a:pt x="11" y="43"/>
                  </a:cubicBezTo>
                  <a:cubicBezTo>
                    <a:pt x="0" y="43"/>
                    <a:pt x="0" y="53"/>
                    <a:pt x="11" y="57"/>
                  </a:cubicBezTo>
                  <a:cubicBezTo>
                    <a:pt x="83" y="74"/>
                    <a:pt x="159" y="84"/>
                    <a:pt x="235" y="88"/>
                  </a:cubicBezTo>
                  <a:cubicBezTo>
                    <a:pt x="318" y="95"/>
                    <a:pt x="398" y="95"/>
                    <a:pt x="481" y="98"/>
                  </a:cubicBezTo>
                  <a:cubicBezTo>
                    <a:pt x="498" y="98"/>
                    <a:pt x="515" y="99"/>
                    <a:pt x="533" y="99"/>
                  </a:cubicBezTo>
                  <a:cubicBezTo>
                    <a:pt x="676" y="99"/>
                    <a:pt x="823" y="87"/>
                    <a:pt x="968" y="81"/>
                  </a:cubicBezTo>
                  <a:cubicBezTo>
                    <a:pt x="1006" y="77"/>
                    <a:pt x="1006" y="22"/>
                    <a:pt x="968" y="19"/>
                  </a:cubicBezTo>
                  <a:cubicBezTo>
                    <a:pt x="823" y="12"/>
                    <a:pt x="678" y="1"/>
                    <a:pt x="5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1"/>
            <p:cNvSpPr/>
            <p:nvPr/>
          </p:nvSpPr>
          <p:spPr>
            <a:xfrm>
              <a:off x="1417369" y="1266590"/>
              <a:ext cx="27685" cy="19995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192" y="1"/>
                  </a:moveTo>
                  <a:cubicBezTo>
                    <a:pt x="1" y="1"/>
                    <a:pt x="1" y="319"/>
                    <a:pt x="189" y="319"/>
                  </a:cubicBezTo>
                  <a:cubicBezTo>
                    <a:pt x="193" y="319"/>
                    <a:pt x="197" y="319"/>
                    <a:pt x="201" y="319"/>
                  </a:cubicBezTo>
                  <a:cubicBezTo>
                    <a:pt x="232" y="319"/>
                    <a:pt x="267" y="312"/>
                    <a:pt x="298" y="302"/>
                  </a:cubicBezTo>
                  <a:cubicBezTo>
                    <a:pt x="436" y="250"/>
                    <a:pt x="443" y="74"/>
                    <a:pt x="301" y="18"/>
                  </a:cubicBezTo>
                  <a:cubicBezTo>
                    <a:pt x="270" y="8"/>
                    <a:pt x="236" y="1"/>
                    <a:pt x="204" y="1"/>
                  </a:cubicBezTo>
                  <a:cubicBezTo>
                    <a:pt x="200" y="1"/>
                    <a:pt x="196" y="1"/>
                    <a:pt x="19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1"/>
            <p:cNvSpPr/>
            <p:nvPr/>
          </p:nvSpPr>
          <p:spPr>
            <a:xfrm>
              <a:off x="1416057" y="1316953"/>
              <a:ext cx="27060" cy="21995"/>
            </a:xfrm>
            <a:custGeom>
              <a:avLst/>
              <a:gdLst/>
              <a:ahLst/>
              <a:cxnLst/>
              <a:rect l="l" t="t" r="r" b="b"/>
              <a:pathLst>
                <a:path w="433" h="352" extrusionOk="0">
                  <a:moveTo>
                    <a:pt x="262" y="1"/>
                  </a:moveTo>
                  <a:cubicBezTo>
                    <a:pt x="226" y="1"/>
                    <a:pt x="189" y="15"/>
                    <a:pt x="160" y="42"/>
                  </a:cubicBezTo>
                  <a:cubicBezTo>
                    <a:pt x="146" y="52"/>
                    <a:pt x="132" y="63"/>
                    <a:pt x="118" y="76"/>
                  </a:cubicBezTo>
                  <a:cubicBezTo>
                    <a:pt x="0" y="184"/>
                    <a:pt x="113" y="352"/>
                    <a:pt x="233" y="352"/>
                  </a:cubicBezTo>
                  <a:cubicBezTo>
                    <a:pt x="267" y="352"/>
                    <a:pt x="302" y="338"/>
                    <a:pt x="333" y="305"/>
                  </a:cubicBezTo>
                  <a:cubicBezTo>
                    <a:pt x="353" y="280"/>
                    <a:pt x="377" y="253"/>
                    <a:pt x="395" y="229"/>
                  </a:cubicBezTo>
                  <a:cubicBezTo>
                    <a:pt x="433" y="163"/>
                    <a:pt x="419" y="80"/>
                    <a:pt x="357" y="35"/>
                  </a:cubicBezTo>
                  <a:cubicBezTo>
                    <a:pt x="329" y="12"/>
                    <a:pt x="296" y="1"/>
                    <a:pt x="26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1"/>
            <p:cNvSpPr/>
            <p:nvPr/>
          </p:nvSpPr>
          <p:spPr>
            <a:xfrm>
              <a:off x="1419932" y="1377876"/>
              <a:ext cx="27310" cy="23432"/>
            </a:xfrm>
            <a:custGeom>
              <a:avLst/>
              <a:gdLst/>
              <a:ahLst/>
              <a:cxnLst/>
              <a:rect l="l" t="t" r="r" b="b"/>
              <a:pathLst>
                <a:path w="437" h="375" extrusionOk="0">
                  <a:moveTo>
                    <a:pt x="222" y="0"/>
                  </a:moveTo>
                  <a:cubicBezTo>
                    <a:pt x="101" y="0"/>
                    <a:pt x="1" y="142"/>
                    <a:pt x="74" y="252"/>
                  </a:cubicBezTo>
                  <a:cubicBezTo>
                    <a:pt x="74" y="256"/>
                    <a:pt x="77" y="259"/>
                    <a:pt x="77" y="266"/>
                  </a:cubicBezTo>
                  <a:cubicBezTo>
                    <a:pt x="89" y="337"/>
                    <a:pt x="157" y="374"/>
                    <a:pt x="223" y="374"/>
                  </a:cubicBezTo>
                  <a:cubicBezTo>
                    <a:pt x="287" y="374"/>
                    <a:pt x="349" y="340"/>
                    <a:pt x="360" y="270"/>
                  </a:cubicBezTo>
                  <a:lnTo>
                    <a:pt x="364" y="256"/>
                  </a:lnTo>
                  <a:cubicBezTo>
                    <a:pt x="436" y="149"/>
                    <a:pt x="343" y="3"/>
                    <a:pt x="2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1"/>
            <p:cNvSpPr/>
            <p:nvPr/>
          </p:nvSpPr>
          <p:spPr>
            <a:xfrm>
              <a:off x="1411995" y="1207230"/>
              <a:ext cx="52558" cy="12185"/>
            </a:xfrm>
            <a:custGeom>
              <a:avLst/>
              <a:gdLst/>
              <a:ahLst/>
              <a:cxnLst/>
              <a:rect l="l" t="t" r="r" b="b"/>
              <a:pathLst>
                <a:path w="841" h="195" extrusionOk="0">
                  <a:moveTo>
                    <a:pt x="715" y="0"/>
                  </a:moveTo>
                  <a:cubicBezTo>
                    <a:pt x="712" y="0"/>
                    <a:pt x="708" y="0"/>
                    <a:pt x="705" y="1"/>
                  </a:cubicBezTo>
                  <a:cubicBezTo>
                    <a:pt x="595" y="4"/>
                    <a:pt x="484" y="8"/>
                    <a:pt x="373" y="14"/>
                  </a:cubicBezTo>
                  <a:cubicBezTo>
                    <a:pt x="315" y="21"/>
                    <a:pt x="259" y="28"/>
                    <a:pt x="201" y="35"/>
                  </a:cubicBezTo>
                  <a:cubicBezTo>
                    <a:pt x="173" y="39"/>
                    <a:pt x="152" y="49"/>
                    <a:pt x="125" y="53"/>
                  </a:cubicBezTo>
                  <a:cubicBezTo>
                    <a:pt x="100" y="59"/>
                    <a:pt x="69" y="63"/>
                    <a:pt x="38" y="66"/>
                  </a:cubicBezTo>
                  <a:cubicBezTo>
                    <a:pt x="0" y="70"/>
                    <a:pt x="14" y="125"/>
                    <a:pt x="48" y="129"/>
                  </a:cubicBezTo>
                  <a:cubicBezTo>
                    <a:pt x="104" y="135"/>
                    <a:pt x="156" y="149"/>
                    <a:pt x="211" y="160"/>
                  </a:cubicBezTo>
                  <a:cubicBezTo>
                    <a:pt x="266" y="167"/>
                    <a:pt x="322" y="173"/>
                    <a:pt x="377" y="177"/>
                  </a:cubicBezTo>
                  <a:cubicBezTo>
                    <a:pt x="484" y="184"/>
                    <a:pt x="595" y="191"/>
                    <a:pt x="705" y="194"/>
                  </a:cubicBezTo>
                  <a:cubicBezTo>
                    <a:pt x="708" y="194"/>
                    <a:pt x="712" y="195"/>
                    <a:pt x="715" y="195"/>
                  </a:cubicBezTo>
                  <a:cubicBezTo>
                    <a:pt x="840" y="195"/>
                    <a:pt x="840" y="0"/>
                    <a:pt x="71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1"/>
            <p:cNvSpPr/>
            <p:nvPr/>
          </p:nvSpPr>
          <p:spPr>
            <a:xfrm>
              <a:off x="1622541" y="1227475"/>
              <a:ext cx="6374" cy="211387"/>
            </a:xfrm>
            <a:custGeom>
              <a:avLst/>
              <a:gdLst/>
              <a:ahLst/>
              <a:cxnLst/>
              <a:rect l="l" t="t" r="r" b="b"/>
              <a:pathLst>
                <a:path w="102" h="3383" extrusionOk="0">
                  <a:moveTo>
                    <a:pt x="51" y="1"/>
                  </a:moveTo>
                  <a:cubicBezTo>
                    <a:pt x="46" y="1"/>
                    <a:pt x="41" y="3"/>
                    <a:pt x="39" y="8"/>
                  </a:cubicBezTo>
                  <a:lnTo>
                    <a:pt x="39" y="12"/>
                  </a:lnTo>
                  <a:cubicBezTo>
                    <a:pt x="32" y="568"/>
                    <a:pt x="29" y="1125"/>
                    <a:pt x="22" y="1681"/>
                  </a:cubicBezTo>
                  <a:lnTo>
                    <a:pt x="15" y="2507"/>
                  </a:lnTo>
                  <a:cubicBezTo>
                    <a:pt x="15" y="2787"/>
                    <a:pt x="1" y="3071"/>
                    <a:pt x="22" y="3354"/>
                  </a:cubicBezTo>
                  <a:cubicBezTo>
                    <a:pt x="22" y="3373"/>
                    <a:pt x="36" y="3383"/>
                    <a:pt x="51" y="3383"/>
                  </a:cubicBezTo>
                  <a:cubicBezTo>
                    <a:pt x="66" y="3383"/>
                    <a:pt x="80" y="3373"/>
                    <a:pt x="80" y="3354"/>
                  </a:cubicBezTo>
                  <a:cubicBezTo>
                    <a:pt x="101" y="3078"/>
                    <a:pt x="91" y="2804"/>
                    <a:pt x="87" y="2528"/>
                  </a:cubicBezTo>
                  <a:lnTo>
                    <a:pt x="80" y="1681"/>
                  </a:lnTo>
                  <a:cubicBezTo>
                    <a:pt x="77" y="1125"/>
                    <a:pt x="70" y="568"/>
                    <a:pt x="63" y="8"/>
                  </a:cubicBezTo>
                  <a:cubicBezTo>
                    <a:pt x="61" y="3"/>
                    <a:pt x="56" y="1"/>
                    <a:pt x="5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1"/>
            <p:cNvSpPr/>
            <p:nvPr/>
          </p:nvSpPr>
          <p:spPr>
            <a:xfrm>
              <a:off x="1624790" y="1431801"/>
              <a:ext cx="59558" cy="12809"/>
            </a:xfrm>
            <a:custGeom>
              <a:avLst/>
              <a:gdLst/>
              <a:ahLst/>
              <a:cxnLst/>
              <a:rect l="l" t="t" r="r" b="b"/>
              <a:pathLst>
                <a:path w="953" h="205" extrusionOk="0">
                  <a:moveTo>
                    <a:pt x="402" y="0"/>
                  </a:moveTo>
                  <a:cubicBezTo>
                    <a:pt x="289" y="0"/>
                    <a:pt x="175" y="8"/>
                    <a:pt x="62" y="29"/>
                  </a:cubicBezTo>
                  <a:cubicBezTo>
                    <a:pt x="0" y="39"/>
                    <a:pt x="9" y="143"/>
                    <a:pt x="72" y="143"/>
                  </a:cubicBezTo>
                  <a:cubicBezTo>
                    <a:pt x="73" y="143"/>
                    <a:pt x="74" y="143"/>
                    <a:pt x="75" y="143"/>
                  </a:cubicBezTo>
                  <a:cubicBezTo>
                    <a:pt x="139" y="139"/>
                    <a:pt x="203" y="138"/>
                    <a:pt x="267" y="138"/>
                  </a:cubicBezTo>
                  <a:cubicBezTo>
                    <a:pt x="331" y="138"/>
                    <a:pt x="395" y="139"/>
                    <a:pt x="459" y="143"/>
                  </a:cubicBezTo>
                  <a:cubicBezTo>
                    <a:pt x="584" y="157"/>
                    <a:pt x="708" y="177"/>
                    <a:pt x="832" y="202"/>
                  </a:cubicBezTo>
                  <a:cubicBezTo>
                    <a:pt x="840" y="204"/>
                    <a:pt x="847" y="204"/>
                    <a:pt x="854" y="204"/>
                  </a:cubicBezTo>
                  <a:cubicBezTo>
                    <a:pt x="930" y="204"/>
                    <a:pt x="953" y="89"/>
                    <a:pt x="870" y="67"/>
                  </a:cubicBezTo>
                  <a:cubicBezTo>
                    <a:pt x="739" y="29"/>
                    <a:pt x="604" y="8"/>
                    <a:pt x="466" y="1"/>
                  </a:cubicBezTo>
                  <a:cubicBezTo>
                    <a:pt x="445" y="1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1"/>
            <p:cNvSpPr/>
            <p:nvPr/>
          </p:nvSpPr>
          <p:spPr>
            <a:xfrm>
              <a:off x="1672037" y="1227475"/>
              <a:ext cx="11687" cy="211887"/>
            </a:xfrm>
            <a:custGeom>
              <a:avLst/>
              <a:gdLst/>
              <a:ahLst/>
              <a:cxnLst/>
              <a:rect l="l" t="t" r="r" b="b"/>
              <a:pathLst>
                <a:path w="187" h="3391" extrusionOk="0">
                  <a:moveTo>
                    <a:pt x="92" y="1"/>
                  </a:moveTo>
                  <a:cubicBezTo>
                    <a:pt x="57" y="1"/>
                    <a:pt x="23" y="24"/>
                    <a:pt x="25" y="71"/>
                  </a:cubicBezTo>
                  <a:cubicBezTo>
                    <a:pt x="0" y="617"/>
                    <a:pt x="7" y="1163"/>
                    <a:pt x="11" y="1712"/>
                  </a:cubicBezTo>
                  <a:cubicBezTo>
                    <a:pt x="14" y="2258"/>
                    <a:pt x="25" y="2804"/>
                    <a:pt x="56" y="3354"/>
                  </a:cubicBezTo>
                  <a:cubicBezTo>
                    <a:pt x="56" y="3378"/>
                    <a:pt x="74" y="3390"/>
                    <a:pt x="92" y="3390"/>
                  </a:cubicBezTo>
                  <a:cubicBezTo>
                    <a:pt x="110" y="3390"/>
                    <a:pt x="128" y="3378"/>
                    <a:pt x="128" y="3354"/>
                  </a:cubicBezTo>
                  <a:lnTo>
                    <a:pt x="132" y="3354"/>
                  </a:lnTo>
                  <a:cubicBezTo>
                    <a:pt x="163" y="2804"/>
                    <a:pt x="173" y="2262"/>
                    <a:pt x="173" y="1712"/>
                  </a:cubicBezTo>
                  <a:cubicBezTo>
                    <a:pt x="173" y="1163"/>
                    <a:pt x="187" y="617"/>
                    <a:pt x="163" y="71"/>
                  </a:cubicBezTo>
                  <a:cubicBezTo>
                    <a:pt x="163" y="24"/>
                    <a:pt x="127" y="1"/>
                    <a:pt x="9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1"/>
            <p:cNvSpPr/>
            <p:nvPr/>
          </p:nvSpPr>
          <p:spPr>
            <a:xfrm>
              <a:off x="1627978" y="1231661"/>
              <a:ext cx="58745" cy="7811"/>
            </a:xfrm>
            <a:custGeom>
              <a:avLst/>
              <a:gdLst/>
              <a:ahLst/>
              <a:cxnLst/>
              <a:rect l="l" t="t" r="r" b="b"/>
              <a:pathLst>
                <a:path w="940" h="125" extrusionOk="0">
                  <a:moveTo>
                    <a:pt x="864" y="0"/>
                  </a:moveTo>
                  <a:cubicBezTo>
                    <a:pt x="863" y="0"/>
                    <a:pt x="862" y="0"/>
                    <a:pt x="861" y="0"/>
                  </a:cubicBezTo>
                  <a:cubicBezTo>
                    <a:pt x="719" y="11"/>
                    <a:pt x="581" y="11"/>
                    <a:pt x="443" y="17"/>
                  </a:cubicBezTo>
                  <a:cubicBezTo>
                    <a:pt x="301" y="28"/>
                    <a:pt x="163" y="35"/>
                    <a:pt x="24" y="42"/>
                  </a:cubicBezTo>
                  <a:cubicBezTo>
                    <a:pt x="0" y="49"/>
                    <a:pt x="0" y="76"/>
                    <a:pt x="24" y="83"/>
                  </a:cubicBezTo>
                  <a:lnTo>
                    <a:pt x="24" y="87"/>
                  </a:lnTo>
                  <a:cubicBezTo>
                    <a:pt x="163" y="94"/>
                    <a:pt x="301" y="100"/>
                    <a:pt x="443" y="107"/>
                  </a:cubicBezTo>
                  <a:cubicBezTo>
                    <a:pt x="581" y="114"/>
                    <a:pt x="719" y="114"/>
                    <a:pt x="861" y="125"/>
                  </a:cubicBezTo>
                  <a:cubicBezTo>
                    <a:pt x="863" y="125"/>
                    <a:pt x="865" y="125"/>
                    <a:pt x="867" y="125"/>
                  </a:cubicBezTo>
                  <a:cubicBezTo>
                    <a:pt x="939" y="125"/>
                    <a:pt x="938" y="0"/>
                    <a:pt x="8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1"/>
            <p:cNvSpPr/>
            <p:nvPr/>
          </p:nvSpPr>
          <p:spPr>
            <a:xfrm>
              <a:off x="1617603" y="1228787"/>
              <a:ext cx="62682" cy="6186"/>
            </a:xfrm>
            <a:custGeom>
              <a:avLst/>
              <a:gdLst/>
              <a:ahLst/>
              <a:cxnLst/>
              <a:rect l="l" t="t" r="r" b="b"/>
              <a:pathLst>
                <a:path w="1003" h="99" extrusionOk="0">
                  <a:moveTo>
                    <a:pt x="530" y="1"/>
                  </a:moveTo>
                  <a:cubicBezTo>
                    <a:pt x="513" y="1"/>
                    <a:pt x="495" y="1"/>
                    <a:pt x="477" y="1"/>
                  </a:cubicBezTo>
                  <a:cubicBezTo>
                    <a:pt x="398" y="5"/>
                    <a:pt x="318" y="5"/>
                    <a:pt x="239" y="8"/>
                  </a:cubicBezTo>
                  <a:cubicBezTo>
                    <a:pt x="201" y="12"/>
                    <a:pt x="163" y="15"/>
                    <a:pt x="125" y="19"/>
                  </a:cubicBezTo>
                  <a:cubicBezTo>
                    <a:pt x="87" y="22"/>
                    <a:pt x="49" y="36"/>
                    <a:pt x="7" y="43"/>
                  </a:cubicBezTo>
                  <a:cubicBezTo>
                    <a:pt x="0" y="43"/>
                    <a:pt x="0" y="53"/>
                    <a:pt x="7" y="57"/>
                  </a:cubicBezTo>
                  <a:lnTo>
                    <a:pt x="11" y="57"/>
                  </a:lnTo>
                  <a:cubicBezTo>
                    <a:pt x="45" y="63"/>
                    <a:pt x="83" y="74"/>
                    <a:pt x="121" y="81"/>
                  </a:cubicBezTo>
                  <a:cubicBezTo>
                    <a:pt x="159" y="84"/>
                    <a:pt x="201" y="88"/>
                    <a:pt x="239" y="91"/>
                  </a:cubicBezTo>
                  <a:cubicBezTo>
                    <a:pt x="318" y="95"/>
                    <a:pt x="398" y="95"/>
                    <a:pt x="477" y="98"/>
                  </a:cubicBezTo>
                  <a:cubicBezTo>
                    <a:pt x="495" y="98"/>
                    <a:pt x="513" y="99"/>
                    <a:pt x="530" y="99"/>
                  </a:cubicBezTo>
                  <a:cubicBezTo>
                    <a:pt x="676" y="99"/>
                    <a:pt x="823" y="87"/>
                    <a:pt x="965" y="81"/>
                  </a:cubicBezTo>
                  <a:cubicBezTo>
                    <a:pt x="1003" y="77"/>
                    <a:pt x="1003" y="22"/>
                    <a:pt x="965" y="19"/>
                  </a:cubicBezTo>
                  <a:cubicBezTo>
                    <a:pt x="823" y="12"/>
                    <a:pt x="676" y="1"/>
                    <a:pt x="53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1"/>
            <p:cNvSpPr/>
            <p:nvPr/>
          </p:nvSpPr>
          <p:spPr>
            <a:xfrm>
              <a:off x="1631852" y="1266590"/>
              <a:ext cx="27685" cy="19995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189" y="1"/>
                  </a:moveTo>
                  <a:cubicBezTo>
                    <a:pt x="1" y="1"/>
                    <a:pt x="1" y="319"/>
                    <a:pt x="186" y="319"/>
                  </a:cubicBezTo>
                  <a:cubicBezTo>
                    <a:pt x="190" y="319"/>
                    <a:pt x="194" y="319"/>
                    <a:pt x="197" y="319"/>
                  </a:cubicBezTo>
                  <a:cubicBezTo>
                    <a:pt x="232" y="319"/>
                    <a:pt x="263" y="312"/>
                    <a:pt x="298" y="302"/>
                  </a:cubicBezTo>
                  <a:cubicBezTo>
                    <a:pt x="432" y="250"/>
                    <a:pt x="443" y="74"/>
                    <a:pt x="301" y="18"/>
                  </a:cubicBezTo>
                  <a:cubicBezTo>
                    <a:pt x="270" y="8"/>
                    <a:pt x="235" y="1"/>
                    <a:pt x="201" y="1"/>
                  </a:cubicBezTo>
                  <a:cubicBezTo>
                    <a:pt x="197" y="1"/>
                    <a:pt x="193" y="1"/>
                    <a:pt x="18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1"/>
            <p:cNvSpPr/>
            <p:nvPr/>
          </p:nvSpPr>
          <p:spPr>
            <a:xfrm>
              <a:off x="1630290" y="1316953"/>
              <a:ext cx="27123" cy="21995"/>
            </a:xfrm>
            <a:custGeom>
              <a:avLst/>
              <a:gdLst/>
              <a:ahLst/>
              <a:cxnLst/>
              <a:rect l="l" t="t" r="r" b="b"/>
              <a:pathLst>
                <a:path w="434" h="352" extrusionOk="0">
                  <a:moveTo>
                    <a:pt x="265" y="1"/>
                  </a:moveTo>
                  <a:cubicBezTo>
                    <a:pt x="227" y="1"/>
                    <a:pt x="189" y="15"/>
                    <a:pt x="160" y="42"/>
                  </a:cubicBezTo>
                  <a:cubicBezTo>
                    <a:pt x="146" y="52"/>
                    <a:pt x="133" y="63"/>
                    <a:pt x="119" y="76"/>
                  </a:cubicBezTo>
                  <a:cubicBezTo>
                    <a:pt x="1" y="184"/>
                    <a:pt x="116" y="352"/>
                    <a:pt x="235" y="352"/>
                  </a:cubicBezTo>
                  <a:cubicBezTo>
                    <a:pt x="269" y="352"/>
                    <a:pt x="304" y="338"/>
                    <a:pt x="333" y="305"/>
                  </a:cubicBezTo>
                  <a:cubicBezTo>
                    <a:pt x="357" y="280"/>
                    <a:pt x="378" y="253"/>
                    <a:pt x="395" y="229"/>
                  </a:cubicBezTo>
                  <a:cubicBezTo>
                    <a:pt x="433" y="163"/>
                    <a:pt x="419" y="80"/>
                    <a:pt x="361" y="35"/>
                  </a:cubicBezTo>
                  <a:cubicBezTo>
                    <a:pt x="333" y="12"/>
                    <a:pt x="299" y="1"/>
                    <a:pt x="26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1"/>
            <p:cNvSpPr/>
            <p:nvPr/>
          </p:nvSpPr>
          <p:spPr>
            <a:xfrm>
              <a:off x="1634415" y="1377876"/>
              <a:ext cx="27310" cy="23432"/>
            </a:xfrm>
            <a:custGeom>
              <a:avLst/>
              <a:gdLst/>
              <a:ahLst/>
              <a:cxnLst/>
              <a:rect l="l" t="t" r="r" b="b"/>
              <a:pathLst>
                <a:path w="437" h="375" extrusionOk="0">
                  <a:moveTo>
                    <a:pt x="222" y="0"/>
                  </a:moveTo>
                  <a:cubicBezTo>
                    <a:pt x="101" y="0"/>
                    <a:pt x="1" y="142"/>
                    <a:pt x="74" y="252"/>
                  </a:cubicBezTo>
                  <a:lnTo>
                    <a:pt x="77" y="266"/>
                  </a:lnTo>
                  <a:cubicBezTo>
                    <a:pt x="89" y="337"/>
                    <a:pt x="157" y="374"/>
                    <a:pt x="223" y="374"/>
                  </a:cubicBezTo>
                  <a:cubicBezTo>
                    <a:pt x="287" y="374"/>
                    <a:pt x="349" y="340"/>
                    <a:pt x="360" y="270"/>
                  </a:cubicBezTo>
                  <a:lnTo>
                    <a:pt x="364" y="256"/>
                  </a:lnTo>
                  <a:cubicBezTo>
                    <a:pt x="436" y="149"/>
                    <a:pt x="343" y="3"/>
                    <a:pt x="2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1"/>
            <p:cNvSpPr/>
            <p:nvPr/>
          </p:nvSpPr>
          <p:spPr>
            <a:xfrm>
              <a:off x="1626665" y="1207230"/>
              <a:ext cx="51496" cy="12185"/>
            </a:xfrm>
            <a:custGeom>
              <a:avLst/>
              <a:gdLst/>
              <a:ahLst/>
              <a:cxnLst/>
              <a:rect l="l" t="t" r="r" b="b"/>
              <a:pathLst>
                <a:path w="824" h="195" extrusionOk="0">
                  <a:moveTo>
                    <a:pt x="702" y="1"/>
                  </a:moveTo>
                  <a:lnTo>
                    <a:pt x="702" y="1"/>
                  </a:lnTo>
                  <a:cubicBezTo>
                    <a:pt x="592" y="4"/>
                    <a:pt x="481" y="8"/>
                    <a:pt x="367" y="14"/>
                  </a:cubicBezTo>
                  <a:cubicBezTo>
                    <a:pt x="312" y="21"/>
                    <a:pt x="253" y="28"/>
                    <a:pt x="198" y="35"/>
                  </a:cubicBezTo>
                  <a:cubicBezTo>
                    <a:pt x="173" y="39"/>
                    <a:pt x="149" y="49"/>
                    <a:pt x="125" y="53"/>
                  </a:cubicBezTo>
                  <a:cubicBezTo>
                    <a:pt x="101" y="59"/>
                    <a:pt x="66" y="63"/>
                    <a:pt x="39" y="66"/>
                  </a:cubicBezTo>
                  <a:cubicBezTo>
                    <a:pt x="1" y="70"/>
                    <a:pt x="11" y="125"/>
                    <a:pt x="45" y="129"/>
                  </a:cubicBezTo>
                  <a:cubicBezTo>
                    <a:pt x="101" y="135"/>
                    <a:pt x="153" y="149"/>
                    <a:pt x="208" y="160"/>
                  </a:cubicBezTo>
                  <a:cubicBezTo>
                    <a:pt x="263" y="167"/>
                    <a:pt x="318" y="173"/>
                    <a:pt x="374" y="177"/>
                  </a:cubicBezTo>
                  <a:cubicBezTo>
                    <a:pt x="481" y="184"/>
                    <a:pt x="592" y="191"/>
                    <a:pt x="699" y="194"/>
                  </a:cubicBezTo>
                  <a:cubicBezTo>
                    <a:pt x="820" y="187"/>
                    <a:pt x="823" y="8"/>
                    <a:pt x="70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54" name="Google Shape;4554;p51"/>
          <p:cNvSpPr/>
          <p:nvPr/>
        </p:nvSpPr>
        <p:spPr>
          <a:xfrm>
            <a:off x="1625790" y="1551709"/>
            <a:ext cx="95742" cy="98039"/>
          </a:xfrm>
          <a:custGeom>
            <a:avLst/>
            <a:gdLst/>
            <a:ahLst/>
            <a:cxnLst/>
            <a:rect l="l" t="t" r="r" b="b"/>
            <a:pathLst>
              <a:path w="1532" h="1569" extrusionOk="0">
                <a:moveTo>
                  <a:pt x="800" y="0"/>
                </a:moveTo>
                <a:cubicBezTo>
                  <a:pt x="788" y="0"/>
                  <a:pt x="776" y="1"/>
                  <a:pt x="765" y="4"/>
                </a:cubicBezTo>
                <a:cubicBezTo>
                  <a:pt x="647" y="38"/>
                  <a:pt x="623" y="187"/>
                  <a:pt x="623" y="308"/>
                </a:cubicBezTo>
                <a:lnTo>
                  <a:pt x="623" y="660"/>
                </a:lnTo>
                <a:cubicBezTo>
                  <a:pt x="509" y="550"/>
                  <a:pt x="360" y="481"/>
                  <a:pt x="198" y="463"/>
                </a:cubicBezTo>
                <a:cubicBezTo>
                  <a:pt x="187" y="462"/>
                  <a:pt x="176" y="462"/>
                  <a:pt x="164" y="462"/>
                </a:cubicBezTo>
                <a:cubicBezTo>
                  <a:pt x="101" y="462"/>
                  <a:pt x="35" y="480"/>
                  <a:pt x="11" y="536"/>
                </a:cubicBezTo>
                <a:cubicBezTo>
                  <a:pt x="1" y="567"/>
                  <a:pt x="1" y="602"/>
                  <a:pt x="8" y="633"/>
                </a:cubicBezTo>
                <a:cubicBezTo>
                  <a:pt x="53" y="826"/>
                  <a:pt x="208" y="978"/>
                  <a:pt x="409" y="1009"/>
                </a:cubicBezTo>
                <a:cubicBezTo>
                  <a:pt x="329" y="1065"/>
                  <a:pt x="267" y="1137"/>
                  <a:pt x="215" y="1217"/>
                </a:cubicBezTo>
                <a:cubicBezTo>
                  <a:pt x="174" y="1300"/>
                  <a:pt x="167" y="1410"/>
                  <a:pt x="225" y="1483"/>
                </a:cubicBezTo>
                <a:cubicBezTo>
                  <a:pt x="264" y="1529"/>
                  <a:pt x="322" y="1549"/>
                  <a:pt x="382" y="1549"/>
                </a:cubicBezTo>
                <a:cubicBezTo>
                  <a:pt x="449" y="1549"/>
                  <a:pt x="518" y="1523"/>
                  <a:pt x="568" y="1479"/>
                </a:cubicBezTo>
                <a:cubicBezTo>
                  <a:pt x="661" y="1393"/>
                  <a:pt x="709" y="1269"/>
                  <a:pt x="747" y="1148"/>
                </a:cubicBezTo>
                <a:cubicBezTo>
                  <a:pt x="806" y="1265"/>
                  <a:pt x="875" y="1379"/>
                  <a:pt x="955" y="1486"/>
                </a:cubicBezTo>
                <a:cubicBezTo>
                  <a:pt x="984" y="1526"/>
                  <a:pt x="1031" y="1568"/>
                  <a:pt x="1077" y="1568"/>
                </a:cubicBezTo>
                <a:cubicBezTo>
                  <a:pt x="1091" y="1568"/>
                  <a:pt x="1104" y="1564"/>
                  <a:pt x="1117" y="1556"/>
                </a:cubicBezTo>
                <a:cubicBezTo>
                  <a:pt x="1145" y="1528"/>
                  <a:pt x="1159" y="1483"/>
                  <a:pt x="1152" y="1445"/>
                </a:cubicBezTo>
                <a:cubicBezTo>
                  <a:pt x="1141" y="1303"/>
                  <a:pt x="1089" y="1168"/>
                  <a:pt x="1003" y="1058"/>
                </a:cubicBezTo>
                <a:lnTo>
                  <a:pt x="997" y="1051"/>
                </a:lnTo>
                <a:lnTo>
                  <a:pt x="997" y="1051"/>
                </a:lnTo>
                <a:cubicBezTo>
                  <a:pt x="1033" y="1087"/>
                  <a:pt x="1079" y="1106"/>
                  <a:pt x="1129" y="1106"/>
                </a:cubicBezTo>
                <a:cubicBezTo>
                  <a:pt x="1141" y="1106"/>
                  <a:pt x="1153" y="1105"/>
                  <a:pt x="1165" y="1103"/>
                </a:cubicBezTo>
                <a:cubicBezTo>
                  <a:pt x="1235" y="1092"/>
                  <a:pt x="1300" y="1065"/>
                  <a:pt x="1359" y="1023"/>
                </a:cubicBezTo>
                <a:cubicBezTo>
                  <a:pt x="1414" y="989"/>
                  <a:pt x="1476" y="947"/>
                  <a:pt x="1497" y="885"/>
                </a:cubicBezTo>
                <a:cubicBezTo>
                  <a:pt x="1532" y="774"/>
                  <a:pt x="1421" y="660"/>
                  <a:pt x="1307" y="647"/>
                </a:cubicBezTo>
                <a:cubicBezTo>
                  <a:pt x="1295" y="645"/>
                  <a:pt x="1282" y="644"/>
                  <a:pt x="1270" y="644"/>
                </a:cubicBezTo>
                <a:cubicBezTo>
                  <a:pt x="1171" y="644"/>
                  <a:pt x="1071" y="690"/>
                  <a:pt x="979" y="736"/>
                </a:cubicBezTo>
                <a:cubicBezTo>
                  <a:pt x="1031" y="584"/>
                  <a:pt x="1044" y="425"/>
                  <a:pt x="1020" y="266"/>
                </a:cubicBezTo>
                <a:cubicBezTo>
                  <a:pt x="1013" y="197"/>
                  <a:pt x="986" y="132"/>
                  <a:pt x="948" y="73"/>
                </a:cubicBezTo>
                <a:cubicBezTo>
                  <a:pt x="910" y="27"/>
                  <a:pt x="857" y="0"/>
                  <a:pt x="8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5" name="Google Shape;4555;p51"/>
          <p:cNvSpPr/>
          <p:nvPr/>
        </p:nvSpPr>
        <p:spPr>
          <a:xfrm>
            <a:off x="1665787" y="1600698"/>
            <a:ext cx="13436" cy="11435"/>
          </a:xfrm>
          <a:custGeom>
            <a:avLst/>
            <a:gdLst/>
            <a:ahLst/>
            <a:cxnLst/>
            <a:rect l="l" t="t" r="r" b="b"/>
            <a:pathLst>
              <a:path w="215" h="183" extrusionOk="0">
                <a:moveTo>
                  <a:pt x="121" y="1"/>
                </a:moveTo>
                <a:cubicBezTo>
                  <a:pt x="38" y="1"/>
                  <a:pt x="0" y="98"/>
                  <a:pt x="55" y="156"/>
                </a:cubicBezTo>
                <a:cubicBezTo>
                  <a:pt x="74" y="174"/>
                  <a:pt x="98" y="182"/>
                  <a:pt x="121" y="182"/>
                </a:cubicBezTo>
                <a:cubicBezTo>
                  <a:pt x="168" y="182"/>
                  <a:pt x="214" y="147"/>
                  <a:pt x="214" y="91"/>
                </a:cubicBezTo>
                <a:cubicBezTo>
                  <a:pt x="214" y="39"/>
                  <a:pt x="173" y="1"/>
                  <a:pt x="121" y="1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6" name="Google Shape;4556;p51"/>
          <p:cNvSpPr/>
          <p:nvPr/>
        </p:nvSpPr>
        <p:spPr>
          <a:xfrm>
            <a:off x="1025526" y="2726677"/>
            <a:ext cx="95805" cy="97852"/>
          </a:xfrm>
          <a:custGeom>
            <a:avLst/>
            <a:gdLst/>
            <a:ahLst/>
            <a:cxnLst/>
            <a:rect l="l" t="t" r="r" b="b"/>
            <a:pathLst>
              <a:path w="1533" h="1566" extrusionOk="0">
                <a:moveTo>
                  <a:pt x="803" y="1"/>
                </a:moveTo>
                <a:cubicBezTo>
                  <a:pt x="790" y="1"/>
                  <a:pt x="777" y="2"/>
                  <a:pt x="765" y="5"/>
                </a:cubicBezTo>
                <a:cubicBezTo>
                  <a:pt x="647" y="36"/>
                  <a:pt x="627" y="188"/>
                  <a:pt x="627" y="305"/>
                </a:cubicBezTo>
                <a:lnTo>
                  <a:pt x="627" y="658"/>
                </a:lnTo>
                <a:cubicBezTo>
                  <a:pt x="509" y="547"/>
                  <a:pt x="357" y="478"/>
                  <a:pt x="198" y="461"/>
                </a:cubicBezTo>
                <a:cubicBezTo>
                  <a:pt x="187" y="460"/>
                  <a:pt x="176" y="459"/>
                  <a:pt x="165" y="459"/>
                </a:cubicBezTo>
                <a:cubicBezTo>
                  <a:pt x="101" y="459"/>
                  <a:pt x="35" y="478"/>
                  <a:pt x="11" y="534"/>
                </a:cubicBezTo>
                <a:cubicBezTo>
                  <a:pt x="1" y="565"/>
                  <a:pt x="1" y="599"/>
                  <a:pt x="8" y="630"/>
                </a:cubicBezTo>
                <a:cubicBezTo>
                  <a:pt x="53" y="824"/>
                  <a:pt x="208" y="976"/>
                  <a:pt x="409" y="1007"/>
                </a:cubicBezTo>
                <a:cubicBezTo>
                  <a:pt x="329" y="1066"/>
                  <a:pt x="267" y="1135"/>
                  <a:pt x="215" y="1214"/>
                </a:cubicBezTo>
                <a:cubicBezTo>
                  <a:pt x="174" y="1297"/>
                  <a:pt x="167" y="1408"/>
                  <a:pt x="226" y="1480"/>
                </a:cubicBezTo>
                <a:cubicBezTo>
                  <a:pt x="265" y="1526"/>
                  <a:pt x="322" y="1546"/>
                  <a:pt x="382" y="1546"/>
                </a:cubicBezTo>
                <a:cubicBezTo>
                  <a:pt x="449" y="1546"/>
                  <a:pt x="518" y="1521"/>
                  <a:pt x="568" y="1477"/>
                </a:cubicBezTo>
                <a:cubicBezTo>
                  <a:pt x="661" y="1394"/>
                  <a:pt x="709" y="1266"/>
                  <a:pt x="748" y="1145"/>
                </a:cubicBezTo>
                <a:cubicBezTo>
                  <a:pt x="806" y="1263"/>
                  <a:pt x="875" y="1377"/>
                  <a:pt x="955" y="1484"/>
                </a:cubicBezTo>
                <a:cubicBezTo>
                  <a:pt x="984" y="1524"/>
                  <a:pt x="1032" y="1566"/>
                  <a:pt x="1077" y="1566"/>
                </a:cubicBezTo>
                <a:cubicBezTo>
                  <a:pt x="1091" y="1566"/>
                  <a:pt x="1105" y="1562"/>
                  <a:pt x="1117" y="1553"/>
                </a:cubicBezTo>
                <a:cubicBezTo>
                  <a:pt x="1145" y="1525"/>
                  <a:pt x="1159" y="1484"/>
                  <a:pt x="1152" y="1442"/>
                </a:cubicBezTo>
                <a:cubicBezTo>
                  <a:pt x="1138" y="1301"/>
                  <a:pt x="1086" y="1166"/>
                  <a:pt x="1000" y="1055"/>
                </a:cubicBezTo>
                <a:lnTo>
                  <a:pt x="986" y="1040"/>
                </a:lnTo>
                <a:lnTo>
                  <a:pt x="986" y="1040"/>
                </a:lnTo>
                <a:cubicBezTo>
                  <a:pt x="1025" y="1082"/>
                  <a:pt x="1078" y="1106"/>
                  <a:pt x="1136" y="1106"/>
                </a:cubicBezTo>
                <a:cubicBezTo>
                  <a:pt x="1146" y="1106"/>
                  <a:pt x="1156" y="1105"/>
                  <a:pt x="1166" y="1104"/>
                </a:cubicBezTo>
                <a:cubicBezTo>
                  <a:pt x="1235" y="1090"/>
                  <a:pt x="1301" y="1062"/>
                  <a:pt x="1359" y="1024"/>
                </a:cubicBezTo>
                <a:cubicBezTo>
                  <a:pt x="1415" y="990"/>
                  <a:pt x="1477" y="948"/>
                  <a:pt x="1498" y="883"/>
                </a:cubicBezTo>
                <a:cubicBezTo>
                  <a:pt x="1532" y="775"/>
                  <a:pt x="1421" y="661"/>
                  <a:pt x="1307" y="648"/>
                </a:cubicBezTo>
                <a:cubicBezTo>
                  <a:pt x="1295" y="646"/>
                  <a:pt x="1283" y="645"/>
                  <a:pt x="1270" y="645"/>
                </a:cubicBezTo>
                <a:cubicBezTo>
                  <a:pt x="1172" y="645"/>
                  <a:pt x="1071" y="691"/>
                  <a:pt x="979" y="737"/>
                </a:cubicBezTo>
                <a:cubicBezTo>
                  <a:pt x="1031" y="585"/>
                  <a:pt x="1045" y="423"/>
                  <a:pt x="1021" y="267"/>
                </a:cubicBezTo>
                <a:cubicBezTo>
                  <a:pt x="1014" y="195"/>
                  <a:pt x="989" y="129"/>
                  <a:pt x="948" y="74"/>
                </a:cubicBezTo>
                <a:cubicBezTo>
                  <a:pt x="911" y="26"/>
                  <a:pt x="858" y="1"/>
                  <a:pt x="803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7" name="Google Shape;4557;p51"/>
          <p:cNvSpPr/>
          <p:nvPr/>
        </p:nvSpPr>
        <p:spPr>
          <a:xfrm>
            <a:off x="1065523" y="2775541"/>
            <a:ext cx="13436" cy="11497"/>
          </a:xfrm>
          <a:custGeom>
            <a:avLst/>
            <a:gdLst/>
            <a:ahLst/>
            <a:cxnLst/>
            <a:rect l="l" t="t" r="r" b="b"/>
            <a:pathLst>
              <a:path w="215" h="184" extrusionOk="0">
                <a:moveTo>
                  <a:pt x="121" y="0"/>
                </a:moveTo>
                <a:cubicBezTo>
                  <a:pt x="38" y="0"/>
                  <a:pt x="0" y="97"/>
                  <a:pt x="56" y="156"/>
                </a:cubicBezTo>
                <a:cubicBezTo>
                  <a:pt x="75" y="175"/>
                  <a:pt x="98" y="183"/>
                  <a:pt x="121" y="183"/>
                </a:cubicBezTo>
                <a:cubicBezTo>
                  <a:pt x="169" y="183"/>
                  <a:pt x="215" y="146"/>
                  <a:pt x="215" y="90"/>
                </a:cubicBezTo>
                <a:cubicBezTo>
                  <a:pt x="211" y="42"/>
                  <a:pt x="173" y="0"/>
                  <a:pt x="121" y="0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8" name="Google Shape;4558;p51"/>
          <p:cNvSpPr/>
          <p:nvPr/>
        </p:nvSpPr>
        <p:spPr>
          <a:xfrm>
            <a:off x="1831211" y="1387374"/>
            <a:ext cx="95742" cy="97976"/>
          </a:xfrm>
          <a:custGeom>
            <a:avLst/>
            <a:gdLst/>
            <a:ahLst/>
            <a:cxnLst/>
            <a:rect l="l" t="t" r="r" b="b"/>
            <a:pathLst>
              <a:path w="1532" h="1568" extrusionOk="0">
                <a:moveTo>
                  <a:pt x="800" y="0"/>
                </a:moveTo>
                <a:cubicBezTo>
                  <a:pt x="788" y="0"/>
                  <a:pt x="776" y="1"/>
                  <a:pt x="764" y="4"/>
                </a:cubicBezTo>
                <a:cubicBezTo>
                  <a:pt x="650" y="35"/>
                  <a:pt x="626" y="187"/>
                  <a:pt x="626" y="308"/>
                </a:cubicBezTo>
                <a:lnTo>
                  <a:pt x="626" y="660"/>
                </a:lnTo>
                <a:cubicBezTo>
                  <a:pt x="509" y="546"/>
                  <a:pt x="360" y="477"/>
                  <a:pt x="198" y="463"/>
                </a:cubicBezTo>
                <a:cubicBezTo>
                  <a:pt x="187" y="462"/>
                  <a:pt x="176" y="462"/>
                  <a:pt x="165" y="462"/>
                </a:cubicBezTo>
                <a:cubicBezTo>
                  <a:pt x="103" y="462"/>
                  <a:pt x="34" y="480"/>
                  <a:pt x="11" y="536"/>
                </a:cubicBezTo>
                <a:cubicBezTo>
                  <a:pt x="1" y="567"/>
                  <a:pt x="1" y="598"/>
                  <a:pt x="7" y="629"/>
                </a:cubicBezTo>
                <a:cubicBezTo>
                  <a:pt x="52" y="826"/>
                  <a:pt x="211" y="975"/>
                  <a:pt x="408" y="1009"/>
                </a:cubicBezTo>
                <a:cubicBezTo>
                  <a:pt x="332" y="1065"/>
                  <a:pt x="267" y="1134"/>
                  <a:pt x="218" y="1213"/>
                </a:cubicBezTo>
                <a:cubicBezTo>
                  <a:pt x="173" y="1300"/>
                  <a:pt x="166" y="1407"/>
                  <a:pt x="225" y="1479"/>
                </a:cubicBezTo>
                <a:cubicBezTo>
                  <a:pt x="264" y="1526"/>
                  <a:pt x="321" y="1547"/>
                  <a:pt x="380" y="1547"/>
                </a:cubicBezTo>
                <a:cubicBezTo>
                  <a:pt x="447" y="1547"/>
                  <a:pt x="518" y="1520"/>
                  <a:pt x="567" y="1476"/>
                </a:cubicBezTo>
                <a:cubicBezTo>
                  <a:pt x="664" y="1393"/>
                  <a:pt x="709" y="1269"/>
                  <a:pt x="751" y="1148"/>
                </a:cubicBezTo>
                <a:cubicBezTo>
                  <a:pt x="806" y="1265"/>
                  <a:pt x="875" y="1379"/>
                  <a:pt x="954" y="1483"/>
                </a:cubicBezTo>
                <a:cubicBezTo>
                  <a:pt x="984" y="1525"/>
                  <a:pt x="1031" y="1568"/>
                  <a:pt x="1077" y="1568"/>
                </a:cubicBezTo>
                <a:cubicBezTo>
                  <a:pt x="1091" y="1568"/>
                  <a:pt x="1104" y="1564"/>
                  <a:pt x="1117" y="1555"/>
                </a:cubicBezTo>
                <a:cubicBezTo>
                  <a:pt x="1148" y="1524"/>
                  <a:pt x="1158" y="1483"/>
                  <a:pt x="1151" y="1441"/>
                </a:cubicBezTo>
                <a:cubicBezTo>
                  <a:pt x="1141" y="1301"/>
                  <a:pt x="1090" y="1170"/>
                  <a:pt x="1004" y="1060"/>
                </a:cubicBezTo>
                <a:lnTo>
                  <a:pt x="1004" y="1060"/>
                </a:lnTo>
                <a:cubicBezTo>
                  <a:pt x="1040" y="1089"/>
                  <a:pt x="1084" y="1106"/>
                  <a:pt x="1130" y="1106"/>
                </a:cubicBezTo>
                <a:cubicBezTo>
                  <a:pt x="1141" y="1106"/>
                  <a:pt x="1153" y="1105"/>
                  <a:pt x="1165" y="1103"/>
                </a:cubicBezTo>
                <a:cubicBezTo>
                  <a:pt x="1234" y="1092"/>
                  <a:pt x="1300" y="1065"/>
                  <a:pt x="1359" y="1023"/>
                </a:cubicBezTo>
                <a:cubicBezTo>
                  <a:pt x="1418" y="989"/>
                  <a:pt x="1476" y="947"/>
                  <a:pt x="1497" y="885"/>
                </a:cubicBezTo>
                <a:cubicBezTo>
                  <a:pt x="1532" y="778"/>
                  <a:pt x="1421" y="660"/>
                  <a:pt x="1310" y="646"/>
                </a:cubicBezTo>
                <a:cubicBezTo>
                  <a:pt x="1298" y="645"/>
                  <a:pt x="1285" y="644"/>
                  <a:pt x="1272" y="644"/>
                </a:cubicBezTo>
                <a:cubicBezTo>
                  <a:pt x="1171" y="644"/>
                  <a:pt x="1071" y="690"/>
                  <a:pt x="982" y="736"/>
                </a:cubicBezTo>
                <a:cubicBezTo>
                  <a:pt x="1030" y="584"/>
                  <a:pt x="1044" y="425"/>
                  <a:pt x="1020" y="266"/>
                </a:cubicBezTo>
                <a:cubicBezTo>
                  <a:pt x="1013" y="197"/>
                  <a:pt x="989" y="131"/>
                  <a:pt x="948" y="73"/>
                </a:cubicBezTo>
                <a:cubicBezTo>
                  <a:pt x="913" y="27"/>
                  <a:pt x="857" y="0"/>
                  <a:pt x="8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9" name="Google Shape;4559;p51"/>
          <p:cNvSpPr/>
          <p:nvPr/>
        </p:nvSpPr>
        <p:spPr>
          <a:xfrm>
            <a:off x="1871146" y="1436175"/>
            <a:ext cx="13499" cy="11560"/>
          </a:xfrm>
          <a:custGeom>
            <a:avLst/>
            <a:gdLst/>
            <a:ahLst/>
            <a:cxnLst/>
            <a:rect l="l" t="t" r="r" b="b"/>
            <a:pathLst>
              <a:path w="216" h="185" extrusionOk="0">
                <a:moveTo>
                  <a:pt x="122" y="0"/>
                </a:moveTo>
                <a:cubicBezTo>
                  <a:pt x="42" y="0"/>
                  <a:pt x="1" y="100"/>
                  <a:pt x="60" y="159"/>
                </a:cubicBezTo>
                <a:cubicBezTo>
                  <a:pt x="77" y="177"/>
                  <a:pt x="99" y="184"/>
                  <a:pt x="121" y="184"/>
                </a:cubicBezTo>
                <a:cubicBezTo>
                  <a:pt x="168" y="184"/>
                  <a:pt x="215" y="148"/>
                  <a:pt x="215" y="94"/>
                </a:cubicBezTo>
                <a:cubicBezTo>
                  <a:pt x="215" y="42"/>
                  <a:pt x="174" y="0"/>
                  <a:pt x="122" y="0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0" name="Google Shape;4560;p51"/>
          <p:cNvGrpSpPr/>
          <p:nvPr/>
        </p:nvGrpSpPr>
        <p:grpSpPr>
          <a:xfrm>
            <a:off x="3824864" y="1587951"/>
            <a:ext cx="299601" cy="245004"/>
            <a:chOff x="3824864" y="1587951"/>
            <a:chExt cx="299601" cy="245004"/>
          </a:xfrm>
        </p:grpSpPr>
        <p:sp>
          <p:nvSpPr>
            <p:cNvPr id="4561" name="Google Shape;4561;p51"/>
            <p:cNvSpPr/>
            <p:nvPr/>
          </p:nvSpPr>
          <p:spPr>
            <a:xfrm>
              <a:off x="3920169" y="1624379"/>
              <a:ext cx="61245" cy="136405"/>
            </a:xfrm>
            <a:custGeom>
              <a:avLst/>
              <a:gdLst/>
              <a:ahLst/>
              <a:cxnLst/>
              <a:rect l="l" t="t" r="r" b="b"/>
              <a:pathLst>
                <a:path w="980" h="2183" extrusionOk="0">
                  <a:moveTo>
                    <a:pt x="212" y="0"/>
                  </a:moveTo>
                  <a:cubicBezTo>
                    <a:pt x="115" y="0"/>
                    <a:pt x="47" y="135"/>
                    <a:pt x="41" y="244"/>
                  </a:cubicBezTo>
                  <a:cubicBezTo>
                    <a:pt x="0" y="943"/>
                    <a:pt x="737" y="1446"/>
                    <a:pt x="906" y="2124"/>
                  </a:cubicBezTo>
                  <a:lnTo>
                    <a:pt x="906" y="2124"/>
                  </a:lnTo>
                  <a:cubicBezTo>
                    <a:pt x="979" y="1404"/>
                    <a:pt x="779" y="677"/>
                    <a:pt x="348" y="95"/>
                  </a:cubicBezTo>
                  <a:cubicBezTo>
                    <a:pt x="324" y="54"/>
                    <a:pt x="290" y="23"/>
                    <a:pt x="245" y="5"/>
                  </a:cubicBezTo>
                  <a:cubicBezTo>
                    <a:pt x="233" y="2"/>
                    <a:pt x="223" y="0"/>
                    <a:pt x="212" y="0"/>
                  </a:cubicBezTo>
                  <a:close/>
                  <a:moveTo>
                    <a:pt x="906" y="2124"/>
                  </a:moveTo>
                  <a:cubicBezTo>
                    <a:pt x="905" y="2126"/>
                    <a:pt x="905" y="2129"/>
                    <a:pt x="905" y="2131"/>
                  </a:cubicBezTo>
                  <a:lnTo>
                    <a:pt x="919" y="2183"/>
                  </a:lnTo>
                  <a:cubicBezTo>
                    <a:pt x="915" y="2163"/>
                    <a:pt x="910" y="2143"/>
                    <a:pt x="906" y="212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1"/>
            <p:cNvSpPr/>
            <p:nvPr/>
          </p:nvSpPr>
          <p:spPr>
            <a:xfrm>
              <a:off x="3918982" y="1621380"/>
              <a:ext cx="64682" cy="141466"/>
            </a:xfrm>
            <a:custGeom>
              <a:avLst/>
              <a:gdLst/>
              <a:ahLst/>
              <a:cxnLst/>
              <a:rect l="l" t="t" r="r" b="b"/>
              <a:pathLst>
                <a:path w="1035" h="2264" extrusionOk="0">
                  <a:moveTo>
                    <a:pt x="229" y="105"/>
                  </a:moveTo>
                  <a:cubicBezTo>
                    <a:pt x="253" y="105"/>
                    <a:pt x="282" y="120"/>
                    <a:pt x="315" y="157"/>
                  </a:cubicBezTo>
                  <a:cubicBezTo>
                    <a:pt x="423" y="278"/>
                    <a:pt x="506" y="437"/>
                    <a:pt x="578" y="582"/>
                  </a:cubicBezTo>
                  <a:cubicBezTo>
                    <a:pt x="658" y="734"/>
                    <a:pt x="720" y="890"/>
                    <a:pt x="768" y="1052"/>
                  </a:cubicBezTo>
                  <a:cubicBezTo>
                    <a:pt x="853" y="1342"/>
                    <a:pt x="895" y="1643"/>
                    <a:pt x="888" y="1945"/>
                  </a:cubicBezTo>
                  <a:lnTo>
                    <a:pt x="888" y="1945"/>
                  </a:lnTo>
                  <a:cubicBezTo>
                    <a:pt x="724" y="1545"/>
                    <a:pt x="413" y="1218"/>
                    <a:pt x="229" y="828"/>
                  </a:cubicBezTo>
                  <a:cubicBezTo>
                    <a:pt x="167" y="703"/>
                    <a:pt x="129" y="572"/>
                    <a:pt x="115" y="437"/>
                  </a:cubicBezTo>
                  <a:cubicBezTo>
                    <a:pt x="107" y="349"/>
                    <a:pt x="132" y="105"/>
                    <a:pt x="229" y="105"/>
                  </a:cubicBezTo>
                  <a:close/>
                  <a:moveTo>
                    <a:pt x="237" y="1"/>
                  </a:moveTo>
                  <a:cubicBezTo>
                    <a:pt x="181" y="1"/>
                    <a:pt x="124" y="27"/>
                    <a:pt x="87" y="78"/>
                  </a:cubicBezTo>
                  <a:cubicBezTo>
                    <a:pt x="1" y="185"/>
                    <a:pt x="1" y="330"/>
                    <a:pt x="18" y="461"/>
                  </a:cubicBezTo>
                  <a:cubicBezTo>
                    <a:pt x="53" y="762"/>
                    <a:pt x="215" y="1028"/>
                    <a:pt x="385" y="1273"/>
                  </a:cubicBezTo>
                  <a:cubicBezTo>
                    <a:pt x="568" y="1547"/>
                    <a:pt x="777" y="1815"/>
                    <a:pt x="877" y="2130"/>
                  </a:cubicBezTo>
                  <a:lnTo>
                    <a:pt x="877" y="2130"/>
                  </a:lnTo>
                  <a:cubicBezTo>
                    <a:pt x="876" y="2148"/>
                    <a:pt x="874" y="2165"/>
                    <a:pt x="872" y="2182"/>
                  </a:cubicBezTo>
                  <a:cubicBezTo>
                    <a:pt x="869" y="2208"/>
                    <a:pt x="885" y="2223"/>
                    <a:pt x="904" y="2228"/>
                  </a:cubicBezTo>
                  <a:lnTo>
                    <a:pt x="904" y="2228"/>
                  </a:lnTo>
                  <a:cubicBezTo>
                    <a:pt x="905" y="2232"/>
                    <a:pt x="906" y="2235"/>
                    <a:pt x="906" y="2238"/>
                  </a:cubicBezTo>
                  <a:cubicBezTo>
                    <a:pt x="909" y="2256"/>
                    <a:pt x="922" y="2264"/>
                    <a:pt x="937" y="2264"/>
                  </a:cubicBezTo>
                  <a:cubicBezTo>
                    <a:pt x="957" y="2264"/>
                    <a:pt x="980" y="2247"/>
                    <a:pt x="976" y="2220"/>
                  </a:cubicBezTo>
                  <a:lnTo>
                    <a:pt x="976" y="2220"/>
                  </a:lnTo>
                  <a:lnTo>
                    <a:pt x="972" y="2224"/>
                  </a:lnTo>
                  <a:cubicBezTo>
                    <a:pt x="971" y="2218"/>
                    <a:pt x="970" y="2211"/>
                    <a:pt x="968" y="2205"/>
                  </a:cubicBezTo>
                  <a:lnTo>
                    <a:pt x="968" y="2205"/>
                  </a:lnTo>
                  <a:cubicBezTo>
                    <a:pt x="972" y="2199"/>
                    <a:pt x="975" y="2191"/>
                    <a:pt x="976" y="2182"/>
                  </a:cubicBezTo>
                  <a:cubicBezTo>
                    <a:pt x="1034" y="1612"/>
                    <a:pt x="931" y="1042"/>
                    <a:pt x="671" y="530"/>
                  </a:cubicBezTo>
                  <a:cubicBezTo>
                    <a:pt x="592" y="371"/>
                    <a:pt x="499" y="188"/>
                    <a:pt x="374" y="64"/>
                  </a:cubicBezTo>
                  <a:cubicBezTo>
                    <a:pt x="338" y="21"/>
                    <a:pt x="288" y="1"/>
                    <a:pt x="23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1"/>
            <p:cNvSpPr/>
            <p:nvPr/>
          </p:nvSpPr>
          <p:spPr>
            <a:xfrm>
              <a:off x="3978165" y="1591200"/>
              <a:ext cx="74619" cy="166585"/>
            </a:xfrm>
            <a:custGeom>
              <a:avLst/>
              <a:gdLst/>
              <a:ahLst/>
              <a:cxnLst/>
              <a:rect l="l" t="t" r="r" b="b"/>
              <a:pathLst>
                <a:path w="1194" h="2666" extrusionOk="0">
                  <a:moveTo>
                    <a:pt x="1065" y="1"/>
                  </a:moveTo>
                  <a:cubicBezTo>
                    <a:pt x="862" y="101"/>
                    <a:pt x="744" y="312"/>
                    <a:pt x="651" y="516"/>
                  </a:cubicBezTo>
                  <a:cubicBezTo>
                    <a:pt x="362" y="1141"/>
                    <a:pt x="169" y="1805"/>
                    <a:pt x="81" y="2485"/>
                  </a:cubicBezTo>
                  <a:lnTo>
                    <a:pt x="81" y="2485"/>
                  </a:lnTo>
                  <a:cubicBezTo>
                    <a:pt x="392" y="2068"/>
                    <a:pt x="663" y="1620"/>
                    <a:pt x="886" y="1148"/>
                  </a:cubicBezTo>
                  <a:cubicBezTo>
                    <a:pt x="1052" y="789"/>
                    <a:pt x="1193" y="377"/>
                    <a:pt x="1065" y="1"/>
                  </a:cubicBezTo>
                  <a:close/>
                  <a:moveTo>
                    <a:pt x="81" y="2485"/>
                  </a:moveTo>
                  <a:cubicBezTo>
                    <a:pt x="54" y="2520"/>
                    <a:pt x="28" y="2555"/>
                    <a:pt x="1" y="2589"/>
                  </a:cubicBezTo>
                  <a:lnTo>
                    <a:pt x="60" y="2665"/>
                  </a:lnTo>
                  <a:cubicBezTo>
                    <a:pt x="66" y="2605"/>
                    <a:pt x="73" y="2545"/>
                    <a:pt x="81" y="248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1"/>
            <p:cNvSpPr/>
            <p:nvPr/>
          </p:nvSpPr>
          <p:spPr>
            <a:xfrm>
              <a:off x="3973415" y="1587951"/>
              <a:ext cx="83868" cy="171959"/>
            </a:xfrm>
            <a:custGeom>
              <a:avLst/>
              <a:gdLst/>
              <a:ahLst/>
              <a:cxnLst/>
              <a:rect l="l" t="t" r="r" b="b"/>
              <a:pathLst>
                <a:path w="1342" h="2752" extrusionOk="0">
                  <a:moveTo>
                    <a:pt x="1109" y="135"/>
                  </a:moveTo>
                  <a:cubicBezTo>
                    <a:pt x="1218" y="587"/>
                    <a:pt x="986" y="1051"/>
                    <a:pt x="779" y="1446"/>
                  </a:cubicBezTo>
                  <a:cubicBezTo>
                    <a:pt x="614" y="1761"/>
                    <a:pt x="430" y="2064"/>
                    <a:pt x="225" y="2353"/>
                  </a:cubicBezTo>
                  <a:lnTo>
                    <a:pt x="225" y="2353"/>
                  </a:lnTo>
                  <a:cubicBezTo>
                    <a:pt x="289" y="1988"/>
                    <a:pt x="379" y="1629"/>
                    <a:pt x="499" y="1276"/>
                  </a:cubicBezTo>
                  <a:cubicBezTo>
                    <a:pt x="578" y="1045"/>
                    <a:pt x="668" y="817"/>
                    <a:pt x="772" y="595"/>
                  </a:cubicBezTo>
                  <a:cubicBezTo>
                    <a:pt x="852" y="421"/>
                    <a:pt x="947" y="244"/>
                    <a:pt x="1109" y="135"/>
                  </a:cubicBezTo>
                  <a:close/>
                  <a:moveTo>
                    <a:pt x="1140" y="1"/>
                  </a:moveTo>
                  <a:cubicBezTo>
                    <a:pt x="1131" y="1"/>
                    <a:pt x="1122" y="3"/>
                    <a:pt x="1114" y="8"/>
                  </a:cubicBezTo>
                  <a:cubicBezTo>
                    <a:pt x="927" y="105"/>
                    <a:pt x="810" y="281"/>
                    <a:pt x="716" y="464"/>
                  </a:cubicBezTo>
                  <a:cubicBezTo>
                    <a:pt x="606" y="692"/>
                    <a:pt x="509" y="931"/>
                    <a:pt x="429" y="1169"/>
                  </a:cubicBezTo>
                  <a:cubicBezTo>
                    <a:pt x="281" y="1598"/>
                    <a:pt x="179" y="2043"/>
                    <a:pt x="125" y="2492"/>
                  </a:cubicBezTo>
                  <a:lnTo>
                    <a:pt x="125" y="2492"/>
                  </a:lnTo>
                  <a:cubicBezTo>
                    <a:pt x="94" y="2533"/>
                    <a:pt x="63" y="2573"/>
                    <a:pt x="32" y="2614"/>
                  </a:cubicBezTo>
                  <a:cubicBezTo>
                    <a:pt x="0" y="2653"/>
                    <a:pt x="38" y="2692"/>
                    <a:pt x="77" y="2692"/>
                  </a:cubicBezTo>
                  <a:cubicBezTo>
                    <a:pt x="86" y="2692"/>
                    <a:pt x="95" y="2690"/>
                    <a:pt x="104" y="2685"/>
                  </a:cubicBezTo>
                  <a:lnTo>
                    <a:pt x="104" y="2685"/>
                  </a:lnTo>
                  <a:cubicBezTo>
                    <a:pt x="103" y="2696"/>
                    <a:pt x="102" y="2707"/>
                    <a:pt x="101" y="2717"/>
                  </a:cubicBezTo>
                  <a:cubicBezTo>
                    <a:pt x="99" y="2740"/>
                    <a:pt x="115" y="2751"/>
                    <a:pt x="132" y="2751"/>
                  </a:cubicBezTo>
                  <a:cubicBezTo>
                    <a:pt x="149" y="2751"/>
                    <a:pt x="167" y="2740"/>
                    <a:pt x="170" y="2717"/>
                  </a:cubicBezTo>
                  <a:cubicBezTo>
                    <a:pt x="176" y="2672"/>
                    <a:pt x="182" y="2627"/>
                    <a:pt x="189" y="2582"/>
                  </a:cubicBezTo>
                  <a:lnTo>
                    <a:pt x="189" y="2582"/>
                  </a:lnTo>
                  <a:cubicBezTo>
                    <a:pt x="471" y="2207"/>
                    <a:pt x="716" y="1810"/>
                    <a:pt x="927" y="1390"/>
                  </a:cubicBezTo>
                  <a:cubicBezTo>
                    <a:pt x="1131" y="979"/>
                    <a:pt x="1342" y="505"/>
                    <a:pt x="1193" y="39"/>
                  </a:cubicBezTo>
                  <a:cubicBezTo>
                    <a:pt x="1186" y="16"/>
                    <a:pt x="1164" y="1"/>
                    <a:pt x="114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1"/>
            <p:cNvSpPr/>
            <p:nvPr/>
          </p:nvSpPr>
          <p:spPr>
            <a:xfrm>
              <a:off x="3973040" y="1656122"/>
              <a:ext cx="133489" cy="107287"/>
            </a:xfrm>
            <a:custGeom>
              <a:avLst/>
              <a:gdLst/>
              <a:ahLst/>
              <a:cxnLst/>
              <a:rect l="l" t="t" r="r" b="b"/>
              <a:pathLst>
                <a:path w="2136" h="1717" extrusionOk="0">
                  <a:moveTo>
                    <a:pt x="2024" y="1"/>
                  </a:moveTo>
                  <a:cubicBezTo>
                    <a:pt x="1592" y="1"/>
                    <a:pt x="1222" y="359"/>
                    <a:pt x="926" y="690"/>
                  </a:cubicBezTo>
                  <a:lnTo>
                    <a:pt x="238" y="1453"/>
                  </a:lnTo>
                  <a:lnTo>
                    <a:pt x="238" y="1453"/>
                  </a:lnTo>
                  <a:cubicBezTo>
                    <a:pt x="878" y="974"/>
                    <a:pt x="1640" y="637"/>
                    <a:pt x="2136" y="9"/>
                  </a:cubicBezTo>
                  <a:cubicBezTo>
                    <a:pt x="2098" y="4"/>
                    <a:pt x="2061" y="1"/>
                    <a:pt x="2024" y="1"/>
                  </a:cubicBezTo>
                  <a:close/>
                  <a:moveTo>
                    <a:pt x="238" y="1453"/>
                  </a:moveTo>
                  <a:lnTo>
                    <a:pt x="238" y="1453"/>
                  </a:lnTo>
                  <a:cubicBezTo>
                    <a:pt x="173" y="1501"/>
                    <a:pt x="110" y="1551"/>
                    <a:pt x="48" y="1602"/>
                  </a:cubicBezTo>
                  <a:lnTo>
                    <a:pt x="0" y="1716"/>
                  </a:lnTo>
                  <a:lnTo>
                    <a:pt x="0" y="1716"/>
                  </a:lnTo>
                  <a:lnTo>
                    <a:pt x="238" y="145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1"/>
            <p:cNvSpPr/>
            <p:nvPr/>
          </p:nvSpPr>
          <p:spPr>
            <a:xfrm>
              <a:off x="3970478" y="1652748"/>
              <a:ext cx="140614" cy="112348"/>
            </a:xfrm>
            <a:custGeom>
              <a:avLst/>
              <a:gdLst/>
              <a:ahLst/>
              <a:cxnLst/>
              <a:rect l="l" t="t" r="r" b="b"/>
              <a:pathLst>
                <a:path w="2250" h="1798" extrusionOk="0">
                  <a:moveTo>
                    <a:pt x="2056" y="116"/>
                  </a:moveTo>
                  <a:lnTo>
                    <a:pt x="2056" y="116"/>
                  </a:lnTo>
                  <a:cubicBezTo>
                    <a:pt x="1660" y="567"/>
                    <a:pt x="1134" y="865"/>
                    <a:pt x="632" y="1193"/>
                  </a:cubicBezTo>
                  <a:lnTo>
                    <a:pt x="632" y="1193"/>
                  </a:lnTo>
                  <a:cubicBezTo>
                    <a:pt x="786" y="1023"/>
                    <a:pt x="939" y="851"/>
                    <a:pt x="1095" y="685"/>
                  </a:cubicBezTo>
                  <a:cubicBezTo>
                    <a:pt x="1350" y="415"/>
                    <a:pt x="1668" y="124"/>
                    <a:pt x="2056" y="116"/>
                  </a:cubicBezTo>
                  <a:close/>
                  <a:moveTo>
                    <a:pt x="2069" y="1"/>
                  </a:moveTo>
                  <a:cubicBezTo>
                    <a:pt x="1674" y="1"/>
                    <a:pt x="1341" y="271"/>
                    <a:pt x="1078" y="543"/>
                  </a:cubicBezTo>
                  <a:cubicBezTo>
                    <a:pt x="895" y="730"/>
                    <a:pt x="725" y="934"/>
                    <a:pt x="553" y="1127"/>
                  </a:cubicBezTo>
                  <a:cubicBezTo>
                    <a:pt x="465" y="1228"/>
                    <a:pt x="375" y="1328"/>
                    <a:pt x="287" y="1430"/>
                  </a:cubicBezTo>
                  <a:lnTo>
                    <a:pt x="287" y="1430"/>
                  </a:lnTo>
                  <a:cubicBezTo>
                    <a:pt x="205" y="1489"/>
                    <a:pt x="125" y="1550"/>
                    <a:pt x="48" y="1615"/>
                  </a:cubicBezTo>
                  <a:cubicBezTo>
                    <a:pt x="15" y="1643"/>
                    <a:pt x="30" y="1684"/>
                    <a:pt x="59" y="1703"/>
                  </a:cubicBezTo>
                  <a:lnTo>
                    <a:pt x="59" y="1703"/>
                  </a:lnTo>
                  <a:cubicBezTo>
                    <a:pt x="44" y="1721"/>
                    <a:pt x="31" y="1738"/>
                    <a:pt x="17" y="1756"/>
                  </a:cubicBezTo>
                  <a:cubicBezTo>
                    <a:pt x="1" y="1775"/>
                    <a:pt x="22" y="1798"/>
                    <a:pt x="43" y="1798"/>
                  </a:cubicBezTo>
                  <a:cubicBezTo>
                    <a:pt x="50" y="1798"/>
                    <a:pt x="56" y="1796"/>
                    <a:pt x="62" y="1791"/>
                  </a:cubicBezTo>
                  <a:lnTo>
                    <a:pt x="58" y="1791"/>
                  </a:lnTo>
                  <a:cubicBezTo>
                    <a:pt x="127" y="1726"/>
                    <a:pt x="195" y="1659"/>
                    <a:pt x="262" y="1591"/>
                  </a:cubicBezTo>
                  <a:lnTo>
                    <a:pt x="262" y="1591"/>
                  </a:lnTo>
                  <a:cubicBezTo>
                    <a:pt x="912" y="1092"/>
                    <a:pt x="1695" y="757"/>
                    <a:pt x="2215" y="104"/>
                  </a:cubicBezTo>
                  <a:cubicBezTo>
                    <a:pt x="2250" y="70"/>
                    <a:pt x="2225" y="11"/>
                    <a:pt x="2177" y="8"/>
                  </a:cubicBezTo>
                  <a:cubicBezTo>
                    <a:pt x="2140" y="3"/>
                    <a:pt x="2104" y="1"/>
                    <a:pt x="206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1"/>
            <p:cNvSpPr/>
            <p:nvPr/>
          </p:nvSpPr>
          <p:spPr>
            <a:xfrm>
              <a:off x="3974727" y="1709172"/>
              <a:ext cx="146113" cy="52487"/>
            </a:xfrm>
            <a:custGeom>
              <a:avLst/>
              <a:gdLst/>
              <a:ahLst/>
              <a:cxnLst/>
              <a:rect l="l" t="t" r="r" b="b"/>
              <a:pathLst>
                <a:path w="2338" h="840" extrusionOk="0">
                  <a:moveTo>
                    <a:pt x="1980" y="1"/>
                  </a:moveTo>
                  <a:cubicBezTo>
                    <a:pt x="1266" y="1"/>
                    <a:pt x="606" y="404"/>
                    <a:pt x="1" y="795"/>
                  </a:cubicBezTo>
                  <a:lnTo>
                    <a:pt x="91" y="840"/>
                  </a:lnTo>
                  <a:lnTo>
                    <a:pt x="2137" y="304"/>
                  </a:lnTo>
                  <a:cubicBezTo>
                    <a:pt x="2209" y="283"/>
                    <a:pt x="2296" y="256"/>
                    <a:pt x="2309" y="183"/>
                  </a:cubicBezTo>
                  <a:cubicBezTo>
                    <a:pt x="2337" y="72"/>
                    <a:pt x="2188" y="7"/>
                    <a:pt x="2074" y="3"/>
                  </a:cubicBezTo>
                  <a:cubicBezTo>
                    <a:pt x="2043" y="2"/>
                    <a:pt x="2011" y="1"/>
                    <a:pt x="198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1"/>
            <p:cNvSpPr/>
            <p:nvPr/>
          </p:nvSpPr>
          <p:spPr>
            <a:xfrm>
              <a:off x="3972353" y="1705172"/>
              <a:ext cx="152113" cy="60423"/>
            </a:xfrm>
            <a:custGeom>
              <a:avLst/>
              <a:gdLst/>
              <a:ahLst/>
              <a:cxnLst/>
              <a:rect l="l" t="t" r="r" b="b"/>
              <a:pathLst>
                <a:path w="2434" h="967" extrusionOk="0">
                  <a:moveTo>
                    <a:pt x="1972" y="123"/>
                  </a:moveTo>
                  <a:cubicBezTo>
                    <a:pt x="2025" y="123"/>
                    <a:pt x="2078" y="126"/>
                    <a:pt x="2130" y="133"/>
                  </a:cubicBezTo>
                  <a:cubicBezTo>
                    <a:pt x="2202" y="143"/>
                    <a:pt x="2361" y="195"/>
                    <a:pt x="2240" y="278"/>
                  </a:cubicBezTo>
                  <a:cubicBezTo>
                    <a:pt x="2168" y="326"/>
                    <a:pt x="2047" y="333"/>
                    <a:pt x="1964" y="358"/>
                  </a:cubicBezTo>
                  <a:lnTo>
                    <a:pt x="1355" y="517"/>
                  </a:lnTo>
                  <a:cubicBezTo>
                    <a:pt x="959" y="619"/>
                    <a:pt x="563" y="715"/>
                    <a:pt x="169" y="826"/>
                  </a:cubicBezTo>
                  <a:lnTo>
                    <a:pt x="169" y="826"/>
                  </a:lnTo>
                  <a:cubicBezTo>
                    <a:pt x="293" y="760"/>
                    <a:pt x="412" y="682"/>
                    <a:pt x="533" y="613"/>
                  </a:cubicBezTo>
                  <a:cubicBezTo>
                    <a:pt x="692" y="523"/>
                    <a:pt x="854" y="437"/>
                    <a:pt x="1024" y="364"/>
                  </a:cubicBezTo>
                  <a:cubicBezTo>
                    <a:pt x="1309" y="240"/>
                    <a:pt x="1649" y="123"/>
                    <a:pt x="1972" y="123"/>
                  </a:cubicBezTo>
                  <a:close/>
                  <a:moveTo>
                    <a:pt x="2042" y="1"/>
                  </a:moveTo>
                  <a:cubicBezTo>
                    <a:pt x="2027" y="1"/>
                    <a:pt x="2013" y="1"/>
                    <a:pt x="1998" y="2"/>
                  </a:cubicBezTo>
                  <a:cubicBezTo>
                    <a:pt x="1667" y="12"/>
                    <a:pt x="1342" y="91"/>
                    <a:pt x="1041" y="230"/>
                  </a:cubicBezTo>
                  <a:cubicBezTo>
                    <a:pt x="858" y="309"/>
                    <a:pt x="685" y="399"/>
                    <a:pt x="516" y="503"/>
                  </a:cubicBezTo>
                  <a:cubicBezTo>
                    <a:pt x="346" y="603"/>
                    <a:pt x="167" y="707"/>
                    <a:pt x="21" y="838"/>
                  </a:cubicBezTo>
                  <a:cubicBezTo>
                    <a:pt x="0" y="856"/>
                    <a:pt x="19" y="885"/>
                    <a:pt x="42" y="885"/>
                  </a:cubicBezTo>
                  <a:cubicBezTo>
                    <a:pt x="46" y="885"/>
                    <a:pt x="49" y="884"/>
                    <a:pt x="52" y="883"/>
                  </a:cubicBezTo>
                  <a:cubicBezTo>
                    <a:pt x="61" y="879"/>
                    <a:pt x="69" y="876"/>
                    <a:pt x="77" y="872"/>
                  </a:cubicBezTo>
                  <a:lnTo>
                    <a:pt x="77" y="872"/>
                  </a:lnTo>
                  <a:cubicBezTo>
                    <a:pt x="57" y="911"/>
                    <a:pt x="83" y="967"/>
                    <a:pt x="135" y="967"/>
                  </a:cubicBezTo>
                  <a:cubicBezTo>
                    <a:pt x="139" y="967"/>
                    <a:pt x="142" y="966"/>
                    <a:pt x="146" y="966"/>
                  </a:cubicBezTo>
                  <a:cubicBezTo>
                    <a:pt x="547" y="869"/>
                    <a:pt x="944" y="758"/>
                    <a:pt x="1342" y="651"/>
                  </a:cubicBezTo>
                  <a:lnTo>
                    <a:pt x="1929" y="499"/>
                  </a:lnTo>
                  <a:cubicBezTo>
                    <a:pt x="2064" y="465"/>
                    <a:pt x="2258" y="451"/>
                    <a:pt x="2361" y="351"/>
                  </a:cubicBezTo>
                  <a:cubicBezTo>
                    <a:pt x="2434" y="282"/>
                    <a:pt x="2434" y="164"/>
                    <a:pt x="2361" y="95"/>
                  </a:cubicBezTo>
                  <a:cubicBezTo>
                    <a:pt x="2279" y="16"/>
                    <a:pt x="2154" y="1"/>
                    <a:pt x="2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1"/>
            <p:cNvSpPr/>
            <p:nvPr/>
          </p:nvSpPr>
          <p:spPr>
            <a:xfrm>
              <a:off x="3877548" y="1709109"/>
              <a:ext cx="109366" cy="52550"/>
            </a:xfrm>
            <a:custGeom>
              <a:avLst/>
              <a:gdLst/>
              <a:ahLst/>
              <a:cxnLst/>
              <a:rect l="l" t="t" r="r" b="b"/>
              <a:pathLst>
                <a:path w="1750" h="841" extrusionOk="0">
                  <a:moveTo>
                    <a:pt x="204" y="1"/>
                  </a:moveTo>
                  <a:cubicBezTo>
                    <a:pt x="139" y="1"/>
                    <a:pt x="63" y="8"/>
                    <a:pt x="35" y="66"/>
                  </a:cubicBezTo>
                  <a:cubicBezTo>
                    <a:pt x="0" y="146"/>
                    <a:pt x="90" y="219"/>
                    <a:pt x="166" y="257"/>
                  </a:cubicBezTo>
                  <a:cubicBezTo>
                    <a:pt x="661" y="495"/>
                    <a:pt x="1175" y="692"/>
                    <a:pt x="1704" y="841"/>
                  </a:cubicBezTo>
                  <a:lnTo>
                    <a:pt x="1749" y="830"/>
                  </a:lnTo>
                  <a:cubicBezTo>
                    <a:pt x="1386" y="333"/>
                    <a:pt x="816" y="28"/>
                    <a:pt x="20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1"/>
            <p:cNvSpPr/>
            <p:nvPr/>
          </p:nvSpPr>
          <p:spPr>
            <a:xfrm>
              <a:off x="3873923" y="1705048"/>
              <a:ext cx="118428" cy="60236"/>
            </a:xfrm>
            <a:custGeom>
              <a:avLst/>
              <a:gdLst/>
              <a:ahLst/>
              <a:cxnLst/>
              <a:rect l="l" t="t" r="r" b="b"/>
              <a:pathLst>
                <a:path w="1895" h="964" extrusionOk="0">
                  <a:moveTo>
                    <a:pt x="243" y="131"/>
                  </a:moveTo>
                  <a:cubicBezTo>
                    <a:pt x="281" y="131"/>
                    <a:pt x="322" y="137"/>
                    <a:pt x="338" y="138"/>
                  </a:cubicBezTo>
                  <a:cubicBezTo>
                    <a:pt x="864" y="183"/>
                    <a:pt x="1349" y="439"/>
                    <a:pt x="1686" y="843"/>
                  </a:cubicBezTo>
                  <a:lnTo>
                    <a:pt x="1686" y="843"/>
                  </a:lnTo>
                  <a:cubicBezTo>
                    <a:pt x="1387" y="746"/>
                    <a:pt x="1092" y="635"/>
                    <a:pt x="801" y="515"/>
                  </a:cubicBezTo>
                  <a:cubicBezTo>
                    <a:pt x="649" y="449"/>
                    <a:pt x="497" y="380"/>
                    <a:pt x="345" y="308"/>
                  </a:cubicBezTo>
                  <a:cubicBezTo>
                    <a:pt x="304" y="287"/>
                    <a:pt x="162" y="242"/>
                    <a:pt x="155" y="183"/>
                  </a:cubicBezTo>
                  <a:cubicBezTo>
                    <a:pt x="147" y="141"/>
                    <a:pt x="194" y="131"/>
                    <a:pt x="243" y="131"/>
                  </a:cubicBezTo>
                  <a:close/>
                  <a:moveTo>
                    <a:pt x="275" y="1"/>
                  </a:moveTo>
                  <a:cubicBezTo>
                    <a:pt x="132" y="1"/>
                    <a:pt x="1" y="39"/>
                    <a:pt x="24" y="190"/>
                  </a:cubicBezTo>
                  <a:cubicBezTo>
                    <a:pt x="41" y="315"/>
                    <a:pt x="179" y="373"/>
                    <a:pt x="283" y="418"/>
                  </a:cubicBezTo>
                  <a:cubicBezTo>
                    <a:pt x="425" y="484"/>
                    <a:pt x="566" y="546"/>
                    <a:pt x="712" y="602"/>
                  </a:cubicBezTo>
                  <a:cubicBezTo>
                    <a:pt x="1050" y="740"/>
                    <a:pt x="1399" y="850"/>
                    <a:pt x="1755" y="940"/>
                  </a:cubicBezTo>
                  <a:cubicBezTo>
                    <a:pt x="1758" y="941"/>
                    <a:pt x="1760" y="941"/>
                    <a:pt x="1762" y="941"/>
                  </a:cubicBezTo>
                  <a:cubicBezTo>
                    <a:pt x="1762" y="941"/>
                    <a:pt x="1762" y="941"/>
                    <a:pt x="1763" y="941"/>
                  </a:cubicBezTo>
                  <a:lnTo>
                    <a:pt x="1763" y="941"/>
                  </a:lnTo>
                  <a:cubicBezTo>
                    <a:pt x="1774" y="956"/>
                    <a:pt x="1789" y="963"/>
                    <a:pt x="1804" y="963"/>
                  </a:cubicBezTo>
                  <a:cubicBezTo>
                    <a:pt x="1849" y="963"/>
                    <a:pt x="1895" y="899"/>
                    <a:pt x="1856" y="847"/>
                  </a:cubicBezTo>
                  <a:cubicBezTo>
                    <a:pt x="1545" y="425"/>
                    <a:pt x="1081" y="135"/>
                    <a:pt x="566" y="35"/>
                  </a:cubicBezTo>
                  <a:cubicBezTo>
                    <a:pt x="507" y="24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1"/>
            <p:cNvSpPr/>
            <p:nvPr/>
          </p:nvSpPr>
          <p:spPr>
            <a:xfrm>
              <a:off x="3934918" y="1648436"/>
              <a:ext cx="41309" cy="87417"/>
            </a:xfrm>
            <a:custGeom>
              <a:avLst/>
              <a:gdLst/>
              <a:ahLst/>
              <a:cxnLst/>
              <a:rect l="l" t="t" r="r" b="b"/>
              <a:pathLst>
                <a:path w="661" h="1399" extrusionOk="0">
                  <a:moveTo>
                    <a:pt x="27" y="1"/>
                  </a:moveTo>
                  <a:cubicBezTo>
                    <a:pt x="14" y="1"/>
                    <a:pt x="1" y="11"/>
                    <a:pt x="5" y="25"/>
                  </a:cubicBezTo>
                  <a:cubicBezTo>
                    <a:pt x="164" y="484"/>
                    <a:pt x="372" y="927"/>
                    <a:pt x="565" y="1373"/>
                  </a:cubicBezTo>
                  <a:cubicBezTo>
                    <a:pt x="573" y="1391"/>
                    <a:pt x="587" y="1398"/>
                    <a:pt x="601" y="1398"/>
                  </a:cubicBezTo>
                  <a:cubicBezTo>
                    <a:pt x="630" y="1398"/>
                    <a:pt x="661" y="1366"/>
                    <a:pt x="645" y="1331"/>
                  </a:cubicBezTo>
                  <a:cubicBezTo>
                    <a:pt x="451" y="885"/>
                    <a:pt x="271" y="436"/>
                    <a:pt x="47" y="11"/>
                  </a:cubicBezTo>
                  <a:cubicBezTo>
                    <a:pt x="42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1"/>
            <p:cNvSpPr/>
            <p:nvPr/>
          </p:nvSpPr>
          <p:spPr>
            <a:xfrm>
              <a:off x="3981289" y="1631940"/>
              <a:ext cx="55871" cy="110473"/>
            </a:xfrm>
            <a:custGeom>
              <a:avLst/>
              <a:gdLst/>
              <a:ahLst/>
              <a:cxnLst/>
              <a:rect l="l" t="t" r="r" b="b"/>
              <a:pathLst>
                <a:path w="894" h="1768" extrusionOk="0">
                  <a:moveTo>
                    <a:pt x="847" y="1"/>
                  </a:moveTo>
                  <a:cubicBezTo>
                    <a:pt x="835" y="1"/>
                    <a:pt x="823" y="5"/>
                    <a:pt x="815" y="16"/>
                  </a:cubicBezTo>
                  <a:cubicBezTo>
                    <a:pt x="715" y="144"/>
                    <a:pt x="653" y="310"/>
                    <a:pt x="583" y="451"/>
                  </a:cubicBezTo>
                  <a:cubicBezTo>
                    <a:pt x="514" y="596"/>
                    <a:pt x="445" y="738"/>
                    <a:pt x="380" y="883"/>
                  </a:cubicBezTo>
                  <a:cubicBezTo>
                    <a:pt x="245" y="1170"/>
                    <a:pt x="124" y="1460"/>
                    <a:pt x="3" y="1747"/>
                  </a:cubicBezTo>
                  <a:cubicBezTo>
                    <a:pt x="0" y="1759"/>
                    <a:pt x="11" y="1768"/>
                    <a:pt x="20" y="1768"/>
                  </a:cubicBezTo>
                  <a:cubicBezTo>
                    <a:pt x="24" y="1768"/>
                    <a:pt x="28" y="1766"/>
                    <a:pt x="30" y="1761"/>
                  </a:cubicBezTo>
                  <a:cubicBezTo>
                    <a:pt x="165" y="1467"/>
                    <a:pt x="307" y="1177"/>
                    <a:pt x="452" y="890"/>
                  </a:cubicBezTo>
                  <a:cubicBezTo>
                    <a:pt x="521" y="748"/>
                    <a:pt x="594" y="607"/>
                    <a:pt x="666" y="465"/>
                  </a:cubicBezTo>
                  <a:cubicBezTo>
                    <a:pt x="739" y="330"/>
                    <a:pt x="836" y="192"/>
                    <a:pt x="884" y="47"/>
                  </a:cubicBezTo>
                  <a:cubicBezTo>
                    <a:pt x="893" y="19"/>
                    <a:pt x="870" y="1"/>
                    <a:pt x="8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1"/>
            <p:cNvSpPr/>
            <p:nvPr/>
          </p:nvSpPr>
          <p:spPr>
            <a:xfrm>
              <a:off x="3987539" y="1684053"/>
              <a:ext cx="78744" cy="69108"/>
            </a:xfrm>
            <a:custGeom>
              <a:avLst/>
              <a:gdLst/>
              <a:ahLst/>
              <a:cxnLst/>
              <a:rect l="l" t="t" r="r" b="b"/>
              <a:pathLst>
                <a:path w="1260" h="1106" extrusionOk="0">
                  <a:moveTo>
                    <a:pt x="1213" y="0"/>
                  </a:moveTo>
                  <a:cubicBezTo>
                    <a:pt x="1211" y="0"/>
                    <a:pt x="1208" y="0"/>
                    <a:pt x="1206" y="1"/>
                  </a:cubicBezTo>
                  <a:cubicBezTo>
                    <a:pt x="1078" y="32"/>
                    <a:pt x="960" y="129"/>
                    <a:pt x="857" y="205"/>
                  </a:cubicBezTo>
                  <a:cubicBezTo>
                    <a:pt x="746" y="281"/>
                    <a:pt x="642" y="364"/>
                    <a:pt x="542" y="454"/>
                  </a:cubicBezTo>
                  <a:cubicBezTo>
                    <a:pt x="338" y="630"/>
                    <a:pt x="159" y="837"/>
                    <a:pt x="13" y="1065"/>
                  </a:cubicBezTo>
                  <a:cubicBezTo>
                    <a:pt x="1" y="1083"/>
                    <a:pt x="18" y="1105"/>
                    <a:pt x="37" y="1105"/>
                  </a:cubicBezTo>
                  <a:cubicBezTo>
                    <a:pt x="43" y="1105"/>
                    <a:pt x="50" y="1103"/>
                    <a:pt x="55" y="1096"/>
                  </a:cubicBezTo>
                  <a:cubicBezTo>
                    <a:pt x="224" y="893"/>
                    <a:pt x="407" y="702"/>
                    <a:pt x="601" y="526"/>
                  </a:cubicBezTo>
                  <a:cubicBezTo>
                    <a:pt x="701" y="440"/>
                    <a:pt x="805" y="360"/>
                    <a:pt x="912" y="284"/>
                  </a:cubicBezTo>
                  <a:cubicBezTo>
                    <a:pt x="964" y="246"/>
                    <a:pt x="1019" y="212"/>
                    <a:pt x="1074" y="174"/>
                  </a:cubicBezTo>
                  <a:cubicBezTo>
                    <a:pt x="1133" y="143"/>
                    <a:pt x="1188" y="105"/>
                    <a:pt x="1237" y="60"/>
                  </a:cubicBezTo>
                  <a:cubicBezTo>
                    <a:pt x="1259" y="37"/>
                    <a:pt x="1243" y="0"/>
                    <a:pt x="121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1"/>
            <p:cNvSpPr/>
            <p:nvPr/>
          </p:nvSpPr>
          <p:spPr>
            <a:xfrm>
              <a:off x="3990101" y="1710609"/>
              <a:ext cx="97680" cy="42552"/>
            </a:xfrm>
            <a:custGeom>
              <a:avLst/>
              <a:gdLst/>
              <a:ahLst/>
              <a:cxnLst/>
              <a:rect l="l" t="t" r="r" b="b"/>
              <a:pathLst>
                <a:path w="1563" h="681" extrusionOk="0">
                  <a:moveTo>
                    <a:pt x="1514" y="1"/>
                  </a:moveTo>
                  <a:cubicBezTo>
                    <a:pt x="1376" y="8"/>
                    <a:pt x="1244" y="56"/>
                    <a:pt x="1116" y="98"/>
                  </a:cubicBezTo>
                  <a:cubicBezTo>
                    <a:pt x="989" y="143"/>
                    <a:pt x="874" y="184"/>
                    <a:pt x="757" y="236"/>
                  </a:cubicBezTo>
                  <a:cubicBezTo>
                    <a:pt x="501" y="340"/>
                    <a:pt x="259" y="471"/>
                    <a:pt x="28" y="623"/>
                  </a:cubicBezTo>
                  <a:cubicBezTo>
                    <a:pt x="0" y="641"/>
                    <a:pt x="18" y="681"/>
                    <a:pt x="47" y="681"/>
                  </a:cubicBezTo>
                  <a:cubicBezTo>
                    <a:pt x="50" y="681"/>
                    <a:pt x="55" y="680"/>
                    <a:pt x="59" y="678"/>
                  </a:cubicBezTo>
                  <a:cubicBezTo>
                    <a:pt x="294" y="554"/>
                    <a:pt x="532" y="433"/>
                    <a:pt x="778" y="333"/>
                  </a:cubicBezTo>
                  <a:cubicBezTo>
                    <a:pt x="906" y="281"/>
                    <a:pt x="1033" y="233"/>
                    <a:pt x="1165" y="188"/>
                  </a:cubicBezTo>
                  <a:cubicBezTo>
                    <a:pt x="1289" y="157"/>
                    <a:pt x="1410" y="115"/>
                    <a:pt x="1531" y="67"/>
                  </a:cubicBezTo>
                  <a:cubicBezTo>
                    <a:pt x="1562" y="49"/>
                    <a:pt x="1548" y="1"/>
                    <a:pt x="151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1"/>
            <p:cNvSpPr/>
            <p:nvPr/>
          </p:nvSpPr>
          <p:spPr>
            <a:xfrm>
              <a:off x="3908858" y="1723106"/>
              <a:ext cx="88368" cy="24369"/>
            </a:xfrm>
            <a:custGeom>
              <a:avLst/>
              <a:gdLst/>
              <a:ahLst/>
              <a:cxnLst/>
              <a:rect l="l" t="t" r="r" b="b"/>
              <a:pathLst>
                <a:path w="1414" h="390" extrusionOk="0">
                  <a:moveTo>
                    <a:pt x="49" y="1"/>
                  </a:moveTo>
                  <a:cubicBezTo>
                    <a:pt x="41" y="1"/>
                    <a:pt x="33" y="1"/>
                    <a:pt x="25" y="1"/>
                  </a:cubicBezTo>
                  <a:cubicBezTo>
                    <a:pt x="1" y="5"/>
                    <a:pt x="1" y="36"/>
                    <a:pt x="18" y="50"/>
                  </a:cubicBezTo>
                  <a:cubicBezTo>
                    <a:pt x="66" y="74"/>
                    <a:pt x="118" y="91"/>
                    <a:pt x="173" y="98"/>
                  </a:cubicBezTo>
                  <a:lnTo>
                    <a:pt x="325" y="136"/>
                  </a:lnTo>
                  <a:lnTo>
                    <a:pt x="664" y="223"/>
                  </a:lnTo>
                  <a:cubicBezTo>
                    <a:pt x="885" y="278"/>
                    <a:pt x="1110" y="344"/>
                    <a:pt x="1335" y="389"/>
                  </a:cubicBezTo>
                  <a:cubicBezTo>
                    <a:pt x="1339" y="390"/>
                    <a:pt x="1343" y="390"/>
                    <a:pt x="1347" y="390"/>
                  </a:cubicBezTo>
                  <a:cubicBezTo>
                    <a:pt x="1396" y="390"/>
                    <a:pt x="1413" y="311"/>
                    <a:pt x="1359" y="295"/>
                  </a:cubicBezTo>
                  <a:cubicBezTo>
                    <a:pt x="1134" y="233"/>
                    <a:pt x="903" y="188"/>
                    <a:pt x="674" y="136"/>
                  </a:cubicBezTo>
                  <a:lnTo>
                    <a:pt x="346" y="60"/>
                  </a:lnTo>
                  <a:lnTo>
                    <a:pt x="166" y="22"/>
                  </a:lnTo>
                  <a:cubicBezTo>
                    <a:pt x="129" y="8"/>
                    <a:pt x="89" y="1"/>
                    <a:pt x="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1"/>
            <p:cNvSpPr/>
            <p:nvPr/>
          </p:nvSpPr>
          <p:spPr>
            <a:xfrm>
              <a:off x="3824864" y="1798775"/>
              <a:ext cx="25498" cy="34179"/>
            </a:xfrm>
            <a:custGeom>
              <a:avLst/>
              <a:gdLst/>
              <a:ahLst/>
              <a:cxnLst/>
              <a:rect l="l" t="t" r="r" b="b"/>
              <a:pathLst>
                <a:path w="408" h="547" extrusionOk="0">
                  <a:moveTo>
                    <a:pt x="48" y="0"/>
                  </a:moveTo>
                  <a:cubicBezTo>
                    <a:pt x="35" y="97"/>
                    <a:pt x="17" y="190"/>
                    <a:pt x="0" y="280"/>
                  </a:cubicBezTo>
                  <a:cubicBezTo>
                    <a:pt x="128" y="377"/>
                    <a:pt x="266" y="467"/>
                    <a:pt x="408" y="546"/>
                  </a:cubicBezTo>
                  <a:cubicBezTo>
                    <a:pt x="391" y="415"/>
                    <a:pt x="114" y="131"/>
                    <a:pt x="4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7" name="Google Shape;4577;p51"/>
          <p:cNvGrpSpPr/>
          <p:nvPr/>
        </p:nvGrpSpPr>
        <p:grpSpPr>
          <a:xfrm>
            <a:off x="3332279" y="1639626"/>
            <a:ext cx="542707" cy="478573"/>
            <a:chOff x="3332279" y="1639626"/>
            <a:chExt cx="542707" cy="478573"/>
          </a:xfrm>
        </p:grpSpPr>
        <p:sp>
          <p:nvSpPr>
            <p:cNvPr id="4578" name="Google Shape;4578;p51"/>
            <p:cNvSpPr/>
            <p:nvPr/>
          </p:nvSpPr>
          <p:spPr>
            <a:xfrm>
              <a:off x="3738246" y="1669181"/>
              <a:ext cx="18374" cy="45239"/>
            </a:xfrm>
            <a:custGeom>
              <a:avLst/>
              <a:gdLst/>
              <a:ahLst/>
              <a:cxnLst/>
              <a:rect l="l" t="t" r="r" b="b"/>
              <a:pathLst>
                <a:path w="294" h="724" extrusionOk="0">
                  <a:moveTo>
                    <a:pt x="200" y="364"/>
                  </a:moveTo>
                  <a:cubicBezTo>
                    <a:pt x="200" y="365"/>
                    <a:pt x="200" y="366"/>
                    <a:pt x="201" y="367"/>
                  </a:cubicBezTo>
                  <a:cubicBezTo>
                    <a:pt x="201" y="365"/>
                    <a:pt x="200" y="364"/>
                    <a:pt x="200" y="364"/>
                  </a:cubicBezTo>
                  <a:close/>
                  <a:moveTo>
                    <a:pt x="128" y="0"/>
                  </a:moveTo>
                  <a:cubicBezTo>
                    <a:pt x="102" y="0"/>
                    <a:pt x="76" y="12"/>
                    <a:pt x="59" y="38"/>
                  </a:cubicBezTo>
                  <a:cubicBezTo>
                    <a:pt x="0" y="135"/>
                    <a:pt x="11" y="273"/>
                    <a:pt x="28" y="384"/>
                  </a:cubicBezTo>
                  <a:cubicBezTo>
                    <a:pt x="45" y="491"/>
                    <a:pt x="87" y="595"/>
                    <a:pt x="145" y="685"/>
                  </a:cubicBezTo>
                  <a:cubicBezTo>
                    <a:pt x="160" y="709"/>
                    <a:pt x="187" y="723"/>
                    <a:pt x="213" y="723"/>
                  </a:cubicBezTo>
                  <a:cubicBezTo>
                    <a:pt x="224" y="723"/>
                    <a:pt x="235" y="721"/>
                    <a:pt x="246" y="716"/>
                  </a:cubicBezTo>
                  <a:cubicBezTo>
                    <a:pt x="280" y="695"/>
                    <a:pt x="294" y="650"/>
                    <a:pt x="277" y="616"/>
                  </a:cubicBezTo>
                  <a:lnTo>
                    <a:pt x="273" y="616"/>
                  </a:lnTo>
                  <a:cubicBezTo>
                    <a:pt x="252" y="578"/>
                    <a:pt x="235" y="536"/>
                    <a:pt x="225" y="491"/>
                  </a:cubicBezTo>
                  <a:cubicBezTo>
                    <a:pt x="218" y="467"/>
                    <a:pt x="211" y="443"/>
                    <a:pt x="208" y="419"/>
                  </a:cubicBezTo>
                  <a:lnTo>
                    <a:pt x="201" y="391"/>
                  </a:lnTo>
                  <a:cubicBezTo>
                    <a:pt x="201" y="384"/>
                    <a:pt x="201" y="377"/>
                    <a:pt x="201" y="370"/>
                  </a:cubicBezTo>
                  <a:cubicBezTo>
                    <a:pt x="198" y="368"/>
                    <a:pt x="199" y="364"/>
                    <a:pt x="200" y="364"/>
                  </a:cubicBezTo>
                  <a:lnTo>
                    <a:pt x="200" y="364"/>
                  </a:lnTo>
                  <a:cubicBezTo>
                    <a:pt x="200" y="364"/>
                    <a:pt x="200" y="364"/>
                    <a:pt x="200" y="364"/>
                  </a:cubicBezTo>
                  <a:lnTo>
                    <a:pt x="200" y="364"/>
                  </a:lnTo>
                  <a:cubicBezTo>
                    <a:pt x="194" y="317"/>
                    <a:pt x="194" y="269"/>
                    <a:pt x="201" y="222"/>
                  </a:cubicBezTo>
                  <a:cubicBezTo>
                    <a:pt x="208" y="177"/>
                    <a:pt x="211" y="128"/>
                    <a:pt x="211" y="80"/>
                  </a:cubicBezTo>
                  <a:cubicBezTo>
                    <a:pt x="211" y="31"/>
                    <a:pt x="170" y="0"/>
                    <a:pt x="1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1"/>
            <p:cNvSpPr/>
            <p:nvPr/>
          </p:nvSpPr>
          <p:spPr>
            <a:xfrm>
              <a:off x="3775618" y="1652123"/>
              <a:ext cx="35435" cy="50363"/>
            </a:xfrm>
            <a:custGeom>
              <a:avLst/>
              <a:gdLst/>
              <a:ahLst/>
              <a:cxnLst/>
              <a:rect l="l" t="t" r="r" b="b"/>
              <a:pathLst>
                <a:path w="567" h="806" extrusionOk="0">
                  <a:moveTo>
                    <a:pt x="481" y="0"/>
                  </a:moveTo>
                  <a:cubicBezTo>
                    <a:pt x="480" y="0"/>
                    <a:pt x="478" y="0"/>
                    <a:pt x="477" y="0"/>
                  </a:cubicBezTo>
                  <a:cubicBezTo>
                    <a:pt x="432" y="0"/>
                    <a:pt x="391" y="14"/>
                    <a:pt x="353" y="35"/>
                  </a:cubicBezTo>
                  <a:cubicBezTo>
                    <a:pt x="318" y="59"/>
                    <a:pt x="283" y="83"/>
                    <a:pt x="252" y="111"/>
                  </a:cubicBezTo>
                  <a:cubicBezTo>
                    <a:pt x="197" y="163"/>
                    <a:pt x="149" y="222"/>
                    <a:pt x="111" y="291"/>
                  </a:cubicBezTo>
                  <a:cubicBezTo>
                    <a:pt x="35" y="422"/>
                    <a:pt x="0" y="578"/>
                    <a:pt x="14" y="730"/>
                  </a:cubicBezTo>
                  <a:cubicBezTo>
                    <a:pt x="14" y="771"/>
                    <a:pt x="48" y="802"/>
                    <a:pt x="86" y="806"/>
                  </a:cubicBezTo>
                  <a:cubicBezTo>
                    <a:pt x="128" y="806"/>
                    <a:pt x="162" y="771"/>
                    <a:pt x="162" y="730"/>
                  </a:cubicBezTo>
                  <a:cubicBezTo>
                    <a:pt x="156" y="609"/>
                    <a:pt x="190" y="488"/>
                    <a:pt x="259" y="384"/>
                  </a:cubicBezTo>
                  <a:cubicBezTo>
                    <a:pt x="290" y="332"/>
                    <a:pt x="328" y="287"/>
                    <a:pt x="373" y="249"/>
                  </a:cubicBezTo>
                  <a:cubicBezTo>
                    <a:pt x="384" y="239"/>
                    <a:pt x="394" y="228"/>
                    <a:pt x="408" y="218"/>
                  </a:cubicBezTo>
                  <a:cubicBezTo>
                    <a:pt x="408" y="218"/>
                    <a:pt x="425" y="206"/>
                    <a:pt x="422" y="206"/>
                  </a:cubicBezTo>
                  <a:lnTo>
                    <a:pt x="422" y="206"/>
                  </a:lnTo>
                  <a:cubicBezTo>
                    <a:pt x="422" y="206"/>
                    <a:pt x="421" y="207"/>
                    <a:pt x="418" y="208"/>
                  </a:cubicBezTo>
                  <a:lnTo>
                    <a:pt x="439" y="197"/>
                  </a:lnTo>
                  <a:cubicBezTo>
                    <a:pt x="470" y="177"/>
                    <a:pt x="498" y="152"/>
                    <a:pt x="525" y="125"/>
                  </a:cubicBezTo>
                  <a:cubicBezTo>
                    <a:pt x="566" y="84"/>
                    <a:pt x="544" y="0"/>
                    <a:pt x="48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1"/>
            <p:cNvSpPr/>
            <p:nvPr/>
          </p:nvSpPr>
          <p:spPr>
            <a:xfrm>
              <a:off x="3799991" y="1639626"/>
              <a:ext cx="46746" cy="56799"/>
            </a:xfrm>
            <a:custGeom>
              <a:avLst/>
              <a:gdLst/>
              <a:ahLst/>
              <a:cxnLst/>
              <a:rect l="l" t="t" r="r" b="b"/>
              <a:pathLst>
                <a:path w="748" h="909" extrusionOk="0">
                  <a:moveTo>
                    <a:pt x="646" y="0"/>
                  </a:moveTo>
                  <a:cubicBezTo>
                    <a:pt x="629" y="0"/>
                    <a:pt x="611" y="6"/>
                    <a:pt x="595" y="21"/>
                  </a:cubicBezTo>
                  <a:cubicBezTo>
                    <a:pt x="474" y="131"/>
                    <a:pt x="391" y="276"/>
                    <a:pt x="298" y="408"/>
                  </a:cubicBezTo>
                  <a:cubicBezTo>
                    <a:pt x="205" y="543"/>
                    <a:pt x="118" y="670"/>
                    <a:pt x="32" y="805"/>
                  </a:cubicBezTo>
                  <a:cubicBezTo>
                    <a:pt x="0" y="852"/>
                    <a:pt x="46" y="909"/>
                    <a:pt x="91" y="909"/>
                  </a:cubicBezTo>
                  <a:cubicBezTo>
                    <a:pt x="105" y="909"/>
                    <a:pt x="120" y="903"/>
                    <a:pt x="132" y="888"/>
                  </a:cubicBezTo>
                  <a:cubicBezTo>
                    <a:pt x="239" y="764"/>
                    <a:pt x="339" y="639"/>
                    <a:pt x="440" y="511"/>
                  </a:cubicBezTo>
                  <a:cubicBezTo>
                    <a:pt x="536" y="384"/>
                    <a:pt x="647" y="263"/>
                    <a:pt x="716" y="117"/>
                  </a:cubicBezTo>
                  <a:cubicBezTo>
                    <a:pt x="747" y="60"/>
                    <a:pt x="700" y="0"/>
                    <a:pt x="6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1"/>
            <p:cNvSpPr/>
            <p:nvPr/>
          </p:nvSpPr>
          <p:spPr>
            <a:xfrm>
              <a:off x="3332279" y="2021347"/>
              <a:ext cx="32435" cy="47676"/>
            </a:xfrm>
            <a:custGeom>
              <a:avLst/>
              <a:gdLst/>
              <a:ahLst/>
              <a:cxnLst/>
              <a:rect l="l" t="t" r="r" b="b"/>
              <a:pathLst>
                <a:path w="519" h="763" extrusionOk="0">
                  <a:moveTo>
                    <a:pt x="118" y="1"/>
                  </a:moveTo>
                  <a:cubicBezTo>
                    <a:pt x="61" y="1"/>
                    <a:pt x="0" y="54"/>
                    <a:pt x="23" y="115"/>
                  </a:cubicBezTo>
                  <a:cubicBezTo>
                    <a:pt x="47" y="174"/>
                    <a:pt x="78" y="233"/>
                    <a:pt x="113" y="288"/>
                  </a:cubicBezTo>
                  <a:lnTo>
                    <a:pt x="199" y="437"/>
                  </a:lnTo>
                  <a:cubicBezTo>
                    <a:pt x="261" y="541"/>
                    <a:pt x="330" y="637"/>
                    <a:pt x="396" y="734"/>
                  </a:cubicBezTo>
                  <a:cubicBezTo>
                    <a:pt x="409" y="754"/>
                    <a:pt x="427" y="762"/>
                    <a:pt x="445" y="762"/>
                  </a:cubicBezTo>
                  <a:cubicBezTo>
                    <a:pt x="483" y="762"/>
                    <a:pt x="519" y="724"/>
                    <a:pt x="500" y="679"/>
                  </a:cubicBezTo>
                  <a:cubicBezTo>
                    <a:pt x="455" y="568"/>
                    <a:pt x="406" y="461"/>
                    <a:pt x="355" y="354"/>
                  </a:cubicBezTo>
                  <a:lnTo>
                    <a:pt x="275" y="198"/>
                  </a:lnTo>
                  <a:cubicBezTo>
                    <a:pt x="247" y="140"/>
                    <a:pt x="216" y="84"/>
                    <a:pt x="178" y="29"/>
                  </a:cubicBezTo>
                  <a:cubicBezTo>
                    <a:pt x="162" y="9"/>
                    <a:pt x="140" y="1"/>
                    <a:pt x="11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1"/>
            <p:cNvSpPr/>
            <p:nvPr/>
          </p:nvSpPr>
          <p:spPr>
            <a:xfrm>
              <a:off x="3373963" y="2001601"/>
              <a:ext cx="27185" cy="69108"/>
            </a:xfrm>
            <a:custGeom>
              <a:avLst/>
              <a:gdLst/>
              <a:ahLst/>
              <a:cxnLst/>
              <a:rect l="l" t="t" r="r" b="b"/>
              <a:pathLst>
                <a:path w="435" h="1106" extrusionOk="0">
                  <a:moveTo>
                    <a:pt x="285" y="0"/>
                  </a:moveTo>
                  <a:cubicBezTo>
                    <a:pt x="243" y="0"/>
                    <a:pt x="199" y="31"/>
                    <a:pt x="199" y="79"/>
                  </a:cubicBezTo>
                  <a:cubicBezTo>
                    <a:pt x="199" y="162"/>
                    <a:pt x="216" y="245"/>
                    <a:pt x="220" y="328"/>
                  </a:cubicBezTo>
                  <a:cubicBezTo>
                    <a:pt x="223" y="404"/>
                    <a:pt x="216" y="483"/>
                    <a:pt x="206" y="559"/>
                  </a:cubicBezTo>
                  <a:cubicBezTo>
                    <a:pt x="175" y="722"/>
                    <a:pt x="116" y="874"/>
                    <a:pt x="30" y="1009"/>
                  </a:cubicBezTo>
                  <a:cubicBezTo>
                    <a:pt x="1" y="1053"/>
                    <a:pt x="44" y="1106"/>
                    <a:pt x="86" y="1106"/>
                  </a:cubicBezTo>
                  <a:cubicBezTo>
                    <a:pt x="99" y="1106"/>
                    <a:pt x="112" y="1101"/>
                    <a:pt x="123" y="1088"/>
                  </a:cubicBezTo>
                  <a:cubicBezTo>
                    <a:pt x="244" y="946"/>
                    <a:pt x="327" y="777"/>
                    <a:pt x="368" y="597"/>
                  </a:cubicBezTo>
                  <a:cubicBezTo>
                    <a:pt x="413" y="425"/>
                    <a:pt x="434" y="210"/>
                    <a:pt x="355" y="41"/>
                  </a:cubicBezTo>
                  <a:cubicBezTo>
                    <a:pt x="340" y="13"/>
                    <a:pt x="313" y="0"/>
                    <a:pt x="28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1"/>
            <p:cNvSpPr/>
            <p:nvPr/>
          </p:nvSpPr>
          <p:spPr>
            <a:xfrm>
              <a:off x="3722248" y="1742289"/>
              <a:ext cx="152738" cy="166897"/>
            </a:xfrm>
            <a:custGeom>
              <a:avLst/>
              <a:gdLst/>
              <a:ahLst/>
              <a:cxnLst/>
              <a:rect l="l" t="t" r="r" b="b"/>
              <a:pathLst>
                <a:path w="2444" h="2671" extrusionOk="0">
                  <a:moveTo>
                    <a:pt x="2135" y="0"/>
                  </a:moveTo>
                  <a:cubicBezTo>
                    <a:pt x="2110" y="0"/>
                    <a:pt x="2083" y="6"/>
                    <a:pt x="2053" y="19"/>
                  </a:cubicBezTo>
                  <a:cubicBezTo>
                    <a:pt x="1808" y="123"/>
                    <a:pt x="1742" y="572"/>
                    <a:pt x="1708" y="797"/>
                  </a:cubicBezTo>
                  <a:cubicBezTo>
                    <a:pt x="1642" y="1212"/>
                    <a:pt x="1601" y="1606"/>
                    <a:pt x="1258" y="1896"/>
                  </a:cubicBezTo>
                  <a:cubicBezTo>
                    <a:pt x="913" y="2186"/>
                    <a:pt x="460" y="2276"/>
                    <a:pt x="28" y="2276"/>
                  </a:cubicBezTo>
                  <a:cubicBezTo>
                    <a:pt x="0" y="2280"/>
                    <a:pt x="0" y="2318"/>
                    <a:pt x="28" y="2321"/>
                  </a:cubicBezTo>
                  <a:lnTo>
                    <a:pt x="31" y="2321"/>
                  </a:lnTo>
                  <a:lnTo>
                    <a:pt x="80" y="2563"/>
                  </a:lnTo>
                  <a:cubicBezTo>
                    <a:pt x="38" y="2573"/>
                    <a:pt x="25" y="2646"/>
                    <a:pt x="76" y="2653"/>
                  </a:cubicBezTo>
                  <a:cubicBezTo>
                    <a:pt x="144" y="2665"/>
                    <a:pt x="212" y="2670"/>
                    <a:pt x="280" y="2670"/>
                  </a:cubicBezTo>
                  <a:cubicBezTo>
                    <a:pt x="881" y="2670"/>
                    <a:pt x="1457" y="2230"/>
                    <a:pt x="1901" y="1875"/>
                  </a:cubicBezTo>
                  <a:cubicBezTo>
                    <a:pt x="2157" y="1675"/>
                    <a:pt x="2344" y="1450"/>
                    <a:pt x="2399" y="1122"/>
                  </a:cubicBezTo>
                  <a:cubicBezTo>
                    <a:pt x="2444" y="852"/>
                    <a:pt x="2437" y="424"/>
                    <a:pt x="2323" y="168"/>
                  </a:cubicBezTo>
                  <a:cubicBezTo>
                    <a:pt x="2280" y="74"/>
                    <a:pt x="2222" y="0"/>
                    <a:pt x="21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1"/>
            <p:cNvSpPr/>
            <p:nvPr/>
          </p:nvSpPr>
          <p:spPr>
            <a:xfrm>
              <a:off x="3843425" y="1742289"/>
              <a:ext cx="24248" cy="11372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96" y="0"/>
                  </a:moveTo>
                  <a:cubicBezTo>
                    <a:pt x="171" y="0"/>
                    <a:pt x="144" y="6"/>
                    <a:pt x="114" y="19"/>
                  </a:cubicBezTo>
                  <a:cubicBezTo>
                    <a:pt x="69" y="37"/>
                    <a:pt x="31" y="68"/>
                    <a:pt x="0" y="106"/>
                  </a:cubicBezTo>
                  <a:lnTo>
                    <a:pt x="11" y="102"/>
                  </a:lnTo>
                  <a:cubicBezTo>
                    <a:pt x="139" y="123"/>
                    <a:pt x="263" y="147"/>
                    <a:pt x="387" y="182"/>
                  </a:cubicBezTo>
                  <a:cubicBezTo>
                    <a:pt x="387" y="178"/>
                    <a:pt x="384" y="171"/>
                    <a:pt x="384" y="168"/>
                  </a:cubicBezTo>
                  <a:cubicBezTo>
                    <a:pt x="341" y="74"/>
                    <a:pt x="283" y="0"/>
                    <a:pt x="19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1"/>
            <p:cNvSpPr/>
            <p:nvPr/>
          </p:nvSpPr>
          <p:spPr>
            <a:xfrm>
              <a:off x="3843425" y="1767657"/>
              <a:ext cx="30748" cy="35491"/>
            </a:xfrm>
            <a:custGeom>
              <a:avLst/>
              <a:gdLst/>
              <a:ahLst/>
              <a:cxnLst/>
              <a:rect l="l" t="t" r="r" b="b"/>
              <a:pathLst>
                <a:path w="492" h="568" extrusionOk="0">
                  <a:moveTo>
                    <a:pt x="0" y="0"/>
                  </a:moveTo>
                  <a:lnTo>
                    <a:pt x="0" y="0"/>
                  </a:lnTo>
                  <a:cubicBezTo>
                    <a:pt x="97" y="184"/>
                    <a:pt x="405" y="374"/>
                    <a:pt x="477" y="567"/>
                  </a:cubicBezTo>
                  <a:cubicBezTo>
                    <a:pt x="491" y="398"/>
                    <a:pt x="488" y="229"/>
                    <a:pt x="463" y="59"/>
                  </a:cubicBezTo>
                  <a:cubicBezTo>
                    <a:pt x="384" y="38"/>
                    <a:pt x="80" y="18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1"/>
            <p:cNvSpPr/>
            <p:nvPr/>
          </p:nvSpPr>
          <p:spPr>
            <a:xfrm>
              <a:off x="3755307" y="1879318"/>
              <a:ext cx="20123" cy="24869"/>
            </a:xfrm>
            <a:custGeom>
              <a:avLst/>
              <a:gdLst/>
              <a:ahLst/>
              <a:cxnLst/>
              <a:rect l="l" t="t" r="r" b="b"/>
              <a:pathLst>
                <a:path w="322" h="398" extrusionOk="0">
                  <a:moveTo>
                    <a:pt x="142" y="0"/>
                  </a:moveTo>
                  <a:cubicBezTo>
                    <a:pt x="97" y="14"/>
                    <a:pt x="49" y="24"/>
                    <a:pt x="0" y="35"/>
                  </a:cubicBezTo>
                  <a:cubicBezTo>
                    <a:pt x="76" y="152"/>
                    <a:pt x="145" y="273"/>
                    <a:pt x="211" y="398"/>
                  </a:cubicBezTo>
                  <a:cubicBezTo>
                    <a:pt x="249" y="387"/>
                    <a:pt x="284" y="374"/>
                    <a:pt x="322" y="360"/>
                  </a:cubicBezTo>
                  <a:cubicBezTo>
                    <a:pt x="266" y="235"/>
                    <a:pt x="204" y="118"/>
                    <a:pt x="14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1"/>
            <p:cNvSpPr/>
            <p:nvPr/>
          </p:nvSpPr>
          <p:spPr>
            <a:xfrm>
              <a:off x="3779243" y="1869008"/>
              <a:ext cx="25748" cy="25931"/>
            </a:xfrm>
            <a:custGeom>
              <a:avLst/>
              <a:gdLst/>
              <a:ahLst/>
              <a:cxnLst/>
              <a:rect l="l" t="t" r="r" b="b"/>
              <a:pathLst>
                <a:path w="412" h="415" extrusionOk="0">
                  <a:moveTo>
                    <a:pt x="161" y="1"/>
                  </a:moveTo>
                  <a:cubicBezTo>
                    <a:pt x="158" y="1"/>
                    <a:pt x="155" y="1"/>
                    <a:pt x="153" y="3"/>
                  </a:cubicBezTo>
                  <a:cubicBezTo>
                    <a:pt x="101" y="30"/>
                    <a:pt x="53" y="55"/>
                    <a:pt x="1" y="79"/>
                  </a:cubicBezTo>
                  <a:cubicBezTo>
                    <a:pt x="60" y="189"/>
                    <a:pt x="118" y="300"/>
                    <a:pt x="170" y="414"/>
                  </a:cubicBezTo>
                  <a:lnTo>
                    <a:pt x="170" y="414"/>
                  </a:lnTo>
                  <a:cubicBezTo>
                    <a:pt x="169" y="404"/>
                    <a:pt x="391" y="307"/>
                    <a:pt x="398" y="276"/>
                  </a:cubicBezTo>
                  <a:cubicBezTo>
                    <a:pt x="411" y="227"/>
                    <a:pt x="220" y="1"/>
                    <a:pt x="161" y="1"/>
                  </a:cubicBezTo>
                  <a:close/>
                  <a:moveTo>
                    <a:pt x="170" y="414"/>
                  </a:moveTo>
                  <a:lnTo>
                    <a:pt x="170" y="414"/>
                  </a:lnTo>
                  <a:cubicBezTo>
                    <a:pt x="170" y="414"/>
                    <a:pt x="170" y="414"/>
                    <a:pt x="170" y="414"/>
                  </a:cubicBezTo>
                  <a:lnTo>
                    <a:pt x="170" y="414"/>
                  </a:lnTo>
                  <a:cubicBezTo>
                    <a:pt x="170" y="414"/>
                    <a:pt x="170" y="414"/>
                    <a:pt x="170" y="4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1"/>
            <p:cNvSpPr/>
            <p:nvPr/>
          </p:nvSpPr>
          <p:spPr>
            <a:xfrm>
              <a:off x="3805803" y="1851012"/>
              <a:ext cx="32497" cy="23807"/>
            </a:xfrm>
            <a:custGeom>
              <a:avLst/>
              <a:gdLst/>
              <a:ahLst/>
              <a:cxnLst/>
              <a:rect l="l" t="t" r="r" b="b"/>
              <a:pathLst>
                <a:path w="520" h="381" extrusionOk="0">
                  <a:moveTo>
                    <a:pt x="67" y="1"/>
                  </a:moveTo>
                  <a:cubicBezTo>
                    <a:pt x="46" y="25"/>
                    <a:pt x="25" y="49"/>
                    <a:pt x="1" y="73"/>
                  </a:cubicBezTo>
                  <a:lnTo>
                    <a:pt x="112" y="256"/>
                  </a:lnTo>
                  <a:cubicBezTo>
                    <a:pt x="160" y="298"/>
                    <a:pt x="205" y="339"/>
                    <a:pt x="250" y="381"/>
                  </a:cubicBezTo>
                  <a:cubicBezTo>
                    <a:pt x="343" y="312"/>
                    <a:pt x="433" y="239"/>
                    <a:pt x="519" y="173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1"/>
            <p:cNvSpPr/>
            <p:nvPr/>
          </p:nvSpPr>
          <p:spPr>
            <a:xfrm>
              <a:off x="3348153" y="1769282"/>
              <a:ext cx="432465" cy="348916"/>
            </a:xfrm>
            <a:custGeom>
              <a:avLst/>
              <a:gdLst/>
              <a:ahLst/>
              <a:cxnLst/>
              <a:rect l="l" t="t" r="r" b="b"/>
              <a:pathLst>
                <a:path w="6920" h="5584" extrusionOk="0">
                  <a:moveTo>
                    <a:pt x="2250" y="1"/>
                  </a:moveTo>
                  <a:cubicBezTo>
                    <a:pt x="2062" y="1"/>
                    <a:pt x="1887" y="258"/>
                    <a:pt x="1887" y="258"/>
                  </a:cubicBezTo>
                  <a:cubicBezTo>
                    <a:pt x="1626" y="147"/>
                    <a:pt x="1406" y="107"/>
                    <a:pt x="1225" y="107"/>
                  </a:cubicBezTo>
                  <a:cubicBezTo>
                    <a:pt x="783" y="107"/>
                    <a:pt x="577" y="344"/>
                    <a:pt x="577" y="344"/>
                  </a:cubicBezTo>
                  <a:cubicBezTo>
                    <a:pt x="577" y="344"/>
                    <a:pt x="319" y="22"/>
                    <a:pt x="165" y="22"/>
                  </a:cubicBezTo>
                  <a:cubicBezTo>
                    <a:pt x="159" y="22"/>
                    <a:pt x="154" y="22"/>
                    <a:pt x="149" y="23"/>
                  </a:cubicBezTo>
                  <a:cubicBezTo>
                    <a:pt x="0" y="47"/>
                    <a:pt x="149" y="583"/>
                    <a:pt x="149" y="583"/>
                  </a:cubicBezTo>
                  <a:lnTo>
                    <a:pt x="301" y="897"/>
                  </a:lnTo>
                  <a:lnTo>
                    <a:pt x="149" y="1353"/>
                  </a:lnTo>
                  <a:cubicBezTo>
                    <a:pt x="149" y="1353"/>
                    <a:pt x="225" y="1644"/>
                    <a:pt x="750" y="1896"/>
                  </a:cubicBezTo>
                  <a:cubicBezTo>
                    <a:pt x="875" y="1955"/>
                    <a:pt x="1013" y="1974"/>
                    <a:pt x="1142" y="1974"/>
                  </a:cubicBezTo>
                  <a:cubicBezTo>
                    <a:pt x="1400" y="1974"/>
                    <a:pt x="1621" y="1896"/>
                    <a:pt x="1621" y="1896"/>
                  </a:cubicBezTo>
                  <a:cubicBezTo>
                    <a:pt x="1777" y="2304"/>
                    <a:pt x="2416" y="3994"/>
                    <a:pt x="2489" y="4295"/>
                  </a:cubicBezTo>
                  <a:cubicBezTo>
                    <a:pt x="2551" y="4537"/>
                    <a:pt x="2395" y="5072"/>
                    <a:pt x="2299" y="5373"/>
                  </a:cubicBezTo>
                  <a:cubicBezTo>
                    <a:pt x="2264" y="5477"/>
                    <a:pt x="2340" y="5584"/>
                    <a:pt x="2451" y="5584"/>
                  </a:cubicBezTo>
                  <a:cubicBezTo>
                    <a:pt x="2665" y="5584"/>
                    <a:pt x="2845" y="5432"/>
                    <a:pt x="2879" y="5221"/>
                  </a:cubicBezTo>
                  <a:cubicBezTo>
                    <a:pt x="2941" y="4861"/>
                    <a:pt x="3018" y="4326"/>
                    <a:pt x="2962" y="4115"/>
                  </a:cubicBezTo>
                  <a:cubicBezTo>
                    <a:pt x="2948" y="4060"/>
                    <a:pt x="2931" y="3997"/>
                    <a:pt x="2914" y="3932"/>
                  </a:cubicBezTo>
                  <a:cubicBezTo>
                    <a:pt x="2834" y="3607"/>
                    <a:pt x="2748" y="3224"/>
                    <a:pt x="2748" y="3223"/>
                  </a:cubicBezTo>
                  <a:lnTo>
                    <a:pt x="2748" y="3223"/>
                  </a:lnTo>
                  <a:lnTo>
                    <a:pt x="3201" y="4855"/>
                  </a:lnTo>
                  <a:lnTo>
                    <a:pt x="3132" y="5186"/>
                  </a:lnTo>
                  <a:cubicBezTo>
                    <a:pt x="3087" y="5390"/>
                    <a:pt x="3246" y="5584"/>
                    <a:pt x="3453" y="5584"/>
                  </a:cubicBezTo>
                  <a:cubicBezTo>
                    <a:pt x="3574" y="5584"/>
                    <a:pt x="3667" y="5490"/>
                    <a:pt x="3667" y="5373"/>
                  </a:cubicBezTo>
                  <a:cubicBezTo>
                    <a:pt x="3667" y="5114"/>
                    <a:pt x="3678" y="4682"/>
                    <a:pt x="3733" y="4426"/>
                  </a:cubicBezTo>
                  <a:cubicBezTo>
                    <a:pt x="3819" y="4039"/>
                    <a:pt x="3733" y="3524"/>
                    <a:pt x="3733" y="3524"/>
                  </a:cubicBezTo>
                  <a:lnTo>
                    <a:pt x="4148" y="3524"/>
                  </a:lnTo>
                  <a:cubicBezTo>
                    <a:pt x="4448" y="4084"/>
                    <a:pt x="4511" y="4201"/>
                    <a:pt x="4811" y="4765"/>
                  </a:cubicBezTo>
                  <a:lnTo>
                    <a:pt x="4663" y="4982"/>
                  </a:lnTo>
                  <a:cubicBezTo>
                    <a:pt x="4666" y="5124"/>
                    <a:pt x="4777" y="5238"/>
                    <a:pt x="4918" y="5245"/>
                  </a:cubicBezTo>
                  <a:cubicBezTo>
                    <a:pt x="4944" y="5247"/>
                    <a:pt x="4971" y="5247"/>
                    <a:pt x="4997" y="5247"/>
                  </a:cubicBezTo>
                  <a:cubicBezTo>
                    <a:pt x="5034" y="5247"/>
                    <a:pt x="5072" y="5246"/>
                    <a:pt x="5109" y="5242"/>
                  </a:cubicBezTo>
                  <a:cubicBezTo>
                    <a:pt x="5392" y="5086"/>
                    <a:pt x="5344" y="4651"/>
                    <a:pt x="5292" y="4391"/>
                  </a:cubicBezTo>
                  <a:cubicBezTo>
                    <a:pt x="5257" y="4229"/>
                    <a:pt x="5236" y="3635"/>
                    <a:pt x="5112" y="3524"/>
                  </a:cubicBezTo>
                  <a:lnTo>
                    <a:pt x="5112" y="3524"/>
                  </a:lnTo>
                  <a:cubicBezTo>
                    <a:pt x="5278" y="3669"/>
                    <a:pt x="5433" y="3863"/>
                    <a:pt x="5627" y="3990"/>
                  </a:cubicBezTo>
                  <a:cubicBezTo>
                    <a:pt x="5792" y="4102"/>
                    <a:pt x="5934" y="4117"/>
                    <a:pt x="6099" y="4117"/>
                  </a:cubicBezTo>
                  <a:cubicBezTo>
                    <a:pt x="6159" y="4117"/>
                    <a:pt x="6222" y="4115"/>
                    <a:pt x="6291" y="4115"/>
                  </a:cubicBezTo>
                  <a:lnTo>
                    <a:pt x="6291" y="4682"/>
                  </a:lnTo>
                  <a:lnTo>
                    <a:pt x="6287" y="4685"/>
                  </a:lnTo>
                  <a:cubicBezTo>
                    <a:pt x="6164" y="4891"/>
                    <a:pt x="6327" y="5135"/>
                    <a:pt x="6530" y="5135"/>
                  </a:cubicBezTo>
                  <a:cubicBezTo>
                    <a:pt x="6572" y="5135"/>
                    <a:pt x="6617" y="5124"/>
                    <a:pt x="6660" y="5100"/>
                  </a:cubicBezTo>
                  <a:cubicBezTo>
                    <a:pt x="6681" y="5086"/>
                    <a:pt x="6702" y="5072"/>
                    <a:pt x="6719" y="5052"/>
                  </a:cubicBezTo>
                  <a:cubicBezTo>
                    <a:pt x="6920" y="4823"/>
                    <a:pt x="6878" y="2923"/>
                    <a:pt x="6795" y="2508"/>
                  </a:cubicBezTo>
                  <a:cubicBezTo>
                    <a:pt x="6767" y="2373"/>
                    <a:pt x="6723" y="2242"/>
                    <a:pt x="6660" y="2117"/>
                  </a:cubicBezTo>
                  <a:cubicBezTo>
                    <a:pt x="6287" y="1381"/>
                    <a:pt x="5524" y="1295"/>
                    <a:pt x="4712" y="1295"/>
                  </a:cubicBezTo>
                  <a:cubicBezTo>
                    <a:pt x="4464" y="1295"/>
                    <a:pt x="4211" y="1303"/>
                    <a:pt x="3964" y="1303"/>
                  </a:cubicBezTo>
                  <a:cubicBezTo>
                    <a:pt x="3432" y="1303"/>
                    <a:pt x="2923" y="1266"/>
                    <a:pt x="2534" y="1032"/>
                  </a:cubicBezTo>
                  <a:lnTo>
                    <a:pt x="2236" y="856"/>
                  </a:lnTo>
                  <a:cubicBezTo>
                    <a:pt x="2274" y="686"/>
                    <a:pt x="2295" y="552"/>
                    <a:pt x="2340" y="517"/>
                  </a:cubicBezTo>
                  <a:cubicBezTo>
                    <a:pt x="2468" y="410"/>
                    <a:pt x="2554" y="130"/>
                    <a:pt x="2340" y="23"/>
                  </a:cubicBezTo>
                  <a:cubicBezTo>
                    <a:pt x="2310" y="8"/>
                    <a:pt x="2280" y="1"/>
                    <a:pt x="22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1"/>
            <p:cNvSpPr/>
            <p:nvPr/>
          </p:nvSpPr>
          <p:spPr>
            <a:xfrm>
              <a:off x="3387462" y="1829268"/>
              <a:ext cx="60308" cy="63360"/>
            </a:xfrm>
            <a:custGeom>
              <a:avLst/>
              <a:gdLst/>
              <a:ahLst/>
              <a:cxnLst/>
              <a:rect l="l" t="t" r="r" b="b"/>
              <a:pathLst>
                <a:path w="965" h="1014" extrusionOk="0">
                  <a:moveTo>
                    <a:pt x="515" y="1"/>
                  </a:moveTo>
                  <a:cubicBezTo>
                    <a:pt x="485" y="1"/>
                    <a:pt x="455" y="4"/>
                    <a:pt x="425" y="10"/>
                  </a:cubicBezTo>
                  <a:cubicBezTo>
                    <a:pt x="221" y="51"/>
                    <a:pt x="135" y="248"/>
                    <a:pt x="80" y="431"/>
                  </a:cubicBezTo>
                  <a:cubicBezTo>
                    <a:pt x="38" y="573"/>
                    <a:pt x="11" y="722"/>
                    <a:pt x="0" y="870"/>
                  </a:cubicBezTo>
                  <a:cubicBezTo>
                    <a:pt x="38" y="891"/>
                    <a:pt x="80" y="912"/>
                    <a:pt x="121" y="936"/>
                  </a:cubicBezTo>
                  <a:cubicBezTo>
                    <a:pt x="245" y="994"/>
                    <a:pt x="383" y="1014"/>
                    <a:pt x="511" y="1014"/>
                  </a:cubicBezTo>
                  <a:cubicBezTo>
                    <a:pt x="619" y="1014"/>
                    <a:pt x="720" y="1000"/>
                    <a:pt x="802" y="984"/>
                  </a:cubicBezTo>
                  <a:cubicBezTo>
                    <a:pt x="906" y="736"/>
                    <a:pt x="965" y="483"/>
                    <a:pt x="902" y="266"/>
                  </a:cubicBezTo>
                  <a:cubicBezTo>
                    <a:pt x="852" y="98"/>
                    <a:pt x="685" y="1"/>
                    <a:pt x="5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1"/>
            <p:cNvSpPr/>
            <p:nvPr/>
          </p:nvSpPr>
          <p:spPr>
            <a:xfrm>
              <a:off x="3478580" y="1778030"/>
              <a:ext cx="12624" cy="28118"/>
            </a:xfrm>
            <a:custGeom>
              <a:avLst/>
              <a:gdLst/>
              <a:ahLst/>
              <a:cxnLst/>
              <a:rect l="l" t="t" r="r" b="b"/>
              <a:pathLst>
                <a:path w="202" h="450" extrusionOk="0">
                  <a:moveTo>
                    <a:pt x="201" y="0"/>
                  </a:moveTo>
                  <a:cubicBezTo>
                    <a:pt x="125" y="56"/>
                    <a:pt x="56" y="118"/>
                    <a:pt x="1" y="190"/>
                  </a:cubicBezTo>
                  <a:cubicBezTo>
                    <a:pt x="35" y="260"/>
                    <a:pt x="70" y="329"/>
                    <a:pt x="101" y="398"/>
                  </a:cubicBezTo>
                  <a:cubicBezTo>
                    <a:pt x="108" y="415"/>
                    <a:pt x="118" y="432"/>
                    <a:pt x="125" y="450"/>
                  </a:cubicBezTo>
                  <a:cubicBezTo>
                    <a:pt x="156" y="301"/>
                    <a:pt x="181" y="152"/>
                    <a:pt x="20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1"/>
            <p:cNvSpPr/>
            <p:nvPr/>
          </p:nvSpPr>
          <p:spPr>
            <a:xfrm>
              <a:off x="3358964" y="1780154"/>
              <a:ext cx="21873" cy="32492"/>
            </a:xfrm>
            <a:custGeom>
              <a:avLst/>
              <a:gdLst/>
              <a:ahLst/>
              <a:cxnLst/>
              <a:rect l="l" t="t" r="r" b="b"/>
              <a:pathLst>
                <a:path w="350" h="520" extrusionOk="0">
                  <a:moveTo>
                    <a:pt x="0" y="1"/>
                  </a:moveTo>
                  <a:cubicBezTo>
                    <a:pt x="35" y="174"/>
                    <a:pt x="66" y="346"/>
                    <a:pt x="100" y="519"/>
                  </a:cubicBezTo>
                  <a:cubicBezTo>
                    <a:pt x="180" y="429"/>
                    <a:pt x="263" y="343"/>
                    <a:pt x="349" y="260"/>
                  </a:cubicBezTo>
                  <a:cubicBezTo>
                    <a:pt x="221" y="188"/>
                    <a:pt x="107" y="101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1"/>
            <p:cNvSpPr/>
            <p:nvPr/>
          </p:nvSpPr>
          <p:spPr>
            <a:xfrm>
              <a:off x="3576447" y="1850138"/>
              <a:ext cx="30498" cy="77606"/>
            </a:xfrm>
            <a:custGeom>
              <a:avLst/>
              <a:gdLst/>
              <a:ahLst/>
              <a:cxnLst/>
              <a:rect l="l" t="t" r="r" b="b"/>
              <a:pathLst>
                <a:path w="488" h="1242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15"/>
                    <a:pt x="101" y="830"/>
                    <a:pt x="80" y="1241"/>
                  </a:cubicBezTo>
                  <a:cubicBezTo>
                    <a:pt x="229" y="1048"/>
                    <a:pt x="370" y="854"/>
                    <a:pt x="429" y="592"/>
                  </a:cubicBezTo>
                  <a:cubicBezTo>
                    <a:pt x="470" y="398"/>
                    <a:pt x="488" y="205"/>
                    <a:pt x="488" y="8"/>
                  </a:cubicBezTo>
                  <a:cubicBezTo>
                    <a:pt x="322" y="8"/>
                    <a:pt x="159" y="8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1"/>
            <p:cNvSpPr/>
            <p:nvPr/>
          </p:nvSpPr>
          <p:spPr>
            <a:xfrm>
              <a:off x="3654441" y="1850388"/>
              <a:ext cx="15374" cy="86854"/>
            </a:xfrm>
            <a:custGeom>
              <a:avLst/>
              <a:gdLst/>
              <a:ahLst/>
              <a:cxnLst/>
              <a:rect l="l" t="t" r="r" b="b"/>
              <a:pathLst>
                <a:path w="246" h="1390" extrusionOk="0">
                  <a:moveTo>
                    <a:pt x="0" y="0"/>
                  </a:moveTo>
                  <a:cubicBezTo>
                    <a:pt x="49" y="460"/>
                    <a:pt x="59" y="926"/>
                    <a:pt x="31" y="1390"/>
                  </a:cubicBezTo>
                  <a:cubicBezTo>
                    <a:pt x="190" y="1013"/>
                    <a:pt x="211" y="608"/>
                    <a:pt x="235" y="169"/>
                  </a:cubicBezTo>
                  <a:cubicBezTo>
                    <a:pt x="239" y="118"/>
                    <a:pt x="242" y="62"/>
                    <a:pt x="246" y="11"/>
                  </a:cubicBezTo>
                  <a:cubicBezTo>
                    <a:pt x="163" y="4"/>
                    <a:pt x="83" y="0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1"/>
            <p:cNvSpPr/>
            <p:nvPr/>
          </p:nvSpPr>
          <p:spPr>
            <a:xfrm>
              <a:off x="3725247" y="1863947"/>
              <a:ext cx="19498" cy="64859"/>
            </a:xfrm>
            <a:custGeom>
              <a:avLst/>
              <a:gdLst/>
              <a:ahLst/>
              <a:cxnLst/>
              <a:rect l="l" t="t" r="r" b="b"/>
              <a:pathLst>
                <a:path w="312" h="1038" extrusionOk="0">
                  <a:moveTo>
                    <a:pt x="25" y="1"/>
                  </a:moveTo>
                  <a:cubicBezTo>
                    <a:pt x="42" y="346"/>
                    <a:pt x="32" y="692"/>
                    <a:pt x="1" y="1038"/>
                  </a:cubicBezTo>
                  <a:cubicBezTo>
                    <a:pt x="139" y="768"/>
                    <a:pt x="243" y="485"/>
                    <a:pt x="312" y="191"/>
                  </a:cubicBezTo>
                  <a:cubicBezTo>
                    <a:pt x="225" y="115"/>
                    <a:pt x="129" y="53"/>
                    <a:pt x="2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1"/>
            <p:cNvSpPr/>
            <p:nvPr/>
          </p:nvSpPr>
          <p:spPr>
            <a:xfrm>
              <a:off x="3486579" y="1941491"/>
              <a:ext cx="30560" cy="64859"/>
            </a:xfrm>
            <a:custGeom>
              <a:avLst/>
              <a:gdLst/>
              <a:ahLst/>
              <a:cxnLst/>
              <a:rect l="l" t="t" r="r" b="b"/>
              <a:pathLst>
                <a:path w="489" h="1038" extrusionOk="0">
                  <a:moveTo>
                    <a:pt x="488" y="1"/>
                  </a:moveTo>
                  <a:lnTo>
                    <a:pt x="488" y="1"/>
                  </a:lnTo>
                  <a:cubicBezTo>
                    <a:pt x="339" y="253"/>
                    <a:pt x="170" y="491"/>
                    <a:pt x="1" y="737"/>
                  </a:cubicBezTo>
                  <a:cubicBezTo>
                    <a:pt x="39" y="844"/>
                    <a:pt x="77" y="944"/>
                    <a:pt x="108" y="1037"/>
                  </a:cubicBezTo>
                  <a:cubicBezTo>
                    <a:pt x="274" y="706"/>
                    <a:pt x="402" y="360"/>
                    <a:pt x="48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1"/>
            <p:cNvSpPr/>
            <p:nvPr/>
          </p:nvSpPr>
          <p:spPr>
            <a:xfrm>
              <a:off x="3461956" y="1892065"/>
              <a:ext cx="30123" cy="4324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481" y="0"/>
                  </a:moveTo>
                  <a:lnTo>
                    <a:pt x="481" y="0"/>
                  </a:lnTo>
                  <a:cubicBezTo>
                    <a:pt x="322" y="156"/>
                    <a:pt x="163" y="308"/>
                    <a:pt x="1" y="460"/>
                  </a:cubicBezTo>
                  <a:cubicBezTo>
                    <a:pt x="28" y="536"/>
                    <a:pt x="59" y="612"/>
                    <a:pt x="87" y="691"/>
                  </a:cubicBezTo>
                  <a:cubicBezTo>
                    <a:pt x="243" y="477"/>
                    <a:pt x="374" y="246"/>
                    <a:pt x="48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1"/>
            <p:cNvSpPr/>
            <p:nvPr/>
          </p:nvSpPr>
          <p:spPr>
            <a:xfrm>
              <a:off x="3380025" y="1813209"/>
              <a:ext cx="29248" cy="8061"/>
            </a:xfrm>
            <a:custGeom>
              <a:avLst/>
              <a:gdLst/>
              <a:ahLst/>
              <a:cxnLst/>
              <a:rect l="l" t="t" r="r" b="b"/>
              <a:pathLst>
                <a:path w="468" h="129" extrusionOk="0">
                  <a:moveTo>
                    <a:pt x="158" y="0"/>
                  </a:moveTo>
                  <a:cubicBezTo>
                    <a:pt x="116" y="0"/>
                    <a:pt x="74" y="5"/>
                    <a:pt x="33" y="14"/>
                  </a:cubicBezTo>
                  <a:cubicBezTo>
                    <a:pt x="1" y="24"/>
                    <a:pt x="11" y="67"/>
                    <a:pt x="40" y="67"/>
                  </a:cubicBezTo>
                  <a:cubicBezTo>
                    <a:pt x="42" y="67"/>
                    <a:pt x="44" y="67"/>
                    <a:pt x="47" y="66"/>
                  </a:cubicBezTo>
                  <a:cubicBezTo>
                    <a:pt x="81" y="60"/>
                    <a:pt x="115" y="56"/>
                    <a:pt x="149" y="56"/>
                  </a:cubicBezTo>
                  <a:cubicBezTo>
                    <a:pt x="239" y="56"/>
                    <a:pt x="329" y="80"/>
                    <a:pt x="410" y="125"/>
                  </a:cubicBezTo>
                  <a:cubicBezTo>
                    <a:pt x="415" y="128"/>
                    <a:pt x="420" y="129"/>
                    <a:pt x="424" y="129"/>
                  </a:cubicBezTo>
                  <a:cubicBezTo>
                    <a:pt x="451" y="129"/>
                    <a:pt x="467" y="91"/>
                    <a:pt x="441" y="77"/>
                  </a:cubicBezTo>
                  <a:cubicBezTo>
                    <a:pt x="354" y="26"/>
                    <a:pt x="256" y="0"/>
                    <a:pt x="15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1"/>
            <p:cNvSpPr/>
            <p:nvPr/>
          </p:nvSpPr>
          <p:spPr>
            <a:xfrm>
              <a:off x="3387462" y="1814271"/>
              <a:ext cx="18811" cy="16559"/>
            </a:xfrm>
            <a:custGeom>
              <a:avLst/>
              <a:gdLst/>
              <a:ahLst/>
              <a:cxnLst/>
              <a:rect l="l" t="t" r="r" b="b"/>
              <a:pathLst>
                <a:path w="301" h="265" extrusionOk="0">
                  <a:moveTo>
                    <a:pt x="149" y="1"/>
                  </a:moveTo>
                  <a:cubicBezTo>
                    <a:pt x="142" y="1"/>
                    <a:pt x="134" y="3"/>
                    <a:pt x="127" y="6"/>
                  </a:cubicBezTo>
                  <a:lnTo>
                    <a:pt x="127" y="6"/>
                  </a:lnTo>
                  <a:cubicBezTo>
                    <a:pt x="124" y="6"/>
                    <a:pt x="122" y="6"/>
                    <a:pt x="120" y="6"/>
                  </a:cubicBezTo>
                  <a:cubicBezTo>
                    <a:pt x="111" y="6"/>
                    <a:pt x="102" y="7"/>
                    <a:pt x="94" y="11"/>
                  </a:cubicBezTo>
                  <a:cubicBezTo>
                    <a:pt x="0" y="50"/>
                    <a:pt x="12" y="183"/>
                    <a:pt x="81" y="239"/>
                  </a:cubicBezTo>
                  <a:lnTo>
                    <a:pt x="81" y="239"/>
                  </a:lnTo>
                  <a:cubicBezTo>
                    <a:pt x="88" y="250"/>
                    <a:pt x="100" y="256"/>
                    <a:pt x="113" y="258"/>
                  </a:cubicBezTo>
                  <a:lnTo>
                    <a:pt x="113" y="258"/>
                  </a:lnTo>
                  <a:cubicBezTo>
                    <a:pt x="125" y="262"/>
                    <a:pt x="137" y="265"/>
                    <a:pt x="151" y="265"/>
                  </a:cubicBezTo>
                  <a:cubicBezTo>
                    <a:pt x="156" y="265"/>
                    <a:pt x="161" y="264"/>
                    <a:pt x="166" y="264"/>
                  </a:cubicBezTo>
                  <a:cubicBezTo>
                    <a:pt x="301" y="243"/>
                    <a:pt x="291" y="8"/>
                    <a:pt x="14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1"/>
            <p:cNvSpPr/>
            <p:nvPr/>
          </p:nvSpPr>
          <p:spPr>
            <a:xfrm>
              <a:off x="3423646" y="1813209"/>
              <a:ext cx="29248" cy="8061"/>
            </a:xfrm>
            <a:custGeom>
              <a:avLst/>
              <a:gdLst/>
              <a:ahLst/>
              <a:cxnLst/>
              <a:rect l="l" t="t" r="r" b="b"/>
              <a:pathLst>
                <a:path w="468" h="129" extrusionOk="0">
                  <a:moveTo>
                    <a:pt x="159" y="0"/>
                  </a:moveTo>
                  <a:cubicBezTo>
                    <a:pt x="117" y="0"/>
                    <a:pt x="75" y="5"/>
                    <a:pt x="33" y="14"/>
                  </a:cubicBezTo>
                  <a:cubicBezTo>
                    <a:pt x="1" y="24"/>
                    <a:pt x="11" y="67"/>
                    <a:pt x="40" y="67"/>
                  </a:cubicBezTo>
                  <a:cubicBezTo>
                    <a:pt x="42" y="67"/>
                    <a:pt x="45" y="67"/>
                    <a:pt x="47" y="66"/>
                  </a:cubicBezTo>
                  <a:cubicBezTo>
                    <a:pt x="81" y="60"/>
                    <a:pt x="115" y="56"/>
                    <a:pt x="149" y="56"/>
                  </a:cubicBezTo>
                  <a:cubicBezTo>
                    <a:pt x="240" y="56"/>
                    <a:pt x="330" y="80"/>
                    <a:pt x="413" y="125"/>
                  </a:cubicBezTo>
                  <a:cubicBezTo>
                    <a:pt x="418" y="128"/>
                    <a:pt x="422" y="129"/>
                    <a:pt x="427" y="129"/>
                  </a:cubicBezTo>
                  <a:cubicBezTo>
                    <a:pt x="451" y="129"/>
                    <a:pt x="467" y="91"/>
                    <a:pt x="441" y="77"/>
                  </a:cubicBezTo>
                  <a:cubicBezTo>
                    <a:pt x="354" y="26"/>
                    <a:pt x="257" y="0"/>
                    <a:pt x="15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1"/>
            <p:cNvSpPr/>
            <p:nvPr/>
          </p:nvSpPr>
          <p:spPr>
            <a:xfrm>
              <a:off x="3430583" y="1814271"/>
              <a:ext cx="19373" cy="16559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1" y="1"/>
                  </a:moveTo>
                  <a:cubicBezTo>
                    <a:pt x="152" y="1"/>
                    <a:pt x="144" y="3"/>
                    <a:pt x="136" y="6"/>
                  </a:cubicBezTo>
                  <a:lnTo>
                    <a:pt x="136" y="6"/>
                  </a:lnTo>
                  <a:cubicBezTo>
                    <a:pt x="134" y="6"/>
                    <a:pt x="132" y="6"/>
                    <a:pt x="129" y="6"/>
                  </a:cubicBezTo>
                  <a:cubicBezTo>
                    <a:pt x="121" y="6"/>
                    <a:pt x="113" y="7"/>
                    <a:pt x="105" y="11"/>
                  </a:cubicBezTo>
                  <a:cubicBezTo>
                    <a:pt x="0" y="54"/>
                    <a:pt x="23" y="208"/>
                    <a:pt x="109" y="252"/>
                  </a:cubicBezTo>
                  <a:lnTo>
                    <a:pt x="109" y="252"/>
                  </a:lnTo>
                  <a:cubicBezTo>
                    <a:pt x="113" y="255"/>
                    <a:pt x="117" y="257"/>
                    <a:pt x="121" y="258"/>
                  </a:cubicBezTo>
                  <a:lnTo>
                    <a:pt x="121" y="258"/>
                  </a:lnTo>
                  <a:cubicBezTo>
                    <a:pt x="133" y="262"/>
                    <a:pt x="146" y="265"/>
                    <a:pt x="159" y="265"/>
                  </a:cubicBezTo>
                  <a:cubicBezTo>
                    <a:pt x="164" y="265"/>
                    <a:pt x="169" y="264"/>
                    <a:pt x="174" y="264"/>
                  </a:cubicBezTo>
                  <a:cubicBezTo>
                    <a:pt x="309" y="243"/>
                    <a:pt x="299" y="8"/>
                    <a:pt x="1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1"/>
            <p:cNvSpPr/>
            <p:nvPr/>
          </p:nvSpPr>
          <p:spPr>
            <a:xfrm>
              <a:off x="3398648" y="1833329"/>
              <a:ext cx="34935" cy="33992"/>
            </a:xfrm>
            <a:custGeom>
              <a:avLst/>
              <a:gdLst/>
              <a:ahLst/>
              <a:cxnLst/>
              <a:rect l="l" t="t" r="r" b="b"/>
              <a:pathLst>
                <a:path w="559" h="544" extrusionOk="0">
                  <a:moveTo>
                    <a:pt x="216" y="0"/>
                  </a:moveTo>
                  <a:cubicBezTo>
                    <a:pt x="174" y="0"/>
                    <a:pt x="131" y="8"/>
                    <a:pt x="87" y="28"/>
                  </a:cubicBezTo>
                  <a:cubicBezTo>
                    <a:pt x="94" y="125"/>
                    <a:pt x="139" y="214"/>
                    <a:pt x="208" y="284"/>
                  </a:cubicBezTo>
                  <a:cubicBezTo>
                    <a:pt x="212" y="322"/>
                    <a:pt x="205" y="360"/>
                    <a:pt x="195" y="394"/>
                  </a:cubicBezTo>
                  <a:cubicBezTo>
                    <a:pt x="174" y="441"/>
                    <a:pt x="127" y="470"/>
                    <a:pt x="78" y="470"/>
                  </a:cubicBezTo>
                  <a:cubicBezTo>
                    <a:pt x="68" y="470"/>
                    <a:pt x="59" y="469"/>
                    <a:pt x="49" y="467"/>
                  </a:cubicBezTo>
                  <a:cubicBezTo>
                    <a:pt x="46" y="466"/>
                    <a:pt x="43" y="465"/>
                    <a:pt x="40" y="465"/>
                  </a:cubicBezTo>
                  <a:cubicBezTo>
                    <a:pt x="15" y="465"/>
                    <a:pt x="0" y="503"/>
                    <a:pt x="25" y="522"/>
                  </a:cubicBezTo>
                  <a:cubicBezTo>
                    <a:pt x="45" y="537"/>
                    <a:pt x="67" y="544"/>
                    <a:pt x="89" y="544"/>
                  </a:cubicBezTo>
                  <a:cubicBezTo>
                    <a:pt x="137" y="544"/>
                    <a:pt x="186" y="513"/>
                    <a:pt x="212" y="470"/>
                  </a:cubicBezTo>
                  <a:cubicBezTo>
                    <a:pt x="174" y="432"/>
                    <a:pt x="198" y="363"/>
                    <a:pt x="257" y="360"/>
                  </a:cubicBezTo>
                  <a:cubicBezTo>
                    <a:pt x="258" y="359"/>
                    <a:pt x="260" y="359"/>
                    <a:pt x="261" y="359"/>
                  </a:cubicBezTo>
                  <a:cubicBezTo>
                    <a:pt x="314" y="359"/>
                    <a:pt x="346" y="423"/>
                    <a:pt x="309" y="467"/>
                  </a:cubicBezTo>
                  <a:cubicBezTo>
                    <a:pt x="342" y="494"/>
                    <a:pt x="394" y="515"/>
                    <a:pt x="443" y="515"/>
                  </a:cubicBezTo>
                  <a:cubicBezTo>
                    <a:pt x="484" y="515"/>
                    <a:pt x="523" y="500"/>
                    <a:pt x="544" y="460"/>
                  </a:cubicBezTo>
                  <a:cubicBezTo>
                    <a:pt x="558" y="430"/>
                    <a:pt x="538" y="398"/>
                    <a:pt x="508" y="398"/>
                  </a:cubicBezTo>
                  <a:cubicBezTo>
                    <a:pt x="503" y="398"/>
                    <a:pt x="497" y="399"/>
                    <a:pt x="492" y="401"/>
                  </a:cubicBezTo>
                  <a:cubicBezTo>
                    <a:pt x="469" y="410"/>
                    <a:pt x="446" y="415"/>
                    <a:pt x="424" y="415"/>
                  </a:cubicBezTo>
                  <a:cubicBezTo>
                    <a:pt x="393" y="415"/>
                    <a:pt x="364" y="404"/>
                    <a:pt x="340" y="373"/>
                  </a:cubicBezTo>
                  <a:cubicBezTo>
                    <a:pt x="309" y="335"/>
                    <a:pt x="295" y="290"/>
                    <a:pt x="295" y="242"/>
                  </a:cubicBezTo>
                  <a:cubicBezTo>
                    <a:pt x="333" y="173"/>
                    <a:pt x="378" y="104"/>
                    <a:pt x="430" y="42"/>
                  </a:cubicBezTo>
                  <a:cubicBezTo>
                    <a:pt x="355" y="20"/>
                    <a:pt x="286" y="0"/>
                    <a:pt x="21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1"/>
            <p:cNvSpPr/>
            <p:nvPr/>
          </p:nvSpPr>
          <p:spPr>
            <a:xfrm>
              <a:off x="3364339" y="1829830"/>
              <a:ext cx="13874" cy="7873"/>
            </a:xfrm>
            <a:custGeom>
              <a:avLst/>
              <a:gdLst/>
              <a:ahLst/>
              <a:cxnLst/>
              <a:rect l="l" t="t" r="r" b="b"/>
              <a:pathLst>
                <a:path w="222" h="126" extrusionOk="0">
                  <a:moveTo>
                    <a:pt x="39" y="1"/>
                  </a:moveTo>
                  <a:cubicBezTo>
                    <a:pt x="28" y="32"/>
                    <a:pt x="28" y="63"/>
                    <a:pt x="32" y="94"/>
                  </a:cubicBezTo>
                  <a:lnTo>
                    <a:pt x="0" y="125"/>
                  </a:lnTo>
                  <a:lnTo>
                    <a:pt x="222" y="125"/>
                  </a:lnTo>
                  <a:cubicBezTo>
                    <a:pt x="159" y="84"/>
                    <a:pt x="97" y="42"/>
                    <a:pt x="3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1"/>
            <p:cNvSpPr/>
            <p:nvPr/>
          </p:nvSpPr>
          <p:spPr>
            <a:xfrm>
              <a:off x="3457644" y="1840702"/>
              <a:ext cx="14561" cy="12310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197" y="1"/>
                  </a:moveTo>
                  <a:cubicBezTo>
                    <a:pt x="194" y="1"/>
                    <a:pt x="190" y="2"/>
                    <a:pt x="187" y="3"/>
                  </a:cubicBezTo>
                  <a:lnTo>
                    <a:pt x="1" y="24"/>
                  </a:lnTo>
                  <a:lnTo>
                    <a:pt x="177" y="197"/>
                  </a:lnTo>
                  <a:lnTo>
                    <a:pt x="177" y="176"/>
                  </a:lnTo>
                  <a:lnTo>
                    <a:pt x="218" y="58"/>
                  </a:lnTo>
                  <a:cubicBezTo>
                    <a:pt x="225" y="41"/>
                    <a:pt x="232" y="17"/>
                    <a:pt x="215" y="7"/>
                  </a:cubicBezTo>
                  <a:cubicBezTo>
                    <a:pt x="209" y="2"/>
                    <a:pt x="203" y="1"/>
                    <a:pt x="19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1"/>
            <p:cNvSpPr/>
            <p:nvPr/>
          </p:nvSpPr>
          <p:spPr>
            <a:xfrm>
              <a:off x="3358589" y="1854012"/>
              <a:ext cx="27185" cy="9810"/>
            </a:xfrm>
            <a:custGeom>
              <a:avLst/>
              <a:gdLst/>
              <a:ahLst/>
              <a:cxnLst/>
              <a:rect l="l" t="t" r="r" b="b"/>
              <a:pathLst>
                <a:path w="435" h="157" extrusionOk="0">
                  <a:moveTo>
                    <a:pt x="72" y="1"/>
                  </a:moveTo>
                  <a:cubicBezTo>
                    <a:pt x="13" y="1"/>
                    <a:pt x="0" y="88"/>
                    <a:pt x="61" y="105"/>
                  </a:cubicBezTo>
                  <a:lnTo>
                    <a:pt x="224" y="136"/>
                  </a:lnTo>
                  <a:cubicBezTo>
                    <a:pt x="248" y="139"/>
                    <a:pt x="276" y="146"/>
                    <a:pt x="300" y="150"/>
                  </a:cubicBezTo>
                  <a:lnTo>
                    <a:pt x="345" y="156"/>
                  </a:lnTo>
                  <a:lnTo>
                    <a:pt x="379" y="156"/>
                  </a:lnTo>
                  <a:cubicBezTo>
                    <a:pt x="386" y="153"/>
                    <a:pt x="397" y="150"/>
                    <a:pt x="404" y="143"/>
                  </a:cubicBezTo>
                  <a:cubicBezTo>
                    <a:pt x="431" y="129"/>
                    <a:pt x="435" y="94"/>
                    <a:pt x="417" y="70"/>
                  </a:cubicBezTo>
                  <a:cubicBezTo>
                    <a:pt x="404" y="56"/>
                    <a:pt x="386" y="46"/>
                    <a:pt x="369" y="42"/>
                  </a:cubicBezTo>
                  <a:lnTo>
                    <a:pt x="324" y="35"/>
                  </a:lnTo>
                  <a:cubicBezTo>
                    <a:pt x="296" y="32"/>
                    <a:pt x="269" y="25"/>
                    <a:pt x="238" y="22"/>
                  </a:cubicBezTo>
                  <a:lnTo>
                    <a:pt x="75" y="1"/>
                  </a:lnTo>
                  <a:cubicBezTo>
                    <a:pt x="74" y="1"/>
                    <a:pt x="73" y="1"/>
                    <a:pt x="7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1"/>
            <p:cNvSpPr/>
            <p:nvPr/>
          </p:nvSpPr>
          <p:spPr>
            <a:xfrm>
              <a:off x="3456769" y="1825019"/>
              <a:ext cx="14749" cy="4874"/>
            </a:xfrm>
            <a:custGeom>
              <a:avLst/>
              <a:gdLst/>
              <a:ahLst/>
              <a:cxnLst/>
              <a:rect l="l" t="t" r="r" b="b"/>
              <a:pathLst>
                <a:path w="236" h="78" extrusionOk="0">
                  <a:moveTo>
                    <a:pt x="54" y="1"/>
                  </a:moveTo>
                  <a:cubicBezTo>
                    <a:pt x="41" y="1"/>
                    <a:pt x="29" y="2"/>
                    <a:pt x="20" y="10"/>
                  </a:cubicBezTo>
                  <a:lnTo>
                    <a:pt x="20" y="10"/>
                  </a:lnTo>
                  <a:cubicBezTo>
                    <a:pt x="9" y="15"/>
                    <a:pt x="1" y="24"/>
                    <a:pt x="1" y="36"/>
                  </a:cubicBezTo>
                  <a:cubicBezTo>
                    <a:pt x="1" y="50"/>
                    <a:pt x="11" y="64"/>
                    <a:pt x="25" y="67"/>
                  </a:cubicBezTo>
                  <a:lnTo>
                    <a:pt x="25" y="69"/>
                  </a:lnTo>
                  <a:lnTo>
                    <a:pt x="25" y="69"/>
                  </a:lnTo>
                  <a:lnTo>
                    <a:pt x="15" y="64"/>
                  </a:lnTo>
                  <a:lnTo>
                    <a:pt x="15" y="64"/>
                  </a:lnTo>
                  <a:cubicBezTo>
                    <a:pt x="21" y="71"/>
                    <a:pt x="32" y="78"/>
                    <a:pt x="42" y="78"/>
                  </a:cubicBezTo>
                  <a:lnTo>
                    <a:pt x="180" y="78"/>
                  </a:lnTo>
                  <a:cubicBezTo>
                    <a:pt x="194" y="78"/>
                    <a:pt x="205" y="74"/>
                    <a:pt x="218" y="71"/>
                  </a:cubicBezTo>
                  <a:cubicBezTo>
                    <a:pt x="229" y="64"/>
                    <a:pt x="236" y="54"/>
                    <a:pt x="236" y="40"/>
                  </a:cubicBezTo>
                  <a:cubicBezTo>
                    <a:pt x="236" y="26"/>
                    <a:pt x="229" y="16"/>
                    <a:pt x="218" y="9"/>
                  </a:cubicBezTo>
                  <a:cubicBezTo>
                    <a:pt x="208" y="2"/>
                    <a:pt x="194" y="2"/>
                    <a:pt x="184" y="2"/>
                  </a:cubicBezTo>
                  <a:lnTo>
                    <a:pt x="84" y="2"/>
                  </a:lnTo>
                  <a:cubicBezTo>
                    <a:pt x="74" y="2"/>
                    <a:pt x="64" y="1"/>
                    <a:pt x="5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1"/>
            <p:cNvSpPr/>
            <p:nvPr/>
          </p:nvSpPr>
          <p:spPr>
            <a:xfrm>
              <a:off x="3669752" y="1930493"/>
              <a:ext cx="19498" cy="74107"/>
            </a:xfrm>
            <a:custGeom>
              <a:avLst/>
              <a:gdLst/>
              <a:ahLst/>
              <a:cxnLst/>
              <a:rect l="l" t="t" r="r" b="b"/>
              <a:pathLst>
                <a:path w="312" h="1186" extrusionOk="0">
                  <a:moveTo>
                    <a:pt x="263" y="0"/>
                  </a:moveTo>
                  <a:cubicBezTo>
                    <a:pt x="249" y="65"/>
                    <a:pt x="238" y="130"/>
                    <a:pt x="230" y="196"/>
                  </a:cubicBezTo>
                  <a:lnTo>
                    <a:pt x="230" y="196"/>
                  </a:lnTo>
                  <a:cubicBezTo>
                    <a:pt x="243" y="131"/>
                    <a:pt x="254" y="66"/>
                    <a:pt x="263" y="0"/>
                  </a:cubicBezTo>
                  <a:close/>
                  <a:moveTo>
                    <a:pt x="230" y="196"/>
                  </a:moveTo>
                  <a:lnTo>
                    <a:pt x="230" y="196"/>
                  </a:lnTo>
                  <a:cubicBezTo>
                    <a:pt x="180" y="449"/>
                    <a:pt x="102" y="697"/>
                    <a:pt x="1" y="934"/>
                  </a:cubicBezTo>
                  <a:lnTo>
                    <a:pt x="39" y="916"/>
                  </a:lnTo>
                  <a:lnTo>
                    <a:pt x="312" y="1186"/>
                  </a:lnTo>
                  <a:cubicBezTo>
                    <a:pt x="216" y="863"/>
                    <a:pt x="189" y="526"/>
                    <a:pt x="230" y="1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1"/>
            <p:cNvSpPr/>
            <p:nvPr/>
          </p:nvSpPr>
          <p:spPr>
            <a:xfrm>
              <a:off x="3667002" y="1927057"/>
              <a:ext cx="26310" cy="81043"/>
            </a:xfrm>
            <a:custGeom>
              <a:avLst/>
              <a:gdLst/>
              <a:ahLst/>
              <a:cxnLst/>
              <a:rect l="l" t="t" r="r" b="b"/>
              <a:pathLst>
                <a:path w="421" h="1297" extrusionOk="0">
                  <a:moveTo>
                    <a:pt x="203" y="682"/>
                  </a:moveTo>
                  <a:cubicBezTo>
                    <a:pt x="209" y="807"/>
                    <a:pt x="225" y="931"/>
                    <a:pt x="250" y="1054"/>
                  </a:cubicBezTo>
                  <a:lnTo>
                    <a:pt x="250" y="1054"/>
                  </a:lnTo>
                  <a:lnTo>
                    <a:pt x="124" y="930"/>
                  </a:lnTo>
                  <a:cubicBezTo>
                    <a:pt x="119" y="925"/>
                    <a:pt x="114" y="921"/>
                    <a:pt x="109" y="919"/>
                  </a:cubicBezTo>
                  <a:lnTo>
                    <a:pt x="109" y="919"/>
                  </a:lnTo>
                  <a:cubicBezTo>
                    <a:pt x="143" y="841"/>
                    <a:pt x="174" y="762"/>
                    <a:pt x="203" y="682"/>
                  </a:cubicBezTo>
                  <a:close/>
                  <a:moveTo>
                    <a:pt x="300" y="0"/>
                  </a:moveTo>
                  <a:cubicBezTo>
                    <a:pt x="280" y="0"/>
                    <a:pt x="262" y="11"/>
                    <a:pt x="255" y="38"/>
                  </a:cubicBezTo>
                  <a:cubicBezTo>
                    <a:pt x="254" y="43"/>
                    <a:pt x="253" y="47"/>
                    <a:pt x="252" y="52"/>
                  </a:cubicBezTo>
                  <a:lnTo>
                    <a:pt x="252" y="52"/>
                  </a:lnTo>
                  <a:lnTo>
                    <a:pt x="252" y="52"/>
                  </a:lnTo>
                  <a:cubicBezTo>
                    <a:pt x="252" y="54"/>
                    <a:pt x="251" y="57"/>
                    <a:pt x="251" y="59"/>
                  </a:cubicBezTo>
                  <a:lnTo>
                    <a:pt x="251" y="59"/>
                  </a:lnTo>
                  <a:cubicBezTo>
                    <a:pt x="236" y="131"/>
                    <a:pt x="225" y="202"/>
                    <a:pt x="216" y="274"/>
                  </a:cubicBezTo>
                  <a:lnTo>
                    <a:pt x="216" y="274"/>
                  </a:lnTo>
                  <a:cubicBezTo>
                    <a:pt x="171" y="515"/>
                    <a:pt x="103" y="751"/>
                    <a:pt x="10" y="978"/>
                  </a:cubicBezTo>
                  <a:cubicBezTo>
                    <a:pt x="1" y="1002"/>
                    <a:pt x="24" y="1020"/>
                    <a:pt x="45" y="1020"/>
                  </a:cubicBezTo>
                  <a:cubicBezTo>
                    <a:pt x="47" y="1020"/>
                    <a:pt x="49" y="1020"/>
                    <a:pt x="51" y="1020"/>
                  </a:cubicBezTo>
                  <a:lnTo>
                    <a:pt x="51" y="1020"/>
                  </a:lnTo>
                  <a:lnTo>
                    <a:pt x="314" y="1279"/>
                  </a:lnTo>
                  <a:cubicBezTo>
                    <a:pt x="326" y="1291"/>
                    <a:pt x="341" y="1296"/>
                    <a:pt x="355" y="1296"/>
                  </a:cubicBezTo>
                  <a:cubicBezTo>
                    <a:pt x="389" y="1296"/>
                    <a:pt x="421" y="1266"/>
                    <a:pt x="411" y="1227"/>
                  </a:cubicBezTo>
                  <a:cubicBezTo>
                    <a:pt x="310" y="883"/>
                    <a:pt x="287" y="523"/>
                    <a:pt x="341" y="171"/>
                  </a:cubicBezTo>
                  <a:lnTo>
                    <a:pt x="341" y="171"/>
                  </a:lnTo>
                  <a:cubicBezTo>
                    <a:pt x="348" y="137"/>
                    <a:pt x="354" y="103"/>
                    <a:pt x="359" y="69"/>
                  </a:cubicBezTo>
                  <a:lnTo>
                    <a:pt x="359" y="69"/>
                  </a:lnTo>
                  <a:cubicBezTo>
                    <a:pt x="359" y="69"/>
                    <a:pt x="359" y="69"/>
                    <a:pt x="359" y="69"/>
                  </a:cubicBezTo>
                  <a:cubicBezTo>
                    <a:pt x="365" y="29"/>
                    <a:pt x="331" y="0"/>
                    <a:pt x="30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1"/>
            <p:cNvSpPr/>
            <p:nvPr/>
          </p:nvSpPr>
          <p:spPr>
            <a:xfrm>
              <a:off x="3425771" y="1837953"/>
              <a:ext cx="16624" cy="6811"/>
            </a:xfrm>
            <a:custGeom>
              <a:avLst/>
              <a:gdLst/>
              <a:ahLst/>
              <a:cxnLst/>
              <a:rect l="l" t="t" r="r" b="b"/>
              <a:pathLst>
                <a:path w="266" h="109" extrusionOk="0">
                  <a:moveTo>
                    <a:pt x="225" y="1"/>
                  </a:moveTo>
                  <a:cubicBezTo>
                    <a:pt x="223" y="1"/>
                    <a:pt x="220" y="1"/>
                    <a:pt x="217" y="2"/>
                  </a:cubicBezTo>
                  <a:cubicBezTo>
                    <a:pt x="206" y="2"/>
                    <a:pt x="200" y="2"/>
                    <a:pt x="189" y="6"/>
                  </a:cubicBezTo>
                  <a:cubicBezTo>
                    <a:pt x="182" y="6"/>
                    <a:pt x="179" y="9"/>
                    <a:pt x="172" y="12"/>
                  </a:cubicBezTo>
                  <a:lnTo>
                    <a:pt x="127" y="23"/>
                  </a:lnTo>
                  <a:lnTo>
                    <a:pt x="41" y="51"/>
                  </a:lnTo>
                  <a:cubicBezTo>
                    <a:pt x="1" y="54"/>
                    <a:pt x="10" y="109"/>
                    <a:pt x="42" y="109"/>
                  </a:cubicBezTo>
                  <a:cubicBezTo>
                    <a:pt x="45" y="109"/>
                    <a:pt x="50" y="108"/>
                    <a:pt x="54" y="106"/>
                  </a:cubicBezTo>
                  <a:lnTo>
                    <a:pt x="144" y="85"/>
                  </a:lnTo>
                  <a:lnTo>
                    <a:pt x="189" y="75"/>
                  </a:lnTo>
                  <a:cubicBezTo>
                    <a:pt x="196" y="71"/>
                    <a:pt x="203" y="71"/>
                    <a:pt x="210" y="68"/>
                  </a:cubicBezTo>
                  <a:cubicBezTo>
                    <a:pt x="220" y="64"/>
                    <a:pt x="227" y="61"/>
                    <a:pt x="238" y="57"/>
                  </a:cubicBezTo>
                  <a:cubicBezTo>
                    <a:pt x="266" y="42"/>
                    <a:pt x="251" y="1"/>
                    <a:pt x="22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1"/>
            <p:cNvSpPr/>
            <p:nvPr/>
          </p:nvSpPr>
          <p:spPr>
            <a:xfrm>
              <a:off x="3426209" y="1846701"/>
              <a:ext cx="23936" cy="6748"/>
            </a:xfrm>
            <a:custGeom>
              <a:avLst/>
              <a:gdLst/>
              <a:ahLst/>
              <a:cxnLst/>
              <a:rect l="l" t="t" r="r" b="b"/>
              <a:pathLst>
                <a:path w="383" h="108" extrusionOk="0">
                  <a:moveTo>
                    <a:pt x="44" y="0"/>
                  </a:moveTo>
                  <a:cubicBezTo>
                    <a:pt x="12" y="0"/>
                    <a:pt x="0" y="46"/>
                    <a:pt x="34" y="59"/>
                  </a:cubicBezTo>
                  <a:lnTo>
                    <a:pt x="30" y="59"/>
                  </a:lnTo>
                  <a:lnTo>
                    <a:pt x="186" y="90"/>
                  </a:lnTo>
                  <a:cubicBezTo>
                    <a:pt x="213" y="94"/>
                    <a:pt x="237" y="97"/>
                    <a:pt x="265" y="104"/>
                  </a:cubicBezTo>
                  <a:cubicBezTo>
                    <a:pt x="275" y="104"/>
                    <a:pt x="289" y="108"/>
                    <a:pt x="303" y="108"/>
                  </a:cubicBezTo>
                  <a:lnTo>
                    <a:pt x="345" y="108"/>
                  </a:lnTo>
                  <a:cubicBezTo>
                    <a:pt x="376" y="108"/>
                    <a:pt x="383" y="66"/>
                    <a:pt x="355" y="56"/>
                  </a:cubicBezTo>
                  <a:cubicBezTo>
                    <a:pt x="341" y="52"/>
                    <a:pt x="327" y="49"/>
                    <a:pt x="317" y="45"/>
                  </a:cubicBezTo>
                  <a:cubicBezTo>
                    <a:pt x="303" y="42"/>
                    <a:pt x="289" y="38"/>
                    <a:pt x="279" y="35"/>
                  </a:cubicBezTo>
                  <a:cubicBezTo>
                    <a:pt x="251" y="31"/>
                    <a:pt x="227" y="28"/>
                    <a:pt x="203" y="25"/>
                  </a:cubicBezTo>
                  <a:lnTo>
                    <a:pt x="47" y="0"/>
                  </a:lnTo>
                  <a:cubicBezTo>
                    <a:pt x="46" y="0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1"/>
            <p:cNvSpPr/>
            <p:nvPr/>
          </p:nvSpPr>
          <p:spPr>
            <a:xfrm>
              <a:off x="3386149" y="1847576"/>
              <a:ext cx="17249" cy="6936"/>
            </a:xfrm>
            <a:custGeom>
              <a:avLst/>
              <a:gdLst/>
              <a:ahLst/>
              <a:cxnLst/>
              <a:rect l="l" t="t" r="r" b="b"/>
              <a:pathLst>
                <a:path w="276" h="111" extrusionOk="0">
                  <a:moveTo>
                    <a:pt x="235" y="1"/>
                  </a:moveTo>
                  <a:cubicBezTo>
                    <a:pt x="231" y="1"/>
                    <a:pt x="226" y="2"/>
                    <a:pt x="222" y="4"/>
                  </a:cubicBezTo>
                  <a:lnTo>
                    <a:pt x="125" y="28"/>
                  </a:lnTo>
                  <a:cubicBezTo>
                    <a:pt x="90" y="35"/>
                    <a:pt x="56" y="45"/>
                    <a:pt x="25" y="59"/>
                  </a:cubicBezTo>
                  <a:cubicBezTo>
                    <a:pt x="1" y="73"/>
                    <a:pt x="7" y="111"/>
                    <a:pt x="35" y="111"/>
                  </a:cubicBezTo>
                  <a:cubicBezTo>
                    <a:pt x="70" y="107"/>
                    <a:pt x="104" y="100"/>
                    <a:pt x="139" y="90"/>
                  </a:cubicBezTo>
                  <a:lnTo>
                    <a:pt x="236" y="62"/>
                  </a:lnTo>
                  <a:cubicBezTo>
                    <a:pt x="276" y="56"/>
                    <a:pt x="266" y="1"/>
                    <a:pt x="23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1"/>
            <p:cNvSpPr/>
            <p:nvPr/>
          </p:nvSpPr>
          <p:spPr>
            <a:xfrm>
              <a:off x="3387462" y="1838703"/>
              <a:ext cx="13686" cy="8186"/>
            </a:xfrm>
            <a:custGeom>
              <a:avLst/>
              <a:gdLst/>
              <a:ahLst/>
              <a:cxnLst/>
              <a:rect l="l" t="t" r="r" b="b"/>
              <a:pathLst>
                <a:path w="219" h="131" extrusionOk="0">
                  <a:moveTo>
                    <a:pt x="31" y="0"/>
                  </a:moveTo>
                  <a:cubicBezTo>
                    <a:pt x="14" y="0"/>
                    <a:pt x="0" y="18"/>
                    <a:pt x="4" y="39"/>
                  </a:cubicBezTo>
                  <a:cubicBezTo>
                    <a:pt x="7" y="45"/>
                    <a:pt x="11" y="56"/>
                    <a:pt x="14" y="63"/>
                  </a:cubicBezTo>
                  <a:cubicBezTo>
                    <a:pt x="21" y="70"/>
                    <a:pt x="31" y="77"/>
                    <a:pt x="38" y="83"/>
                  </a:cubicBezTo>
                  <a:cubicBezTo>
                    <a:pt x="52" y="94"/>
                    <a:pt x="66" y="101"/>
                    <a:pt x="83" y="108"/>
                  </a:cubicBezTo>
                  <a:cubicBezTo>
                    <a:pt x="107" y="118"/>
                    <a:pt x="135" y="125"/>
                    <a:pt x="166" y="128"/>
                  </a:cubicBezTo>
                  <a:cubicBezTo>
                    <a:pt x="169" y="130"/>
                    <a:pt x="173" y="131"/>
                    <a:pt x="176" y="131"/>
                  </a:cubicBezTo>
                  <a:cubicBezTo>
                    <a:pt x="181" y="131"/>
                    <a:pt x="186" y="129"/>
                    <a:pt x="190" y="125"/>
                  </a:cubicBezTo>
                  <a:cubicBezTo>
                    <a:pt x="218" y="111"/>
                    <a:pt x="215" y="70"/>
                    <a:pt x="183" y="63"/>
                  </a:cubicBezTo>
                  <a:lnTo>
                    <a:pt x="187" y="63"/>
                  </a:lnTo>
                  <a:cubicBezTo>
                    <a:pt x="173" y="59"/>
                    <a:pt x="159" y="56"/>
                    <a:pt x="145" y="52"/>
                  </a:cubicBezTo>
                  <a:lnTo>
                    <a:pt x="139" y="49"/>
                  </a:lnTo>
                  <a:lnTo>
                    <a:pt x="135" y="47"/>
                  </a:lnTo>
                  <a:lnTo>
                    <a:pt x="135" y="47"/>
                  </a:lnTo>
                  <a:cubicBezTo>
                    <a:pt x="135" y="47"/>
                    <a:pt x="135" y="47"/>
                    <a:pt x="135" y="47"/>
                  </a:cubicBezTo>
                  <a:cubicBezTo>
                    <a:pt x="136" y="47"/>
                    <a:pt x="136" y="47"/>
                    <a:pt x="135" y="45"/>
                  </a:cubicBezTo>
                  <a:lnTo>
                    <a:pt x="118" y="35"/>
                  </a:lnTo>
                  <a:lnTo>
                    <a:pt x="83" y="18"/>
                  </a:lnTo>
                  <a:cubicBezTo>
                    <a:pt x="76" y="14"/>
                    <a:pt x="69" y="11"/>
                    <a:pt x="59" y="7"/>
                  </a:cubicBezTo>
                  <a:cubicBezTo>
                    <a:pt x="52" y="4"/>
                    <a:pt x="42" y="0"/>
                    <a:pt x="3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1"/>
            <p:cNvSpPr/>
            <p:nvPr/>
          </p:nvSpPr>
          <p:spPr>
            <a:xfrm>
              <a:off x="3532138" y="1847763"/>
              <a:ext cx="16749" cy="55112"/>
            </a:xfrm>
            <a:custGeom>
              <a:avLst/>
              <a:gdLst/>
              <a:ahLst/>
              <a:cxnLst/>
              <a:rect l="l" t="t" r="r" b="b"/>
              <a:pathLst>
                <a:path w="268" h="882" extrusionOk="0">
                  <a:moveTo>
                    <a:pt x="136" y="1"/>
                  </a:moveTo>
                  <a:cubicBezTo>
                    <a:pt x="129" y="298"/>
                    <a:pt x="80" y="592"/>
                    <a:pt x="1" y="882"/>
                  </a:cubicBezTo>
                  <a:cubicBezTo>
                    <a:pt x="132" y="644"/>
                    <a:pt x="267" y="391"/>
                    <a:pt x="253" y="122"/>
                  </a:cubicBezTo>
                  <a:cubicBezTo>
                    <a:pt x="253" y="94"/>
                    <a:pt x="246" y="66"/>
                    <a:pt x="229" y="39"/>
                  </a:cubicBezTo>
                  <a:cubicBezTo>
                    <a:pt x="218" y="24"/>
                    <a:pt x="202" y="15"/>
                    <a:pt x="185" y="15"/>
                  </a:cubicBezTo>
                  <a:cubicBezTo>
                    <a:pt x="174" y="15"/>
                    <a:pt x="163" y="18"/>
                    <a:pt x="153" y="25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1"/>
            <p:cNvSpPr/>
            <p:nvPr/>
          </p:nvSpPr>
          <p:spPr>
            <a:xfrm>
              <a:off x="3528576" y="1844951"/>
              <a:ext cx="23311" cy="60985"/>
            </a:xfrm>
            <a:custGeom>
              <a:avLst/>
              <a:gdLst/>
              <a:ahLst/>
              <a:cxnLst/>
              <a:rect l="l" t="t" r="r" b="b"/>
              <a:pathLst>
                <a:path w="373" h="976" extrusionOk="0">
                  <a:moveTo>
                    <a:pt x="241" y="122"/>
                  </a:moveTo>
                  <a:cubicBezTo>
                    <a:pt x="241" y="125"/>
                    <a:pt x="245" y="129"/>
                    <a:pt x="245" y="132"/>
                  </a:cubicBezTo>
                  <a:cubicBezTo>
                    <a:pt x="248" y="142"/>
                    <a:pt x="251" y="156"/>
                    <a:pt x="251" y="167"/>
                  </a:cubicBezTo>
                  <a:cubicBezTo>
                    <a:pt x="255" y="201"/>
                    <a:pt x="255" y="239"/>
                    <a:pt x="251" y="274"/>
                  </a:cubicBezTo>
                  <a:cubicBezTo>
                    <a:pt x="245" y="350"/>
                    <a:pt x="231" y="422"/>
                    <a:pt x="207" y="495"/>
                  </a:cubicBezTo>
                  <a:cubicBezTo>
                    <a:pt x="198" y="516"/>
                    <a:pt x="190" y="538"/>
                    <a:pt x="182" y="559"/>
                  </a:cubicBezTo>
                  <a:lnTo>
                    <a:pt x="182" y="559"/>
                  </a:lnTo>
                  <a:cubicBezTo>
                    <a:pt x="206" y="416"/>
                    <a:pt x="222" y="272"/>
                    <a:pt x="222" y="129"/>
                  </a:cubicBezTo>
                  <a:lnTo>
                    <a:pt x="222" y="129"/>
                  </a:lnTo>
                  <a:cubicBezTo>
                    <a:pt x="228" y="127"/>
                    <a:pt x="235" y="125"/>
                    <a:pt x="241" y="122"/>
                  </a:cubicBezTo>
                  <a:close/>
                  <a:moveTo>
                    <a:pt x="236" y="0"/>
                  </a:moveTo>
                  <a:cubicBezTo>
                    <a:pt x="218" y="0"/>
                    <a:pt x="200" y="5"/>
                    <a:pt x="182" y="15"/>
                  </a:cubicBezTo>
                  <a:cubicBezTo>
                    <a:pt x="151" y="33"/>
                    <a:pt x="147" y="68"/>
                    <a:pt x="160" y="94"/>
                  </a:cubicBezTo>
                  <a:lnTo>
                    <a:pt x="160" y="94"/>
                  </a:lnTo>
                  <a:cubicBezTo>
                    <a:pt x="131" y="369"/>
                    <a:pt x="101" y="646"/>
                    <a:pt x="16" y="913"/>
                  </a:cubicBezTo>
                  <a:cubicBezTo>
                    <a:pt x="1" y="949"/>
                    <a:pt x="28" y="976"/>
                    <a:pt x="56" y="976"/>
                  </a:cubicBezTo>
                  <a:cubicBezTo>
                    <a:pt x="72" y="976"/>
                    <a:pt x="87" y="967"/>
                    <a:pt x="96" y="948"/>
                  </a:cubicBezTo>
                  <a:cubicBezTo>
                    <a:pt x="207" y="782"/>
                    <a:pt x="290" y="595"/>
                    <a:pt x="341" y="405"/>
                  </a:cubicBezTo>
                  <a:cubicBezTo>
                    <a:pt x="366" y="312"/>
                    <a:pt x="372" y="215"/>
                    <a:pt x="362" y="122"/>
                  </a:cubicBezTo>
                  <a:cubicBezTo>
                    <a:pt x="351" y="57"/>
                    <a:pt x="298" y="0"/>
                    <a:pt x="23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5" name="Google Shape;4615;p51"/>
          <p:cNvGrpSpPr/>
          <p:nvPr/>
        </p:nvGrpSpPr>
        <p:grpSpPr>
          <a:xfrm>
            <a:off x="1363186" y="3079530"/>
            <a:ext cx="223920" cy="206325"/>
            <a:chOff x="1363186" y="3079530"/>
            <a:chExt cx="223920" cy="206325"/>
          </a:xfrm>
        </p:grpSpPr>
        <p:sp>
          <p:nvSpPr>
            <p:cNvPr id="4616" name="Google Shape;4616;p51"/>
            <p:cNvSpPr/>
            <p:nvPr/>
          </p:nvSpPr>
          <p:spPr>
            <a:xfrm>
              <a:off x="1363186" y="3134454"/>
              <a:ext cx="223920" cy="151401"/>
            </a:xfrm>
            <a:custGeom>
              <a:avLst/>
              <a:gdLst/>
              <a:ahLst/>
              <a:cxnLst/>
              <a:rect l="l" t="t" r="r" b="b"/>
              <a:pathLst>
                <a:path w="3583" h="2423" extrusionOk="0">
                  <a:moveTo>
                    <a:pt x="948" y="0"/>
                  </a:moveTo>
                  <a:cubicBezTo>
                    <a:pt x="728" y="0"/>
                    <a:pt x="518" y="82"/>
                    <a:pt x="425" y="270"/>
                  </a:cubicBezTo>
                  <a:cubicBezTo>
                    <a:pt x="337" y="449"/>
                    <a:pt x="493" y="614"/>
                    <a:pt x="642" y="614"/>
                  </a:cubicBezTo>
                  <a:cubicBezTo>
                    <a:pt x="709" y="614"/>
                    <a:pt x="775" y="580"/>
                    <a:pt x="816" y="498"/>
                  </a:cubicBezTo>
                  <a:cubicBezTo>
                    <a:pt x="828" y="473"/>
                    <a:pt x="886" y="461"/>
                    <a:pt x="953" y="461"/>
                  </a:cubicBezTo>
                  <a:cubicBezTo>
                    <a:pt x="1071" y="461"/>
                    <a:pt x="1218" y="499"/>
                    <a:pt x="1196" y="574"/>
                  </a:cubicBezTo>
                  <a:cubicBezTo>
                    <a:pt x="1189" y="595"/>
                    <a:pt x="978" y="661"/>
                    <a:pt x="954" y="671"/>
                  </a:cubicBezTo>
                  <a:cubicBezTo>
                    <a:pt x="829" y="723"/>
                    <a:pt x="726" y="809"/>
                    <a:pt x="653" y="920"/>
                  </a:cubicBezTo>
                  <a:cubicBezTo>
                    <a:pt x="539" y="1083"/>
                    <a:pt x="699" y="1255"/>
                    <a:pt x="861" y="1255"/>
                  </a:cubicBezTo>
                  <a:cubicBezTo>
                    <a:pt x="895" y="1255"/>
                    <a:pt x="929" y="1248"/>
                    <a:pt x="961" y="1231"/>
                  </a:cubicBezTo>
                  <a:cubicBezTo>
                    <a:pt x="1013" y="1203"/>
                    <a:pt x="1069" y="1189"/>
                    <a:pt x="1126" y="1189"/>
                  </a:cubicBezTo>
                  <a:cubicBezTo>
                    <a:pt x="1208" y="1189"/>
                    <a:pt x="1289" y="1218"/>
                    <a:pt x="1355" y="1276"/>
                  </a:cubicBezTo>
                  <a:cubicBezTo>
                    <a:pt x="1289" y="1369"/>
                    <a:pt x="1324" y="1514"/>
                    <a:pt x="1417" y="1587"/>
                  </a:cubicBezTo>
                  <a:cubicBezTo>
                    <a:pt x="1365" y="1729"/>
                    <a:pt x="1223" y="1836"/>
                    <a:pt x="1096" y="1894"/>
                  </a:cubicBezTo>
                  <a:cubicBezTo>
                    <a:pt x="1016" y="1930"/>
                    <a:pt x="898" y="1976"/>
                    <a:pt x="795" y="1976"/>
                  </a:cubicBezTo>
                  <a:cubicBezTo>
                    <a:pt x="728" y="1976"/>
                    <a:pt x="667" y="1957"/>
                    <a:pt x="626" y="1905"/>
                  </a:cubicBezTo>
                  <a:cubicBezTo>
                    <a:pt x="570" y="1836"/>
                    <a:pt x="577" y="1684"/>
                    <a:pt x="512" y="1594"/>
                  </a:cubicBezTo>
                  <a:cubicBezTo>
                    <a:pt x="460" y="1525"/>
                    <a:pt x="390" y="1497"/>
                    <a:pt x="321" y="1497"/>
                  </a:cubicBezTo>
                  <a:cubicBezTo>
                    <a:pt x="157" y="1497"/>
                    <a:pt x="0" y="1657"/>
                    <a:pt x="124" y="1822"/>
                  </a:cubicBezTo>
                  <a:cubicBezTo>
                    <a:pt x="228" y="1967"/>
                    <a:pt x="176" y="2161"/>
                    <a:pt x="318" y="2295"/>
                  </a:cubicBezTo>
                  <a:cubicBezTo>
                    <a:pt x="423" y="2397"/>
                    <a:pt x="559" y="2422"/>
                    <a:pt x="696" y="2422"/>
                  </a:cubicBezTo>
                  <a:cubicBezTo>
                    <a:pt x="739" y="2422"/>
                    <a:pt x="783" y="2420"/>
                    <a:pt x="826" y="2416"/>
                  </a:cubicBezTo>
                  <a:cubicBezTo>
                    <a:pt x="1227" y="2389"/>
                    <a:pt x="1624" y="2199"/>
                    <a:pt x="1801" y="1822"/>
                  </a:cubicBezTo>
                  <a:cubicBezTo>
                    <a:pt x="1849" y="1725"/>
                    <a:pt x="1877" y="1618"/>
                    <a:pt x="1880" y="1507"/>
                  </a:cubicBezTo>
                  <a:cubicBezTo>
                    <a:pt x="2094" y="1345"/>
                    <a:pt x="2181" y="1062"/>
                    <a:pt x="2336" y="816"/>
                  </a:cubicBezTo>
                  <a:cubicBezTo>
                    <a:pt x="2412" y="696"/>
                    <a:pt x="2500" y="647"/>
                    <a:pt x="2583" y="647"/>
                  </a:cubicBezTo>
                  <a:cubicBezTo>
                    <a:pt x="2755" y="647"/>
                    <a:pt x="2911" y="853"/>
                    <a:pt x="2920" y="1079"/>
                  </a:cubicBezTo>
                  <a:cubicBezTo>
                    <a:pt x="2932" y="1285"/>
                    <a:pt x="2815" y="1718"/>
                    <a:pt x="2560" y="1718"/>
                  </a:cubicBezTo>
                  <a:cubicBezTo>
                    <a:pt x="2520" y="1718"/>
                    <a:pt x="2477" y="1708"/>
                    <a:pt x="2430" y="1684"/>
                  </a:cubicBezTo>
                  <a:cubicBezTo>
                    <a:pt x="2394" y="1666"/>
                    <a:pt x="2358" y="1658"/>
                    <a:pt x="2325" y="1658"/>
                  </a:cubicBezTo>
                  <a:cubicBezTo>
                    <a:pt x="2117" y="1658"/>
                    <a:pt x="1978" y="1961"/>
                    <a:pt x="2202" y="2074"/>
                  </a:cubicBezTo>
                  <a:cubicBezTo>
                    <a:pt x="2328" y="2138"/>
                    <a:pt x="2448" y="2167"/>
                    <a:pt x="2559" y="2167"/>
                  </a:cubicBezTo>
                  <a:cubicBezTo>
                    <a:pt x="3221" y="2167"/>
                    <a:pt x="3582" y="1155"/>
                    <a:pt x="3242" y="581"/>
                  </a:cubicBezTo>
                  <a:cubicBezTo>
                    <a:pt x="3102" y="348"/>
                    <a:pt x="2839" y="185"/>
                    <a:pt x="2571" y="185"/>
                  </a:cubicBezTo>
                  <a:cubicBezTo>
                    <a:pt x="2475" y="185"/>
                    <a:pt x="2377" y="206"/>
                    <a:pt x="2285" y="253"/>
                  </a:cubicBezTo>
                  <a:cubicBezTo>
                    <a:pt x="2126" y="332"/>
                    <a:pt x="2011" y="474"/>
                    <a:pt x="1925" y="626"/>
                  </a:cubicBezTo>
                  <a:cubicBezTo>
                    <a:pt x="1853" y="750"/>
                    <a:pt x="1804" y="909"/>
                    <a:pt x="1718" y="1030"/>
                  </a:cubicBezTo>
                  <a:cubicBezTo>
                    <a:pt x="1669" y="968"/>
                    <a:pt x="1611" y="916"/>
                    <a:pt x="1545" y="871"/>
                  </a:cubicBezTo>
                  <a:cubicBezTo>
                    <a:pt x="1555" y="865"/>
                    <a:pt x="1569" y="854"/>
                    <a:pt x="1579" y="840"/>
                  </a:cubicBezTo>
                  <a:cubicBezTo>
                    <a:pt x="1707" y="681"/>
                    <a:pt x="1714" y="453"/>
                    <a:pt x="1593" y="287"/>
                  </a:cubicBezTo>
                  <a:cubicBezTo>
                    <a:pt x="1469" y="108"/>
                    <a:pt x="1201" y="0"/>
                    <a:pt x="94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1"/>
            <p:cNvSpPr/>
            <p:nvPr/>
          </p:nvSpPr>
          <p:spPr>
            <a:xfrm>
              <a:off x="1438930" y="3112585"/>
              <a:ext cx="103992" cy="32805"/>
            </a:xfrm>
            <a:custGeom>
              <a:avLst/>
              <a:gdLst/>
              <a:ahLst/>
              <a:cxnLst/>
              <a:rect l="l" t="t" r="r" b="b"/>
              <a:pathLst>
                <a:path w="1664" h="525" extrusionOk="0">
                  <a:moveTo>
                    <a:pt x="1339" y="1"/>
                  </a:moveTo>
                  <a:cubicBezTo>
                    <a:pt x="1320" y="1"/>
                    <a:pt x="1301" y="3"/>
                    <a:pt x="1280" y="8"/>
                  </a:cubicBezTo>
                  <a:cubicBezTo>
                    <a:pt x="1096" y="55"/>
                    <a:pt x="906" y="77"/>
                    <a:pt x="716" y="77"/>
                  </a:cubicBezTo>
                  <a:cubicBezTo>
                    <a:pt x="610" y="77"/>
                    <a:pt x="504" y="70"/>
                    <a:pt x="399" y="57"/>
                  </a:cubicBezTo>
                  <a:cubicBezTo>
                    <a:pt x="386" y="55"/>
                    <a:pt x="373" y="54"/>
                    <a:pt x="361" y="54"/>
                  </a:cubicBezTo>
                  <a:cubicBezTo>
                    <a:pt x="101" y="54"/>
                    <a:pt x="0" y="453"/>
                    <a:pt x="278" y="492"/>
                  </a:cubicBezTo>
                  <a:cubicBezTo>
                    <a:pt x="424" y="514"/>
                    <a:pt x="572" y="525"/>
                    <a:pt x="719" y="525"/>
                  </a:cubicBezTo>
                  <a:cubicBezTo>
                    <a:pt x="948" y="525"/>
                    <a:pt x="1176" y="498"/>
                    <a:pt x="1401" y="444"/>
                  </a:cubicBezTo>
                  <a:cubicBezTo>
                    <a:pt x="1664" y="380"/>
                    <a:pt x="1579" y="1"/>
                    <a:pt x="133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1"/>
            <p:cNvSpPr/>
            <p:nvPr/>
          </p:nvSpPr>
          <p:spPr>
            <a:xfrm>
              <a:off x="1451179" y="3079530"/>
              <a:ext cx="42622" cy="31118"/>
            </a:xfrm>
            <a:custGeom>
              <a:avLst/>
              <a:gdLst/>
              <a:ahLst/>
              <a:cxnLst/>
              <a:rect l="l" t="t" r="r" b="b"/>
              <a:pathLst>
                <a:path w="682" h="498" extrusionOk="0">
                  <a:moveTo>
                    <a:pt x="354" y="0"/>
                  </a:moveTo>
                  <a:cubicBezTo>
                    <a:pt x="303" y="0"/>
                    <a:pt x="250" y="20"/>
                    <a:pt x="203" y="67"/>
                  </a:cubicBezTo>
                  <a:lnTo>
                    <a:pt x="161" y="112"/>
                  </a:lnTo>
                  <a:cubicBezTo>
                    <a:pt x="1" y="270"/>
                    <a:pt x="156" y="497"/>
                    <a:pt x="329" y="497"/>
                  </a:cubicBezTo>
                  <a:cubicBezTo>
                    <a:pt x="380" y="497"/>
                    <a:pt x="433" y="477"/>
                    <a:pt x="479" y="430"/>
                  </a:cubicBezTo>
                  <a:lnTo>
                    <a:pt x="524" y="385"/>
                  </a:lnTo>
                  <a:cubicBezTo>
                    <a:pt x="681" y="228"/>
                    <a:pt x="528" y="0"/>
                    <a:pt x="3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9" name="Google Shape;4619;p51"/>
          <p:cNvGrpSpPr/>
          <p:nvPr/>
        </p:nvGrpSpPr>
        <p:grpSpPr>
          <a:xfrm>
            <a:off x="1873146" y="1762659"/>
            <a:ext cx="448027" cy="414963"/>
            <a:chOff x="1873146" y="1762659"/>
            <a:chExt cx="448027" cy="414963"/>
          </a:xfrm>
        </p:grpSpPr>
        <p:sp>
          <p:nvSpPr>
            <p:cNvPr id="4620" name="Google Shape;4620;p51"/>
            <p:cNvSpPr/>
            <p:nvPr/>
          </p:nvSpPr>
          <p:spPr>
            <a:xfrm>
              <a:off x="1988261" y="1762659"/>
              <a:ext cx="11062" cy="68983"/>
            </a:xfrm>
            <a:custGeom>
              <a:avLst/>
              <a:gdLst/>
              <a:ahLst/>
              <a:cxnLst/>
              <a:rect l="l" t="t" r="r" b="b"/>
              <a:pathLst>
                <a:path w="177" h="1104" extrusionOk="0">
                  <a:moveTo>
                    <a:pt x="83" y="1"/>
                  </a:moveTo>
                  <a:cubicBezTo>
                    <a:pt x="56" y="1"/>
                    <a:pt x="29" y="17"/>
                    <a:pt x="21" y="46"/>
                  </a:cubicBezTo>
                  <a:cubicBezTo>
                    <a:pt x="14" y="136"/>
                    <a:pt x="17" y="226"/>
                    <a:pt x="28" y="315"/>
                  </a:cubicBezTo>
                  <a:cubicBezTo>
                    <a:pt x="31" y="398"/>
                    <a:pt x="31" y="485"/>
                    <a:pt x="31" y="568"/>
                  </a:cubicBezTo>
                  <a:cubicBezTo>
                    <a:pt x="28" y="651"/>
                    <a:pt x="24" y="737"/>
                    <a:pt x="17" y="820"/>
                  </a:cubicBezTo>
                  <a:cubicBezTo>
                    <a:pt x="17" y="865"/>
                    <a:pt x="14" y="910"/>
                    <a:pt x="7" y="955"/>
                  </a:cubicBezTo>
                  <a:cubicBezTo>
                    <a:pt x="7" y="976"/>
                    <a:pt x="4" y="993"/>
                    <a:pt x="0" y="1014"/>
                  </a:cubicBezTo>
                  <a:cubicBezTo>
                    <a:pt x="0" y="1031"/>
                    <a:pt x="11" y="1048"/>
                    <a:pt x="7" y="1062"/>
                  </a:cubicBezTo>
                  <a:cubicBezTo>
                    <a:pt x="5" y="1087"/>
                    <a:pt x="24" y="1103"/>
                    <a:pt x="43" y="1103"/>
                  </a:cubicBezTo>
                  <a:cubicBezTo>
                    <a:pt x="55" y="1103"/>
                    <a:pt x="67" y="1096"/>
                    <a:pt x="73" y="1079"/>
                  </a:cubicBezTo>
                  <a:cubicBezTo>
                    <a:pt x="76" y="1062"/>
                    <a:pt x="93" y="1045"/>
                    <a:pt x="97" y="1027"/>
                  </a:cubicBezTo>
                  <a:cubicBezTo>
                    <a:pt x="104" y="1007"/>
                    <a:pt x="107" y="989"/>
                    <a:pt x="111" y="969"/>
                  </a:cubicBezTo>
                  <a:cubicBezTo>
                    <a:pt x="121" y="927"/>
                    <a:pt x="132" y="882"/>
                    <a:pt x="138" y="837"/>
                  </a:cubicBezTo>
                  <a:cubicBezTo>
                    <a:pt x="156" y="747"/>
                    <a:pt x="166" y="658"/>
                    <a:pt x="170" y="571"/>
                  </a:cubicBezTo>
                  <a:cubicBezTo>
                    <a:pt x="176" y="478"/>
                    <a:pt x="176" y="388"/>
                    <a:pt x="173" y="298"/>
                  </a:cubicBezTo>
                  <a:cubicBezTo>
                    <a:pt x="176" y="208"/>
                    <a:pt x="166" y="118"/>
                    <a:pt x="138" y="32"/>
                  </a:cubicBezTo>
                  <a:cubicBezTo>
                    <a:pt x="126" y="11"/>
                    <a:pt x="105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1"/>
            <p:cNvSpPr/>
            <p:nvPr/>
          </p:nvSpPr>
          <p:spPr>
            <a:xfrm>
              <a:off x="2004448" y="1793589"/>
              <a:ext cx="31810" cy="58736"/>
            </a:xfrm>
            <a:custGeom>
              <a:avLst/>
              <a:gdLst/>
              <a:ahLst/>
              <a:cxnLst/>
              <a:rect l="l" t="t" r="r" b="b"/>
              <a:pathLst>
                <a:path w="509" h="940" extrusionOk="0">
                  <a:moveTo>
                    <a:pt x="413" y="1"/>
                  </a:moveTo>
                  <a:cubicBezTo>
                    <a:pt x="398" y="1"/>
                    <a:pt x="383" y="7"/>
                    <a:pt x="370" y="21"/>
                  </a:cubicBezTo>
                  <a:cubicBezTo>
                    <a:pt x="267" y="142"/>
                    <a:pt x="180" y="284"/>
                    <a:pt x="118" y="432"/>
                  </a:cubicBezTo>
                  <a:cubicBezTo>
                    <a:pt x="90" y="505"/>
                    <a:pt x="63" y="577"/>
                    <a:pt x="42" y="650"/>
                  </a:cubicBezTo>
                  <a:cubicBezTo>
                    <a:pt x="31" y="688"/>
                    <a:pt x="21" y="729"/>
                    <a:pt x="14" y="767"/>
                  </a:cubicBezTo>
                  <a:cubicBezTo>
                    <a:pt x="11" y="788"/>
                    <a:pt x="4" y="809"/>
                    <a:pt x="0" y="830"/>
                  </a:cubicBezTo>
                  <a:cubicBezTo>
                    <a:pt x="0" y="850"/>
                    <a:pt x="4" y="871"/>
                    <a:pt x="4" y="892"/>
                  </a:cubicBezTo>
                  <a:cubicBezTo>
                    <a:pt x="4" y="923"/>
                    <a:pt x="27" y="939"/>
                    <a:pt x="51" y="939"/>
                  </a:cubicBezTo>
                  <a:cubicBezTo>
                    <a:pt x="69" y="939"/>
                    <a:pt x="88" y="929"/>
                    <a:pt x="94" y="906"/>
                  </a:cubicBezTo>
                  <a:lnTo>
                    <a:pt x="94" y="909"/>
                  </a:lnTo>
                  <a:cubicBezTo>
                    <a:pt x="101" y="881"/>
                    <a:pt x="118" y="850"/>
                    <a:pt x="125" y="816"/>
                  </a:cubicBezTo>
                  <a:cubicBezTo>
                    <a:pt x="135" y="781"/>
                    <a:pt x="146" y="743"/>
                    <a:pt x="156" y="709"/>
                  </a:cubicBezTo>
                  <a:cubicBezTo>
                    <a:pt x="177" y="636"/>
                    <a:pt x="204" y="564"/>
                    <a:pt x="235" y="494"/>
                  </a:cubicBezTo>
                  <a:cubicBezTo>
                    <a:pt x="301" y="356"/>
                    <a:pt x="384" y="228"/>
                    <a:pt x="477" y="107"/>
                  </a:cubicBezTo>
                  <a:cubicBezTo>
                    <a:pt x="509" y="60"/>
                    <a:pt x="461" y="1"/>
                    <a:pt x="41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1"/>
            <p:cNvSpPr/>
            <p:nvPr/>
          </p:nvSpPr>
          <p:spPr>
            <a:xfrm>
              <a:off x="1873146" y="1839265"/>
              <a:ext cx="448027" cy="338356"/>
            </a:xfrm>
            <a:custGeom>
              <a:avLst/>
              <a:gdLst/>
              <a:ahLst/>
              <a:cxnLst/>
              <a:rect l="l" t="t" r="r" b="b"/>
              <a:pathLst>
                <a:path w="7169" h="5415" extrusionOk="0">
                  <a:moveTo>
                    <a:pt x="4570" y="1"/>
                  </a:moveTo>
                  <a:cubicBezTo>
                    <a:pt x="3780" y="1"/>
                    <a:pt x="3260" y="581"/>
                    <a:pt x="2236" y="581"/>
                  </a:cubicBezTo>
                  <a:cubicBezTo>
                    <a:pt x="2081" y="581"/>
                    <a:pt x="1915" y="568"/>
                    <a:pt x="1735" y="538"/>
                  </a:cubicBezTo>
                  <a:cubicBezTo>
                    <a:pt x="1677" y="528"/>
                    <a:pt x="1621" y="523"/>
                    <a:pt x="1565" y="523"/>
                  </a:cubicBezTo>
                  <a:cubicBezTo>
                    <a:pt x="1263" y="523"/>
                    <a:pt x="1001" y="668"/>
                    <a:pt x="823" y="963"/>
                  </a:cubicBezTo>
                  <a:cubicBezTo>
                    <a:pt x="605" y="1326"/>
                    <a:pt x="639" y="1761"/>
                    <a:pt x="767" y="2148"/>
                  </a:cubicBezTo>
                  <a:cubicBezTo>
                    <a:pt x="950" y="2708"/>
                    <a:pt x="1593" y="3610"/>
                    <a:pt x="988" y="4118"/>
                  </a:cubicBezTo>
                  <a:cubicBezTo>
                    <a:pt x="875" y="4214"/>
                    <a:pt x="771" y="4254"/>
                    <a:pt x="678" y="4254"/>
                  </a:cubicBezTo>
                  <a:cubicBezTo>
                    <a:pt x="502" y="4254"/>
                    <a:pt x="367" y="4110"/>
                    <a:pt x="290" y="3925"/>
                  </a:cubicBezTo>
                  <a:cubicBezTo>
                    <a:pt x="218" y="3735"/>
                    <a:pt x="207" y="3527"/>
                    <a:pt x="266" y="3334"/>
                  </a:cubicBezTo>
                  <a:cubicBezTo>
                    <a:pt x="308" y="3185"/>
                    <a:pt x="356" y="3043"/>
                    <a:pt x="415" y="2902"/>
                  </a:cubicBezTo>
                  <a:cubicBezTo>
                    <a:pt x="370" y="2874"/>
                    <a:pt x="321" y="2843"/>
                    <a:pt x="277" y="2815"/>
                  </a:cubicBezTo>
                  <a:cubicBezTo>
                    <a:pt x="256" y="2919"/>
                    <a:pt x="228" y="3026"/>
                    <a:pt x="200" y="3133"/>
                  </a:cubicBezTo>
                  <a:cubicBezTo>
                    <a:pt x="66" y="3538"/>
                    <a:pt x="0" y="3976"/>
                    <a:pt x="245" y="4346"/>
                  </a:cubicBezTo>
                  <a:cubicBezTo>
                    <a:pt x="399" y="4577"/>
                    <a:pt x="651" y="4734"/>
                    <a:pt x="907" y="4734"/>
                  </a:cubicBezTo>
                  <a:cubicBezTo>
                    <a:pt x="1041" y="4734"/>
                    <a:pt x="1177" y="4691"/>
                    <a:pt x="1300" y="4592"/>
                  </a:cubicBezTo>
                  <a:cubicBezTo>
                    <a:pt x="1815" y="4173"/>
                    <a:pt x="1500" y="3258"/>
                    <a:pt x="2056" y="2929"/>
                  </a:cubicBezTo>
                  <a:cubicBezTo>
                    <a:pt x="2136" y="2877"/>
                    <a:pt x="2229" y="2850"/>
                    <a:pt x="2326" y="2850"/>
                  </a:cubicBezTo>
                  <a:cubicBezTo>
                    <a:pt x="2679" y="2884"/>
                    <a:pt x="2495" y="3199"/>
                    <a:pt x="2454" y="3392"/>
                  </a:cubicBezTo>
                  <a:cubicBezTo>
                    <a:pt x="2423" y="3551"/>
                    <a:pt x="2347" y="3700"/>
                    <a:pt x="2305" y="3855"/>
                  </a:cubicBezTo>
                  <a:cubicBezTo>
                    <a:pt x="2177" y="4305"/>
                    <a:pt x="2174" y="4675"/>
                    <a:pt x="1884" y="4989"/>
                  </a:cubicBezTo>
                  <a:cubicBezTo>
                    <a:pt x="1859" y="5010"/>
                    <a:pt x="1859" y="5051"/>
                    <a:pt x="1884" y="5076"/>
                  </a:cubicBezTo>
                  <a:cubicBezTo>
                    <a:pt x="2008" y="5203"/>
                    <a:pt x="2195" y="5255"/>
                    <a:pt x="2376" y="5255"/>
                  </a:cubicBezTo>
                  <a:cubicBezTo>
                    <a:pt x="2572" y="5255"/>
                    <a:pt x="2761" y="5195"/>
                    <a:pt x="2858" y="5107"/>
                  </a:cubicBezTo>
                  <a:cubicBezTo>
                    <a:pt x="2858" y="5107"/>
                    <a:pt x="3156" y="4039"/>
                    <a:pt x="3131" y="3617"/>
                  </a:cubicBezTo>
                  <a:lnTo>
                    <a:pt x="3131" y="3617"/>
                  </a:lnTo>
                  <a:cubicBezTo>
                    <a:pt x="3473" y="3782"/>
                    <a:pt x="3844" y="3883"/>
                    <a:pt x="4214" y="3883"/>
                  </a:cubicBezTo>
                  <a:cubicBezTo>
                    <a:pt x="4556" y="3883"/>
                    <a:pt x="4897" y="3797"/>
                    <a:pt x="5212" y="3596"/>
                  </a:cubicBezTo>
                  <a:lnTo>
                    <a:pt x="5212" y="3596"/>
                  </a:lnTo>
                  <a:cubicBezTo>
                    <a:pt x="5257" y="4059"/>
                    <a:pt x="5036" y="4885"/>
                    <a:pt x="5015" y="5352"/>
                  </a:cubicBezTo>
                  <a:cubicBezTo>
                    <a:pt x="5015" y="5387"/>
                    <a:pt x="5043" y="5414"/>
                    <a:pt x="5074" y="5414"/>
                  </a:cubicBezTo>
                  <a:cubicBezTo>
                    <a:pt x="5243" y="5411"/>
                    <a:pt x="5592" y="5376"/>
                    <a:pt x="5765" y="5369"/>
                  </a:cubicBezTo>
                  <a:cubicBezTo>
                    <a:pt x="5799" y="5369"/>
                    <a:pt x="5831" y="5342"/>
                    <a:pt x="5834" y="5307"/>
                  </a:cubicBezTo>
                  <a:cubicBezTo>
                    <a:pt x="5903" y="4671"/>
                    <a:pt x="5969" y="4039"/>
                    <a:pt x="6038" y="3403"/>
                  </a:cubicBezTo>
                  <a:cubicBezTo>
                    <a:pt x="6097" y="2832"/>
                    <a:pt x="6197" y="2255"/>
                    <a:pt x="6187" y="1682"/>
                  </a:cubicBezTo>
                  <a:cubicBezTo>
                    <a:pt x="6183" y="1443"/>
                    <a:pt x="6142" y="1205"/>
                    <a:pt x="6055" y="980"/>
                  </a:cubicBezTo>
                  <a:lnTo>
                    <a:pt x="6055" y="980"/>
                  </a:lnTo>
                  <a:cubicBezTo>
                    <a:pt x="6449" y="1225"/>
                    <a:pt x="6733" y="1692"/>
                    <a:pt x="6826" y="2231"/>
                  </a:cubicBezTo>
                  <a:cubicBezTo>
                    <a:pt x="6681" y="2539"/>
                    <a:pt x="6653" y="2867"/>
                    <a:pt x="6729" y="3237"/>
                  </a:cubicBezTo>
                  <a:cubicBezTo>
                    <a:pt x="6740" y="3290"/>
                    <a:pt x="6783" y="3326"/>
                    <a:pt x="6822" y="3326"/>
                  </a:cubicBezTo>
                  <a:cubicBezTo>
                    <a:pt x="6843" y="3326"/>
                    <a:pt x="6864" y="3315"/>
                    <a:pt x="6878" y="3289"/>
                  </a:cubicBezTo>
                  <a:cubicBezTo>
                    <a:pt x="6923" y="3202"/>
                    <a:pt x="6957" y="3109"/>
                    <a:pt x="6975" y="3012"/>
                  </a:cubicBezTo>
                  <a:cubicBezTo>
                    <a:pt x="6999" y="2991"/>
                    <a:pt x="7016" y="2964"/>
                    <a:pt x="7020" y="2936"/>
                  </a:cubicBezTo>
                  <a:cubicBezTo>
                    <a:pt x="7168" y="1899"/>
                    <a:pt x="6639" y="869"/>
                    <a:pt x="5844" y="596"/>
                  </a:cubicBezTo>
                  <a:cubicBezTo>
                    <a:pt x="5613" y="296"/>
                    <a:pt x="5267" y="88"/>
                    <a:pt x="4814" y="19"/>
                  </a:cubicBezTo>
                  <a:cubicBezTo>
                    <a:pt x="4730" y="6"/>
                    <a:pt x="4648" y="1"/>
                    <a:pt x="457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1"/>
            <p:cNvSpPr/>
            <p:nvPr/>
          </p:nvSpPr>
          <p:spPr>
            <a:xfrm>
              <a:off x="1981637" y="1893440"/>
              <a:ext cx="49621" cy="98164"/>
            </a:xfrm>
            <a:custGeom>
              <a:avLst/>
              <a:gdLst/>
              <a:ahLst/>
              <a:cxnLst/>
              <a:rect l="l" t="t" r="r" b="b"/>
              <a:pathLst>
                <a:path w="794" h="1571" extrusionOk="0">
                  <a:moveTo>
                    <a:pt x="265" y="1"/>
                  </a:moveTo>
                  <a:cubicBezTo>
                    <a:pt x="228" y="1"/>
                    <a:pt x="204" y="60"/>
                    <a:pt x="244" y="78"/>
                  </a:cubicBezTo>
                  <a:lnTo>
                    <a:pt x="241" y="78"/>
                  </a:lnTo>
                  <a:cubicBezTo>
                    <a:pt x="473" y="192"/>
                    <a:pt x="559" y="431"/>
                    <a:pt x="587" y="669"/>
                  </a:cubicBezTo>
                  <a:cubicBezTo>
                    <a:pt x="600" y="770"/>
                    <a:pt x="600" y="870"/>
                    <a:pt x="593" y="970"/>
                  </a:cubicBezTo>
                  <a:cubicBezTo>
                    <a:pt x="583" y="1079"/>
                    <a:pt x="492" y="1386"/>
                    <a:pt x="343" y="1386"/>
                  </a:cubicBezTo>
                  <a:cubicBezTo>
                    <a:pt x="304" y="1386"/>
                    <a:pt x="260" y="1364"/>
                    <a:pt x="213" y="1312"/>
                  </a:cubicBezTo>
                  <a:cubicBezTo>
                    <a:pt x="192" y="1288"/>
                    <a:pt x="168" y="1278"/>
                    <a:pt x="144" y="1278"/>
                  </a:cubicBezTo>
                  <a:cubicBezTo>
                    <a:pt x="69" y="1278"/>
                    <a:pt x="0" y="1377"/>
                    <a:pt x="68" y="1450"/>
                  </a:cubicBezTo>
                  <a:cubicBezTo>
                    <a:pt x="136" y="1529"/>
                    <a:pt x="232" y="1570"/>
                    <a:pt x="330" y="1570"/>
                  </a:cubicBezTo>
                  <a:cubicBezTo>
                    <a:pt x="388" y="1570"/>
                    <a:pt x="446" y="1556"/>
                    <a:pt x="500" y="1527"/>
                  </a:cubicBezTo>
                  <a:cubicBezTo>
                    <a:pt x="690" y="1433"/>
                    <a:pt x="752" y="1209"/>
                    <a:pt x="766" y="1012"/>
                  </a:cubicBezTo>
                  <a:cubicBezTo>
                    <a:pt x="794" y="614"/>
                    <a:pt x="683" y="151"/>
                    <a:pt x="276" y="2"/>
                  </a:cubicBezTo>
                  <a:cubicBezTo>
                    <a:pt x="272" y="1"/>
                    <a:pt x="268" y="1"/>
                    <a:pt x="26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1"/>
            <p:cNvSpPr/>
            <p:nvPr/>
          </p:nvSpPr>
          <p:spPr>
            <a:xfrm>
              <a:off x="1958951" y="1937492"/>
              <a:ext cx="11187" cy="14309"/>
            </a:xfrm>
            <a:custGeom>
              <a:avLst/>
              <a:gdLst/>
              <a:ahLst/>
              <a:cxnLst/>
              <a:rect l="l" t="t" r="r" b="b"/>
              <a:pathLst>
                <a:path w="179" h="229" extrusionOk="0">
                  <a:moveTo>
                    <a:pt x="91" y="1"/>
                  </a:moveTo>
                  <a:cubicBezTo>
                    <a:pt x="59" y="1"/>
                    <a:pt x="27" y="20"/>
                    <a:pt x="16" y="58"/>
                  </a:cubicBezTo>
                  <a:cubicBezTo>
                    <a:pt x="9" y="85"/>
                    <a:pt x="6" y="116"/>
                    <a:pt x="3" y="144"/>
                  </a:cubicBezTo>
                  <a:cubicBezTo>
                    <a:pt x="1" y="200"/>
                    <a:pt x="47" y="229"/>
                    <a:pt x="92" y="229"/>
                  </a:cubicBezTo>
                  <a:cubicBezTo>
                    <a:pt x="136" y="229"/>
                    <a:pt x="179" y="202"/>
                    <a:pt x="175" y="148"/>
                  </a:cubicBezTo>
                  <a:lnTo>
                    <a:pt x="179" y="144"/>
                  </a:lnTo>
                  <a:cubicBezTo>
                    <a:pt x="175" y="116"/>
                    <a:pt x="172" y="85"/>
                    <a:pt x="165" y="58"/>
                  </a:cubicBezTo>
                  <a:cubicBezTo>
                    <a:pt x="155" y="20"/>
                    <a:pt x="123" y="1"/>
                    <a:pt x="9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1"/>
            <p:cNvSpPr/>
            <p:nvPr/>
          </p:nvSpPr>
          <p:spPr>
            <a:xfrm>
              <a:off x="1917642" y="1871945"/>
              <a:ext cx="82556" cy="52112"/>
            </a:xfrm>
            <a:custGeom>
              <a:avLst/>
              <a:gdLst/>
              <a:ahLst/>
              <a:cxnLst/>
              <a:rect l="l" t="t" r="r" b="b"/>
              <a:pathLst>
                <a:path w="1321" h="834" extrusionOk="0">
                  <a:moveTo>
                    <a:pt x="853" y="0"/>
                  </a:moveTo>
                  <a:cubicBezTo>
                    <a:pt x="551" y="0"/>
                    <a:pt x="289" y="145"/>
                    <a:pt x="111" y="440"/>
                  </a:cubicBezTo>
                  <a:cubicBezTo>
                    <a:pt x="62" y="519"/>
                    <a:pt x="24" y="606"/>
                    <a:pt x="0" y="695"/>
                  </a:cubicBezTo>
                  <a:cubicBezTo>
                    <a:pt x="140" y="791"/>
                    <a:pt x="279" y="834"/>
                    <a:pt x="414" y="834"/>
                  </a:cubicBezTo>
                  <a:cubicBezTo>
                    <a:pt x="799" y="834"/>
                    <a:pt x="1141" y="487"/>
                    <a:pt x="1320" y="49"/>
                  </a:cubicBezTo>
                  <a:cubicBezTo>
                    <a:pt x="1227" y="42"/>
                    <a:pt x="1127" y="32"/>
                    <a:pt x="1023" y="15"/>
                  </a:cubicBezTo>
                  <a:cubicBezTo>
                    <a:pt x="965" y="5"/>
                    <a:pt x="909" y="0"/>
                    <a:pt x="85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1"/>
            <p:cNvSpPr/>
            <p:nvPr/>
          </p:nvSpPr>
          <p:spPr>
            <a:xfrm>
              <a:off x="2048257" y="1839453"/>
              <a:ext cx="192110" cy="173521"/>
            </a:xfrm>
            <a:custGeom>
              <a:avLst/>
              <a:gdLst/>
              <a:ahLst/>
              <a:cxnLst/>
              <a:rect l="l" t="t" r="r" b="b"/>
              <a:pathLst>
                <a:path w="3074" h="2777" extrusionOk="0">
                  <a:moveTo>
                    <a:pt x="1761" y="0"/>
                  </a:moveTo>
                  <a:cubicBezTo>
                    <a:pt x="1137" y="0"/>
                    <a:pt x="677" y="365"/>
                    <a:pt x="1" y="514"/>
                  </a:cubicBezTo>
                  <a:cubicBezTo>
                    <a:pt x="63" y="790"/>
                    <a:pt x="125" y="1067"/>
                    <a:pt x="177" y="1347"/>
                  </a:cubicBezTo>
                  <a:cubicBezTo>
                    <a:pt x="212" y="1520"/>
                    <a:pt x="239" y="1692"/>
                    <a:pt x="264" y="1865"/>
                  </a:cubicBezTo>
                  <a:cubicBezTo>
                    <a:pt x="284" y="2000"/>
                    <a:pt x="271" y="2494"/>
                    <a:pt x="336" y="2605"/>
                  </a:cubicBezTo>
                  <a:cubicBezTo>
                    <a:pt x="436" y="2767"/>
                    <a:pt x="436" y="2726"/>
                    <a:pt x="675" y="2740"/>
                  </a:cubicBezTo>
                  <a:cubicBezTo>
                    <a:pt x="848" y="2747"/>
                    <a:pt x="1021" y="2760"/>
                    <a:pt x="1193" y="2767"/>
                  </a:cubicBezTo>
                  <a:cubicBezTo>
                    <a:pt x="1309" y="2771"/>
                    <a:pt x="1431" y="2776"/>
                    <a:pt x="1554" y="2776"/>
                  </a:cubicBezTo>
                  <a:cubicBezTo>
                    <a:pt x="1796" y="2776"/>
                    <a:pt x="2043" y="2755"/>
                    <a:pt x="2251" y="2657"/>
                  </a:cubicBezTo>
                  <a:cubicBezTo>
                    <a:pt x="3074" y="2259"/>
                    <a:pt x="2552" y="1022"/>
                    <a:pt x="2227" y="459"/>
                  </a:cubicBezTo>
                  <a:cubicBezTo>
                    <a:pt x="2140" y="310"/>
                    <a:pt x="2040" y="158"/>
                    <a:pt x="1933" y="9"/>
                  </a:cubicBezTo>
                  <a:cubicBezTo>
                    <a:pt x="1874" y="3"/>
                    <a:pt x="1817" y="0"/>
                    <a:pt x="176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1"/>
            <p:cNvSpPr/>
            <p:nvPr/>
          </p:nvSpPr>
          <p:spPr>
            <a:xfrm>
              <a:off x="2081754" y="1982168"/>
              <a:ext cx="14124" cy="41677"/>
            </a:xfrm>
            <a:custGeom>
              <a:avLst/>
              <a:gdLst/>
              <a:ahLst/>
              <a:cxnLst/>
              <a:rect l="l" t="t" r="r" b="b"/>
              <a:pathLst>
                <a:path w="226" h="667" extrusionOk="0">
                  <a:moveTo>
                    <a:pt x="160" y="0"/>
                  </a:moveTo>
                  <a:cubicBezTo>
                    <a:pt x="145" y="0"/>
                    <a:pt x="131" y="8"/>
                    <a:pt x="122" y="27"/>
                  </a:cubicBezTo>
                  <a:cubicBezTo>
                    <a:pt x="70" y="124"/>
                    <a:pt x="59" y="245"/>
                    <a:pt x="42" y="352"/>
                  </a:cubicBezTo>
                  <a:cubicBezTo>
                    <a:pt x="28" y="449"/>
                    <a:pt x="1" y="552"/>
                    <a:pt x="25" y="646"/>
                  </a:cubicBezTo>
                  <a:cubicBezTo>
                    <a:pt x="27" y="659"/>
                    <a:pt x="37" y="666"/>
                    <a:pt x="49" y="666"/>
                  </a:cubicBezTo>
                  <a:cubicBezTo>
                    <a:pt x="58" y="666"/>
                    <a:pt x="67" y="662"/>
                    <a:pt x="73" y="653"/>
                  </a:cubicBezTo>
                  <a:cubicBezTo>
                    <a:pt x="132" y="573"/>
                    <a:pt x="146" y="463"/>
                    <a:pt x="167" y="362"/>
                  </a:cubicBezTo>
                  <a:cubicBezTo>
                    <a:pt x="191" y="266"/>
                    <a:pt x="225" y="155"/>
                    <a:pt x="218" y="55"/>
                  </a:cubicBezTo>
                  <a:cubicBezTo>
                    <a:pt x="214" y="24"/>
                    <a:pt x="186" y="0"/>
                    <a:pt x="16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1"/>
            <p:cNvSpPr/>
            <p:nvPr/>
          </p:nvSpPr>
          <p:spPr>
            <a:xfrm>
              <a:off x="2101877" y="1990916"/>
              <a:ext cx="7937" cy="26806"/>
            </a:xfrm>
            <a:custGeom>
              <a:avLst/>
              <a:gdLst/>
              <a:ahLst/>
              <a:cxnLst/>
              <a:rect l="l" t="t" r="r" b="b"/>
              <a:pathLst>
                <a:path w="127" h="429" extrusionOk="0">
                  <a:moveTo>
                    <a:pt x="72" y="0"/>
                  </a:moveTo>
                  <a:cubicBezTo>
                    <a:pt x="51" y="0"/>
                    <a:pt x="30" y="11"/>
                    <a:pt x="24" y="36"/>
                  </a:cubicBezTo>
                  <a:cubicBezTo>
                    <a:pt x="17" y="98"/>
                    <a:pt x="10" y="164"/>
                    <a:pt x="10" y="226"/>
                  </a:cubicBezTo>
                  <a:cubicBezTo>
                    <a:pt x="0" y="288"/>
                    <a:pt x="0" y="350"/>
                    <a:pt x="4" y="412"/>
                  </a:cubicBezTo>
                  <a:cubicBezTo>
                    <a:pt x="5" y="423"/>
                    <a:pt x="13" y="428"/>
                    <a:pt x="22" y="428"/>
                  </a:cubicBezTo>
                  <a:cubicBezTo>
                    <a:pt x="32" y="428"/>
                    <a:pt x="43" y="422"/>
                    <a:pt x="45" y="412"/>
                  </a:cubicBezTo>
                  <a:lnTo>
                    <a:pt x="49" y="412"/>
                  </a:lnTo>
                  <a:cubicBezTo>
                    <a:pt x="69" y="350"/>
                    <a:pt x="83" y="288"/>
                    <a:pt x="93" y="222"/>
                  </a:cubicBezTo>
                  <a:cubicBezTo>
                    <a:pt x="107" y="164"/>
                    <a:pt x="118" y="108"/>
                    <a:pt x="125" y="49"/>
                  </a:cubicBezTo>
                  <a:cubicBezTo>
                    <a:pt x="126" y="18"/>
                    <a:pt x="99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1"/>
            <p:cNvSpPr/>
            <p:nvPr/>
          </p:nvSpPr>
          <p:spPr>
            <a:xfrm>
              <a:off x="2115689" y="1988167"/>
              <a:ext cx="10937" cy="38741"/>
            </a:xfrm>
            <a:custGeom>
              <a:avLst/>
              <a:gdLst/>
              <a:ahLst/>
              <a:cxnLst/>
              <a:rect l="l" t="t" r="r" b="b"/>
              <a:pathLst>
                <a:path w="175" h="620" extrusionOk="0">
                  <a:moveTo>
                    <a:pt x="128" y="0"/>
                  </a:moveTo>
                  <a:cubicBezTo>
                    <a:pt x="106" y="0"/>
                    <a:pt x="83" y="12"/>
                    <a:pt x="73" y="35"/>
                  </a:cubicBezTo>
                  <a:cubicBezTo>
                    <a:pt x="38" y="132"/>
                    <a:pt x="21" y="232"/>
                    <a:pt x="18" y="335"/>
                  </a:cubicBezTo>
                  <a:cubicBezTo>
                    <a:pt x="11" y="422"/>
                    <a:pt x="0" y="522"/>
                    <a:pt x="38" y="602"/>
                  </a:cubicBezTo>
                  <a:cubicBezTo>
                    <a:pt x="46" y="614"/>
                    <a:pt x="57" y="619"/>
                    <a:pt x="69" y="619"/>
                  </a:cubicBezTo>
                  <a:cubicBezTo>
                    <a:pt x="84" y="619"/>
                    <a:pt x="98" y="610"/>
                    <a:pt x="104" y="595"/>
                  </a:cubicBezTo>
                  <a:cubicBezTo>
                    <a:pt x="132" y="515"/>
                    <a:pt x="121" y="422"/>
                    <a:pt x="132" y="335"/>
                  </a:cubicBezTo>
                  <a:cubicBezTo>
                    <a:pt x="142" y="239"/>
                    <a:pt x="166" y="145"/>
                    <a:pt x="173" y="49"/>
                  </a:cubicBezTo>
                  <a:cubicBezTo>
                    <a:pt x="175" y="15"/>
                    <a:pt x="152" y="0"/>
                    <a:pt x="1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1"/>
            <p:cNvSpPr/>
            <p:nvPr/>
          </p:nvSpPr>
          <p:spPr>
            <a:xfrm>
              <a:off x="2132500" y="1988167"/>
              <a:ext cx="12187" cy="32680"/>
            </a:xfrm>
            <a:custGeom>
              <a:avLst/>
              <a:gdLst/>
              <a:ahLst/>
              <a:cxnLst/>
              <a:rect l="l" t="t" r="r" b="b"/>
              <a:pathLst>
                <a:path w="195" h="523" extrusionOk="0">
                  <a:moveTo>
                    <a:pt x="119" y="1"/>
                  </a:moveTo>
                  <a:cubicBezTo>
                    <a:pt x="103" y="1"/>
                    <a:pt x="87" y="8"/>
                    <a:pt x="77" y="24"/>
                  </a:cubicBezTo>
                  <a:cubicBezTo>
                    <a:pt x="32" y="93"/>
                    <a:pt x="35" y="190"/>
                    <a:pt x="29" y="270"/>
                  </a:cubicBezTo>
                  <a:cubicBezTo>
                    <a:pt x="22" y="353"/>
                    <a:pt x="1" y="432"/>
                    <a:pt x="39" y="508"/>
                  </a:cubicBezTo>
                  <a:cubicBezTo>
                    <a:pt x="43" y="518"/>
                    <a:pt x="52" y="522"/>
                    <a:pt x="62" y="522"/>
                  </a:cubicBezTo>
                  <a:cubicBezTo>
                    <a:pt x="70" y="522"/>
                    <a:pt x="78" y="520"/>
                    <a:pt x="84" y="515"/>
                  </a:cubicBezTo>
                  <a:lnTo>
                    <a:pt x="80" y="515"/>
                  </a:lnTo>
                  <a:cubicBezTo>
                    <a:pt x="136" y="453"/>
                    <a:pt x="139" y="367"/>
                    <a:pt x="150" y="287"/>
                  </a:cubicBezTo>
                  <a:cubicBezTo>
                    <a:pt x="163" y="208"/>
                    <a:pt x="194" y="114"/>
                    <a:pt x="167" y="38"/>
                  </a:cubicBezTo>
                  <a:cubicBezTo>
                    <a:pt x="161" y="14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1"/>
            <p:cNvSpPr/>
            <p:nvPr/>
          </p:nvSpPr>
          <p:spPr>
            <a:xfrm>
              <a:off x="2149998" y="1987917"/>
              <a:ext cx="12811" cy="39178"/>
            </a:xfrm>
            <a:custGeom>
              <a:avLst/>
              <a:gdLst/>
              <a:ahLst/>
              <a:cxnLst/>
              <a:rect l="l" t="t" r="r" b="b"/>
              <a:pathLst>
                <a:path w="205" h="627" extrusionOk="0">
                  <a:moveTo>
                    <a:pt x="143" y="0"/>
                  </a:moveTo>
                  <a:cubicBezTo>
                    <a:pt x="128" y="0"/>
                    <a:pt x="112" y="8"/>
                    <a:pt x="101" y="25"/>
                  </a:cubicBezTo>
                  <a:cubicBezTo>
                    <a:pt x="1" y="170"/>
                    <a:pt x="15" y="440"/>
                    <a:pt x="67" y="599"/>
                  </a:cubicBezTo>
                  <a:cubicBezTo>
                    <a:pt x="74" y="618"/>
                    <a:pt x="91" y="626"/>
                    <a:pt x="107" y="626"/>
                  </a:cubicBezTo>
                  <a:cubicBezTo>
                    <a:pt x="127" y="626"/>
                    <a:pt x="146" y="614"/>
                    <a:pt x="149" y="592"/>
                  </a:cubicBezTo>
                  <a:cubicBezTo>
                    <a:pt x="156" y="498"/>
                    <a:pt x="153" y="409"/>
                    <a:pt x="163" y="319"/>
                  </a:cubicBezTo>
                  <a:cubicBezTo>
                    <a:pt x="174" y="229"/>
                    <a:pt x="205" y="139"/>
                    <a:pt x="194" y="53"/>
                  </a:cubicBezTo>
                  <a:cubicBezTo>
                    <a:pt x="194" y="20"/>
                    <a:pt x="169" y="0"/>
                    <a:pt x="1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1"/>
            <p:cNvSpPr/>
            <p:nvPr/>
          </p:nvSpPr>
          <p:spPr>
            <a:xfrm>
              <a:off x="2172247" y="1990167"/>
              <a:ext cx="13061" cy="36866"/>
            </a:xfrm>
            <a:custGeom>
              <a:avLst/>
              <a:gdLst/>
              <a:ahLst/>
              <a:cxnLst/>
              <a:rect l="l" t="t" r="r" b="b"/>
              <a:pathLst>
                <a:path w="209" h="590" extrusionOk="0">
                  <a:moveTo>
                    <a:pt x="145" y="0"/>
                  </a:moveTo>
                  <a:cubicBezTo>
                    <a:pt x="126" y="0"/>
                    <a:pt x="107" y="9"/>
                    <a:pt x="94" y="27"/>
                  </a:cubicBezTo>
                  <a:cubicBezTo>
                    <a:pt x="25" y="169"/>
                    <a:pt x="1" y="428"/>
                    <a:pt x="77" y="570"/>
                  </a:cubicBezTo>
                  <a:cubicBezTo>
                    <a:pt x="83" y="583"/>
                    <a:pt x="95" y="590"/>
                    <a:pt x="108" y="590"/>
                  </a:cubicBezTo>
                  <a:cubicBezTo>
                    <a:pt x="124" y="590"/>
                    <a:pt x="140" y="580"/>
                    <a:pt x="146" y="563"/>
                  </a:cubicBezTo>
                  <a:cubicBezTo>
                    <a:pt x="163" y="487"/>
                    <a:pt x="153" y="404"/>
                    <a:pt x="160" y="324"/>
                  </a:cubicBezTo>
                  <a:cubicBezTo>
                    <a:pt x="170" y="238"/>
                    <a:pt x="198" y="151"/>
                    <a:pt x="208" y="61"/>
                  </a:cubicBezTo>
                  <a:cubicBezTo>
                    <a:pt x="206" y="23"/>
                    <a:pt x="176" y="0"/>
                    <a:pt x="14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1"/>
            <p:cNvSpPr/>
            <p:nvPr/>
          </p:nvSpPr>
          <p:spPr>
            <a:xfrm>
              <a:off x="2194057" y="1976545"/>
              <a:ext cx="8749" cy="37241"/>
            </a:xfrm>
            <a:custGeom>
              <a:avLst/>
              <a:gdLst/>
              <a:ahLst/>
              <a:cxnLst/>
              <a:rect l="l" t="t" r="r" b="b"/>
              <a:pathLst>
                <a:path w="140" h="596" extrusionOk="0">
                  <a:moveTo>
                    <a:pt x="72" y="0"/>
                  </a:moveTo>
                  <a:cubicBezTo>
                    <a:pt x="43" y="0"/>
                    <a:pt x="15" y="19"/>
                    <a:pt x="11" y="55"/>
                  </a:cubicBezTo>
                  <a:cubicBezTo>
                    <a:pt x="1" y="221"/>
                    <a:pt x="4" y="383"/>
                    <a:pt x="22" y="549"/>
                  </a:cubicBezTo>
                  <a:cubicBezTo>
                    <a:pt x="22" y="580"/>
                    <a:pt x="46" y="596"/>
                    <a:pt x="70" y="596"/>
                  </a:cubicBezTo>
                  <a:cubicBezTo>
                    <a:pt x="94" y="596"/>
                    <a:pt x="118" y="580"/>
                    <a:pt x="118" y="549"/>
                  </a:cubicBezTo>
                  <a:cubicBezTo>
                    <a:pt x="136" y="383"/>
                    <a:pt x="139" y="221"/>
                    <a:pt x="132" y="55"/>
                  </a:cubicBezTo>
                  <a:cubicBezTo>
                    <a:pt x="129" y="19"/>
                    <a:pt x="100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1"/>
            <p:cNvSpPr/>
            <p:nvPr/>
          </p:nvSpPr>
          <p:spPr>
            <a:xfrm>
              <a:off x="2209369" y="1962736"/>
              <a:ext cx="11124" cy="35804"/>
            </a:xfrm>
            <a:custGeom>
              <a:avLst/>
              <a:gdLst/>
              <a:ahLst/>
              <a:cxnLst/>
              <a:rect l="l" t="t" r="r" b="b"/>
              <a:pathLst>
                <a:path w="178" h="573" extrusionOk="0">
                  <a:moveTo>
                    <a:pt x="56" y="1"/>
                  </a:moveTo>
                  <a:cubicBezTo>
                    <a:pt x="29" y="1"/>
                    <a:pt x="1" y="19"/>
                    <a:pt x="5" y="48"/>
                  </a:cubicBezTo>
                  <a:cubicBezTo>
                    <a:pt x="12" y="124"/>
                    <a:pt x="29" y="200"/>
                    <a:pt x="39" y="272"/>
                  </a:cubicBezTo>
                  <a:cubicBezTo>
                    <a:pt x="53" y="362"/>
                    <a:pt x="53" y="452"/>
                    <a:pt x="64" y="542"/>
                  </a:cubicBezTo>
                  <a:cubicBezTo>
                    <a:pt x="64" y="561"/>
                    <a:pt x="79" y="572"/>
                    <a:pt x="94" y="572"/>
                  </a:cubicBezTo>
                  <a:cubicBezTo>
                    <a:pt x="106" y="572"/>
                    <a:pt x="118" y="566"/>
                    <a:pt x="122" y="552"/>
                  </a:cubicBezTo>
                  <a:cubicBezTo>
                    <a:pt x="178" y="380"/>
                    <a:pt x="171" y="193"/>
                    <a:pt x="102" y="27"/>
                  </a:cubicBezTo>
                  <a:cubicBezTo>
                    <a:pt x="93" y="9"/>
                    <a:pt x="75" y="1"/>
                    <a:pt x="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1"/>
            <p:cNvSpPr/>
            <p:nvPr/>
          </p:nvSpPr>
          <p:spPr>
            <a:xfrm>
              <a:off x="2052819" y="1973858"/>
              <a:ext cx="39622" cy="13684"/>
            </a:xfrm>
            <a:custGeom>
              <a:avLst/>
              <a:gdLst/>
              <a:ahLst/>
              <a:cxnLst/>
              <a:rect l="l" t="t" r="r" b="b"/>
              <a:pathLst>
                <a:path w="634" h="219" extrusionOk="0">
                  <a:moveTo>
                    <a:pt x="562" y="0"/>
                  </a:moveTo>
                  <a:cubicBezTo>
                    <a:pt x="474" y="0"/>
                    <a:pt x="385" y="41"/>
                    <a:pt x="301" y="63"/>
                  </a:cubicBezTo>
                  <a:cubicBezTo>
                    <a:pt x="211" y="91"/>
                    <a:pt x="108" y="108"/>
                    <a:pt x="28" y="157"/>
                  </a:cubicBezTo>
                  <a:cubicBezTo>
                    <a:pt x="1" y="174"/>
                    <a:pt x="11" y="219"/>
                    <a:pt x="45" y="219"/>
                  </a:cubicBezTo>
                  <a:cubicBezTo>
                    <a:pt x="139" y="219"/>
                    <a:pt x="232" y="184"/>
                    <a:pt x="325" y="160"/>
                  </a:cubicBezTo>
                  <a:cubicBezTo>
                    <a:pt x="415" y="139"/>
                    <a:pt x="522" y="129"/>
                    <a:pt x="598" y="74"/>
                  </a:cubicBezTo>
                  <a:cubicBezTo>
                    <a:pt x="633" y="56"/>
                    <a:pt x="619" y="5"/>
                    <a:pt x="581" y="1"/>
                  </a:cubicBezTo>
                  <a:cubicBezTo>
                    <a:pt x="575" y="1"/>
                    <a:pt x="568" y="0"/>
                    <a:pt x="56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1"/>
            <p:cNvSpPr/>
            <p:nvPr/>
          </p:nvSpPr>
          <p:spPr>
            <a:xfrm>
              <a:off x="2049256" y="1952801"/>
              <a:ext cx="43559" cy="18058"/>
            </a:xfrm>
            <a:custGeom>
              <a:avLst/>
              <a:gdLst/>
              <a:ahLst/>
              <a:cxnLst/>
              <a:rect l="l" t="t" r="r" b="b"/>
              <a:pathLst>
                <a:path w="697" h="289" extrusionOk="0">
                  <a:moveTo>
                    <a:pt x="515" y="0"/>
                  </a:moveTo>
                  <a:cubicBezTo>
                    <a:pt x="449" y="0"/>
                    <a:pt x="380" y="15"/>
                    <a:pt x="327" y="30"/>
                  </a:cubicBezTo>
                  <a:cubicBezTo>
                    <a:pt x="213" y="68"/>
                    <a:pt x="109" y="134"/>
                    <a:pt x="30" y="224"/>
                  </a:cubicBezTo>
                  <a:cubicBezTo>
                    <a:pt x="0" y="251"/>
                    <a:pt x="26" y="289"/>
                    <a:pt x="55" y="289"/>
                  </a:cubicBezTo>
                  <a:cubicBezTo>
                    <a:pt x="63" y="289"/>
                    <a:pt x="71" y="286"/>
                    <a:pt x="78" y="279"/>
                  </a:cubicBezTo>
                  <a:cubicBezTo>
                    <a:pt x="161" y="207"/>
                    <a:pt x="265" y="155"/>
                    <a:pt x="372" y="134"/>
                  </a:cubicBezTo>
                  <a:cubicBezTo>
                    <a:pt x="394" y="130"/>
                    <a:pt x="416" y="129"/>
                    <a:pt x="439" y="129"/>
                  </a:cubicBezTo>
                  <a:cubicBezTo>
                    <a:pt x="485" y="129"/>
                    <a:pt x="532" y="135"/>
                    <a:pt x="576" y="135"/>
                  </a:cubicBezTo>
                  <a:cubicBezTo>
                    <a:pt x="601" y="135"/>
                    <a:pt x="625" y="133"/>
                    <a:pt x="649" y="127"/>
                  </a:cubicBezTo>
                  <a:cubicBezTo>
                    <a:pt x="687" y="113"/>
                    <a:pt x="697" y="65"/>
                    <a:pt x="662" y="41"/>
                  </a:cubicBezTo>
                  <a:cubicBezTo>
                    <a:pt x="623" y="11"/>
                    <a:pt x="570" y="0"/>
                    <a:pt x="51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1"/>
            <p:cNvSpPr/>
            <p:nvPr/>
          </p:nvSpPr>
          <p:spPr>
            <a:xfrm>
              <a:off x="2040945" y="1934617"/>
              <a:ext cx="47371" cy="13747"/>
            </a:xfrm>
            <a:custGeom>
              <a:avLst/>
              <a:gdLst/>
              <a:ahLst/>
              <a:cxnLst/>
              <a:rect l="l" t="t" r="r" b="b"/>
              <a:pathLst>
                <a:path w="758" h="220" extrusionOk="0">
                  <a:moveTo>
                    <a:pt x="615" y="0"/>
                  </a:moveTo>
                  <a:cubicBezTo>
                    <a:pt x="418" y="0"/>
                    <a:pt x="211" y="75"/>
                    <a:pt x="35" y="152"/>
                  </a:cubicBezTo>
                  <a:cubicBezTo>
                    <a:pt x="1" y="168"/>
                    <a:pt x="17" y="220"/>
                    <a:pt x="51" y="220"/>
                  </a:cubicBezTo>
                  <a:cubicBezTo>
                    <a:pt x="55" y="220"/>
                    <a:pt x="59" y="219"/>
                    <a:pt x="63" y="218"/>
                  </a:cubicBezTo>
                  <a:cubicBezTo>
                    <a:pt x="274" y="152"/>
                    <a:pt x="481" y="145"/>
                    <a:pt x="695" y="107"/>
                  </a:cubicBezTo>
                  <a:cubicBezTo>
                    <a:pt x="757" y="97"/>
                    <a:pt x="740" y="10"/>
                    <a:pt x="685" y="3"/>
                  </a:cubicBezTo>
                  <a:cubicBezTo>
                    <a:pt x="662" y="1"/>
                    <a:pt x="639" y="0"/>
                    <a:pt x="61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1"/>
            <p:cNvSpPr/>
            <p:nvPr/>
          </p:nvSpPr>
          <p:spPr>
            <a:xfrm>
              <a:off x="2041570" y="1910686"/>
              <a:ext cx="36810" cy="12310"/>
            </a:xfrm>
            <a:custGeom>
              <a:avLst/>
              <a:gdLst/>
              <a:ahLst/>
              <a:cxnLst/>
              <a:rect l="l" t="t" r="r" b="b"/>
              <a:pathLst>
                <a:path w="589" h="197" extrusionOk="0">
                  <a:moveTo>
                    <a:pt x="545" y="1"/>
                  </a:moveTo>
                  <a:cubicBezTo>
                    <a:pt x="542" y="1"/>
                    <a:pt x="538" y="2"/>
                    <a:pt x="533" y="3"/>
                  </a:cubicBezTo>
                  <a:cubicBezTo>
                    <a:pt x="364" y="51"/>
                    <a:pt x="225" y="113"/>
                    <a:pt x="46" y="120"/>
                  </a:cubicBezTo>
                  <a:cubicBezTo>
                    <a:pt x="1" y="127"/>
                    <a:pt x="1" y="189"/>
                    <a:pt x="46" y="196"/>
                  </a:cubicBezTo>
                  <a:cubicBezTo>
                    <a:pt x="212" y="196"/>
                    <a:pt x="419" y="176"/>
                    <a:pt x="561" y="75"/>
                  </a:cubicBezTo>
                  <a:cubicBezTo>
                    <a:pt x="589" y="54"/>
                    <a:pt x="580" y="1"/>
                    <a:pt x="54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1"/>
            <p:cNvSpPr/>
            <p:nvPr/>
          </p:nvSpPr>
          <p:spPr>
            <a:xfrm>
              <a:off x="2038757" y="1896252"/>
              <a:ext cx="33810" cy="7936"/>
            </a:xfrm>
            <a:custGeom>
              <a:avLst/>
              <a:gdLst/>
              <a:ahLst/>
              <a:cxnLst/>
              <a:rect l="l" t="t" r="r" b="b"/>
              <a:pathLst>
                <a:path w="541" h="127" extrusionOk="0">
                  <a:moveTo>
                    <a:pt x="437" y="1"/>
                  </a:moveTo>
                  <a:cubicBezTo>
                    <a:pt x="389" y="1"/>
                    <a:pt x="342" y="8"/>
                    <a:pt x="295" y="20"/>
                  </a:cubicBezTo>
                  <a:lnTo>
                    <a:pt x="39" y="58"/>
                  </a:lnTo>
                  <a:cubicBezTo>
                    <a:pt x="1" y="71"/>
                    <a:pt x="8" y="123"/>
                    <a:pt x="46" y="127"/>
                  </a:cubicBezTo>
                  <a:lnTo>
                    <a:pt x="305" y="106"/>
                  </a:lnTo>
                  <a:cubicBezTo>
                    <a:pt x="312" y="106"/>
                    <a:pt x="319" y="107"/>
                    <a:pt x="326" y="107"/>
                  </a:cubicBezTo>
                  <a:cubicBezTo>
                    <a:pt x="389" y="107"/>
                    <a:pt x="453" y="93"/>
                    <a:pt x="512" y="71"/>
                  </a:cubicBezTo>
                  <a:cubicBezTo>
                    <a:pt x="540" y="58"/>
                    <a:pt x="537" y="13"/>
                    <a:pt x="506" y="6"/>
                  </a:cubicBezTo>
                  <a:cubicBezTo>
                    <a:pt x="482" y="2"/>
                    <a:pt x="459" y="1"/>
                    <a:pt x="4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1"/>
            <p:cNvSpPr/>
            <p:nvPr/>
          </p:nvSpPr>
          <p:spPr>
            <a:xfrm>
              <a:off x="2032508" y="1876631"/>
              <a:ext cx="33122" cy="12310"/>
            </a:xfrm>
            <a:custGeom>
              <a:avLst/>
              <a:gdLst/>
              <a:ahLst/>
              <a:cxnLst/>
              <a:rect l="l" t="t" r="r" b="b"/>
              <a:pathLst>
                <a:path w="530" h="197" extrusionOk="0">
                  <a:moveTo>
                    <a:pt x="460" y="1"/>
                  </a:moveTo>
                  <a:cubicBezTo>
                    <a:pt x="457" y="1"/>
                    <a:pt x="453" y="1"/>
                    <a:pt x="450" y="2"/>
                  </a:cubicBezTo>
                  <a:cubicBezTo>
                    <a:pt x="312" y="29"/>
                    <a:pt x="177" y="71"/>
                    <a:pt x="42" y="123"/>
                  </a:cubicBezTo>
                  <a:cubicBezTo>
                    <a:pt x="0" y="136"/>
                    <a:pt x="12" y="196"/>
                    <a:pt x="53" y="196"/>
                  </a:cubicBezTo>
                  <a:cubicBezTo>
                    <a:pt x="56" y="196"/>
                    <a:pt x="60" y="196"/>
                    <a:pt x="63" y="195"/>
                  </a:cubicBezTo>
                  <a:cubicBezTo>
                    <a:pt x="201" y="175"/>
                    <a:pt x="339" y="143"/>
                    <a:pt x="474" y="99"/>
                  </a:cubicBezTo>
                  <a:cubicBezTo>
                    <a:pt x="530" y="79"/>
                    <a:pt x="514" y="1"/>
                    <a:pt x="46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1"/>
            <p:cNvSpPr/>
            <p:nvPr/>
          </p:nvSpPr>
          <p:spPr>
            <a:xfrm>
              <a:off x="2198182" y="1945552"/>
              <a:ext cx="28373" cy="9185"/>
            </a:xfrm>
            <a:custGeom>
              <a:avLst/>
              <a:gdLst/>
              <a:ahLst/>
              <a:cxnLst/>
              <a:rect l="l" t="t" r="r" b="b"/>
              <a:pathLst>
                <a:path w="454" h="147" extrusionOk="0">
                  <a:moveTo>
                    <a:pt x="362" y="1"/>
                  </a:moveTo>
                  <a:cubicBezTo>
                    <a:pt x="324" y="1"/>
                    <a:pt x="287" y="13"/>
                    <a:pt x="246" y="22"/>
                  </a:cubicBezTo>
                  <a:cubicBezTo>
                    <a:pt x="177" y="36"/>
                    <a:pt x="108" y="50"/>
                    <a:pt x="42" y="70"/>
                  </a:cubicBezTo>
                  <a:cubicBezTo>
                    <a:pt x="1" y="81"/>
                    <a:pt x="4" y="146"/>
                    <a:pt x="49" y="146"/>
                  </a:cubicBezTo>
                  <a:cubicBezTo>
                    <a:pt x="125" y="143"/>
                    <a:pt x="201" y="136"/>
                    <a:pt x="277" y="126"/>
                  </a:cubicBezTo>
                  <a:cubicBezTo>
                    <a:pt x="336" y="119"/>
                    <a:pt x="388" y="119"/>
                    <a:pt x="436" y="81"/>
                  </a:cubicBezTo>
                  <a:cubicBezTo>
                    <a:pt x="453" y="57"/>
                    <a:pt x="446" y="22"/>
                    <a:pt x="419" y="12"/>
                  </a:cubicBezTo>
                  <a:cubicBezTo>
                    <a:pt x="399" y="4"/>
                    <a:pt x="380" y="1"/>
                    <a:pt x="36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1"/>
            <p:cNvSpPr/>
            <p:nvPr/>
          </p:nvSpPr>
          <p:spPr>
            <a:xfrm>
              <a:off x="2191933" y="1928994"/>
              <a:ext cx="32685" cy="11310"/>
            </a:xfrm>
            <a:custGeom>
              <a:avLst/>
              <a:gdLst/>
              <a:ahLst/>
              <a:cxnLst/>
              <a:rect l="l" t="t" r="r" b="b"/>
              <a:pathLst>
                <a:path w="523" h="181" extrusionOk="0">
                  <a:moveTo>
                    <a:pt x="463" y="0"/>
                  </a:moveTo>
                  <a:cubicBezTo>
                    <a:pt x="329" y="0"/>
                    <a:pt x="177" y="66"/>
                    <a:pt x="49" y="100"/>
                  </a:cubicBezTo>
                  <a:cubicBezTo>
                    <a:pt x="0" y="113"/>
                    <a:pt x="15" y="181"/>
                    <a:pt x="60" y="181"/>
                  </a:cubicBezTo>
                  <a:cubicBezTo>
                    <a:pt x="63" y="181"/>
                    <a:pt x="66" y="181"/>
                    <a:pt x="69" y="180"/>
                  </a:cubicBezTo>
                  <a:cubicBezTo>
                    <a:pt x="197" y="152"/>
                    <a:pt x="363" y="142"/>
                    <a:pt x="481" y="80"/>
                  </a:cubicBezTo>
                  <a:cubicBezTo>
                    <a:pt x="522" y="59"/>
                    <a:pt x="505" y="0"/>
                    <a:pt x="46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1"/>
            <p:cNvSpPr/>
            <p:nvPr/>
          </p:nvSpPr>
          <p:spPr>
            <a:xfrm>
              <a:off x="2185433" y="1913622"/>
              <a:ext cx="36310" cy="8498"/>
            </a:xfrm>
            <a:custGeom>
              <a:avLst/>
              <a:gdLst/>
              <a:ahLst/>
              <a:cxnLst/>
              <a:rect l="l" t="t" r="r" b="b"/>
              <a:pathLst>
                <a:path w="581" h="136" extrusionOk="0">
                  <a:moveTo>
                    <a:pt x="529" y="1"/>
                  </a:moveTo>
                  <a:cubicBezTo>
                    <a:pt x="528" y="1"/>
                    <a:pt x="527" y="1"/>
                    <a:pt x="526" y="1"/>
                  </a:cubicBezTo>
                  <a:cubicBezTo>
                    <a:pt x="436" y="8"/>
                    <a:pt x="353" y="35"/>
                    <a:pt x="263" y="42"/>
                  </a:cubicBezTo>
                  <a:cubicBezTo>
                    <a:pt x="245" y="44"/>
                    <a:pt x="227" y="44"/>
                    <a:pt x="209" y="44"/>
                  </a:cubicBezTo>
                  <a:cubicBezTo>
                    <a:pt x="176" y="44"/>
                    <a:pt x="144" y="43"/>
                    <a:pt x="111" y="43"/>
                  </a:cubicBezTo>
                  <a:cubicBezTo>
                    <a:pt x="82" y="43"/>
                    <a:pt x="53" y="44"/>
                    <a:pt x="25" y="49"/>
                  </a:cubicBezTo>
                  <a:cubicBezTo>
                    <a:pt x="4" y="56"/>
                    <a:pt x="1" y="80"/>
                    <a:pt x="18" y="94"/>
                  </a:cubicBezTo>
                  <a:cubicBezTo>
                    <a:pt x="78" y="123"/>
                    <a:pt x="159" y="136"/>
                    <a:pt x="243" y="136"/>
                  </a:cubicBezTo>
                  <a:cubicBezTo>
                    <a:pt x="352" y="136"/>
                    <a:pt x="465" y="114"/>
                    <a:pt x="543" y="77"/>
                  </a:cubicBezTo>
                  <a:cubicBezTo>
                    <a:pt x="580" y="60"/>
                    <a:pt x="568" y="1"/>
                    <a:pt x="52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1"/>
            <p:cNvSpPr/>
            <p:nvPr/>
          </p:nvSpPr>
          <p:spPr>
            <a:xfrm>
              <a:off x="2178746" y="1893940"/>
              <a:ext cx="40747" cy="9373"/>
            </a:xfrm>
            <a:custGeom>
              <a:avLst/>
              <a:gdLst/>
              <a:ahLst/>
              <a:cxnLst/>
              <a:rect l="l" t="t" r="r" b="b"/>
              <a:pathLst>
                <a:path w="652" h="150" extrusionOk="0">
                  <a:moveTo>
                    <a:pt x="510" y="0"/>
                  </a:moveTo>
                  <a:cubicBezTo>
                    <a:pt x="353" y="0"/>
                    <a:pt x="183" y="47"/>
                    <a:pt x="35" y="70"/>
                  </a:cubicBezTo>
                  <a:cubicBezTo>
                    <a:pt x="1" y="88"/>
                    <a:pt x="4" y="143"/>
                    <a:pt x="45" y="150"/>
                  </a:cubicBezTo>
                  <a:cubicBezTo>
                    <a:pt x="222" y="136"/>
                    <a:pt x="433" y="150"/>
                    <a:pt x="598" y="91"/>
                  </a:cubicBezTo>
                  <a:cubicBezTo>
                    <a:pt x="652" y="84"/>
                    <a:pt x="644" y="4"/>
                    <a:pt x="594" y="4"/>
                  </a:cubicBezTo>
                  <a:cubicBezTo>
                    <a:pt x="592" y="4"/>
                    <a:pt x="590" y="4"/>
                    <a:pt x="588" y="5"/>
                  </a:cubicBezTo>
                  <a:cubicBezTo>
                    <a:pt x="563" y="2"/>
                    <a:pt x="536" y="0"/>
                    <a:pt x="5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1"/>
            <p:cNvSpPr/>
            <p:nvPr/>
          </p:nvSpPr>
          <p:spPr>
            <a:xfrm>
              <a:off x="2169622" y="1869883"/>
              <a:ext cx="37247" cy="16746"/>
            </a:xfrm>
            <a:custGeom>
              <a:avLst/>
              <a:gdLst/>
              <a:ahLst/>
              <a:cxnLst/>
              <a:rect l="l" t="t" r="r" b="b"/>
              <a:pathLst>
                <a:path w="596" h="268" extrusionOk="0">
                  <a:moveTo>
                    <a:pt x="472" y="1"/>
                  </a:moveTo>
                  <a:cubicBezTo>
                    <a:pt x="402" y="1"/>
                    <a:pt x="325" y="27"/>
                    <a:pt x="271" y="48"/>
                  </a:cubicBezTo>
                  <a:cubicBezTo>
                    <a:pt x="181" y="79"/>
                    <a:pt x="74" y="127"/>
                    <a:pt x="15" y="207"/>
                  </a:cubicBezTo>
                  <a:cubicBezTo>
                    <a:pt x="0" y="231"/>
                    <a:pt x="19" y="268"/>
                    <a:pt x="47" y="268"/>
                  </a:cubicBezTo>
                  <a:cubicBezTo>
                    <a:pt x="51" y="268"/>
                    <a:pt x="56" y="267"/>
                    <a:pt x="60" y="265"/>
                  </a:cubicBezTo>
                  <a:cubicBezTo>
                    <a:pt x="150" y="231"/>
                    <a:pt x="223" y="175"/>
                    <a:pt x="312" y="148"/>
                  </a:cubicBezTo>
                  <a:cubicBezTo>
                    <a:pt x="395" y="124"/>
                    <a:pt x="499" y="137"/>
                    <a:pt x="572" y="96"/>
                  </a:cubicBezTo>
                  <a:cubicBezTo>
                    <a:pt x="596" y="79"/>
                    <a:pt x="596" y="41"/>
                    <a:pt x="572" y="27"/>
                  </a:cubicBezTo>
                  <a:cubicBezTo>
                    <a:pt x="543" y="8"/>
                    <a:pt x="509" y="1"/>
                    <a:pt x="47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1"/>
            <p:cNvSpPr/>
            <p:nvPr/>
          </p:nvSpPr>
          <p:spPr>
            <a:xfrm>
              <a:off x="2164372" y="1850388"/>
              <a:ext cx="37122" cy="8061"/>
            </a:xfrm>
            <a:custGeom>
              <a:avLst/>
              <a:gdLst/>
              <a:ahLst/>
              <a:cxnLst/>
              <a:rect l="l" t="t" r="r" b="b"/>
              <a:pathLst>
                <a:path w="594" h="129" extrusionOk="0">
                  <a:moveTo>
                    <a:pt x="477" y="1"/>
                  </a:moveTo>
                  <a:cubicBezTo>
                    <a:pt x="425" y="1"/>
                    <a:pt x="374" y="11"/>
                    <a:pt x="324" y="17"/>
                  </a:cubicBezTo>
                  <a:cubicBezTo>
                    <a:pt x="231" y="28"/>
                    <a:pt x="137" y="42"/>
                    <a:pt x="44" y="52"/>
                  </a:cubicBezTo>
                  <a:cubicBezTo>
                    <a:pt x="0" y="59"/>
                    <a:pt x="9" y="128"/>
                    <a:pt x="48" y="128"/>
                  </a:cubicBezTo>
                  <a:cubicBezTo>
                    <a:pt x="49" y="128"/>
                    <a:pt x="50" y="128"/>
                    <a:pt x="51" y="128"/>
                  </a:cubicBezTo>
                  <a:cubicBezTo>
                    <a:pt x="148" y="125"/>
                    <a:pt x="241" y="121"/>
                    <a:pt x="334" y="118"/>
                  </a:cubicBezTo>
                  <a:cubicBezTo>
                    <a:pt x="414" y="114"/>
                    <a:pt x="493" y="118"/>
                    <a:pt x="562" y="83"/>
                  </a:cubicBezTo>
                  <a:cubicBezTo>
                    <a:pt x="593" y="66"/>
                    <a:pt x="587" y="21"/>
                    <a:pt x="555" y="11"/>
                  </a:cubicBezTo>
                  <a:cubicBezTo>
                    <a:pt x="529" y="3"/>
                    <a:pt x="503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1"/>
            <p:cNvSpPr/>
            <p:nvPr/>
          </p:nvSpPr>
          <p:spPr>
            <a:xfrm>
              <a:off x="1924766" y="1911311"/>
              <a:ext cx="10374" cy="23119"/>
            </a:xfrm>
            <a:custGeom>
              <a:avLst/>
              <a:gdLst/>
              <a:ahLst/>
              <a:cxnLst/>
              <a:rect l="l" t="t" r="r" b="b"/>
              <a:pathLst>
                <a:path w="166" h="370" extrusionOk="0">
                  <a:moveTo>
                    <a:pt x="133" y="0"/>
                  </a:moveTo>
                  <a:cubicBezTo>
                    <a:pt x="122" y="0"/>
                    <a:pt x="111" y="7"/>
                    <a:pt x="107" y="21"/>
                  </a:cubicBezTo>
                  <a:cubicBezTo>
                    <a:pt x="69" y="121"/>
                    <a:pt x="35" y="224"/>
                    <a:pt x="7" y="328"/>
                  </a:cubicBezTo>
                  <a:cubicBezTo>
                    <a:pt x="1" y="353"/>
                    <a:pt x="19" y="369"/>
                    <a:pt x="38" y="369"/>
                  </a:cubicBezTo>
                  <a:cubicBezTo>
                    <a:pt x="50" y="369"/>
                    <a:pt x="62" y="362"/>
                    <a:pt x="66" y="345"/>
                  </a:cubicBezTo>
                  <a:cubicBezTo>
                    <a:pt x="104" y="245"/>
                    <a:pt x="135" y="138"/>
                    <a:pt x="159" y="34"/>
                  </a:cubicBezTo>
                  <a:cubicBezTo>
                    <a:pt x="165" y="14"/>
                    <a:pt x="149" y="0"/>
                    <a:pt x="1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1"/>
            <p:cNvSpPr/>
            <p:nvPr/>
          </p:nvSpPr>
          <p:spPr>
            <a:xfrm>
              <a:off x="1947202" y="1911311"/>
              <a:ext cx="4187" cy="20120"/>
            </a:xfrm>
            <a:custGeom>
              <a:avLst/>
              <a:gdLst/>
              <a:ahLst/>
              <a:cxnLst/>
              <a:rect l="l" t="t" r="r" b="b"/>
              <a:pathLst>
                <a:path w="67" h="322" extrusionOk="0">
                  <a:moveTo>
                    <a:pt x="33" y="1"/>
                  </a:moveTo>
                  <a:cubicBezTo>
                    <a:pt x="22" y="1"/>
                    <a:pt x="11" y="8"/>
                    <a:pt x="11" y="24"/>
                  </a:cubicBezTo>
                  <a:cubicBezTo>
                    <a:pt x="4" y="110"/>
                    <a:pt x="0" y="200"/>
                    <a:pt x="4" y="290"/>
                  </a:cubicBezTo>
                  <a:cubicBezTo>
                    <a:pt x="4" y="311"/>
                    <a:pt x="19" y="321"/>
                    <a:pt x="33" y="321"/>
                  </a:cubicBezTo>
                  <a:cubicBezTo>
                    <a:pt x="48" y="321"/>
                    <a:pt x="63" y="311"/>
                    <a:pt x="63" y="290"/>
                  </a:cubicBezTo>
                  <a:cubicBezTo>
                    <a:pt x="66" y="200"/>
                    <a:pt x="63" y="110"/>
                    <a:pt x="56" y="24"/>
                  </a:cubicBezTo>
                  <a:cubicBezTo>
                    <a:pt x="56" y="8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1"/>
            <p:cNvSpPr/>
            <p:nvPr/>
          </p:nvSpPr>
          <p:spPr>
            <a:xfrm>
              <a:off x="1962013" y="1910873"/>
              <a:ext cx="12686" cy="12247"/>
            </a:xfrm>
            <a:custGeom>
              <a:avLst/>
              <a:gdLst/>
              <a:ahLst/>
              <a:cxnLst/>
              <a:rect l="l" t="t" r="r" b="b"/>
              <a:pathLst>
                <a:path w="203" h="196" extrusionOk="0">
                  <a:moveTo>
                    <a:pt x="27" y="1"/>
                  </a:moveTo>
                  <a:cubicBezTo>
                    <a:pt x="13" y="1"/>
                    <a:pt x="0" y="17"/>
                    <a:pt x="9" y="34"/>
                  </a:cubicBezTo>
                  <a:cubicBezTo>
                    <a:pt x="37" y="97"/>
                    <a:pt x="85" y="148"/>
                    <a:pt x="140" y="190"/>
                  </a:cubicBezTo>
                  <a:cubicBezTo>
                    <a:pt x="146" y="194"/>
                    <a:pt x="152" y="196"/>
                    <a:pt x="158" y="196"/>
                  </a:cubicBezTo>
                  <a:cubicBezTo>
                    <a:pt x="181" y="196"/>
                    <a:pt x="202" y="167"/>
                    <a:pt x="189" y="145"/>
                  </a:cubicBezTo>
                  <a:cubicBezTo>
                    <a:pt x="151" y="86"/>
                    <a:pt x="99" y="38"/>
                    <a:pt x="37" y="3"/>
                  </a:cubicBezTo>
                  <a:cubicBezTo>
                    <a:pt x="33" y="1"/>
                    <a:pt x="30" y="1"/>
                    <a:pt x="2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1"/>
            <p:cNvSpPr/>
            <p:nvPr/>
          </p:nvSpPr>
          <p:spPr>
            <a:xfrm>
              <a:off x="1972075" y="1897001"/>
              <a:ext cx="12749" cy="14621"/>
            </a:xfrm>
            <a:custGeom>
              <a:avLst/>
              <a:gdLst/>
              <a:ahLst/>
              <a:cxnLst/>
              <a:rect l="l" t="t" r="r" b="b"/>
              <a:pathLst>
                <a:path w="204" h="234" extrusionOk="0">
                  <a:moveTo>
                    <a:pt x="41" y="0"/>
                  </a:moveTo>
                  <a:cubicBezTo>
                    <a:pt x="21" y="0"/>
                    <a:pt x="1" y="20"/>
                    <a:pt x="14" y="39"/>
                  </a:cubicBezTo>
                  <a:lnTo>
                    <a:pt x="14" y="42"/>
                  </a:lnTo>
                  <a:cubicBezTo>
                    <a:pt x="52" y="108"/>
                    <a:pt x="100" y="170"/>
                    <a:pt x="155" y="225"/>
                  </a:cubicBezTo>
                  <a:cubicBezTo>
                    <a:pt x="161" y="231"/>
                    <a:pt x="167" y="233"/>
                    <a:pt x="173" y="233"/>
                  </a:cubicBezTo>
                  <a:cubicBezTo>
                    <a:pt x="189" y="233"/>
                    <a:pt x="204" y="215"/>
                    <a:pt x="194" y="194"/>
                  </a:cubicBezTo>
                  <a:cubicBezTo>
                    <a:pt x="166" y="125"/>
                    <a:pt x="104" y="66"/>
                    <a:pt x="59" y="8"/>
                  </a:cubicBezTo>
                  <a:cubicBezTo>
                    <a:pt x="54" y="2"/>
                    <a:pt x="47" y="0"/>
                    <a:pt x="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1"/>
            <p:cNvSpPr/>
            <p:nvPr/>
          </p:nvSpPr>
          <p:spPr>
            <a:xfrm>
              <a:off x="1982324" y="1882130"/>
              <a:ext cx="23936" cy="13934"/>
            </a:xfrm>
            <a:custGeom>
              <a:avLst/>
              <a:gdLst/>
              <a:ahLst/>
              <a:cxnLst/>
              <a:rect l="l" t="t" r="r" b="b"/>
              <a:pathLst>
                <a:path w="383" h="223" extrusionOk="0">
                  <a:moveTo>
                    <a:pt x="58" y="0"/>
                  </a:moveTo>
                  <a:cubicBezTo>
                    <a:pt x="24" y="0"/>
                    <a:pt x="0" y="45"/>
                    <a:pt x="36" y="69"/>
                  </a:cubicBezTo>
                  <a:cubicBezTo>
                    <a:pt x="123" y="121"/>
                    <a:pt x="209" y="197"/>
                    <a:pt x="309" y="221"/>
                  </a:cubicBezTo>
                  <a:cubicBezTo>
                    <a:pt x="313" y="222"/>
                    <a:pt x="316" y="223"/>
                    <a:pt x="320" y="223"/>
                  </a:cubicBezTo>
                  <a:cubicBezTo>
                    <a:pt x="354" y="223"/>
                    <a:pt x="382" y="177"/>
                    <a:pt x="351" y="149"/>
                  </a:cubicBezTo>
                  <a:cubicBezTo>
                    <a:pt x="275" y="83"/>
                    <a:pt x="168" y="49"/>
                    <a:pt x="74" y="4"/>
                  </a:cubicBezTo>
                  <a:cubicBezTo>
                    <a:pt x="69" y="1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1"/>
            <p:cNvSpPr/>
            <p:nvPr/>
          </p:nvSpPr>
          <p:spPr>
            <a:xfrm>
              <a:off x="2058756" y="1870258"/>
              <a:ext cx="31935" cy="49738"/>
            </a:xfrm>
            <a:custGeom>
              <a:avLst/>
              <a:gdLst/>
              <a:ahLst/>
              <a:cxnLst/>
              <a:rect l="l" t="t" r="r" b="b"/>
              <a:pathLst>
                <a:path w="511" h="796" extrusionOk="0">
                  <a:moveTo>
                    <a:pt x="439" y="1"/>
                  </a:moveTo>
                  <a:cubicBezTo>
                    <a:pt x="424" y="1"/>
                    <a:pt x="409" y="8"/>
                    <a:pt x="400" y="24"/>
                  </a:cubicBezTo>
                  <a:cubicBezTo>
                    <a:pt x="268" y="266"/>
                    <a:pt x="137" y="508"/>
                    <a:pt x="13" y="750"/>
                  </a:cubicBezTo>
                  <a:cubicBezTo>
                    <a:pt x="0" y="775"/>
                    <a:pt x="20" y="796"/>
                    <a:pt x="41" y="796"/>
                  </a:cubicBezTo>
                  <a:cubicBezTo>
                    <a:pt x="49" y="796"/>
                    <a:pt x="58" y="793"/>
                    <a:pt x="65" y="785"/>
                  </a:cubicBezTo>
                  <a:lnTo>
                    <a:pt x="61" y="785"/>
                  </a:lnTo>
                  <a:cubicBezTo>
                    <a:pt x="210" y="550"/>
                    <a:pt x="348" y="315"/>
                    <a:pt x="486" y="80"/>
                  </a:cubicBezTo>
                  <a:cubicBezTo>
                    <a:pt x="510" y="38"/>
                    <a:pt x="474" y="1"/>
                    <a:pt x="4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1"/>
            <p:cNvSpPr/>
            <p:nvPr/>
          </p:nvSpPr>
          <p:spPr>
            <a:xfrm>
              <a:off x="2081754" y="1869133"/>
              <a:ext cx="47371" cy="39178"/>
            </a:xfrm>
            <a:custGeom>
              <a:avLst/>
              <a:gdLst/>
              <a:ahLst/>
              <a:cxnLst/>
              <a:rect l="l" t="t" r="r" b="b"/>
              <a:pathLst>
                <a:path w="758" h="627" extrusionOk="0">
                  <a:moveTo>
                    <a:pt x="33" y="1"/>
                  </a:moveTo>
                  <a:cubicBezTo>
                    <a:pt x="14" y="1"/>
                    <a:pt x="0" y="25"/>
                    <a:pt x="15" y="39"/>
                  </a:cubicBezTo>
                  <a:cubicBezTo>
                    <a:pt x="180" y="253"/>
                    <a:pt x="412" y="429"/>
                    <a:pt x="612" y="609"/>
                  </a:cubicBezTo>
                  <a:cubicBezTo>
                    <a:pt x="626" y="621"/>
                    <a:pt x="641" y="626"/>
                    <a:pt x="656" y="626"/>
                  </a:cubicBezTo>
                  <a:cubicBezTo>
                    <a:pt x="709" y="626"/>
                    <a:pt x="757" y="560"/>
                    <a:pt x="706" y="519"/>
                  </a:cubicBezTo>
                  <a:cubicBezTo>
                    <a:pt x="495" y="346"/>
                    <a:pt x="284" y="136"/>
                    <a:pt x="46" y="4"/>
                  </a:cubicBezTo>
                  <a:cubicBezTo>
                    <a:pt x="41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1"/>
            <p:cNvSpPr/>
            <p:nvPr/>
          </p:nvSpPr>
          <p:spPr>
            <a:xfrm>
              <a:off x="2120313" y="1858823"/>
              <a:ext cx="27498" cy="47551"/>
            </a:xfrm>
            <a:custGeom>
              <a:avLst/>
              <a:gdLst/>
              <a:ahLst/>
              <a:cxnLst/>
              <a:rect l="l" t="t" r="r" b="b"/>
              <a:pathLst>
                <a:path w="440" h="761" extrusionOk="0">
                  <a:moveTo>
                    <a:pt x="356" y="0"/>
                  </a:moveTo>
                  <a:cubicBezTo>
                    <a:pt x="338" y="0"/>
                    <a:pt x="320" y="8"/>
                    <a:pt x="306" y="28"/>
                  </a:cubicBezTo>
                  <a:cubicBezTo>
                    <a:pt x="172" y="228"/>
                    <a:pt x="37" y="473"/>
                    <a:pt x="2" y="719"/>
                  </a:cubicBezTo>
                  <a:cubicBezTo>
                    <a:pt x="0" y="740"/>
                    <a:pt x="21" y="761"/>
                    <a:pt x="40" y="761"/>
                  </a:cubicBezTo>
                  <a:cubicBezTo>
                    <a:pt x="50" y="761"/>
                    <a:pt x="59" y="756"/>
                    <a:pt x="65" y="743"/>
                  </a:cubicBezTo>
                  <a:lnTo>
                    <a:pt x="61" y="743"/>
                  </a:lnTo>
                  <a:cubicBezTo>
                    <a:pt x="172" y="515"/>
                    <a:pt x="262" y="294"/>
                    <a:pt x="410" y="90"/>
                  </a:cubicBezTo>
                  <a:cubicBezTo>
                    <a:pt x="439" y="46"/>
                    <a:pt x="398" y="0"/>
                    <a:pt x="3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1"/>
            <p:cNvSpPr/>
            <p:nvPr/>
          </p:nvSpPr>
          <p:spPr>
            <a:xfrm>
              <a:off x="2139187" y="1860198"/>
              <a:ext cx="50308" cy="31867"/>
            </a:xfrm>
            <a:custGeom>
              <a:avLst/>
              <a:gdLst/>
              <a:ahLst/>
              <a:cxnLst/>
              <a:rect l="l" t="t" r="r" b="b"/>
              <a:pathLst>
                <a:path w="805" h="510" extrusionOk="0">
                  <a:moveTo>
                    <a:pt x="49" y="0"/>
                  </a:moveTo>
                  <a:cubicBezTo>
                    <a:pt x="20" y="0"/>
                    <a:pt x="0" y="47"/>
                    <a:pt x="32" y="68"/>
                  </a:cubicBezTo>
                  <a:cubicBezTo>
                    <a:pt x="246" y="220"/>
                    <a:pt x="464" y="362"/>
                    <a:pt x="685" y="503"/>
                  </a:cubicBezTo>
                  <a:cubicBezTo>
                    <a:pt x="695" y="508"/>
                    <a:pt x="704" y="509"/>
                    <a:pt x="713" y="509"/>
                  </a:cubicBezTo>
                  <a:cubicBezTo>
                    <a:pt x="768" y="509"/>
                    <a:pt x="805" y="435"/>
                    <a:pt x="751" y="396"/>
                  </a:cubicBezTo>
                  <a:cubicBezTo>
                    <a:pt x="526" y="258"/>
                    <a:pt x="302" y="130"/>
                    <a:pt x="67" y="6"/>
                  </a:cubicBezTo>
                  <a:cubicBezTo>
                    <a:pt x="61" y="2"/>
                    <a:pt x="55" y="0"/>
                    <a:pt x="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1"/>
            <p:cNvSpPr/>
            <p:nvPr/>
          </p:nvSpPr>
          <p:spPr>
            <a:xfrm>
              <a:off x="2184808" y="1864634"/>
              <a:ext cx="8562" cy="19120"/>
            </a:xfrm>
            <a:custGeom>
              <a:avLst/>
              <a:gdLst/>
              <a:ahLst/>
              <a:cxnLst/>
              <a:rect l="l" t="t" r="r" b="b"/>
              <a:pathLst>
                <a:path w="137" h="306" extrusionOk="0">
                  <a:moveTo>
                    <a:pt x="75" y="1"/>
                  </a:moveTo>
                  <a:cubicBezTo>
                    <a:pt x="54" y="1"/>
                    <a:pt x="35" y="12"/>
                    <a:pt x="28" y="38"/>
                  </a:cubicBezTo>
                  <a:cubicBezTo>
                    <a:pt x="11" y="114"/>
                    <a:pt x="0" y="194"/>
                    <a:pt x="0" y="273"/>
                  </a:cubicBezTo>
                  <a:cubicBezTo>
                    <a:pt x="0" y="296"/>
                    <a:pt x="14" y="306"/>
                    <a:pt x="29" y="306"/>
                  </a:cubicBezTo>
                  <a:cubicBezTo>
                    <a:pt x="42" y="306"/>
                    <a:pt x="56" y="298"/>
                    <a:pt x="63" y="284"/>
                  </a:cubicBezTo>
                  <a:cubicBezTo>
                    <a:pt x="90" y="215"/>
                    <a:pt x="114" y="138"/>
                    <a:pt x="128" y="66"/>
                  </a:cubicBezTo>
                  <a:cubicBezTo>
                    <a:pt x="136" y="26"/>
                    <a:pt x="105" y="1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1"/>
            <p:cNvSpPr/>
            <p:nvPr/>
          </p:nvSpPr>
          <p:spPr>
            <a:xfrm>
              <a:off x="2090378" y="1914747"/>
              <a:ext cx="8937" cy="7186"/>
            </a:xfrm>
            <a:custGeom>
              <a:avLst/>
              <a:gdLst/>
              <a:ahLst/>
              <a:cxnLst/>
              <a:rect l="l" t="t" r="r" b="b"/>
              <a:pathLst>
                <a:path w="143" h="115" extrusionOk="0">
                  <a:moveTo>
                    <a:pt x="70" y="0"/>
                  </a:moveTo>
                  <a:cubicBezTo>
                    <a:pt x="1" y="7"/>
                    <a:pt x="1" y="107"/>
                    <a:pt x="70" y="114"/>
                  </a:cubicBezTo>
                  <a:cubicBezTo>
                    <a:pt x="143" y="107"/>
                    <a:pt x="143" y="7"/>
                    <a:pt x="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1"/>
            <p:cNvSpPr/>
            <p:nvPr/>
          </p:nvSpPr>
          <p:spPr>
            <a:xfrm>
              <a:off x="2147436" y="1896502"/>
              <a:ext cx="6937" cy="8373"/>
            </a:xfrm>
            <a:custGeom>
              <a:avLst/>
              <a:gdLst/>
              <a:ahLst/>
              <a:cxnLst/>
              <a:rect l="l" t="t" r="r" b="b"/>
              <a:pathLst>
                <a:path w="111" h="134" extrusionOk="0">
                  <a:moveTo>
                    <a:pt x="56" y="1"/>
                  </a:moveTo>
                  <a:cubicBezTo>
                    <a:pt x="44" y="1"/>
                    <a:pt x="31" y="7"/>
                    <a:pt x="25" y="19"/>
                  </a:cubicBezTo>
                  <a:cubicBezTo>
                    <a:pt x="11" y="36"/>
                    <a:pt x="4" y="57"/>
                    <a:pt x="4" y="81"/>
                  </a:cubicBezTo>
                  <a:cubicBezTo>
                    <a:pt x="0" y="116"/>
                    <a:pt x="28" y="133"/>
                    <a:pt x="56" y="133"/>
                  </a:cubicBezTo>
                  <a:cubicBezTo>
                    <a:pt x="83" y="133"/>
                    <a:pt x="111" y="116"/>
                    <a:pt x="108" y="81"/>
                  </a:cubicBezTo>
                  <a:cubicBezTo>
                    <a:pt x="108" y="57"/>
                    <a:pt x="101" y="36"/>
                    <a:pt x="87" y="19"/>
                  </a:cubicBezTo>
                  <a:cubicBezTo>
                    <a:pt x="80" y="7"/>
                    <a:pt x="68" y="1"/>
                    <a:pt x="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1"/>
            <p:cNvSpPr/>
            <p:nvPr/>
          </p:nvSpPr>
          <p:spPr>
            <a:xfrm>
              <a:off x="2063505" y="1938929"/>
              <a:ext cx="53683" cy="41990"/>
            </a:xfrm>
            <a:custGeom>
              <a:avLst/>
              <a:gdLst/>
              <a:ahLst/>
              <a:cxnLst/>
              <a:rect l="l" t="t" r="r" b="b"/>
              <a:pathLst>
                <a:path w="859" h="672" extrusionOk="0">
                  <a:moveTo>
                    <a:pt x="21" y="0"/>
                  </a:moveTo>
                  <a:cubicBezTo>
                    <a:pt x="10" y="0"/>
                    <a:pt x="0" y="13"/>
                    <a:pt x="6" y="24"/>
                  </a:cubicBezTo>
                  <a:cubicBezTo>
                    <a:pt x="82" y="159"/>
                    <a:pt x="227" y="270"/>
                    <a:pt x="345" y="370"/>
                  </a:cubicBezTo>
                  <a:cubicBezTo>
                    <a:pt x="469" y="477"/>
                    <a:pt x="600" y="574"/>
                    <a:pt x="742" y="660"/>
                  </a:cubicBezTo>
                  <a:cubicBezTo>
                    <a:pt x="753" y="668"/>
                    <a:pt x="764" y="671"/>
                    <a:pt x="774" y="671"/>
                  </a:cubicBezTo>
                  <a:cubicBezTo>
                    <a:pt x="825" y="671"/>
                    <a:pt x="859" y="591"/>
                    <a:pt x="804" y="557"/>
                  </a:cubicBezTo>
                  <a:cubicBezTo>
                    <a:pt x="669" y="470"/>
                    <a:pt x="535" y="384"/>
                    <a:pt x="407" y="290"/>
                  </a:cubicBezTo>
                  <a:cubicBezTo>
                    <a:pt x="279" y="197"/>
                    <a:pt x="168" y="73"/>
                    <a:pt x="30" y="4"/>
                  </a:cubicBezTo>
                  <a:cubicBezTo>
                    <a:pt x="27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1"/>
            <p:cNvSpPr/>
            <p:nvPr/>
          </p:nvSpPr>
          <p:spPr>
            <a:xfrm>
              <a:off x="2109564" y="1942303"/>
              <a:ext cx="23373" cy="40178"/>
            </a:xfrm>
            <a:custGeom>
              <a:avLst/>
              <a:gdLst/>
              <a:ahLst/>
              <a:cxnLst/>
              <a:rect l="l" t="t" r="r" b="b"/>
              <a:pathLst>
                <a:path w="374" h="643" extrusionOk="0">
                  <a:moveTo>
                    <a:pt x="293" y="1"/>
                  </a:moveTo>
                  <a:cubicBezTo>
                    <a:pt x="274" y="1"/>
                    <a:pt x="256" y="9"/>
                    <a:pt x="243" y="29"/>
                  </a:cubicBezTo>
                  <a:cubicBezTo>
                    <a:pt x="143" y="209"/>
                    <a:pt x="64" y="399"/>
                    <a:pt x="8" y="596"/>
                  </a:cubicBezTo>
                  <a:cubicBezTo>
                    <a:pt x="0" y="625"/>
                    <a:pt x="22" y="643"/>
                    <a:pt x="45" y="643"/>
                  </a:cubicBezTo>
                  <a:cubicBezTo>
                    <a:pt x="60" y="643"/>
                    <a:pt x="76" y="635"/>
                    <a:pt x="84" y="617"/>
                  </a:cubicBezTo>
                  <a:cubicBezTo>
                    <a:pt x="157" y="433"/>
                    <a:pt x="243" y="257"/>
                    <a:pt x="347" y="91"/>
                  </a:cubicBezTo>
                  <a:cubicBezTo>
                    <a:pt x="374" y="43"/>
                    <a:pt x="333" y="1"/>
                    <a:pt x="2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1"/>
            <p:cNvSpPr/>
            <p:nvPr/>
          </p:nvSpPr>
          <p:spPr>
            <a:xfrm>
              <a:off x="2131812" y="1939741"/>
              <a:ext cx="38247" cy="32680"/>
            </a:xfrm>
            <a:custGeom>
              <a:avLst/>
              <a:gdLst/>
              <a:ahLst/>
              <a:cxnLst/>
              <a:rect l="l" t="t" r="r" b="b"/>
              <a:pathLst>
                <a:path w="612" h="523" extrusionOk="0">
                  <a:moveTo>
                    <a:pt x="29" y="1"/>
                  </a:moveTo>
                  <a:cubicBezTo>
                    <a:pt x="14" y="1"/>
                    <a:pt x="0" y="14"/>
                    <a:pt x="5" y="29"/>
                  </a:cubicBezTo>
                  <a:cubicBezTo>
                    <a:pt x="57" y="250"/>
                    <a:pt x="299" y="430"/>
                    <a:pt x="496" y="516"/>
                  </a:cubicBezTo>
                  <a:cubicBezTo>
                    <a:pt x="504" y="521"/>
                    <a:pt x="512" y="523"/>
                    <a:pt x="519" y="523"/>
                  </a:cubicBezTo>
                  <a:cubicBezTo>
                    <a:pt x="574" y="523"/>
                    <a:pt x="611" y="417"/>
                    <a:pt x="548" y="398"/>
                  </a:cubicBezTo>
                  <a:cubicBezTo>
                    <a:pt x="444" y="354"/>
                    <a:pt x="347" y="295"/>
                    <a:pt x="261" y="226"/>
                  </a:cubicBezTo>
                  <a:cubicBezTo>
                    <a:pt x="181" y="157"/>
                    <a:pt x="122" y="74"/>
                    <a:pt x="46" y="8"/>
                  </a:cubicBezTo>
                  <a:cubicBezTo>
                    <a:pt x="41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1"/>
            <p:cNvSpPr/>
            <p:nvPr/>
          </p:nvSpPr>
          <p:spPr>
            <a:xfrm>
              <a:off x="2165560" y="1929494"/>
              <a:ext cx="30685" cy="44864"/>
            </a:xfrm>
            <a:custGeom>
              <a:avLst/>
              <a:gdLst/>
              <a:ahLst/>
              <a:cxnLst/>
              <a:rect l="l" t="t" r="r" b="b"/>
              <a:pathLst>
                <a:path w="491" h="718" extrusionOk="0">
                  <a:moveTo>
                    <a:pt x="437" y="0"/>
                  </a:moveTo>
                  <a:cubicBezTo>
                    <a:pt x="427" y="0"/>
                    <a:pt x="417" y="5"/>
                    <a:pt x="409" y="16"/>
                  </a:cubicBezTo>
                  <a:cubicBezTo>
                    <a:pt x="253" y="206"/>
                    <a:pt x="139" y="448"/>
                    <a:pt x="15" y="663"/>
                  </a:cubicBezTo>
                  <a:cubicBezTo>
                    <a:pt x="0" y="692"/>
                    <a:pt x="24" y="717"/>
                    <a:pt x="49" y="717"/>
                  </a:cubicBezTo>
                  <a:cubicBezTo>
                    <a:pt x="61" y="717"/>
                    <a:pt x="72" y="712"/>
                    <a:pt x="80" y="701"/>
                  </a:cubicBezTo>
                  <a:cubicBezTo>
                    <a:pt x="215" y="500"/>
                    <a:pt x="381" y="293"/>
                    <a:pt x="478" y="68"/>
                  </a:cubicBezTo>
                  <a:cubicBezTo>
                    <a:pt x="491" y="40"/>
                    <a:pt x="465" y="0"/>
                    <a:pt x="4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1"/>
            <p:cNvSpPr/>
            <p:nvPr/>
          </p:nvSpPr>
          <p:spPr>
            <a:xfrm>
              <a:off x="2190183" y="1932868"/>
              <a:ext cx="23061" cy="16371"/>
            </a:xfrm>
            <a:custGeom>
              <a:avLst/>
              <a:gdLst/>
              <a:ahLst/>
              <a:cxnLst/>
              <a:rect l="l" t="t" r="r" b="b"/>
              <a:pathLst>
                <a:path w="369" h="262" extrusionOk="0">
                  <a:moveTo>
                    <a:pt x="39" y="0"/>
                  </a:moveTo>
                  <a:cubicBezTo>
                    <a:pt x="1" y="0"/>
                    <a:pt x="2" y="63"/>
                    <a:pt x="42" y="66"/>
                  </a:cubicBezTo>
                  <a:cubicBezTo>
                    <a:pt x="146" y="76"/>
                    <a:pt x="232" y="142"/>
                    <a:pt x="274" y="239"/>
                  </a:cubicBezTo>
                  <a:cubicBezTo>
                    <a:pt x="280" y="255"/>
                    <a:pt x="293" y="262"/>
                    <a:pt x="306" y="262"/>
                  </a:cubicBezTo>
                  <a:cubicBezTo>
                    <a:pt x="336" y="262"/>
                    <a:pt x="369" y="230"/>
                    <a:pt x="350" y="194"/>
                  </a:cubicBezTo>
                  <a:cubicBezTo>
                    <a:pt x="288" y="80"/>
                    <a:pt x="174" y="7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1"/>
            <p:cNvSpPr/>
            <p:nvPr/>
          </p:nvSpPr>
          <p:spPr>
            <a:xfrm>
              <a:off x="2130812" y="1969796"/>
              <a:ext cx="12124" cy="9123"/>
            </a:xfrm>
            <a:custGeom>
              <a:avLst/>
              <a:gdLst/>
              <a:ahLst/>
              <a:cxnLst/>
              <a:rect l="l" t="t" r="r" b="b"/>
              <a:pathLst>
                <a:path w="194" h="146" extrusionOk="0">
                  <a:moveTo>
                    <a:pt x="97" y="0"/>
                  </a:moveTo>
                  <a:cubicBezTo>
                    <a:pt x="0" y="0"/>
                    <a:pt x="0" y="146"/>
                    <a:pt x="97" y="146"/>
                  </a:cubicBezTo>
                  <a:cubicBezTo>
                    <a:pt x="190" y="146"/>
                    <a:pt x="194" y="0"/>
                    <a:pt x="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1"/>
            <p:cNvSpPr/>
            <p:nvPr/>
          </p:nvSpPr>
          <p:spPr>
            <a:xfrm>
              <a:off x="2082191" y="1982293"/>
              <a:ext cx="8499" cy="6561"/>
            </a:xfrm>
            <a:custGeom>
              <a:avLst/>
              <a:gdLst/>
              <a:ahLst/>
              <a:cxnLst/>
              <a:rect l="l" t="t" r="r" b="b"/>
              <a:pathLst>
                <a:path w="136" h="105" extrusionOk="0">
                  <a:moveTo>
                    <a:pt x="70" y="1"/>
                  </a:moveTo>
                  <a:cubicBezTo>
                    <a:pt x="1" y="1"/>
                    <a:pt x="1" y="105"/>
                    <a:pt x="70" y="105"/>
                  </a:cubicBezTo>
                  <a:cubicBezTo>
                    <a:pt x="135" y="105"/>
                    <a:pt x="135" y="1"/>
                    <a:pt x="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1"/>
            <p:cNvSpPr/>
            <p:nvPr/>
          </p:nvSpPr>
          <p:spPr>
            <a:xfrm>
              <a:off x="2191058" y="1967859"/>
              <a:ext cx="9124" cy="7373"/>
            </a:xfrm>
            <a:custGeom>
              <a:avLst/>
              <a:gdLst/>
              <a:ahLst/>
              <a:cxnLst/>
              <a:rect l="l" t="t" r="r" b="b"/>
              <a:pathLst>
                <a:path w="146" h="118" extrusionOk="0">
                  <a:moveTo>
                    <a:pt x="73" y="0"/>
                  </a:moveTo>
                  <a:cubicBezTo>
                    <a:pt x="1" y="7"/>
                    <a:pt x="1" y="111"/>
                    <a:pt x="73" y="118"/>
                  </a:cubicBezTo>
                  <a:cubicBezTo>
                    <a:pt x="146" y="111"/>
                    <a:pt x="146" y="7"/>
                    <a:pt x="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1"/>
            <p:cNvSpPr/>
            <p:nvPr/>
          </p:nvSpPr>
          <p:spPr>
            <a:xfrm>
              <a:off x="2153936" y="1939366"/>
              <a:ext cx="10624" cy="8248"/>
            </a:xfrm>
            <a:custGeom>
              <a:avLst/>
              <a:gdLst/>
              <a:ahLst/>
              <a:cxnLst/>
              <a:rect l="l" t="t" r="r" b="b"/>
              <a:pathLst>
                <a:path w="170" h="132" extrusionOk="0">
                  <a:moveTo>
                    <a:pt x="86" y="0"/>
                  </a:moveTo>
                  <a:cubicBezTo>
                    <a:pt x="0" y="0"/>
                    <a:pt x="0" y="131"/>
                    <a:pt x="86" y="131"/>
                  </a:cubicBezTo>
                  <a:cubicBezTo>
                    <a:pt x="169" y="131"/>
                    <a:pt x="169" y="0"/>
                    <a:pt x="8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1"/>
            <p:cNvSpPr/>
            <p:nvPr/>
          </p:nvSpPr>
          <p:spPr>
            <a:xfrm>
              <a:off x="2093878" y="1946052"/>
              <a:ext cx="7624" cy="6311"/>
            </a:xfrm>
            <a:custGeom>
              <a:avLst/>
              <a:gdLst/>
              <a:ahLst/>
              <a:cxnLst/>
              <a:rect l="l" t="t" r="r" b="b"/>
              <a:pathLst>
                <a:path w="122" h="101" extrusionOk="0">
                  <a:moveTo>
                    <a:pt x="59" y="0"/>
                  </a:moveTo>
                  <a:cubicBezTo>
                    <a:pt x="0" y="4"/>
                    <a:pt x="0" y="94"/>
                    <a:pt x="59" y="100"/>
                  </a:cubicBezTo>
                  <a:cubicBezTo>
                    <a:pt x="121" y="94"/>
                    <a:pt x="121" y="4"/>
                    <a:pt x="5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1"/>
            <p:cNvSpPr/>
            <p:nvPr/>
          </p:nvSpPr>
          <p:spPr>
            <a:xfrm>
              <a:off x="2109689" y="1866884"/>
              <a:ext cx="13874" cy="10435"/>
            </a:xfrm>
            <a:custGeom>
              <a:avLst/>
              <a:gdLst/>
              <a:ahLst/>
              <a:cxnLst/>
              <a:rect l="l" t="t" r="r" b="b"/>
              <a:pathLst>
                <a:path w="222" h="167" extrusionOk="0">
                  <a:moveTo>
                    <a:pt x="96" y="0"/>
                  </a:moveTo>
                  <a:cubicBezTo>
                    <a:pt x="80" y="0"/>
                    <a:pt x="66" y="7"/>
                    <a:pt x="55" y="23"/>
                  </a:cubicBezTo>
                  <a:cubicBezTo>
                    <a:pt x="41" y="37"/>
                    <a:pt x="31" y="54"/>
                    <a:pt x="24" y="75"/>
                  </a:cubicBezTo>
                  <a:cubicBezTo>
                    <a:pt x="1" y="118"/>
                    <a:pt x="36" y="167"/>
                    <a:pt x="81" y="167"/>
                  </a:cubicBezTo>
                  <a:cubicBezTo>
                    <a:pt x="89" y="167"/>
                    <a:pt x="98" y="165"/>
                    <a:pt x="107" y="161"/>
                  </a:cubicBezTo>
                  <a:cubicBezTo>
                    <a:pt x="124" y="154"/>
                    <a:pt x="145" y="144"/>
                    <a:pt x="159" y="130"/>
                  </a:cubicBezTo>
                  <a:cubicBezTo>
                    <a:pt x="221" y="92"/>
                    <a:pt x="153" y="0"/>
                    <a:pt x="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1"/>
            <p:cNvSpPr/>
            <p:nvPr/>
          </p:nvSpPr>
          <p:spPr>
            <a:xfrm>
              <a:off x="2055443" y="1884942"/>
              <a:ext cx="6062" cy="5249"/>
            </a:xfrm>
            <a:custGeom>
              <a:avLst/>
              <a:gdLst/>
              <a:ahLst/>
              <a:cxnLst/>
              <a:rect l="l" t="t" r="r" b="b"/>
              <a:pathLst>
                <a:path w="97" h="84" extrusionOk="0">
                  <a:moveTo>
                    <a:pt x="48" y="0"/>
                  </a:moveTo>
                  <a:cubicBezTo>
                    <a:pt x="0" y="7"/>
                    <a:pt x="0" y="76"/>
                    <a:pt x="48" y="83"/>
                  </a:cubicBezTo>
                  <a:cubicBezTo>
                    <a:pt x="97" y="76"/>
                    <a:pt x="97" y="7"/>
                    <a:pt x="4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1"/>
            <p:cNvSpPr/>
            <p:nvPr/>
          </p:nvSpPr>
          <p:spPr>
            <a:xfrm>
              <a:off x="2168184" y="1858386"/>
              <a:ext cx="10187" cy="7811"/>
            </a:xfrm>
            <a:custGeom>
              <a:avLst/>
              <a:gdLst/>
              <a:ahLst/>
              <a:cxnLst/>
              <a:rect l="l" t="t" r="r" b="b"/>
              <a:pathLst>
                <a:path w="163" h="125" extrusionOk="0">
                  <a:moveTo>
                    <a:pt x="80" y="0"/>
                  </a:moveTo>
                  <a:cubicBezTo>
                    <a:pt x="0" y="0"/>
                    <a:pt x="0" y="124"/>
                    <a:pt x="80" y="124"/>
                  </a:cubicBezTo>
                  <a:cubicBezTo>
                    <a:pt x="163" y="124"/>
                    <a:pt x="163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1"/>
            <p:cNvSpPr/>
            <p:nvPr/>
          </p:nvSpPr>
          <p:spPr>
            <a:xfrm>
              <a:off x="1940078" y="1876069"/>
              <a:ext cx="12499" cy="35804"/>
            </a:xfrm>
            <a:custGeom>
              <a:avLst/>
              <a:gdLst/>
              <a:ahLst/>
              <a:cxnLst/>
              <a:rect l="l" t="t" r="r" b="b"/>
              <a:pathLst>
                <a:path w="200" h="573" extrusionOk="0">
                  <a:moveTo>
                    <a:pt x="98" y="1"/>
                  </a:moveTo>
                  <a:cubicBezTo>
                    <a:pt x="79" y="1"/>
                    <a:pt x="60" y="12"/>
                    <a:pt x="52" y="35"/>
                  </a:cubicBezTo>
                  <a:cubicBezTo>
                    <a:pt x="0" y="211"/>
                    <a:pt x="25" y="401"/>
                    <a:pt x="128" y="553"/>
                  </a:cubicBezTo>
                  <a:cubicBezTo>
                    <a:pt x="136" y="566"/>
                    <a:pt x="151" y="572"/>
                    <a:pt x="165" y="572"/>
                  </a:cubicBezTo>
                  <a:cubicBezTo>
                    <a:pt x="183" y="572"/>
                    <a:pt x="199" y="561"/>
                    <a:pt x="197" y="536"/>
                  </a:cubicBezTo>
                  <a:cubicBezTo>
                    <a:pt x="191" y="464"/>
                    <a:pt x="173" y="391"/>
                    <a:pt x="163" y="315"/>
                  </a:cubicBezTo>
                  <a:cubicBezTo>
                    <a:pt x="153" y="225"/>
                    <a:pt x="156" y="135"/>
                    <a:pt x="146" y="45"/>
                  </a:cubicBezTo>
                  <a:cubicBezTo>
                    <a:pt x="144" y="17"/>
                    <a:pt x="121" y="1"/>
                    <a:pt x="9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1"/>
            <p:cNvSpPr/>
            <p:nvPr/>
          </p:nvSpPr>
          <p:spPr>
            <a:xfrm>
              <a:off x="1932953" y="1875007"/>
              <a:ext cx="13874" cy="33305"/>
            </a:xfrm>
            <a:custGeom>
              <a:avLst/>
              <a:gdLst/>
              <a:ahLst/>
              <a:cxnLst/>
              <a:rect l="l" t="t" r="r" b="b"/>
              <a:pathLst>
                <a:path w="222" h="533" extrusionOk="0">
                  <a:moveTo>
                    <a:pt x="185" y="0"/>
                  </a:moveTo>
                  <a:cubicBezTo>
                    <a:pt x="174" y="0"/>
                    <a:pt x="163" y="5"/>
                    <a:pt x="156" y="17"/>
                  </a:cubicBezTo>
                  <a:cubicBezTo>
                    <a:pt x="63" y="163"/>
                    <a:pt x="11" y="325"/>
                    <a:pt x="0" y="498"/>
                  </a:cubicBezTo>
                  <a:cubicBezTo>
                    <a:pt x="0" y="519"/>
                    <a:pt x="19" y="532"/>
                    <a:pt x="37" y="532"/>
                  </a:cubicBezTo>
                  <a:cubicBezTo>
                    <a:pt x="49" y="532"/>
                    <a:pt x="62" y="527"/>
                    <a:pt x="70" y="515"/>
                  </a:cubicBezTo>
                  <a:cubicBezTo>
                    <a:pt x="159" y="373"/>
                    <a:pt x="215" y="208"/>
                    <a:pt x="222" y="35"/>
                  </a:cubicBezTo>
                  <a:cubicBezTo>
                    <a:pt x="222" y="13"/>
                    <a:pt x="203" y="0"/>
                    <a:pt x="18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1"/>
            <p:cNvSpPr/>
            <p:nvPr/>
          </p:nvSpPr>
          <p:spPr>
            <a:xfrm>
              <a:off x="1945202" y="1874507"/>
              <a:ext cx="19311" cy="32055"/>
            </a:xfrm>
            <a:custGeom>
              <a:avLst/>
              <a:gdLst/>
              <a:ahLst/>
              <a:cxnLst/>
              <a:rect l="l" t="t" r="r" b="b"/>
              <a:pathLst>
                <a:path w="309" h="513" extrusionOk="0">
                  <a:moveTo>
                    <a:pt x="50" y="0"/>
                  </a:moveTo>
                  <a:cubicBezTo>
                    <a:pt x="25" y="0"/>
                    <a:pt x="1" y="19"/>
                    <a:pt x="12" y="50"/>
                  </a:cubicBezTo>
                  <a:cubicBezTo>
                    <a:pt x="43" y="133"/>
                    <a:pt x="81" y="219"/>
                    <a:pt x="122" y="298"/>
                  </a:cubicBezTo>
                  <a:cubicBezTo>
                    <a:pt x="157" y="374"/>
                    <a:pt x="188" y="457"/>
                    <a:pt x="257" y="509"/>
                  </a:cubicBezTo>
                  <a:cubicBezTo>
                    <a:pt x="262" y="512"/>
                    <a:pt x="267" y="513"/>
                    <a:pt x="272" y="513"/>
                  </a:cubicBezTo>
                  <a:cubicBezTo>
                    <a:pt x="290" y="513"/>
                    <a:pt x="309" y="500"/>
                    <a:pt x="309" y="478"/>
                  </a:cubicBezTo>
                  <a:cubicBezTo>
                    <a:pt x="309" y="402"/>
                    <a:pt x="264" y="326"/>
                    <a:pt x="226" y="260"/>
                  </a:cubicBezTo>
                  <a:cubicBezTo>
                    <a:pt x="185" y="177"/>
                    <a:pt x="140" y="95"/>
                    <a:pt x="88" y="19"/>
                  </a:cubicBezTo>
                  <a:cubicBezTo>
                    <a:pt x="79" y="6"/>
                    <a:pt x="65" y="0"/>
                    <a:pt x="5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1"/>
            <p:cNvSpPr/>
            <p:nvPr/>
          </p:nvSpPr>
          <p:spPr>
            <a:xfrm>
              <a:off x="1945702" y="1873007"/>
              <a:ext cx="31810" cy="16933"/>
            </a:xfrm>
            <a:custGeom>
              <a:avLst/>
              <a:gdLst/>
              <a:ahLst/>
              <a:cxnLst/>
              <a:rect l="l" t="t" r="r" b="b"/>
              <a:pathLst>
                <a:path w="509" h="271" extrusionOk="0">
                  <a:moveTo>
                    <a:pt x="84" y="1"/>
                  </a:moveTo>
                  <a:cubicBezTo>
                    <a:pt x="67" y="1"/>
                    <a:pt x="51" y="3"/>
                    <a:pt x="35" y="8"/>
                  </a:cubicBezTo>
                  <a:cubicBezTo>
                    <a:pt x="11" y="18"/>
                    <a:pt x="0" y="49"/>
                    <a:pt x="18" y="70"/>
                  </a:cubicBezTo>
                  <a:cubicBezTo>
                    <a:pt x="59" y="129"/>
                    <a:pt x="156" y="157"/>
                    <a:pt x="225" y="184"/>
                  </a:cubicBezTo>
                  <a:cubicBezTo>
                    <a:pt x="291" y="215"/>
                    <a:pt x="360" y="271"/>
                    <a:pt x="439" y="271"/>
                  </a:cubicBezTo>
                  <a:cubicBezTo>
                    <a:pt x="481" y="271"/>
                    <a:pt x="508" y="226"/>
                    <a:pt x="488" y="191"/>
                  </a:cubicBezTo>
                  <a:cubicBezTo>
                    <a:pt x="446" y="115"/>
                    <a:pt x="360" y="87"/>
                    <a:pt x="280" y="56"/>
                  </a:cubicBezTo>
                  <a:cubicBezTo>
                    <a:pt x="217" y="32"/>
                    <a:pt x="148" y="1"/>
                    <a:pt x="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1"/>
            <p:cNvSpPr/>
            <p:nvPr/>
          </p:nvSpPr>
          <p:spPr>
            <a:xfrm>
              <a:off x="1914892" y="1914685"/>
              <a:ext cx="12124" cy="14184"/>
            </a:xfrm>
            <a:custGeom>
              <a:avLst/>
              <a:gdLst/>
              <a:ahLst/>
              <a:cxnLst/>
              <a:rect l="l" t="t" r="r" b="b"/>
              <a:pathLst>
                <a:path w="194" h="227" extrusionOk="0">
                  <a:moveTo>
                    <a:pt x="151" y="0"/>
                  </a:moveTo>
                  <a:cubicBezTo>
                    <a:pt x="142" y="0"/>
                    <a:pt x="134" y="4"/>
                    <a:pt x="127" y="11"/>
                  </a:cubicBezTo>
                  <a:cubicBezTo>
                    <a:pt x="82" y="49"/>
                    <a:pt x="44" y="101"/>
                    <a:pt x="20" y="153"/>
                  </a:cubicBezTo>
                  <a:cubicBezTo>
                    <a:pt x="0" y="193"/>
                    <a:pt x="33" y="227"/>
                    <a:pt x="68" y="227"/>
                  </a:cubicBezTo>
                  <a:cubicBezTo>
                    <a:pt x="81" y="227"/>
                    <a:pt x="95" y="221"/>
                    <a:pt x="106" y="208"/>
                  </a:cubicBezTo>
                  <a:cubicBezTo>
                    <a:pt x="141" y="160"/>
                    <a:pt x="168" y="105"/>
                    <a:pt x="186" y="46"/>
                  </a:cubicBezTo>
                  <a:cubicBezTo>
                    <a:pt x="193" y="21"/>
                    <a:pt x="172" y="0"/>
                    <a:pt x="1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1"/>
            <p:cNvSpPr/>
            <p:nvPr/>
          </p:nvSpPr>
          <p:spPr>
            <a:xfrm>
              <a:off x="1934703" y="1919434"/>
              <a:ext cx="9499" cy="14372"/>
            </a:xfrm>
            <a:custGeom>
              <a:avLst/>
              <a:gdLst/>
              <a:ahLst/>
              <a:cxnLst/>
              <a:rect l="l" t="t" r="r" b="b"/>
              <a:pathLst>
                <a:path w="152" h="230" extrusionOk="0">
                  <a:moveTo>
                    <a:pt x="89" y="0"/>
                  </a:moveTo>
                  <a:cubicBezTo>
                    <a:pt x="79" y="0"/>
                    <a:pt x="69" y="4"/>
                    <a:pt x="62" y="11"/>
                  </a:cubicBezTo>
                  <a:cubicBezTo>
                    <a:pt x="14" y="63"/>
                    <a:pt x="0" y="136"/>
                    <a:pt x="24" y="202"/>
                  </a:cubicBezTo>
                  <a:cubicBezTo>
                    <a:pt x="32" y="221"/>
                    <a:pt x="48" y="229"/>
                    <a:pt x="64" y="229"/>
                  </a:cubicBezTo>
                  <a:cubicBezTo>
                    <a:pt x="88" y="229"/>
                    <a:pt x="113" y="210"/>
                    <a:pt x="111" y="181"/>
                  </a:cubicBezTo>
                  <a:lnTo>
                    <a:pt x="114" y="181"/>
                  </a:lnTo>
                  <a:cubicBezTo>
                    <a:pt x="111" y="139"/>
                    <a:pt x="118" y="94"/>
                    <a:pt x="138" y="60"/>
                  </a:cubicBezTo>
                  <a:cubicBezTo>
                    <a:pt x="151" y="29"/>
                    <a:pt x="118" y="0"/>
                    <a:pt x="8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1"/>
            <p:cNvSpPr/>
            <p:nvPr/>
          </p:nvSpPr>
          <p:spPr>
            <a:xfrm>
              <a:off x="1956076" y="1916622"/>
              <a:ext cx="5875" cy="13372"/>
            </a:xfrm>
            <a:custGeom>
              <a:avLst/>
              <a:gdLst/>
              <a:ahLst/>
              <a:cxnLst/>
              <a:rect l="l" t="t" r="r" b="b"/>
              <a:pathLst>
                <a:path w="94" h="214" extrusionOk="0">
                  <a:moveTo>
                    <a:pt x="42" y="0"/>
                  </a:moveTo>
                  <a:cubicBezTo>
                    <a:pt x="23" y="0"/>
                    <a:pt x="4" y="13"/>
                    <a:pt x="0" y="36"/>
                  </a:cubicBezTo>
                  <a:cubicBezTo>
                    <a:pt x="0" y="88"/>
                    <a:pt x="7" y="139"/>
                    <a:pt x="24" y="191"/>
                  </a:cubicBezTo>
                  <a:cubicBezTo>
                    <a:pt x="29" y="207"/>
                    <a:pt x="42" y="214"/>
                    <a:pt x="55" y="214"/>
                  </a:cubicBezTo>
                  <a:cubicBezTo>
                    <a:pt x="71" y="214"/>
                    <a:pt x="88" y="202"/>
                    <a:pt x="90" y="181"/>
                  </a:cubicBezTo>
                  <a:cubicBezTo>
                    <a:pt x="94" y="129"/>
                    <a:pt x="90" y="77"/>
                    <a:pt x="80" y="25"/>
                  </a:cubicBezTo>
                  <a:cubicBezTo>
                    <a:pt x="72" y="8"/>
                    <a:pt x="57" y="0"/>
                    <a:pt x="4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1"/>
            <p:cNvSpPr/>
            <p:nvPr/>
          </p:nvSpPr>
          <p:spPr>
            <a:xfrm>
              <a:off x="2024071" y="2016660"/>
              <a:ext cx="14311" cy="10872"/>
            </a:xfrm>
            <a:custGeom>
              <a:avLst/>
              <a:gdLst/>
              <a:ahLst/>
              <a:cxnLst/>
              <a:rect l="l" t="t" r="r" b="b"/>
              <a:pathLst>
                <a:path w="229" h="174" extrusionOk="0">
                  <a:moveTo>
                    <a:pt x="115" y="0"/>
                  </a:moveTo>
                  <a:cubicBezTo>
                    <a:pt x="4" y="0"/>
                    <a:pt x="1" y="173"/>
                    <a:pt x="115" y="173"/>
                  </a:cubicBezTo>
                  <a:cubicBezTo>
                    <a:pt x="226" y="173"/>
                    <a:pt x="229" y="0"/>
                    <a:pt x="1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1"/>
            <p:cNvSpPr/>
            <p:nvPr/>
          </p:nvSpPr>
          <p:spPr>
            <a:xfrm>
              <a:off x="2031883" y="2012786"/>
              <a:ext cx="9562" cy="7811"/>
            </a:xfrm>
            <a:custGeom>
              <a:avLst/>
              <a:gdLst/>
              <a:ahLst/>
              <a:cxnLst/>
              <a:rect l="l" t="t" r="r" b="b"/>
              <a:pathLst>
                <a:path w="153" h="125" extrusionOk="0">
                  <a:moveTo>
                    <a:pt x="76" y="0"/>
                  </a:moveTo>
                  <a:cubicBezTo>
                    <a:pt x="0" y="4"/>
                    <a:pt x="0" y="118"/>
                    <a:pt x="76" y="125"/>
                  </a:cubicBezTo>
                  <a:cubicBezTo>
                    <a:pt x="152" y="118"/>
                    <a:pt x="152" y="4"/>
                    <a:pt x="7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1"/>
            <p:cNvSpPr/>
            <p:nvPr/>
          </p:nvSpPr>
          <p:spPr>
            <a:xfrm>
              <a:off x="2032758" y="2004976"/>
              <a:ext cx="11499" cy="8685"/>
            </a:xfrm>
            <a:custGeom>
              <a:avLst/>
              <a:gdLst/>
              <a:ahLst/>
              <a:cxnLst/>
              <a:rect l="l" t="t" r="r" b="b"/>
              <a:pathLst>
                <a:path w="184" h="139" extrusionOk="0">
                  <a:moveTo>
                    <a:pt x="90" y="1"/>
                  </a:moveTo>
                  <a:cubicBezTo>
                    <a:pt x="0" y="1"/>
                    <a:pt x="0" y="139"/>
                    <a:pt x="90" y="139"/>
                  </a:cubicBezTo>
                  <a:cubicBezTo>
                    <a:pt x="176" y="139"/>
                    <a:pt x="183" y="1"/>
                    <a:pt x="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1"/>
            <p:cNvSpPr/>
            <p:nvPr/>
          </p:nvSpPr>
          <p:spPr>
            <a:xfrm>
              <a:off x="2033195" y="1996353"/>
              <a:ext cx="10624" cy="7811"/>
            </a:xfrm>
            <a:custGeom>
              <a:avLst/>
              <a:gdLst/>
              <a:ahLst/>
              <a:cxnLst/>
              <a:rect l="l" t="t" r="r" b="b"/>
              <a:pathLst>
                <a:path w="170" h="125" extrusionOk="0">
                  <a:moveTo>
                    <a:pt x="83" y="1"/>
                  </a:moveTo>
                  <a:cubicBezTo>
                    <a:pt x="0" y="1"/>
                    <a:pt x="0" y="125"/>
                    <a:pt x="83" y="125"/>
                  </a:cubicBezTo>
                  <a:cubicBezTo>
                    <a:pt x="169" y="125"/>
                    <a:pt x="169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1"/>
            <p:cNvSpPr/>
            <p:nvPr/>
          </p:nvSpPr>
          <p:spPr>
            <a:xfrm>
              <a:off x="2036195" y="1985730"/>
              <a:ext cx="8249" cy="9248"/>
            </a:xfrm>
            <a:custGeom>
              <a:avLst/>
              <a:gdLst/>
              <a:ahLst/>
              <a:cxnLst/>
              <a:rect l="l" t="t" r="r" b="b"/>
              <a:pathLst>
                <a:path w="132" h="148" extrusionOk="0">
                  <a:moveTo>
                    <a:pt x="66" y="0"/>
                  </a:moveTo>
                  <a:cubicBezTo>
                    <a:pt x="37" y="0"/>
                    <a:pt x="7" y="20"/>
                    <a:pt x="7" y="60"/>
                  </a:cubicBezTo>
                  <a:cubicBezTo>
                    <a:pt x="7" y="67"/>
                    <a:pt x="7" y="77"/>
                    <a:pt x="4" y="88"/>
                  </a:cubicBezTo>
                  <a:cubicBezTo>
                    <a:pt x="0" y="127"/>
                    <a:pt x="33" y="147"/>
                    <a:pt x="66" y="147"/>
                  </a:cubicBezTo>
                  <a:cubicBezTo>
                    <a:pt x="99" y="147"/>
                    <a:pt x="132" y="127"/>
                    <a:pt x="128" y="88"/>
                  </a:cubicBezTo>
                  <a:lnTo>
                    <a:pt x="125" y="60"/>
                  </a:lnTo>
                  <a:cubicBezTo>
                    <a:pt x="125" y="20"/>
                    <a:pt x="95" y="0"/>
                    <a:pt x="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1"/>
            <p:cNvSpPr/>
            <p:nvPr/>
          </p:nvSpPr>
          <p:spPr>
            <a:xfrm>
              <a:off x="2033195" y="1978419"/>
              <a:ext cx="14311" cy="11060"/>
            </a:xfrm>
            <a:custGeom>
              <a:avLst/>
              <a:gdLst/>
              <a:ahLst/>
              <a:cxnLst/>
              <a:rect l="l" t="t" r="r" b="b"/>
              <a:pathLst>
                <a:path w="229" h="177" extrusionOk="0">
                  <a:moveTo>
                    <a:pt x="114" y="1"/>
                  </a:moveTo>
                  <a:cubicBezTo>
                    <a:pt x="0" y="1"/>
                    <a:pt x="0" y="177"/>
                    <a:pt x="114" y="177"/>
                  </a:cubicBezTo>
                  <a:cubicBezTo>
                    <a:pt x="225" y="177"/>
                    <a:pt x="228" y="1"/>
                    <a:pt x="1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1"/>
            <p:cNvSpPr/>
            <p:nvPr/>
          </p:nvSpPr>
          <p:spPr>
            <a:xfrm>
              <a:off x="2035570" y="1971734"/>
              <a:ext cx="12999" cy="9998"/>
            </a:xfrm>
            <a:custGeom>
              <a:avLst/>
              <a:gdLst/>
              <a:ahLst/>
              <a:cxnLst/>
              <a:rect l="l" t="t" r="r" b="b"/>
              <a:pathLst>
                <a:path w="208" h="160" extrusionOk="0">
                  <a:moveTo>
                    <a:pt x="104" y="0"/>
                  </a:moveTo>
                  <a:cubicBezTo>
                    <a:pt x="0" y="0"/>
                    <a:pt x="0" y="159"/>
                    <a:pt x="104" y="159"/>
                  </a:cubicBezTo>
                  <a:cubicBezTo>
                    <a:pt x="204" y="159"/>
                    <a:pt x="207" y="0"/>
                    <a:pt x="1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1"/>
            <p:cNvSpPr/>
            <p:nvPr/>
          </p:nvSpPr>
          <p:spPr>
            <a:xfrm>
              <a:off x="2037695" y="1962111"/>
              <a:ext cx="8937" cy="9498"/>
            </a:xfrm>
            <a:custGeom>
              <a:avLst/>
              <a:gdLst/>
              <a:ahLst/>
              <a:cxnLst/>
              <a:rect l="l" t="t" r="r" b="b"/>
              <a:pathLst>
                <a:path w="143" h="152" extrusionOk="0">
                  <a:moveTo>
                    <a:pt x="85" y="1"/>
                  </a:moveTo>
                  <a:cubicBezTo>
                    <a:pt x="53" y="1"/>
                    <a:pt x="17" y="25"/>
                    <a:pt x="11" y="61"/>
                  </a:cubicBezTo>
                  <a:cubicBezTo>
                    <a:pt x="11" y="68"/>
                    <a:pt x="8" y="78"/>
                    <a:pt x="8" y="89"/>
                  </a:cubicBezTo>
                  <a:cubicBezTo>
                    <a:pt x="1" y="130"/>
                    <a:pt x="33" y="152"/>
                    <a:pt x="68" y="152"/>
                  </a:cubicBezTo>
                  <a:cubicBezTo>
                    <a:pt x="104" y="152"/>
                    <a:pt x="143" y="127"/>
                    <a:pt x="135" y="75"/>
                  </a:cubicBezTo>
                  <a:cubicBezTo>
                    <a:pt x="135" y="65"/>
                    <a:pt x="132" y="54"/>
                    <a:pt x="132" y="44"/>
                  </a:cubicBezTo>
                  <a:cubicBezTo>
                    <a:pt x="128" y="13"/>
                    <a:pt x="107" y="1"/>
                    <a:pt x="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1"/>
            <p:cNvSpPr/>
            <p:nvPr/>
          </p:nvSpPr>
          <p:spPr>
            <a:xfrm>
              <a:off x="2033570" y="1953613"/>
              <a:ext cx="13499" cy="10185"/>
            </a:xfrm>
            <a:custGeom>
              <a:avLst/>
              <a:gdLst/>
              <a:ahLst/>
              <a:cxnLst/>
              <a:rect l="l" t="t" r="r" b="b"/>
              <a:pathLst>
                <a:path w="216" h="163" extrusionOk="0">
                  <a:moveTo>
                    <a:pt x="108" y="0"/>
                  </a:moveTo>
                  <a:cubicBezTo>
                    <a:pt x="1" y="0"/>
                    <a:pt x="1" y="163"/>
                    <a:pt x="108" y="163"/>
                  </a:cubicBezTo>
                  <a:cubicBezTo>
                    <a:pt x="212" y="163"/>
                    <a:pt x="215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1"/>
            <p:cNvSpPr/>
            <p:nvPr/>
          </p:nvSpPr>
          <p:spPr>
            <a:xfrm>
              <a:off x="2031445" y="1942553"/>
              <a:ext cx="13874" cy="10435"/>
            </a:xfrm>
            <a:custGeom>
              <a:avLst/>
              <a:gdLst/>
              <a:ahLst/>
              <a:cxnLst/>
              <a:rect l="l" t="t" r="r" b="b"/>
              <a:pathLst>
                <a:path w="222" h="167" extrusionOk="0">
                  <a:moveTo>
                    <a:pt x="111" y="1"/>
                  </a:moveTo>
                  <a:cubicBezTo>
                    <a:pt x="0" y="1"/>
                    <a:pt x="0" y="167"/>
                    <a:pt x="111" y="167"/>
                  </a:cubicBezTo>
                  <a:cubicBezTo>
                    <a:pt x="222" y="167"/>
                    <a:pt x="222" y="1"/>
                    <a:pt x="11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1"/>
            <p:cNvSpPr/>
            <p:nvPr/>
          </p:nvSpPr>
          <p:spPr>
            <a:xfrm>
              <a:off x="2032508" y="1935117"/>
              <a:ext cx="12624" cy="10123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97" y="1"/>
                  </a:moveTo>
                  <a:cubicBezTo>
                    <a:pt x="84" y="1"/>
                    <a:pt x="70" y="6"/>
                    <a:pt x="59" y="16"/>
                  </a:cubicBezTo>
                  <a:lnTo>
                    <a:pt x="59" y="20"/>
                  </a:lnTo>
                  <a:lnTo>
                    <a:pt x="46" y="30"/>
                  </a:lnTo>
                  <a:cubicBezTo>
                    <a:pt x="1" y="78"/>
                    <a:pt x="32" y="158"/>
                    <a:pt x="97" y="161"/>
                  </a:cubicBezTo>
                  <a:cubicBezTo>
                    <a:pt x="156" y="161"/>
                    <a:pt x="201" y="78"/>
                    <a:pt x="153" y="30"/>
                  </a:cubicBezTo>
                  <a:cubicBezTo>
                    <a:pt x="146" y="27"/>
                    <a:pt x="142" y="23"/>
                    <a:pt x="135" y="16"/>
                  </a:cubicBezTo>
                  <a:cubicBezTo>
                    <a:pt x="125" y="6"/>
                    <a:pt x="111" y="1"/>
                    <a:pt x="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51"/>
            <p:cNvSpPr/>
            <p:nvPr/>
          </p:nvSpPr>
          <p:spPr>
            <a:xfrm>
              <a:off x="2030508" y="1925370"/>
              <a:ext cx="11812" cy="11185"/>
            </a:xfrm>
            <a:custGeom>
              <a:avLst/>
              <a:gdLst/>
              <a:ahLst/>
              <a:cxnLst/>
              <a:rect l="l" t="t" r="r" b="b"/>
              <a:pathLst>
                <a:path w="189" h="179" extrusionOk="0">
                  <a:moveTo>
                    <a:pt x="123" y="1"/>
                  </a:moveTo>
                  <a:cubicBezTo>
                    <a:pt x="114" y="1"/>
                    <a:pt x="106" y="4"/>
                    <a:pt x="98" y="10"/>
                  </a:cubicBezTo>
                  <a:cubicBezTo>
                    <a:pt x="71" y="34"/>
                    <a:pt x="33" y="27"/>
                    <a:pt x="19" y="75"/>
                  </a:cubicBezTo>
                  <a:cubicBezTo>
                    <a:pt x="1" y="134"/>
                    <a:pt x="49" y="178"/>
                    <a:pt x="98" y="178"/>
                  </a:cubicBezTo>
                  <a:cubicBezTo>
                    <a:pt x="123" y="178"/>
                    <a:pt x="149" y="166"/>
                    <a:pt x="164" y="138"/>
                  </a:cubicBezTo>
                  <a:cubicBezTo>
                    <a:pt x="188" y="100"/>
                    <a:pt x="164" y="58"/>
                    <a:pt x="164" y="37"/>
                  </a:cubicBezTo>
                  <a:cubicBezTo>
                    <a:pt x="162" y="16"/>
                    <a:pt x="142" y="1"/>
                    <a:pt x="1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51"/>
            <p:cNvSpPr/>
            <p:nvPr/>
          </p:nvSpPr>
          <p:spPr>
            <a:xfrm>
              <a:off x="2027571" y="1916684"/>
              <a:ext cx="14749" cy="11497"/>
            </a:xfrm>
            <a:custGeom>
              <a:avLst/>
              <a:gdLst/>
              <a:ahLst/>
              <a:cxnLst/>
              <a:rect l="l" t="t" r="r" b="b"/>
              <a:pathLst>
                <a:path w="236" h="184" extrusionOk="0">
                  <a:moveTo>
                    <a:pt x="118" y="0"/>
                  </a:moveTo>
                  <a:cubicBezTo>
                    <a:pt x="0" y="0"/>
                    <a:pt x="0" y="183"/>
                    <a:pt x="118" y="183"/>
                  </a:cubicBezTo>
                  <a:cubicBezTo>
                    <a:pt x="232" y="183"/>
                    <a:pt x="235" y="0"/>
                    <a:pt x="1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1"/>
            <p:cNvSpPr/>
            <p:nvPr/>
          </p:nvSpPr>
          <p:spPr>
            <a:xfrm>
              <a:off x="2032320" y="1911248"/>
              <a:ext cx="5250" cy="4374"/>
            </a:xfrm>
            <a:custGeom>
              <a:avLst/>
              <a:gdLst/>
              <a:ahLst/>
              <a:cxnLst/>
              <a:rect l="l" t="t" r="r" b="b"/>
              <a:pathLst>
                <a:path w="84" h="70" extrusionOk="0">
                  <a:moveTo>
                    <a:pt x="42" y="1"/>
                  </a:moveTo>
                  <a:cubicBezTo>
                    <a:pt x="0" y="4"/>
                    <a:pt x="0" y="63"/>
                    <a:pt x="42" y="70"/>
                  </a:cubicBezTo>
                  <a:cubicBezTo>
                    <a:pt x="83" y="63"/>
                    <a:pt x="83" y="4"/>
                    <a:pt x="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1"/>
            <p:cNvSpPr/>
            <p:nvPr/>
          </p:nvSpPr>
          <p:spPr>
            <a:xfrm>
              <a:off x="2026071" y="1900688"/>
              <a:ext cx="14061" cy="10872"/>
            </a:xfrm>
            <a:custGeom>
              <a:avLst/>
              <a:gdLst/>
              <a:ahLst/>
              <a:cxnLst/>
              <a:rect l="l" t="t" r="r" b="b"/>
              <a:pathLst>
                <a:path w="225" h="174" extrusionOk="0">
                  <a:moveTo>
                    <a:pt x="114" y="0"/>
                  </a:moveTo>
                  <a:cubicBezTo>
                    <a:pt x="3" y="0"/>
                    <a:pt x="0" y="173"/>
                    <a:pt x="111" y="173"/>
                  </a:cubicBezTo>
                  <a:cubicBezTo>
                    <a:pt x="221" y="173"/>
                    <a:pt x="225" y="0"/>
                    <a:pt x="1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1"/>
            <p:cNvSpPr/>
            <p:nvPr/>
          </p:nvSpPr>
          <p:spPr>
            <a:xfrm>
              <a:off x="2026883" y="1893252"/>
              <a:ext cx="12624" cy="10747"/>
            </a:xfrm>
            <a:custGeom>
              <a:avLst/>
              <a:gdLst/>
              <a:ahLst/>
              <a:cxnLst/>
              <a:rect l="l" t="t" r="r" b="b"/>
              <a:pathLst>
                <a:path w="202" h="172" extrusionOk="0">
                  <a:moveTo>
                    <a:pt x="99" y="1"/>
                  </a:moveTo>
                  <a:cubicBezTo>
                    <a:pt x="83" y="1"/>
                    <a:pt x="68" y="6"/>
                    <a:pt x="56" y="16"/>
                  </a:cubicBezTo>
                  <a:lnTo>
                    <a:pt x="46" y="33"/>
                  </a:lnTo>
                  <a:cubicBezTo>
                    <a:pt x="1" y="85"/>
                    <a:pt x="22" y="168"/>
                    <a:pt x="98" y="171"/>
                  </a:cubicBezTo>
                  <a:cubicBezTo>
                    <a:pt x="167" y="168"/>
                    <a:pt x="201" y="88"/>
                    <a:pt x="156" y="36"/>
                  </a:cubicBezTo>
                  <a:lnTo>
                    <a:pt x="143" y="19"/>
                  </a:lnTo>
                  <a:cubicBezTo>
                    <a:pt x="132" y="7"/>
                    <a:pt x="115" y="1"/>
                    <a:pt x="9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1"/>
            <p:cNvSpPr/>
            <p:nvPr/>
          </p:nvSpPr>
          <p:spPr>
            <a:xfrm>
              <a:off x="2018259" y="1887066"/>
              <a:ext cx="13436" cy="9185"/>
            </a:xfrm>
            <a:custGeom>
              <a:avLst/>
              <a:gdLst/>
              <a:ahLst/>
              <a:cxnLst/>
              <a:rect l="l" t="t" r="r" b="b"/>
              <a:pathLst>
                <a:path w="215" h="147" extrusionOk="0">
                  <a:moveTo>
                    <a:pt x="86" y="0"/>
                  </a:moveTo>
                  <a:cubicBezTo>
                    <a:pt x="3" y="0"/>
                    <a:pt x="0" y="146"/>
                    <a:pt x="85" y="146"/>
                  </a:cubicBezTo>
                  <a:cubicBezTo>
                    <a:pt x="88" y="146"/>
                    <a:pt x="91" y="146"/>
                    <a:pt x="94" y="146"/>
                  </a:cubicBezTo>
                  <a:lnTo>
                    <a:pt x="122" y="142"/>
                  </a:lnTo>
                  <a:cubicBezTo>
                    <a:pt x="215" y="142"/>
                    <a:pt x="215" y="4"/>
                    <a:pt x="122" y="4"/>
                  </a:cubicBezTo>
                  <a:lnTo>
                    <a:pt x="94" y="1"/>
                  </a:lnTo>
                  <a:cubicBezTo>
                    <a:pt x="91" y="0"/>
                    <a:pt x="88" y="0"/>
                    <a:pt x="8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1"/>
            <p:cNvSpPr/>
            <p:nvPr/>
          </p:nvSpPr>
          <p:spPr>
            <a:xfrm>
              <a:off x="2012884" y="1878193"/>
              <a:ext cx="11249" cy="8748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90" y="1"/>
                  </a:moveTo>
                  <a:cubicBezTo>
                    <a:pt x="0" y="1"/>
                    <a:pt x="0" y="139"/>
                    <a:pt x="90" y="139"/>
                  </a:cubicBezTo>
                  <a:cubicBezTo>
                    <a:pt x="176" y="139"/>
                    <a:pt x="180" y="1"/>
                    <a:pt x="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1"/>
            <p:cNvSpPr/>
            <p:nvPr/>
          </p:nvSpPr>
          <p:spPr>
            <a:xfrm>
              <a:off x="2016447" y="1873757"/>
              <a:ext cx="7812" cy="8498"/>
            </a:xfrm>
            <a:custGeom>
              <a:avLst/>
              <a:gdLst/>
              <a:ahLst/>
              <a:cxnLst/>
              <a:rect l="l" t="t" r="r" b="b"/>
              <a:pathLst>
                <a:path w="125" h="136" extrusionOk="0">
                  <a:moveTo>
                    <a:pt x="62" y="0"/>
                  </a:moveTo>
                  <a:cubicBezTo>
                    <a:pt x="41" y="0"/>
                    <a:pt x="19" y="15"/>
                    <a:pt x="19" y="44"/>
                  </a:cubicBezTo>
                  <a:lnTo>
                    <a:pt x="12" y="72"/>
                  </a:lnTo>
                  <a:cubicBezTo>
                    <a:pt x="0" y="115"/>
                    <a:pt x="31" y="135"/>
                    <a:pt x="61" y="135"/>
                  </a:cubicBezTo>
                  <a:cubicBezTo>
                    <a:pt x="93" y="135"/>
                    <a:pt x="125" y="114"/>
                    <a:pt x="113" y="72"/>
                  </a:cubicBezTo>
                  <a:lnTo>
                    <a:pt x="106" y="44"/>
                  </a:lnTo>
                  <a:cubicBezTo>
                    <a:pt x="106" y="15"/>
                    <a:pt x="84" y="0"/>
                    <a:pt x="6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1"/>
            <p:cNvSpPr/>
            <p:nvPr/>
          </p:nvSpPr>
          <p:spPr>
            <a:xfrm>
              <a:off x="2019759" y="1872632"/>
              <a:ext cx="11937" cy="9123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98" y="0"/>
                  </a:moveTo>
                  <a:cubicBezTo>
                    <a:pt x="1" y="0"/>
                    <a:pt x="1" y="145"/>
                    <a:pt x="98" y="145"/>
                  </a:cubicBezTo>
                  <a:cubicBezTo>
                    <a:pt x="191" y="145"/>
                    <a:pt x="191" y="0"/>
                    <a:pt x="9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1"/>
            <p:cNvSpPr/>
            <p:nvPr/>
          </p:nvSpPr>
          <p:spPr>
            <a:xfrm>
              <a:off x="2026446" y="1872195"/>
              <a:ext cx="13249" cy="9998"/>
            </a:xfrm>
            <a:custGeom>
              <a:avLst/>
              <a:gdLst/>
              <a:ahLst/>
              <a:cxnLst/>
              <a:rect l="l" t="t" r="r" b="b"/>
              <a:pathLst>
                <a:path w="212" h="160" extrusionOk="0">
                  <a:moveTo>
                    <a:pt x="108" y="0"/>
                  </a:moveTo>
                  <a:cubicBezTo>
                    <a:pt x="4" y="0"/>
                    <a:pt x="1" y="159"/>
                    <a:pt x="105" y="159"/>
                  </a:cubicBezTo>
                  <a:cubicBezTo>
                    <a:pt x="208" y="159"/>
                    <a:pt x="212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1"/>
            <p:cNvSpPr/>
            <p:nvPr/>
          </p:nvSpPr>
          <p:spPr>
            <a:xfrm>
              <a:off x="2036632" y="1871758"/>
              <a:ext cx="14499" cy="10872"/>
            </a:xfrm>
            <a:custGeom>
              <a:avLst/>
              <a:gdLst/>
              <a:ahLst/>
              <a:cxnLst/>
              <a:rect l="l" t="t" r="r" b="b"/>
              <a:pathLst>
                <a:path w="232" h="174" extrusionOk="0">
                  <a:moveTo>
                    <a:pt x="118" y="0"/>
                  </a:moveTo>
                  <a:cubicBezTo>
                    <a:pt x="0" y="0"/>
                    <a:pt x="0" y="173"/>
                    <a:pt x="118" y="173"/>
                  </a:cubicBezTo>
                  <a:cubicBezTo>
                    <a:pt x="228" y="173"/>
                    <a:pt x="232" y="0"/>
                    <a:pt x="1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1"/>
            <p:cNvSpPr/>
            <p:nvPr/>
          </p:nvSpPr>
          <p:spPr>
            <a:xfrm>
              <a:off x="1917517" y="1933305"/>
              <a:ext cx="6499" cy="6311"/>
            </a:xfrm>
            <a:custGeom>
              <a:avLst/>
              <a:gdLst/>
              <a:ahLst/>
              <a:cxnLst/>
              <a:rect l="l" t="t" r="r" b="b"/>
              <a:pathLst>
                <a:path w="104" h="101" extrusionOk="0">
                  <a:moveTo>
                    <a:pt x="52" y="0"/>
                  </a:moveTo>
                  <a:cubicBezTo>
                    <a:pt x="26" y="0"/>
                    <a:pt x="0" y="14"/>
                    <a:pt x="5" y="42"/>
                  </a:cubicBezTo>
                  <a:lnTo>
                    <a:pt x="9" y="69"/>
                  </a:lnTo>
                  <a:cubicBezTo>
                    <a:pt x="16" y="90"/>
                    <a:pt x="34" y="101"/>
                    <a:pt x="52" y="101"/>
                  </a:cubicBezTo>
                  <a:cubicBezTo>
                    <a:pt x="69" y="101"/>
                    <a:pt x="87" y="90"/>
                    <a:pt x="92" y="69"/>
                  </a:cubicBezTo>
                  <a:lnTo>
                    <a:pt x="99" y="42"/>
                  </a:lnTo>
                  <a:cubicBezTo>
                    <a:pt x="104" y="14"/>
                    <a:pt x="78" y="0"/>
                    <a:pt x="5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1"/>
            <p:cNvSpPr/>
            <p:nvPr/>
          </p:nvSpPr>
          <p:spPr>
            <a:xfrm>
              <a:off x="1916080" y="1939054"/>
              <a:ext cx="9374" cy="8935"/>
            </a:xfrm>
            <a:custGeom>
              <a:avLst/>
              <a:gdLst/>
              <a:ahLst/>
              <a:cxnLst/>
              <a:rect l="l" t="t" r="r" b="b"/>
              <a:pathLst>
                <a:path w="150" h="143" extrusionOk="0">
                  <a:moveTo>
                    <a:pt x="76" y="1"/>
                  </a:moveTo>
                  <a:cubicBezTo>
                    <a:pt x="54" y="1"/>
                    <a:pt x="32" y="14"/>
                    <a:pt x="25" y="40"/>
                  </a:cubicBezTo>
                  <a:lnTo>
                    <a:pt x="15" y="67"/>
                  </a:lnTo>
                  <a:cubicBezTo>
                    <a:pt x="1" y="117"/>
                    <a:pt x="38" y="142"/>
                    <a:pt x="75" y="142"/>
                  </a:cubicBezTo>
                  <a:cubicBezTo>
                    <a:pt x="112" y="142"/>
                    <a:pt x="149" y="117"/>
                    <a:pt x="136" y="67"/>
                  </a:cubicBezTo>
                  <a:cubicBezTo>
                    <a:pt x="132" y="57"/>
                    <a:pt x="129" y="50"/>
                    <a:pt x="129" y="40"/>
                  </a:cubicBezTo>
                  <a:cubicBezTo>
                    <a:pt x="120" y="14"/>
                    <a:pt x="98" y="1"/>
                    <a:pt x="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1"/>
            <p:cNvSpPr/>
            <p:nvPr/>
          </p:nvSpPr>
          <p:spPr>
            <a:xfrm>
              <a:off x="1915767" y="1948864"/>
              <a:ext cx="9937" cy="7436"/>
            </a:xfrm>
            <a:custGeom>
              <a:avLst/>
              <a:gdLst/>
              <a:ahLst/>
              <a:cxnLst/>
              <a:rect l="l" t="t" r="r" b="b"/>
              <a:pathLst>
                <a:path w="159" h="119" extrusionOk="0">
                  <a:moveTo>
                    <a:pt x="80" y="0"/>
                  </a:moveTo>
                  <a:cubicBezTo>
                    <a:pt x="67" y="0"/>
                    <a:pt x="54" y="7"/>
                    <a:pt x="47" y="21"/>
                  </a:cubicBezTo>
                  <a:cubicBezTo>
                    <a:pt x="44" y="28"/>
                    <a:pt x="37" y="35"/>
                    <a:pt x="33" y="42"/>
                  </a:cubicBezTo>
                  <a:cubicBezTo>
                    <a:pt x="1" y="93"/>
                    <a:pt x="39" y="118"/>
                    <a:pt x="78" y="118"/>
                  </a:cubicBezTo>
                  <a:cubicBezTo>
                    <a:pt x="117" y="118"/>
                    <a:pt x="158" y="92"/>
                    <a:pt x="127" y="42"/>
                  </a:cubicBezTo>
                  <a:cubicBezTo>
                    <a:pt x="123" y="35"/>
                    <a:pt x="120" y="28"/>
                    <a:pt x="113" y="21"/>
                  </a:cubicBezTo>
                  <a:cubicBezTo>
                    <a:pt x="106" y="7"/>
                    <a:pt x="93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1"/>
            <p:cNvSpPr/>
            <p:nvPr/>
          </p:nvSpPr>
          <p:spPr>
            <a:xfrm>
              <a:off x="1916517" y="1957487"/>
              <a:ext cx="8312" cy="6124"/>
            </a:xfrm>
            <a:custGeom>
              <a:avLst/>
              <a:gdLst/>
              <a:ahLst/>
              <a:cxnLst/>
              <a:rect l="l" t="t" r="r" b="b"/>
              <a:pathLst>
                <a:path w="133" h="98" extrusionOk="0">
                  <a:moveTo>
                    <a:pt x="66" y="0"/>
                  </a:moveTo>
                  <a:cubicBezTo>
                    <a:pt x="1" y="0"/>
                    <a:pt x="1" y="97"/>
                    <a:pt x="66" y="97"/>
                  </a:cubicBezTo>
                  <a:cubicBezTo>
                    <a:pt x="132" y="97"/>
                    <a:pt x="132" y="0"/>
                    <a:pt x="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1"/>
            <p:cNvSpPr/>
            <p:nvPr/>
          </p:nvSpPr>
          <p:spPr>
            <a:xfrm>
              <a:off x="1913955" y="1962236"/>
              <a:ext cx="9749" cy="7373"/>
            </a:xfrm>
            <a:custGeom>
              <a:avLst/>
              <a:gdLst/>
              <a:ahLst/>
              <a:cxnLst/>
              <a:rect l="l" t="t" r="r" b="b"/>
              <a:pathLst>
                <a:path w="156" h="118" extrusionOk="0">
                  <a:moveTo>
                    <a:pt x="80" y="0"/>
                  </a:moveTo>
                  <a:cubicBezTo>
                    <a:pt x="0" y="0"/>
                    <a:pt x="0" y="118"/>
                    <a:pt x="80" y="118"/>
                  </a:cubicBezTo>
                  <a:cubicBezTo>
                    <a:pt x="156" y="118"/>
                    <a:pt x="156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1"/>
            <p:cNvSpPr/>
            <p:nvPr/>
          </p:nvSpPr>
          <p:spPr>
            <a:xfrm>
              <a:off x="1916080" y="1969359"/>
              <a:ext cx="9124" cy="7623"/>
            </a:xfrm>
            <a:custGeom>
              <a:avLst/>
              <a:gdLst/>
              <a:ahLst/>
              <a:cxnLst/>
              <a:rect l="l" t="t" r="r" b="b"/>
              <a:pathLst>
                <a:path w="146" h="122" extrusionOk="0">
                  <a:moveTo>
                    <a:pt x="73" y="0"/>
                  </a:moveTo>
                  <a:cubicBezTo>
                    <a:pt x="1" y="7"/>
                    <a:pt x="1" y="115"/>
                    <a:pt x="73" y="121"/>
                  </a:cubicBezTo>
                  <a:cubicBezTo>
                    <a:pt x="146" y="115"/>
                    <a:pt x="146" y="7"/>
                    <a:pt x="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1"/>
            <p:cNvSpPr/>
            <p:nvPr/>
          </p:nvSpPr>
          <p:spPr>
            <a:xfrm>
              <a:off x="1921704" y="1977982"/>
              <a:ext cx="5500" cy="4624"/>
            </a:xfrm>
            <a:custGeom>
              <a:avLst/>
              <a:gdLst/>
              <a:ahLst/>
              <a:cxnLst/>
              <a:rect l="l" t="t" r="r" b="b"/>
              <a:pathLst>
                <a:path w="88" h="74" extrusionOk="0">
                  <a:moveTo>
                    <a:pt x="42" y="1"/>
                  </a:moveTo>
                  <a:cubicBezTo>
                    <a:pt x="1" y="8"/>
                    <a:pt x="1" y="70"/>
                    <a:pt x="42" y="73"/>
                  </a:cubicBezTo>
                  <a:cubicBezTo>
                    <a:pt x="87" y="70"/>
                    <a:pt x="87" y="8"/>
                    <a:pt x="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1"/>
            <p:cNvSpPr/>
            <p:nvPr/>
          </p:nvSpPr>
          <p:spPr>
            <a:xfrm>
              <a:off x="1918017" y="1981044"/>
              <a:ext cx="12624" cy="9560"/>
            </a:xfrm>
            <a:custGeom>
              <a:avLst/>
              <a:gdLst/>
              <a:ahLst/>
              <a:cxnLst/>
              <a:rect l="l" t="t" r="r" b="b"/>
              <a:pathLst>
                <a:path w="202" h="153" extrusionOk="0">
                  <a:moveTo>
                    <a:pt x="101" y="0"/>
                  </a:moveTo>
                  <a:cubicBezTo>
                    <a:pt x="1" y="0"/>
                    <a:pt x="1" y="152"/>
                    <a:pt x="101" y="152"/>
                  </a:cubicBezTo>
                  <a:cubicBezTo>
                    <a:pt x="198" y="152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9" name="Google Shape;4709;p51"/>
          <p:cNvGrpSpPr/>
          <p:nvPr/>
        </p:nvGrpSpPr>
        <p:grpSpPr>
          <a:xfrm>
            <a:off x="1531923" y="3682010"/>
            <a:ext cx="332411" cy="353290"/>
            <a:chOff x="1531923" y="3682010"/>
            <a:chExt cx="332411" cy="353290"/>
          </a:xfrm>
        </p:grpSpPr>
        <p:sp>
          <p:nvSpPr>
            <p:cNvPr id="4710" name="Google Shape;4710;p51"/>
            <p:cNvSpPr/>
            <p:nvPr/>
          </p:nvSpPr>
          <p:spPr>
            <a:xfrm>
              <a:off x="1756280" y="3951883"/>
              <a:ext cx="38559" cy="58423"/>
            </a:xfrm>
            <a:custGeom>
              <a:avLst/>
              <a:gdLst/>
              <a:ahLst/>
              <a:cxnLst/>
              <a:rect l="l" t="t" r="r" b="b"/>
              <a:pathLst>
                <a:path w="617" h="935" extrusionOk="0">
                  <a:moveTo>
                    <a:pt x="132" y="0"/>
                  </a:moveTo>
                  <a:cubicBezTo>
                    <a:pt x="83" y="0"/>
                    <a:pt x="33" y="29"/>
                    <a:pt x="21" y="80"/>
                  </a:cubicBezTo>
                  <a:cubicBezTo>
                    <a:pt x="0" y="159"/>
                    <a:pt x="28" y="252"/>
                    <a:pt x="52" y="325"/>
                  </a:cubicBezTo>
                  <a:cubicBezTo>
                    <a:pt x="76" y="401"/>
                    <a:pt x="107" y="474"/>
                    <a:pt x="145" y="543"/>
                  </a:cubicBezTo>
                  <a:cubicBezTo>
                    <a:pt x="183" y="608"/>
                    <a:pt x="225" y="674"/>
                    <a:pt x="273" y="733"/>
                  </a:cubicBezTo>
                  <a:cubicBezTo>
                    <a:pt x="318" y="795"/>
                    <a:pt x="374" y="850"/>
                    <a:pt x="439" y="895"/>
                  </a:cubicBezTo>
                  <a:cubicBezTo>
                    <a:pt x="448" y="900"/>
                    <a:pt x="459" y="904"/>
                    <a:pt x="469" y="905"/>
                  </a:cubicBezTo>
                  <a:lnTo>
                    <a:pt x="469" y="905"/>
                  </a:lnTo>
                  <a:cubicBezTo>
                    <a:pt x="476" y="911"/>
                    <a:pt x="484" y="917"/>
                    <a:pt x="491" y="923"/>
                  </a:cubicBezTo>
                  <a:cubicBezTo>
                    <a:pt x="502" y="931"/>
                    <a:pt x="513" y="934"/>
                    <a:pt x="524" y="934"/>
                  </a:cubicBezTo>
                  <a:cubicBezTo>
                    <a:pt x="573" y="934"/>
                    <a:pt x="616" y="862"/>
                    <a:pt x="574" y="819"/>
                  </a:cubicBezTo>
                  <a:cubicBezTo>
                    <a:pt x="568" y="813"/>
                    <a:pt x="562" y="808"/>
                    <a:pt x="556" y="802"/>
                  </a:cubicBezTo>
                  <a:lnTo>
                    <a:pt x="556" y="802"/>
                  </a:lnTo>
                  <a:cubicBezTo>
                    <a:pt x="554" y="797"/>
                    <a:pt x="552" y="792"/>
                    <a:pt x="550" y="788"/>
                  </a:cubicBezTo>
                  <a:cubicBezTo>
                    <a:pt x="512" y="733"/>
                    <a:pt x="463" y="684"/>
                    <a:pt x="425" y="629"/>
                  </a:cubicBezTo>
                  <a:cubicBezTo>
                    <a:pt x="387" y="574"/>
                    <a:pt x="353" y="512"/>
                    <a:pt x="329" y="449"/>
                  </a:cubicBezTo>
                  <a:cubicBezTo>
                    <a:pt x="304" y="394"/>
                    <a:pt x="284" y="335"/>
                    <a:pt x="270" y="277"/>
                  </a:cubicBezTo>
                  <a:cubicBezTo>
                    <a:pt x="253" y="207"/>
                    <a:pt x="253" y="125"/>
                    <a:pt x="225" y="55"/>
                  </a:cubicBezTo>
                  <a:cubicBezTo>
                    <a:pt x="207" y="18"/>
                    <a:pt x="169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1"/>
            <p:cNvSpPr/>
            <p:nvPr/>
          </p:nvSpPr>
          <p:spPr>
            <a:xfrm>
              <a:off x="1789840" y="3889086"/>
              <a:ext cx="31060" cy="137592"/>
            </a:xfrm>
            <a:custGeom>
              <a:avLst/>
              <a:gdLst/>
              <a:ahLst/>
              <a:cxnLst/>
              <a:rect l="l" t="t" r="r" b="b"/>
              <a:pathLst>
                <a:path w="497" h="2202" extrusionOk="0">
                  <a:moveTo>
                    <a:pt x="112" y="0"/>
                  </a:moveTo>
                  <a:cubicBezTo>
                    <a:pt x="55" y="0"/>
                    <a:pt x="1" y="48"/>
                    <a:pt x="16" y="117"/>
                  </a:cubicBezTo>
                  <a:cubicBezTo>
                    <a:pt x="58" y="286"/>
                    <a:pt x="123" y="445"/>
                    <a:pt x="168" y="611"/>
                  </a:cubicBezTo>
                  <a:cubicBezTo>
                    <a:pt x="296" y="1109"/>
                    <a:pt x="338" y="1620"/>
                    <a:pt x="286" y="2128"/>
                  </a:cubicBezTo>
                  <a:cubicBezTo>
                    <a:pt x="280" y="2175"/>
                    <a:pt x="321" y="2202"/>
                    <a:pt x="361" y="2202"/>
                  </a:cubicBezTo>
                  <a:cubicBezTo>
                    <a:pt x="391" y="2202"/>
                    <a:pt x="421" y="2185"/>
                    <a:pt x="428" y="2149"/>
                  </a:cubicBezTo>
                  <a:cubicBezTo>
                    <a:pt x="486" y="1797"/>
                    <a:pt x="497" y="1437"/>
                    <a:pt x="459" y="1078"/>
                  </a:cubicBezTo>
                  <a:cubicBezTo>
                    <a:pt x="421" y="739"/>
                    <a:pt x="355" y="355"/>
                    <a:pt x="196" y="48"/>
                  </a:cubicBezTo>
                  <a:cubicBezTo>
                    <a:pt x="175" y="15"/>
                    <a:pt x="143" y="0"/>
                    <a:pt x="11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1"/>
            <p:cNvSpPr/>
            <p:nvPr/>
          </p:nvSpPr>
          <p:spPr>
            <a:xfrm>
              <a:off x="1838523" y="3929139"/>
              <a:ext cx="25810" cy="106162"/>
            </a:xfrm>
            <a:custGeom>
              <a:avLst/>
              <a:gdLst/>
              <a:ahLst/>
              <a:cxnLst/>
              <a:rect l="l" t="t" r="r" b="b"/>
              <a:pathLst>
                <a:path w="413" h="1699" extrusionOk="0">
                  <a:moveTo>
                    <a:pt x="324" y="1"/>
                  </a:moveTo>
                  <a:cubicBezTo>
                    <a:pt x="289" y="1"/>
                    <a:pt x="255" y="20"/>
                    <a:pt x="243" y="63"/>
                  </a:cubicBezTo>
                  <a:cubicBezTo>
                    <a:pt x="167" y="309"/>
                    <a:pt x="153" y="582"/>
                    <a:pt x="119" y="834"/>
                  </a:cubicBezTo>
                  <a:cubicBezTo>
                    <a:pt x="81" y="1090"/>
                    <a:pt x="43" y="1353"/>
                    <a:pt x="8" y="1615"/>
                  </a:cubicBezTo>
                  <a:cubicBezTo>
                    <a:pt x="0" y="1668"/>
                    <a:pt x="48" y="1698"/>
                    <a:pt x="94" y="1698"/>
                  </a:cubicBezTo>
                  <a:cubicBezTo>
                    <a:pt x="130" y="1698"/>
                    <a:pt x="164" y="1680"/>
                    <a:pt x="170" y="1639"/>
                  </a:cubicBezTo>
                  <a:lnTo>
                    <a:pt x="298" y="862"/>
                  </a:lnTo>
                  <a:cubicBezTo>
                    <a:pt x="343" y="603"/>
                    <a:pt x="409" y="347"/>
                    <a:pt x="412" y="88"/>
                  </a:cubicBezTo>
                  <a:cubicBezTo>
                    <a:pt x="410" y="32"/>
                    <a:pt x="367" y="1"/>
                    <a:pt x="32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1"/>
            <p:cNvSpPr/>
            <p:nvPr/>
          </p:nvSpPr>
          <p:spPr>
            <a:xfrm>
              <a:off x="1574607" y="3682010"/>
              <a:ext cx="90118" cy="45489"/>
            </a:xfrm>
            <a:custGeom>
              <a:avLst/>
              <a:gdLst/>
              <a:ahLst/>
              <a:cxnLst/>
              <a:rect l="l" t="t" r="r" b="b"/>
              <a:pathLst>
                <a:path w="1442" h="728" extrusionOk="0">
                  <a:moveTo>
                    <a:pt x="64" y="1"/>
                  </a:moveTo>
                  <a:cubicBezTo>
                    <a:pt x="30" y="1"/>
                    <a:pt x="0" y="44"/>
                    <a:pt x="32" y="75"/>
                  </a:cubicBezTo>
                  <a:cubicBezTo>
                    <a:pt x="218" y="282"/>
                    <a:pt x="429" y="476"/>
                    <a:pt x="599" y="700"/>
                  </a:cubicBezTo>
                  <a:cubicBezTo>
                    <a:pt x="614" y="720"/>
                    <a:pt x="634" y="728"/>
                    <a:pt x="653" y="728"/>
                  </a:cubicBezTo>
                  <a:cubicBezTo>
                    <a:pt x="691" y="728"/>
                    <a:pt x="730" y="699"/>
                    <a:pt x="744" y="662"/>
                  </a:cubicBezTo>
                  <a:cubicBezTo>
                    <a:pt x="861" y="348"/>
                    <a:pt x="1093" y="275"/>
                    <a:pt x="1373" y="151"/>
                  </a:cubicBezTo>
                  <a:cubicBezTo>
                    <a:pt x="1442" y="120"/>
                    <a:pt x="1400" y="27"/>
                    <a:pt x="1338" y="20"/>
                  </a:cubicBezTo>
                  <a:cubicBezTo>
                    <a:pt x="1319" y="17"/>
                    <a:pt x="1300" y="16"/>
                    <a:pt x="1281" y="16"/>
                  </a:cubicBezTo>
                  <a:cubicBezTo>
                    <a:pt x="998" y="16"/>
                    <a:pt x="750" y="260"/>
                    <a:pt x="626" y="506"/>
                  </a:cubicBezTo>
                  <a:lnTo>
                    <a:pt x="626" y="506"/>
                  </a:lnTo>
                  <a:cubicBezTo>
                    <a:pt x="440" y="355"/>
                    <a:pt x="273" y="174"/>
                    <a:pt x="97" y="16"/>
                  </a:cubicBezTo>
                  <a:cubicBezTo>
                    <a:pt x="87" y="5"/>
                    <a:pt x="76" y="1"/>
                    <a:pt x="6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1"/>
            <p:cNvSpPr/>
            <p:nvPr/>
          </p:nvSpPr>
          <p:spPr>
            <a:xfrm>
              <a:off x="1573732" y="3713815"/>
              <a:ext cx="83181" cy="41053"/>
            </a:xfrm>
            <a:custGeom>
              <a:avLst/>
              <a:gdLst/>
              <a:ahLst/>
              <a:cxnLst/>
              <a:rect l="l" t="t" r="r" b="b"/>
              <a:pathLst>
                <a:path w="1331" h="657" extrusionOk="0">
                  <a:moveTo>
                    <a:pt x="70" y="0"/>
                  </a:moveTo>
                  <a:cubicBezTo>
                    <a:pt x="33" y="0"/>
                    <a:pt x="0" y="47"/>
                    <a:pt x="32" y="81"/>
                  </a:cubicBezTo>
                  <a:lnTo>
                    <a:pt x="32" y="84"/>
                  </a:lnTo>
                  <a:cubicBezTo>
                    <a:pt x="149" y="216"/>
                    <a:pt x="267" y="350"/>
                    <a:pt x="384" y="482"/>
                  </a:cubicBezTo>
                  <a:cubicBezTo>
                    <a:pt x="436" y="544"/>
                    <a:pt x="498" y="644"/>
                    <a:pt x="588" y="655"/>
                  </a:cubicBezTo>
                  <a:cubicBezTo>
                    <a:pt x="595" y="656"/>
                    <a:pt x="601" y="656"/>
                    <a:pt x="608" y="656"/>
                  </a:cubicBezTo>
                  <a:cubicBezTo>
                    <a:pt x="688" y="656"/>
                    <a:pt x="766" y="582"/>
                    <a:pt x="823" y="534"/>
                  </a:cubicBezTo>
                  <a:cubicBezTo>
                    <a:pt x="972" y="416"/>
                    <a:pt x="1114" y="299"/>
                    <a:pt x="1259" y="178"/>
                  </a:cubicBezTo>
                  <a:cubicBezTo>
                    <a:pt x="1330" y="117"/>
                    <a:pt x="1266" y="22"/>
                    <a:pt x="1192" y="22"/>
                  </a:cubicBezTo>
                  <a:cubicBezTo>
                    <a:pt x="1173" y="22"/>
                    <a:pt x="1153" y="28"/>
                    <a:pt x="1134" y="43"/>
                  </a:cubicBezTo>
                  <a:cubicBezTo>
                    <a:pt x="1045" y="115"/>
                    <a:pt x="968" y="181"/>
                    <a:pt x="886" y="250"/>
                  </a:cubicBezTo>
                  <a:cubicBezTo>
                    <a:pt x="822" y="303"/>
                    <a:pt x="676" y="465"/>
                    <a:pt x="585" y="465"/>
                  </a:cubicBezTo>
                  <a:cubicBezTo>
                    <a:pt x="581" y="465"/>
                    <a:pt x="578" y="465"/>
                    <a:pt x="574" y="465"/>
                  </a:cubicBezTo>
                  <a:cubicBezTo>
                    <a:pt x="519" y="461"/>
                    <a:pt x="384" y="281"/>
                    <a:pt x="339" y="240"/>
                  </a:cubicBezTo>
                  <a:lnTo>
                    <a:pt x="104" y="15"/>
                  </a:lnTo>
                  <a:cubicBezTo>
                    <a:pt x="94" y="5"/>
                    <a:pt x="82" y="0"/>
                    <a:pt x="7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1"/>
            <p:cNvSpPr/>
            <p:nvPr/>
          </p:nvSpPr>
          <p:spPr>
            <a:xfrm>
              <a:off x="1561858" y="3742808"/>
              <a:ext cx="97492" cy="51550"/>
            </a:xfrm>
            <a:custGeom>
              <a:avLst/>
              <a:gdLst/>
              <a:ahLst/>
              <a:cxnLst/>
              <a:rect l="l" t="t" r="r" b="b"/>
              <a:pathLst>
                <a:path w="1560" h="825" extrusionOk="0">
                  <a:moveTo>
                    <a:pt x="42" y="1"/>
                  </a:moveTo>
                  <a:cubicBezTo>
                    <a:pt x="19" y="1"/>
                    <a:pt x="0" y="26"/>
                    <a:pt x="14" y="49"/>
                  </a:cubicBezTo>
                  <a:lnTo>
                    <a:pt x="11" y="49"/>
                  </a:lnTo>
                  <a:cubicBezTo>
                    <a:pt x="222" y="305"/>
                    <a:pt x="447" y="550"/>
                    <a:pt x="668" y="795"/>
                  </a:cubicBezTo>
                  <a:cubicBezTo>
                    <a:pt x="687" y="815"/>
                    <a:pt x="711" y="824"/>
                    <a:pt x="735" y="824"/>
                  </a:cubicBezTo>
                  <a:cubicBezTo>
                    <a:pt x="758" y="824"/>
                    <a:pt x="780" y="816"/>
                    <a:pt x="799" y="799"/>
                  </a:cubicBezTo>
                  <a:cubicBezTo>
                    <a:pt x="818" y="786"/>
                    <a:pt x="1305" y="419"/>
                    <a:pt x="1400" y="419"/>
                  </a:cubicBezTo>
                  <a:cubicBezTo>
                    <a:pt x="1407" y="419"/>
                    <a:pt x="1412" y="421"/>
                    <a:pt x="1414" y="426"/>
                  </a:cubicBezTo>
                  <a:cubicBezTo>
                    <a:pt x="1427" y="449"/>
                    <a:pt x="1450" y="461"/>
                    <a:pt x="1473" y="461"/>
                  </a:cubicBezTo>
                  <a:cubicBezTo>
                    <a:pt x="1494" y="461"/>
                    <a:pt x="1515" y="451"/>
                    <a:pt x="1528" y="429"/>
                  </a:cubicBezTo>
                  <a:lnTo>
                    <a:pt x="1542" y="398"/>
                  </a:lnTo>
                  <a:cubicBezTo>
                    <a:pt x="1559" y="367"/>
                    <a:pt x="1556" y="325"/>
                    <a:pt x="1532" y="301"/>
                  </a:cubicBezTo>
                  <a:cubicBezTo>
                    <a:pt x="1488" y="254"/>
                    <a:pt x="1433" y="235"/>
                    <a:pt x="1374" y="235"/>
                  </a:cubicBezTo>
                  <a:cubicBezTo>
                    <a:pt x="1167" y="235"/>
                    <a:pt x="894" y="469"/>
                    <a:pt x="736" y="607"/>
                  </a:cubicBezTo>
                  <a:lnTo>
                    <a:pt x="736" y="607"/>
                  </a:lnTo>
                  <a:cubicBezTo>
                    <a:pt x="513" y="405"/>
                    <a:pt x="289" y="199"/>
                    <a:pt x="56" y="4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1"/>
            <p:cNvSpPr/>
            <p:nvPr/>
          </p:nvSpPr>
          <p:spPr>
            <a:xfrm>
              <a:off x="1554171" y="3783236"/>
              <a:ext cx="122740" cy="46301"/>
            </a:xfrm>
            <a:custGeom>
              <a:avLst/>
              <a:gdLst/>
              <a:ahLst/>
              <a:cxnLst/>
              <a:rect l="l" t="t" r="r" b="b"/>
              <a:pathLst>
                <a:path w="1964" h="741" extrusionOk="0">
                  <a:moveTo>
                    <a:pt x="59" y="0"/>
                  </a:moveTo>
                  <a:cubicBezTo>
                    <a:pt x="23" y="0"/>
                    <a:pt x="1" y="49"/>
                    <a:pt x="34" y="76"/>
                  </a:cubicBezTo>
                  <a:lnTo>
                    <a:pt x="34" y="72"/>
                  </a:lnTo>
                  <a:cubicBezTo>
                    <a:pt x="310" y="259"/>
                    <a:pt x="570" y="473"/>
                    <a:pt x="801" y="712"/>
                  </a:cubicBezTo>
                  <a:cubicBezTo>
                    <a:pt x="818" y="731"/>
                    <a:pt x="842" y="741"/>
                    <a:pt x="865" y="741"/>
                  </a:cubicBezTo>
                  <a:cubicBezTo>
                    <a:pt x="880" y="741"/>
                    <a:pt x="895" y="737"/>
                    <a:pt x="908" y="729"/>
                  </a:cubicBezTo>
                  <a:cubicBezTo>
                    <a:pt x="1219" y="542"/>
                    <a:pt x="1541" y="380"/>
                    <a:pt x="1876" y="238"/>
                  </a:cubicBezTo>
                  <a:cubicBezTo>
                    <a:pt x="1963" y="201"/>
                    <a:pt x="1919" y="60"/>
                    <a:pt x="1836" y="60"/>
                  </a:cubicBezTo>
                  <a:cubicBezTo>
                    <a:pt x="1826" y="60"/>
                    <a:pt x="1817" y="62"/>
                    <a:pt x="1807" y="65"/>
                  </a:cubicBezTo>
                  <a:cubicBezTo>
                    <a:pt x="1476" y="183"/>
                    <a:pt x="1161" y="341"/>
                    <a:pt x="871" y="540"/>
                  </a:cubicBezTo>
                  <a:lnTo>
                    <a:pt x="871" y="540"/>
                  </a:lnTo>
                  <a:cubicBezTo>
                    <a:pt x="622" y="336"/>
                    <a:pt x="356" y="156"/>
                    <a:pt x="75" y="3"/>
                  </a:cubicBezTo>
                  <a:cubicBezTo>
                    <a:pt x="70" y="1"/>
                    <a:pt x="64" y="0"/>
                    <a:pt x="5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51"/>
            <p:cNvSpPr/>
            <p:nvPr/>
          </p:nvSpPr>
          <p:spPr>
            <a:xfrm>
              <a:off x="1531923" y="3808105"/>
              <a:ext cx="162237" cy="80481"/>
            </a:xfrm>
            <a:custGeom>
              <a:avLst/>
              <a:gdLst/>
              <a:ahLst/>
              <a:cxnLst/>
              <a:rect l="l" t="t" r="r" b="b"/>
              <a:pathLst>
                <a:path w="2596" h="1288" extrusionOk="0">
                  <a:moveTo>
                    <a:pt x="76" y="0"/>
                  </a:moveTo>
                  <a:cubicBezTo>
                    <a:pt x="32" y="0"/>
                    <a:pt x="0" y="63"/>
                    <a:pt x="48" y="93"/>
                  </a:cubicBezTo>
                  <a:lnTo>
                    <a:pt x="48" y="89"/>
                  </a:lnTo>
                  <a:cubicBezTo>
                    <a:pt x="528" y="366"/>
                    <a:pt x="891" y="753"/>
                    <a:pt x="1171" y="1233"/>
                  </a:cubicBezTo>
                  <a:cubicBezTo>
                    <a:pt x="1188" y="1265"/>
                    <a:pt x="1230" y="1288"/>
                    <a:pt x="1270" y="1288"/>
                  </a:cubicBezTo>
                  <a:cubicBezTo>
                    <a:pt x="1295" y="1288"/>
                    <a:pt x="1319" y="1279"/>
                    <a:pt x="1337" y="1257"/>
                  </a:cubicBezTo>
                  <a:cubicBezTo>
                    <a:pt x="1669" y="853"/>
                    <a:pt x="2063" y="604"/>
                    <a:pt x="2508" y="345"/>
                  </a:cubicBezTo>
                  <a:cubicBezTo>
                    <a:pt x="2596" y="295"/>
                    <a:pt x="2559" y="149"/>
                    <a:pt x="2467" y="149"/>
                  </a:cubicBezTo>
                  <a:cubicBezTo>
                    <a:pt x="2458" y="149"/>
                    <a:pt x="2447" y="151"/>
                    <a:pt x="2436" y="155"/>
                  </a:cubicBezTo>
                  <a:cubicBezTo>
                    <a:pt x="1987" y="310"/>
                    <a:pt x="1585" y="641"/>
                    <a:pt x="1273" y="1000"/>
                  </a:cubicBezTo>
                  <a:lnTo>
                    <a:pt x="1273" y="1000"/>
                  </a:lnTo>
                  <a:cubicBezTo>
                    <a:pt x="978" y="570"/>
                    <a:pt x="571" y="226"/>
                    <a:pt x="99" y="6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8" name="Google Shape;4718;p51"/>
          <p:cNvGrpSpPr/>
          <p:nvPr/>
        </p:nvGrpSpPr>
        <p:grpSpPr>
          <a:xfrm>
            <a:off x="985029" y="3086841"/>
            <a:ext cx="162300" cy="206638"/>
            <a:chOff x="985029" y="3086841"/>
            <a:chExt cx="162300" cy="206638"/>
          </a:xfrm>
        </p:grpSpPr>
        <p:sp>
          <p:nvSpPr>
            <p:cNvPr id="4719" name="Google Shape;4719;p51"/>
            <p:cNvSpPr/>
            <p:nvPr/>
          </p:nvSpPr>
          <p:spPr>
            <a:xfrm>
              <a:off x="1027838" y="3086841"/>
              <a:ext cx="90243" cy="45489"/>
            </a:xfrm>
            <a:custGeom>
              <a:avLst/>
              <a:gdLst/>
              <a:ahLst/>
              <a:cxnLst/>
              <a:rect l="l" t="t" r="r" b="b"/>
              <a:pathLst>
                <a:path w="1444" h="728" extrusionOk="0">
                  <a:moveTo>
                    <a:pt x="63" y="0"/>
                  </a:moveTo>
                  <a:cubicBezTo>
                    <a:pt x="29" y="0"/>
                    <a:pt x="1" y="43"/>
                    <a:pt x="30" y="75"/>
                  </a:cubicBezTo>
                  <a:cubicBezTo>
                    <a:pt x="216" y="282"/>
                    <a:pt x="431" y="476"/>
                    <a:pt x="596" y="700"/>
                  </a:cubicBezTo>
                  <a:cubicBezTo>
                    <a:pt x="612" y="719"/>
                    <a:pt x="632" y="727"/>
                    <a:pt x="651" y="727"/>
                  </a:cubicBezTo>
                  <a:cubicBezTo>
                    <a:pt x="689" y="727"/>
                    <a:pt x="728" y="699"/>
                    <a:pt x="742" y="662"/>
                  </a:cubicBezTo>
                  <a:cubicBezTo>
                    <a:pt x="859" y="348"/>
                    <a:pt x="1091" y="275"/>
                    <a:pt x="1371" y="151"/>
                  </a:cubicBezTo>
                  <a:cubicBezTo>
                    <a:pt x="1443" y="120"/>
                    <a:pt x="1398" y="26"/>
                    <a:pt x="1340" y="23"/>
                  </a:cubicBezTo>
                  <a:cubicBezTo>
                    <a:pt x="1319" y="20"/>
                    <a:pt x="1298" y="19"/>
                    <a:pt x="1278" y="19"/>
                  </a:cubicBezTo>
                  <a:cubicBezTo>
                    <a:pt x="997" y="19"/>
                    <a:pt x="748" y="262"/>
                    <a:pt x="624" y="506"/>
                  </a:cubicBezTo>
                  <a:lnTo>
                    <a:pt x="624" y="506"/>
                  </a:lnTo>
                  <a:cubicBezTo>
                    <a:pt x="438" y="355"/>
                    <a:pt x="271" y="173"/>
                    <a:pt x="95" y="16"/>
                  </a:cubicBezTo>
                  <a:cubicBezTo>
                    <a:pt x="85" y="5"/>
                    <a:pt x="74" y="0"/>
                    <a:pt x="6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1"/>
            <p:cNvSpPr/>
            <p:nvPr/>
          </p:nvSpPr>
          <p:spPr>
            <a:xfrm>
              <a:off x="1026963" y="3118708"/>
              <a:ext cx="83056" cy="40928"/>
            </a:xfrm>
            <a:custGeom>
              <a:avLst/>
              <a:gdLst/>
              <a:ahLst/>
              <a:cxnLst/>
              <a:rect l="l" t="t" r="r" b="b"/>
              <a:pathLst>
                <a:path w="1329" h="655" extrusionOk="0">
                  <a:moveTo>
                    <a:pt x="69" y="0"/>
                  </a:moveTo>
                  <a:cubicBezTo>
                    <a:pt x="33" y="0"/>
                    <a:pt x="1" y="45"/>
                    <a:pt x="30" y="80"/>
                  </a:cubicBezTo>
                  <a:lnTo>
                    <a:pt x="30" y="83"/>
                  </a:lnTo>
                  <a:cubicBezTo>
                    <a:pt x="147" y="214"/>
                    <a:pt x="265" y="349"/>
                    <a:pt x="382" y="481"/>
                  </a:cubicBezTo>
                  <a:cubicBezTo>
                    <a:pt x="434" y="543"/>
                    <a:pt x="500" y="643"/>
                    <a:pt x="586" y="653"/>
                  </a:cubicBezTo>
                  <a:cubicBezTo>
                    <a:pt x="591" y="654"/>
                    <a:pt x="597" y="654"/>
                    <a:pt x="602" y="654"/>
                  </a:cubicBezTo>
                  <a:cubicBezTo>
                    <a:pt x="683" y="654"/>
                    <a:pt x="763" y="581"/>
                    <a:pt x="821" y="532"/>
                  </a:cubicBezTo>
                  <a:cubicBezTo>
                    <a:pt x="970" y="415"/>
                    <a:pt x="1115" y="297"/>
                    <a:pt x="1257" y="173"/>
                  </a:cubicBezTo>
                  <a:cubicBezTo>
                    <a:pt x="1328" y="115"/>
                    <a:pt x="1264" y="20"/>
                    <a:pt x="1190" y="20"/>
                  </a:cubicBezTo>
                  <a:cubicBezTo>
                    <a:pt x="1171" y="20"/>
                    <a:pt x="1151" y="27"/>
                    <a:pt x="1132" y="42"/>
                  </a:cubicBezTo>
                  <a:cubicBezTo>
                    <a:pt x="1049" y="111"/>
                    <a:pt x="966" y="180"/>
                    <a:pt x="883" y="249"/>
                  </a:cubicBezTo>
                  <a:cubicBezTo>
                    <a:pt x="823" y="299"/>
                    <a:pt x="671" y="464"/>
                    <a:pt x="584" y="464"/>
                  </a:cubicBezTo>
                  <a:cubicBezTo>
                    <a:pt x="581" y="464"/>
                    <a:pt x="578" y="464"/>
                    <a:pt x="576" y="463"/>
                  </a:cubicBezTo>
                  <a:cubicBezTo>
                    <a:pt x="517" y="456"/>
                    <a:pt x="382" y="280"/>
                    <a:pt x="337" y="239"/>
                  </a:cubicBezTo>
                  <a:lnTo>
                    <a:pt x="102" y="14"/>
                  </a:lnTo>
                  <a:cubicBezTo>
                    <a:pt x="92" y="4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1"/>
            <p:cNvSpPr/>
            <p:nvPr/>
          </p:nvSpPr>
          <p:spPr>
            <a:xfrm>
              <a:off x="1014839" y="3147451"/>
              <a:ext cx="97617" cy="51738"/>
            </a:xfrm>
            <a:custGeom>
              <a:avLst/>
              <a:gdLst/>
              <a:ahLst/>
              <a:cxnLst/>
              <a:rect l="l" t="t" r="r" b="b"/>
              <a:pathLst>
                <a:path w="1562" h="828" extrusionOk="0">
                  <a:moveTo>
                    <a:pt x="40" y="0"/>
                  </a:moveTo>
                  <a:cubicBezTo>
                    <a:pt x="18" y="0"/>
                    <a:pt x="0" y="26"/>
                    <a:pt x="16" y="48"/>
                  </a:cubicBezTo>
                  <a:lnTo>
                    <a:pt x="13" y="52"/>
                  </a:lnTo>
                  <a:cubicBezTo>
                    <a:pt x="224" y="307"/>
                    <a:pt x="448" y="553"/>
                    <a:pt x="670" y="798"/>
                  </a:cubicBezTo>
                  <a:cubicBezTo>
                    <a:pt x="687" y="818"/>
                    <a:pt x="711" y="827"/>
                    <a:pt x="736" y="827"/>
                  </a:cubicBezTo>
                  <a:cubicBezTo>
                    <a:pt x="759" y="827"/>
                    <a:pt x="782" y="819"/>
                    <a:pt x="801" y="802"/>
                  </a:cubicBezTo>
                  <a:cubicBezTo>
                    <a:pt x="820" y="789"/>
                    <a:pt x="1304" y="424"/>
                    <a:pt x="1401" y="424"/>
                  </a:cubicBezTo>
                  <a:cubicBezTo>
                    <a:pt x="1409" y="424"/>
                    <a:pt x="1414" y="427"/>
                    <a:pt x="1416" y="432"/>
                  </a:cubicBezTo>
                  <a:cubicBezTo>
                    <a:pt x="1428" y="453"/>
                    <a:pt x="1450" y="463"/>
                    <a:pt x="1472" y="463"/>
                  </a:cubicBezTo>
                  <a:cubicBezTo>
                    <a:pt x="1494" y="463"/>
                    <a:pt x="1516" y="453"/>
                    <a:pt x="1530" y="432"/>
                  </a:cubicBezTo>
                  <a:lnTo>
                    <a:pt x="1544" y="401"/>
                  </a:lnTo>
                  <a:cubicBezTo>
                    <a:pt x="1561" y="366"/>
                    <a:pt x="1558" y="328"/>
                    <a:pt x="1534" y="301"/>
                  </a:cubicBezTo>
                  <a:cubicBezTo>
                    <a:pt x="1490" y="255"/>
                    <a:pt x="1437" y="236"/>
                    <a:pt x="1378" y="236"/>
                  </a:cubicBezTo>
                  <a:cubicBezTo>
                    <a:pt x="1172" y="236"/>
                    <a:pt x="898" y="469"/>
                    <a:pt x="740" y="609"/>
                  </a:cubicBezTo>
                  <a:lnTo>
                    <a:pt x="740" y="609"/>
                  </a:lnTo>
                  <a:cubicBezTo>
                    <a:pt x="516" y="406"/>
                    <a:pt x="291" y="199"/>
                    <a:pt x="58" y="7"/>
                  </a:cubicBezTo>
                  <a:cubicBezTo>
                    <a:pt x="52" y="2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1"/>
            <p:cNvSpPr/>
            <p:nvPr/>
          </p:nvSpPr>
          <p:spPr>
            <a:xfrm>
              <a:off x="1007465" y="3188004"/>
              <a:ext cx="122553" cy="46364"/>
            </a:xfrm>
            <a:custGeom>
              <a:avLst/>
              <a:gdLst/>
              <a:ahLst/>
              <a:cxnLst/>
              <a:rect l="l" t="t" r="r" b="b"/>
              <a:pathLst>
                <a:path w="1961" h="742" extrusionOk="0">
                  <a:moveTo>
                    <a:pt x="57" y="1"/>
                  </a:moveTo>
                  <a:cubicBezTo>
                    <a:pt x="23" y="1"/>
                    <a:pt x="1" y="47"/>
                    <a:pt x="31" y="77"/>
                  </a:cubicBezTo>
                  <a:lnTo>
                    <a:pt x="31" y="73"/>
                  </a:lnTo>
                  <a:cubicBezTo>
                    <a:pt x="307" y="260"/>
                    <a:pt x="566" y="474"/>
                    <a:pt x="798" y="716"/>
                  </a:cubicBezTo>
                  <a:cubicBezTo>
                    <a:pt x="815" y="733"/>
                    <a:pt x="838" y="742"/>
                    <a:pt x="862" y="742"/>
                  </a:cubicBezTo>
                  <a:cubicBezTo>
                    <a:pt x="878" y="742"/>
                    <a:pt x="894" y="738"/>
                    <a:pt x="909" y="730"/>
                  </a:cubicBezTo>
                  <a:cubicBezTo>
                    <a:pt x="1216" y="543"/>
                    <a:pt x="1541" y="381"/>
                    <a:pt x="1873" y="239"/>
                  </a:cubicBezTo>
                  <a:cubicBezTo>
                    <a:pt x="1960" y="202"/>
                    <a:pt x="1915" y="61"/>
                    <a:pt x="1833" y="61"/>
                  </a:cubicBezTo>
                  <a:cubicBezTo>
                    <a:pt x="1823" y="61"/>
                    <a:pt x="1814" y="63"/>
                    <a:pt x="1804" y="66"/>
                  </a:cubicBezTo>
                  <a:cubicBezTo>
                    <a:pt x="1473" y="184"/>
                    <a:pt x="1157" y="343"/>
                    <a:pt x="869" y="542"/>
                  </a:cubicBezTo>
                  <a:lnTo>
                    <a:pt x="869" y="542"/>
                  </a:lnTo>
                  <a:cubicBezTo>
                    <a:pt x="620" y="338"/>
                    <a:pt x="354" y="158"/>
                    <a:pt x="72" y="4"/>
                  </a:cubicBezTo>
                  <a:cubicBezTo>
                    <a:pt x="67" y="2"/>
                    <a:pt x="62" y="1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1"/>
            <p:cNvSpPr/>
            <p:nvPr/>
          </p:nvSpPr>
          <p:spPr>
            <a:xfrm>
              <a:off x="985029" y="3212936"/>
              <a:ext cx="162300" cy="80543"/>
            </a:xfrm>
            <a:custGeom>
              <a:avLst/>
              <a:gdLst/>
              <a:ahLst/>
              <a:cxnLst/>
              <a:rect l="l" t="t" r="r" b="b"/>
              <a:pathLst>
                <a:path w="2597" h="1289" extrusionOk="0">
                  <a:moveTo>
                    <a:pt x="76" y="0"/>
                  </a:moveTo>
                  <a:cubicBezTo>
                    <a:pt x="31" y="0"/>
                    <a:pt x="0" y="63"/>
                    <a:pt x="48" y="92"/>
                  </a:cubicBezTo>
                  <a:lnTo>
                    <a:pt x="48" y="89"/>
                  </a:lnTo>
                  <a:cubicBezTo>
                    <a:pt x="528" y="365"/>
                    <a:pt x="891" y="756"/>
                    <a:pt x="1171" y="1233"/>
                  </a:cubicBezTo>
                  <a:cubicBezTo>
                    <a:pt x="1190" y="1265"/>
                    <a:pt x="1232" y="1289"/>
                    <a:pt x="1271" y="1289"/>
                  </a:cubicBezTo>
                  <a:cubicBezTo>
                    <a:pt x="1296" y="1289"/>
                    <a:pt x="1320" y="1280"/>
                    <a:pt x="1337" y="1257"/>
                  </a:cubicBezTo>
                  <a:cubicBezTo>
                    <a:pt x="1672" y="853"/>
                    <a:pt x="2063" y="604"/>
                    <a:pt x="2512" y="345"/>
                  </a:cubicBezTo>
                  <a:cubicBezTo>
                    <a:pt x="2596" y="295"/>
                    <a:pt x="2559" y="149"/>
                    <a:pt x="2467" y="149"/>
                  </a:cubicBezTo>
                  <a:cubicBezTo>
                    <a:pt x="2458" y="149"/>
                    <a:pt x="2447" y="151"/>
                    <a:pt x="2436" y="155"/>
                  </a:cubicBezTo>
                  <a:cubicBezTo>
                    <a:pt x="1986" y="310"/>
                    <a:pt x="1586" y="642"/>
                    <a:pt x="1275" y="1002"/>
                  </a:cubicBezTo>
                  <a:lnTo>
                    <a:pt x="1275" y="1002"/>
                  </a:lnTo>
                  <a:cubicBezTo>
                    <a:pt x="979" y="571"/>
                    <a:pt x="575" y="227"/>
                    <a:pt x="99" y="6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24" name="Google Shape;4724;p51"/>
          <p:cNvSpPr/>
          <p:nvPr/>
        </p:nvSpPr>
        <p:spPr>
          <a:xfrm>
            <a:off x="1821025" y="1615194"/>
            <a:ext cx="90180" cy="45489"/>
          </a:xfrm>
          <a:custGeom>
            <a:avLst/>
            <a:gdLst/>
            <a:ahLst/>
            <a:cxnLst/>
            <a:rect l="l" t="t" r="r" b="b"/>
            <a:pathLst>
              <a:path w="1443" h="728" extrusionOk="0">
                <a:moveTo>
                  <a:pt x="64" y="0"/>
                </a:moveTo>
                <a:cubicBezTo>
                  <a:pt x="31" y="0"/>
                  <a:pt x="1" y="42"/>
                  <a:pt x="32" y="76"/>
                </a:cubicBezTo>
                <a:cubicBezTo>
                  <a:pt x="219" y="284"/>
                  <a:pt x="430" y="477"/>
                  <a:pt x="599" y="699"/>
                </a:cubicBezTo>
                <a:cubicBezTo>
                  <a:pt x="613" y="719"/>
                  <a:pt x="633" y="727"/>
                  <a:pt x="653" y="727"/>
                </a:cubicBezTo>
                <a:cubicBezTo>
                  <a:pt x="691" y="727"/>
                  <a:pt x="731" y="698"/>
                  <a:pt x="744" y="664"/>
                </a:cubicBezTo>
                <a:cubicBezTo>
                  <a:pt x="862" y="349"/>
                  <a:pt x="1090" y="273"/>
                  <a:pt x="1370" y="152"/>
                </a:cubicBezTo>
                <a:cubicBezTo>
                  <a:pt x="1442" y="121"/>
                  <a:pt x="1401" y="28"/>
                  <a:pt x="1339" y="21"/>
                </a:cubicBezTo>
                <a:cubicBezTo>
                  <a:pt x="1319" y="19"/>
                  <a:pt x="1300" y="18"/>
                  <a:pt x="1281" y="18"/>
                </a:cubicBezTo>
                <a:cubicBezTo>
                  <a:pt x="999" y="18"/>
                  <a:pt x="751" y="259"/>
                  <a:pt x="626" y="507"/>
                </a:cubicBezTo>
                <a:lnTo>
                  <a:pt x="626" y="507"/>
                </a:lnTo>
                <a:cubicBezTo>
                  <a:pt x="442" y="355"/>
                  <a:pt x="274" y="175"/>
                  <a:pt x="94" y="14"/>
                </a:cubicBezTo>
                <a:cubicBezTo>
                  <a:pt x="85" y="4"/>
                  <a:pt x="75" y="0"/>
                  <a:pt x="64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5" name="Google Shape;4725;p51"/>
          <p:cNvSpPr/>
          <p:nvPr/>
        </p:nvSpPr>
        <p:spPr>
          <a:xfrm>
            <a:off x="1820337" y="1646936"/>
            <a:ext cx="82993" cy="40990"/>
          </a:xfrm>
          <a:custGeom>
            <a:avLst/>
            <a:gdLst/>
            <a:ahLst/>
            <a:cxnLst/>
            <a:rect l="l" t="t" r="r" b="b"/>
            <a:pathLst>
              <a:path w="1328" h="656" extrusionOk="0">
                <a:moveTo>
                  <a:pt x="68" y="1"/>
                </a:moveTo>
                <a:cubicBezTo>
                  <a:pt x="30" y="1"/>
                  <a:pt x="0" y="46"/>
                  <a:pt x="29" y="83"/>
                </a:cubicBezTo>
                <a:lnTo>
                  <a:pt x="29" y="87"/>
                </a:lnTo>
                <a:lnTo>
                  <a:pt x="382" y="481"/>
                </a:lnTo>
                <a:cubicBezTo>
                  <a:pt x="434" y="543"/>
                  <a:pt x="496" y="643"/>
                  <a:pt x="586" y="654"/>
                </a:cubicBezTo>
                <a:cubicBezTo>
                  <a:pt x="593" y="655"/>
                  <a:pt x="599" y="655"/>
                  <a:pt x="606" y="655"/>
                </a:cubicBezTo>
                <a:cubicBezTo>
                  <a:pt x="686" y="655"/>
                  <a:pt x="763" y="584"/>
                  <a:pt x="821" y="536"/>
                </a:cubicBezTo>
                <a:cubicBezTo>
                  <a:pt x="966" y="415"/>
                  <a:pt x="1111" y="298"/>
                  <a:pt x="1256" y="177"/>
                </a:cubicBezTo>
                <a:cubicBezTo>
                  <a:pt x="1327" y="116"/>
                  <a:pt x="1262" y="24"/>
                  <a:pt x="1187" y="24"/>
                </a:cubicBezTo>
                <a:cubicBezTo>
                  <a:pt x="1168" y="24"/>
                  <a:pt x="1147" y="30"/>
                  <a:pt x="1128" y="45"/>
                </a:cubicBezTo>
                <a:cubicBezTo>
                  <a:pt x="1045" y="111"/>
                  <a:pt x="966" y="180"/>
                  <a:pt x="883" y="249"/>
                </a:cubicBezTo>
                <a:cubicBezTo>
                  <a:pt x="819" y="303"/>
                  <a:pt x="671" y="467"/>
                  <a:pt x="580" y="467"/>
                </a:cubicBezTo>
                <a:cubicBezTo>
                  <a:pt x="577" y="467"/>
                  <a:pt x="575" y="467"/>
                  <a:pt x="572" y="467"/>
                </a:cubicBezTo>
                <a:cubicBezTo>
                  <a:pt x="517" y="460"/>
                  <a:pt x="378" y="284"/>
                  <a:pt x="337" y="239"/>
                </a:cubicBezTo>
                <a:lnTo>
                  <a:pt x="102" y="14"/>
                </a:lnTo>
                <a:cubicBezTo>
                  <a:pt x="91" y="5"/>
                  <a:pt x="79" y="1"/>
                  <a:pt x="68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6" name="Google Shape;4726;p51"/>
          <p:cNvSpPr/>
          <p:nvPr/>
        </p:nvSpPr>
        <p:spPr>
          <a:xfrm>
            <a:off x="1808088" y="1675680"/>
            <a:ext cx="97680" cy="51738"/>
          </a:xfrm>
          <a:custGeom>
            <a:avLst/>
            <a:gdLst/>
            <a:ahLst/>
            <a:cxnLst/>
            <a:rect l="l" t="t" r="r" b="b"/>
            <a:pathLst>
              <a:path w="1563" h="828" extrusionOk="0">
                <a:moveTo>
                  <a:pt x="41" y="1"/>
                </a:moveTo>
                <a:cubicBezTo>
                  <a:pt x="19" y="1"/>
                  <a:pt x="1" y="27"/>
                  <a:pt x="15" y="48"/>
                </a:cubicBezTo>
                <a:lnTo>
                  <a:pt x="15" y="52"/>
                </a:lnTo>
                <a:cubicBezTo>
                  <a:pt x="225" y="308"/>
                  <a:pt x="450" y="553"/>
                  <a:pt x="671" y="802"/>
                </a:cubicBezTo>
                <a:cubicBezTo>
                  <a:pt x="688" y="819"/>
                  <a:pt x="712" y="828"/>
                  <a:pt x="736" y="828"/>
                </a:cubicBezTo>
                <a:cubicBezTo>
                  <a:pt x="759" y="828"/>
                  <a:pt x="784" y="819"/>
                  <a:pt x="803" y="802"/>
                </a:cubicBezTo>
                <a:cubicBezTo>
                  <a:pt x="822" y="789"/>
                  <a:pt x="1305" y="425"/>
                  <a:pt x="1402" y="425"/>
                </a:cubicBezTo>
                <a:cubicBezTo>
                  <a:pt x="1410" y="425"/>
                  <a:pt x="1415" y="427"/>
                  <a:pt x="1418" y="432"/>
                </a:cubicBezTo>
                <a:cubicBezTo>
                  <a:pt x="1430" y="453"/>
                  <a:pt x="1451" y="463"/>
                  <a:pt x="1473" y="463"/>
                </a:cubicBezTo>
                <a:cubicBezTo>
                  <a:pt x="1496" y="463"/>
                  <a:pt x="1518" y="453"/>
                  <a:pt x="1532" y="432"/>
                </a:cubicBezTo>
                <a:lnTo>
                  <a:pt x="1546" y="401"/>
                </a:lnTo>
                <a:cubicBezTo>
                  <a:pt x="1563" y="370"/>
                  <a:pt x="1559" y="328"/>
                  <a:pt x="1535" y="301"/>
                </a:cubicBezTo>
                <a:cubicBezTo>
                  <a:pt x="1492" y="255"/>
                  <a:pt x="1438" y="236"/>
                  <a:pt x="1379" y="236"/>
                </a:cubicBezTo>
                <a:cubicBezTo>
                  <a:pt x="1173" y="236"/>
                  <a:pt x="898" y="471"/>
                  <a:pt x="740" y="610"/>
                </a:cubicBezTo>
                <a:lnTo>
                  <a:pt x="740" y="610"/>
                </a:lnTo>
                <a:cubicBezTo>
                  <a:pt x="517" y="405"/>
                  <a:pt x="292" y="199"/>
                  <a:pt x="59" y="7"/>
                </a:cubicBezTo>
                <a:cubicBezTo>
                  <a:pt x="54" y="3"/>
                  <a:pt x="47" y="1"/>
                  <a:pt x="41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7" name="Google Shape;4727;p51"/>
          <p:cNvSpPr/>
          <p:nvPr/>
        </p:nvSpPr>
        <p:spPr>
          <a:xfrm>
            <a:off x="1800839" y="1716295"/>
            <a:ext cx="122490" cy="46364"/>
          </a:xfrm>
          <a:custGeom>
            <a:avLst/>
            <a:gdLst/>
            <a:ahLst/>
            <a:cxnLst/>
            <a:rect l="l" t="t" r="r" b="b"/>
            <a:pathLst>
              <a:path w="1960" h="742" extrusionOk="0">
                <a:moveTo>
                  <a:pt x="56" y="0"/>
                </a:moveTo>
                <a:cubicBezTo>
                  <a:pt x="20" y="0"/>
                  <a:pt x="0" y="49"/>
                  <a:pt x="30" y="76"/>
                </a:cubicBezTo>
                <a:lnTo>
                  <a:pt x="27" y="76"/>
                </a:lnTo>
                <a:cubicBezTo>
                  <a:pt x="307" y="259"/>
                  <a:pt x="566" y="473"/>
                  <a:pt x="798" y="715"/>
                </a:cubicBezTo>
                <a:cubicBezTo>
                  <a:pt x="815" y="733"/>
                  <a:pt x="840" y="742"/>
                  <a:pt x="864" y="742"/>
                </a:cubicBezTo>
                <a:cubicBezTo>
                  <a:pt x="878" y="742"/>
                  <a:pt x="892" y="739"/>
                  <a:pt x="905" y="733"/>
                </a:cubicBezTo>
                <a:cubicBezTo>
                  <a:pt x="1216" y="546"/>
                  <a:pt x="1537" y="380"/>
                  <a:pt x="1869" y="238"/>
                </a:cubicBezTo>
                <a:cubicBezTo>
                  <a:pt x="1959" y="201"/>
                  <a:pt x="1915" y="60"/>
                  <a:pt x="1832" y="60"/>
                </a:cubicBezTo>
                <a:cubicBezTo>
                  <a:pt x="1823" y="60"/>
                  <a:pt x="1813" y="62"/>
                  <a:pt x="1803" y="66"/>
                </a:cubicBezTo>
                <a:cubicBezTo>
                  <a:pt x="1473" y="183"/>
                  <a:pt x="1158" y="341"/>
                  <a:pt x="867" y="540"/>
                </a:cubicBezTo>
                <a:lnTo>
                  <a:pt x="867" y="540"/>
                </a:lnTo>
                <a:cubicBezTo>
                  <a:pt x="619" y="336"/>
                  <a:pt x="353" y="156"/>
                  <a:pt x="72" y="3"/>
                </a:cubicBezTo>
                <a:cubicBezTo>
                  <a:pt x="66" y="1"/>
                  <a:pt x="61" y="0"/>
                  <a:pt x="56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8" name="Google Shape;4728;p51"/>
          <p:cNvSpPr/>
          <p:nvPr/>
        </p:nvSpPr>
        <p:spPr>
          <a:xfrm>
            <a:off x="1778153" y="1741164"/>
            <a:ext cx="162237" cy="80606"/>
          </a:xfrm>
          <a:custGeom>
            <a:avLst/>
            <a:gdLst/>
            <a:ahLst/>
            <a:cxnLst/>
            <a:rect l="l" t="t" r="r" b="b"/>
            <a:pathLst>
              <a:path w="2596" h="1290" extrusionOk="0">
                <a:moveTo>
                  <a:pt x="76" y="0"/>
                </a:moveTo>
                <a:cubicBezTo>
                  <a:pt x="32" y="0"/>
                  <a:pt x="0" y="63"/>
                  <a:pt x="48" y="93"/>
                </a:cubicBezTo>
                <a:lnTo>
                  <a:pt x="48" y="89"/>
                </a:lnTo>
                <a:cubicBezTo>
                  <a:pt x="532" y="366"/>
                  <a:pt x="894" y="753"/>
                  <a:pt x="1171" y="1233"/>
                </a:cubicBezTo>
                <a:cubicBezTo>
                  <a:pt x="1190" y="1265"/>
                  <a:pt x="1232" y="1289"/>
                  <a:pt x="1271" y="1289"/>
                </a:cubicBezTo>
                <a:cubicBezTo>
                  <a:pt x="1296" y="1289"/>
                  <a:pt x="1320" y="1280"/>
                  <a:pt x="1337" y="1257"/>
                </a:cubicBezTo>
                <a:cubicBezTo>
                  <a:pt x="1669" y="853"/>
                  <a:pt x="2063" y="604"/>
                  <a:pt x="2508" y="345"/>
                </a:cubicBezTo>
                <a:cubicBezTo>
                  <a:pt x="2596" y="295"/>
                  <a:pt x="2559" y="149"/>
                  <a:pt x="2468" y="149"/>
                </a:cubicBezTo>
                <a:cubicBezTo>
                  <a:pt x="2458" y="149"/>
                  <a:pt x="2447" y="151"/>
                  <a:pt x="2436" y="155"/>
                </a:cubicBezTo>
                <a:cubicBezTo>
                  <a:pt x="1987" y="310"/>
                  <a:pt x="1585" y="641"/>
                  <a:pt x="1273" y="1000"/>
                </a:cubicBezTo>
                <a:lnTo>
                  <a:pt x="1273" y="1000"/>
                </a:lnTo>
                <a:cubicBezTo>
                  <a:pt x="978" y="570"/>
                  <a:pt x="572" y="226"/>
                  <a:pt x="100" y="6"/>
                </a:cubicBezTo>
                <a:cubicBezTo>
                  <a:pt x="92" y="2"/>
                  <a:pt x="84" y="0"/>
                  <a:pt x="76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29" name="Google Shape;4729;p51"/>
          <p:cNvGrpSpPr/>
          <p:nvPr/>
        </p:nvGrpSpPr>
        <p:grpSpPr>
          <a:xfrm>
            <a:off x="1958889" y="2860395"/>
            <a:ext cx="703944" cy="348604"/>
            <a:chOff x="1958889" y="2860395"/>
            <a:chExt cx="703944" cy="348604"/>
          </a:xfrm>
        </p:grpSpPr>
        <p:sp>
          <p:nvSpPr>
            <p:cNvPr id="4730" name="Google Shape;4730;p51"/>
            <p:cNvSpPr/>
            <p:nvPr/>
          </p:nvSpPr>
          <p:spPr>
            <a:xfrm>
              <a:off x="2612649" y="2916757"/>
              <a:ext cx="11374" cy="37928"/>
            </a:xfrm>
            <a:custGeom>
              <a:avLst/>
              <a:gdLst/>
              <a:ahLst/>
              <a:cxnLst/>
              <a:rect l="l" t="t" r="r" b="b"/>
              <a:pathLst>
                <a:path w="182" h="607" extrusionOk="0">
                  <a:moveTo>
                    <a:pt x="35" y="1"/>
                  </a:moveTo>
                  <a:cubicBezTo>
                    <a:pt x="20" y="1"/>
                    <a:pt x="7" y="11"/>
                    <a:pt x="4" y="28"/>
                  </a:cubicBezTo>
                  <a:cubicBezTo>
                    <a:pt x="1" y="73"/>
                    <a:pt x="4" y="122"/>
                    <a:pt x="18" y="167"/>
                  </a:cubicBezTo>
                  <a:cubicBezTo>
                    <a:pt x="29" y="212"/>
                    <a:pt x="39" y="260"/>
                    <a:pt x="49" y="305"/>
                  </a:cubicBezTo>
                  <a:lnTo>
                    <a:pt x="112" y="581"/>
                  </a:lnTo>
                  <a:cubicBezTo>
                    <a:pt x="116" y="598"/>
                    <a:pt x="129" y="606"/>
                    <a:pt x="142" y="606"/>
                  </a:cubicBezTo>
                  <a:cubicBezTo>
                    <a:pt x="161" y="606"/>
                    <a:pt x="181" y="590"/>
                    <a:pt x="177" y="564"/>
                  </a:cubicBezTo>
                  <a:lnTo>
                    <a:pt x="129" y="288"/>
                  </a:lnTo>
                  <a:cubicBezTo>
                    <a:pt x="118" y="239"/>
                    <a:pt x="112" y="194"/>
                    <a:pt x="101" y="149"/>
                  </a:cubicBezTo>
                  <a:cubicBezTo>
                    <a:pt x="94" y="101"/>
                    <a:pt x="80" y="56"/>
                    <a:pt x="60" y="15"/>
                  </a:cubicBezTo>
                  <a:cubicBezTo>
                    <a:pt x="53" y="5"/>
                    <a:pt x="44" y="1"/>
                    <a:pt x="3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1"/>
            <p:cNvSpPr/>
            <p:nvPr/>
          </p:nvSpPr>
          <p:spPr>
            <a:xfrm>
              <a:off x="2632772" y="2916632"/>
              <a:ext cx="8499" cy="27931"/>
            </a:xfrm>
            <a:custGeom>
              <a:avLst/>
              <a:gdLst/>
              <a:ahLst/>
              <a:cxnLst/>
              <a:rect l="l" t="t" r="r" b="b"/>
              <a:pathLst>
                <a:path w="136" h="447" extrusionOk="0">
                  <a:moveTo>
                    <a:pt x="95" y="0"/>
                  </a:moveTo>
                  <a:cubicBezTo>
                    <a:pt x="88" y="0"/>
                    <a:pt x="82" y="2"/>
                    <a:pt x="76" y="6"/>
                  </a:cubicBezTo>
                  <a:cubicBezTo>
                    <a:pt x="56" y="37"/>
                    <a:pt x="42" y="72"/>
                    <a:pt x="45" y="106"/>
                  </a:cubicBezTo>
                  <a:cubicBezTo>
                    <a:pt x="38" y="141"/>
                    <a:pt x="35" y="172"/>
                    <a:pt x="28" y="207"/>
                  </a:cubicBezTo>
                  <a:cubicBezTo>
                    <a:pt x="21" y="272"/>
                    <a:pt x="11" y="341"/>
                    <a:pt x="4" y="407"/>
                  </a:cubicBezTo>
                  <a:cubicBezTo>
                    <a:pt x="0" y="432"/>
                    <a:pt x="21" y="446"/>
                    <a:pt x="41" y="446"/>
                  </a:cubicBezTo>
                  <a:cubicBezTo>
                    <a:pt x="57" y="446"/>
                    <a:pt x="73" y="437"/>
                    <a:pt x="76" y="417"/>
                  </a:cubicBezTo>
                  <a:cubicBezTo>
                    <a:pt x="87" y="352"/>
                    <a:pt x="101" y="286"/>
                    <a:pt x="111" y="217"/>
                  </a:cubicBezTo>
                  <a:cubicBezTo>
                    <a:pt x="114" y="186"/>
                    <a:pt x="118" y="151"/>
                    <a:pt x="125" y="117"/>
                  </a:cubicBezTo>
                  <a:cubicBezTo>
                    <a:pt x="135" y="82"/>
                    <a:pt x="132" y="48"/>
                    <a:pt x="121" y="13"/>
                  </a:cubicBezTo>
                  <a:cubicBezTo>
                    <a:pt x="115" y="5"/>
                    <a:pt x="105" y="0"/>
                    <a:pt x="9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1"/>
            <p:cNvSpPr/>
            <p:nvPr/>
          </p:nvSpPr>
          <p:spPr>
            <a:xfrm>
              <a:off x="2650021" y="2916257"/>
              <a:ext cx="12811" cy="31867"/>
            </a:xfrm>
            <a:custGeom>
              <a:avLst/>
              <a:gdLst/>
              <a:ahLst/>
              <a:cxnLst/>
              <a:rect l="l" t="t" r="r" b="b"/>
              <a:pathLst>
                <a:path w="205" h="510" extrusionOk="0">
                  <a:moveTo>
                    <a:pt x="159" y="1"/>
                  </a:moveTo>
                  <a:cubicBezTo>
                    <a:pt x="150" y="1"/>
                    <a:pt x="140" y="4"/>
                    <a:pt x="132" y="12"/>
                  </a:cubicBezTo>
                  <a:cubicBezTo>
                    <a:pt x="77" y="74"/>
                    <a:pt x="39" y="150"/>
                    <a:pt x="25" y="230"/>
                  </a:cubicBezTo>
                  <a:cubicBezTo>
                    <a:pt x="4" y="309"/>
                    <a:pt x="1" y="392"/>
                    <a:pt x="8" y="472"/>
                  </a:cubicBezTo>
                  <a:cubicBezTo>
                    <a:pt x="8" y="493"/>
                    <a:pt x="25" y="510"/>
                    <a:pt x="46" y="510"/>
                  </a:cubicBezTo>
                  <a:cubicBezTo>
                    <a:pt x="63" y="510"/>
                    <a:pt x="80" y="493"/>
                    <a:pt x="80" y="472"/>
                  </a:cubicBezTo>
                  <a:cubicBezTo>
                    <a:pt x="80" y="399"/>
                    <a:pt x="91" y="327"/>
                    <a:pt x="112" y="254"/>
                  </a:cubicBezTo>
                  <a:cubicBezTo>
                    <a:pt x="118" y="220"/>
                    <a:pt x="132" y="188"/>
                    <a:pt x="146" y="154"/>
                  </a:cubicBezTo>
                  <a:cubicBezTo>
                    <a:pt x="163" y="119"/>
                    <a:pt x="184" y="85"/>
                    <a:pt x="194" y="50"/>
                  </a:cubicBezTo>
                  <a:cubicBezTo>
                    <a:pt x="204" y="23"/>
                    <a:pt x="182" y="1"/>
                    <a:pt x="15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1"/>
            <p:cNvSpPr/>
            <p:nvPr/>
          </p:nvSpPr>
          <p:spPr>
            <a:xfrm>
              <a:off x="2001635" y="3014171"/>
              <a:ext cx="209983" cy="194828"/>
            </a:xfrm>
            <a:custGeom>
              <a:avLst/>
              <a:gdLst/>
              <a:ahLst/>
              <a:cxnLst/>
              <a:rect l="l" t="t" r="r" b="b"/>
              <a:pathLst>
                <a:path w="3360" h="3118" extrusionOk="0">
                  <a:moveTo>
                    <a:pt x="0" y="0"/>
                  </a:moveTo>
                  <a:lnTo>
                    <a:pt x="0" y="3118"/>
                  </a:lnTo>
                  <a:lnTo>
                    <a:pt x="3360" y="3118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1"/>
            <p:cNvSpPr/>
            <p:nvPr/>
          </p:nvSpPr>
          <p:spPr>
            <a:xfrm>
              <a:off x="2132062" y="3065783"/>
              <a:ext cx="60808" cy="56237"/>
            </a:xfrm>
            <a:custGeom>
              <a:avLst/>
              <a:gdLst/>
              <a:ahLst/>
              <a:cxnLst/>
              <a:rect l="l" t="t" r="r" b="b"/>
              <a:pathLst>
                <a:path w="973" h="900" extrusionOk="0">
                  <a:moveTo>
                    <a:pt x="1" y="0"/>
                  </a:moveTo>
                  <a:lnTo>
                    <a:pt x="1" y="899"/>
                  </a:lnTo>
                  <a:lnTo>
                    <a:pt x="972" y="899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1"/>
            <p:cNvSpPr/>
            <p:nvPr/>
          </p:nvSpPr>
          <p:spPr>
            <a:xfrm>
              <a:off x="1958889" y="2894325"/>
              <a:ext cx="295539" cy="119909"/>
            </a:xfrm>
            <a:custGeom>
              <a:avLst/>
              <a:gdLst/>
              <a:ahLst/>
              <a:cxnLst/>
              <a:rect l="l" t="t" r="r" b="b"/>
              <a:pathLst>
                <a:path w="4729" h="1919" extrusionOk="0">
                  <a:moveTo>
                    <a:pt x="2364" y="0"/>
                  </a:moveTo>
                  <a:lnTo>
                    <a:pt x="0" y="1918"/>
                  </a:lnTo>
                  <a:lnTo>
                    <a:pt x="4728" y="1918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1"/>
            <p:cNvSpPr/>
            <p:nvPr/>
          </p:nvSpPr>
          <p:spPr>
            <a:xfrm>
              <a:off x="2029071" y="3065783"/>
              <a:ext cx="77619" cy="143216"/>
            </a:xfrm>
            <a:custGeom>
              <a:avLst/>
              <a:gdLst/>
              <a:ahLst/>
              <a:cxnLst/>
              <a:rect l="l" t="t" r="r" b="b"/>
              <a:pathLst>
                <a:path w="1242" h="2292" extrusionOk="0">
                  <a:moveTo>
                    <a:pt x="623" y="0"/>
                  </a:moveTo>
                  <a:cubicBezTo>
                    <a:pt x="277" y="0"/>
                    <a:pt x="0" y="280"/>
                    <a:pt x="0" y="623"/>
                  </a:cubicBezTo>
                  <a:lnTo>
                    <a:pt x="0" y="2292"/>
                  </a:lnTo>
                  <a:lnTo>
                    <a:pt x="1241" y="2292"/>
                  </a:lnTo>
                  <a:lnTo>
                    <a:pt x="1241" y="623"/>
                  </a:lnTo>
                  <a:cubicBezTo>
                    <a:pt x="1241" y="277"/>
                    <a:pt x="965" y="0"/>
                    <a:pt x="62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1"/>
            <p:cNvSpPr/>
            <p:nvPr/>
          </p:nvSpPr>
          <p:spPr>
            <a:xfrm>
              <a:off x="2268801" y="2944000"/>
              <a:ext cx="210233" cy="194828"/>
            </a:xfrm>
            <a:custGeom>
              <a:avLst/>
              <a:gdLst/>
              <a:ahLst/>
              <a:cxnLst/>
              <a:rect l="l" t="t" r="r" b="b"/>
              <a:pathLst>
                <a:path w="3364" h="3118" extrusionOk="0">
                  <a:moveTo>
                    <a:pt x="1" y="0"/>
                  </a:moveTo>
                  <a:lnTo>
                    <a:pt x="1" y="3118"/>
                  </a:lnTo>
                  <a:lnTo>
                    <a:pt x="3364" y="3118"/>
                  </a:lnTo>
                  <a:lnTo>
                    <a:pt x="3364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1"/>
            <p:cNvSpPr/>
            <p:nvPr/>
          </p:nvSpPr>
          <p:spPr>
            <a:xfrm>
              <a:off x="2226242" y="2860395"/>
              <a:ext cx="295539" cy="83667"/>
            </a:xfrm>
            <a:custGeom>
              <a:avLst/>
              <a:gdLst/>
              <a:ahLst/>
              <a:cxnLst/>
              <a:rect l="l" t="t" r="r" b="b"/>
              <a:pathLst>
                <a:path w="4729" h="1339" extrusionOk="0">
                  <a:moveTo>
                    <a:pt x="1646" y="1"/>
                  </a:moveTo>
                  <a:lnTo>
                    <a:pt x="1" y="1338"/>
                  </a:lnTo>
                  <a:lnTo>
                    <a:pt x="4729" y="1338"/>
                  </a:lnTo>
                  <a:lnTo>
                    <a:pt x="3122" y="35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1"/>
            <p:cNvSpPr/>
            <p:nvPr/>
          </p:nvSpPr>
          <p:spPr>
            <a:xfrm>
              <a:off x="2332546" y="2995613"/>
              <a:ext cx="77619" cy="143216"/>
            </a:xfrm>
            <a:custGeom>
              <a:avLst/>
              <a:gdLst/>
              <a:ahLst/>
              <a:cxnLst/>
              <a:rect l="l" t="t" r="r" b="b"/>
              <a:pathLst>
                <a:path w="1242" h="2292" extrusionOk="0">
                  <a:moveTo>
                    <a:pt x="622" y="0"/>
                  </a:moveTo>
                  <a:cubicBezTo>
                    <a:pt x="280" y="0"/>
                    <a:pt x="0" y="280"/>
                    <a:pt x="0" y="622"/>
                  </a:cubicBezTo>
                  <a:lnTo>
                    <a:pt x="0" y="2292"/>
                  </a:lnTo>
                  <a:lnTo>
                    <a:pt x="1241" y="2292"/>
                  </a:lnTo>
                  <a:lnTo>
                    <a:pt x="1241" y="622"/>
                  </a:lnTo>
                  <a:cubicBezTo>
                    <a:pt x="1241" y="277"/>
                    <a:pt x="965" y="0"/>
                    <a:pt x="62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0" name="Google Shape;4740;p51"/>
          <p:cNvGrpSpPr/>
          <p:nvPr/>
        </p:nvGrpSpPr>
        <p:grpSpPr>
          <a:xfrm>
            <a:off x="2465348" y="1929369"/>
            <a:ext cx="356471" cy="205701"/>
            <a:chOff x="2465348" y="1929369"/>
            <a:chExt cx="356471" cy="205701"/>
          </a:xfrm>
        </p:grpSpPr>
        <p:sp>
          <p:nvSpPr>
            <p:cNvPr id="4741" name="Google Shape;4741;p51"/>
            <p:cNvSpPr/>
            <p:nvPr/>
          </p:nvSpPr>
          <p:spPr>
            <a:xfrm>
              <a:off x="2465598" y="1987605"/>
              <a:ext cx="141114" cy="126970"/>
            </a:xfrm>
            <a:custGeom>
              <a:avLst/>
              <a:gdLst/>
              <a:ahLst/>
              <a:cxnLst/>
              <a:rect l="l" t="t" r="r" b="b"/>
              <a:pathLst>
                <a:path w="2258" h="2032" extrusionOk="0">
                  <a:moveTo>
                    <a:pt x="983" y="1"/>
                  </a:moveTo>
                  <a:cubicBezTo>
                    <a:pt x="973" y="1"/>
                    <a:pt x="962" y="2"/>
                    <a:pt x="951" y="6"/>
                  </a:cubicBezTo>
                  <a:cubicBezTo>
                    <a:pt x="895" y="23"/>
                    <a:pt x="864" y="82"/>
                    <a:pt x="837" y="134"/>
                  </a:cubicBezTo>
                  <a:cubicBezTo>
                    <a:pt x="533" y="772"/>
                    <a:pt x="302" y="1331"/>
                    <a:pt x="2" y="1969"/>
                  </a:cubicBezTo>
                  <a:lnTo>
                    <a:pt x="2" y="1969"/>
                  </a:lnTo>
                  <a:cubicBezTo>
                    <a:pt x="1" y="1969"/>
                    <a:pt x="1" y="1969"/>
                    <a:pt x="0" y="1969"/>
                  </a:cubicBezTo>
                  <a:lnTo>
                    <a:pt x="0" y="1972"/>
                  </a:lnTo>
                  <a:cubicBezTo>
                    <a:pt x="1" y="1971"/>
                    <a:pt x="1" y="1970"/>
                    <a:pt x="2" y="1969"/>
                  </a:cubicBezTo>
                  <a:lnTo>
                    <a:pt x="2" y="1969"/>
                  </a:lnTo>
                  <a:cubicBezTo>
                    <a:pt x="432" y="2011"/>
                    <a:pt x="863" y="2032"/>
                    <a:pt x="1295" y="2032"/>
                  </a:cubicBezTo>
                  <a:cubicBezTo>
                    <a:pt x="1616" y="2032"/>
                    <a:pt x="1936" y="2020"/>
                    <a:pt x="2257" y="1996"/>
                  </a:cubicBezTo>
                  <a:cubicBezTo>
                    <a:pt x="1801" y="1454"/>
                    <a:pt x="1431" y="842"/>
                    <a:pt x="1162" y="185"/>
                  </a:cubicBezTo>
                  <a:cubicBezTo>
                    <a:pt x="1128" y="103"/>
                    <a:pt x="1067" y="1"/>
                    <a:pt x="98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1"/>
            <p:cNvSpPr/>
            <p:nvPr/>
          </p:nvSpPr>
          <p:spPr>
            <a:xfrm>
              <a:off x="2465348" y="2042342"/>
              <a:ext cx="141114" cy="72358"/>
            </a:xfrm>
            <a:custGeom>
              <a:avLst/>
              <a:gdLst/>
              <a:ahLst/>
              <a:cxnLst/>
              <a:rect l="l" t="t" r="r" b="b"/>
              <a:pathLst>
                <a:path w="2258" h="1158" extrusionOk="0">
                  <a:moveTo>
                    <a:pt x="499" y="1"/>
                  </a:moveTo>
                  <a:cubicBezTo>
                    <a:pt x="340" y="360"/>
                    <a:pt x="184" y="716"/>
                    <a:pt x="1" y="1096"/>
                  </a:cubicBezTo>
                  <a:cubicBezTo>
                    <a:pt x="428" y="1138"/>
                    <a:pt x="858" y="1158"/>
                    <a:pt x="1287" y="1158"/>
                  </a:cubicBezTo>
                  <a:cubicBezTo>
                    <a:pt x="1611" y="1158"/>
                    <a:pt x="1935" y="1146"/>
                    <a:pt x="2258" y="1124"/>
                  </a:cubicBezTo>
                  <a:cubicBezTo>
                    <a:pt x="1999" y="813"/>
                    <a:pt x="1767" y="481"/>
                    <a:pt x="1567" y="132"/>
                  </a:cubicBezTo>
                  <a:cubicBezTo>
                    <a:pt x="1484" y="215"/>
                    <a:pt x="1397" y="298"/>
                    <a:pt x="1311" y="374"/>
                  </a:cubicBezTo>
                  <a:cubicBezTo>
                    <a:pt x="1293" y="392"/>
                    <a:pt x="1271" y="400"/>
                    <a:pt x="1248" y="400"/>
                  </a:cubicBezTo>
                  <a:cubicBezTo>
                    <a:pt x="1218" y="400"/>
                    <a:pt x="1188" y="385"/>
                    <a:pt x="1173" y="357"/>
                  </a:cubicBezTo>
                  <a:cubicBezTo>
                    <a:pt x="1096" y="243"/>
                    <a:pt x="1010" y="156"/>
                    <a:pt x="937" y="49"/>
                  </a:cubicBezTo>
                  <a:cubicBezTo>
                    <a:pt x="868" y="118"/>
                    <a:pt x="789" y="173"/>
                    <a:pt x="699" y="211"/>
                  </a:cubicBezTo>
                  <a:cubicBezTo>
                    <a:pt x="686" y="218"/>
                    <a:pt x="673" y="221"/>
                    <a:pt x="659" y="221"/>
                  </a:cubicBezTo>
                  <a:cubicBezTo>
                    <a:pt x="621" y="221"/>
                    <a:pt x="584" y="197"/>
                    <a:pt x="571" y="156"/>
                  </a:cubicBezTo>
                  <a:cubicBezTo>
                    <a:pt x="550" y="104"/>
                    <a:pt x="526" y="53"/>
                    <a:pt x="49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1"/>
            <p:cNvSpPr/>
            <p:nvPr/>
          </p:nvSpPr>
          <p:spPr>
            <a:xfrm>
              <a:off x="2680518" y="2007975"/>
              <a:ext cx="141114" cy="127032"/>
            </a:xfrm>
            <a:custGeom>
              <a:avLst/>
              <a:gdLst/>
              <a:ahLst/>
              <a:cxnLst/>
              <a:rect l="l" t="t" r="r" b="b"/>
              <a:pathLst>
                <a:path w="2258" h="2033" extrusionOk="0">
                  <a:moveTo>
                    <a:pt x="981" y="0"/>
                  </a:moveTo>
                  <a:cubicBezTo>
                    <a:pt x="971" y="0"/>
                    <a:pt x="961" y="2"/>
                    <a:pt x="951" y="5"/>
                  </a:cubicBezTo>
                  <a:cubicBezTo>
                    <a:pt x="895" y="22"/>
                    <a:pt x="864" y="81"/>
                    <a:pt x="837" y="136"/>
                  </a:cubicBezTo>
                  <a:cubicBezTo>
                    <a:pt x="536" y="772"/>
                    <a:pt x="301" y="1335"/>
                    <a:pt x="0" y="1971"/>
                  </a:cubicBezTo>
                  <a:cubicBezTo>
                    <a:pt x="428" y="2012"/>
                    <a:pt x="856" y="2033"/>
                    <a:pt x="1285" y="2033"/>
                  </a:cubicBezTo>
                  <a:cubicBezTo>
                    <a:pt x="1609" y="2033"/>
                    <a:pt x="1933" y="2021"/>
                    <a:pt x="2257" y="1999"/>
                  </a:cubicBezTo>
                  <a:cubicBezTo>
                    <a:pt x="1801" y="1453"/>
                    <a:pt x="1431" y="844"/>
                    <a:pt x="1162" y="188"/>
                  </a:cubicBezTo>
                  <a:cubicBezTo>
                    <a:pt x="1127" y="101"/>
                    <a:pt x="1066" y="0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1"/>
            <p:cNvSpPr/>
            <p:nvPr/>
          </p:nvSpPr>
          <p:spPr>
            <a:xfrm>
              <a:off x="2680706" y="2062899"/>
              <a:ext cx="141114" cy="72170"/>
            </a:xfrm>
            <a:custGeom>
              <a:avLst/>
              <a:gdLst/>
              <a:ahLst/>
              <a:cxnLst/>
              <a:rect l="l" t="t" r="r" b="b"/>
              <a:pathLst>
                <a:path w="2258" h="1155" extrusionOk="0">
                  <a:moveTo>
                    <a:pt x="498" y="0"/>
                  </a:moveTo>
                  <a:cubicBezTo>
                    <a:pt x="336" y="359"/>
                    <a:pt x="180" y="712"/>
                    <a:pt x="1" y="1092"/>
                  </a:cubicBezTo>
                  <a:cubicBezTo>
                    <a:pt x="431" y="1134"/>
                    <a:pt x="863" y="1155"/>
                    <a:pt x="1295" y="1155"/>
                  </a:cubicBezTo>
                  <a:cubicBezTo>
                    <a:pt x="1616" y="1155"/>
                    <a:pt x="1937" y="1143"/>
                    <a:pt x="2258" y="1120"/>
                  </a:cubicBezTo>
                  <a:cubicBezTo>
                    <a:pt x="1998" y="812"/>
                    <a:pt x="1767" y="480"/>
                    <a:pt x="1566" y="131"/>
                  </a:cubicBezTo>
                  <a:cubicBezTo>
                    <a:pt x="1480" y="211"/>
                    <a:pt x="1397" y="294"/>
                    <a:pt x="1311" y="373"/>
                  </a:cubicBezTo>
                  <a:cubicBezTo>
                    <a:pt x="1292" y="389"/>
                    <a:pt x="1269" y="397"/>
                    <a:pt x="1247" y="397"/>
                  </a:cubicBezTo>
                  <a:cubicBezTo>
                    <a:pt x="1216" y="397"/>
                    <a:pt x="1187" y="382"/>
                    <a:pt x="1169" y="353"/>
                  </a:cubicBezTo>
                  <a:cubicBezTo>
                    <a:pt x="1093" y="242"/>
                    <a:pt x="1006" y="152"/>
                    <a:pt x="934" y="45"/>
                  </a:cubicBezTo>
                  <a:cubicBezTo>
                    <a:pt x="868" y="114"/>
                    <a:pt x="785" y="169"/>
                    <a:pt x="699" y="207"/>
                  </a:cubicBezTo>
                  <a:cubicBezTo>
                    <a:pt x="684" y="215"/>
                    <a:pt x="669" y="219"/>
                    <a:pt x="654" y="219"/>
                  </a:cubicBezTo>
                  <a:cubicBezTo>
                    <a:pt x="615" y="219"/>
                    <a:pt x="580" y="195"/>
                    <a:pt x="567" y="156"/>
                  </a:cubicBezTo>
                  <a:cubicBezTo>
                    <a:pt x="547" y="100"/>
                    <a:pt x="526" y="48"/>
                    <a:pt x="49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1"/>
            <p:cNvSpPr/>
            <p:nvPr/>
          </p:nvSpPr>
          <p:spPr>
            <a:xfrm>
              <a:off x="2572715" y="1929369"/>
              <a:ext cx="141301" cy="198890"/>
            </a:xfrm>
            <a:custGeom>
              <a:avLst/>
              <a:gdLst/>
              <a:ahLst/>
              <a:cxnLst/>
              <a:rect l="l" t="t" r="r" b="b"/>
              <a:pathLst>
                <a:path w="2261" h="3183" extrusionOk="0">
                  <a:moveTo>
                    <a:pt x="985" y="1"/>
                  </a:moveTo>
                  <a:cubicBezTo>
                    <a:pt x="975" y="1"/>
                    <a:pt x="965" y="3"/>
                    <a:pt x="954" y="8"/>
                  </a:cubicBezTo>
                  <a:cubicBezTo>
                    <a:pt x="899" y="32"/>
                    <a:pt x="868" y="122"/>
                    <a:pt x="840" y="205"/>
                  </a:cubicBezTo>
                  <a:cubicBezTo>
                    <a:pt x="536" y="1207"/>
                    <a:pt x="305" y="2085"/>
                    <a:pt x="1" y="3084"/>
                  </a:cubicBezTo>
                  <a:lnTo>
                    <a:pt x="1" y="3087"/>
                  </a:lnTo>
                  <a:cubicBezTo>
                    <a:pt x="429" y="3151"/>
                    <a:pt x="860" y="3182"/>
                    <a:pt x="1291" y="3182"/>
                  </a:cubicBezTo>
                  <a:cubicBezTo>
                    <a:pt x="1614" y="3182"/>
                    <a:pt x="1938" y="3164"/>
                    <a:pt x="2261" y="3129"/>
                  </a:cubicBezTo>
                  <a:cubicBezTo>
                    <a:pt x="1784" y="2230"/>
                    <a:pt x="1418" y="1276"/>
                    <a:pt x="1165" y="291"/>
                  </a:cubicBezTo>
                  <a:cubicBezTo>
                    <a:pt x="1131" y="159"/>
                    <a:pt x="1067" y="1"/>
                    <a:pt x="98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1"/>
            <p:cNvSpPr/>
            <p:nvPr/>
          </p:nvSpPr>
          <p:spPr>
            <a:xfrm>
              <a:off x="2572965" y="2014911"/>
              <a:ext cx="141051" cy="113285"/>
            </a:xfrm>
            <a:custGeom>
              <a:avLst/>
              <a:gdLst/>
              <a:ahLst/>
              <a:cxnLst/>
              <a:rect l="l" t="t" r="r" b="b"/>
              <a:pathLst>
                <a:path w="2257" h="1813" extrusionOk="0">
                  <a:moveTo>
                    <a:pt x="498" y="1"/>
                  </a:moveTo>
                  <a:cubicBezTo>
                    <a:pt x="335" y="564"/>
                    <a:pt x="180" y="1121"/>
                    <a:pt x="0" y="1715"/>
                  </a:cubicBezTo>
                  <a:cubicBezTo>
                    <a:pt x="429" y="1781"/>
                    <a:pt x="863" y="1813"/>
                    <a:pt x="1296" y="1813"/>
                  </a:cubicBezTo>
                  <a:cubicBezTo>
                    <a:pt x="1617" y="1813"/>
                    <a:pt x="1938" y="1795"/>
                    <a:pt x="2257" y="1760"/>
                  </a:cubicBezTo>
                  <a:cubicBezTo>
                    <a:pt x="1991" y="1259"/>
                    <a:pt x="1759" y="740"/>
                    <a:pt x="1566" y="208"/>
                  </a:cubicBezTo>
                  <a:cubicBezTo>
                    <a:pt x="1479" y="336"/>
                    <a:pt x="1396" y="464"/>
                    <a:pt x="1310" y="588"/>
                  </a:cubicBezTo>
                  <a:cubicBezTo>
                    <a:pt x="1291" y="614"/>
                    <a:pt x="1269" y="627"/>
                    <a:pt x="1247" y="627"/>
                  </a:cubicBezTo>
                  <a:cubicBezTo>
                    <a:pt x="1218" y="627"/>
                    <a:pt x="1188" y="603"/>
                    <a:pt x="1168" y="557"/>
                  </a:cubicBezTo>
                  <a:cubicBezTo>
                    <a:pt x="1092" y="381"/>
                    <a:pt x="1006" y="243"/>
                    <a:pt x="933" y="77"/>
                  </a:cubicBezTo>
                  <a:cubicBezTo>
                    <a:pt x="874" y="177"/>
                    <a:pt x="792" y="263"/>
                    <a:pt x="698" y="329"/>
                  </a:cubicBezTo>
                  <a:cubicBezTo>
                    <a:pt x="683" y="341"/>
                    <a:pt x="667" y="346"/>
                    <a:pt x="652" y="346"/>
                  </a:cubicBezTo>
                  <a:cubicBezTo>
                    <a:pt x="614" y="346"/>
                    <a:pt x="582" y="310"/>
                    <a:pt x="567" y="246"/>
                  </a:cubicBezTo>
                  <a:cubicBezTo>
                    <a:pt x="550" y="156"/>
                    <a:pt x="525" y="80"/>
                    <a:pt x="4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7" name="Google Shape;4747;p51"/>
          <p:cNvGrpSpPr/>
          <p:nvPr/>
        </p:nvGrpSpPr>
        <p:grpSpPr>
          <a:xfrm>
            <a:off x="1678724" y="3061972"/>
            <a:ext cx="233981" cy="571988"/>
            <a:chOff x="1678724" y="3061972"/>
            <a:chExt cx="233981" cy="571988"/>
          </a:xfrm>
        </p:grpSpPr>
        <p:sp>
          <p:nvSpPr>
            <p:cNvPr id="4748" name="Google Shape;4748;p51"/>
            <p:cNvSpPr/>
            <p:nvPr/>
          </p:nvSpPr>
          <p:spPr>
            <a:xfrm>
              <a:off x="1703534" y="3536045"/>
              <a:ext cx="95992" cy="97914"/>
            </a:xfrm>
            <a:custGeom>
              <a:avLst/>
              <a:gdLst/>
              <a:ahLst/>
              <a:cxnLst/>
              <a:rect l="l" t="t" r="r" b="b"/>
              <a:pathLst>
                <a:path w="1536" h="1567" extrusionOk="0">
                  <a:moveTo>
                    <a:pt x="806" y="0"/>
                  </a:moveTo>
                  <a:cubicBezTo>
                    <a:pt x="792" y="0"/>
                    <a:pt x="778" y="2"/>
                    <a:pt x="765" y="5"/>
                  </a:cubicBezTo>
                  <a:cubicBezTo>
                    <a:pt x="651" y="37"/>
                    <a:pt x="626" y="185"/>
                    <a:pt x="626" y="306"/>
                  </a:cubicBezTo>
                  <a:lnTo>
                    <a:pt x="626" y="659"/>
                  </a:lnTo>
                  <a:cubicBezTo>
                    <a:pt x="512" y="548"/>
                    <a:pt x="360" y="475"/>
                    <a:pt x="201" y="462"/>
                  </a:cubicBezTo>
                  <a:cubicBezTo>
                    <a:pt x="191" y="461"/>
                    <a:pt x="179" y="460"/>
                    <a:pt x="168" y="460"/>
                  </a:cubicBezTo>
                  <a:cubicBezTo>
                    <a:pt x="104" y="460"/>
                    <a:pt x="35" y="479"/>
                    <a:pt x="11" y="538"/>
                  </a:cubicBezTo>
                  <a:cubicBezTo>
                    <a:pt x="4" y="565"/>
                    <a:pt x="1" y="600"/>
                    <a:pt x="11" y="631"/>
                  </a:cubicBezTo>
                  <a:cubicBezTo>
                    <a:pt x="53" y="825"/>
                    <a:pt x="212" y="977"/>
                    <a:pt x="409" y="1008"/>
                  </a:cubicBezTo>
                  <a:cubicBezTo>
                    <a:pt x="333" y="1063"/>
                    <a:pt x="267" y="1136"/>
                    <a:pt x="219" y="1215"/>
                  </a:cubicBezTo>
                  <a:cubicBezTo>
                    <a:pt x="174" y="1298"/>
                    <a:pt x="167" y="1409"/>
                    <a:pt x="229" y="1481"/>
                  </a:cubicBezTo>
                  <a:cubicBezTo>
                    <a:pt x="268" y="1527"/>
                    <a:pt x="325" y="1547"/>
                    <a:pt x="384" y="1547"/>
                  </a:cubicBezTo>
                  <a:cubicBezTo>
                    <a:pt x="451" y="1547"/>
                    <a:pt x="520" y="1522"/>
                    <a:pt x="571" y="1478"/>
                  </a:cubicBezTo>
                  <a:cubicBezTo>
                    <a:pt x="665" y="1395"/>
                    <a:pt x="709" y="1267"/>
                    <a:pt x="751" y="1146"/>
                  </a:cubicBezTo>
                  <a:cubicBezTo>
                    <a:pt x="810" y="1263"/>
                    <a:pt x="875" y="1378"/>
                    <a:pt x="955" y="1485"/>
                  </a:cubicBezTo>
                  <a:cubicBezTo>
                    <a:pt x="984" y="1525"/>
                    <a:pt x="1034" y="1566"/>
                    <a:pt x="1079" y="1566"/>
                  </a:cubicBezTo>
                  <a:cubicBezTo>
                    <a:pt x="1092" y="1566"/>
                    <a:pt x="1105" y="1563"/>
                    <a:pt x="1117" y="1554"/>
                  </a:cubicBezTo>
                  <a:cubicBezTo>
                    <a:pt x="1148" y="1526"/>
                    <a:pt x="1162" y="1481"/>
                    <a:pt x="1152" y="1443"/>
                  </a:cubicBezTo>
                  <a:cubicBezTo>
                    <a:pt x="1142" y="1302"/>
                    <a:pt x="1090" y="1168"/>
                    <a:pt x="1005" y="1058"/>
                  </a:cubicBezTo>
                  <a:lnTo>
                    <a:pt x="1005" y="1058"/>
                  </a:lnTo>
                  <a:cubicBezTo>
                    <a:pt x="1042" y="1089"/>
                    <a:pt x="1089" y="1107"/>
                    <a:pt x="1137" y="1107"/>
                  </a:cubicBezTo>
                  <a:cubicBezTo>
                    <a:pt x="1146" y="1107"/>
                    <a:pt x="1156" y="1106"/>
                    <a:pt x="1166" y="1104"/>
                  </a:cubicBezTo>
                  <a:cubicBezTo>
                    <a:pt x="1238" y="1091"/>
                    <a:pt x="1304" y="1063"/>
                    <a:pt x="1359" y="1025"/>
                  </a:cubicBezTo>
                  <a:cubicBezTo>
                    <a:pt x="1418" y="990"/>
                    <a:pt x="1477" y="949"/>
                    <a:pt x="1497" y="883"/>
                  </a:cubicBezTo>
                  <a:cubicBezTo>
                    <a:pt x="1535" y="776"/>
                    <a:pt x="1425" y="662"/>
                    <a:pt x="1311" y="648"/>
                  </a:cubicBezTo>
                  <a:cubicBezTo>
                    <a:pt x="1296" y="646"/>
                    <a:pt x="1282" y="645"/>
                    <a:pt x="1267" y="645"/>
                  </a:cubicBezTo>
                  <a:cubicBezTo>
                    <a:pt x="1169" y="645"/>
                    <a:pt x="1073" y="693"/>
                    <a:pt x="982" y="738"/>
                  </a:cubicBezTo>
                  <a:cubicBezTo>
                    <a:pt x="1031" y="586"/>
                    <a:pt x="1045" y="424"/>
                    <a:pt x="1020" y="265"/>
                  </a:cubicBezTo>
                  <a:cubicBezTo>
                    <a:pt x="1014" y="196"/>
                    <a:pt x="989" y="130"/>
                    <a:pt x="948" y="75"/>
                  </a:cubicBezTo>
                  <a:cubicBezTo>
                    <a:pt x="915" y="27"/>
                    <a:pt x="861" y="0"/>
                    <a:pt x="80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1"/>
            <p:cNvSpPr/>
            <p:nvPr/>
          </p:nvSpPr>
          <p:spPr>
            <a:xfrm>
              <a:off x="1743718" y="3584971"/>
              <a:ext cx="13499" cy="11497"/>
            </a:xfrm>
            <a:custGeom>
              <a:avLst/>
              <a:gdLst/>
              <a:ahLst/>
              <a:cxnLst/>
              <a:rect l="l" t="t" r="r" b="b"/>
              <a:pathLst>
                <a:path w="216" h="184" extrusionOk="0">
                  <a:moveTo>
                    <a:pt x="122" y="0"/>
                  </a:moveTo>
                  <a:cubicBezTo>
                    <a:pt x="42" y="0"/>
                    <a:pt x="1" y="97"/>
                    <a:pt x="56" y="156"/>
                  </a:cubicBezTo>
                  <a:cubicBezTo>
                    <a:pt x="75" y="175"/>
                    <a:pt x="98" y="183"/>
                    <a:pt x="121" y="183"/>
                  </a:cubicBezTo>
                  <a:cubicBezTo>
                    <a:pt x="169" y="183"/>
                    <a:pt x="215" y="146"/>
                    <a:pt x="215" y="90"/>
                  </a:cubicBezTo>
                  <a:cubicBezTo>
                    <a:pt x="215" y="42"/>
                    <a:pt x="174" y="0"/>
                    <a:pt x="12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1"/>
            <p:cNvSpPr/>
            <p:nvPr/>
          </p:nvSpPr>
          <p:spPr>
            <a:xfrm>
              <a:off x="1746968" y="3064659"/>
              <a:ext cx="65495" cy="151339"/>
            </a:xfrm>
            <a:custGeom>
              <a:avLst/>
              <a:gdLst/>
              <a:ahLst/>
              <a:cxnLst/>
              <a:rect l="l" t="t" r="r" b="b"/>
              <a:pathLst>
                <a:path w="1048" h="2422" extrusionOk="0">
                  <a:moveTo>
                    <a:pt x="480" y="0"/>
                  </a:moveTo>
                  <a:cubicBezTo>
                    <a:pt x="444" y="0"/>
                    <a:pt x="408" y="7"/>
                    <a:pt x="374" y="22"/>
                  </a:cubicBezTo>
                  <a:cubicBezTo>
                    <a:pt x="222" y="84"/>
                    <a:pt x="208" y="267"/>
                    <a:pt x="156" y="347"/>
                  </a:cubicBezTo>
                  <a:cubicBezTo>
                    <a:pt x="56" y="516"/>
                    <a:pt x="11" y="706"/>
                    <a:pt x="21" y="903"/>
                  </a:cubicBezTo>
                  <a:cubicBezTo>
                    <a:pt x="35" y="1183"/>
                    <a:pt x="170" y="1384"/>
                    <a:pt x="149" y="1543"/>
                  </a:cubicBezTo>
                  <a:cubicBezTo>
                    <a:pt x="132" y="1702"/>
                    <a:pt x="1" y="1971"/>
                    <a:pt x="66" y="2137"/>
                  </a:cubicBezTo>
                  <a:cubicBezTo>
                    <a:pt x="117" y="2269"/>
                    <a:pt x="285" y="2422"/>
                    <a:pt x="559" y="2422"/>
                  </a:cubicBezTo>
                  <a:cubicBezTo>
                    <a:pt x="600" y="2422"/>
                    <a:pt x="645" y="2418"/>
                    <a:pt x="692" y="2410"/>
                  </a:cubicBezTo>
                  <a:cubicBezTo>
                    <a:pt x="1048" y="2351"/>
                    <a:pt x="650" y="1508"/>
                    <a:pt x="650" y="1508"/>
                  </a:cubicBezTo>
                  <a:cubicBezTo>
                    <a:pt x="650" y="1508"/>
                    <a:pt x="692" y="423"/>
                    <a:pt x="695" y="416"/>
                  </a:cubicBezTo>
                  <a:cubicBezTo>
                    <a:pt x="702" y="409"/>
                    <a:pt x="702" y="108"/>
                    <a:pt x="702" y="108"/>
                  </a:cubicBezTo>
                  <a:cubicBezTo>
                    <a:pt x="647" y="38"/>
                    <a:pt x="564" y="0"/>
                    <a:pt x="4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1"/>
            <p:cNvSpPr/>
            <p:nvPr/>
          </p:nvSpPr>
          <p:spPr>
            <a:xfrm>
              <a:off x="1785403" y="3063909"/>
              <a:ext cx="60745" cy="163148"/>
            </a:xfrm>
            <a:custGeom>
              <a:avLst/>
              <a:gdLst/>
              <a:ahLst/>
              <a:cxnLst/>
              <a:rect l="l" t="t" r="r" b="b"/>
              <a:pathLst>
                <a:path w="972" h="2611" extrusionOk="0">
                  <a:moveTo>
                    <a:pt x="209" y="1"/>
                  </a:moveTo>
                  <a:cubicBezTo>
                    <a:pt x="83" y="1"/>
                    <a:pt x="1" y="110"/>
                    <a:pt x="1" y="110"/>
                  </a:cubicBezTo>
                  <a:cubicBezTo>
                    <a:pt x="1" y="110"/>
                    <a:pt x="42" y="1707"/>
                    <a:pt x="267" y="2408"/>
                  </a:cubicBezTo>
                  <a:cubicBezTo>
                    <a:pt x="438" y="2556"/>
                    <a:pt x="551" y="2610"/>
                    <a:pt x="626" y="2610"/>
                  </a:cubicBezTo>
                  <a:cubicBezTo>
                    <a:pt x="821" y="2610"/>
                    <a:pt x="746" y="2236"/>
                    <a:pt x="723" y="2191"/>
                  </a:cubicBezTo>
                  <a:cubicBezTo>
                    <a:pt x="692" y="2125"/>
                    <a:pt x="951" y="2052"/>
                    <a:pt x="962" y="1821"/>
                  </a:cubicBezTo>
                  <a:cubicBezTo>
                    <a:pt x="972" y="1489"/>
                    <a:pt x="858" y="1226"/>
                    <a:pt x="806" y="1168"/>
                  </a:cubicBezTo>
                  <a:cubicBezTo>
                    <a:pt x="751" y="1105"/>
                    <a:pt x="823" y="801"/>
                    <a:pt x="775" y="625"/>
                  </a:cubicBezTo>
                  <a:cubicBezTo>
                    <a:pt x="744" y="490"/>
                    <a:pt x="664" y="369"/>
                    <a:pt x="547" y="293"/>
                  </a:cubicBezTo>
                  <a:cubicBezTo>
                    <a:pt x="454" y="227"/>
                    <a:pt x="467" y="103"/>
                    <a:pt x="308" y="24"/>
                  </a:cubicBezTo>
                  <a:cubicBezTo>
                    <a:pt x="273" y="7"/>
                    <a:pt x="240" y="1"/>
                    <a:pt x="20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1"/>
            <p:cNvSpPr/>
            <p:nvPr/>
          </p:nvSpPr>
          <p:spPr>
            <a:xfrm>
              <a:off x="1761654" y="3126019"/>
              <a:ext cx="62932" cy="90541"/>
            </a:xfrm>
            <a:custGeom>
              <a:avLst/>
              <a:gdLst/>
              <a:ahLst/>
              <a:cxnLst/>
              <a:rect l="l" t="t" r="r" b="b"/>
              <a:pathLst>
                <a:path w="1007" h="1449" extrusionOk="0">
                  <a:moveTo>
                    <a:pt x="754" y="1"/>
                  </a:moveTo>
                  <a:cubicBezTo>
                    <a:pt x="754" y="1"/>
                    <a:pt x="146" y="623"/>
                    <a:pt x="73" y="892"/>
                  </a:cubicBezTo>
                  <a:cubicBezTo>
                    <a:pt x="1" y="1162"/>
                    <a:pt x="122" y="1407"/>
                    <a:pt x="239" y="1435"/>
                  </a:cubicBezTo>
                  <a:cubicBezTo>
                    <a:pt x="282" y="1445"/>
                    <a:pt x="354" y="1449"/>
                    <a:pt x="433" y="1449"/>
                  </a:cubicBezTo>
                  <a:cubicBezTo>
                    <a:pt x="563" y="1449"/>
                    <a:pt x="712" y="1439"/>
                    <a:pt x="778" y="1435"/>
                  </a:cubicBezTo>
                  <a:cubicBezTo>
                    <a:pt x="861" y="1428"/>
                    <a:pt x="903" y="1335"/>
                    <a:pt x="854" y="1269"/>
                  </a:cubicBezTo>
                  <a:cubicBezTo>
                    <a:pt x="820" y="1224"/>
                    <a:pt x="809" y="1145"/>
                    <a:pt x="906" y="1027"/>
                  </a:cubicBezTo>
                  <a:cubicBezTo>
                    <a:pt x="1006" y="910"/>
                    <a:pt x="961" y="789"/>
                    <a:pt x="896" y="668"/>
                  </a:cubicBezTo>
                  <a:cubicBezTo>
                    <a:pt x="830" y="547"/>
                    <a:pt x="837" y="377"/>
                    <a:pt x="837" y="267"/>
                  </a:cubicBezTo>
                  <a:cubicBezTo>
                    <a:pt x="834" y="156"/>
                    <a:pt x="754" y="1"/>
                    <a:pt x="75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1"/>
            <p:cNvSpPr/>
            <p:nvPr/>
          </p:nvSpPr>
          <p:spPr>
            <a:xfrm>
              <a:off x="1707471" y="3242241"/>
              <a:ext cx="6499" cy="6936"/>
            </a:xfrm>
            <a:custGeom>
              <a:avLst/>
              <a:gdLst/>
              <a:ahLst/>
              <a:cxnLst/>
              <a:rect l="l" t="t" r="r" b="b"/>
              <a:pathLst>
                <a:path w="104" h="111" extrusionOk="0">
                  <a:moveTo>
                    <a:pt x="104" y="0"/>
                  </a:moveTo>
                  <a:lnTo>
                    <a:pt x="4" y="83"/>
                  </a:lnTo>
                  <a:cubicBezTo>
                    <a:pt x="0" y="93"/>
                    <a:pt x="4" y="107"/>
                    <a:pt x="17" y="111"/>
                  </a:cubicBezTo>
                  <a:cubicBezTo>
                    <a:pt x="21" y="107"/>
                    <a:pt x="56" y="69"/>
                    <a:pt x="65" y="69"/>
                  </a:cubicBezTo>
                  <a:cubicBezTo>
                    <a:pt x="65" y="69"/>
                    <a:pt x="66" y="69"/>
                    <a:pt x="66" y="69"/>
                  </a:cubicBezTo>
                  <a:cubicBezTo>
                    <a:pt x="73" y="69"/>
                    <a:pt x="73" y="100"/>
                    <a:pt x="73" y="10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1"/>
            <p:cNvSpPr/>
            <p:nvPr/>
          </p:nvSpPr>
          <p:spPr>
            <a:xfrm>
              <a:off x="1703347" y="3240054"/>
              <a:ext cx="14311" cy="13434"/>
            </a:xfrm>
            <a:custGeom>
              <a:avLst/>
              <a:gdLst/>
              <a:ahLst/>
              <a:cxnLst/>
              <a:rect l="l" t="t" r="r" b="b"/>
              <a:pathLst>
                <a:path w="229" h="215" extrusionOk="0">
                  <a:moveTo>
                    <a:pt x="215" y="1"/>
                  </a:moveTo>
                  <a:cubicBezTo>
                    <a:pt x="211" y="1"/>
                    <a:pt x="208" y="1"/>
                    <a:pt x="208" y="4"/>
                  </a:cubicBezTo>
                  <a:lnTo>
                    <a:pt x="170" y="35"/>
                  </a:lnTo>
                  <a:cubicBezTo>
                    <a:pt x="153" y="66"/>
                    <a:pt x="139" y="101"/>
                    <a:pt x="132" y="135"/>
                  </a:cubicBezTo>
                  <a:cubicBezTo>
                    <a:pt x="118" y="149"/>
                    <a:pt x="101" y="160"/>
                    <a:pt x="80" y="166"/>
                  </a:cubicBezTo>
                  <a:cubicBezTo>
                    <a:pt x="76" y="165"/>
                    <a:pt x="71" y="164"/>
                    <a:pt x="67" y="164"/>
                  </a:cubicBezTo>
                  <a:cubicBezTo>
                    <a:pt x="51" y="164"/>
                    <a:pt x="36" y="174"/>
                    <a:pt x="28" y="191"/>
                  </a:cubicBezTo>
                  <a:cubicBezTo>
                    <a:pt x="11" y="194"/>
                    <a:pt x="0" y="215"/>
                    <a:pt x="0" y="215"/>
                  </a:cubicBezTo>
                  <a:lnTo>
                    <a:pt x="77" y="211"/>
                  </a:lnTo>
                  <a:cubicBezTo>
                    <a:pt x="108" y="198"/>
                    <a:pt x="135" y="184"/>
                    <a:pt x="163" y="166"/>
                  </a:cubicBezTo>
                  <a:cubicBezTo>
                    <a:pt x="170" y="160"/>
                    <a:pt x="218" y="45"/>
                    <a:pt x="225" y="28"/>
                  </a:cubicBezTo>
                  <a:cubicBezTo>
                    <a:pt x="225" y="25"/>
                    <a:pt x="225" y="25"/>
                    <a:pt x="225" y="21"/>
                  </a:cubicBezTo>
                  <a:lnTo>
                    <a:pt x="229" y="14"/>
                  </a:lnTo>
                  <a:cubicBezTo>
                    <a:pt x="229" y="7"/>
                    <a:pt x="222" y="1"/>
                    <a:pt x="21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1"/>
            <p:cNvSpPr/>
            <p:nvPr/>
          </p:nvSpPr>
          <p:spPr>
            <a:xfrm>
              <a:off x="1714783" y="3207187"/>
              <a:ext cx="48121" cy="35929"/>
            </a:xfrm>
            <a:custGeom>
              <a:avLst/>
              <a:gdLst/>
              <a:ahLst/>
              <a:cxnLst/>
              <a:rect l="l" t="t" r="r" b="b"/>
              <a:pathLst>
                <a:path w="770" h="575" extrusionOk="0">
                  <a:moveTo>
                    <a:pt x="740" y="1"/>
                  </a:moveTo>
                  <a:cubicBezTo>
                    <a:pt x="739" y="1"/>
                    <a:pt x="738" y="1"/>
                    <a:pt x="737" y="1"/>
                  </a:cubicBezTo>
                  <a:cubicBezTo>
                    <a:pt x="643" y="19"/>
                    <a:pt x="367" y="174"/>
                    <a:pt x="1" y="551"/>
                  </a:cubicBezTo>
                  <a:lnTo>
                    <a:pt x="28" y="575"/>
                  </a:lnTo>
                  <a:lnTo>
                    <a:pt x="32" y="575"/>
                  </a:lnTo>
                  <a:cubicBezTo>
                    <a:pt x="77" y="551"/>
                    <a:pt x="163" y="502"/>
                    <a:pt x="249" y="457"/>
                  </a:cubicBezTo>
                  <a:cubicBezTo>
                    <a:pt x="453" y="343"/>
                    <a:pt x="678" y="209"/>
                    <a:pt x="726" y="115"/>
                  </a:cubicBezTo>
                  <a:cubicBezTo>
                    <a:pt x="740" y="92"/>
                    <a:pt x="769" y="1"/>
                    <a:pt x="74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1"/>
            <p:cNvSpPr/>
            <p:nvPr/>
          </p:nvSpPr>
          <p:spPr>
            <a:xfrm>
              <a:off x="1898581" y="3085404"/>
              <a:ext cx="11124" cy="14746"/>
            </a:xfrm>
            <a:custGeom>
              <a:avLst/>
              <a:gdLst/>
              <a:ahLst/>
              <a:cxnLst/>
              <a:rect l="l" t="t" r="r" b="b"/>
              <a:pathLst>
                <a:path w="178" h="236" extrusionOk="0">
                  <a:moveTo>
                    <a:pt x="156" y="1"/>
                  </a:moveTo>
                  <a:cubicBezTo>
                    <a:pt x="149" y="1"/>
                    <a:pt x="122" y="46"/>
                    <a:pt x="115" y="46"/>
                  </a:cubicBezTo>
                  <a:cubicBezTo>
                    <a:pt x="108" y="46"/>
                    <a:pt x="101" y="15"/>
                    <a:pt x="101" y="15"/>
                  </a:cubicBezTo>
                  <a:lnTo>
                    <a:pt x="1" y="236"/>
                  </a:lnTo>
                  <a:cubicBezTo>
                    <a:pt x="1" y="236"/>
                    <a:pt x="156" y="42"/>
                    <a:pt x="174" y="22"/>
                  </a:cubicBezTo>
                  <a:cubicBezTo>
                    <a:pt x="177" y="11"/>
                    <a:pt x="170" y="1"/>
                    <a:pt x="1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1"/>
            <p:cNvSpPr/>
            <p:nvPr/>
          </p:nvSpPr>
          <p:spPr>
            <a:xfrm>
              <a:off x="1900518" y="3080280"/>
              <a:ext cx="12187" cy="14559"/>
            </a:xfrm>
            <a:custGeom>
              <a:avLst/>
              <a:gdLst/>
              <a:ahLst/>
              <a:cxnLst/>
              <a:rect l="l" t="t" r="r" b="b"/>
              <a:pathLst>
                <a:path w="195" h="233" extrusionOk="0">
                  <a:moveTo>
                    <a:pt x="195" y="0"/>
                  </a:moveTo>
                  <a:lnTo>
                    <a:pt x="122" y="17"/>
                  </a:lnTo>
                  <a:cubicBezTo>
                    <a:pt x="94" y="31"/>
                    <a:pt x="67" y="52"/>
                    <a:pt x="42" y="69"/>
                  </a:cubicBezTo>
                  <a:cubicBezTo>
                    <a:pt x="36" y="79"/>
                    <a:pt x="4" y="194"/>
                    <a:pt x="1" y="211"/>
                  </a:cubicBezTo>
                  <a:cubicBezTo>
                    <a:pt x="1" y="214"/>
                    <a:pt x="1" y="214"/>
                    <a:pt x="1" y="218"/>
                  </a:cubicBezTo>
                  <a:lnTo>
                    <a:pt x="1" y="221"/>
                  </a:lnTo>
                  <a:cubicBezTo>
                    <a:pt x="1" y="227"/>
                    <a:pt x="6" y="232"/>
                    <a:pt x="11" y="232"/>
                  </a:cubicBezTo>
                  <a:cubicBezTo>
                    <a:pt x="12" y="232"/>
                    <a:pt x="14" y="232"/>
                    <a:pt x="15" y="232"/>
                  </a:cubicBezTo>
                  <a:cubicBezTo>
                    <a:pt x="18" y="232"/>
                    <a:pt x="22" y="232"/>
                    <a:pt x="25" y="228"/>
                  </a:cubicBezTo>
                  <a:lnTo>
                    <a:pt x="56" y="194"/>
                  </a:lnTo>
                  <a:cubicBezTo>
                    <a:pt x="70" y="162"/>
                    <a:pt x="77" y="128"/>
                    <a:pt x="77" y="93"/>
                  </a:cubicBezTo>
                  <a:cubicBezTo>
                    <a:pt x="91" y="79"/>
                    <a:pt x="105" y="66"/>
                    <a:pt x="125" y="59"/>
                  </a:cubicBezTo>
                  <a:cubicBezTo>
                    <a:pt x="146" y="59"/>
                    <a:pt x="167" y="48"/>
                    <a:pt x="170" y="28"/>
                  </a:cubicBezTo>
                  <a:cubicBezTo>
                    <a:pt x="184" y="24"/>
                    <a:pt x="191" y="14"/>
                    <a:pt x="19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1"/>
            <p:cNvSpPr/>
            <p:nvPr/>
          </p:nvSpPr>
          <p:spPr>
            <a:xfrm>
              <a:off x="1804026" y="3122520"/>
              <a:ext cx="65432" cy="36554"/>
            </a:xfrm>
            <a:custGeom>
              <a:avLst/>
              <a:gdLst/>
              <a:ahLst/>
              <a:cxnLst/>
              <a:rect l="l" t="t" r="r" b="b"/>
              <a:pathLst>
                <a:path w="1047" h="585" extrusionOk="0">
                  <a:moveTo>
                    <a:pt x="992" y="1"/>
                  </a:moveTo>
                  <a:cubicBezTo>
                    <a:pt x="991" y="1"/>
                    <a:pt x="990" y="1"/>
                    <a:pt x="989" y="1"/>
                  </a:cubicBezTo>
                  <a:cubicBezTo>
                    <a:pt x="0" y="423"/>
                    <a:pt x="86" y="461"/>
                    <a:pt x="86" y="461"/>
                  </a:cubicBezTo>
                  <a:cubicBezTo>
                    <a:pt x="96" y="532"/>
                    <a:pt x="158" y="584"/>
                    <a:pt x="230" y="584"/>
                  </a:cubicBezTo>
                  <a:cubicBezTo>
                    <a:pt x="239" y="584"/>
                    <a:pt x="247" y="583"/>
                    <a:pt x="256" y="582"/>
                  </a:cubicBezTo>
                  <a:cubicBezTo>
                    <a:pt x="439" y="530"/>
                    <a:pt x="878" y="226"/>
                    <a:pt x="1023" y="91"/>
                  </a:cubicBezTo>
                  <a:cubicBezTo>
                    <a:pt x="1046" y="71"/>
                    <a:pt x="1016" y="1"/>
                    <a:pt x="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1"/>
            <p:cNvSpPr/>
            <p:nvPr/>
          </p:nvSpPr>
          <p:spPr>
            <a:xfrm>
              <a:off x="1862584" y="3091902"/>
              <a:ext cx="41247" cy="37991"/>
            </a:xfrm>
            <a:custGeom>
              <a:avLst/>
              <a:gdLst/>
              <a:ahLst/>
              <a:cxnLst/>
              <a:rect l="l" t="t" r="r" b="b"/>
              <a:pathLst>
                <a:path w="660" h="608" extrusionOk="0">
                  <a:moveTo>
                    <a:pt x="629" y="1"/>
                  </a:moveTo>
                  <a:lnTo>
                    <a:pt x="625" y="4"/>
                  </a:lnTo>
                  <a:cubicBezTo>
                    <a:pt x="587" y="32"/>
                    <a:pt x="508" y="94"/>
                    <a:pt x="432" y="149"/>
                  </a:cubicBezTo>
                  <a:cubicBezTo>
                    <a:pt x="245" y="284"/>
                    <a:pt x="45" y="443"/>
                    <a:pt x="10" y="536"/>
                  </a:cubicBezTo>
                  <a:cubicBezTo>
                    <a:pt x="1" y="561"/>
                    <a:pt x="3" y="608"/>
                    <a:pt x="28" y="608"/>
                  </a:cubicBezTo>
                  <a:cubicBezTo>
                    <a:pt x="31" y="608"/>
                    <a:pt x="34" y="607"/>
                    <a:pt x="38" y="605"/>
                  </a:cubicBezTo>
                  <a:cubicBezTo>
                    <a:pt x="128" y="578"/>
                    <a:pt x="356" y="429"/>
                    <a:pt x="660" y="18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1"/>
            <p:cNvSpPr/>
            <p:nvPr/>
          </p:nvSpPr>
          <p:spPr>
            <a:xfrm>
              <a:off x="1767904" y="3429259"/>
              <a:ext cx="28623" cy="17746"/>
            </a:xfrm>
            <a:custGeom>
              <a:avLst/>
              <a:gdLst/>
              <a:ahLst/>
              <a:cxnLst/>
              <a:rect l="l" t="t" r="r" b="b"/>
              <a:pathLst>
                <a:path w="458" h="284" extrusionOk="0">
                  <a:moveTo>
                    <a:pt x="367" y="0"/>
                  </a:moveTo>
                  <a:cubicBezTo>
                    <a:pt x="367" y="0"/>
                    <a:pt x="291" y="80"/>
                    <a:pt x="253" y="114"/>
                  </a:cubicBezTo>
                  <a:cubicBezTo>
                    <a:pt x="222" y="142"/>
                    <a:pt x="188" y="163"/>
                    <a:pt x="146" y="180"/>
                  </a:cubicBezTo>
                  <a:cubicBezTo>
                    <a:pt x="105" y="190"/>
                    <a:pt x="63" y="211"/>
                    <a:pt x="25" y="235"/>
                  </a:cubicBezTo>
                  <a:cubicBezTo>
                    <a:pt x="1" y="256"/>
                    <a:pt x="25" y="277"/>
                    <a:pt x="49" y="280"/>
                  </a:cubicBezTo>
                  <a:cubicBezTo>
                    <a:pt x="77" y="283"/>
                    <a:pt x="104" y="284"/>
                    <a:pt x="131" y="284"/>
                  </a:cubicBezTo>
                  <a:cubicBezTo>
                    <a:pt x="175" y="284"/>
                    <a:pt x="219" y="281"/>
                    <a:pt x="264" y="277"/>
                  </a:cubicBezTo>
                  <a:cubicBezTo>
                    <a:pt x="305" y="270"/>
                    <a:pt x="333" y="232"/>
                    <a:pt x="353" y="232"/>
                  </a:cubicBezTo>
                  <a:cubicBezTo>
                    <a:pt x="381" y="232"/>
                    <a:pt x="409" y="228"/>
                    <a:pt x="436" y="221"/>
                  </a:cubicBezTo>
                  <a:cubicBezTo>
                    <a:pt x="457" y="208"/>
                    <a:pt x="433" y="111"/>
                    <a:pt x="433" y="111"/>
                  </a:cubicBezTo>
                  <a:cubicBezTo>
                    <a:pt x="429" y="93"/>
                    <a:pt x="429" y="73"/>
                    <a:pt x="426" y="59"/>
                  </a:cubicBezTo>
                  <a:cubicBezTo>
                    <a:pt x="419" y="24"/>
                    <a:pt x="419" y="21"/>
                    <a:pt x="419" y="2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1"/>
            <p:cNvSpPr/>
            <p:nvPr/>
          </p:nvSpPr>
          <p:spPr>
            <a:xfrm>
              <a:off x="1768154" y="3429009"/>
              <a:ext cx="28373" cy="16871"/>
            </a:xfrm>
            <a:custGeom>
              <a:avLst/>
              <a:gdLst/>
              <a:ahLst/>
              <a:cxnLst/>
              <a:rect l="l" t="t" r="r" b="b"/>
              <a:pathLst>
                <a:path w="454" h="270" extrusionOk="0">
                  <a:moveTo>
                    <a:pt x="363" y="1"/>
                  </a:moveTo>
                  <a:cubicBezTo>
                    <a:pt x="363" y="1"/>
                    <a:pt x="287" y="80"/>
                    <a:pt x="253" y="111"/>
                  </a:cubicBezTo>
                  <a:cubicBezTo>
                    <a:pt x="218" y="136"/>
                    <a:pt x="184" y="156"/>
                    <a:pt x="142" y="170"/>
                  </a:cubicBezTo>
                  <a:cubicBezTo>
                    <a:pt x="101" y="180"/>
                    <a:pt x="59" y="198"/>
                    <a:pt x="21" y="222"/>
                  </a:cubicBezTo>
                  <a:cubicBezTo>
                    <a:pt x="0" y="243"/>
                    <a:pt x="21" y="263"/>
                    <a:pt x="45" y="267"/>
                  </a:cubicBezTo>
                  <a:cubicBezTo>
                    <a:pt x="75" y="268"/>
                    <a:pt x="105" y="269"/>
                    <a:pt x="134" y="269"/>
                  </a:cubicBezTo>
                  <a:cubicBezTo>
                    <a:pt x="176" y="269"/>
                    <a:pt x="217" y="267"/>
                    <a:pt x="260" y="263"/>
                  </a:cubicBezTo>
                  <a:cubicBezTo>
                    <a:pt x="301" y="256"/>
                    <a:pt x="329" y="218"/>
                    <a:pt x="349" y="218"/>
                  </a:cubicBezTo>
                  <a:cubicBezTo>
                    <a:pt x="357" y="219"/>
                    <a:pt x="364" y="220"/>
                    <a:pt x="372" y="220"/>
                  </a:cubicBezTo>
                  <a:cubicBezTo>
                    <a:pt x="392" y="220"/>
                    <a:pt x="412" y="217"/>
                    <a:pt x="432" y="212"/>
                  </a:cubicBezTo>
                  <a:cubicBezTo>
                    <a:pt x="453" y="198"/>
                    <a:pt x="429" y="104"/>
                    <a:pt x="429" y="104"/>
                  </a:cubicBezTo>
                  <a:cubicBezTo>
                    <a:pt x="425" y="91"/>
                    <a:pt x="422" y="70"/>
                    <a:pt x="422" y="56"/>
                  </a:cubicBezTo>
                  <a:cubicBezTo>
                    <a:pt x="415" y="28"/>
                    <a:pt x="415" y="25"/>
                    <a:pt x="415" y="25"/>
                  </a:cubicBezTo>
                  <a:lnTo>
                    <a:pt x="36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1"/>
            <p:cNvSpPr/>
            <p:nvPr/>
          </p:nvSpPr>
          <p:spPr>
            <a:xfrm>
              <a:off x="1773341" y="3430946"/>
              <a:ext cx="21186" cy="10248"/>
            </a:xfrm>
            <a:custGeom>
              <a:avLst/>
              <a:gdLst/>
              <a:ahLst/>
              <a:cxnLst/>
              <a:rect l="l" t="t" r="r" b="b"/>
              <a:pathLst>
                <a:path w="339" h="164" extrusionOk="0">
                  <a:moveTo>
                    <a:pt x="249" y="1"/>
                  </a:moveTo>
                  <a:cubicBezTo>
                    <a:pt x="249" y="1"/>
                    <a:pt x="166" y="77"/>
                    <a:pt x="159" y="84"/>
                  </a:cubicBezTo>
                  <a:cubicBezTo>
                    <a:pt x="111" y="118"/>
                    <a:pt x="56" y="143"/>
                    <a:pt x="0" y="163"/>
                  </a:cubicBezTo>
                  <a:lnTo>
                    <a:pt x="52" y="163"/>
                  </a:lnTo>
                  <a:cubicBezTo>
                    <a:pt x="121" y="160"/>
                    <a:pt x="187" y="139"/>
                    <a:pt x="249" y="108"/>
                  </a:cubicBezTo>
                  <a:cubicBezTo>
                    <a:pt x="270" y="101"/>
                    <a:pt x="339" y="4"/>
                    <a:pt x="339" y="4"/>
                  </a:cubicBezTo>
                  <a:lnTo>
                    <a:pt x="24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1"/>
            <p:cNvSpPr/>
            <p:nvPr/>
          </p:nvSpPr>
          <p:spPr>
            <a:xfrm>
              <a:off x="1867271" y="3417386"/>
              <a:ext cx="15624" cy="19183"/>
            </a:xfrm>
            <a:custGeom>
              <a:avLst/>
              <a:gdLst/>
              <a:ahLst/>
              <a:cxnLst/>
              <a:rect l="l" t="t" r="r" b="b"/>
              <a:pathLst>
                <a:path w="250" h="307" extrusionOk="0">
                  <a:moveTo>
                    <a:pt x="66" y="0"/>
                  </a:moveTo>
                  <a:cubicBezTo>
                    <a:pt x="56" y="5"/>
                    <a:pt x="45" y="8"/>
                    <a:pt x="34" y="8"/>
                  </a:cubicBezTo>
                  <a:cubicBezTo>
                    <a:pt x="22" y="8"/>
                    <a:pt x="11" y="5"/>
                    <a:pt x="1" y="0"/>
                  </a:cubicBezTo>
                  <a:lnTo>
                    <a:pt x="1" y="0"/>
                  </a:lnTo>
                  <a:cubicBezTo>
                    <a:pt x="1" y="0"/>
                    <a:pt x="11" y="48"/>
                    <a:pt x="21" y="97"/>
                  </a:cubicBezTo>
                  <a:cubicBezTo>
                    <a:pt x="28" y="135"/>
                    <a:pt x="35" y="183"/>
                    <a:pt x="35" y="194"/>
                  </a:cubicBezTo>
                  <a:cubicBezTo>
                    <a:pt x="39" y="228"/>
                    <a:pt x="46" y="263"/>
                    <a:pt x="59" y="297"/>
                  </a:cubicBezTo>
                  <a:cubicBezTo>
                    <a:pt x="63" y="304"/>
                    <a:pt x="76" y="306"/>
                    <a:pt x="92" y="306"/>
                  </a:cubicBezTo>
                  <a:cubicBezTo>
                    <a:pt x="121" y="306"/>
                    <a:pt x="159" y="298"/>
                    <a:pt x="177" y="287"/>
                  </a:cubicBezTo>
                  <a:cubicBezTo>
                    <a:pt x="208" y="273"/>
                    <a:pt x="250" y="225"/>
                    <a:pt x="250" y="201"/>
                  </a:cubicBezTo>
                  <a:cubicBezTo>
                    <a:pt x="250" y="180"/>
                    <a:pt x="201" y="142"/>
                    <a:pt x="163" y="111"/>
                  </a:cubicBezTo>
                  <a:cubicBezTo>
                    <a:pt x="146" y="93"/>
                    <a:pt x="132" y="80"/>
                    <a:pt x="118" y="66"/>
                  </a:cubicBezTo>
                  <a:cubicBezTo>
                    <a:pt x="101" y="45"/>
                    <a:pt x="84" y="24"/>
                    <a:pt x="6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1"/>
            <p:cNvSpPr/>
            <p:nvPr/>
          </p:nvSpPr>
          <p:spPr>
            <a:xfrm>
              <a:off x="1867271" y="3417386"/>
              <a:ext cx="15436" cy="18058"/>
            </a:xfrm>
            <a:custGeom>
              <a:avLst/>
              <a:gdLst/>
              <a:ahLst/>
              <a:cxnLst/>
              <a:rect l="l" t="t" r="r" b="b"/>
              <a:pathLst>
                <a:path w="247" h="289" extrusionOk="0">
                  <a:moveTo>
                    <a:pt x="66" y="0"/>
                  </a:moveTo>
                  <a:cubicBezTo>
                    <a:pt x="56" y="5"/>
                    <a:pt x="45" y="8"/>
                    <a:pt x="34" y="8"/>
                  </a:cubicBezTo>
                  <a:cubicBezTo>
                    <a:pt x="22" y="8"/>
                    <a:pt x="11" y="5"/>
                    <a:pt x="1" y="0"/>
                  </a:cubicBezTo>
                  <a:lnTo>
                    <a:pt x="1" y="0"/>
                  </a:lnTo>
                  <a:cubicBezTo>
                    <a:pt x="1" y="0"/>
                    <a:pt x="11" y="48"/>
                    <a:pt x="21" y="93"/>
                  </a:cubicBezTo>
                  <a:cubicBezTo>
                    <a:pt x="25" y="128"/>
                    <a:pt x="32" y="173"/>
                    <a:pt x="32" y="183"/>
                  </a:cubicBezTo>
                  <a:cubicBezTo>
                    <a:pt x="35" y="218"/>
                    <a:pt x="42" y="249"/>
                    <a:pt x="56" y="280"/>
                  </a:cubicBezTo>
                  <a:cubicBezTo>
                    <a:pt x="60" y="286"/>
                    <a:pt x="72" y="289"/>
                    <a:pt x="88" y="289"/>
                  </a:cubicBezTo>
                  <a:cubicBezTo>
                    <a:pt x="115" y="289"/>
                    <a:pt x="154" y="281"/>
                    <a:pt x="174" y="270"/>
                  </a:cubicBezTo>
                  <a:cubicBezTo>
                    <a:pt x="201" y="256"/>
                    <a:pt x="246" y="211"/>
                    <a:pt x="246" y="190"/>
                  </a:cubicBezTo>
                  <a:cubicBezTo>
                    <a:pt x="246" y="169"/>
                    <a:pt x="198" y="135"/>
                    <a:pt x="160" y="104"/>
                  </a:cubicBezTo>
                  <a:cubicBezTo>
                    <a:pt x="146" y="86"/>
                    <a:pt x="129" y="73"/>
                    <a:pt x="118" y="62"/>
                  </a:cubicBezTo>
                  <a:cubicBezTo>
                    <a:pt x="97" y="42"/>
                    <a:pt x="80" y="21"/>
                    <a:pt x="6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1"/>
            <p:cNvSpPr/>
            <p:nvPr/>
          </p:nvSpPr>
          <p:spPr>
            <a:xfrm>
              <a:off x="1868333" y="3417761"/>
              <a:ext cx="9999" cy="11685"/>
            </a:xfrm>
            <a:custGeom>
              <a:avLst/>
              <a:gdLst/>
              <a:ahLst/>
              <a:cxnLst/>
              <a:rect l="l" t="t" r="r" b="b"/>
              <a:pathLst>
                <a:path w="160" h="187" extrusionOk="0">
                  <a:moveTo>
                    <a:pt x="32" y="1"/>
                  </a:moveTo>
                  <a:lnTo>
                    <a:pt x="1" y="8"/>
                  </a:lnTo>
                  <a:lnTo>
                    <a:pt x="36" y="177"/>
                  </a:lnTo>
                  <a:cubicBezTo>
                    <a:pt x="49" y="184"/>
                    <a:pt x="64" y="187"/>
                    <a:pt x="78" y="187"/>
                  </a:cubicBezTo>
                  <a:cubicBezTo>
                    <a:pt x="110" y="187"/>
                    <a:pt x="141" y="170"/>
                    <a:pt x="160" y="139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1"/>
            <p:cNvSpPr/>
            <p:nvPr/>
          </p:nvSpPr>
          <p:spPr>
            <a:xfrm>
              <a:off x="1771841" y="3142890"/>
              <a:ext cx="46496" cy="41115"/>
            </a:xfrm>
            <a:custGeom>
              <a:avLst/>
              <a:gdLst/>
              <a:ahLst/>
              <a:cxnLst/>
              <a:rect l="l" t="t" r="r" b="b"/>
              <a:pathLst>
                <a:path w="744" h="658" extrusionOk="0">
                  <a:moveTo>
                    <a:pt x="283" y="0"/>
                  </a:moveTo>
                  <a:cubicBezTo>
                    <a:pt x="273" y="0"/>
                    <a:pt x="266" y="0"/>
                    <a:pt x="256" y="4"/>
                  </a:cubicBezTo>
                  <a:lnTo>
                    <a:pt x="35" y="101"/>
                  </a:lnTo>
                  <a:cubicBezTo>
                    <a:pt x="14" y="107"/>
                    <a:pt x="0" y="132"/>
                    <a:pt x="4" y="156"/>
                  </a:cubicBezTo>
                  <a:lnTo>
                    <a:pt x="66" y="612"/>
                  </a:lnTo>
                  <a:cubicBezTo>
                    <a:pt x="69" y="638"/>
                    <a:pt x="90" y="657"/>
                    <a:pt x="115" y="657"/>
                  </a:cubicBezTo>
                  <a:cubicBezTo>
                    <a:pt x="117" y="657"/>
                    <a:pt x="119" y="657"/>
                    <a:pt x="121" y="657"/>
                  </a:cubicBezTo>
                  <a:lnTo>
                    <a:pt x="581" y="647"/>
                  </a:lnTo>
                  <a:cubicBezTo>
                    <a:pt x="605" y="643"/>
                    <a:pt x="626" y="626"/>
                    <a:pt x="633" y="602"/>
                  </a:cubicBezTo>
                  <a:lnTo>
                    <a:pt x="736" y="97"/>
                  </a:lnTo>
                  <a:cubicBezTo>
                    <a:pt x="743" y="66"/>
                    <a:pt x="719" y="35"/>
                    <a:pt x="688" y="31"/>
                  </a:cubicBezTo>
                  <a:lnTo>
                    <a:pt x="2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1"/>
            <p:cNvSpPr/>
            <p:nvPr/>
          </p:nvSpPr>
          <p:spPr>
            <a:xfrm>
              <a:off x="1754842" y="3147576"/>
              <a:ext cx="27560" cy="64859"/>
            </a:xfrm>
            <a:custGeom>
              <a:avLst/>
              <a:gdLst/>
              <a:ahLst/>
              <a:cxnLst/>
              <a:rect l="l" t="t" r="r" b="b"/>
              <a:pathLst>
                <a:path w="441" h="1038" extrusionOk="0">
                  <a:moveTo>
                    <a:pt x="330" y="0"/>
                  </a:moveTo>
                  <a:cubicBezTo>
                    <a:pt x="323" y="0"/>
                    <a:pt x="318" y="2"/>
                    <a:pt x="314" y="5"/>
                  </a:cubicBezTo>
                  <a:cubicBezTo>
                    <a:pt x="314" y="5"/>
                    <a:pt x="193" y="15"/>
                    <a:pt x="2" y="1007"/>
                  </a:cubicBezTo>
                  <a:cubicBezTo>
                    <a:pt x="0" y="1023"/>
                    <a:pt x="36" y="1038"/>
                    <a:pt x="65" y="1038"/>
                  </a:cubicBezTo>
                  <a:cubicBezTo>
                    <a:pt x="80" y="1038"/>
                    <a:pt x="93" y="1034"/>
                    <a:pt x="99" y="1024"/>
                  </a:cubicBezTo>
                  <a:cubicBezTo>
                    <a:pt x="203" y="855"/>
                    <a:pt x="424" y="278"/>
                    <a:pt x="438" y="91"/>
                  </a:cubicBezTo>
                  <a:cubicBezTo>
                    <a:pt x="441" y="47"/>
                    <a:pt x="369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1"/>
            <p:cNvSpPr/>
            <p:nvPr/>
          </p:nvSpPr>
          <p:spPr>
            <a:xfrm>
              <a:off x="1781528" y="3231369"/>
              <a:ext cx="47059" cy="35242"/>
            </a:xfrm>
            <a:custGeom>
              <a:avLst/>
              <a:gdLst/>
              <a:ahLst/>
              <a:cxnLst/>
              <a:rect l="l" t="t" r="r" b="b"/>
              <a:pathLst>
                <a:path w="753" h="564" extrusionOk="0">
                  <a:moveTo>
                    <a:pt x="469" y="1"/>
                  </a:moveTo>
                  <a:cubicBezTo>
                    <a:pt x="355" y="1"/>
                    <a:pt x="240" y="13"/>
                    <a:pt x="125" y="39"/>
                  </a:cubicBezTo>
                  <a:cubicBezTo>
                    <a:pt x="49" y="57"/>
                    <a:pt x="1" y="133"/>
                    <a:pt x="18" y="212"/>
                  </a:cubicBezTo>
                  <a:cubicBezTo>
                    <a:pt x="44" y="356"/>
                    <a:pt x="116" y="564"/>
                    <a:pt x="310" y="564"/>
                  </a:cubicBezTo>
                  <a:cubicBezTo>
                    <a:pt x="322" y="564"/>
                    <a:pt x="334" y="563"/>
                    <a:pt x="346" y="561"/>
                  </a:cubicBezTo>
                  <a:cubicBezTo>
                    <a:pt x="346" y="561"/>
                    <a:pt x="358" y="563"/>
                    <a:pt x="378" y="563"/>
                  </a:cubicBezTo>
                  <a:cubicBezTo>
                    <a:pt x="474" y="563"/>
                    <a:pt x="753" y="529"/>
                    <a:pt x="713" y="136"/>
                  </a:cubicBezTo>
                  <a:cubicBezTo>
                    <a:pt x="706" y="67"/>
                    <a:pt x="650" y="12"/>
                    <a:pt x="581" y="5"/>
                  </a:cubicBezTo>
                  <a:cubicBezTo>
                    <a:pt x="544" y="2"/>
                    <a:pt x="507" y="1"/>
                    <a:pt x="46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1"/>
            <p:cNvSpPr/>
            <p:nvPr/>
          </p:nvSpPr>
          <p:spPr>
            <a:xfrm>
              <a:off x="1796464" y="3228682"/>
              <a:ext cx="56495" cy="120784"/>
            </a:xfrm>
            <a:custGeom>
              <a:avLst/>
              <a:gdLst/>
              <a:ahLst/>
              <a:cxnLst/>
              <a:rect l="l" t="t" r="r" b="b"/>
              <a:pathLst>
                <a:path w="904" h="1933" extrusionOk="0">
                  <a:moveTo>
                    <a:pt x="284" y="1"/>
                  </a:moveTo>
                  <a:cubicBezTo>
                    <a:pt x="227" y="1"/>
                    <a:pt x="177" y="18"/>
                    <a:pt x="138" y="34"/>
                  </a:cubicBezTo>
                  <a:cubicBezTo>
                    <a:pt x="62" y="69"/>
                    <a:pt x="0" y="162"/>
                    <a:pt x="90" y="421"/>
                  </a:cubicBezTo>
                  <a:cubicBezTo>
                    <a:pt x="242" y="843"/>
                    <a:pt x="716" y="1786"/>
                    <a:pt x="722" y="1810"/>
                  </a:cubicBezTo>
                  <a:cubicBezTo>
                    <a:pt x="762" y="1898"/>
                    <a:pt x="801" y="1932"/>
                    <a:pt x="832" y="1932"/>
                  </a:cubicBezTo>
                  <a:cubicBezTo>
                    <a:pt x="875" y="1932"/>
                    <a:pt x="903" y="1867"/>
                    <a:pt x="895" y="1783"/>
                  </a:cubicBezTo>
                  <a:cubicBezTo>
                    <a:pt x="861" y="1416"/>
                    <a:pt x="760" y="611"/>
                    <a:pt x="636" y="321"/>
                  </a:cubicBezTo>
                  <a:cubicBezTo>
                    <a:pt x="526" y="65"/>
                    <a:pt x="394" y="1"/>
                    <a:pt x="28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1"/>
            <p:cNvSpPr/>
            <p:nvPr/>
          </p:nvSpPr>
          <p:spPr>
            <a:xfrm>
              <a:off x="1833524" y="3322722"/>
              <a:ext cx="44621" cy="102663"/>
            </a:xfrm>
            <a:custGeom>
              <a:avLst/>
              <a:gdLst/>
              <a:ahLst/>
              <a:cxnLst/>
              <a:rect l="l" t="t" r="r" b="b"/>
              <a:pathLst>
                <a:path w="714" h="1643" extrusionOk="0">
                  <a:moveTo>
                    <a:pt x="25" y="1"/>
                  </a:moveTo>
                  <a:cubicBezTo>
                    <a:pt x="7" y="1"/>
                    <a:pt x="1" y="16"/>
                    <a:pt x="22" y="84"/>
                  </a:cubicBezTo>
                  <a:lnTo>
                    <a:pt x="147" y="575"/>
                  </a:lnTo>
                  <a:lnTo>
                    <a:pt x="427" y="1643"/>
                  </a:lnTo>
                  <a:lnTo>
                    <a:pt x="714" y="1515"/>
                  </a:lnTo>
                  <a:cubicBezTo>
                    <a:pt x="714" y="1515"/>
                    <a:pt x="644" y="523"/>
                    <a:pt x="226" y="57"/>
                  </a:cubicBezTo>
                  <a:cubicBezTo>
                    <a:pt x="226" y="57"/>
                    <a:pt x="179" y="4"/>
                    <a:pt x="131" y="4"/>
                  </a:cubicBezTo>
                  <a:cubicBezTo>
                    <a:pt x="123" y="4"/>
                    <a:pt x="116" y="5"/>
                    <a:pt x="109" y="8"/>
                  </a:cubicBezTo>
                  <a:cubicBezTo>
                    <a:pt x="102" y="11"/>
                    <a:pt x="95" y="12"/>
                    <a:pt x="88" y="12"/>
                  </a:cubicBezTo>
                  <a:cubicBezTo>
                    <a:pt x="65" y="12"/>
                    <a:pt x="41" y="1"/>
                    <a:pt x="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1"/>
            <p:cNvSpPr/>
            <p:nvPr/>
          </p:nvSpPr>
          <p:spPr>
            <a:xfrm>
              <a:off x="1773966" y="3228994"/>
              <a:ext cx="31622" cy="126657"/>
            </a:xfrm>
            <a:custGeom>
              <a:avLst/>
              <a:gdLst/>
              <a:ahLst/>
              <a:cxnLst/>
              <a:rect l="l" t="t" r="r" b="b"/>
              <a:pathLst>
                <a:path w="506" h="2027" extrusionOk="0">
                  <a:moveTo>
                    <a:pt x="322" y="1"/>
                  </a:moveTo>
                  <a:cubicBezTo>
                    <a:pt x="201" y="1"/>
                    <a:pt x="58" y="137"/>
                    <a:pt x="28" y="540"/>
                  </a:cubicBezTo>
                  <a:cubicBezTo>
                    <a:pt x="1" y="858"/>
                    <a:pt x="91" y="1546"/>
                    <a:pt x="173" y="1902"/>
                  </a:cubicBezTo>
                  <a:cubicBezTo>
                    <a:pt x="191" y="1977"/>
                    <a:pt x="231" y="2027"/>
                    <a:pt x="268" y="2027"/>
                  </a:cubicBezTo>
                  <a:cubicBezTo>
                    <a:pt x="302" y="2027"/>
                    <a:pt x="334" y="1982"/>
                    <a:pt x="343" y="1871"/>
                  </a:cubicBezTo>
                  <a:cubicBezTo>
                    <a:pt x="346" y="1847"/>
                    <a:pt x="491" y="800"/>
                    <a:pt x="502" y="350"/>
                  </a:cubicBezTo>
                  <a:cubicBezTo>
                    <a:pt x="505" y="77"/>
                    <a:pt x="419" y="8"/>
                    <a:pt x="336" y="1"/>
                  </a:cubicBezTo>
                  <a:cubicBezTo>
                    <a:pt x="331" y="1"/>
                    <a:pt x="327" y="1"/>
                    <a:pt x="32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1"/>
            <p:cNvSpPr/>
            <p:nvPr/>
          </p:nvSpPr>
          <p:spPr>
            <a:xfrm>
              <a:off x="1775716" y="3225058"/>
              <a:ext cx="101992" cy="206513"/>
            </a:xfrm>
            <a:custGeom>
              <a:avLst/>
              <a:gdLst/>
              <a:ahLst/>
              <a:cxnLst/>
              <a:rect l="l" t="t" r="r" b="b"/>
              <a:pathLst>
                <a:path w="1632" h="3305" extrusionOk="0">
                  <a:moveTo>
                    <a:pt x="413" y="0"/>
                  </a:moveTo>
                  <a:cubicBezTo>
                    <a:pt x="291" y="0"/>
                    <a:pt x="161" y="54"/>
                    <a:pt x="49" y="220"/>
                  </a:cubicBezTo>
                  <a:cubicBezTo>
                    <a:pt x="49" y="220"/>
                    <a:pt x="0" y="2497"/>
                    <a:pt x="90" y="2836"/>
                  </a:cubicBezTo>
                  <a:lnTo>
                    <a:pt x="135" y="3292"/>
                  </a:lnTo>
                  <a:cubicBezTo>
                    <a:pt x="135" y="3292"/>
                    <a:pt x="290" y="3305"/>
                    <a:pt x="502" y="3305"/>
                  </a:cubicBezTo>
                  <a:cubicBezTo>
                    <a:pt x="897" y="3305"/>
                    <a:pt x="1488" y="3261"/>
                    <a:pt x="1632" y="3009"/>
                  </a:cubicBezTo>
                  <a:cubicBezTo>
                    <a:pt x="1632" y="3009"/>
                    <a:pt x="1549" y="2148"/>
                    <a:pt x="1245" y="1575"/>
                  </a:cubicBezTo>
                  <a:cubicBezTo>
                    <a:pt x="1245" y="1575"/>
                    <a:pt x="1258" y="555"/>
                    <a:pt x="837" y="192"/>
                  </a:cubicBezTo>
                  <a:cubicBezTo>
                    <a:pt x="841" y="192"/>
                    <a:pt x="642" y="0"/>
                    <a:pt x="41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1"/>
            <p:cNvSpPr/>
            <p:nvPr/>
          </p:nvSpPr>
          <p:spPr>
            <a:xfrm>
              <a:off x="1765342" y="3143765"/>
              <a:ext cx="61370" cy="97852"/>
            </a:xfrm>
            <a:custGeom>
              <a:avLst/>
              <a:gdLst/>
              <a:ahLst/>
              <a:cxnLst/>
              <a:rect l="l" t="t" r="r" b="b"/>
              <a:pathLst>
                <a:path w="982" h="1566" extrusionOk="0">
                  <a:moveTo>
                    <a:pt x="526" y="0"/>
                  </a:moveTo>
                  <a:lnTo>
                    <a:pt x="232" y="45"/>
                  </a:lnTo>
                  <a:lnTo>
                    <a:pt x="142" y="66"/>
                  </a:lnTo>
                  <a:cubicBezTo>
                    <a:pt x="128" y="163"/>
                    <a:pt x="101" y="256"/>
                    <a:pt x="59" y="342"/>
                  </a:cubicBezTo>
                  <a:cubicBezTo>
                    <a:pt x="0" y="467"/>
                    <a:pt x="35" y="612"/>
                    <a:pt x="101" y="660"/>
                  </a:cubicBezTo>
                  <a:cubicBezTo>
                    <a:pt x="229" y="757"/>
                    <a:pt x="291" y="1172"/>
                    <a:pt x="291" y="1172"/>
                  </a:cubicBezTo>
                  <a:lnTo>
                    <a:pt x="163" y="1538"/>
                  </a:lnTo>
                  <a:cubicBezTo>
                    <a:pt x="179" y="1557"/>
                    <a:pt x="219" y="1566"/>
                    <a:pt x="274" y="1566"/>
                  </a:cubicBezTo>
                  <a:cubicBezTo>
                    <a:pt x="458" y="1566"/>
                    <a:pt x="809" y="1473"/>
                    <a:pt x="982" y="1383"/>
                  </a:cubicBezTo>
                  <a:cubicBezTo>
                    <a:pt x="871" y="1127"/>
                    <a:pt x="771" y="1068"/>
                    <a:pt x="757" y="802"/>
                  </a:cubicBezTo>
                  <a:cubicBezTo>
                    <a:pt x="743" y="539"/>
                    <a:pt x="785" y="273"/>
                    <a:pt x="875" y="24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1"/>
            <p:cNvSpPr/>
            <p:nvPr/>
          </p:nvSpPr>
          <p:spPr>
            <a:xfrm>
              <a:off x="1804026" y="3122520"/>
              <a:ext cx="65432" cy="36554"/>
            </a:xfrm>
            <a:custGeom>
              <a:avLst/>
              <a:gdLst/>
              <a:ahLst/>
              <a:cxnLst/>
              <a:rect l="l" t="t" r="r" b="b"/>
              <a:pathLst>
                <a:path w="1047" h="585" extrusionOk="0">
                  <a:moveTo>
                    <a:pt x="992" y="1"/>
                  </a:moveTo>
                  <a:cubicBezTo>
                    <a:pt x="991" y="1"/>
                    <a:pt x="990" y="1"/>
                    <a:pt x="989" y="1"/>
                  </a:cubicBezTo>
                  <a:cubicBezTo>
                    <a:pt x="0" y="423"/>
                    <a:pt x="86" y="461"/>
                    <a:pt x="86" y="461"/>
                  </a:cubicBezTo>
                  <a:cubicBezTo>
                    <a:pt x="96" y="532"/>
                    <a:pt x="158" y="584"/>
                    <a:pt x="230" y="584"/>
                  </a:cubicBezTo>
                  <a:cubicBezTo>
                    <a:pt x="239" y="584"/>
                    <a:pt x="247" y="583"/>
                    <a:pt x="256" y="582"/>
                  </a:cubicBezTo>
                  <a:cubicBezTo>
                    <a:pt x="439" y="530"/>
                    <a:pt x="878" y="226"/>
                    <a:pt x="1023" y="91"/>
                  </a:cubicBezTo>
                  <a:cubicBezTo>
                    <a:pt x="1046" y="71"/>
                    <a:pt x="1016" y="1"/>
                    <a:pt x="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1"/>
            <p:cNvSpPr/>
            <p:nvPr/>
          </p:nvSpPr>
          <p:spPr>
            <a:xfrm>
              <a:off x="1754842" y="3147576"/>
              <a:ext cx="27560" cy="64859"/>
            </a:xfrm>
            <a:custGeom>
              <a:avLst/>
              <a:gdLst/>
              <a:ahLst/>
              <a:cxnLst/>
              <a:rect l="l" t="t" r="r" b="b"/>
              <a:pathLst>
                <a:path w="441" h="1038" extrusionOk="0">
                  <a:moveTo>
                    <a:pt x="330" y="0"/>
                  </a:moveTo>
                  <a:cubicBezTo>
                    <a:pt x="323" y="0"/>
                    <a:pt x="318" y="2"/>
                    <a:pt x="314" y="5"/>
                  </a:cubicBezTo>
                  <a:cubicBezTo>
                    <a:pt x="314" y="5"/>
                    <a:pt x="193" y="15"/>
                    <a:pt x="2" y="1007"/>
                  </a:cubicBezTo>
                  <a:cubicBezTo>
                    <a:pt x="0" y="1023"/>
                    <a:pt x="36" y="1038"/>
                    <a:pt x="65" y="1038"/>
                  </a:cubicBezTo>
                  <a:cubicBezTo>
                    <a:pt x="80" y="1038"/>
                    <a:pt x="93" y="1034"/>
                    <a:pt x="99" y="1024"/>
                  </a:cubicBezTo>
                  <a:cubicBezTo>
                    <a:pt x="203" y="855"/>
                    <a:pt x="424" y="278"/>
                    <a:pt x="438" y="91"/>
                  </a:cubicBezTo>
                  <a:cubicBezTo>
                    <a:pt x="441" y="47"/>
                    <a:pt x="369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1"/>
            <p:cNvSpPr/>
            <p:nvPr/>
          </p:nvSpPr>
          <p:spPr>
            <a:xfrm>
              <a:off x="1765342" y="3143765"/>
              <a:ext cx="61370" cy="97852"/>
            </a:xfrm>
            <a:custGeom>
              <a:avLst/>
              <a:gdLst/>
              <a:ahLst/>
              <a:cxnLst/>
              <a:rect l="l" t="t" r="r" b="b"/>
              <a:pathLst>
                <a:path w="982" h="1566" extrusionOk="0">
                  <a:moveTo>
                    <a:pt x="526" y="0"/>
                  </a:moveTo>
                  <a:lnTo>
                    <a:pt x="232" y="45"/>
                  </a:lnTo>
                  <a:lnTo>
                    <a:pt x="142" y="66"/>
                  </a:lnTo>
                  <a:cubicBezTo>
                    <a:pt x="128" y="163"/>
                    <a:pt x="101" y="256"/>
                    <a:pt x="59" y="342"/>
                  </a:cubicBezTo>
                  <a:cubicBezTo>
                    <a:pt x="0" y="467"/>
                    <a:pt x="35" y="612"/>
                    <a:pt x="101" y="660"/>
                  </a:cubicBezTo>
                  <a:cubicBezTo>
                    <a:pt x="229" y="757"/>
                    <a:pt x="291" y="1172"/>
                    <a:pt x="291" y="1172"/>
                  </a:cubicBezTo>
                  <a:lnTo>
                    <a:pt x="163" y="1538"/>
                  </a:lnTo>
                  <a:cubicBezTo>
                    <a:pt x="179" y="1557"/>
                    <a:pt x="219" y="1566"/>
                    <a:pt x="274" y="1566"/>
                  </a:cubicBezTo>
                  <a:cubicBezTo>
                    <a:pt x="458" y="1566"/>
                    <a:pt x="809" y="1473"/>
                    <a:pt x="982" y="1383"/>
                  </a:cubicBezTo>
                  <a:cubicBezTo>
                    <a:pt x="871" y="1127"/>
                    <a:pt x="771" y="1068"/>
                    <a:pt x="757" y="802"/>
                  </a:cubicBezTo>
                  <a:cubicBezTo>
                    <a:pt x="743" y="539"/>
                    <a:pt x="785" y="273"/>
                    <a:pt x="875" y="24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1"/>
            <p:cNvSpPr/>
            <p:nvPr/>
          </p:nvSpPr>
          <p:spPr>
            <a:xfrm>
              <a:off x="1778278" y="3143765"/>
              <a:ext cx="23623" cy="21432"/>
            </a:xfrm>
            <a:custGeom>
              <a:avLst/>
              <a:gdLst/>
              <a:ahLst/>
              <a:cxnLst/>
              <a:rect l="l" t="t" r="r" b="b"/>
              <a:pathLst>
                <a:path w="378" h="343" extrusionOk="0">
                  <a:moveTo>
                    <a:pt x="198" y="0"/>
                  </a:moveTo>
                  <a:lnTo>
                    <a:pt x="80" y="42"/>
                  </a:lnTo>
                  <a:cubicBezTo>
                    <a:pt x="53" y="52"/>
                    <a:pt x="1" y="322"/>
                    <a:pt x="156" y="342"/>
                  </a:cubicBezTo>
                  <a:cubicBezTo>
                    <a:pt x="156" y="342"/>
                    <a:pt x="339" y="339"/>
                    <a:pt x="377" y="17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1"/>
            <p:cNvSpPr/>
            <p:nvPr/>
          </p:nvSpPr>
          <p:spPr>
            <a:xfrm>
              <a:off x="1759530" y="3067970"/>
              <a:ext cx="59620" cy="88979"/>
            </a:xfrm>
            <a:custGeom>
              <a:avLst/>
              <a:gdLst/>
              <a:ahLst/>
              <a:cxnLst/>
              <a:rect l="l" t="t" r="r" b="b"/>
              <a:pathLst>
                <a:path w="954" h="1424" extrusionOk="0">
                  <a:moveTo>
                    <a:pt x="515" y="0"/>
                  </a:moveTo>
                  <a:cubicBezTo>
                    <a:pt x="470" y="0"/>
                    <a:pt x="425" y="7"/>
                    <a:pt x="384" y="21"/>
                  </a:cubicBezTo>
                  <a:cubicBezTo>
                    <a:pt x="232" y="52"/>
                    <a:pt x="107" y="221"/>
                    <a:pt x="100" y="366"/>
                  </a:cubicBezTo>
                  <a:cubicBezTo>
                    <a:pt x="100" y="366"/>
                    <a:pt x="124" y="515"/>
                    <a:pt x="80" y="612"/>
                  </a:cubicBezTo>
                  <a:cubicBezTo>
                    <a:pt x="0" y="785"/>
                    <a:pt x="93" y="1044"/>
                    <a:pt x="370" y="1054"/>
                  </a:cubicBezTo>
                  <a:lnTo>
                    <a:pt x="377" y="1054"/>
                  </a:lnTo>
                  <a:lnTo>
                    <a:pt x="384" y="1203"/>
                  </a:lnTo>
                  <a:lnTo>
                    <a:pt x="384" y="1217"/>
                  </a:lnTo>
                  <a:lnTo>
                    <a:pt x="380" y="1300"/>
                  </a:lnTo>
                  <a:cubicBezTo>
                    <a:pt x="365" y="1378"/>
                    <a:pt x="401" y="1423"/>
                    <a:pt x="454" y="1423"/>
                  </a:cubicBezTo>
                  <a:cubicBezTo>
                    <a:pt x="494" y="1423"/>
                    <a:pt x="543" y="1398"/>
                    <a:pt x="584" y="1341"/>
                  </a:cubicBezTo>
                  <a:cubicBezTo>
                    <a:pt x="598" y="1320"/>
                    <a:pt x="605" y="1296"/>
                    <a:pt x="605" y="1268"/>
                  </a:cubicBezTo>
                  <a:lnTo>
                    <a:pt x="601" y="1033"/>
                  </a:lnTo>
                  <a:lnTo>
                    <a:pt x="601" y="1020"/>
                  </a:lnTo>
                  <a:cubicBezTo>
                    <a:pt x="712" y="978"/>
                    <a:pt x="798" y="885"/>
                    <a:pt x="830" y="771"/>
                  </a:cubicBezTo>
                  <a:lnTo>
                    <a:pt x="944" y="294"/>
                  </a:lnTo>
                  <a:cubicBezTo>
                    <a:pt x="954" y="131"/>
                    <a:pt x="695" y="10"/>
                    <a:pt x="5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1"/>
            <p:cNvSpPr/>
            <p:nvPr/>
          </p:nvSpPr>
          <p:spPr>
            <a:xfrm>
              <a:off x="1807213" y="3109148"/>
              <a:ext cx="10687" cy="11122"/>
            </a:xfrm>
            <a:custGeom>
              <a:avLst/>
              <a:gdLst/>
              <a:ahLst/>
              <a:cxnLst/>
              <a:rect l="l" t="t" r="r" b="b"/>
              <a:pathLst>
                <a:path w="171" h="178" extrusionOk="0">
                  <a:moveTo>
                    <a:pt x="110" y="1"/>
                  </a:moveTo>
                  <a:cubicBezTo>
                    <a:pt x="81" y="1"/>
                    <a:pt x="48" y="24"/>
                    <a:pt x="25" y="63"/>
                  </a:cubicBezTo>
                  <a:cubicBezTo>
                    <a:pt x="1" y="112"/>
                    <a:pt x="8" y="160"/>
                    <a:pt x="42" y="174"/>
                  </a:cubicBezTo>
                  <a:cubicBezTo>
                    <a:pt x="48" y="176"/>
                    <a:pt x="54" y="178"/>
                    <a:pt x="60" y="178"/>
                  </a:cubicBezTo>
                  <a:cubicBezTo>
                    <a:pt x="90" y="178"/>
                    <a:pt x="126" y="152"/>
                    <a:pt x="146" y="115"/>
                  </a:cubicBezTo>
                  <a:cubicBezTo>
                    <a:pt x="170" y="67"/>
                    <a:pt x="163" y="18"/>
                    <a:pt x="129" y="5"/>
                  </a:cubicBezTo>
                  <a:cubicBezTo>
                    <a:pt x="123" y="2"/>
                    <a:pt x="117" y="1"/>
                    <a:pt x="11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1"/>
            <p:cNvSpPr/>
            <p:nvPr/>
          </p:nvSpPr>
          <p:spPr>
            <a:xfrm>
              <a:off x="1763592" y="3061972"/>
              <a:ext cx="67057" cy="58299"/>
            </a:xfrm>
            <a:custGeom>
              <a:avLst/>
              <a:gdLst/>
              <a:ahLst/>
              <a:cxnLst/>
              <a:rect l="l" t="t" r="r" b="b"/>
              <a:pathLst>
                <a:path w="1073" h="933" extrusionOk="0">
                  <a:moveTo>
                    <a:pt x="433" y="0"/>
                  </a:moveTo>
                  <a:cubicBezTo>
                    <a:pt x="409" y="0"/>
                    <a:pt x="386" y="1"/>
                    <a:pt x="364" y="3"/>
                  </a:cubicBezTo>
                  <a:lnTo>
                    <a:pt x="357" y="3"/>
                  </a:lnTo>
                  <a:cubicBezTo>
                    <a:pt x="336" y="3"/>
                    <a:pt x="319" y="6"/>
                    <a:pt x="298" y="10"/>
                  </a:cubicBezTo>
                  <a:lnTo>
                    <a:pt x="295" y="10"/>
                  </a:lnTo>
                  <a:cubicBezTo>
                    <a:pt x="274" y="13"/>
                    <a:pt x="257" y="17"/>
                    <a:pt x="239" y="20"/>
                  </a:cubicBezTo>
                  <a:lnTo>
                    <a:pt x="229" y="23"/>
                  </a:lnTo>
                  <a:cubicBezTo>
                    <a:pt x="212" y="30"/>
                    <a:pt x="191" y="34"/>
                    <a:pt x="177" y="44"/>
                  </a:cubicBezTo>
                  <a:lnTo>
                    <a:pt x="167" y="48"/>
                  </a:lnTo>
                  <a:cubicBezTo>
                    <a:pt x="153" y="55"/>
                    <a:pt x="139" y="61"/>
                    <a:pt x="125" y="68"/>
                  </a:cubicBezTo>
                  <a:lnTo>
                    <a:pt x="115" y="75"/>
                  </a:lnTo>
                  <a:cubicBezTo>
                    <a:pt x="101" y="86"/>
                    <a:pt x="87" y="96"/>
                    <a:pt x="73" y="110"/>
                  </a:cubicBezTo>
                  <a:lnTo>
                    <a:pt x="66" y="117"/>
                  </a:lnTo>
                  <a:cubicBezTo>
                    <a:pt x="56" y="127"/>
                    <a:pt x="46" y="141"/>
                    <a:pt x="39" y="155"/>
                  </a:cubicBezTo>
                  <a:lnTo>
                    <a:pt x="32" y="162"/>
                  </a:lnTo>
                  <a:cubicBezTo>
                    <a:pt x="25" y="179"/>
                    <a:pt x="18" y="196"/>
                    <a:pt x="11" y="214"/>
                  </a:cubicBezTo>
                  <a:cubicBezTo>
                    <a:pt x="11" y="217"/>
                    <a:pt x="11" y="220"/>
                    <a:pt x="8" y="224"/>
                  </a:cubicBezTo>
                  <a:cubicBezTo>
                    <a:pt x="4" y="245"/>
                    <a:pt x="1" y="265"/>
                    <a:pt x="1" y="290"/>
                  </a:cubicBezTo>
                  <a:cubicBezTo>
                    <a:pt x="1" y="331"/>
                    <a:pt x="15" y="376"/>
                    <a:pt x="32" y="417"/>
                  </a:cubicBezTo>
                  <a:cubicBezTo>
                    <a:pt x="25" y="452"/>
                    <a:pt x="21" y="490"/>
                    <a:pt x="21" y="525"/>
                  </a:cubicBezTo>
                  <a:cubicBezTo>
                    <a:pt x="25" y="493"/>
                    <a:pt x="32" y="462"/>
                    <a:pt x="46" y="435"/>
                  </a:cubicBezTo>
                  <a:cubicBezTo>
                    <a:pt x="46" y="435"/>
                    <a:pt x="49" y="438"/>
                    <a:pt x="56" y="438"/>
                  </a:cubicBezTo>
                  <a:cubicBezTo>
                    <a:pt x="56" y="449"/>
                    <a:pt x="49" y="455"/>
                    <a:pt x="49" y="466"/>
                  </a:cubicBezTo>
                  <a:cubicBezTo>
                    <a:pt x="49" y="466"/>
                    <a:pt x="49" y="469"/>
                    <a:pt x="49" y="469"/>
                  </a:cubicBezTo>
                  <a:lnTo>
                    <a:pt x="180" y="469"/>
                  </a:lnTo>
                  <a:cubicBezTo>
                    <a:pt x="277" y="469"/>
                    <a:pt x="377" y="476"/>
                    <a:pt x="471" y="497"/>
                  </a:cubicBezTo>
                  <a:cubicBezTo>
                    <a:pt x="547" y="514"/>
                    <a:pt x="619" y="542"/>
                    <a:pt x="692" y="563"/>
                  </a:cubicBezTo>
                  <a:cubicBezTo>
                    <a:pt x="695" y="487"/>
                    <a:pt x="692" y="435"/>
                    <a:pt x="692" y="424"/>
                  </a:cubicBezTo>
                  <a:lnTo>
                    <a:pt x="692" y="424"/>
                  </a:lnTo>
                  <a:cubicBezTo>
                    <a:pt x="706" y="462"/>
                    <a:pt x="723" y="497"/>
                    <a:pt x="744" y="531"/>
                  </a:cubicBezTo>
                  <a:cubicBezTo>
                    <a:pt x="744" y="531"/>
                    <a:pt x="882" y="760"/>
                    <a:pt x="844" y="932"/>
                  </a:cubicBezTo>
                  <a:cubicBezTo>
                    <a:pt x="848" y="932"/>
                    <a:pt x="1072" y="397"/>
                    <a:pt x="941" y="245"/>
                  </a:cubicBezTo>
                  <a:cubicBezTo>
                    <a:pt x="927" y="224"/>
                    <a:pt x="903" y="214"/>
                    <a:pt x="879" y="214"/>
                  </a:cubicBezTo>
                  <a:cubicBezTo>
                    <a:pt x="813" y="44"/>
                    <a:pt x="623" y="13"/>
                    <a:pt x="505" y="3"/>
                  </a:cubicBezTo>
                  <a:cubicBezTo>
                    <a:pt x="481" y="1"/>
                    <a:pt x="457" y="0"/>
                    <a:pt x="43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1"/>
            <p:cNvSpPr/>
            <p:nvPr/>
          </p:nvSpPr>
          <p:spPr>
            <a:xfrm>
              <a:off x="1679349" y="3234680"/>
              <a:ext cx="66807" cy="16246"/>
            </a:xfrm>
            <a:custGeom>
              <a:avLst/>
              <a:gdLst/>
              <a:ahLst/>
              <a:cxnLst/>
              <a:rect l="l" t="t" r="r" b="b"/>
              <a:pathLst>
                <a:path w="1069" h="260" extrusionOk="0">
                  <a:moveTo>
                    <a:pt x="1" y="0"/>
                  </a:moveTo>
                  <a:lnTo>
                    <a:pt x="340" y="208"/>
                  </a:lnTo>
                  <a:cubicBezTo>
                    <a:pt x="340" y="208"/>
                    <a:pt x="427" y="260"/>
                    <a:pt x="540" y="260"/>
                  </a:cubicBezTo>
                  <a:cubicBezTo>
                    <a:pt x="596" y="260"/>
                    <a:pt x="659" y="247"/>
                    <a:pt x="720" y="208"/>
                  </a:cubicBezTo>
                  <a:lnTo>
                    <a:pt x="1069" y="0"/>
                  </a:lnTo>
                  <a:lnTo>
                    <a:pt x="848" y="49"/>
                  </a:lnTo>
                  <a:cubicBezTo>
                    <a:pt x="745" y="62"/>
                    <a:pt x="642" y="71"/>
                    <a:pt x="539" y="71"/>
                  </a:cubicBezTo>
                  <a:cubicBezTo>
                    <a:pt x="426" y="71"/>
                    <a:pt x="313" y="60"/>
                    <a:pt x="198" y="3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1"/>
            <p:cNvSpPr/>
            <p:nvPr/>
          </p:nvSpPr>
          <p:spPr>
            <a:xfrm>
              <a:off x="1679349" y="3230119"/>
              <a:ext cx="66807" cy="10872"/>
            </a:xfrm>
            <a:custGeom>
              <a:avLst/>
              <a:gdLst/>
              <a:ahLst/>
              <a:cxnLst/>
              <a:rect l="l" t="t" r="r" b="b"/>
              <a:pathLst>
                <a:path w="1069" h="174" extrusionOk="0">
                  <a:moveTo>
                    <a:pt x="537" y="1"/>
                  </a:moveTo>
                  <a:cubicBezTo>
                    <a:pt x="239" y="1"/>
                    <a:pt x="1" y="35"/>
                    <a:pt x="1" y="73"/>
                  </a:cubicBezTo>
                  <a:cubicBezTo>
                    <a:pt x="1" y="115"/>
                    <a:pt x="243" y="173"/>
                    <a:pt x="537" y="173"/>
                  </a:cubicBezTo>
                  <a:cubicBezTo>
                    <a:pt x="830" y="173"/>
                    <a:pt x="1069" y="115"/>
                    <a:pt x="1069" y="73"/>
                  </a:cubicBezTo>
                  <a:cubicBezTo>
                    <a:pt x="1069" y="32"/>
                    <a:pt x="830" y="1"/>
                    <a:pt x="5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1"/>
            <p:cNvSpPr/>
            <p:nvPr/>
          </p:nvSpPr>
          <p:spPr>
            <a:xfrm>
              <a:off x="1680473" y="3230744"/>
              <a:ext cx="64620" cy="10248"/>
            </a:xfrm>
            <a:custGeom>
              <a:avLst/>
              <a:gdLst/>
              <a:ahLst/>
              <a:cxnLst/>
              <a:rect l="l" t="t" r="r" b="b"/>
              <a:pathLst>
                <a:path w="1034" h="164" extrusionOk="0">
                  <a:moveTo>
                    <a:pt x="519" y="1"/>
                  </a:moveTo>
                  <a:cubicBezTo>
                    <a:pt x="232" y="1"/>
                    <a:pt x="0" y="32"/>
                    <a:pt x="0" y="70"/>
                  </a:cubicBezTo>
                  <a:cubicBezTo>
                    <a:pt x="0" y="112"/>
                    <a:pt x="232" y="163"/>
                    <a:pt x="519" y="163"/>
                  </a:cubicBezTo>
                  <a:cubicBezTo>
                    <a:pt x="802" y="163"/>
                    <a:pt x="1034" y="112"/>
                    <a:pt x="1034" y="70"/>
                  </a:cubicBezTo>
                  <a:cubicBezTo>
                    <a:pt x="1034" y="32"/>
                    <a:pt x="802" y="1"/>
                    <a:pt x="51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1"/>
            <p:cNvSpPr/>
            <p:nvPr/>
          </p:nvSpPr>
          <p:spPr>
            <a:xfrm>
              <a:off x="1678724" y="3229057"/>
              <a:ext cx="68120" cy="13684"/>
            </a:xfrm>
            <a:custGeom>
              <a:avLst/>
              <a:gdLst/>
              <a:ahLst/>
              <a:cxnLst/>
              <a:rect l="l" t="t" r="r" b="b"/>
              <a:pathLst>
                <a:path w="1090" h="219" extrusionOk="0">
                  <a:moveTo>
                    <a:pt x="547" y="56"/>
                  </a:moveTo>
                  <a:cubicBezTo>
                    <a:pt x="788" y="56"/>
                    <a:pt x="958" y="80"/>
                    <a:pt x="1017" y="101"/>
                  </a:cubicBezTo>
                  <a:cubicBezTo>
                    <a:pt x="958" y="125"/>
                    <a:pt x="782" y="159"/>
                    <a:pt x="547" y="159"/>
                  </a:cubicBezTo>
                  <a:cubicBezTo>
                    <a:pt x="308" y="159"/>
                    <a:pt x="132" y="125"/>
                    <a:pt x="73" y="101"/>
                  </a:cubicBezTo>
                  <a:cubicBezTo>
                    <a:pt x="132" y="83"/>
                    <a:pt x="301" y="56"/>
                    <a:pt x="547" y="56"/>
                  </a:cubicBezTo>
                  <a:close/>
                  <a:moveTo>
                    <a:pt x="547" y="0"/>
                  </a:moveTo>
                  <a:cubicBezTo>
                    <a:pt x="381" y="0"/>
                    <a:pt x="0" y="7"/>
                    <a:pt x="0" y="97"/>
                  </a:cubicBezTo>
                  <a:cubicBezTo>
                    <a:pt x="0" y="190"/>
                    <a:pt x="367" y="218"/>
                    <a:pt x="547" y="218"/>
                  </a:cubicBezTo>
                  <a:cubicBezTo>
                    <a:pt x="723" y="218"/>
                    <a:pt x="1089" y="187"/>
                    <a:pt x="1089" y="97"/>
                  </a:cubicBezTo>
                  <a:cubicBezTo>
                    <a:pt x="1089" y="7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1"/>
            <p:cNvSpPr/>
            <p:nvPr/>
          </p:nvSpPr>
          <p:spPr>
            <a:xfrm>
              <a:off x="1685411" y="3220809"/>
              <a:ext cx="62058" cy="20120"/>
            </a:xfrm>
            <a:custGeom>
              <a:avLst/>
              <a:gdLst/>
              <a:ahLst/>
              <a:cxnLst/>
              <a:rect l="l" t="t" r="r" b="b"/>
              <a:pathLst>
                <a:path w="993" h="322" extrusionOk="0">
                  <a:moveTo>
                    <a:pt x="419" y="0"/>
                  </a:moveTo>
                  <a:cubicBezTo>
                    <a:pt x="371" y="0"/>
                    <a:pt x="326" y="11"/>
                    <a:pt x="284" y="32"/>
                  </a:cubicBezTo>
                  <a:lnTo>
                    <a:pt x="90" y="153"/>
                  </a:lnTo>
                  <a:lnTo>
                    <a:pt x="87" y="153"/>
                  </a:lnTo>
                  <a:cubicBezTo>
                    <a:pt x="77" y="156"/>
                    <a:pt x="66" y="160"/>
                    <a:pt x="56" y="167"/>
                  </a:cubicBezTo>
                  <a:lnTo>
                    <a:pt x="46" y="170"/>
                  </a:lnTo>
                  <a:cubicBezTo>
                    <a:pt x="42" y="174"/>
                    <a:pt x="35" y="177"/>
                    <a:pt x="32" y="181"/>
                  </a:cubicBezTo>
                  <a:lnTo>
                    <a:pt x="25" y="188"/>
                  </a:lnTo>
                  <a:cubicBezTo>
                    <a:pt x="21" y="191"/>
                    <a:pt x="18" y="195"/>
                    <a:pt x="18" y="198"/>
                  </a:cubicBezTo>
                  <a:cubicBezTo>
                    <a:pt x="14" y="198"/>
                    <a:pt x="14" y="201"/>
                    <a:pt x="11" y="205"/>
                  </a:cubicBezTo>
                  <a:cubicBezTo>
                    <a:pt x="11" y="205"/>
                    <a:pt x="8" y="205"/>
                    <a:pt x="8" y="208"/>
                  </a:cubicBezTo>
                  <a:cubicBezTo>
                    <a:pt x="1" y="219"/>
                    <a:pt x="1" y="233"/>
                    <a:pt x="4" y="246"/>
                  </a:cubicBezTo>
                  <a:cubicBezTo>
                    <a:pt x="102" y="307"/>
                    <a:pt x="278" y="322"/>
                    <a:pt x="425" y="322"/>
                  </a:cubicBezTo>
                  <a:cubicBezTo>
                    <a:pt x="564" y="322"/>
                    <a:pt x="678" y="309"/>
                    <a:pt x="678" y="309"/>
                  </a:cubicBezTo>
                  <a:cubicBezTo>
                    <a:pt x="993" y="267"/>
                    <a:pt x="892" y="198"/>
                    <a:pt x="858" y="174"/>
                  </a:cubicBezTo>
                  <a:cubicBezTo>
                    <a:pt x="837" y="160"/>
                    <a:pt x="751" y="112"/>
                    <a:pt x="685" y="74"/>
                  </a:cubicBezTo>
                  <a:lnTo>
                    <a:pt x="681" y="74"/>
                  </a:lnTo>
                  <a:lnTo>
                    <a:pt x="675" y="70"/>
                  </a:lnTo>
                  <a:lnTo>
                    <a:pt x="619" y="39"/>
                  </a:lnTo>
                  <a:lnTo>
                    <a:pt x="612" y="32"/>
                  </a:lnTo>
                  <a:cubicBezTo>
                    <a:pt x="564" y="11"/>
                    <a:pt x="513" y="0"/>
                    <a:pt x="462" y="0"/>
                  </a:cubicBezTo>
                  <a:cubicBezTo>
                    <a:pt x="454" y="0"/>
                    <a:pt x="447" y="1"/>
                    <a:pt x="440" y="1"/>
                  </a:cubicBezTo>
                  <a:cubicBezTo>
                    <a:pt x="433" y="1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1"/>
            <p:cNvSpPr/>
            <p:nvPr/>
          </p:nvSpPr>
          <p:spPr>
            <a:xfrm>
              <a:off x="1773091" y="3144577"/>
              <a:ext cx="45184" cy="105725"/>
            </a:xfrm>
            <a:custGeom>
              <a:avLst/>
              <a:gdLst/>
              <a:ahLst/>
              <a:cxnLst/>
              <a:rect l="l" t="t" r="r" b="b"/>
              <a:pathLst>
                <a:path w="723" h="1692" extrusionOk="0">
                  <a:moveTo>
                    <a:pt x="602" y="1"/>
                  </a:moveTo>
                  <a:lnTo>
                    <a:pt x="602" y="1"/>
                  </a:lnTo>
                  <a:cubicBezTo>
                    <a:pt x="588" y="56"/>
                    <a:pt x="592" y="112"/>
                    <a:pt x="613" y="163"/>
                  </a:cubicBezTo>
                  <a:cubicBezTo>
                    <a:pt x="614" y="169"/>
                    <a:pt x="615" y="174"/>
                    <a:pt x="617" y="179"/>
                  </a:cubicBezTo>
                  <a:lnTo>
                    <a:pt x="617" y="179"/>
                  </a:lnTo>
                  <a:cubicBezTo>
                    <a:pt x="613" y="120"/>
                    <a:pt x="607" y="60"/>
                    <a:pt x="602" y="1"/>
                  </a:cubicBezTo>
                  <a:close/>
                  <a:moveTo>
                    <a:pt x="617" y="179"/>
                  </a:moveTo>
                  <a:cubicBezTo>
                    <a:pt x="631" y="393"/>
                    <a:pt x="634" y="607"/>
                    <a:pt x="585" y="813"/>
                  </a:cubicBezTo>
                  <a:cubicBezTo>
                    <a:pt x="519" y="1076"/>
                    <a:pt x="333" y="1228"/>
                    <a:pt x="77" y="1321"/>
                  </a:cubicBezTo>
                  <a:lnTo>
                    <a:pt x="77" y="1318"/>
                  </a:lnTo>
                  <a:cubicBezTo>
                    <a:pt x="42" y="1380"/>
                    <a:pt x="1" y="1688"/>
                    <a:pt x="70" y="1691"/>
                  </a:cubicBezTo>
                  <a:cubicBezTo>
                    <a:pt x="70" y="1691"/>
                    <a:pt x="71" y="1691"/>
                    <a:pt x="71" y="1691"/>
                  </a:cubicBezTo>
                  <a:cubicBezTo>
                    <a:pt x="101" y="1691"/>
                    <a:pt x="236" y="1563"/>
                    <a:pt x="263" y="1549"/>
                  </a:cubicBezTo>
                  <a:cubicBezTo>
                    <a:pt x="492" y="1432"/>
                    <a:pt x="637" y="1183"/>
                    <a:pt x="678" y="931"/>
                  </a:cubicBezTo>
                  <a:cubicBezTo>
                    <a:pt x="722" y="680"/>
                    <a:pt x="680" y="423"/>
                    <a:pt x="617" y="17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87" name="Google Shape;4787;p51"/>
          <p:cNvSpPr/>
          <p:nvPr/>
        </p:nvSpPr>
        <p:spPr>
          <a:xfrm>
            <a:off x="5031636" y="1460537"/>
            <a:ext cx="621281" cy="572680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8" name="Google Shape;4788;p51"/>
          <p:cNvSpPr/>
          <p:nvPr/>
        </p:nvSpPr>
        <p:spPr>
          <a:xfrm>
            <a:off x="5031636" y="2513563"/>
            <a:ext cx="621281" cy="572680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9" name="Google Shape;4789;p51"/>
          <p:cNvSpPr/>
          <p:nvPr/>
        </p:nvSpPr>
        <p:spPr>
          <a:xfrm>
            <a:off x="5031636" y="3551415"/>
            <a:ext cx="621281" cy="572680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0" name="Google Shape;4790;p51"/>
          <p:cNvSpPr txBox="1">
            <a:spLocks noGrp="1"/>
          </p:cNvSpPr>
          <p:nvPr>
            <p:ph type="ctrTitle" idx="4294967295"/>
          </p:nvPr>
        </p:nvSpPr>
        <p:spPr>
          <a:xfrm>
            <a:off x="5105737" y="1521750"/>
            <a:ext cx="4731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A</a:t>
            </a:r>
            <a:endParaRPr sz="2000" b="1"/>
          </a:p>
        </p:txBody>
      </p:sp>
      <p:cxnSp>
        <p:nvCxnSpPr>
          <p:cNvPr id="4791" name="Google Shape;4791;p51"/>
          <p:cNvCxnSpPr/>
          <p:nvPr/>
        </p:nvCxnSpPr>
        <p:spPr>
          <a:xfrm>
            <a:off x="5895850" y="2286325"/>
            <a:ext cx="22731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792" name="Google Shape;4792;p51"/>
          <p:cNvSpPr txBox="1">
            <a:spLocks noGrp="1"/>
          </p:cNvSpPr>
          <p:nvPr>
            <p:ph type="ctrTitle" idx="4294967295"/>
          </p:nvPr>
        </p:nvSpPr>
        <p:spPr>
          <a:xfrm>
            <a:off x="5105725" y="2581875"/>
            <a:ext cx="4731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B</a:t>
            </a:r>
            <a:endParaRPr sz="2000" b="1"/>
          </a:p>
        </p:txBody>
      </p:sp>
      <p:cxnSp>
        <p:nvCxnSpPr>
          <p:cNvPr id="4793" name="Google Shape;4793;p51"/>
          <p:cNvCxnSpPr/>
          <p:nvPr/>
        </p:nvCxnSpPr>
        <p:spPr>
          <a:xfrm>
            <a:off x="5895850" y="3346439"/>
            <a:ext cx="22731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794" name="Google Shape;4794;p51"/>
          <p:cNvSpPr txBox="1">
            <a:spLocks noGrp="1"/>
          </p:cNvSpPr>
          <p:nvPr>
            <p:ph type="ctrTitle" idx="4294967295"/>
          </p:nvPr>
        </p:nvSpPr>
        <p:spPr>
          <a:xfrm>
            <a:off x="5105714" y="3605202"/>
            <a:ext cx="4731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C</a:t>
            </a:r>
            <a:endParaRPr sz="2000" b="1"/>
          </a:p>
        </p:txBody>
      </p:sp>
      <p:cxnSp>
        <p:nvCxnSpPr>
          <p:cNvPr id="4795" name="Google Shape;4795;p51"/>
          <p:cNvCxnSpPr/>
          <p:nvPr/>
        </p:nvCxnSpPr>
        <p:spPr>
          <a:xfrm>
            <a:off x="5895850" y="4365974"/>
            <a:ext cx="22731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4796" name="Google Shape;4796;p51"/>
          <p:cNvCxnSpPr>
            <a:stCxn id="4790" idx="1"/>
          </p:cNvCxnSpPr>
          <p:nvPr/>
        </p:nvCxnSpPr>
        <p:spPr>
          <a:xfrm flipH="1">
            <a:off x="3765937" y="1746900"/>
            <a:ext cx="1339800" cy="435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797" name="Google Shape;4797;p51"/>
          <p:cNvCxnSpPr>
            <a:stCxn id="4792" idx="1"/>
          </p:cNvCxnSpPr>
          <p:nvPr/>
        </p:nvCxnSpPr>
        <p:spPr>
          <a:xfrm flipH="1">
            <a:off x="2239225" y="2807025"/>
            <a:ext cx="2866500" cy="3792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798" name="Google Shape;4798;p51"/>
          <p:cNvCxnSpPr>
            <a:stCxn id="4794" idx="1"/>
          </p:cNvCxnSpPr>
          <p:nvPr/>
        </p:nvCxnSpPr>
        <p:spPr>
          <a:xfrm rot="10800000">
            <a:off x="1217414" y="2560452"/>
            <a:ext cx="3888300" cy="12699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99" name="Google Shape;4799;p51"/>
          <p:cNvSpPr txBox="1">
            <a:spLocks noGrp="1"/>
          </p:cNvSpPr>
          <p:nvPr>
            <p:ph type="subTitle" idx="2"/>
          </p:nvPr>
        </p:nvSpPr>
        <p:spPr>
          <a:xfrm>
            <a:off x="5804650" y="2471898"/>
            <a:ext cx="245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4800" name="Google Shape;4800;p51"/>
          <p:cNvSpPr txBox="1">
            <a:spLocks noGrp="1"/>
          </p:cNvSpPr>
          <p:nvPr>
            <p:ph type="subTitle" idx="3"/>
          </p:nvPr>
        </p:nvSpPr>
        <p:spPr>
          <a:xfrm>
            <a:off x="5804650" y="3490329"/>
            <a:ext cx="245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5" name="Google Shape;4805;p52"/>
          <p:cNvSpPr txBox="1">
            <a:spLocks noGrp="1"/>
          </p:cNvSpPr>
          <p:nvPr>
            <p:ph type="title" idx="2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Assignment</a:t>
            </a:r>
            <a:endParaRPr/>
          </a:p>
        </p:txBody>
      </p:sp>
      <p:sp>
        <p:nvSpPr>
          <p:cNvPr id="4806" name="Google Shape;4806;p52"/>
          <p:cNvSpPr txBox="1">
            <a:spLocks noGrp="1"/>
          </p:cNvSpPr>
          <p:nvPr>
            <p:ph type="subTitle" idx="1"/>
          </p:nvPr>
        </p:nvSpPr>
        <p:spPr>
          <a:xfrm flipH="1">
            <a:off x="3036850" y="1777625"/>
            <a:ext cx="3070200" cy="13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place. It’s full of iron oxide dust, which gives the planet its reddish cast</a:t>
            </a:r>
            <a:endParaRPr/>
          </a:p>
        </p:txBody>
      </p:sp>
      <p:sp>
        <p:nvSpPr>
          <p:cNvPr id="4807" name="Google Shape;4807;p52"/>
          <p:cNvSpPr txBox="1">
            <a:spLocks noGrp="1"/>
          </p:cNvSpPr>
          <p:nvPr>
            <p:ph type="title"/>
          </p:nvPr>
        </p:nvSpPr>
        <p:spPr>
          <a:xfrm>
            <a:off x="2841900" y="1306175"/>
            <a:ext cx="3460200" cy="52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Let’s write an essay</a:t>
            </a:r>
            <a:endParaRPr/>
          </a:p>
        </p:txBody>
      </p:sp>
      <p:sp>
        <p:nvSpPr>
          <p:cNvPr id="4808" name="Google Shape;4808;p52"/>
          <p:cNvSpPr/>
          <p:nvPr/>
        </p:nvSpPr>
        <p:spPr>
          <a:xfrm>
            <a:off x="1532625" y="3338525"/>
            <a:ext cx="908100" cy="908700"/>
          </a:xfrm>
          <a:prstGeom prst="roundRect">
            <a:avLst>
              <a:gd name="adj" fmla="val 50000"/>
            </a:avLst>
          </a:prstGeom>
          <a:solidFill>
            <a:srgbClr val="7ECCC6">
              <a:alpha val="39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9" name="Google Shape;4809;p52"/>
          <p:cNvSpPr/>
          <p:nvPr/>
        </p:nvSpPr>
        <p:spPr>
          <a:xfrm>
            <a:off x="3256175" y="3338525"/>
            <a:ext cx="908100" cy="908700"/>
          </a:xfrm>
          <a:prstGeom prst="roundRect">
            <a:avLst>
              <a:gd name="adj" fmla="val 50000"/>
            </a:avLst>
          </a:prstGeom>
          <a:solidFill>
            <a:srgbClr val="7ECCC6">
              <a:alpha val="39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0" name="Google Shape;4810;p52"/>
          <p:cNvSpPr/>
          <p:nvPr/>
        </p:nvSpPr>
        <p:spPr>
          <a:xfrm>
            <a:off x="4979725" y="3338525"/>
            <a:ext cx="908100" cy="908700"/>
          </a:xfrm>
          <a:prstGeom prst="roundRect">
            <a:avLst>
              <a:gd name="adj" fmla="val 50000"/>
            </a:avLst>
          </a:prstGeom>
          <a:solidFill>
            <a:srgbClr val="7ECCC6">
              <a:alpha val="39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11" name="Google Shape;4811;p52"/>
          <p:cNvSpPr/>
          <p:nvPr/>
        </p:nvSpPr>
        <p:spPr>
          <a:xfrm>
            <a:off x="6703275" y="3338525"/>
            <a:ext cx="908100" cy="908700"/>
          </a:xfrm>
          <a:prstGeom prst="roundRect">
            <a:avLst>
              <a:gd name="adj" fmla="val 50000"/>
            </a:avLst>
          </a:prstGeom>
          <a:solidFill>
            <a:srgbClr val="7ECCC6">
              <a:alpha val="39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2" name="Google Shape;4812;p52"/>
          <p:cNvGrpSpPr/>
          <p:nvPr/>
        </p:nvGrpSpPr>
        <p:grpSpPr>
          <a:xfrm>
            <a:off x="1611911" y="3631655"/>
            <a:ext cx="749436" cy="491786"/>
            <a:chOff x="4137750" y="3198325"/>
            <a:chExt cx="2393600" cy="1570700"/>
          </a:xfrm>
        </p:grpSpPr>
        <p:sp>
          <p:nvSpPr>
            <p:cNvPr id="4813" name="Google Shape;4813;p52"/>
            <p:cNvSpPr/>
            <p:nvPr/>
          </p:nvSpPr>
          <p:spPr>
            <a:xfrm>
              <a:off x="4671225" y="3198325"/>
              <a:ext cx="212250" cy="320975"/>
            </a:xfrm>
            <a:custGeom>
              <a:avLst/>
              <a:gdLst/>
              <a:ahLst/>
              <a:cxnLst/>
              <a:rect l="l" t="t" r="r" b="b"/>
              <a:pathLst>
                <a:path w="8490" h="12839" extrusionOk="0">
                  <a:moveTo>
                    <a:pt x="675" y="1"/>
                  </a:moveTo>
                  <a:cubicBezTo>
                    <a:pt x="675" y="1"/>
                    <a:pt x="1" y="1317"/>
                    <a:pt x="42" y="2146"/>
                  </a:cubicBezTo>
                  <a:cubicBezTo>
                    <a:pt x="84" y="2975"/>
                    <a:pt x="53" y="2146"/>
                    <a:pt x="2540" y="7339"/>
                  </a:cubicBezTo>
                  <a:cubicBezTo>
                    <a:pt x="3551" y="9483"/>
                    <a:pt x="3781" y="9905"/>
                    <a:pt x="3847" y="9905"/>
                  </a:cubicBezTo>
                  <a:cubicBezTo>
                    <a:pt x="3890" y="9905"/>
                    <a:pt x="3864" y="9727"/>
                    <a:pt x="3938" y="9727"/>
                  </a:cubicBezTo>
                  <a:cubicBezTo>
                    <a:pt x="4027" y="9727"/>
                    <a:pt x="4261" y="9985"/>
                    <a:pt x="4934" y="11121"/>
                  </a:cubicBezTo>
                  <a:cubicBezTo>
                    <a:pt x="5708" y="12427"/>
                    <a:pt x="6003" y="12839"/>
                    <a:pt x="6068" y="12839"/>
                  </a:cubicBezTo>
                  <a:cubicBezTo>
                    <a:pt x="6179" y="12839"/>
                    <a:pt x="5618" y="11640"/>
                    <a:pt x="5618" y="11640"/>
                  </a:cubicBezTo>
                  <a:lnTo>
                    <a:pt x="5618" y="11640"/>
                  </a:lnTo>
                  <a:lnTo>
                    <a:pt x="6416" y="12044"/>
                  </a:lnTo>
                  <a:cubicBezTo>
                    <a:pt x="7100" y="11381"/>
                    <a:pt x="7795" y="10717"/>
                    <a:pt x="8489" y="10054"/>
                  </a:cubicBezTo>
                  <a:cubicBezTo>
                    <a:pt x="7670" y="8209"/>
                    <a:pt x="6841" y="6364"/>
                    <a:pt x="6002" y="4530"/>
                  </a:cubicBezTo>
                  <a:cubicBezTo>
                    <a:pt x="5484" y="3545"/>
                    <a:pt x="4965" y="2561"/>
                    <a:pt x="4437" y="1576"/>
                  </a:cubicBezTo>
                  <a:cubicBezTo>
                    <a:pt x="3183" y="1048"/>
                    <a:pt x="1929" y="519"/>
                    <a:pt x="67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2"/>
            <p:cNvSpPr/>
            <p:nvPr/>
          </p:nvSpPr>
          <p:spPr>
            <a:xfrm>
              <a:off x="4850525" y="3450700"/>
              <a:ext cx="189425" cy="471850"/>
            </a:xfrm>
            <a:custGeom>
              <a:avLst/>
              <a:gdLst/>
              <a:ahLst/>
              <a:cxnLst/>
              <a:rect l="l" t="t" r="r" b="b"/>
              <a:pathLst>
                <a:path w="7577" h="18874" extrusionOk="0">
                  <a:moveTo>
                    <a:pt x="3193" y="0"/>
                  </a:moveTo>
                  <a:cubicBezTo>
                    <a:pt x="2260" y="3006"/>
                    <a:pt x="1338" y="6022"/>
                    <a:pt x="436" y="9048"/>
                  </a:cubicBezTo>
                  <a:cubicBezTo>
                    <a:pt x="239" y="9846"/>
                    <a:pt x="104" y="10655"/>
                    <a:pt x="53" y="11484"/>
                  </a:cubicBezTo>
                  <a:cubicBezTo>
                    <a:pt x="1" y="12582"/>
                    <a:pt x="374" y="12727"/>
                    <a:pt x="1752" y="15806"/>
                  </a:cubicBezTo>
                  <a:cubicBezTo>
                    <a:pt x="3120" y="18873"/>
                    <a:pt x="2778" y="17640"/>
                    <a:pt x="3452" y="18376"/>
                  </a:cubicBezTo>
                  <a:cubicBezTo>
                    <a:pt x="3722" y="18674"/>
                    <a:pt x="4145" y="18764"/>
                    <a:pt x="4557" y="18764"/>
                  </a:cubicBezTo>
                  <a:cubicBezTo>
                    <a:pt x="5174" y="18764"/>
                    <a:pt x="5763" y="18562"/>
                    <a:pt x="5763" y="18562"/>
                  </a:cubicBezTo>
                  <a:cubicBezTo>
                    <a:pt x="6375" y="18158"/>
                    <a:pt x="6976" y="17754"/>
                    <a:pt x="7577" y="17350"/>
                  </a:cubicBezTo>
                  <a:cubicBezTo>
                    <a:pt x="6883" y="14489"/>
                    <a:pt x="6167" y="11639"/>
                    <a:pt x="5452" y="8789"/>
                  </a:cubicBezTo>
                  <a:cubicBezTo>
                    <a:pt x="5380" y="6623"/>
                    <a:pt x="5297" y="4457"/>
                    <a:pt x="5224" y="2281"/>
                  </a:cubicBezTo>
                  <a:cubicBezTo>
                    <a:pt x="4551" y="1524"/>
                    <a:pt x="3877" y="757"/>
                    <a:pt x="319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2"/>
            <p:cNvSpPr/>
            <p:nvPr/>
          </p:nvSpPr>
          <p:spPr>
            <a:xfrm>
              <a:off x="4204075" y="3999725"/>
              <a:ext cx="1102250" cy="545700"/>
            </a:xfrm>
            <a:custGeom>
              <a:avLst/>
              <a:gdLst/>
              <a:ahLst/>
              <a:cxnLst/>
              <a:rect l="l" t="t" r="r" b="b"/>
              <a:pathLst>
                <a:path w="44090" h="21828" extrusionOk="0">
                  <a:moveTo>
                    <a:pt x="41705" y="1"/>
                  </a:moveTo>
                  <a:cubicBezTo>
                    <a:pt x="21568" y="851"/>
                    <a:pt x="6375" y="6893"/>
                    <a:pt x="1" y="9878"/>
                  </a:cubicBezTo>
                  <a:cubicBezTo>
                    <a:pt x="436" y="13857"/>
                    <a:pt x="882" y="17848"/>
                    <a:pt x="1317" y="21827"/>
                  </a:cubicBezTo>
                  <a:cubicBezTo>
                    <a:pt x="6934" y="19993"/>
                    <a:pt x="21309" y="15764"/>
                    <a:pt x="44089" y="15754"/>
                  </a:cubicBezTo>
                  <a:lnTo>
                    <a:pt x="44058" y="9670"/>
                  </a:lnTo>
                  <a:cubicBezTo>
                    <a:pt x="43291" y="6447"/>
                    <a:pt x="42503" y="3224"/>
                    <a:pt x="4170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2"/>
            <p:cNvSpPr/>
            <p:nvPr/>
          </p:nvSpPr>
          <p:spPr>
            <a:xfrm>
              <a:off x="4237250" y="4393575"/>
              <a:ext cx="1084100" cy="375450"/>
            </a:xfrm>
            <a:custGeom>
              <a:avLst/>
              <a:gdLst/>
              <a:ahLst/>
              <a:cxnLst/>
              <a:rect l="l" t="t" r="r" b="b"/>
              <a:pathLst>
                <a:path w="43364" h="15018" extrusionOk="0">
                  <a:moveTo>
                    <a:pt x="42762" y="0"/>
                  </a:moveTo>
                  <a:cubicBezTo>
                    <a:pt x="19992" y="10"/>
                    <a:pt x="5607" y="4239"/>
                    <a:pt x="0" y="6063"/>
                  </a:cubicBezTo>
                  <a:lnTo>
                    <a:pt x="985" y="15018"/>
                  </a:lnTo>
                  <a:cubicBezTo>
                    <a:pt x="14821" y="13494"/>
                    <a:pt x="28729" y="12686"/>
                    <a:pt x="42658" y="12592"/>
                  </a:cubicBezTo>
                  <a:lnTo>
                    <a:pt x="42627" y="8105"/>
                  </a:lnTo>
                  <a:cubicBezTo>
                    <a:pt x="42866" y="7649"/>
                    <a:pt x="43114" y="7182"/>
                    <a:pt x="43363" y="6737"/>
                  </a:cubicBezTo>
                  <a:cubicBezTo>
                    <a:pt x="42897" y="5773"/>
                    <a:pt x="42441" y="4819"/>
                    <a:pt x="41974" y="3866"/>
                  </a:cubicBezTo>
                  <a:cubicBezTo>
                    <a:pt x="42234" y="2881"/>
                    <a:pt x="42493" y="1886"/>
                    <a:pt x="42762" y="891"/>
                  </a:cubicBezTo>
                  <a:lnTo>
                    <a:pt x="4276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2"/>
            <p:cNvSpPr/>
            <p:nvPr/>
          </p:nvSpPr>
          <p:spPr>
            <a:xfrm>
              <a:off x="4137750" y="3198325"/>
              <a:ext cx="797275" cy="732775"/>
            </a:xfrm>
            <a:custGeom>
              <a:avLst/>
              <a:gdLst/>
              <a:ahLst/>
              <a:cxnLst/>
              <a:rect l="l" t="t" r="r" b="b"/>
              <a:pathLst>
                <a:path w="31891" h="29311" extrusionOk="0">
                  <a:moveTo>
                    <a:pt x="22003" y="1"/>
                  </a:moveTo>
                  <a:cubicBezTo>
                    <a:pt x="408" y="7598"/>
                    <a:pt x="76" y="17963"/>
                    <a:pt x="2" y="17963"/>
                  </a:cubicBezTo>
                  <a:cubicBezTo>
                    <a:pt x="1" y="17963"/>
                    <a:pt x="1" y="17962"/>
                    <a:pt x="0" y="17962"/>
                  </a:cubicBezTo>
                  <a:lnTo>
                    <a:pt x="0" y="17962"/>
                  </a:lnTo>
                  <a:cubicBezTo>
                    <a:pt x="425" y="21745"/>
                    <a:pt x="840" y="25527"/>
                    <a:pt x="1255" y="29310"/>
                  </a:cubicBezTo>
                  <a:cubicBezTo>
                    <a:pt x="3079" y="27206"/>
                    <a:pt x="6519" y="23797"/>
                    <a:pt x="12085" y="20615"/>
                  </a:cubicBezTo>
                  <a:cubicBezTo>
                    <a:pt x="17246" y="17672"/>
                    <a:pt x="23952" y="14935"/>
                    <a:pt x="31891" y="12997"/>
                  </a:cubicBezTo>
                  <a:lnTo>
                    <a:pt x="31704" y="10095"/>
                  </a:lnTo>
                  <a:cubicBezTo>
                    <a:pt x="31704" y="10095"/>
                    <a:pt x="29478" y="10030"/>
                    <a:pt x="28161" y="10030"/>
                  </a:cubicBezTo>
                  <a:cubicBezTo>
                    <a:pt x="27667" y="10030"/>
                    <a:pt x="27300" y="10039"/>
                    <a:pt x="27227" y="10064"/>
                  </a:cubicBezTo>
                  <a:cubicBezTo>
                    <a:pt x="27225" y="10065"/>
                    <a:pt x="27222" y="10065"/>
                    <a:pt x="27220" y="10065"/>
                  </a:cubicBezTo>
                  <a:cubicBezTo>
                    <a:pt x="26924" y="10065"/>
                    <a:pt x="24784" y="4105"/>
                    <a:pt x="24760" y="4105"/>
                  </a:cubicBezTo>
                  <a:cubicBezTo>
                    <a:pt x="24760" y="4105"/>
                    <a:pt x="24760" y="4105"/>
                    <a:pt x="24760" y="4105"/>
                  </a:cubicBezTo>
                  <a:cubicBezTo>
                    <a:pt x="23848" y="2727"/>
                    <a:pt x="22936" y="1359"/>
                    <a:pt x="2200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2"/>
            <p:cNvSpPr/>
            <p:nvPr/>
          </p:nvSpPr>
          <p:spPr>
            <a:xfrm>
              <a:off x="4169350" y="3523250"/>
              <a:ext cx="1077375" cy="723175"/>
            </a:xfrm>
            <a:custGeom>
              <a:avLst/>
              <a:gdLst/>
              <a:ahLst/>
              <a:cxnLst/>
              <a:rect l="l" t="t" r="r" b="b"/>
              <a:pathLst>
                <a:path w="43095" h="28927" extrusionOk="0">
                  <a:moveTo>
                    <a:pt x="30627" y="0"/>
                  </a:moveTo>
                  <a:cubicBezTo>
                    <a:pt x="22688" y="1949"/>
                    <a:pt x="15982" y="4664"/>
                    <a:pt x="10831" y="7618"/>
                  </a:cubicBezTo>
                  <a:cubicBezTo>
                    <a:pt x="5266" y="10800"/>
                    <a:pt x="1825" y="14199"/>
                    <a:pt x="1" y="16313"/>
                  </a:cubicBezTo>
                  <a:cubicBezTo>
                    <a:pt x="457" y="20521"/>
                    <a:pt x="923" y="24719"/>
                    <a:pt x="1390" y="28926"/>
                  </a:cubicBezTo>
                  <a:cubicBezTo>
                    <a:pt x="7764" y="25952"/>
                    <a:pt x="22957" y="19899"/>
                    <a:pt x="43094" y="19049"/>
                  </a:cubicBezTo>
                  <a:cubicBezTo>
                    <a:pt x="42887" y="18220"/>
                    <a:pt x="42680" y="17381"/>
                    <a:pt x="42473" y="16541"/>
                  </a:cubicBezTo>
                  <a:cubicBezTo>
                    <a:pt x="41405" y="15691"/>
                    <a:pt x="40338" y="14842"/>
                    <a:pt x="39270" y="14002"/>
                  </a:cubicBezTo>
                  <a:cubicBezTo>
                    <a:pt x="37757" y="14054"/>
                    <a:pt x="36233" y="14106"/>
                    <a:pt x="34720" y="14178"/>
                  </a:cubicBezTo>
                  <a:cubicBezTo>
                    <a:pt x="34016" y="13722"/>
                    <a:pt x="33300" y="13266"/>
                    <a:pt x="32585" y="12821"/>
                  </a:cubicBezTo>
                  <a:cubicBezTo>
                    <a:pt x="32015" y="10603"/>
                    <a:pt x="31445" y="8385"/>
                    <a:pt x="30865" y="6177"/>
                  </a:cubicBezTo>
                  <a:lnTo>
                    <a:pt x="3062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2"/>
            <p:cNvSpPr/>
            <p:nvPr/>
          </p:nvSpPr>
          <p:spPr>
            <a:xfrm>
              <a:off x="5489725" y="3857550"/>
              <a:ext cx="1041625" cy="694350"/>
            </a:xfrm>
            <a:custGeom>
              <a:avLst/>
              <a:gdLst/>
              <a:ahLst/>
              <a:cxnLst/>
              <a:rect l="l" t="t" r="r" b="b"/>
              <a:pathLst>
                <a:path w="41665" h="27774" extrusionOk="0">
                  <a:moveTo>
                    <a:pt x="561" y="1"/>
                  </a:moveTo>
                  <a:cubicBezTo>
                    <a:pt x="217" y="1"/>
                    <a:pt x="32" y="18"/>
                    <a:pt x="32" y="50"/>
                  </a:cubicBezTo>
                  <a:lnTo>
                    <a:pt x="1" y="3159"/>
                  </a:lnTo>
                  <a:cubicBezTo>
                    <a:pt x="281" y="4009"/>
                    <a:pt x="560" y="4869"/>
                    <a:pt x="840" y="5729"/>
                  </a:cubicBezTo>
                  <a:cubicBezTo>
                    <a:pt x="1908" y="8984"/>
                    <a:pt x="2944" y="12248"/>
                    <a:pt x="3950" y="15523"/>
                  </a:cubicBezTo>
                  <a:cubicBezTo>
                    <a:pt x="3908" y="17617"/>
                    <a:pt x="3867" y="19710"/>
                    <a:pt x="3825" y="21814"/>
                  </a:cubicBezTo>
                  <a:cubicBezTo>
                    <a:pt x="16106" y="22633"/>
                    <a:pt x="28284" y="24633"/>
                    <a:pt x="40192" y="27773"/>
                  </a:cubicBezTo>
                  <a:cubicBezTo>
                    <a:pt x="40607" y="23649"/>
                    <a:pt x="41022" y="19265"/>
                    <a:pt x="41301" y="16176"/>
                  </a:cubicBezTo>
                  <a:cubicBezTo>
                    <a:pt x="41519" y="13720"/>
                    <a:pt x="41664" y="12093"/>
                    <a:pt x="41664" y="12093"/>
                  </a:cubicBezTo>
                  <a:cubicBezTo>
                    <a:pt x="37502" y="2922"/>
                    <a:pt x="5108" y="1"/>
                    <a:pt x="56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2"/>
            <p:cNvSpPr/>
            <p:nvPr/>
          </p:nvSpPr>
          <p:spPr>
            <a:xfrm>
              <a:off x="5565125" y="4403150"/>
              <a:ext cx="929425" cy="365625"/>
            </a:xfrm>
            <a:custGeom>
              <a:avLst/>
              <a:gdLst/>
              <a:ahLst/>
              <a:cxnLst/>
              <a:rect l="l" t="t" r="r" b="b"/>
              <a:pathLst>
                <a:path w="37177" h="14625" extrusionOk="0">
                  <a:moveTo>
                    <a:pt x="809" y="1"/>
                  </a:moveTo>
                  <a:cubicBezTo>
                    <a:pt x="788" y="913"/>
                    <a:pt x="768" y="1825"/>
                    <a:pt x="757" y="2737"/>
                  </a:cubicBezTo>
                  <a:cubicBezTo>
                    <a:pt x="540" y="3814"/>
                    <a:pt x="332" y="4903"/>
                    <a:pt x="125" y="5981"/>
                  </a:cubicBezTo>
                  <a:cubicBezTo>
                    <a:pt x="301" y="6499"/>
                    <a:pt x="478" y="7017"/>
                    <a:pt x="654" y="7535"/>
                  </a:cubicBezTo>
                  <a:lnTo>
                    <a:pt x="84" y="8312"/>
                  </a:lnTo>
                  <a:cubicBezTo>
                    <a:pt x="53" y="9639"/>
                    <a:pt x="21" y="10955"/>
                    <a:pt x="1" y="12282"/>
                  </a:cubicBezTo>
                  <a:cubicBezTo>
                    <a:pt x="12096" y="12520"/>
                    <a:pt x="24159" y="13298"/>
                    <a:pt x="36213" y="14624"/>
                  </a:cubicBezTo>
                  <a:cubicBezTo>
                    <a:pt x="36492" y="12468"/>
                    <a:pt x="36834" y="9297"/>
                    <a:pt x="37176" y="5949"/>
                  </a:cubicBezTo>
                  <a:cubicBezTo>
                    <a:pt x="25268" y="2809"/>
                    <a:pt x="13090" y="819"/>
                    <a:pt x="80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2"/>
            <p:cNvSpPr/>
            <p:nvPr/>
          </p:nvSpPr>
          <p:spPr>
            <a:xfrm>
              <a:off x="5490000" y="3857550"/>
              <a:ext cx="1041350" cy="911225"/>
            </a:xfrm>
            <a:custGeom>
              <a:avLst/>
              <a:gdLst/>
              <a:ahLst/>
              <a:cxnLst/>
              <a:rect l="l" t="t" r="r" b="b"/>
              <a:pathLst>
                <a:path w="41654" h="36449" extrusionOk="0">
                  <a:moveTo>
                    <a:pt x="550" y="1"/>
                  </a:moveTo>
                  <a:cubicBezTo>
                    <a:pt x="206" y="1"/>
                    <a:pt x="21" y="18"/>
                    <a:pt x="21" y="50"/>
                  </a:cubicBezTo>
                  <a:cubicBezTo>
                    <a:pt x="21" y="703"/>
                    <a:pt x="11" y="1345"/>
                    <a:pt x="0" y="1998"/>
                  </a:cubicBezTo>
                  <a:lnTo>
                    <a:pt x="290" y="2288"/>
                  </a:lnTo>
                  <a:cubicBezTo>
                    <a:pt x="290" y="2287"/>
                    <a:pt x="302" y="2287"/>
                    <a:pt x="326" y="2287"/>
                  </a:cubicBezTo>
                  <a:cubicBezTo>
                    <a:pt x="1172" y="2287"/>
                    <a:pt x="16980" y="3028"/>
                    <a:pt x="29496" y="6797"/>
                  </a:cubicBezTo>
                  <a:cubicBezTo>
                    <a:pt x="28740" y="16301"/>
                    <a:pt x="27983" y="25804"/>
                    <a:pt x="27216" y="35308"/>
                  </a:cubicBezTo>
                  <a:cubicBezTo>
                    <a:pt x="31217" y="35629"/>
                    <a:pt x="35217" y="36013"/>
                    <a:pt x="39207" y="36448"/>
                  </a:cubicBezTo>
                  <a:cubicBezTo>
                    <a:pt x="39497" y="34292"/>
                    <a:pt x="39839" y="31121"/>
                    <a:pt x="40181" y="27773"/>
                  </a:cubicBezTo>
                  <a:cubicBezTo>
                    <a:pt x="40596" y="23649"/>
                    <a:pt x="41011" y="19265"/>
                    <a:pt x="41290" y="16176"/>
                  </a:cubicBezTo>
                  <a:cubicBezTo>
                    <a:pt x="41508" y="13720"/>
                    <a:pt x="41653" y="12093"/>
                    <a:pt x="41653" y="12093"/>
                  </a:cubicBezTo>
                  <a:cubicBezTo>
                    <a:pt x="37491" y="2922"/>
                    <a:pt x="5097" y="1"/>
                    <a:pt x="55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2"/>
            <p:cNvSpPr/>
            <p:nvPr/>
          </p:nvSpPr>
          <p:spPr>
            <a:xfrm>
              <a:off x="5246950" y="3996975"/>
              <a:ext cx="341775" cy="405950"/>
            </a:xfrm>
            <a:custGeom>
              <a:avLst/>
              <a:gdLst/>
              <a:ahLst/>
              <a:cxnLst/>
              <a:rect l="l" t="t" r="r" b="b"/>
              <a:pathLst>
                <a:path w="13671" h="16238" extrusionOk="0">
                  <a:moveTo>
                    <a:pt x="4699" y="1"/>
                  </a:moveTo>
                  <a:cubicBezTo>
                    <a:pt x="3108" y="1"/>
                    <a:pt x="1541" y="35"/>
                    <a:pt x="1" y="100"/>
                  </a:cubicBezTo>
                  <a:cubicBezTo>
                    <a:pt x="799" y="3324"/>
                    <a:pt x="1576" y="6547"/>
                    <a:pt x="2343" y="9770"/>
                  </a:cubicBezTo>
                  <a:lnTo>
                    <a:pt x="2374" y="15864"/>
                  </a:lnTo>
                  <a:cubicBezTo>
                    <a:pt x="5908" y="15864"/>
                    <a:pt x="9629" y="15988"/>
                    <a:pt x="13536" y="16237"/>
                  </a:cubicBezTo>
                  <a:cubicBezTo>
                    <a:pt x="13588" y="14144"/>
                    <a:pt x="13629" y="12050"/>
                    <a:pt x="13671" y="9957"/>
                  </a:cubicBezTo>
                  <a:cubicBezTo>
                    <a:pt x="12655" y="6682"/>
                    <a:pt x="11619" y="3417"/>
                    <a:pt x="10562" y="152"/>
                  </a:cubicBezTo>
                  <a:cubicBezTo>
                    <a:pt x="8577" y="50"/>
                    <a:pt x="6621" y="1"/>
                    <a:pt x="469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2"/>
            <p:cNvSpPr/>
            <p:nvPr/>
          </p:nvSpPr>
          <p:spPr>
            <a:xfrm>
              <a:off x="5584825" y="4392000"/>
              <a:ext cx="912050" cy="170525"/>
            </a:xfrm>
            <a:custGeom>
              <a:avLst/>
              <a:gdLst/>
              <a:ahLst/>
              <a:cxnLst/>
              <a:rect l="l" t="t" r="r" b="b"/>
              <a:pathLst>
                <a:path w="36482" h="6821" extrusionOk="0">
                  <a:moveTo>
                    <a:pt x="52" y="1"/>
                  </a:moveTo>
                  <a:lnTo>
                    <a:pt x="0" y="882"/>
                  </a:lnTo>
                  <a:cubicBezTo>
                    <a:pt x="11795" y="1638"/>
                    <a:pt x="24076" y="3618"/>
                    <a:pt x="36295" y="6820"/>
                  </a:cubicBezTo>
                  <a:cubicBezTo>
                    <a:pt x="36357" y="6541"/>
                    <a:pt x="36420" y="6250"/>
                    <a:pt x="36482" y="5960"/>
                  </a:cubicBezTo>
                  <a:cubicBezTo>
                    <a:pt x="24211" y="2747"/>
                    <a:pt x="11878" y="768"/>
                    <a:pt x="5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2"/>
            <p:cNvSpPr/>
            <p:nvPr/>
          </p:nvSpPr>
          <p:spPr>
            <a:xfrm>
              <a:off x="5286350" y="4393575"/>
              <a:ext cx="299025" cy="316900"/>
            </a:xfrm>
            <a:custGeom>
              <a:avLst/>
              <a:gdLst/>
              <a:ahLst/>
              <a:cxnLst/>
              <a:rect l="l" t="t" r="r" b="b"/>
              <a:pathLst>
                <a:path w="11961" h="12676" extrusionOk="0">
                  <a:moveTo>
                    <a:pt x="798" y="0"/>
                  </a:moveTo>
                  <a:lnTo>
                    <a:pt x="798" y="891"/>
                  </a:lnTo>
                  <a:cubicBezTo>
                    <a:pt x="529" y="1876"/>
                    <a:pt x="270" y="2871"/>
                    <a:pt x="0" y="3866"/>
                  </a:cubicBezTo>
                  <a:cubicBezTo>
                    <a:pt x="466" y="4819"/>
                    <a:pt x="933" y="5773"/>
                    <a:pt x="1389" y="6737"/>
                  </a:cubicBezTo>
                  <a:cubicBezTo>
                    <a:pt x="1140" y="7193"/>
                    <a:pt x="902" y="7649"/>
                    <a:pt x="653" y="8105"/>
                  </a:cubicBezTo>
                  <a:cubicBezTo>
                    <a:pt x="663" y="9608"/>
                    <a:pt x="674" y="11100"/>
                    <a:pt x="684" y="12603"/>
                  </a:cubicBezTo>
                  <a:cubicBezTo>
                    <a:pt x="1529" y="12598"/>
                    <a:pt x="2375" y="12595"/>
                    <a:pt x="3220" y="12595"/>
                  </a:cubicBezTo>
                  <a:cubicBezTo>
                    <a:pt x="5861" y="12595"/>
                    <a:pt x="8504" y="12620"/>
                    <a:pt x="11141" y="12675"/>
                  </a:cubicBezTo>
                  <a:cubicBezTo>
                    <a:pt x="11172" y="11349"/>
                    <a:pt x="11193" y="10032"/>
                    <a:pt x="11224" y="8706"/>
                  </a:cubicBezTo>
                  <a:lnTo>
                    <a:pt x="11805" y="7918"/>
                  </a:lnTo>
                  <a:cubicBezTo>
                    <a:pt x="11629" y="7400"/>
                    <a:pt x="11452" y="6882"/>
                    <a:pt x="11276" y="6364"/>
                  </a:cubicBezTo>
                  <a:cubicBezTo>
                    <a:pt x="11483" y="5286"/>
                    <a:pt x="11691" y="4197"/>
                    <a:pt x="11908" y="3120"/>
                  </a:cubicBezTo>
                  <a:cubicBezTo>
                    <a:pt x="11919" y="2208"/>
                    <a:pt x="11939" y="1296"/>
                    <a:pt x="11960" y="384"/>
                  </a:cubicBezTo>
                  <a:cubicBezTo>
                    <a:pt x="8053" y="124"/>
                    <a:pt x="4322" y="10"/>
                    <a:pt x="79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2"/>
            <p:cNvSpPr/>
            <p:nvPr/>
          </p:nvSpPr>
          <p:spPr>
            <a:xfrm>
              <a:off x="5231150" y="3936000"/>
              <a:ext cx="279850" cy="64800"/>
            </a:xfrm>
            <a:custGeom>
              <a:avLst/>
              <a:gdLst/>
              <a:ahLst/>
              <a:cxnLst/>
              <a:rect l="l" t="t" r="r" b="b"/>
              <a:pathLst>
                <a:path w="11194" h="2592" extrusionOk="0">
                  <a:moveTo>
                    <a:pt x="5176" y="0"/>
                  </a:moveTo>
                  <a:cubicBezTo>
                    <a:pt x="3452" y="0"/>
                    <a:pt x="1726" y="11"/>
                    <a:pt x="1" y="31"/>
                  </a:cubicBezTo>
                  <a:cubicBezTo>
                    <a:pt x="208" y="860"/>
                    <a:pt x="425" y="1700"/>
                    <a:pt x="633" y="2539"/>
                  </a:cubicBezTo>
                  <a:cubicBezTo>
                    <a:pt x="2168" y="2474"/>
                    <a:pt x="3735" y="2440"/>
                    <a:pt x="5327" y="2440"/>
                  </a:cubicBezTo>
                  <a:cubicBezTo>
                    <a:pt x="7250" y="2440"/>
                    <a:pt x="9209" y="2489"/>
                    <a:pt x="11194" y="2591"/>
                  </a:cubicBezTo>
                  <a:cubicBezTo>
                    <a:pt x="10914" y="1741"/>
                    <a:pt x="10634" y="881"/>
                    <a:pt x="10344" y="31"/>
                  </a:cubicBezTo>
                  <a:cubicBezTo>
                    <a:pt x="8623" y="11"/>
                    <a:pt x="6900" y="0"/>
                    <a:pt x="51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2"/>
            <p:cNvSpPr/>
            <p:nvPr/>
          </p:nvSpPr>
          <p:spPr>
            <a:xfrm>
              <a:off x="4235425" y="4379875"/>
              <a:ext cx="1070900" cy="179025"/>
            </a:xfrm>
            <a:custGeom>
              <a:avLst/>
              <a:gdLst/>
              <a:ahLst/>
              <a:cxnLst/>
              <a:rect l="l" t="t" r="r" b="b"/>
              <a:pathLst>
                <a:path w="42836" h="7161" extrusionOk="0">
                  <a:moveTo>
                    <a:pt x="41562" y="0"/>
                  </a:moveTo>
                  <a:cubicBezTo>
                    <a:pt x="33154" y="0"/>
                    <a:pt x="14661" y="1077"/>
                    <a:pt x="1" y="6062"/>
                  </a:cubicBezTo>
                  <a:lnTo>
                    <a:pt x="63" y="6611"/>
                  </a:lnTo>
                  <a:cubicBezTo>
                    <a:pt x="84" y="6798"/>
                    <a:pt x="104" y="6974"/>
                    <a:pt x="125" y="7160"/>
                  </a:cubicBezTo>
                  <a:lnTo>
                    <a:pt x="167" y="7160"/>
                  </a:lnTo>
                  <a:lnTo>
                    <a:pt x="208" y="7150"/>
                  </a:lnTo>
                  <a:cubicBezTo>
                    <a:pt x="14769" y="2175"/>
                    <a:pt x="33202" y="1099"/>
                    <a:pt x="41568" y="1099"/>
                  </a:cubicBezTo>
                  <a:cubicBezTo>
                    <a:pt x="42021" y="1099"/>
                    <a:pt x="42444" y="1102"/>
                    <a:pt x="42835" y="1108"/>
                  </a:cubicBezTo>
                  <a:lnTo>
                    <a:pt x="42835" y="558"/>
                  </a:lnTo>
                  <a:lnTo>
                    <a:pt x="42835" y="9"/>
                  </a:lnTo>
                  <a:cubicBezTo>
                    <a:pt x="42442" y="3"/>
                    <a:pt x="42017" y="0"/>
                    <a:pt x="4156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2"/>
            <p:cNvSpPr/>
            <p:nvPr/>
          </p:nvSpPr>
          <p:spPr>
            <a:xfrm>
              <a:off x="4319900" y="4584925"/>
              <a:ext cx="92000" cy="177625"/>
            </a:xfrm>
            <a:custGeom>
              <a:avLst/>
              <a:gdLst/>
              <a:ahLst/>
              <a:cxnLst/>
              <a:rect l="l" t="t" r="r" b="b"/>
              <a:pathLst>
                <a:path w="3680" h="7105" extrusionOk="0">
                  <a:moveTo>
                    <a:pt x="1551" y="0"/>
                  </a:moveTo>
                  <a:cubicBezTo>
                    <a:pt x="1518" y="0"/>
                    <a:pt x="1485" y="2"/>
                    <a:pt x="1451" y="5"/>
                  </a:cubicBezTo>
                  <a:cubicBezTo>
                    <a:pt x="591" y="88"/>
                    <a:pt x="0" y="1238"/>
                    <a:pt x="135" y="2544"/>
                  </a:cubicBezTo>
                  <a:cubicBezTo>
                    <a:pt x="291" y="4068"/>
                    <a:pt x="446" y="5581"/>
                    <a:pt x="601" y="7104"/>
                  </a:cubicBezTo>
                  <a:cubicBezTo>
                    <a:pt x="1628" y="7001"/>
                    <a:pt x="2654" y="6897"/>
                    <a:pt x="3680" y="6804"/>
                  </a:cubicBezTo>
                  <a:lnTo>
                    <a:pt x="3244" y="2233"/>
                  </a:lnTo>
                  <a:cubicBezTo>
                    <a:pt x="3115" y="978"/>
                    <a:pt x="2372" y="0"/>
                    <a:pt x="15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2"/>
            <p:cNvSpPr/>
            <p:nvPr/>
          </p:nvSpPr>
          <p:spPr>
            <a:xfrm>
              <a:off x="4522525" y="4553075"/>
              <a:ext cx="101575" cy="191075"/>
            </a:xfrm>
            <a:custGeom>
              <a:avLst/>
              <a:gdLst/>
              <a:ahLst/>
              <a:cxnLst/>
              <a:rect l="l" t="t" r="r" b="b"/>
              <a:pathLst>
                <a:path w="4063" h="7643" extrusionOk="0">
                  <a:moveTo>
                    <a:pt x="1803" y="1"/>
                  </a:moveTo>
                  <a:cubicBezTo>
                    <a:pt x="1772" y="1"/>
                    <a:pt x="1741" y="2"/>
                    <a:pt x="1710" y="4"/>
                  </a:cubicBezTo>
                  <a:cubicBezTo>
                    <a:pt x="715" y="77"/>
                    <a:pt x="0" y="1300"/>
                    <a:pt x="114" y="2720"/>
                  </a:cubicBezTo>
                  <a:cubicBezTo>
                    <a:pt x="249" y="4357"/>
                    <a:pt x="383" y="5995"/>
                    <a:pt x="518" y="7643"/>
                  </a:cubicBezTo>
                  <a:cubicBezTo>
                    <a:pt x="1700" y="7539"/>
                    <a:pt x="2881" y="7446"/>
                    <a:pt x="4063" y="7363"/>
                  </a:cubicBezTo>
                  <a:cubicBezTo>
                    <a:pt x="3938" y="5715"/>
                    <a:pt x="3824" y="4077"/>
                    <a:pt x="3700" y="2440"/>
                  </a:cubicBezTo>
                  <a:cubicBezTo>
                    <a:pt x="3600" y="1065"/>
                    <a:pt x="2751" y="1"/>
                    <a:pt x="18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2"/>
            <p:cNvSpPr/>
            <p:nvPr/>
          </p:nvSpPr>
          <p:spPr>
            <a:xfrm>
              <a:off x="4725650" y="4525650"/>
              <a:ext cx="110925" cy="203725"/>
            </a:xfrm>
            <a:custGeom>
              <a:avLst/>
              <a:gdLst/>
              <a:ahLst/>
              <a:cxnLst/>
              <a:rect l="l" t="t" r="r" b="b"/>
              <a:pathLst>
                <a:path w="4437" h="8149" extrusionOk="0">
                  <a:moveTo>
                    <a:pt x="2054" y="0"/>
                  </a:moveTo>
                  <a:cubicBezTo>
                    <a:pt x="2026" y="0"/>
                    <a:pt x="1998" y="1"/>
                    <a:pt x="1970" y="3"/>
                  </a:cubicBezTo>
                  <a:cubicBezTo>
                    <a:pt x="840" y="65"/>
                    <a:pt x="0" y="1371"/>
                    <a:pt x="94" y="2874"/>
                  </a:cubicBezTo>
                  <a:lnTo>
                    <a:pt x="425" y="8149"/>
                  </a:lnTo>
                  <a:cubicBezTo>
                    <a:pt x="1762" y="8066"/>
                    <a:pt x="3099" y="7983"/>
                    <a:pt x="4436" y="7921"/>
                  </a:cubicBezTo>
                  <a:cubicBezTo>
                    <a:pt x="4343" y="6159"/>
                    <a:pt x="4260" y="4397"/>
                    <a:pt x="4167" y="2646"/>
                  </a:cubicBezTo>
                  <a:cubicBezTo>
                    <a:pt x="4086" y="1170"/>
                    <a:pt x="3148" y="0"/>
                    <a:pt x="205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2"/>
            <p:cNvSpPr/>
            <p:nvPr/>
          </p:nvSpPr>
          <p:spPr>
            <a:xfrm>
              <a:off x="4929550" y="4502600"/>
              <a:ext cx="119750" cy="216425"/>
            </a:xfrm>
            <a:custGeom>
              <a:avLst/>
              <a:gdLst/>
              <a:ahLst/>
              <a:cxnLst/>
              <a:rect l="l" t="t" r="r" b="b"/>
              <a:pathLst>
                <a:path w="4790" h="8657" extrusionOk="0">
                  <a:moveTo>
                    <a:pt x="2302" y="1"/>
                  </a:moveTo>
                  <a:cubicBezTo>
                    <a:pt x="2278" y="1"/>
                    <a:pt x="2254" y="1"/>
                    <a:pt x="2229" y="2"/>
                  </a:cubicBezTo>
                  <a:cubicBezTo>
                    <a:pt x="975" y="54"/>
                    <a:pt x="1" y="1422"/>
                    <a:pt x="73" y="3029"/>
                  </a:cubicBezTo>
                  <a:cubicBezTo>
                    <a:pt x="146" y="4904"/>
                    <a:pt x="229" y="6780"/>
                    <a:pt x="312" y="8656"/>
                  </a:cubicBezTo>
                  <a:cubicBezTo>
                    <a:pt x="1804" y="8584"/>
                    <a:pt x="3297" y="8522"/>
                    <a:pt x="4789" y="8480"/>
                  </a:cubicBezTo>
                  <a:cubicBezTo>
                    <a:pt x="4737" y="6604"/>
                    <a:pt x="4675" y="4728"/>
                    <a:pt x="4613" y="2852"/>
                  </a:cubicBezTo>
                  <a:cubicBezTo>
                    <a:pt x="4572" y="1277"/>
                    <a:pt x="3535" y="1"/>
                    <a:pt x="23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2"/>
            <p:cNvSpPr/>
            <p:nvPr/>
          </p:nvSpPr>
          <p:spPr>
            <a:xfrm>
              <a:off x="5134000" y="4483725"/>
              <a:ext cx="128275" cy="228550"/>
            </a:xfrm>
            <a:custGeom>
              <a:avLst/>
              <a:gdLst/>
              <a:ahLst/>
              <a:cxnLst/>
              <a:rect l="l" t="t" r="r" b="b"/>
              <a:pathLst>
                <a:path w="5131" h="9142" extrusionOk="0">
                  <a:moveTo>
                    <a:pt x="2544" y="0"/>
                  </a:moveTo>
                  <a:cubicBezTo>
                    <a:pt x="2528" y="0"/>
                    <a:pt x="2513" y="0"/>
                    <a:pt x="2498" y="1"/>
                  </a:cubicBezTo>
                  <a:cubicBezTo>
                    <a:pt x="1099" y="21"/>
                    <a:pt x="0" y="1452"/>
                    <a:pt x="42" y="3162"/>
                  </a:cubicBezTo>
                  <a:lnTo>
                    <a:pt x="166" y="9142"/>
                  </a:lnTo>
                  <a:cubicBezTo>
                    <a:pt x="1824" y="9100"/>
                    <a:pt x="3482" y="9080"/>
                    <a:pt x="5130" y="9059"/>
                  </a:cubicBezTo>
                  <a:lnTo>
                    <a:pt x="5068" y="3079"/>
                  </a:lnTo>
                  <a:cubicBezTo>
                    <a:pt x="5048" y="1387"/>
                    <a:pt x="3922" y="0"/>
                    <a:pt x="254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2"/>
            <p:cNvSpPr/>
            <p:nvPr/>
          </p:nvSpPr>
          <p:spPr>
            <a:xfrm>
              <a:off x="6383375" y="4589575"/>
              <a:ext cx="85275" cy="177375"/>
            </a:xfrm>
            <a:custGeom>
              <a:avLst/>
              <a:gdLst/>
              <a:ahLst/>
              <a:cxnLst/>
              <a:rect l="l" t="t" r="r" b="b"/>
              <a:pathLst>
                <a:path w="3411" h="7095" extrusionOk="0">
                  <a:moveTo>
                    <a:pt x="2025" y="1"/>
                  </a:moveTo>
                  <a:cubicBezTo>
                    <a:pt x="1281" y="1"/>
                    <a:pt x="586" y="979"/>
                    <a:pt x="467" y="2244"/>
                  </a:cubicBezTo>
                  <a:lnTo>
                    <a:pt x="0" y="6804"/>
                  </a:lnTo>
                  <a:cubicBezTo>
                    <a:pt x="923" y="6898"/>
                    <a:pt x="1845" y="6991"/>
                    <a:pt x="2767" y="7095"/>
                  </a:cubicBezTo>
                  <a:cubicBezTo>
                    <a:pt x="2923" y="5571"/>
                    <a:pt x="3089" y="4058"/>
                    <a:pt x="3255" y="2534"/>
                  </a:cubicBezTo>
                  <a:cubicBezTo>
                    <a:pt x="3410" y="1229"/>
                    <a:pt x="2881" y="89"/>
                    <a:pt x="2115" y="6"/>
                  </a:cubicBezTo>
                  <a:cubicBezTo>
                    <a:pt x="2085" y="2"/>
                    <a:pt x="2055" y="1"/>
                    <a:pt x="202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2"/>
            <p:cNvSpPr/>
            <p:nvPr/>
          </p:nvSpPr>
          <p:spPr>
            <a:xfrm>
              <a:off x="6203025" y="4559050"/>
              <a:ext cx="94100" cy="190800"/>
            </a:xfrm>
            <a:custGeom>
              <a:avLst/>
              <a:gdLst/>
              <a:ahLst/>
              <a:cxnLst/>
              <a:rect l="l" t="t" r="r" b="b"/>
              <a:pathLst>
                <a:path w="3764" h="7632" extrusionOk="0">
                  <a:moveTo>
                    <a:pt x="2165" y="0"/>
                  </a:moveTo>
                  <a:cubicBezTo>
                    <a:pt x="1297" y="0"/>
                    <a:pt x="526" y="1064"/>
                    <a:pt x="405" y="2439"/>
                  </a:cubicBezTo>
                  <a:cubicBezTo>
                    <a:pt x="270" y="4077"/>
                    <a:pt x="136" y="5714"/>
                    <a:pt x="1" y="7362"/>
                  </a:cubicBezTo>
                  <a:cubicBezTo>
                    <a:pt x="1058" y="7445"/>
                    <a:pt x="2126" y="7538"/>
                    <a:pt x="3183" y="7632"/>
                  </a:cubicBezTo>
                  <a:cubicBezTo>
                    <a:pt x="3338" y="5994"/>
                    <a:pt x="3483" y="4357"/>
                    <a:pt x="3639" y="2719"/>
                  </a:cubicBezTo>
                  <a:cubicBezTo>
                    <a:pt x="3763" y="1299"/>
                    <a:pt x="3141" y="87"/>
                    <a:pt x="2250" y="4"/>
                  </a:cubicBezTo>
                  <a:cubicBezTo>
                    <a:pt x="2221" y="1"/>
                    <a:pt x="2193" y="0"/>
                    <a:pt x="216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2"/>
            <p:cNvSpPr/>
            <p:nvPr/>
          </p:nvSpPr>
          <p:spPr>
            <a:xfrm>
              <a:off x="6013125" y="4531575"/>
              <a:ext cx="102875" cy="203775"/>
            </a:xfrm>
            <a:custGeom>
              <a:avLst/>
              <a:gdLst/>
              <a:ahLst/>
              <a:cxnLst/>
              <a:rect l="l" t="t" r="r" b="b"/>
              <a:pathLst>
                <a:path w="4115" h="8151" extrusionOk="0">
                  <a:moveTo>
                    <a:pt x="2274" y="1"/>
                  </a:moveTo>
                  <a:cubicBezTo>
                    <a:pt x="1295" y="1"/>
                    <a:pt x="433" y="1157"/>
                    <a:pt x="342" y="2626"/>
                  </a:cubicBezTo>
                  <a:lnTo>
                    <a:pt x="0" y="7901"/>
                  </a:lnTo>
                  <a:cubicBezTo>
                    <a:pt x="1213" y="7974"/>
                    <a:pt x="2415" y="8057"/>
                    <a:pt x="3617" y="8150"/>
                  </a:cubicBezTo>
                  <a:cubicBezTo>
                    <a:pt x="3742" y="6388"/>
                    <a:pt x="3876" y="4637"/>
                    <a:pt x="4001" y="2875"/>
                  </a:cubicBezTo>
                  <a:cubicBezTo>
                    <a:pt x="4115" y="1362"/>
                    <a:pt x="3379" y="66"/>
                    <a:pt x="2363" y="4"/>
                  </a:cubicBezTo>
                  <a:cubicBezTo>
                    <a:pt x="2333" y="2"/>
                    <a:pt x="2304" y="1"/>
                    <a:pt x="227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2"/>
            <p:cNvSpPr/>
            <p:nvPr/>
          </p:nvSpPr>
          <p:spPr>
            <a:xfrm>
              <a:off x="5815675" y="4506750"/>
              <a:ext cx="110925" cy="216425"/>
            </a:xfrm>
            <a:custGeom>
              <a:avLst/>
              <a:gdLst/>
              <a:ahLst/>
              <a:cxnLst/>
              <a:rect l="l" t="t" r="r" b="b"/>
              <a:pathLst>
                <a:path w="4437" h="8657" extrusionOk="0">
                  <a:moveTo>
                    <a:pt x="2380" y="1"/>
                  </a:moveTo>
                  <a:cubicBezTo>
                    <a:pt x="1268" y="1"/>
                    <a:pt x="321" y="1257"/>
                    <a:pt x="249" y="2842"/>
                  </a:cubicBezTo>
                  <a:cubicBezTo>
                    <a:pt x="167" y="4707"/>
                    <a:pt x="84" y="6583"/>
                    <a:pt x="1" y="8459"/>
                  </a:cubicBezTo>
                  <a:cubicBezTo>
                    <a:pt x="1348" y="8521"/>
                    <a:pt x="2695" y="8584"/>
                    <a:pt x="4032" y="8656"/>
                  </a:cubicBezTo>
                  <a:lnTo>
                    <a:pt x="4343" y="3039"/>
                  </a:lnTo>
                  <a:cubicBezTo>
                    <a:pt x="4437" y="1422"/>
                    <a:pt x="3576" y="54"/>
                    <a:pt x="2447" y="2"/>
                  </a:cubicBezTo>
                  <a:cubicBezTo>
                    <a:pt x="2424" y="1"/>
                    <a:pt x="2402" y="1"/>
                    <a:pt x="238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2"/>
            <p:cNvSpPr/>
            <p:nvPr/>
          </p:nvSpPr>
          <p:spPr>
            <a:xfrm>
              <a:off x="5618000" y="4485775"/>
              <a:ext cx="118425" cy="229100"/>
            </a:xfrm>
            <a:custGeom>
              <a:avLst/>
              <a:gdLst/>
              <a:ahLst/>
              <a:cxnLst/>
              <a:rect l="l" t="t" r="r" b="b"/>
              <a:pathLst>
                <a:path w="4737" h="9164" extrusionOk="0">
                  <a:moveTo>
                    <a:pt x="2453" y="1"/>
                  </a:moveTo>
                  <a:cubicBezTo>
                    <a:pt x="1223" y="1"/>
                    <a:pt x="186" y="1364"/>
                    <a:pt x="145" y="3049"/>
                  </a:cubicBezTo>
                  <a:cubicBezTo>
                    <a:pt x="104" y="5049"/>
                    <a:pt x="52" y="7039"/>
                    <a:pt x="0" y="9018"/>
                  </a:cubicBezTo>
                  <a:cubicBezTo>
                    <a:pt x="1482" y="9060"/>
                    <a:pt x="2974" y="9101"/>
                    <a:pt x="4457" y="9163"/>
                  </a:cubicBezTo>
                  <a:cubicBezTo>
                    <a:pt x="4529" y="7163"/>
                    <a:pt x="4602" y="5173"/>
                    <a:pt x="4674" y="3194"/>
                  </a:cubicBezTo>
                  <a:cubicBezTo>
                    <a:pt x="4736" y="1473"/>
                    <a:pt x="3762" y="33"/>
                    <a:pt x="2508" y="2"/>
                  </a:cubicBezTo>
                  <a:cubicBezTo>
                    <a:pt x="2490" y="1"/>
                    <a:pt x="2471" y="1"/>
                    <a:pt x="245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2"/>
            <p:cNvSpPr/>
            <p:nvPr/>
          </p:nvSpPr>
          <p:spPr>
            <a:xfrm>
              <a:off x="5366400" y="4469475"/>
              <a:ext cx="151075" cy="241250"/>
            </a:xfrm>
            <a:custGeom>
              <a:avLst/>
              <a:gdLst/>
              <a:ahLst/>
              <a:cxnLst/>
              <a:rect l="l" t="t" r="r" b="b"/>
              <a:pathLst>
                <a:path w="6043" h="9650" extrusionOk="0">
                  <a:moveTo>
                    <a:pt x="3003" y="1"/>
                  </a:moveTo>
                  <a:cubicBezTo>
                    <a:pt x="1350" y="1"/>
                    <a:pt x="1" y="1485"/>
                    <a:pt x="1" y="3286"/>
                  </a:cubicBezTo>
                  <a:lnTo>
                    <a:pt x="1" y="9608"/>
                  </a:lnTo>
                  <a:cubicBezTo>
                    <a:pt x="1980" y="9608"/>
                    <a:pt x="3949" y="9619"/>
                    <a:pt x="5929" y="9650"/>
                  </a:cubicBezTo>
                  <a:lnTo>
                    <a:pt x="6022" y="3328"/>
                  </a:lnTo>
                  <a:cubicBezTo>
                    <a:pt x="6043" y="1514"/>
                    <a:pt x="4706" y="11"/>
                    <a:pt x="3037" y="1"/>
                  </a:cubicBezTo>
                  <a:cubicBezTo>
                    <a:pt x="3026" y="1"/>
                    <a:pt x="3014" y="1"/>
                    <a:pt x="30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2"/>
            <p:cNvSpPr/>
            <p:nvPr/>
          </p:nvSpPr>
          <p:spPr>
            <a:xfrm>
              <a:off x="4274825" y="4293925"/>
              <a:ext cx="93025" cy="177650"/>
            </a:xfrm>
            <a:custGeom>
              <a:avLst/>
              <a:gdLst/>
              <a:ahLst/>
              <a:cxnLst/>
              <a:rect l="l" t="t" r="r" b="b"/>
              <a:pathLst>
                <a:path w="3721" h="7106" extrusionOk="0">
                  <a:moveTo>
                    <a:pt x="1616" y="0"/>
                  </a:moveTo>
                  <a:cubicBezTo>
                    <a:pt x="1579" y="0"/>
                    <a:pt x="1541" y="2"/>
                    <a:pt x="1503" y="6"/>
                  </a:cubicBezTo>
                  <a:cubicBezTo>
                    <a:pt x="612" y="89"/>
                    <a:pt x="0" y="1240"/>
                    <a:pt x="145" y="2545"/>
                  </a:cubicBezTo>
                  <a:cubicBezTo>
                    <a:pt x="301" y="4069"/>
                    <a:pt x="456" y="5592"/>
                    <a:pt x="622" y="7106"/>
                  </a:cubicBezTo>
                  <a:cubicBezTo>
                    <a:pt x="1658" y="6805"/>
                    <a:pt x="2695" y="6494"/>
                    <a:pt x="3721" y="6204"/>
                  </a:cubicBezTo>
                  <a:cubicBezTo>
                    <a:pt x="3596" y="4877"/>
                    <a:pt x="3472" y="3551"/>
                    <a:pt x="3337" y="2224"/>
                  </a:cubicBezTo>
                  <a:cubicBezTo>
                    <a:pt x="3208" y="975"/>
                    <a:pt x="2453" y="0"/>
                    <a:pt x="161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2"/>
            <p:cNvSpPr/>
            <p:nvPr/>
          </p:nvSpPr>
          <p:spPr>
            <a:xfrm>
              <a:off x="6393725" y="4316725"/>
              <a:ext cx="93050" cy="177925"/>
            </a:xfrm>
            <a:custGeom>
              <a:avLst/>
              <a:gdLst/>
              <a:ahLst/>
              <a:cxnLst/>
              <a:rect l="l" t="t" r="r" b="b"/>
              <a:pathLst>
                <a:path w="3722" h="7117" extrusionOk="0">
                  <a:moveTo>
                    <a:pt x="2124" y="0"/>
                  </a:moveTo>
                  <a:cubicBezTo>
                    <a:pt x="1278" y="0"/>
                    <a:pt x="524" y="965"/>
                    <a:pt x="395" y="2224"/>
                  </a:cubicBezTo>
                  <a:lnTo>
                    <a:pt x="1" y="6235"/>
                  </a:lnTo>
                  <a:cubicBezTo>
                    <a:pt x="1027" y="6525"/>
                    <a:pt x="2063" y="6815"/>
                    <a:pt x="3089" y="7116"/>
                  </a:cubicBezTo>
                  <a:lnTo>
                    <a:pt x="3587" y="2556"/>
                  </a:lnTo>
                  <a:cubicBezTo>
                    <a:pt x="3722" y="1240"/>
                    <a:pt x="3120" y="89"/>
                    <a:pt x="2239" y="6"/>
                  </a:cubicBezTo>
                  <a:cubicBezTo>
                    <a:pt x="2201" y="2"/>
                    <a:pt x="2162" y="0"/>
                    <a:pt x="212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2"/>
            <p:cNvSpPr/>
            <p:nvPr/>
          </p:nvSpPr>
          <p:spPr>
            <a:xfrm>
              <a:off x="4467075" y="4233300"/>
              <a:ext cx="103650" cy="191125"/>
            </a:xfrm>
            <a:custGeom>
              <a:avLst/>
              <a:gdLst/>
              <a:ahLst/>
              <a:cxnLst/>
              <a:rect l="l" t="t" r="r" b="b"/>
              <a:pathLst>
                <a:path w="4146" h="7645" extrusionOk="0">
                  <a:moveTo>
                    <a:pt x="1883" y="1"/>
                  </a:moveTo>
                  <a:cubicBezTo>
                    <a:pt x="1843" y="1"/>
                    <a:pt x="1802" y="2"/>
                    <a:pt x="1762" y="6"/>
                  </a:cubicBezTo>
                  <a:cubicBezTo>
                    <a:pt x="736" y="89"/>
                    <a:pt x="0" y="1312"/>
                    <a:pt x="114" y="2721"/>
                  </a:cubicBezTo>
                  <a:cubicBezTo>
                    <a:pt x="259" y="4359"/>
                    <a:pt x="394" y="6007"/>
                    <a:pt x="539" y="7644"/>
                  </a:cubicBezTo>
                  <a:cubicBezTo>
                    <a:pt x="1741" y="7323"/>
                    <a:pt x="2943" y="7002"/>
                    <a:pt x="4146" y="6691"/>
                  </a:cubicBezTo>
                  <a:cubicBezTo>
                    <a:pt x="4032" y="5271"/>
                    <a:pt x="3928" y="3841"/>
                    <a:pt x="3814" y="2421"/>
                  </a:cubicBezTo>
                  <a:cubicBezTo>
                    <a:pt x="3715" y="1067"/>
                    <a:pt x="2850" y="1"/>
                    <a:pt x="188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2"/>
            <p:cNvSpPr/>
            <p:nvPr/>
          </p:nvSpPr>
          <p:spPr>
            <a:xfrm>
              <a:off x="6223775" y="4267750"/>
              <a:ext cx="104700" cy="191400"/>
            </a:xfrm>
            <a:custGeom>
              <a:avLst/>
              <a:gdLst/>
              <a:ahLst/>
              <a:cxnLst/>
              <a:rect l="l" t="t" r="r" b="b"/>
              <a:pathLst>
                <a:path w="4188" h="7656" extrusionOk="0">
                  <a:moveTo>
                    <a:pt x="2313" y="1"/>
                  </a:moveTo>
                  <a:cubicBezTo>
                    <a:pt x="1337" y="1"/>
                    <a:pt x="482" y="1058"/>
                    <a:pt x="363" y="2411"/>
                  </a:cubicBezTo>
                  <a:cubicBezTo>
                    <a:pt x="238" y="3852"/>
                    <a:pt x="124" y="5292"/>
                    <a:pt x="0" y="6743"/>
                  </a:cubicBezTo>
                  <a:cubicBezTo>
                    <a:pt x="1202" y="7033"/>
                    <a:pt x="2405" y="7344"/>
                    <a:pt x="3607" y="7655"/>
                  </a:cubicBezTo>
                  <a:lnTo>
                    <a:pt x="4052" y="2732"/>
                  </a:lnTo>
                  <a:cubicBezTo>
                    <a:pt x="4187" y="1323"/>
                    <a:pt x="3451" y="100"/>
                    <a:pt x="2436" y="7"/>
                  </a:cubicBezTo>
                  <a:cubicBezTo>
                    <a:pt x="2394" y="3"/>
                    <a:pt x="2354" y="1"/>
                    <a:pt x="231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2"/>
            <p:cNvSpPr/>
            <p:nvPr/>
          </p:nvSpPr>
          <p:spPr>
            <a:xfrm>
              <a:off x="4675125" y="4181550"/>
              <a:ext cx="114275" cy="204000"/>
            </a:xfrm>
            <a:custGeom>
              <a:avLst/>
              <a:gdLst/>
              <a:ahLst/>
              <a:cxnLst/>
              <a:rect l="l" t="t" r="r" b="b"/>
              <a:pathLst>
                <a:path w="4571" h="8160" extrusionOk="0">
                  <a:moveTo>
                    <a:pt x="2120" y="1"/>
                  </a:moveTo>
                  <a:cubicBezTo>
                    <a:pt x="2091" y="1"/>
                    <a:pt x="2061" y="2"/>
                    <a:pt x="2032" y="3"/>
                  </a:cubicBezTo>
                  <a:cubicBezTo>
                    <a:pt x="871" y="76"/>
                    <a:pt x="0" y="1382"/>
                    <a:pt x="94" y="2895"/>
                  </a:cubicBezTo>
                  <a:cubicBezTo>
                    <a:pt x="208" y="4646"/>
                    <a:pt x="332" y="6398"/>
                    <a:pt x="446" y="8160"/>
                  </a:cubicBezTo>
                  <a:cubicBezTo>
                    <a:pt x="1814" y="7942"/>
                    <a:pt x="3193" y="7724"/>
                    <a:pt x="4571" y="7528"/>
                  </a:cubicBezTo>
                  <a:lnTo>
                    <a:pt x="4301" y="2636"/>
                  </a:lnTo>
                  <a:cubicBezTo>
                    <a:pt x="4221" y="1161"/>
                    <a:pt x="3254" y="1"/>
                    <a:pt x="212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2"/>
            <p:cNvSpPr/>
            <p:nvPr/>
          </p:nvSpPr>
          <p:spPr>
            <a:xfrm>
              <a:off x="6048100" y="4204575"/>
              <a:ext cx="116350" cy="219850"/>
            </a:xfrm>
            <a:custGeom>
              <a:avLst/>
              <a:gdLst/>
              <a:ahLst/>
              <a:cxnLst/>
              <a:rect l="l" t="t" r="r" b="b"/>
              <a:pathLst>
                <a:path w="4654" h="8794" extrusionOk="0">
                  <a:moveTo>
                    <a:pt x="2518" y="1"/>
                  </a:moveTo>
                  <a:cubicBezTo>
                    <a:pt x="1404" y="1"/>
                    <a:pt x="432" y="1154"/>
                    <a:pt x="342" y="2616"/>
                  </a:cubicBezTo>
                  <a:lnTo>
                    <a:pt x="0" y="7881"/>
                  </a:lnTo>
                  <a:cubicBezTo>
                    <a:pt x="1358" y="8182"/>
                    <a:pt x="2726" y="8493"/>
                    <a:pt x="4094" y="8793"/>
                  </a:cubicBezTo>
                  <a:cubicBezTo>
                    <a:pt x="4239" y="6835"/>
                    <a:pt x="4384" y="4876"/>
                    <a:pt x="4540" y="2907"/>
                  </a:cubicBezTo>
                  <a:cubicBezTo>
                    <a:pt x="4654" y="1404"/>
                    <a:pt x="3793" y="88"/>
                    <a:pt x="2633" y="5"/>
                  </a:cubicBezTo>
                  <a:cubicBezTo>
                    <a:pt x="2594" y="2"/>
                    <a:pt x="2556" y="1"/>
                    <a:pt x="25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2"/>
            <p:cNvSpPr/>
            <p:nvPr/>
          </p:nvSpPr>
          <p:spPr>
            <a:xfrm>
              <a:off x="4899250" y="4141950"/>
              <a:ext cx="124125" cy="216400"/>
            </a:xfrm>
            <a:custGeom>
              <a:avLst/>
              <a:gdLst/>
              <a:ahLst/>
              <a:cxnLst/>
              <a:rect l="l" t="t" r="r" b="b"/>
              <a:pathLst>
                <a:path w="4965" h="8656" extrusionOk="0">
                  <a:moveTo>
                    <a:pt x="2397" y="0"/>
                  </a:moveTo>
                  <a:cubicBezTo>
                    <a:pt x="2372" y="0"/>
                    <a:pt x="2347" y="1"/>
                    <a:pt x="2322" y="2"/>
                  </a:cubicBezTo>
                  <a:cubicBezTo>
                    <a:pt x="1026" y="53"/>
                    <a:pt x="0" y="1421"/>
                    <a:pt x="73" y="3028"/>
                  </a:cubicBezTo>
                  <a:lnTo>
                    <a:pt x="322" y="8656"/>
                  </a:lnTo>
                  <a:cubicBezTo>
                    <a:pt x="1866" y="8583"/>
                    <a:pt x="3410" y="8521"/>
                    <a:pt x="4965" y="8479"/>
                  </a:cubicBezTo>
                  <a:cubicBezTo>
                    <a:pt x="4902" y="6603"/>
                    <a:pt x="4840" y="4728"/>
                    <a:pt x="4778" y="2852"/>
                  </a:cubicBezTo>
                  <a:cubicBezTo>
                    <a:pt x="4727" y="1266"/>
                    <a:pt x="3660" y="0"/>
                    <a:pt x="239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2"/>
            <p:cNvSpPr/>
            <p:nvPr/>
          </p:nvSpPr>
          <p:spPr>
            <a:xfrm>
              <a:off x="5849100" y="4170150"/>
              <a:ext cx="126200" cy="228350"/>
            </a:xfrm>
            <a:custGeom>
              <a:avLst/>
              <a:gdLst/>
              <a:ahLst/>
              <a:cxnLst/>
              <a:rect l="l" t="t" r="r" b="b"/>
              <a:pathLst>
                <a:path w="5048" h="9134" extrusionOk="0">
                  <a:moveTo>
                    <a:pt x="2651" y="0"/>
                  </a:moveTo>
                  <a:cubicBezTo>
                    <a:pt x="1392" y="0"/>
                    <a:pt x="330" y="1249"/>
                    <a:pt x="260" y="2812"/>
                  </a:cubicBezTo>
                  <a:cubicBezTo>
                    <a:pt x="167" y="4688"/>
                    <a:pt x="84" y="6564"/>
                    <a:pt x="1" y="8440"/>
                  </a:cubicBezTo>
                  <a:cubicBezTo>
                    <a:pt x="1545" y="8657"/>
                    <a:pt x="3079" y="8885"/>
                    <a:pt x="4613" y="9134"/>
                  </a:cubicBezTo>
                  <a:lnTo>
                    <a:pt x="4955" y="3061"/>
                  </a:lnTo>
                  <a:cubicBezTo>
                    <a:pt x="5048" y="1444"/>
                    <a:pt x="4063" y="65"/>
                    <a:pt x="2758" y="3"/>
                  </a:cubicBezTo>
                  <a:cubicBezTo>
                    <a:pt x="2722" y="1"/>
                    <a:pt x="2687" y="0"/>
                    <a:pt x="26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2"/>
            <p:cNvSpPr/>
            <p:nvPr/>
          </p:nvSpPr>
          <p:spPr>
            <a:xfrm>
              <a:off x="5110675" y="4122525"/>
              <a:ext cx="133200" cy="228575"/>
            </a:xfrm>
            <a:custGeom>
              <a:avLst/>
              <a:gdLst/>
              <a:ahLst/>
              <a:cxnLst/>
              <a:rect l="l" t="t" r="r" b="b"/>
              <a:pathLst>
                <a:path w="5328" h="9143" extrusionOk="0">
                  <a:moveTo>
                    <a:pt x="2639" y="1"/>
                  </a:moveTo>
                  <a:cubicBezTo>
                    <a:pt x="2623" y="1"/>
                    <a:pt x="2607" y="1"/>
                    <a:pt x="2591" y="1"/>
                  </a:cubicBezTo>
                  <a:cubicBezTo>
                    <a:pt x="1151" y="32"/>
                    <a:pt x="0" y="1463"/>
                    <a:pt x="52" y="3173"/>
                  </a:cubicBezTo>
                  <a:lnTo>
                    <a:pt x="187" y="9142"/>
                  </a:lnTo>
                  <a:cubicBezTo>
                    <a:pt x="1907" y="9101"/>
                    <a:pt x="3617" y="9070"/>
                    <a:pt x="5327" y="9059"/>
                  </a:cubicBezTo>
                  <a:cubicBezTo>
                    <a:pt x="5296" y="7059"/>
                    <a:pt x="5276" y="5069"/>
                    <a:pt x="5255" y="3079"/>
                  </a:cubicBezTo>
                  <a:cubicBezTo>
                    <a:pt x="5234" y="1388"/>
                    <a:pt x="4068" y="1"/>
                    <a:pt x="263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2"/>
            <p:cNvSpPr/>
            <p:nvPr/>
          </p:nvSpPr>
          <p:spPr>
            <a:xfrm>
              <a:off x="5642850" y="4135475"/>
              <a:ext cx="135800" cy="239725"/>
            </a:xfrm>
            <a:custGeom>
              <a:avLst/>
              <a:gdLst/>
              <a:ahLst/>
              <a:cxnLst/>
              <a:rect l="l" t="t" r="r" b="b"/>
              <a:pathLst>
                <a:path w="5432" h="9589" extrusionOk="0">
                  <a:moveTo>
                    <a:pt x="2783" y="0"/>
                  </a:moveTo>
                  <a:cubicBezTo>
                    <a:pt x="1377" y="0"/>
                    <a:pt x="197" y="1359"/>
                    <a:pt x="156" y="3038"/>
                  </a:cubicBezTo>
                  <a:cubicBezTo>
                    <a:pt x="105" y="5028"/>
                    <a:pt x="53" y="7018"/>
                    <a:pt x="1" y="9008"/>
                  </a:cubicBezTo>
                  <a:cubicBezTo>
                    <a:pt x="1711" y="9194"/>
                    <a:pt x="3411" y="9381"/>
                    <a:pt x="5110" y="9588"/>
                  </a:cubicBezTo>
                  <a:cubicBezTo>
                    <a:pt x="5204" y="7464"/>
                    <a:pt x="5287" y="5339"/>
                    <a:pt x="5359" y="3204"/>
                  </a:cubicBezTo>
                  <a:cubicBezTo>
                    <a:pt x="5432" y="1494"/>
                    <a:pt x="4302" y="43"/>
                    <a:pt x="2861" y="2"/>
                  </a:cubicBezTo>
                  <a:cubicBezTo>
                    <a:pt x="2835" y="1"/>
                    <a:pt x="2809" y="0"/>
                    <a:pt x="278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2"/>
            <p:cNvSpPr/>
            <p:nvPr/>
          </p:nvSpPr>
          <p:spPr>
            <a:xfrm>
              <a:off x="5380125" y="4108025"/>
              <a:ext cx="156800" cy="241525"/>
            </a:xfrm>
            <a:custGeom>
              <a:avLst/>
              <a:gdLst/>
              <a:ahLst/>
              <a:cxnLst/>
              <a:rect l="l" t="t" r="r" b="b"/>
              <a:pathLst>
                <a:path w="6272" h="9661" extrusionOk="0">
                  <a:moveTo>
                    <a:pt x="3133" y="1"/>
                  </a:moveTo>
                  <a:cubicBezTo>
                    <a:pt x="1411" y="1"/>
                    <a:pt x="11" y="1479"/>
                    <a:pt x="11" y="3286"/>
                  </a:cubicBezTo>
                  <a:cubicBezTo>
                    <a:pt x="11" y="5390"/>
                    <a:pt x="1" y="7494"/>
                    <a:pt x="1" y="9608"/>
                  </a:cubicBezTo>
                  <a:cubicBezTo>
                    <a:pt x="2053" y="9608"/>
                    <a:pt x="4095" y="9629"/>
                    <a:pt x="6136" y="9660"/>
                  </a:cubicBezTo>
                  <a:lnTo>
                    <a:pt x="6240" y="3338"/>
                  </a:lnTo>
                  <a:cubicBezTo>
                    <a:pt x="6271" y="1524"/>
                    <a:pt x="4882" y="22"/>
                    <a:pt x="3152" y="1"/>
                  </a:cubicBezTo>
                  <a:cubicBezTo>
                    <a:pt x="3146" y="1"/>
                    <a:pt x="3139" y="1"/>
                    <a:pt x="31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2"/>
            <p:cNvSpPr/>
            <p:nvPr/>
          </p:nvSpPr>
          <p:spPr>
            <a:xfrm>
              <a:off x="5366400" y="4469475"/>
              <a:ext cx="151075" cy="241250"/>
            </a:xfrm>
            <a:custGeom>
              <a:avLst/>
              <a:gdLst/>
              <a:ahLst/>
              <a:cxnLst/>
              <a:rect l="l" t="t" r="r" b="b"/>
              <a:pathLst>
                <a:path w="6043" h="9650" extrusionOk="0">
                  <a:moveTo>
                    <a:pt x="3003" y="1"/>
                  </a:moveTo>
                  <a:cubicBezTo>
                    <a:pt x="1350" y="1"/>
                    <a:pt x="1" y="1485"/>
                    <a:pt x="1" y="3286"/>
                  </a:cubicBezTo>
                  <a:lnTo>
                    <a:pt x="1" y="9608"/>
                  </a:lnTo>
                  <a:cubicBezTo>
                    <a:pt x="1980" y="9608"/>
                    <a:pt x="3949" y="9619"/>
                    <a:pt x="5929" y="9650"/>
                  </a:cubicBezTo>
                  <a:lnTo>
                    <a:pt x="6022" y="3328"/>
                  </a:lnTo>
                  <a:cubicBezTo>
                    <a:pt x="6043" y="1514"/>
                    <a:pt x="4706" y="11"/>
                    <a:pt x="3037" y="1"/>
                  </a:cubicBezTo>
                  <a:cubicBezTo>
                    <a:pt x="3026" y="1"/>
                    <a:pt x="3014" y="1"/>
                    <a:pt x="30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2"/>
            <p:cNvSpPr/>
            <p:nvPr/>
          </p:nvSpPr>
          <p:spPr>
            <a:xfrm>
              <a:off x="5390750" y="4482700"/>
              <a:ext cx="151350" cy="241500"/>
            </a:xfrm>
            <a:custGeom>
              <a:avLst/>
              <a:gdLst/>
              <a:ahLst/>
              <a:cxnLst/>
              <a:rect l="l" t="t" r="r" b="b"/>
              <a:pathLst>
                <a:path w="6054" h="9660" extrusionOk="0">
                  <a:moveTo>
                    <a:pt x="3030" y="0"/>
                  </a:moveTo>
                  <a:cubicBezTo>
                    <a:pt x="1359" y="0"/>
                    <a:pt x="11" y="1478"/>
                    <a:pt x="11" y="3286"/>
                  </a:cubicBezTo>
                  <a:lnTo>
                    <a:pt x="1" y="9608"/>
                  </a:lnTo>
                  <a:cubicBezTo>
                    <a:pt x="1970" y="9608"/>
                    <a:pt x="3949" y="9628"/>
                    <a:pt x="5919" y="9660"/>
                  </a:cubicBezTo>
                  <a:lnTo>
                    <a:pt x="6022" y="3337"/>
                  </a:lnTo>
                  <a:cubicBezTo>
                    <a:pt x="6053" y="1524"/>
                    <a:pt x="4727" y="21"/>
                    <a:pt x="3048" y="0"/>
                  </a:cubicBezTo>
                  <a:cubicBezTo>
                    <a:pt x="3042" y="0"/>
                    <a:pt x="3036" y="0"/>
                    <a:pt x="303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2"/>
            <p:cNvSpPr/>
            <p:nvPr/>
          </p:nvSpPr>
          <p:spPr>
            <a:xfrm>
              <a:off x="5380125" y="4108025"/>
              <a:ext cx="125175" cy="240225"/>
            </a:xfrm>
            <a:custGeom>
              <a:avLst/>
              <a:gdLst/>
              <a:ahLst/>
              <a:cxnLst/>
              <a:rect l="l" t="t" r="r" b="b"/>
              <a:pathLst>
                <a:path w="5007" h="9609" extrusionOk="0">
                  <a:moveTo>
                    <a:pt x="3144" y="1"/>
                  </a:moveTo>
                  <a:cubicBezTo>
                    <a:pt x="1421" y="1"/>
                    <a:pt x="11" y="1479"/>
                    <a:pt x="11" y="3286"/>
                  </a:cubicBezTo>
                  <a:cubicBezTo>
                    <a:pt x="11" y="5390"/>
                    <a:pt x="11" y="7504"/>
                    <a:pt x="1" y="9608"/>
                  </a:cubicBezTo>
                  <a:lnTo>
                    <a:pt x="1017" y="9608"/>
                  </a:lnTo>
                  <a:cubicBezTo>
                    <a:pt x="1027" y="7681"/>
                    <a:pt x="1027" y="5743"/>
                    <a:pt x="1037" y="3815"/>
                  </a:cubicBezTo>
                  <a:cubicBezTo>
                    <a:pt x="1037" y="2014"/>
                    <a:pt x="2448" y="540"/>
                    <a:pt x="4152" y="540"/>
                  </a:cubicBezTo>
                  <a:cubicBezTo>
                    <a:pt x="4164" y="540"/>
                    <a:pt x="4176" y="540"/>
                    <a:pt x="4188" y="540"/>
                  </a:cubicBezTo>
                  <a:cubicBezTo>
                    <a:pt x="4468" y="540"/>
                    <a:pt x="4737" y="592"/>
                    <a:pt x="5007" y="675"/>
                  </a:cubicBezTo>
                  <a:cubicBezTo>
                    <a:pt x="4478" y="250"/>
                    <a:pt x="3825" y="11"/>
                    <a:pt x="3162" y="1"/>
                  </a:cubicBezTo>
                  <a:cubicBezTo>
                    <a:pt x="3156" y="1"/>
                    <a:pt x="3150" y="1"/>
                    <a:pt x="314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2"/>
            <p:cNvSpPr/>
            <p:nvPr/>
          </p:nvSpPr>
          <p:spPr>
            <a:xfrm>
              <a:off x="5768775" y="3958275"/>
              <a:ext cx="60150" cy="81900"/>
            </a:xfrm>
            <a:custGeom>
              <a:avLst/>
              <a:gdLst/>
              <a:ahLst/>
              <a:cxnLst/>
              <a:rect l="l" t="t" r="r" b="b"/>
              <a:pathLst>
                <a:path w="2406" h="3276" extrusionOk="0">
                  <a:moveTo>
                    <a:pt x="115" y="1"/>
                  </a:moveTo>
                  <a:cubicBezTo>
                    <a:pt x="84" y="995"/>
                    <a:pt x="42" y="1980"/>
                    <a:pt x="1" y="2965"/>
                  </a:cubicBezTo>
                  <a:cubicBezTo>
                    <a:pt x="768" y="3068"/>
                    <a:pt x="1524" y="3172"/>
                    <a:pt x="2281" y="3276"/>
                  </a:cubicBezTo>
                  <a:cubicBezTo>
                    <a:pt x="2322" y="2281"/>
                    <a:pt x="2364" y="1296"/>
                    <a:pt x="2405" y="311"/>
                  </a:cubicBezTo>
                  <a:cubicBezTo>
                    <a:pt x="1649" y="208"/>
                    <a:pt x="882" y="104"/>
                    <a:pt x="11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2"/>
            <p:cNvSpPr/>
            <p:nvPr/>
          </p:nvSpPr>
          <p:spPr>
            <a:xfrm>
              <a:off x="5971650" y="3990925"/>
              <a:ext cx="60925" cy="83200"/>
            </a:xfrm>
            <a:custGeom>
              <a:avLst/>
              <a:gdLst/>
              <a:ahLst/>
              <a:cxnLst/>
              <a:rect l="l" t="t" r="r" b="b"/>
              <a:pathLst>
                <a:path w="2437" h="3328" extrusionOk="0">
                  <a:moveTo>
                    <a:pt x="167" y="0"/>
                  </a:moveTo>
                  <a:cubicBezTo>
                    <a:pt x="115" y="954"/>
                    <a:pt x="63" y="1907"/>
                    <a:pt x="1" y="2861"/>
                  </a:cubicBezTo>
                  <a:cubicBezTo>
                    <a:pt x="757" y="3016"/>
                    <a:pt x="1514" y="3172"/>
                    <a:pt x="2271" y="3327"/>
                  </a:cubicBezTo>
                  <a:lnTo>
                    <a:pt x="2436" y="560"/>
                  </a:lnTo>
                  <a:cubicBezTo>
                    <a:pt x="1680" y="373"/>
                    <a:pt x="923" y="187"/>
                    <a:pt x="1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2"/>
            <p:cNvSpPr/>
            <p:nvPr/>
          </p:nvSpPr>
          <p:spPr>
            <a:xfrm>
              <a:off x="6189575" y="4052075"/>
              <a:ext cx="64525" cy="94075"/>
            </a:xfrm>
            <a:custGeom>
              <a:avLst/>
              <a:gdLst/>
              <a:ahLst/>
              <a:cxnLst/>
              <a:rect l="l" t="t" r="r" b="b"/>
              <a:pathLst>
                <a:path w="2581" h="3763" extrusionOk="0">
                  <a:moveTo>
                    <a:pt x="228" y="0"/>
                  </a:moveTo>
                  <a:cubicBezTo>
                    <a:pt x="155" y="985"/>
                    <a:pt x="73" y="1969"/>
                    <a:pt x="0" y="2954"/>
                  </a:cubicBezTo>
                  <a:cubicBezTo>
                    <a:pt x="777" y="3224"/>
                    <a:pt x="1555" y="3493"/>
                    <a:pt x="2332" y="3762"/>
                  </a:cubicBezTo>
                  <a:lnTo>
                    <a:pt x="2581" y="809"/>
                  </a:lnTo>
                  <a:cubicBezTo>
                    <a:pt x="1793" y="539"/>
                    <a:pt x="1016" y="259"/>
                    <a:pt x="22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2"/>
            <p:cNvSpPr/>
            <p:nvPr/>
          </p:nvSpPr>
          <p:spPr>
            <a:xfrm>
              <a:off x="6385450" y="4123850"/>
              <a:ext cx="59875" cy="99775"/>
            </a:xfrm>
            <a:custGeom>
              <a:avLst/>
              <a:gdLst/>
              <a:ahLst/>
              <a:cxnLst/>
              <a:rect l="l" t="t" r="r" b="b"/>
              <a:pathLst>
                <a:path w="2395" h="3991" extrusionOk="0">
                  <a:moveTo>
                    <a:pt x="290" y="0"/>
                  </a:moveTo>
                  <a:lnTo>
                    <a:pt x="0" y="2954"/>
                  </a:lnTo>
                  <a:cubicBezTo>
                    <a:pt x="705" y="3296"/>
                    <a:pt x="1399" y="3638"/>
                    <a:pt x="2094" y="3990"/>
                  </a:cubicBezTo>
                  <a:cubicBezTo>
                    <a:pt x="2187" y="3006"/>
                    <a:pt x="2291" y="2021"/>
                    <a:pt x="2394" y="1037"/>
                  </a:cubicBezTo>
                  <a:cubicBezTo>
                    <a:pt x="1690" y="684"/>
                    <a:pt x="995" y="342"/>
                    <a:pt x="29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2"/>
            <p:cNvSpPr/>
            <p:nvPr/>
          </p:nvSpPr>
          <p:spPr>
            <a:xfrm>
              <a:off x="4632100" y="3348875"/>
              <a:ext cx="71550" cy="105475"/>
            </a:xfrm>
            <a:custGeom>
              <a:avLst/>
              <a:gdLst/>
              <a:ahLst/>
              <a:cxnLst/>
              <a:rect l="l" t="t" r="r" b="b"/>
              <a:pathLst>
                <a:path w="2862" h="4219" extrusionOk="0">
                  <a:moveTo>
                    <a:pt x="2374" y="0"/>
                  </a:moveTo>
                  <a:cubicBezTo>
                    <a:pt x="1576" y="415"/>
                    <a:pt x="789" y="840"/>
                    <a:pt x="1" y="1254"/>
                  </a:cubicBezTo>
                  <a:cubicBezTo>
                    <a:pt x="63" y="2239"/>
                    <a:pt x="125" y="3234"/>
                    <a:pt x="188" y="4219"/>
                  </a:cubicBezTo>
                  <a:cubicBezTo>
                    <a:pt x="1079" y="3752"/>
                    <a:pt x="1960" y="3286"/>
                    <a:pt x="2861" y="2819"/>
                  </a:cubicBezTo>
                  <a:cubicBezTo>
                    <a:pt x="2696" y="1887"/>
                    <a:pt x="2530" y="943"/>
                    <a:pt x="237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2"/>
            <p:cNvSpPr/>
            <p:nvPr/>
          </p:nvSpPr>
          <p:spPr>
            <a:xfrm>
              <a:off x="4396325" y="3477650"/>
              <a:ext cx="63500" cy="114025"/>
            </a:xfrm>
            <a:custGeom>
              <a:avLst/>
              <a:gdLst/>
              <a:ahLst/>
              <a:cxnLst/>
              <a:rect l="l" t="t" r="r" b="b"/>
              <a:pathLst>
                <a:path w="2540" h="4561" extrusionOk="0">
                  <a:moveTo>
                    <a:pt x="2291" y="0"/>
                  </a:moveTo>
                  <a:cubicBezTo>
                    <a:pt x="1524" y="529"/>
                    <a:pt x="768" y="1068"/>
                    <a:pt x="1" y="1607"/>
                  </a:cubicBezTo>
                  <a:cubicBezTo>
                    <a:pt x="84" y="2591"/>
                    <a:pt x="177" y="3576"/>
                    <a:pt x="260" y="4560"/>
                  </a:cubicBezTo>
                  <a:cubicBezTo>
                    <a:pt x="1016" y="4022"/>
                    <a:pt x="1773" y="3493"/>
                    <a:pt x="2540" y="2954"/>
                  </a:cubicBezTo>
                  <a:cubicBezTo>
                    <a:pt x="2457" y="1969"/>
                    <a:pt x="2374" y="985"/>
                    <a:pt x="229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2"/>
            <p:cNvSpPr/>
            <p:nvPr/>
          </p:nvSpPr>
          <p:spPr>
            <a:xfrm>
              <a:off x="4193975" y="3613675"/>
              <a:ext cx="65050" cy="132175"/>
            </a:xfrm>
            <a:custGeom>
              <a:avLst/>
              <a:gdLst/>
              <a:ahLst/>
              <a:cxnLst/>
              <a:rect l="l" t="t" r="r" b="b"/>
              <a:pathLst>
                <a:path w="2602" h="5287" extrusionOk="0">
                  <a:moveTo>
                    <a:pt x="2312" y="0"/>
                  </a:moveTo>
                  <a:cubicBezTo>
                    <a:pt x="1534" y="778"/>
                    <a:pt x="767" y="1555"/>
                    <a:pt x="0" y="2332"/>
                  </a:cubicBezTo>
                  <a:cubicBezTo>
                    <a:pt x="104" y="3317"/>
                    <a:pt x="208" y="4291"/>
                    <a:pt x="311" y="5286"/>
                  </a:cubicBezTo>
                  <a:cubicBezTo>
                    <a:pt x="1068" y="4509"/>
                    <a:pt x="1835" y="3731"/>
                    <a:pt x="2602" y="2954"/>
                  </a:cubicBezTo>
                  <a:cubicBezTo>
                    <a:pt x="2498" y="1970"/>
                    <a:pt x="2405" y="985"/>
                    <a:pt x="231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2"/>
            <p:cNvSpPr/>
            <p:nvPr/>
          </p:nvSpPr>
          <p:spPr>
            <a:xfrm>
              <a:off x="4202525" y="3986000"/>
              <a:ext cx="1047575" cy="274150"/>
            </a:xfrm>
            <a:custGeom>
              <a:avLst/>
              <a:gdLst/>
              <a:ahLst/>
              <a:cxnLst/>
              <a:rect l="l" t="t" r="r" b="b"/>
              <a:pathLst>
                <a:path w="41903" h="10966" extrusionOk="0">
                  <a:moveTo>
                    <a:pt x="41643" y="0"/>
                  </a:moveTo>
                  <a:cubicBezTo>
                    <a:pt x="21931" y="850"/>
                    <a:pt x="7017" y="6582"/>
                    <a:pt x="0" y="9846"/>
                  </a:cubicBezTo>
                  <a:cubicBezTo>
                    <a:pt x="32" y="10033"/>
                    <a:pt x="52" y="10230"/>
                    <a:pt x="73" y="10416"/>
                  </a:cubicBezTo>
                  <a:cubicBezTo>
                    <a:pt x="94" y="10603"/>
                    <a:pt x="104" y="10779"/>
                    <a:pt x="125" y="10966"/>
                  </a:cubicBezTo>
                  <a:lnTo>
                    <a:pt x="197" y="10955"/>
                  </a:lnTo>
                  <a:lnTo>
                    <a:pt x="260" y="10924"/>
                  </a:lnTo>
                  <a:cubicBezTo>
                    <a:pt x="7141" y="7701"/>
                    <a:pt x="21920" y="1980"/>
                    <a:pt x="41519" y="1099"/>
                  </a:cubicBezTo>
                  <a:lnTo>
                    <a:pt x="41902" y="1068"/>
                  </a:lnTo>
                  <a:cubicBezTo>
                    <a:pt x="41861" y="892"/>
                    <a:pt x="41819" y="716"/>
                    <a:pt x="41767" y="539"/>
                  </a:cubicBezTo>
                  <a:cubicBezTo>
                    <a:pt x="41726" y="363"/>
                    <a:pt x="41684" y="177"/>
                    <a:pt x="4164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2"/>
            <p:cNvSpPr/>
            <p:nvPr/>
          </p:nvSpPr>
          <p:spPr>
            <a:xfrm>
              <a:off x="4236475" y="3924700"/>
              <a:ext cx="95625" cy="177925"/>
            </a:xfrm>
            <a:custGeom>
              <a:avLst/>
              <a:gdLst/>
              <a:ahLst/>
              <a:cxnLst/>
              <a:rect l="l" t="t" r="r" b="b"/>
              <a:pathLst>
                <a:path w="3825" h="7117" extrusionOk="0">
                  <a:moveTo>
                    <a:pt x="1673" y="1"/>
                  </a:moveTo>
                  <a:cubicBezTo>
                    <a:pt x="1634" y="1"/>
                    <a:pt x="1594" y="3"/>
                    <a:pt x="1555" y="7"/>
                  </a:cubicBezTo>
                  <a:cubicBezTo>
                    <a:pt x="643" y="100"/>
                    <a:pt x="0" y="1240"/>
                    <a:pt x="135" y="2556"/>
                  </a:cubicBezTo>
                  <a:cubicBezTo>
                    <a:pt x="301" y="4080"/>
                    <a:pt x="456" y="5593"/>
                    <a:pt x="612" y="7116"/>
                  </a:cubicBezTo>
                  <a:cubicBezTo>
                    <a:pt x="1689" y="6785"/>
                    <a:pt x="2757" y="6463"/>
                    <a:pt x="3824" y="6142"/>
                  </a:cubicBezTo>
                  <a:cubicBezTo>
                    <a:pt x="3700" y="4836"/>
                    <a:pt x="3576" y="3530"/>
                    <a:pt x="3451" y="2224"/>
                  </a:cubicBezTo>
                  <a:cubicBezTo>
                    <a:pt x="3323" y="966"/>
                    <a:pt x="2539" y="1"/>
                    <a:pt x="167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2"/>
            <p:cNvSpPr/>
            <p:nvPr/>
          </p:nvSpPr>
          <p:spPr>
            <a:xfrm>
              <a:off x="4425875" y="3830950"/>
              <a:ext cx="108575" cy="205600"/>
            </a:xfrm>
            <a:custGeom>
              <a:avLst/>
              <a:gdLst/>
              <a:ahLst/>
              <a:cxnLst/>
              <a:rect l="l" t="t" r="r" b="b"/>
              <a:pathLst>
                <a:path w="4343" h="8224" extrusionOk="0">
                  <a:moveTo>
                    <a:pt x="1948" y="0"/>
                  </a:moveTo>
                  <a:cubicBezTo>
                    <a:pt x="1910" y="0"/>
                    <a:pt x="1873" y="2"/>
                    <a:pt x="1835" y="5"/>
                  </a:cubicBezTo>
                  <a:cubicBezTo>
                    <a:pt x="767" y="88"/>
                    <a:pt x="0" y="1321"/>
                    <a:pt x="125" y="2731"/>
                  </a:cubicBezTo>
                  <a:lnTo>
                    <a:pt x="591" y="8223"/>
                  </a:lnTo>
                  <a:cubicBezTo>
                    <a:pt x="1845" y="7933"/>
                    <a:pt x="3089" y="7633"/>
                    <a:pt x="4343" y="7343"/>
                  </a:cubicBezTo>
                  <a:cubicBezTo>
                    <a:pt x="4218" y="5705"/>
                    <a:pt x="4094" y="4057"/>
                    <a:pt x="3959" y="2420"/>
                  </a:cubicBezTo>
                  <a:cubicBezTo>
                    <a:pt x="3859" y="1061"/>
                    <a:pt x="2960" y="0"/>
                    <a:pt x="194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2"/>
            <p:cNvSpPr/>
            <p:nvPr/>
          </p:nvSpPr>
          <p:spPr>
            <a:xfrm>
              <a:off x="4647150" y="3755050"/>
              <a:ext cx="119725" cy="225275"/>
            </a:xfrm>
            <a:custGeom>
              <a:avLst/>
              <a:gdLst/>
              <a:ahLst/>
              <a:cxnLst/>
              <a:rect l="l" t="t" r="r" b="b"/>
              <a:pathLst>
                <a:path w="4789" h="9011" extrusionOk="0">
                  <a:moveTo>
                    <a:pt x="2231" y="1"/>
                  </a:moveTo>
                  <a:cubicBezTo>
                    <a:pt x="2195" y="1"/>
                    <a:pt x="2160" y="2"/>
                    <a:pt x="2125" y="4"/>
                  </a:cubicBezTo>
                  <a:cubicBezTo>
                    <a:pt x="912" y="77"/>
                    <a:pt x="0" y="1383"/>
                    <a:pt x="104" y="2896"/>
                  </a:cubicBezTo>
                  <a:lnTo>
                    <a:pt x="498" y="9010"/>
                  </a:lnTo>
                  <a:cubicBezTo>
                    <a:pt x="1928" y="8751"/>
                    <a:pt x="3358" y="8492"/>
                    <a:pt x="4788" y="8244"/>
                  </a:cubicBezTo>
                  <a:lnTo>
                    <a:pt x="4477" y="2626"/>
                  </a:lnTo>
                  <a:cubicBezTo>
                    <a:pt x="4397" y="1157"/>
                    <a:pt x="3398" y="1"/>
                    <a:pt x="223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2"/>
            <p:cNvSpPr/>
            <p:nvPr/>
          </p:nvSpPr>
          <p:spPr>
            <a:xfrm>
              <a:off x="4167275" y="3509525"/>
              <a:ext cx="768275" cy="435825"/>
            </a:xfrm>
            <a:custGeom>
              <a:avLst/>
              <a:gdLst/>
              <a:ahLst/>
              <a:cxnLst/>
              <a:rect l="l" t="t" r="r" b="b"/>
              <a:pathLst>
                <a:path w="30731" h="17433" extrusionOk="0">
                  <a:moveTo>
                    <a:pt x="30678" y="0"/>
                  </a:moveTo>
                  <a:lnTo>
                    <a:pt x="30616" y="10"/>
                  </a:lnTo>
                  <a:lnTo>
                    <a:pt x="30596" y="10"/>
                  </a:lnTo>
                  <a:cubicBezTo>
                    <a:pt x="23040" y="1855"/>
                    <a:pt x="16138" y="4550"/>
                    <a:pt x="10666" y="7669"/>
                  </a:cubicBezTo>
                  <a:cubicBezTo>
                    <a:pt x="5401" y="10685"/>
                    <a:pt x="1991" y="13898"/>
                    <a:pt x="1" y="16147"/>
                  </a:cubicBezTo>
                  <a:lnTo>
                    <a:pt x="84" y="16862"/>
                  </a:lnTo>
                  <a:cubicBezTo>
                    <a:pt x="105" y="17049"/>
                    <a:pt x="125" y="17235"/>
                    <a:pt x="146" y="17432"/>
                  </a:cubicBezTo>
                  <a:lnTo>
                    <a:pt x="374" y="17318"/>
                  </a:lnTo>
                  <a:lnTo>
                    <a:pt x="447" y="17235"/>
                  </a:lnTo>
                  <a:cubicBezTo>
                    <a:pt x="2343" y="15038"/>
                    <a:pt x="5743" y="11742"/>
                    <a:pt x="11153" y="8644"/>
                  </a:cubicBezTo>
                  <a:cubicBezTo>
                    <a:pt x="16521" y="5576"/>
                    <a:pt x="23310" y="2923"/>
                    <a:pt x="30730" y="1109"/>
                  </a:cubicBezTo>
                  <a:cubicBezTo>
                    <a:pt x="30730" y="922"/>
                    <a:pt x="30720" y="736"/>
                    <a:pt x="30710" y="549"/>
                  </a:cubicBezTo>
                  <a:lnTo>
                    <a:pt x="306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2"/>
            <p:cNvSpPr/>
            <p:nvPr/>
          </p:nvSpPr>
          <p:spPr>
            <a:xfrm>
              <a:off x="5151100" y="3872000"/>
              <a:ext cx="203400" cy="836400"/>
            </a:xfrm>
            <a:custGeom>
              <a:avLst/>
              <a:gdLst/>
              <a:ahLst/>
              <a:cxnLst/>
              <a:rect l="l" t="t" r="r" b="b"/>
              <a:pathLst>
                <a:path w="8136" h="33456" extrusionOk="0">
                  <a:moveTo>
                    <a:pt x="2850" y="0"/>
                  </a:moveTo>
                  <a:cubicBezTo>
                    <a:pt x="1907" y="21"/>
                    <a:pt x="954" y="31"/>
                    <a:pt x="0" y="52"/>
                  </a:cubicBezTo>
                  <a:cubicBezTo>
                    <a:pt x="1078" y="892"/>
                    <a:pt x="2145" y="1741"/>
                    <a:pt x="3213" y="2591"/>
                  </a:cubicBezTo>
                  <a:cubicBezTo>
                    <a:pt x="3420" y="3431"/>
                    <a:pt x="3627" y="4270"/>
                    <a:pt x="3835" y="5099"/>
                  </a:cubicBezTo>
                  <a:cubicBezTo>
                    <a:pt x="4633" y="8323"/>
                    <a:pt x="5410" y="11546"/>
                    <a:pt x="6177" y="14769"/>
                  </a:cubicBezTo>
                  <a:lnTo>
                    <a:pt x="6218" y="20863"/>
                  </a:lnTo>
                  <a:lnTo>
                    <a:pt x="6218" y="21744"/>
                  </a:lnTo>
                  <a:cubicBezTo>
                    <a:pt x="5949" y="22739"/>
                    <a:pt x="5680" y="23734"/>
                    <a:pt x="5420" y="24729"/>
                  </a:cubicBezTo>
                  <a:cubicBezTo>
                    <a:pt x="5887" y="25672"/>
                    <a:pt x="6343" y="26636"/>
                    <a:pt x="6809" y="27589"/>
                  </a:cubicBezTo>
                  <a:cubicBezTo>
                    <a:pt x="6560" y="28045"/>
                    <a:pt x="6312" y="28512"/>
                    <a:pt x="6073" y="28968"/>
                  </a:cubicBezTo>
                  <a:cubicBezTo>
                    <a:pt x="6073" y="30460"/>
                    <a:pt x="6084" y="31963"/>
                    <a:pt x="6094" y="33455"/>
                  </a:cubicBezTo>
                  <a:lnTo>
                    <a:pt x="7131" y="33455"/>
                  </a:lnTo>
                  <a:cubicBezTo>
                    <a:pt x="7131" y="32243"/>
                    <a:pt x="7131" y="31030"/>
                    <a:pt x="7120" y="29828"/>
                  </a:cubicBezTo>
                  <a:cubicBezTo>
                    <a:pt x="7462" y="29134"/>
                    <a:pt x="7804" y="28450"/>
                    <a:pt x="8136" y="27765"/>
                  </a:cubicBezTo>
                  <a:cubicBezTo>
                    <a:pt x="7773" y="26843"/>
                    <a:pt x="7400" y="25921"/>
                    <a:pt x="7027" y="24998"/>
                  </a:cubicBezTo>
                  <a:cubicBezTo>
                    <a:pt x="7276" y="23910"/>
                    <a:pt x="7524" y="22832"/>
                    <a:pt x="7773" y="21744"/>
                  </a:cubicBezTo>
                  <a:lnTo>
                    <a:pt x="7752" y="14240"/>
                  </a:lnTo>
                  <a:cubicBezTo>
                    <a:pt x="6944" y="10344"/>
                    <a:pt x="6104" y="6457"/>
                    <a:pt x="5244" y="2571"/>
                  </a:cubicBezTo>
                  <a:cubicBezTo>
                    <a:pt x="4457" y="1710"/>
                    <a:pt x="3659" y="861"/>
                    <a:pt x="285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2"/>
            <p:cNvSpPr/>
            <p:nvPr/>
          </p:nvSpPr>
          <p:spPr>
            <a:xfrm>
              <a:off x="5490000" y="3936500"/>
              <a:ext cx="129575" cy="773700"/>
            </a:xfrm>
            <a:custGeom>
              <a:avLst/>
              <a:gdLst/>
              <a:ahLst/>
              <a:cxnLst/>
              <a:rect l="l" t="t" r="r" b="b"/>
              <a:pathLst>
                <a:path w="5183" h="30948" extrusionOk="0">
                  <a:moveTo>
                    <a:pt x="0" y="1"/>
                  </a:moveTo>
                  <a:cubicBezTo>
                    <a:pt x="280" y="861"/>
                    <a:pt x="560" y="1711"/>
                    <a:pt x="840" y="2571"/>
                  </a:cubicBezTo>
                  <a:cubicBezTo>
                    <a:pt x="1907" y="5826"/>
                    <a:pt x="2944" y="9090"/>
                    <a:pt x="3949" y="12365"/>
                  </a:cubicBezTo>
                  <a:cubicBezTo>
                    <a:pt x="3907" y="14459"/>
                    <a:pt x="3856" y="16563"/>
                    <a:pt x="3814" y="18656"/>
                  </a:cubicBezTo>
                  <a:cubicBezTo>
                    <a:pt x="3804" y="19568"/>
                    <a:pt x="3783" y="20480"/>
                    <a:pt x="3762" y="21392"/>
                  </a:cubicBezTo>
                  <a:cubicBezTo>
                    <a:pt x="3555" y="22470"/>
                    <a:pt x="3337" y="23558"/>
                    <a:pt x="3130" y="24636"/>
                  </a:cubicBezTo>
                  <a:cubicBezTo>
                    <a:pt x="3306" y="25154"/>
                    <a:pt x="3483" y="25673"/>
                    <a:pt x="3659" y="26191"/>
                  </a:cubicBezTo>
                  <a:lnTo>
                    <a:pt x="3089" y="26968"/>
                  </a:lnTo>
                  <a:cubicBezTo>
                    <a:pt x="3058" y="28295"/>
                    <a:pt x="3037" y="29611"/>
                    <a:pt x="3006" y="30938"/>
                  </a:cubicBezTo>
                  <a:lnTo>
                    <a:pt x="3835" y="30948"/>
                  </a:lnTo>
                  <a:cubicBezTo>
                    <a:pt x="3856" y="29860"/>
                    <a:pt x="3876" y="28761"/>
                    <a:pt x="3907" y="27662"/>
                  </a:cubicBezTo>
                  <a:cubicBezTo>
                    <a:pt x="4167" y="27279"/>
                    <a:pt x="4415" y="26885"/>
                    <a:pt x="4674" y="26491"/>
                  </a:cubicBezTo>
                  <a:cubicBezTo>
                    <a:pt x="4540" y="25932"/>
                    <a:pt x="4405" y="25382"/>
                    <a:pt x="4281" y="24823"/>
                  </a:cubicBezTo>
                  <a:cubicBezTo>
                    <a:pt x="4509" y="23631"/>
                    <a:pt x="4726" y="22439"/>
                    <a:pt x="4954" y="21237"/>
                  </a:cubicBezTo>
                  <a:cubicBezTo>
                    <a:pt x="5027" y="18179"/>
                    <a:pt x="5110" y="15112"/>
                    <a:pt x="5182" y="12044"/>
                  </a:cubicBezTo>
                  <a:cubicBezTo>
                    <a:pt x="3959" y="8240"/>
                    <a:pt x="2716" y="4447"/>
                    <a:pt x="1430" y="644"/>
                  </a:cubicBezTo>
                  <a:cubicBezTo>
                    <a:pt x="954" y="436"/>
                    <a:pt x="477" y="219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6" name="Google Shape;4866;p52"/>
          <p:cNvGrpSpPr/>
          <p:nvPr/>
        </p:nvGrpSpPr>
        <p:grpSpPr>
          <a:xfrm>
            <a:off x="6938681" y="3435841"/>
            <a:ext cx="493593" cy="639177"/>
            <a:chOff x="1124425" y="3652250"/>
            <a:chExt cx="1403050" cy="1816875"/>
          </a:xfrm>
        </p:grpSpPr>
        <p:sp>
          <p:nvSpPr>
            <p:cNvPr id="4867" name="Google Shape;4867;p52"/>
            <p:cNvSpPr/>
            <p:nvPr/>
          </p:nvSpPr>
          <p:spPr>
            <a:xfrm>
              <a:off x="1278050" y="4440200"/>
              <a:ext cx="1095775" cy="1028925"/>
            </a:xfrm>
            <a:custGeom>
              <a:avLst/>
              <a:gdLst/>
              <a:ahLst/>
              <a:cxnLst/>
              <a:rect l="l" t="t" r="r" b="b"/>
              <a:pathLst>
                <a:path w="43831" h="41157" extrusionOk="0">
                  <a:moveTo>
                    <a:pt x="1" y="1"/>
                  </a:moveTo>
                  <a:lnTo>
                    <a:pt x="1" y="41156"/>
                  </a:lnTo>
                  <a:lnTo>
                    <a:pt x="16034" y="41156"/>
                  </a:lnTo>
                  <a:lnTo>
                    <a:pt x="16034" y="8012"/>
                  </a:lnTo>
                  <a:cubicBezTo>
                    <a:pt x="16034" y="8012"/>
                    <a:pt x="17503" y="2640"/>
                    <a:pt x="22768" y="2640"/>
                  </a:cubicBezTo>
                  <a:cubicBezTo>
                    <a:pt x="23010" y="2640"/>
                    <a:pt x="23259" y="2651"/>
                    <a:pt x="23517" y="2675"/>
                  </a:cubicBezTo>
                  <a:cubicBezTo>
                    <a:pt x="29393" y="3203"/>
                    <a:pt x="29404" y="8012"/>
                    <a:pt x="29404" y="8012"/>
                  </a:cubicBezTo>
                  <a:lnTo>
                    <a:pt x="29404" y="41156"/>
                  </a:lnTo>
                  <a:lnTo>
                    <a:pt x="43830" y="41156"/>
                  </a:lnTo>
                  <a:lnTo>
                    <a:pt x="4383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2"/>
            <p:cNvSpPr/>
            <p:nvPr/>
          </p:nvSpPr>
          <p:spPr>
            <a:xfrm>
              <a:off x="1124425" y="4310125"/>
              <a:ext cx="1403050" cy="130100"/>
            </a:xfrm>
            <a:custGeom>
              <a:avLst/>
              <a:gdLst/>
              <a:ahLst/>
              <a:cxnLst/>
              <a:rect l="l" t="t" r="r" b="b"/>
              <a:pathLst>
                <a:path w="56122" h="5204" extrusionOk="0">
                  <a:moveTo>
                    <a:pt x="0" y="1"/>
                  </a:moveTo>
                  <a:lnTo>
                    <a:pt x="0" y="5204"/>
                  </a:lnTo>
                  <a:lnTo>
                    <a:pt x="56121" y="5204"/>
                  </a:lnTo>
                  <a:lnTo>
                    <a:pt x="5612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2"/>
            <p:cNvSpPr/>
            <p:nvPr/>
          </p:nvSpPr>
          <p:spPr>
            <a:xfrm>
              <a:off x="1248275" y="4131350"/>
              <a:ext cx="1155350" cy="178800"/>
            </a:xfrm>
            <a:custGeom>
              <a:avLst/>
              <a:gdLst/>
              <a:ahLst/>
              <a:cxnLst/>
              <a:rect l="l" t="t" r="r" b="b"/>
              <a:pathLst>
                <a:path w="46214" h="7152" extrusionOk="0">
                  <a:moveTo>
                    <a:pt x="0" y="1"/>
                  </a:moveTo>
                  <a:lnTo>
                    <a:pt x="0" y="7152"/>
                  </a:lnTo>
                  <a:lnTo>
                    <a:pt x="46213" y="7152"/>
                  </a:lnTo>
                  <a:lnTo>
                    <a:pt x="4621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2"/>
            <p:cNvSpPr/>
            <p:nvPr/>
          </p:nvSpPr>
          <p:spPr>
            <a:xfrm>
              <a:off x="1338175" y="3771975"/>
              <a:ext cx="975525" cy="359150"/>
            </a:xfrm>
            <a:custGeom>
              <a:avLst/>
              <a:gdLst/>
              <a:ahLst/>
              <a:cxnLst/>
              <a:rect l="l" t="t" r="r" b="b"/>
              <a:pathLst>
                <a:path w="39021" h="14366" extrusionOk="0">
                  <a:moveTo>
                    <a:pt x="0" y="1"/>
                  </a:moveTo>
                  <a:lnTo>
                    <a:pt x="0" y="14365"/>
                  </a:lnTo>
                  <a:lnTo>
                    <a:pt x="39021" y="14365"/>
                  </a:lnTo>
                  <a:lnTo>
                    <a:pt x="3902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2"/>
            <p:cNvSpPr/>
            <p:nvPr/>
          </p:nvSpPr>
          <p:spPr>
            <a:xfrm>
              <a:off x="1512550" y="3652250"/>
              <a:ext cx="626525" cy="134525"/>
            </a:xfrm>
            <a:custGeom>
              <a:avLst/>
              <a:gdLst/>
              <a:ahLst/>
              <a:cxnLst/>
              <a:rect l="l" t="t" r="r" b="b"/>
              <a:pathLst>
                <a:path w="25061" h="5381" extrusionOk="0">
                  <a:moveTo>
                    <a:pt x="12221" y="1"/>
                  </a:moveTo>
                  <a:cubicBezTo>
                    <a:pt x="7842" y="1"/>
                    <a:pt x="3457" y="1591"/>
                    <a:pt x="0" y="4790"/>
                  </a:cubicBezTo>
                  <a:lnTo>
                    <a:pt x="25061" y="5381"/>
                  </a:lnTo>
                  <a:lnTo>
                    <a:pt x="24957" y="5277"/>
                  </a:lnTo>
                  <a:cubicBezTo>
                    <a:pt x="21447" y="1767"/>
                    <a:pt x="16837" y="1"/>
                    <a:pt x="1222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2"/>
            <p:cNvSpPr/>
            <p:nvPr/>
          </p:nvSpPr>
          <p:spPr>
            <a:xfrm>
              <a:off x="1291025" y="4370200"/>
              <a:ext cx="1064925" cy="33025"/>
            </a:xfrm>
            <a:custGeom>
              <a:avLst/>
              <a:gdLst/>
              <a:ahLst/>
              <a:cxnLst/>
              <a:rect l="l" t="t" r="r" b="b"/>
              <a:pathLst>
                <a:path w="42597" h="1321" extrusionOk="0">
                  <a:moveTo>
                    <a:pt x="37693" y="0"/>
                  </a:moveTo>
                  <a:cubicBezTo>
                    <a:pt x="35621" y="0"/>
                    <a:pt x="33545" y="69"/>
                    <a:pt x="31486" y="75"/>
                  </a:cubicBezTo>
                  <a:cubicBezTo>
                    <a:pt x="28035" y="75"/>
                    <a:pt x="24542" y="96"/>
                    <a:pt x="21060" y="127"/>
                  </a:cubicBezTo>
                  <a:cubicBezTo>
                    <a:pt x="14116" y="199"/>
                    <a:pt x="7162" y="334"/>
                    <a:pt x="207" y="489"/>
                  </a:cubicBezTo>
                  <a:cubicBezTo>
                    <a:pt x="0" y="510"/>
                    <a:pt x="0" y="811"/>
                    <a:pt x="207" y="831"/>
                  </a:cubicBezTo>
                  <a:cubicBezTo>
                    <a:pt x="7162" y="987"/>
                    <a:pt x="14106" y="1122"/>
                    <a:pt x="21049" y="1194"/>
                  </a:cubicBezTo>
                  <a:cubicBezTo>
                    <a:pt x="24521" y="1225"/>
                    <a:pt x="28004" y="1246"/>
                    <a:pt x="31476" y="1246"/>
                  </a:cubicBezTo>
                  <a:cubicBezTo>
                    <a:pt x="33534" y="1252"/>
                    <a:pt x="35611" y="1321"/>
                    <a:pt x="37680" y="1321"/>
                  </a:cubicBezTo>
                  <a:cubicBezTo>
                    <a:pt x="39090" y="1321"/>
                    <a:pt x="40497" y="1289"/>
                    <a:pt x="41891" y="1184"/>
                  </a:cubicBezTo>
                  <a:cubicBezTo>
                    <a:pt x="42565" y="1132"/>
                    <a:pt x="42596" y="189"/>
                    <a:pt x="41912" y="137"/>
                  </a:cubicBezTo>
                  <a:cubicBezTo>
                    <a:pt x="40513" y="32"/>
                    <a:pt x="39104" y="0"/>
                    <a:pt x="37693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2"/>
            <p:cNvSpPr/>
            <p:nvPr/>
          </p:nvSpPr>
          <p:spPr>
            <a:xfrm>
              <a:off x="1326775" y="4207625"/>
              <a:ext cx="1048075" cy="37775"/>
            </a:xfrm>
            <a:custGeom>
              <a:avLst/>
              <a:gdLst/>
              <a:ahLst/>
              <a:cxnLst/>
              <a:rect l="l" t="t" r="r" b="b"/>
              <a:pathLst>
                <a:path w="41923" h="1511" extrusionOk="0">
                  <a:moveTo>
                    <a:pt x="3311" y="1"/>
                  </a:moveTo>
                  <a:cubicBezTo>
                    <a:pt x="2460" y="1"/>
                    <a:pt x="1610" y="31"/>
                    <a:pt x="767" y="142"/>
                  </a:cubicBezTo>
                  <a:cubicBezTo>
                    <a:pt x="0" y="245"/>
                    <a:pt x="270" y="1292"/>
                    <a:pt x="912" y="1375"/>
                  </a:cubicBezTo>
                  <a:cubicBezTo>
                    <a:pt x="1706" y="1480"/>
                    <a:pt x="2510" y="1510"/>
                    <a:pt x="3316" y="1510"/>
                  </a:cubicBezTo>
                  <a:cubicBezTo>
                    <a:pt x="4258" y="1510"/>
                    <a:pt x="5203" y="1469"/>
                    <a:pt x="6136" y="1458"/>
                  </a:cubicBezTo>
                  <a:lnTo>
                    <a:pt x="10966" y="1417"/>
                  </a:lnTo>
                  <a:cubicBezTo>
                    <a:pt x="14386" y="1396"/>
                    <a:pt x="17806" y="1375"/>
                    <a:pt x="21226" y="1323"/>
                  </a:cubicBezTo>
                  <a:cubicBezTo>
                    <a:pt x="27994" y="1230"/>
                    <a:pt x="34761" y="1095"/>
                    <a:pt x="41539" y="1043"/>
                  </a:cubicBezTo>
                  <a:cubicBezTo>
                    <a:pt x="41912" y="1043"/>
                    <a:pt x="41923" y="453"/>
                    <a:pt x="41550" y="453"/>
                  </a:cubicBezTo>
                  <a:cubicBezTo>
                    <a:pt x="34709" y="401"/>
                    <a:pt x="27869" y="266"/>
                    <a:pt x="21039" y="173"/>
                  </a:cubicBezTo>
                  <a:cubicBezTo>
                    <a:pt x="17681" y="121"/>
                    <a:pt x="14334" y="111"/>
                    <a:pt x="10986" y="80"/>
                  </a:cubicBezTo>
                  <a:lnTo>
                    <a:pt x="5752" y="38"/>
                  </a:lnTo>
                  <a:cubicBezTo>
                    <a:pt x="4942" y="28"/>
                    <a:pt x="4126" y="1"/>
                    <a:pt x="331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2"/>
            <p:cNvSpPr/>
            <p:nvPr/>
          </p:nvSpPr>
          <p:spPr>
            <a:xfrm>
              <a:off x="1373925" y="3852300"/>
              <a:ext cx="889000" cy="213775"/>
            </a:xfrm>
            <a:custGeom>
              <a:avLst/>
              <a:gdLst/>
              <a:ahLst/>
              <a:cxnLst/>
              <a:rect l="l" t="t" r="r" b="b"/>
              <a:pathLst>
                <a:path w="35560" h="8551" extrusionOk="0">
                  <a:moveTo>
                    <a:pt x="33062" y="1597"/>
                  </a:moveTo>
                  <a:lnTo>
                    <a:pt x="30626" y="6945"/>
                  </a:lnTo>
                  <a:lnTo>
                    <a:pt x="4395" y="6945"/>
                  </a:lnTo>
                  <a:lnTo>
                    <a:pt x="2343" y="1597"/>
                  </a:lnTo>
                  <a:close/>
                  <a:moveTo>
                    <a:pt x="1" y="1"/>
                  </a:moveTo>
                  <a:lnTo>
                    <a:pt x="3286" y="8551"/>
                  </a:lnTo>
                  <a:lnTo>
                    <a:pt x="31652" y="8551"/>
                  </a:lnTo>
                  <a:lnTo>
                    <a:pt x="35560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2"/>
            <p:cNvSpPr/>
            <p:nvPr/>
          </p:nvSpPr>
          <p:spPr>
            <a:xfrm>
              <a:off x="1736150" y="3707750"/>
              <a:ext cx="29050" cy="63225"/>
            </a:xfrm>
            <a:custGeom>
              <a:avLst/>
              <a:gdLst/>
              <a:ahLst/>
              <a:cxnLst/>
              <a:rect l="l" t="t" r="r" b="b"/>
              <a:pathLst>
                <a:path w="1162" h="2529" extrusionOk="0">
                  <a:moveTo>
                    <a:pt x="581" y="1"/>
                  </a:moveTo>
                  <a:cubicBezTo>
                    <a:pt x="444" y="1"/>
                    <a:pt x="308" y="55"/>
                    <a:pt x="208" y="165"/>
                  </a:cubicBezTo>
                  <a:cubicBezTo>
                    <a:pt x="73" y="310"/>
                    <a:pt x="11" y="487"/>
                    <a:pt x="11" y="684"/>
                  </a:cubicBezTo>
                  <a:cubicBezTo>
                    <a:pt x="1" y="839"/>
                    <a:pt x="1" y="994"/>
                    <a:pt x="1" y="1150"/>
                  </a:cubicBezTo>
                  <a:cubicBezTo>
                    <a:pt x="11" y="1492"/>
                    <a:pt x="42" y="1824"/>
                    <a:pt x="104" y="2155"/>
                  </a:cubicBezTo>
                  <a:cubicBezTo>
                    <a:pt x="156" y="2373"/>
                    <a:pt x="353" y="2528"/>
                    <a:pt x="571" y="2528"/>
                  </a:cubicBezTo>
                  <a:cubicBezTo>
                    <a:pt x="653" y="2528"/>
                    <a:pt x="736" y="2508"/>
                    <a:pt x="819" y="2466"/>
                  </a:cubicBezTo>
                  <a:cubicBezTo>
                    <a:pt x="933" y="2404"/>
                    <a:pt x="1016" y="2300"/>
                    <a:pt x="1047" y="2176"/>
                  </a:cubicBezTo>
                  <a:lnTo>
                    <a:pt x="1047" y="2166"/>
                  </a:lnTo>
                  <a:cubicBezTo>
                    <a:pt x="1109" y="1834"/>
                    <a:pt x="1151" y="1502"/>
                    <a:pt x="1161" y="1160"/>
                  </a:cubicBezTo>
                  <a:cubicBezTo>
                    <a:pt x="1161" y="1005"/>
                    <a:pt x="1161" y="849"/>
                    <a:pt x="1151" y="684"/>
                  </a:cubicBezTo>
                  <a:cubicBezTo>
                    <a:pt x="1151" y="507"/>
                    <a:pt x="1089" y="321"/>
                    <a:pt x="975" y="186"/>
                  </a:cubicBezTo>
                  <a:cubicBezTo>
                    <a:pt x="873" y="63"/>
                    <a:pt x="727" y="1"/>
                    <a:pt x="58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2"/>
            <p:cNvSpPr/>
            <p:nvPr/>
          </p:nvSpPr>
          <p:spPr>
            <a:xfrm>
              <a:off x="1636925" y="3737275"/>
              <a:ext cx="46125" cy="72800"/>
            </a:xfrm>
            <a:custGeom>
              <a:avLst/>
              <a:gdLst/>
              <a:ahLst/>
              <a:cxnLst/>
              <a:rect l="l" t="t" r="r" b="b"/>
              <a:pathLst>
                <a:path w="1845" h="2912" extrusionOk="0">
                  <a:moveTo>
                    <a:pt x="322" y="1"/>
                  </a:moveTo>
                  <a:cubicBezTo>
                    <a:pt x="288" y="1"/>
                    <a:pt x="252" y="7"/>
                    <a:pt x="218" y="21"/>
                  </a:cubicBezTo>
                  <a:cubicBezTo>
                    <a:pt x="83" y="73"/>
                    <a:pt x="0" y="218"/>
                    <a:pt x="42" y="352"/>
                  </a:cubicBezTo>
                  <a:lnTo>
                    <a:pt x="42" y="363"/>
                  </a:lnTo>
                  <a:lnTo>
                    <a:pt x="259" y="954"/>
                  </a:lnTo>
                  <a:cubicBezTo>
                    <a:pt x="332" y="1150"/>
                    <a:pt x="394" y="1347"/>
                    <a:pt x="466" y="1534"/>
                  </a:cubicBezTo>
                  <a:cubicBezTo>
                    <a:pt x="549" y="1710"/>
                    <a:pt x="622" y="1907"/>
                    <a:pt x="674" y="2104"/>
                  </a:cubicBezTo>
                  <a:cubicBezTo>
                    <a:pt x="695" y="2187"/>
                    <a:pt x="715" y="2270"/>
                    <a:pt x="757" y="2342"/>
                  </a:cubicBezTo>
                  <a:cubicBezTo>
                    <a:pt x="777" y="2384"/>
                    <a:pt x="798" y="2415"/>
                    <a:pt x="819" y="2456"/>
                  </a:cubicBezTo>
                  <a:cubicBezTo>
                    <a:pt x="840" y="2498"/>
                    <a:pt x="871" y="2560"/>
                    <a:pt x="902" y="2601"/>
                  </a:cubicBezTo>
                  <a:cubicBezTo>
                    <a:pt x="964" y="2695"/>
                    <a:pt x="1037" y="2778"/>
                    <a:pt x="1130" y="2840"/>
                  </a:cubicBezTo>
                  <a:cubicBezTo>
                    <a:pt x="1204" y="2888"/>
                    <a:pt x="1287" y="2911"/>
                    <a:pt x="1371" y="2911"/>
                  </a:cubicBezTo>
                  <a:cubicBezTo>
                    <a:pt x="1451" y="2911"/>
                    <a:pt x="1531" y="2890"/>
                    <a:pt x="1607" y="2850"/>
                  </a:cubicBezTo>
                  <a:cubicBezTo>
                    <a:pt x="1752" y="2767"/>
                    <a:pt x="1845" y="2612"/>
                    <a:pt x="1845" y="2446"/>
                  </a:cubicBezTo>
                  <a:cubicBezTo>
                    <a:pt x="1835" y="2290"/>
                    <a:pt x="1793" y="2125"/>
                    <a:pt x="1721" y="1990"/>
                  </a:cubicBezTo>
                  <a:cubicBezTo>
                    <a:pt x="1700" y="1938"/>
                    <a:pt x="1679" y="1897"/>
                    <a:pt x="1658" y="1855"/>
                  </a:cubicBezTo>
                  <a:cubicBezTo>
                    <a:pt x="1627" y="1793"/>
                    <a:pt x="1596" y="1741"/>
                    <a:pt x="1555" y="1700"/>
                  </a:cubicBezTo>
                  <a:cubicBezTo>
                    <a:pt x="1546" y="1688"/>
                    <a:pt x="1540" y="1680"/>
                    <a:pt x="1536" y="1677"/>
                  </a:cubicBezTo>
                  <a:lnTo>
                    <a:pt x="1536" y="1677"/>
                  </a:lnTo>
                  <a:cubicBezTo>
                    <a:pt x="1490" y="1597"/>
                    <a:pt x="1445" y="1524"/>
                    <a:pt x="1399" y="1451"/>
                  </a:cubicBezTo>
                  <a:lnTo>
                    <a:pt x="1244" y="1192"/>
                  </a:lnTo>
                  <a:cubicBezTo>
                    <a:pt x="1119" y="995"/>
                    <a:pt x="1026" y="871"/>
                    <a:pt x="912" y="694"/>
                  </a:cubicBezTo>
                  <a:lnTo>
                    <a:pt x="570" y="155"/>
                  </a:lnTo>
                  <a:cubicBezTo>
                    <a:pt x="516" y="55"/>
                    <a:pt x="422" y="1"/>
                    <a:pt x="322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2"/>
            <p:cNvSpPr/>
            <p:nvPr/>
          </p:nvSpPr>
          <p:spPr>
            <a:xfrm>
              <a:off x="1802475" y="3707450"/>
              <a:ext cx="38800" cy="61075"/>
            </a:xfrm>
            <a:custGeom>
              <a:avLst/>
              <a:gdLst/>
              <a:ahLst/>
              <a:cxnLst/>
              <a:rect l="l" t="t" r="r" b="b"/>
              <a:pathLst>
                <a:path w="1552" h="2443" extrusionOk="0">
                  <a:moveTo>
                    <a:pt x="1079" y="1214"/>
                  </a:moveTo>
                  <a:lnTo>
                    <a:pt x="1071" y="1232"/>
                  </a:lnTo>
                  <a:lnTo>
                    <a:pt x="1071" y="1232"/>
                  </a:lnTo>
                  <a:cubicBezTo>
                    <a:pt x="1073" y="1226"/>
                    <a:pt x="1076" y="1220"/>
                    <a:pt x="1079" y="1214"/>
                  </a:cubicBezTo>
                  <a:close/>
                  <a:moveTo>
                    <a:pt x="990" y="1720"/>
                  </a:moveTo>
                  <a:cubicBezTo>
                    <a:pt x="994" y="1743"/>
                    <a:pt x="999" y="1765"/>
                    <a:pt x="999" y="1765"/>
                  </a:cubicBezTo>
                  <a:cubicBezTo>
                    <a:pt x="999" y="1765"/>
                    <a:pt x="997" y="1753"/>
                    <a:pt x="990" y="1720"/>
                  </a:cubicBezTo>
                  <a:close/>
                  <a:moveTo>
                    <a:pt x="1067" y="1"/>
                  </a:moveTo>
                  <a:cubicBezTo>
                    <a:pt x="830" y="1"/>
                    <a:pt x="597" y="177"/>
                    <a:pt x="446" y="354"/>
                  </a:cubicBezTo>
                  <a:cubicBezTo>
                    <a:pt x="363" y="436"/>
                    <a:pt x="301" y="540"/>
                    <a:pt x="239" y="644"/>
                  </a:cubicBezTo>
                  <a:cubicBezTo>
                    <a:pt x="187" y="758"/>
                    <a:pt x="146" y="872"/>
                    <a:pt x="115" y="986"/>
                  </a:cubicBezTo>
                  <a:cubicBezTo>
                    <a:pt x="1" y="1411"/>
                    <a:pt x="63" y="1856"/>
                    <a:pt x="281" y="2229"/>
                  </a:cubicBezTo>
                  <a:cubicBezTo>
                    <a:pt x="359" y="2362"/>
                    <a:pt x="502" y="2442"/>
                    <a:pt x="648" y="2442"/>
                  </a:cubicBezTo>
                  <a:cubicBezTo>
                    <a:pt x="695" y="2442"/>
                    <a:pt x="743" y="2434"/>
                    <a:pt x="788" y="2416"/>
                  </a:cubicBezTo>
                  <a:cubicBezTo>
                    <a:pt x="975" y="2343"/>
                    <a:pt x="1089" y="2136"/>
                    <a:pt x="1037" y="1939"/>
                  </a:cubicBezTo>
                  <a:lnTo>
                    <a:pt x="1037" y="1929"/>
                  </a:lnTo>
                  <a:cubicBezTo>
                    <a:pt x="1016" y="1856"/>
                    <a:pt x="996" y="1773"/>
                    <a:pt x="985" y="1701"/>
                  </a:cubicBezTo>
                  <a:lnTo>
                    <a:pt x="985" y="1701"/>
                  </a:lnTo>
                  <a:cubicBezTo>
                    <a:pt x="987" y="1708"/>
                    <a:pt x="988" y="1715"/>
                    <a:pt x="990" y="1720"/>
                  </a:cubicBezTo>
                  <a:lnTo>
                    <a:pt x="990" y="1720"/>
                  </a:lnTo>
                  <a:cubicBezTo>
                    <a:pt x="987" y="1706"/>
                    <a:pt x="985" y="1691"/>
                    <a:pt x="985" y="1680"/>
                  </a:cubicBezTo>
                  <a:cubicBezTo>
                    <a:pt x="985" y="1639"/>
                    <a:pt x="985" y="1597"/>
                    <a:pt x="985" y="1566"/>
                  </a:cubicBezTo>
                  <a:lnTo>
                    <a:pt x="985" y="1556"/>
                  </a:lnTo>
                  <a:cubicBezTo>
                    <a:pt x="996" y="1514"/>
                    <a:pt x="996" y="1473"/>
                    <a:pt x="1006" y="1431"/>
                  </a:cubicBezTo>
                  <a:cubicBezTo>
                    <a:pt x="1019" y="1386"/>
                    <a:pt x="1032" y="1340"/>
                    <a:pt x="1048" y="1295"/>
                  </a:cubicBezTo>
                  <a:lnTo>
                    <a:pt x="1048" y="1295"/>
                  </a:lnTo>
                  <a:cubicBezTo>
                    <a:pt x="1098" y="1195"/>
                    <a:pt x="1159" y="1100"/>
                    <a:pt x="1228" y="1006"/>
                  </a:cubicBezTo>
                  <a:lnTo>
                    <a:pt x="1228" y="1006"/>
                  </a:lnTo>
                  <a:cubicBezTo>
                    <a:pt x="1259" y="971"/>
                    <a:pt x="1293" y="937"/>
                    <a:pt x="1327" y="903"/>
                  </a:cubicBezTo>
                  <a:cubicBezTo>
                    <a:pt x="1369" y="851"/>
                    <a:pt x="1389" y="841"/>
                    <a:pt x="1421" y="799"/>
                  </a:cubicBezTo>
                  <a:cubicBezTo>
                    <a:pt x="1472" y="747"/>
                    <a:pt x="1503" y="675"/>
                    <a:pt x="1524" y="613"/>
                  </a:cubicBezTo>
                  <a:cubicBezTo>
                    <a:pt x="1528" y="598"/>
                    <a:pt x="1534" y="559"/>
                    <a:pt x="1540" y="527"/>
                  </a:cubicBezTo>
                  <a:lnTo>
                    <a:pt x="1540" y="527"/>
                  </a:lnTo>
                  <a:cubicBezTo>
                    <a:pt x="1538" y="536"/>
                    <a:pt x="1537" y="548"/>
                    <a:pt x="1535" y="561"/>
                  </a:cubicBezTo>
                  <a:cubicBezTo>
                    <a:pt x="1538" y="545"/>
                    <a:pt x="1540" y="530"/>
                    <a:pt x="1542" y="514"/>
                  </a:cubicBezTo>
                  <a:lnTo>
                    <a:pt x="1542" y="514"/>
                  </a:lnTo>
                  <a:cubicBezTo>
                    <a:pt x="1545" y="491"/>
                    <a:pt x="1548" y="473"/>
                    <a:pt x="1548" y="473"/>
                  </a:cubicBezTo>
                  <a:lnTo>
                    <a:pt x="1548" y="473"/>
                  </a:lnTo>
                  <a:cubicBezTo>
                    <a:pt x="1548" y="473"/>
                    <a:pt x="1546" y="484"/>
                    <a:pt x="1542" y="512"/>
                  </a:cubicBezTo>
                  <a:lnTo>
                    <a:pt x="1542" y="512"/>
                  </a:lnTo>
                  <a:cubicBezTo>
                    <a:pt x="1551" y="422"/>
                    <a:pt x="1537" y="327"/>
                    <a:pt x="1493" y="240"/>
                  </a:cubicBezTo>
                  <a:cubicBezTo>
                    <a:pt x="1441" y="146"/>
                    <a:pt x="1348" y="63"/>
                    <a:pt x="1234" y="32"/>
                  </a:cubicBezTo>
                  <a:cubicBezTo>
                    <a:pt x="1179" y="11"/>
                    <a:pt x="1123" y="1"/>
                    <a:pt x="106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2"/>
            <p:cNvSpPr/>
            <p:nvPr/>
          </p:nvSpPr>
          <p:spPr>
            <a:xfrm>
              <a:off x="1862825" y="3704625"/>
              <a:ext cx="72075" cy="79575"/>
            </a:xfrm>
            <a:custGeom>
              <a:avLst/>
              <a:gdLst/>
              <a:ahLst/>
              <a:cxnLst/>
              <a:rect l="l" t="t" r="r" b="b"/>
              <a:pathLst>
                <a:path w="2883" h="3183" extrusionOk="0">
                  <a:moveTo>
                    <a:pt x="2365" y="0"/>
                  </a:moveTo>
                  <a:cubicBezTo>
                    <a:pt x="2292" y="0"/>
                    <a:pt x="2219" y="11"/>
                    <a:pt x="2147" y="21"/>
                  </a:cubicBezTo>
                  <a:cubicBezTo>
                    <a:pt x="2012" y="52"/>
                    <a:pt x="1888" y="125"/>
                    <a:pt x="1784" y="218"/>
                  </a:cubicBezTo>
                  <a:cubicBezTo>
                    <a:pt x="1701" y="280"/>
                    <a:pt x="1629" y="363"/>
                    <a:pt x="1556" y="456"/>
                  </a:cubicBezTo>
                  <a:cubicBezTo>
                    <a:pt x="1380" y="684"/>
                    <a:pt x="1183" y="891"/>
                    <a:pt x="1028" y="1130"/>
                  </a:cubicBezTo>
                  <a:lnTo>
                    <a:pt x="623" y="1700"/>
                  </a:lnTo>
                  <a:cubicBezTo>
                    <a:pt x="489" y="1897"/>
                    <a:pt x="364" y="2104"/>
                    <a:pt x="250" y="2311"/>
                  </a:cubicBezTo>
                  <a:cubicBezTo>
                    <a:pt x="0" y="2741"/>
                    <a:pt x="357" y="3183"/>
                    <a:pt x="757" y="3183"/>
                  </a:cubicBezTo>
                  <a:cubicBezTo>
                    <a:pt x="887" y="3183"/>
                    <a:pt x="1022" y="3136"/>
                    <a:pt x="1142" y="3026"/>
                  </a:cubicBezTo>
                  <a:cubicBezTo>
                    <a:pt x="1307" y="2871"/>
                    <a:pt x="1463" y="2695"/>
                    <a:pt x="1618" y="2519"/>
                  </a:cubicBezTo>
                  <a:lnTo>
                    <a:pt x="2074" y="1969"/>
                  </a:lnTo>
                  <a:cubicBezTo>
                    <a:pt x="2251" y="1752"/>
                    <a:pt x="2406" y="1524"/>
                    <a:pt x="2572" y="1296"/>
                  </a:cubicBezTo>
                  <a:cubicBezTo>
                    <a:pt x="2665" y="1171"/>
                    <a:pt x="2738" y="1037"/>
                    <a:pt x="2800" y="891"/>
                  </a:cubicBezTo>
                  <a:cubicBezTo>
                    <a:pt x="2872" y="726"/>
                    <a:pt x="2883" y="539"/>
                    <a:pt x="2831" y="363"/>
                  </a:cubicBezTo>
                  <a:cubicBezTo>
                    <a:pt x="2779" y="156"/>
                    <a:pt x="2582" y="0"/>
                    <a:pt x="2365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2"/>
            <p:cNvSpPr/>
            <p:nvPr/>
          </p:nvSpPr>
          <p:spPr>
            <a:xfrm>
              <a:off x="1967350" y="3716900"/>
              <a:ext cx="54050" cy="61250"/>
            </a:xfrm>
            <a:custGeom>
              <a:avLst/>
              <a:gdLst/>
              <a:ahLst/>
              <a:cxnLst/>
              <a:rect l="l" t="t" r="r" b="b"/>
              <a:pathLst>
                <a:path w="2162" h="2450" extrusionOk="0">
                  <a:moveTo>
                    <a:pt x="1470" y="0"/>
                  </a:moveTo>
                  <a:cubicBezTo>
                    <a:pt x="1414" y="0"/>
                    <a:pt x="1358" y="9"/>
                    <a:pt x="1303" y="27"/>
                  </a:cubicBezTo>
                  <a:cubicBezTo>
                    <a:pt x="1137" y="69"/>
                    <a:pt x="982" y="162"/>
                    <a:pt x="868" y="286"/>
                  </a:cubicBezTo>
                  <a:lnTo>
                    <a:pt x="754" y="432"/>
                  </a:lnTo>
                  <a:cubicBezTo>
                    <a:pt x="671" y="525"/>
                    <a:pt x="598" y="628"/>
                    <a:pt x="526" y="732"/>
                  </a:cubicBezTo>
                  <a:lnTo>
                    <a:pt x="422" y="898"/>
                  </a:lnTo>
                  <a:cubicBezTo>
                    <a:pt x="339" y="1033"/>
                    <a:pt x="256" y="1167"/>
                    <a:pt x="184" y="1302"/>
                  </a:cubicBezTo>
                  <a:cubicBezTo>
                    <a:pt x="99" y="1505"/>
                    <a:pt x="1" y="1722"/>
                    <a:pt x="57" y="1935"/>
                  </a:cubicBezTo>
                  <a:lnTo>
                    <a:pt x="57" y="1935"/>
                  </a:lnTo>
                  <a:cubicBezTo>
                    <a:pt x="48" y="1993"/>
                    <a:pt x="51" y="2051"/>
                    <a:pt x="64" y="2106"/>
                  </a:cubicBezTo>
                  <a:lnTo>
                    <a:pt x="64" y="2106"/>
                  </a:lnTo>
                  <a:cubicBezTo>
                    <a:pt x="31" y="2289"/>
                    <a:pt x="188" y="2450"/>
                    <a:pt x="360" y="2450"/>
                  </a:cubicBezTo>
                  <a:cubicBezTo>
                    <a:pt x="408" y="2450"/>
                    <a:pt x="458" y="2437"/>
                    <a:pt x="505" y="2409"/>
                  </a:cubicBezTo>
                  <a:lnTo>
                    <a:pt x="505" y="2409"/>
                  </a:lnTo>
                  <a:cubicBezTo>
                    <a:pt x="544" y="2403"/>
                    <a:pt x="581" y="2394"/>
                    <a:pt x="618" y="2380"/>
                  </a:cubicBezTo>
                  <a:lnTo>
                    <a:pt x="618" y="2380"/>
                  </a:lnTo>
                  <a:cubicBezTo>
                    <a:pt x="622" y="2380"/>
                    <a:pt x="625" y="2380"/>
                    <a:pt x="629" y="2380"/>
                  </a:cubicBezTo>
                  <a:cubicBezTo>
                    <a:pt x="704" y="2380"/>
                    <a:pt x="777" y="2368"/>
                    <a:pt x="847" y="2339"/>
                  </a:cubicBezTo>
                  <a:cubicBezTo>
                    <a:pt x="930" y="2297"/>
                    <a:pt x="1013" y="2245"/>
                    <a:pt x="1085" y="2183"/>
                  </a:cubicBezTo>
                  <a:cubicBezTo>
                    <a:pt x="1137" y="2142"/>
                    <a:pt x="1189" y="2111"/>
                    <a:pt x="1241" y="2069"/>
                  </a:cubicBezTo>
                  <a:cubicBezTo>
                    <a:pt x="1334" y="1976"/>
                    <a:pt x="1427" y="1883"/>
                    <a:pt x="1521" y="1779"/>
                  </a:cubicBezTo>
                  <a:cubicBezTo>
                    <a:pt x="1645" y="1644"/>
                    <a:pt x="1769" y="1499"/>
                    <a:pt x="1873" y="1354"/>
                  </a:cubicBezTo>
                  <a:lnTo>
                    <a:pt x="1987" y="1188"/>
                  </a:lnTo>
                  <a:cubicBezTo>
                    <a:pt x="2008" y="1167"/>
                    <a:pt x="2029" y="1136"/>
                    <a:pt x="2039" y="1116"/>
                  </a:cubicBezTo>
                  <a:cubicBezTo>
                    <a:pt x="2111" y="991"/>
                    <a:pt x="2153" y="846"/>
                    <a:pt x="2153" y="701"/>
                  </a:cubicBezTo>
                  <a:cubicBezTo>
                    <a:pt x="2162" y="343"/>
                    <a:pt x="1823" y="0"/>
                    <a:pt x="1470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2"/>
            <p:cNvSpPr/>
            <p:nvPr/>
          </p:nvSpPr>
          <p:spPr>
            <a:xfrm>
              <a:off x="1545200" y="3954900"/>
              <a:ext cx="9875" cy="8325"/>
            </a:xfrm>
            <a:custGeom>
              <a:avLst/>
              <a:gdLst/>
              <a:ahLst/>
              <a:cxnLst/>
              <a:rect l="l" t="t" r="r" b="b"/>
              <a:pathLst>
                <a:path w="395" h="333" extrusionOk="0">
                  <a:moveTo>
                    <a:pt x="197" y="1"/>
                  </a:moveTo>
                  <a:cubicBezTo>
                    <a:pt x="0" y="22"/>
                    <a:pt x="0" y="312"/>
                    <a:pt x="197" y="332"/>
                  </a:cubicBezTo>
                  <a:cubicBezTo>
                    <a:pt x="394" y="312"/>
                    <a:pt x="394" y="22"/>
                    <a:pt x="19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2"/>
            <p:cNvSpPr/>
            <p:nvPr/>
          </p:nvSpPr>
          <p:spPr>
            <a:xfrm>
              <a:off x="1517725" y="3960025"/>
              <a:ext cx="153850" cy="24775"/>
            </a:xfrm>
            <a:custGeom>
              <a:avLst/>
              <a:gdLst/>
              <a:ahLst/>
              <a:cxnLst/>
              <a:rect l="l" t="t" r="r" b="b"/>
              <a:pathLst>
                <a:path w="6154" h="991" extrusionOk="0">
                  <a:moveTo>
                    <a:pt x="4447" y="0"/>
                  </a:moveTo>
                  <a:cubicBezTo>
                    <a:pt x="4371" y="0"/>
                    <a:pt x="4295" y="1"/>
                    <a:pt x="4219" y="3"/>
                  </a:cubicBezTo>
                  <a:lnTo>
                    <a:pt x="2913" y="45"/>
                  </a:lnTo>
                  <a:cubicBezTo>
                    <a:pt x="2467" y="55"/>
                    <a:pt x="2032" y="76"/>
                    <a:pt x="1597" y="117"/>
                  </a:cubicBezTo>
                  <a:cubicBezTo>
                    <a:pt x="1130" y="159"/>
                    <a:pt x="695" y="283"/>
                    <a:pt x="229" y="324"/>
                  </a:cubicBezTo>
                  <a:cubicBezTo>
                    <a:pt x="1" y="324"/>
                    <a:pt x="1" y="666"/>
                    <a:pt x="229" y="666"/>
                  </a:cubicBezTo>
                  <a:cubicBezTo>
                    <a:pt x="685" y="708"/>
                    <a:pt x="1130" y="832"/>
                    <a:pt x="1586" y="884"/>
                  </a:cubicBezTo>
                  <a:cubicBezTo>
                    <a:pt x="2022" y="925"/>
                    <a:pt x="2457" y="936"/>
                    <a:pt x="2903" y="957"/>
                  </a:cubicBezTo>
                  <a:lnTo>
                    <a:pt x="4208" y="988"/>
                  </a:lnTo>
                  <a:cubicBezTo>
                    <a:pt x="4284" y="989"/>
                    <a:pt x="4360" y="990"/>
                    <a:pt x="4436" y="990"/>
                  </a:cubicBezTo>
                  <a:cubicBezTo>
                    <a:pt x="4816" y="990"/>
                    <a:pt x="5195" y="969"/>
                    <a:pt x="5566" y="925"/>
                  </a:cubicBezTo>
                  <a:cubicBezTo>
                    <a:pt x="5570" y="926"/>
                    <a:pt x="5573" y="926"/>
                    <a:pt x="5577" y="926"/>
                  </a:cubicBezTo>
                  <a:cubicBezTo>
                    <a:pt x="6147" y="926"/>
                    <a:pt x="6153" y="76"/>
                    <a:pt x="5577" y="65"/>
                  </a:cubicBezTo>
                  <a:cubicBezTo>
                    <a:pt x="5205" y="22"/>
                    <a:pt x="4827" y="0"/>
                    <a:pt x="444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2"/>
            <p:cNvSpPr/>
            <p:nvPr/>
          </p:nvSpPr>
          <p:spPr>
            <a:xfrm>
              <a:off x="1931000" y="3942700"/>
              <a:ext cx="174775" cy="32725"/>
            </a:xfrm>
            <a:custGeom>
              <a:avLst/>
              <a:gdLst/>
              <a:ahLst/>
              <a:cxnLst/>
              <a:rect l="l" t="t" r="r" b="b"/>
              <a:pathLst>
                <a:path w="6991" h="1309" extrusionOk="0">
                  <a:moveTo>
                    <a:pt x="6202" y="0"/>
                  </a:moveTo>
                  <a:cubicBezTo>
                    <a:pt x="6187" y="0"/>
                    <a:pt x="6172" y="1"/>
                    <a:pt x="6156" y="2"/>
                  </a:cubicBezTo>
                  <a:cubicBezTo>
                    <a:pt x="5182" y="54"/>
                    <a:pt x="4187" y="64"/>
                    <a:pt x="3213" y="168"/>
                  </a:cubicBezTo>
                  <a:cubicBezTo>
                    <a:pt x="2239" y="261"/>
                    <a:pt x="1254" y="354"/>
                    <a:pt x="270" y="437"/>
                  </a:cubicBezTo>
                  <a:cubicBezTo>
                    <a:pt x="0" y="458"/>
                    <a:pt x="0" y="852"/>
                    <a:pt x="270" y="872"/>
                  </a:cubicBezTo>
                  <a:cubicBezTo>
                    <a:pt x="1244" y="955"/>
                    <a:pt x="2229" y="1048"/>
                    <a:pt x="3203" y="1142"/>
                  </a:cubicBezTo>
                  <a:cubicBezTo>
                    <a:pt x="4177" y="1245"/>
                    <a:pt x="5162" y="1266"/>
                    <a:pt x="6146" y="1308"/>
                  </a:cubicBezTo>
                  <a:cubicBezTo>
                    <a:pt x="6161" y="1308"/>
                    <a:pt x="6176" y="1309"/>
                    <a:pt x="6191" y="1309"/>
                  </a:cubicBezTo>
                  <a:cubicBezTo>
                    <a:pt x="6971" y="1309"/>
                    <a:pt x="6991" y="0"/>
                    <a:pt x="6202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2"/>
            <p:cNvSpPr/>
            <p:nvPr/>
          </p:nvSpPr>
          <p:spPr>
            <a:xfrm>
              <a:off x="1739000" y="3895600"/>
              <a:ext cx="129050" cy="113725"/>
            </a:xfrm>
            <a:custGeom>
              <a:avLst/>
              <a:gdLst/>
              <a:ahLst/>
              <a:cxnLst/>
              <a:rect l="l" t="t" r="r" b="b"/>
              <a:pathLst>
                <a:path w="5162" h="4549" extrusionOk="0">
                  <a:moveTo>
                    <a:pt x="1829" y="2587"/>
                  </a:moveTo>
                  <a:lnTo>
                    <a:pt x="1829" y="2587"/>
                  </a:lnTo>
                  <a:cubicBezTo>
                    <a:pt x="1829" y="2594"/>
                    <a:pt x="1830" y="2601"/>
                    <a:pt x="1830" y="2607"/>
                  </a:cubicBezTo>
                  <a:lnTo>
                    <a:pt x="1830" y="2607"/>
                  </a:lnTo>
                  <a:cubicBezTo>
                    <a:pt x="1829" y="2606"/>
                    <a:pt x="1829" y="2606"/>
                    <a:pt x="1829" y="2605"/>
                  </a:cubicBezTo>
                  <a:lnTo>
                    <a:pt x="1829" y="2605"/>
                  </a:lnTo>
                  <a:cubicBezTo>
                    <a:pt x="1828" y="2602"/>
                    <a:pt x="1827" y="2598"/>
                    <a:pt x="1827" y="2595"/>
                  </a:cubicBezTo>
                  <a:lnTo>
                    <a:pt x="1827" y="2595"/>
                  </a:lnTo>
                  <a:cubicBezTo>
                    <a:pt x="1827" y="2592"/>
                    <a:pt x="1828" y="2590"/>
                    <a:pt x="1829" y="2587"/>
                  </a:cubicBezTo>
                  <a:close/>
                  <a:moveTo>
                    <a:pt x="1634" y="1"/>
                  </a:moveTo>
                  <a:cubicBezTo>
                    <a:pt x="1242" y="1"/>
                    <a:pt x="835" y="157"/>
                    <a:pt x="519" y="424"/>
                  </a:cubicBezTo>
                  <a:cubicBezTo>
                    <a:pt x="384" y="538"/>
                    <a:pt x="280" y="673"/>
                    <a:pt x="187" y="829"/>
                  </a:cubicBezTo>
                  <a:cubicBezTo>
                    <a:pt x="125" y="932"/>
                    <a:pt x="83" y="1036"/>
                    <a:pt x="42" y="1150"/>
                  </a:cubicBezTo>
                  <a:cubicBezTo>
                    <a:pt x="1" y="1347"/>
                    <a:pt x="1" y="1554"/>
                    <a:pt x="42" y="1741"/>
                  </a:cubicBezTo>
                  <a:cubicBezTo>
                    <a:pt x="70" y="1894"/>
                    <a:pt x="108" y="2042"/>
                    <a:pt x="156" y="2185"/>
                  </a:cubicBezTo>
                  <a:lnTo>
                    <a:pt x="156" y="2185"/>
                  </a:lnTo>
                  <a:cubicBezTo>
                    <a:pt x="70" y="2578"/>
                    <a:pt x="131" y="2988"/>
                    <a:pt x="332" y="3347"/>
                  </a:cubicBezTo>
                  <a:cubicBezTo>
                    <a:pt x="650" y="3944"/>
                    <a:pt x="1316" y="4373"/>
                    <a:pt x="1988" y="4373"/>
                  </a:cubicBezTo>
                  <a:cubicBezTo>
                    <a:pt x="2096" y="4373"/>
                    <a:pt x="2204" y="4362"/>
                    <a:pt x="2310" y="4339"/>
                  </a:cubicBezTo>
                  <a:lnTo>
                    <a:pt x="2310" y="4339"/>
                  </a:lnTo>
                  <a:cubicBezTo>
                    <a:pt x="2431" y="4382"/>
                    <a:pt x="2552" y="4418"/>
                    <a:pt x="2674" y="4446"/>
                  </a:cubicBezTo>
                  <a:cubicBezTo>
                    <a:pt x="2935" y="4514"/>
                    <a:pt x="3200" y="4548"/>
                    <a:pt x="3464" y="4548"/>
                  </a:cubicBezTo>
                  <a:cubicBezTo>
                    <a:pt x="3799" y="4548"/>
                    <a:pt x="4133" y="4493"/>
                    <a:pt x="4457" y="4383"/>
                  </a:cubicBezTo>
                  <a:cubicBezTo>
                    <a:pt x="4685" y="4321"/>
                    <a:pt x="4882" y="4176"/>
                    <a:pt x="5017" y="3969"/>
                  </a:cubicBezTo>
                  <a:cubicBezTo>
                    <a:pt x="5131" y="3762"/>
                    <a:pt x="5162" y="3523"/>
                    <a:pt x="5110" y="3285"/>
                  </a:cubicBezTo>
                  <a:cubicBezTo>
                    <a:pt x="4934" y="2383"/>
                    <a:pt x="4447" y="1513"/>
                    <a:pt x="3659" y="984"/>
                  </a:cubicBezTo>
                  <a:cubicBezTo>
                    <a:pt x="3375" y="801"/>
                    <a:pt x="3062" y="681"/>
                    <a:pt x="2739" y="626"/>
                  </a:cubicBezTo>
                  <a:lnTo>
                    <a:pt x="2739" y="626"/>
                  </a:lnTo>
                  <a:cubicBezTo>
                    <a:pt x="2738" y="624"/>
                    <a:pt x="2738" y="623"/>
                    <a:pt x="2737" y="621"/>
                  </a:cubicBezTo>
                  <a:cubicBezTo>
                    <a:pt x="2477" y="188"/>
                    <a:pt x="2064" y="1"/>
                    <a:pt x="163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2"/>
            <p:cNvSpPr/>
            <p:nvPr/>
          </p:nvSpPr>
          <p:spPr>
            <a:xfrm>
              <a:off x="1365375" y="4624475"/>
              <a:ext cx="22300" cy="757900"/>
            </a:xfrm>
            <a:custGeom>
              <a:avLst/>
              <a:gdLst/>
              <a:ahLst/>
              <a:cxnLst/>
              <a:rect l="l" t="t" r="r" b="b"/>
              <a:pathLst>
                <a:path w="892" h="30316" extrusionOk="0">
                  <a:moveTo>
                    <a:pt x="442" y="1"/>
                  </a:moveTo>
                  <a:cubicBezTo>
                    <a:pt x="389" y="1"/>
                    <a:pt x="337" y="35"/>
                    <a:pt x="343" y="102"/>
                  </a:cubicBezTo>
                  <a:lnTo>
                    <a:pt x="332" y="112"/>
                  </a:lnTo>
                  <a:cubicBezTo>
                    <a:pt x="280" y="5097"/>
                    <a:pt x="229" y="10083"/>
                    <a:pt x="187" y="15078"/>
                  </a:cubicBezTo>
                  <a:lnTo>
                    <a:pt x="125" y="22457"/>
                  </a:lnTo>
                  <a:cubicBezTo>
                    <a:pt x="104" y="24986"/>
                    <a:pt x="1" y="27525"/>
                    <a:pt x="166" y="30044"/>
                  </a:cubicBezTo>
                  <a:cubicBezTo>
                    <a:pt x="166" y="30225"/>
                    <a:pt x="304" y="30316"/>
                    <a:pt x="441" y="30316"/>
                  </a:cubicBezTo>
                  <a:cubicBezTo>
                    <a:pt x="578" y="30316"/>
                    <a:pt x="716" y="30225"/>
                    <a:pt x="716" y="30044"/>
                  </a:cubicBezTo>
                  <a:cubicBezTo>
                    <a:pt x="892" y="27577"/>
                    <a:pt x="778" y="25121"/>
                    <a:pt x="768" y="22654"/>
                  </a:cubicBezTo>
                  <a:lnTo>
                    <a:pt x="705" y="15078"/>
                  </a:lnTo>
                  <a:cubicBezTo>
                    <a:pt x="664" y="10083"/>
                    <a:pt x="612" y="5097"/>
                    <a:pt x="550" y="102"/>
                  </a:cubicBezTo>
                  <a:cubicBezTo>
                    <a:pt x="550" y="35"/>
                    <a:pt x="496" y="1"/>
                    <a:pt x="442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2"/>
            <p:cNvSpPr/>
            <p:nvPr/>
          </p:nvSpPr>
          <p:spPr>
            <a:xfrm>
              <a:off x="1373200" y="5357550"/>
              <a:ext cx="213650" cy="45525"/>
            </a:xfrm>
            <a:custGeom>
              <a:avLst/>
              <a:gdLst/>
              <a:ahLst/>
              <a:cxnLst/>
              <a:rect l="l" t="t" r="r" b="b"/>
              <a:pathLst>
                <a:path w="8546" h="1821" extrusionOk="0">
                  <a:moveTo>
                    <a:pt x="3480" y="1"/>
                  </a:moveTo>
                  <a:cubicBezTo>
                    <a:pt x="2500" y="1"/>
                    <a:pt x="1519" y="87"/>
                    <a:pt x="558" y="254"/>
                  </a:cubicBezTo>
                  <a:cubicBezTo>
                    <a:pt x="0" y="346"/>
                    <a:pt x="88" y="1271"/>
                    <a:pt x="636" y="1271"/>
                  </a:cubicBezTo>
                  <a:cubicBezTo>
                    <a:pt x="648" y="1271"/>
                    <a:pt x="660" y="1271"/>
                    <a:pt x="672" y="1270"/>
                  </a:cubicBezTo>
                  <a:lnTo>
                    <a:pt x="662" y="1270"/>
                  </a:lnTo>
                  <a:cubicBezTo>
                    <a:pt x="1201" y="1236"/>
                    <a:pt x="1738" y="1218"/>
                    <a:pt x="2273" y="1218"/>
                  </a:cubicBezTo>
                  <a:cubicBezTo>
                    <a:pt x="2881" y="1218"/>
                    <a:pt x="3487" y="1241"/>
                    <a:pt x="4092" y="1291"/>
                  </a:cubicBezTo>
                  <a:cubicBezTo>
                    <a:pt x="5243" y="1363"/>
                    <a:pt x="6331" y="1612"/>
                    <a:pt x="7461" y="1809"/>
                  </a:cubicBezTo>
                  <a:cubicBezTo>
                    <a:pt x="7506" y="1817"/>
                    <a:pt x="7551" y="1820"/>
                    <a:pt x="7593" y="1820"/>
                  </a:cubicBezTo>
                  <a:cubicBezTo>
                    <a:pt x="8293" y="1820"/>
                    <a:pt x="8545" y="830"/>
                    <a:pt x="7803" y="586"/>
                  </a:cubicBezTo>
                  <a:cubicBezTo>
                    <a:pt x="6663" y="213"/>
                    <a:pt x="5388" y="88"/>
                    <a:pt x="4186" y="16"/>
                  </a:cubicBezTo>
                  <a:cubicBezTo>
                    <a:pt x="3951" y="6"/>
                    <a:pt x="3715" y="1"/>
                    <a:pt x="348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2"/>
            <p:cNvSpPr/>
            <p:nvPr/>
          </p:nvSpPr>
          <p:spPr>
            <a:xfrm>
              <a:off x="1542600" y="4625450"/>
              <a:ext cx="41750" cy="757225"/>
            </a:xfrm>
            <a:custGeom>
              <a:avLst/>
              <a:gdLst/>
              <a:ahLst/>
              <a:cxnLst/>
              <a:rect l="l" t="t" r="r" b="b"/>
              <a:pathLst>
                <a:path w="1670" h="30289" extrusionOk="0">
                  <a:moveTo>
                    <a:pt x="827" y="1"/>
                  </a:moveTo>
                  <a:cubicBezTo>
                    <a:pt x="527" y="1"/>
                    <a:pt x="228" y="198"/>
                    <a:pt x="208" y="602"/>
                  </a:cubicBezTo>
                  <a:cubicBezTo>
                    <a:pt x="1" y="5494"/>
                    <a:pt x="84" y="10396"/>
                    <a:pt x="115" y="15298"/>
                  </a:cubicBezTo>
                  <a:cubicBezTo>
                    <a:pt x="135" y="20200"/>
                    <a:pt x="239" y="25092"/>
                    <a:pt x="508" y="30005"/>
                  </a:cubicBezTo>
                  <a:cubicBezTo>
                    <a:pt x="535" y="30193"/>
                    <a:pt x="687" y="30288"/>
                    <a:pt x="838" y="30288"/>
                  </a:cubicBezTo>
                  <a:cubicBezTo>
                    <a:pt x="987" y="30288"/>
                    <a:pt x="1136" y="30195"/>
                    <a:pt x="1161" y="30005"/>
                  </a:cubicBezTo>
                  <a:cubicBezTo>
                    <a:pt x="1441" y="25102"/>
                    <a:pt x="1545" y="20221"/>
                    <a:pt x="1566" y="15319"/>
                  </a:cubicBezTo>
                  <a:cubicBezTo>
                    <a:pt x="1597" y="10406"/>
                    <a:pt x="1669" y="5515"/>
                    <a:pt x="1462" y="612"/>
                  </a:cubicBezTo>
                  <a:cubicBezTo>
                    <a:pt x="1446" y="208"/>
                    <a:pt x="1135" y="1"/>
                    <a:pt x="82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2"/>
            <p:cNvSpPr/>
            <p:nvPr/>
          </p:nvSpPr>
          <p:spPr>
            <a:xfrm>
              <a:off x="1383775" y="4639950"/>
              <a:ext cx="210825" cy="28075"/>
            </a:xfrm>
            <a:custGeom>
              <a:avLst/>
              <a:gdLst/>
              <a:ahLst/>
              <a:cxnLst/>
              <a:rect l="l" t="t" r="r" b="b"/>
              <a:pathLst>
                <a:path w="8433" h="1123" extrusionOk="0">
                  <a:moveTo>
                    <a:pt x="7767" y="0"/>
                  </a:moveTo>
                  <a:cubicBezTo>
                    <a:pt x="7756" y="0"/>
                    <a:pt x="7744" y="1"/>
                    <a:pt x="7732" y="1"/>
                  </a:cubicBezTo>
                  <a:cubicBezTo>
                    <a:pt x="6488" y="95"/>
                    <a:pt x="5234" y="95"/>
                    <a:pt x="3991" y="167"/>
                  </a:cubicBezTo>
                  <a:cubicBezTo>
                    <a:pt x="2747" y="240"/>
                    <a:pt x="1493" y="302"/>
                    <a:pt x="249" y="364"/>
                  </a:cubicBezTo>
                  <a:cubicBezTo>
                    <a:pt x="0" y="385"/>
                    <a:pt x="0" y="747"/>
                    <a:pt x="249" y="768"/>
                  </a:cubicBezTo>
                  <a:lnTo>
                    <a:pt x="239" y="768"/>
                  </a:lnTo>
                  <a:cubicBezTo>
                    <a:pt x="1483" y="820"/>
                    <a:pt x="2737" y="882"/>
                    <a:pt x="3980" y="955"/>
                  </a:cubicBezTo>
                  <a:cubicBezTo>
                    <a:pt x="5224" y="1027"/>
                    <a:pt x="6478" y="1038"/>
                    <a:pt x="7722" y="1121"/>
                  </a:cubicBezTo>
                  <a:cubicBezTo>
                    <a:pt x="7737" y="1122"/>
                    <a:pt x="7751" y="1122"/>
                    <a:pt x="7766" y="1122"/>
                  </a:cubicBezTo>
                  <a:cubicBezTo>
                    <a:pt x="8425" y="1122"/>
                    <a:pt x="8432" y="0"/>
                    <a:pt x="776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2"/>
            <p:cNvSpPr/>
            <p:nvPr/>
          </p:nvSpPr>
          <p:spPr>
            <a:xfrm>
              <a:off x="1347750" y="4629650"/>
              <a:ext cx="224925" cy="21950"/>
            </a:xfrm>
            <a:custGeom>
              <a:avLst/>
              <a:gdLst/>
              <a:ahLst/>
              <a:cxnLst/>
              <a:rect l="l" t="t" r="r" b="b"/>
              <a:pathLst>
                <a:path w="8997" h="878" extrusionOk="0">
                  <a:moveTo>
                    <a:pt x="4882" y="1"/>
                  </a:moveTo>
                  <a:cubicBezTo>
                    <a:pt x="4682" y="1"/>
                    <a:pt x="4482" y="3"/>
                    <a:pt x="4281" y="9"/>
                  </a:cubicBezTo>
                  <a:cubicBezTo>
                    <a:pt x="3556" y="30"/>
                    <a:pt x="2820" y="40"/>
                    <a:pt x="2094" y="82"/>
                  </a:cubicBezTo>
                  <a:cubicBezTo>
                    <a:pt x="1410" y="133"/>
                    <a:pt x="737" y="237"/>
                    <a:pt x="63" y="372"/>
                  </a:cubicBezTo>
                  <a:cubicBezTo>
                    <a:pt x="1" y="393"/>
                    <a:pt x="1" y="475"/>
                    <a:pt x="63" y="496"/>
                  </a:cubicBezTo>
                  <a:lnTo>
                    <a:pt x="63" y="507"/>
                  </a:lnTo>
                  <a:cubicBezTo>
                    <a:pt x="726" y="641"/>
                    <a:pt x="1410" y="735"/>
                    <a:pt x="2084" y="797"/>
                  </a:cubicBezTo>
                  <a:cubicBezTo>
                    <a:pt x="2810" y="838"/>
                    <a:pt x="3545" y="849"/>
                    <a:pt x="4271" y="869"/>
                  </a:cubicBezTo>
                  <a:cubicBezTo>
                    <a:pt x="4471" y="875"/>
                    <a:pt x="4672" y="878"/>
                    <a:pt x="4873" y="878"/>
                  </a:cubicBezTo>
                  <a:cubicBezTo>
                    <a:pt x="6125" y="878"/>
                    <a:pt x="7384" y="778"/>
                    <a:pt x="8634" y="724"/>
                  </a:cubicBezTo>
                  <a:cubicBezTo>
                    <a:pt x="8986" y="703"/>
                    <a:pt x="8997" y="175"/>
                    <a:pt x="8634" y="154"/>
                  </a:cubicBezTo>
                  <a:cubicBezTo>
                    <a:pt x="7384" y="101"/>
                    <a:pt x="6133" y="1"/>
                    <a:pt x="4882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2"/>
            <p:cNvSpPr/>
            <p:nvPr/>
          </p:nvSpPr>
          <p:spPr>
            <a:xfrm>
              <a:off x="1398150" y="4765275"/>
              <a:ext cx="99400" cy="71475"/>
            </a:xfrm>
            <a:custGeom>
              <a:avLst/>
              <a:gdLst/>
              <a:ahLst/>
              <a:cxnLst/>
              <a:rect l="l" t="t" r="r" b="b"/>
              <a:pathLst>
                <a:path w="3976" h="2859" extrusionOk="0">
                  <a:moveTo>
                    <a:pt x="1723" y="1"/>
                  </a:moveTo>
                  <a:cubicBezTo>
                    <a:pt x="20" y="1"/>
                    <a:pt x="1" y="2858"/>
                    <a:pt x="1693" y="2858"/>
                  </a:cubicBezTo>
                  <a:cubicBezTo>
                    <a:pt x="1727" y="2858"/>
                    <a:pt x="1763" y="2857"/>
                    <a:pt x="1799" y="2855"/>
                  </a:cubicBezTo>
                  <a:cubicBezTo>
                    <a:pt x="2089" y="2844"/>
                    <a:pt x="2379" y="2792"/>
                    <a:pt x="2659" y="2699"/>
                  </a:cubicBezTo>
                  <a:cubicBezTo>
                    <a:pt x="3892" y="2233"/>
                    <a:pt x="3975" y="647"/>
                    <a:pt x="2701" y="170"/>
                  </a:cubicBezTo>
                  <a:cubicBezTo>
                    <a:pt x="2421" y="67"/>
                    <a:pt x="2120" y="15"/>
                    <a:pt x="1830" y="4"/>
                  </a:cubicBezTo>
                  <a:cubicBezTo>
                    <a:pt x="1794" y="2"/>
                    <a:pt x="1758" y="1"/>
                    <a:pt x="172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2"/>
            <p:cNvSpPr/>
            <p:nvPr/>
          </p:nvSpPr>
          <p:spPr>
            <a:xfrm>
              <a:off x="1392925" y="4945600"/>
              <a:ext cx="98150" cy="78350"/>
            </a:xfrm>
            <a:custGeom>
              <a:avLst/>
              <a:gdLst/>
              <a:ahLst/>
              <a:cxnLst/>
              <a:rect l="l" t="t" r="r" b="b"/>
              <a:pathLst>
                <a:path w="3926" h="3134" extrusionOk="0">
                  <a:moveTo>
                    <a:pt x="2401" y="1"/>
                  </a:moveTo>
                  <a:cubicBezTo>
                    <a:pt x="2072" y="1"/>
                    <a:pt x="1743" y="131"/>
                    <a:pt x="1438" y="357"/>
                  </a:cubicBezTo>
                  <a:cubicBezTo>
                    <a:pt x="1303" y="450"/>
                    <a:pt x="1168" y="564"/>
                    <a:pt x="1054" y="678"/>
                  </a:cubicBezTo>
                  <a:cubicBezTo>
                    <a:pt x="0" y="1628"/>
                    <a:pt x="1027" y="3134"/>
                    <a:pt x="2096" y="3134"/>
                  </a:cubicBezTo>
                  <a:cubicBezTo>
                    <a:pt x="2404" y="3134"/>
                    <a:pt x="2716" y="3009"/>
                    <a:pt x="2982" y="2710"/>
                  </a:cubicBezTo>
                  <a:cubicBezTo>
                    <a:pt x="3179" y="2503"/>
                    <a:pt x="3355" y="2274"/>
                    <a:pt x="3531" y="2036"/>
                  </a:cubicBezTo>
                  <a:cubicBezTo>
                    <a:pt x="3925" y="1508"/>
                    <a:pt x="3697" y="668"/>
                    <a:pt x="3210" y="295"/>
                  </a:cubicBezTo>
                  <a:cubicBezTo>
                    <a:pt x="2951" y="92"/>
                    <a:pt x="2676" y="1"/>
                    <a:pt x="240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2"/>
            <p:cNvSpPr/>
            <p:nvPr/>
          </p:nvSpPr>
          <p:spPr>
            <a:xfrm>
              <a:off x="1407425" y="5164125"/>
              <a:ext cx="97900" cy="83400"/>
            </a:xfrm>
            <a:custGeom>
              <a:avLst/>
              <a:gdLst/>
              <a:ahLst/>
              <a:cxnLst/>
              <a:rect l="l" t="t" r="r" b="b"/>
              <a:pathLst>
                <a:path w="3916" h="3336" extrusionOk="0">
                  <a:moveTo>
                    <a:pt x="1975" y="1"/>
                  </a:moveTo>
                  <a:cubicBezTo>
                    <a:pt x="923" y="1"/>
                    <a:pt x="0" y="1269"/>
                    <a:pt x="640" y="2229"/>
                  </a:cubicBezTo>
                  <a:lnTo>
                    <a:pt x="692" y="2364"/>
                  </a:lnTo>
                  <a:cubicBezTo>
                    <a:pt x="798" y="3003"/>
                    <a:pt x="1402" y="3336"/>
                    <a:pt x="1998" y="3336"/>
                  </a:cubicBezTo>
                  <a:cubicBezTo>
                    <a:pt x="2571" y="3336"/>
                    <a:pt x="3135" y="3029"/>
                    <a:pt x="3242" y="2395"/>
                  </a:cubicBezTo>
                  <a:lnTo>
                    <a:pt x="3262" y="2291"/>
                  </a:lnTo>
                  <a:cubicBezTo>
                    <a:pt x="3915" y="1327"/>
                    <a:pt x="3086" y="11"/>
                    <a:pt x="1987" y="1"/>
                  </a:cubicBezTo>
                  <a:cubicBezTo>
                    <a:pt x="1983" y="1"/>
                    <a:pt x="1979" y="1"/>
                    <a:pt x="1975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2"/>
            <p:cNvSpPr/>
            <p:nvPr/>
          </p:nvSpPr>
          <p:spPr>
            <a:xfrm>
              <a:off x="1379375" y="4552125"/>
              <a:ext cx="179050" cy="43050"/>
            </a:xfrm>
            <a:custGeom>
              <a:avLst/>
              <a:gdLst/>
              <a:ahLst/>
              <a:cxnLst/>
              <a:rect l="l" t="t" r="r" b="b"/>
              <a:pathLst>
                <a:path w="7162" h="1722" extrusionOk="0">
                  <a:moveTo>
                    <a:pt x="6344" y="0"/>
                  </a:moveTo>
                  <a:cubicBezTo>
                    <a:pt x="6333" y="0"/>
                    <a:pt x="6323" y="0"/>
                    <a:pt x="6312" y="1"/>
                  </a:cubicBezTo>
                  <a:cubicBezTo>
                    <a:pt x="5307" y="32"/>
                    <a:pt x="4312" y="73"/>
                    <a:pt x="3306" y="146"/>
                  </a:cubicBezTo>
                  <a:cubicBezTo>
                    <a:pt x="2788" y="177"/>
                    <a:pt x="2291" y="239"/>
                    <a:pt x="1783" y="322"/>
                  </a:cubicBezTo>
                  <a:cubicBezTo>
                    <a:pt x="1565" y="353"/>
                    <a:pt x="1348" y="426"/>
                    <a:pt x="1130" y="478"/>
                  </a:cubicBezTo>
                  <a:cubicBezTo>
                    <a:pt x="871" y="529"/>
                    <a:pt x="612" y="550"/>
                    <a:pt x="353" y="581"/>
                  </a:cubicBezTo>
                  <a:cubicBezTo>
                    <a:pt x="0" y="623"/>
                    <a:pt x="125" y="1110"/>
                    <a:pt x="415" y="1151"/>
                  </a:cubicBezTo>
                  <a:cubicBezTo>
                    <a:pt x="912" y="1213"/>
                    <a:pt x="1389" y="1348"/>
                    <a:pt x="1876" y="1410"/>
                  </a:cubicBezTo>
                  <a:cubicBezTo>
                    <a:pt x="2374" y="1483"/>
                    <a:pt x="2850" y="1545"/>
                    <a:pt x="3348" y="1576"/>
                  </a:cubicBezTo>
                  <a:cubicBezTo>
                    <a:pt x="4332" y="1649"/>
                    <a:pt x="5307" y="1690"/>
                    <a:pt x="6291" y="1721"/>
                  </a:cubicBezTo>
                  <a:cubicBezTo>
                    <a:pt x="6758" y="1721"/>
                    <a:pt x="7151" y="1348"/>
                    <a:pt x="7162" y="871"/>
                  </a:cubicBezTo>
                  <a:cubicBezTo>
                    <a:pt x="7162" y="426"/>
                    <a:pt x="6796" y="0"/>
                    <a:pt x="634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2"/>
            <p:cNvSpPr/>
            <p:nvPr/>
          </p:nvSpPr>
          <p:spPr>
            <a:xfrm>
              <a:off x="2133600" y="4624475"/>
              <a:ext cx="22325" cy="757900"/>
            </a:xfrm>
            <a:custGeom>
              <a:avLst/>
              <a:gdLst/>
              <a:ahLst/>
              <a:cxnLst/>
              <a:rect l="l" t="t" r="r" b="b"/>
              <a:pathLst>
                <a:path w="893" h="30316" extrusionOk="0">
                  <a:moveTo>
                    <a:pt x="447" y="1"/>
                  </a:moveTo>
                  <a:cubicBezTo>
                    <a:pt x="395" y="1"/>
                    <a:pt x="343" y="35"/>
                    <a:pt x="343" y="102"/>
                  </a:cubicBezTo>
                  <a:lnTo>
                    <a:pt x="343" y="112"/>
                  </a:lnTo>
                  <a:cubicBezTo>
                    <a:pt x="281" y="5097"/>
                    <a:pt x="229" y="10083"/>
                    <a:pt x="187" y="15078"/>
                  </a:cubicBezTo>
                  <a:lnTo>
                    <a:pt x="136" y="22457"/>
                  </a:lnTo>
                  <a:cubicBezTo>
                    <a:pt x="115" y="24986"/>
                    <a:pt x="1" y="27525"/>
                    <a:pt x="177" y="30044"/>
                  </a:cubicBezTo>
                  <a:cubicBezTo>
                    <a:pt x="177" y="30225"/>
                    <a:pt x="314" y="30316"/>
                    <a:pt x="452" y="30316"/>
                  </a:cubicBezTo>
                  <a:cubicBezTo>
                    <a:pt x="589" y="30316"/>
                    <a:pt x="726" y="30225"/>
                    <a:pt x="726" y="30044"/>
                  </a:cubicBezTo>
                  <a:cubicBezTo>
                    <a:pt x="892" y="27577"/>
                    <a:pt x="789" y="25121"/>
                    <a:pt x="768" y="22654"/>
                  </a:cubicBezTo>
                  <a:lnTo>
                    <a:pt x="706" y="15078"/>
                  </a:lnTo>
                  <a:cubicBezTo>
                    <a:pt x="664" y="10083"/>
                    <a:pt x="612" y="5097"/>
                    <a:pt x="550" y="102"/>
                  </a:cubicBezTo>
                  <a:cubicBezTo>
                    <a:pt x="550" y="35"/>
                    <a:pt x="498" y="1"/>
                    <a:pt x="44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2"/>
            <p:cNvSpPr/>
            <p:nvPr/>
          </p:nvSpPr>
          <p:spPr>
            <a:xfrm>
              <a:off x="2141425" y="5357550"/>
              <a:ext cx="213650" cy="45525"/>
            </a:xfrm>
            <a:custGeom>
              <a:avLst/>
              <a:gdLst/>
              <a:ahLst/>
              <a:cxnLst/>
              <a:rect l="l" t="t" r="r" b="b"/>
              <a:pathLst>
                <a:path w="8546" h="1821" extrusionOk="0">
                  <a:moveTo>
                    <a:pt x="3476" y="1"/>
                  </a:moveTo>
                  <a:cubicBezTo>
                    <a:pt x="2494" y="1"/>
                    <a:pt x="1519" y="87"/>
                    <a:pt x="558" y="254"/>
                  </a:cubicBezTo>
                  <a:cubicBezTo>
                    <a:pt x="0" y="346"/>
                    <a:pt x="88" y="1271"/>
                    <a:pt x="637" y="1271"/>
                  </a:cubicBezTo>
                  <a:cubicBezTo>
                    <a:pt x="648" y="1271"/>
                    <a:pt x="660" y="1271"/>
                    <a:pt x="672" y="1270"/>
                  </a:cubicBezTo>
                  <a:cubicBezTo>
                    <a:pt x="1207" y="1236"/>
                    <a:pt x="1741" y="1218"/>
                    <a:pt x="2276" y="1218"/>
                  </a:cubicBezTo>
                  <a:cubicBezTo>
                    <a:pt x="2883" y="1218"/>
                    <a:pt x="3492" y="1241"/>
                    <a:pt x="4103" y="1291"/>
                  </a:cubicBezTo>
                  <a:cubicBezTo>
                    <a:pt x="5243" y="1363"/>
                    <a:pt x="6342" y="1612"/>
                    <a:pt x="7461" y="1809"/>
                  </a:cubicBezTo>
                  <a:cubicBezTo>
                    <a:pt x="7506" y="1817"/>
                    <a:pt x="7550" y="1820"/>
                    <a:pt x="7592" y="1820"/>
                  </a:cubicBezTo>
                  <a:cubicBezTo>
                    <a:pt x="8284" y="1820"/>
                    <a:pt x="8545" y="830"/>
                    <a:pt x="7803" y="586"/>
                  </a:cubicBezTo>
                  <a:cubicBezTo>
                    <a:pt x="6653" y="213"/>
                    <a:pt x="5378" y="88"/>
                    <a:pt x="4186" y="16"/>
                  </a:cubicBezTo>
                  <a:cubicBezTo>
                    <a:pt x="3949" y="6"/>
                    <a:pt x="3712" y="1"/>
                    <a:pt x="3476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2"/>
            <p:cNvSpPr/>
            <p:nvPr/>
          </p:nvSpPr>
          <p:spPr>
            <a:xfrm>
              <a:off x="2311100" y="4625450"/>
              <a:ext cx="41725" cy="757225"/>
            </a:xfrm>
            <a:custGeom>
              <a:avLst/>
              <a:gdLst/>
              <a:ahLst/>
              <a:cxnLst/>
              <a:rect l="l" t="t" r="r" b="b"/>
              <a:pathLst>
                <a:path w="1669" h="30289" extrusionOk="0">
                  <a:moveTo>
                    <a:pt x="823" y="1"/>
                  </a:moveTo>
                  <a:cubicBezTo>
                    <a:pt x="521" y="1"/>
                    <a:pt x="223" y="198"/>
                    <a:pt x="208" y="602"/>
                  </a:cubicBezTo>
                  <a:cubicBezTo>
                    <a:pt x="0" y="5494"/>
                    <a:pt x="83" y="10396"/>
                    <a:pt x="104" y="15298"/>
                  </a:cubicBezTo>
                  <a:cubicBezTo>
                    <a:pt x="135" y="20200"/>
                    <a:pt x="239" y="25092"/>
                    <a:pt x="508" y="30005"/>
                  </a:cubicBezTo>
                  <a:cubicBezTo>
                    <a:pt x="529" y="30193"/>
                    <a:pt x="681" y="30288"/>
                    <a:pt x="834" y="30288"/>
                  </a:cubicBezTo>
                  <a:cubicBezTo>
                    <a:pt x="984" y="30288"/>
                    <a:pt x="1135" y="30195"/>
                    <a:pt x="1161" y="30005"/>
                  </a:cubicBezTo>
                  <a:cubicBezTo>
                    <a:pt x="1430" y="25102"/>
                    <a:pt x="1534" y="20221"/>
                    <a:pt x="1565" y="15319"/>
                  </a:cubicBezTo>
                  <a:cubicBezTo>
                    <a:pt x="1596" y="10406"/>
                    <a:pt x="1669" y="5515"/>
                    <a:pt x="1462" y="612"/>
                  </a:cubicBezTo>
                  <a:cubicBezTo>
                    <a:pt x="1446" y="208"/>
                    <a:pt x="1132" y="1"/>
                    <a:pt x="82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2"/>
            <p:cNvSpPr/>
            <p:nvPr/>
          </p:nvSpPr>
          <p:spPr>
            <a:xfrm>
              <a:off x="2152000" y="4639950"/>
              <a:ext cx="210900" cy="28075"/>
            </a:xfrm>
            <a:custGeom>
              <a:avLst/>
              <a:gdLst/>
              <a:ahLst/>
              <a:cxnLst/>
              <a:rect l="l" t="t" r="r" b="b"/>
              <a:pathLst>
                <a:path w="8436" h="1123" extrusionOk="0">
                  <a:moveTo>
                    <a:pt x="7768" y="0"/>
                  </a:moveTo>
                  <a:cubicBezTo>
                    <a:pt x="7756" y="0"/>
                    <a:pt x="7744" y="1"/>
                    <a:pt x="7732" y="1"/>
                  </a:cubicBezTo>
                  <a:cubicBezTo>
                    <a:pt x="6489" y="95"/>
                    <a:pt x="5245" y="95"/>
                    <a:pt x="3991" y="167"/>
                  </a:cubicBezTo>
                  <a:cubicBezTo>
                    <a:pt x="2747" y="240"/>
                    <a:pt x="1493" y="302"/>
                    <a:pt x="249" y="364"/>
                  </a:cubicBezTo>
                  <a:cubicBezTo>
                    <a:pt x="1" y="385"/>
                    <a:pt x="1" y="747"/>
                    <a:pt x="249" y="768"/>
                  </a:cubicBezTo>
                  <a:lnTo>
                    <a:pt x="239" y="768"/>
                  </a:lnTo>
                  <a:cubicBezTo>
                    <a:pt x="1493" y="820"/>
                    <a:pt x="2737" y="882"/>
                    <a:pt x="3981" y="955"/>
                  </a:cubicBezTo>
                  <a:cubicBezTo>
                    <a:pt x="5224" y="1027"/>
                    <a:pt x="6478" y="1038"/>
                    <a:pt x="7722" y="1121"/>
                  </a:cubicBezTo>
                  <a:cubicBezTo>
                    <a:pt x="7737" y="1122"/>
                    <a:pt x="7752" y="1122"/>
                    <a:pt x="7767" y="1122"/>
                  </a:cubicBezTo>
                  <a:cubicBezTo>
                    <a:pt x="8435" y="1122"/>
                    <a:pt x="8433" y="0"/>
                    <a:pt x="776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2"/>
            <p:cNvSpPr/>
            <p:nvPr/>
          </p:nvSpPr>
          <p:spPr>
            <a:xfrm>
              <a:off x="2116250" y="4629650"/>
              <a:ext cx="224675" cy="21950"/>
            </a:xfrm>
            <a:custGeom>
              <a:avLst/>
              <a:gdLst/>
              <a:ahLst/>
              <a:cxnLst/>
              <a:rect l="l" t="t" r="r" b="b"/>
              <a:pathLst>
                <a:path w="8987" h="878" extrusionOk="0">
                  <a:moveTo>
                    <a:pt x="4872" y="1"/>
                  </a:moveTo>
                  <a:cubicBezTo>
                    <a:pt x="4671" y="1"/>
                    <a:pt x="4471" y="3"/>
                    <a:pt x="4270" y="9"/>
                  </a:cubicBezTo>
                  <a:cubicBezTo>
                    <a:pt x="3555" y="30"/>
                    <a:pt x="2840" y="30"/>
                    <a:pt x="2125" y="82"/>
                  </a:cubicBezTo>
                  <a:cubicBezTo>
                    <a:pt x="1793" y="102"/>
                    <a:pt x="1441" y="123"/>
                    <a:pt x="1099" y="154"/>
                  </a:cubicBezTo>
                  <a:cubicBezTo>
                    <a:pt x="757" y="196"/>
                    <a:pt x="405" y="310"/>
                    <a:pt x="52" y="372"/>
                  </a:cubicBezTo>
                  <a:cubicBezTo>
                    <a:pt x="1" y="393"/>
                    <a:pt x="1" y="475"/>
                    <a:pt x="52" y="496"/>
                  </a:cubicBezTo>
                  <a:lnTo>
                    <a:pt x="52" y="507"/>
                  </a:lnTo>
                  <a:cubicBezTo>
                    <a:pt x="394" y="569"/>
                    <a:pt x="716" y="672"/>
                    <a:pt x="1058" y="714"/>
                  </a:cubicBezTo>
                  <a:cubicBezTo>
                    <a:pt x="1400" y="766"/>
                    <a:pt x="1773" y="766"/>
                    <a:pt x="2125" y="797"/>
                  </a:cubicBezTo>
                  <a:cubicBezTo>
                    <a:pt x="2830" y="849"/>
                    <a:pt x="3545" y="849"/>
                    <a:pt x="4260" y="869"/>
                  </a:cubicBezTo>
                  <a:cubicBezTo>
                    <a:pt x="4461" y="875"/>
                    <a:pt x="4661" y="878"/>
                    <a:pt x="4862" y="878"/>
                  </a:cubicBezTo>
                  <a:cubicBezTo>
                    <a:pt x="6115" y="878"/>
                    <a:pt x="7373" y="778"/>
                    <a:pt x="8623" y="724"/>
                  </a:cubicBezTo>
                  <a:cubicBezTo>
                    <a:pt x="8986" y="703"/>
                    <a:pt x="8986" y="175"/>
                    <a:pt x="8634" y="154"/>
                  </a:cubicBezTo>
                  <a:cubicBezTo>
                    <a:pt x="7383" y="101"/>
                    <a:pt x="6125" y="1"/>
                    <a:pt x="4872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2"/>
            <p:cNvSpPr/>
            <p:nvPr/>
          </p:nvSpPr>
          <p:spPr>
            <a:xfrm>
              <a:off x="2166375" y="4765275"/>
              <a:ext cx="99400" cy="71475"/>
            </a:xfrm>
            <a:custGeom>
              <a:avLst/>
              <a:gdLst/>
              <a:ahLst/>
              <a:cxnLst/>
              <a:rect l="l" t="t" r="r" b="b"/>
              <a:pathLst>
                <a:path w="3976" h="2859" extrusionOk="0">
                  <a:moveTo>
                    <a:pt x="1723" y="1"/>
                  </a:moveTo>
                  <a:cubicBezTo>
                    <a:pt x="20" y="1"/>
                    <a:pt x="1" y="2858"/>
                    <a:pt x="1683" y="2858"/>
                  </a:cubicBezTo>
                  <a:cubicBezTo>
                    <a:pt x="1718" y="2858"/>
                    <a:pt x="1753" y="2857"/>
                    <a:pt x="1789" y="2855"/>
                  </a:cubicBezTo>
                  <a:cubicBezTo>
                    <a:pt x="2089" y="2844"/>
                    <a:pt x="2379" y="2792"/>
                    <a:pt x="2659" y="2699"/>
                  </a:cubicBezTo>
                  <a:cubicBezTo>
                    <a:pt x="3893" y="2233"/>
                    <a:pt x="3976" y="647"/>
                    <a:pt x="2701" y="170"/>
                  </a:cubicBezTo>
                  <a:cubicBezTo>
                    <a:pt x="2411" y="67"/>
                    <a:pt x="2120" y="15"/>
                    <a:pt x="1830" y="4"/>
                  </a:cubicBezTo>
                  <a:cubicBezTo>
                    <a:pt x="1794" y="2"/>
                    <a:pt x="1758" y="1"/>
                    <a:pt x="172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2"/>
            <p:cNvSpPr/>
            <p:nvPr/>
          </p:nvSpPr>
          <p:spPr>
            <a:xfrm>
              <a:off x="2161150" y="4945600"/>
              <a:ext cx="98400" cy="78350"/>
            </a:xfrm>
            <a:custGeom>
              <a:avLst/>
              <a:gdLst/>
              <a:ahLst/>
              <a:cxnLst/>
              <a:rect l="l" t="t" r="r" b="b"/>
              <a:pathLst>
                <a:path w="3936" h="3134" extrusionOk="0">
                  <a:moveTo>
                    <a:pt x="2401" y="1"/>
                  </a:moveTo>
                  <a:cubicBezTo>
                    <a:pt x="2072" y="1"/>
                    <a:pt x="1743" y="131"/>
                    <a:pt x="1438" y="357"/>
                  </a:cubicBezTo>
                  <a:cubicBezTo>
                    <a:pt x="1303" y="450"/>
                    <a:pt x="1169" y="564"/>
                    <a:pt x="1055" y="678"/>
                  </a:cubicBezTo>
                  <a:cubicBezTo>
                    <a:pt x="0" y="1628"/>
                    <a:pt x="1027" y="3134"/>
                    <a:pt x="2101" y="3134"/>
                  </a:cubicBezTo>
                  <a:cubicBezTo>
                    <a:pt x="2411" y="3134"/>
                    <a:pt x="2724" y="3009"/>
                    <a:pt x="2993" y="2710"/>
                  </a:cubicBezTo>
                  <a:lnTo>
                    <a:pt x="2982" y="2710"/>
                  </a:lnTo>
                  <a:cubicBezTo>
                    <a:pt x="3179" y="2503"/>
                    <a:pt x="3366" y="2274"/>
                    <a:pt x="3532" y="2036"/>
                  </a:cubicBezTo>
                  <a:cubicBezTo>
                    <a:pt x="3936" y="1508"/>
                    <a:pt x="3697" y="668"/>
                    <a:pt x="3210" y="295"/>
                  </a:cubicBezTo>
                  <a:cubicBezTo>
                    <a:pt x="2951" y="92"/>
                    <a:pt x="2676" y="1"/>
                    <a:pt x="240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2"/>
            <p:cNvSpPr/>
            <p:nvPr/>
          </p:nvSpPr>
          <p:spPr>
            <a:xfrm>
              <a:off x="2175650" y="5164125"/>
              <a:ext cx="97900" cy="83400"/>
            </a:xfrm>
            <a:custGeom>
              <a:avLst/>
              <a:gdLst/>
              <a:ahLst/>
              <a:cxnLst/>
              <a:rect l="l" t="t" r="r" b="b"/>
              <a:pathLst>
                <a:path w="3916" h="3336" extrusionOk="0">
                  <a:moveTo>
                    <a:pt x="1975" y="1"/>
                  </a:moveTo>
                  <a:cubicBezTo>
                    <a:pt x="933" y="1"/>
                    <a:pt x="1" y="1269"/>
                    <a:pt x="651" y="2229"/>
                  </a:cubicBezTo>
                  <a:lnTo>
                    <a:pt x="692" y="2364"/>
                  </a:lnTo>
                  <a:cubicBezTo>
                    <a:pt x="803" y="3003"/>
                    <a:pt x="1408" y="3336"/>
                    <a:pt x="2003" y="3336"/>
                  </a:cubicBezTo>
                  <a:cubicBezTo>
                    <a:pt x="2573" y="3336"/>
                    <a:pt x="3135" y="3029"/>
                    <a:pt x="3242" y="2395"/>
                  </a:cubicBezTo>
                  <a:cubicBezTo>
                    <a:pt x="3252" y="2364"/>
                    <a:pt x="3263" y="2322"/>
                    <a:pt x="3263" y="2291"/>
                  </a:cubicBezTo>
                  <a:cubicBezTo>
                    <a:pt x="3915" y="1327"/>
                    <a:pt x="3086" y="11"/>
                    <a:pt x="1988" y="1"/>
                  </a:cubicBezTo>
                  <a:cubicBezTo>
                    <a:pt x="1984" y="1"/>
                    <a:pt x="1979" y="1"/>
                    <a:pt x="1975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2"/>
            <p:cNvSpPr/>
            <p:nvPr/>
          </p:nvSpPr>
          <p:spPr>
            <a:xfrm>
              <a:off x="2147850" y="4552125"/>
              <a:ext cx="178825" cy="43050"/>
            </a:xfrm>
            <a:custGeom>
              <a:avLst/>
              <a:gdLst/>
              <a:ahLst/>
              <a:cxnLst/>
              <a:rect l="l" t="t" r="r" b="b"/>
              <a:pathLst>
                <a:path w="7153" h="1722" extrusionOk="0">
                  <a:moveTo>
                    <a:pt x="6334" y="0"/>
                  </a:moveTo>
                  <a:cubicBezTo>
                    <a:pt x="6324" y="0"/>
                    <a:pt x="6313" y="0"/>
                    <a:pt x="6302" y="1"/>
                  </a:cubicBezTo>
                  <a:cubicBezTo>
                    <a:pt x="5297" y="32"/>
                    <a:pt x="4302" y="73"/>
                    <a:pt x="3307" y="146"/>
                  </a:cubicBezTo>
                  <a:cubicBezTo>
                    <a:pt x="2789" y="177"/>
                    <a:pt x="2281" y="239"/>
                    <a:pt x="1773" y="322"/>
                  </a:cubicBezTo>
                  <a:cubicBezTo>
                    <a:pt x="1556" y="353"/>
                    <a:pt x="1348" y="426"/>
                    <a:pt x="1131" y="478"/>
                  </a:cubicBezTo>
                  <a:cubicBezTo>
                    <a:pt x="872" y="529"/>
                    <a:pt x="612" y="550"/>
                    <a:pt x="353" y="581"/>
                  </a:cubicBezTo>
                  <a:cubicBezTo>
                    <a:pt x="1" y="623"/>
                    <a:pt x="125" y="1110"/>
                    <a:pt x="415" y="1151"/>
                  </a:cubicBezTo>
                  <a:lnTo>
                    <a:pt x="405" y="1151"/>
                  </a:lnTo>
                  <a:cubicBezTo>
                    <a:pt x="903" y="1213"/>
                    <a:pt x="1379" y="1348"/>
                    <a:pt x="1877" y="1410"/>
                  </a:cubicBezTo>
                  <a:cubicBezTo>
                    <a:pt x="2364" y="1483"/>
                    <a:pt x="2851" y="1545"/>
                    <a:pt x="3349" y="1576"/>
                  </a:cubicBezTo>
                  <a:cubicBezTo>
                    <a:pt x="4323" y="1649"/>
                    <a:pt x="5297" y="1690"/>
                    <a:pt x="6282" y="1721"/>
                  </a:cubicBezTo>
                  <a:cubicBezTo>
                    <a:pt x="6758" y="1721"/>
                    <a:pt x="7142" y="1348"/>
                    <a:pt x="7152" y="871"/>
                  </a:cubicBezTo>
                  <a:cubicBezTo>
                    <a:pt x="7152" y="426"/>
                    <a:pt x="6786" y="0"/>
                    <a:pt x="633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2" name="Google Shape;4902;p52"/>
          <p:cNvGrpSpPr/>
          <p:nvPr/>
        </p:nvGrpSpPr>
        <p:grpSpPr>
          <a:xfrm>
            <a:off x="5208369" y="3432122"/>
            <a:ext cx="450859" cy="646701"/>
            <a:chOff x="915075" y="238125"/>
            <a:chExt cx="1541925" cy="2211700"/>
          </a:xfrm>
        </p:grpSpPr>
        <p:sp>
          <p:nvSpPr>
            <p:cNvPr id="4903" name="Google Shape;4903;p52"/>
            <p:cNvSpPr/>
            <p:nvPr/>
          </p:nvSpPr>
          <p:spPr>
            <a:xfrm>
              <a:off x="1696775" y="238125"/>
              <a:ext cx="15825" cy="233450"/>
            </a:xfrm>
            <a:custGeom>
              <a:avLst/>
              <a:gdLst/>
              <a:ahLst/>
              <a:cxnLst/>
              <a:rect l="l" t="t" r="r" b="b"/>
              <a:pathLst>
                <a:path w="633" h="9338" extrusionOk="0">
                  <a:moveTo>
                    <a:pt x="135" y="0"/>
                  </a:moveTo>
                  <a:lnTo>
                    <a:pt x="0" y="9328"/>
                  </a:lnTo>
                  <a:lnTo>
                    <a:pt x="498" y="9338"/>
                  </a:lnTo>
                  <a:lnTo>
                    <a:pt x="632" y="1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2"/>
            <p:cNvSpPr/>
            <p:nvPr/>
          </p:nvSpPr>
          <p:spPr>
            <a:xfrm>
              <a:off x="915075" y="516375"/>
              <a:ext cx="1541925" cy="1929550"/>
            </a:xfrm>
            <a:custGeom>
              <a:avLst/>
              <a:gdLst/>
              <a:ahLst/>
              <a:cxnLst/>
              <a:rect l="l" t="t" r="r" b="b"/>
              <a:pathLst>
                <a:path w="61677" h="77182" extrusionOk="0">
                  <a:moveTo>
                    <a:pt x="28004" y="39975"/>
                  </a:moveTo>
                  <a:lnTo>
                    <a:pt x="34564" y="40068"/>
                  </a:lnTo>
                  <a:lnTo>
                    <a:pt x="37466" y="48950"/>
                  </a:lnTo>
                  <a:lnTo>
                    <a:pt x="24335" y="49012"/>
                  </a:lnTo>
                  <a:lnTo>
                    <a:pt x="28004" y="39975"/>
                  </a:lnTo>
                  <a:close/>
                  <a:moveTo>
                    <a:pt x="34025" y="1"/>
                  </a:moveTo>
                  <a:lnTo>
                    <a:pt x="29361" y="219"/>
                  </a:lnTo>
                  <a:cubicBezTo>
                    <a:pt x="29361" y="219"/>
                    <a:pt x="25392" y="51945"/>
                    <a:pt x="0" y="75917"/>
                  </a:cubicBezTo>
                  <a:lnTo>
                    <a:pt x="12509" y="76384"/>
                  </a:lnTo>
                  <a:cubicBezTo>
                    <a:pt x="12509" y="76384"/>
                    <a:pt x="15722" y="58983"/>
                    <a:pt x="30563" y="58900"/>
                  </a:cubicBezTo>
                  <a:cubicBezTo>
                    <a:pt x="30592" y="58900"/>
                    <a:pt x="30621" y="58899"/>
                    <a:pt x="30649" y="58899"/>
                  </a:cubicBezTo>
                  <a:cubicBezTo>
                    <a:pt x="45130" y="58899"/>
                    <a:pt x="49156" y="77182"/>
                    <a:pt x="49156" y="77182"/>
                  </a:cubicBezTo>
                  <a:lnTo>
                    <a:pt x="61676" y="77078"/>
                  </a:lnTo>
                  <a:cubicBezTo>
                    <a:pt x="61676" y="77078"/>
                    <a:pt x="33662" y="43291"/>
                    <a:pt x="340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2"/>
            <p:cNvSpPr/>
            <p:nvPr/>
          </p:nvSpPr>
          <p:spPr>
            <a:xfrm>
              <a:off x="1049025" y="582725"/>
              <a:ext cx="626775" cy="1837100"/>
            </a:xfrm>
            <a:custGeom>
              <a:avLst/>
              <a:gdLst/>
              <a:ahLst/>
              <a:cxnLst/>
              <a:rect l="l" t="t" r="r" b="b"/>
              <a:pathLst>
                <a:path w="25071" h="73484" extrusionOk="0">
                  <a:moveTo>
                    <a:pt x="25050" y="0"/>
                  </a:moveTo>
                  <a:cubicBezTo>
                    <a:pt x="25029" y="0"/>
                    <a:pt x="24998" y="280"/>
                    <a:pt x="24936" y="798"/>
                  </a:cubicBezTo>
                  <a:cubicBezTo>
                    <a:pt x="24874" y="1358"/>
                    <a:pt x="24791" y="2125"/>
                    <a:pt x="24687" y="3078"/>
                  </a:cubicBezTo>
                  <a:cubicBezTo>
                    <a:pt x="24470" y="5058"/>
                    <a:pt x="24169" y="7929"/>
                    <a:pt x="23692" y="11463"/>
                  </a:cubicBezTo>
                  <a:cubicBezTo>
                    <a:pt x="22739" y="18521"/>
                    <a:pt x="21267" y="28284"/>
                    <a:pt x="18438" y="38793"/>
                  </a:cubicBezTo>
                  <a:cubicBezTo>
                    <a:pt x="16976" y="44026"/>
                    <a:pt x="15246" y="48949"/>
                    <a:pt x="13069" y="53126"/>
                  </a:cubicBezTo>
                  <a:lnTo>
                    <a:pt x="12261" y="54681"/>
                  </a:lnTo>
                  <a:cubicBezTo>
                    <a:pt x="11971" y="55178"/>
                    <a:pt x="11680" y="55676"/>
                    <a:pt x="11401" y="56152"/>
                  </a:cubicBezTo>
                  <a:lnTo>
                    <a:pt x="9732" y="58971"/>
                  </a:lnTo>
                  <a:cubicBezTo>
                    <a:pt x="8644" y="60775"/>
                    <a:pt x="7628" y="62454"/>
                    <a:pt x="6664" y="63977"/>
                  </a:cubicBezTo>
                  <a:cubicBezTo>
                    <a:pt x="4768" y="67014"/>
                    <a:pt x="3130" y="69418"/>
                    <a:pt x="1959" y="71056"/>
                  </a:cubicBezTo>
                  <a:cubicBezTo>
                    <a:pt x="788" y="72693"/>
                    <a:pt x="0" y="73481"/>
                    <a:pt x="0" y="73481"/>
                  </a:cubicBezTo>
                  <a:cubicBezTo>
                    <a:pt x="1" y="73483"/>
                    <a:pt x="4" y="73483"/>
                    <a:pt x="6" y="73483"/>
                  </a:cubicBezTo>
                  <a:cubicBezTo>
                    <a:pt x="94" y="73483"/>
                    <a:pt x="920" y="72696"/>
                    <a:pt x="2125" y="71159"/>
                  </a:cubicBezTo>
                  <a:cubicBezTo>
                    <a:pt x="3368" y="69563"/>
                    <a:pt x="5037" y="67169"/>
                    <a:pt x="6975" y="64143"/>
                  </a:cubicBezTo>
                  <a:cubicBezTo>
                    <a:pt x="7960" y="62640"/>
                    <a:pt x="8996" y="60961"/>
                    <a:pt x="10105" y="59158"/>
                  </a:cubicBezTo>
                  <a:lnTo>
                    <a:pt x="11794" y="56360"/>
                  </a:lnTo>
                  <a:lnTo>
                    <a:pt x="12665" y="54888"/>
                  </a:lnTo>
                  <a:lnTo>
                    <a:pt x="13494" y="53333"/>
                  </a:lnTo>
                  <a:cubicBezTo>
                    <a:pt x="15722" y="49115"/>
                    <a:pt x="17464" y="44182"/>
                    <a:pt x="18935" y="38927"/>
                  </a:cubicBezTo>
                  <a:cubicBezTo>
                    <a:pt x="21785" y="28366"/>
                    <a:pt x="23195" y="18583"/>
                    <a:pt x="24055" y="11504"/>
                  </a:cubicBezTo>
                  <a:cubicBezTo>
                    <a:pt x="24480" y="7960"/>
                    <a:pt x="24729" y="5089"/>
                    <a:pt x="24895" y="3099"/>
                  </a:cubicBezTo>
                  <a:cubicBezTo>
                    <a:pt x="24967" y="2104"/>
                    <a:pt x="25019" y="1327"/>
                    <a:pt x="25040" y="809"/>
                  </a:cubicBezTo>
                  <a:cubicBezTo>
                    <a:pt x="25071" y="280"/>
                    <a:pt x="25071" y="0"/>
                    <a:pt x="2505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2"/>
            <p:cNvSpPr/>
            <p:nvPr/>
          </p:nvSpPr>
          <p:spPr>
            <a:xfrm>
              <a:off x="1714900" y="583750"/>
              <a:ext cx="597000" cy="1864550"/>
            </a:xfrm>
            <a:custGeom>
              <a:avLst/>
              <a:gdLst/>
              <a:ahLst/>
              <a:cxnLst/>
              <a:rect l="l" t="t" r="r" b="b"/>
              <a:pathLst>
                <a:path w="23880" h="74582" extrusionOk="0">
                  <a:moveTo>
                    <a:pt x="21" y="1"/>
                  </a:moveTo>
                  <a:cubicBezTo>
                    <a:pt x="1" y="1"/>
                    <a:pt x="11" y="280"/>
                    <a:pt x="42" y="809"/>
                  </a:cubicBezTo>
                  <a:cubicBezTo>
                    <a:pt x="63" y="1338"/>
                    <a:pt x="125" y="2115"/>
                    <a:pt x="208" y="3110"/>
                  </a:cubicBezTo>
                  <a:cubicBezTo>
                    <a:pt x="384" y="5110"/>
                    <a:pt x="674" y="8002"/>
                    <a:pt x="1141" y="11567"/>
                  </a:cubicBezTo>
                  <a:cubicBezTo>
                    <a:pt x="2084" y="18677"/>
                    <a:pt x="3659" y="28512"/>
                    <a:pt x="6457" y="39135"/>
                  </a:cubicBezTo>
                  <a:cubicBezTo>
                    <a:pt x="9256" y="49748"/>
                    <a:pt x="12956" y="59096"/>
                    <a:pt x="16676" y="65325"/>
                  </a:cubicBezTo>
                  <a:cubicBezTo>
                    <a:pt x="18532" y="68445"/>
                    <a:pt x="20304" y="70797"/>
                    <a:pt x="21651" y="72331"/>
                  </a:cubicBezTo>
                  <a:cubicBezTo>
                    <a:pt x="22304" y="73108"/>
                    <a:pt x="22884" y="73647"/>
                    <a:pt x="23268" y="74020"/>
                  </a:cubicBezTo>
                  <a:cubicBezTo>
                    <a:pt x="23623" y="74386"/>
                    <a:pt x="23828" y="74582"/>
                    <a:pt x="23865" y="74582"/>
                  </a:cubicBezTo>
                  <a:cubicBezTo>
                    <a:pt x="23867" y="74582"/>
                    <a:pt x="23868" y="74581"/>
                    <a:pt x="23869" y="74580"/>
                  </a:cubicBezTo>
                  <a:cubicBezTo>
                    <a:pt x="23879" y="74570"/>
                    <a:pt x="23682" y="74362"/>
                    <a:pt x="23340" y="73948"/>
                  </a:cubicBezTo>
                  <a:cubicBezTo>
                    <a:pt x="22998" y="73544"/>
                    <a:pt x="22428" y="72994"/>
                    <a:pt x="21807" y="72196"/>
                  </a:cubicBezTo>
                  <a:cubicBezTo>
                    <a:pt x="20511" y="70642"/>
                    <a:pt x="18791" y="68268"/>
                    <a:pt x="16998" y="65149"/>
                  </a:cubicBezTo>
                  <a:cubicBezTo>
                    <a:pt x="13370" y="58910"/>
                    <a:pt x="9753" y="49603"/>
                    <a:pt x="6965" y="39000"/>
                  </a:cubicBezTo>
                  <a:cubicBezTo>
                    <a:pt x="4167" y="28408"/>
                    <a:pt x="2529" y="18614"/>
                    <a:pt x="1503" y="11515"/>
                  </a:cubicBezTo>
                  <a:cubicBezTo>
                    <a:pt x="985" y="7971"/>
                    <a:pt x="643" y="5089"/>
                    <a:pt x="405" y="3099"/>
                  </a:cubicBezTo>
                  <a:cubicBezTo>
                    <a:pt x="301" y="2136"/>
                    <a:pt x="208" y="1369"/>
                    <a:pt x="146" y="799"/>
                  </a:cubicBezTo>
                  <a:cubicBezTo>
                    <a:pt x="73" y="280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2"/>
            <p:cNvSpPr/>
            <p:nvPr/>
          </p:nvSpPr>
          <p:spPr>
            <a:xfrm>
              <a:off x="1402175" y="1452525"/>
              <a:ext cx="560975" cy="72825"/>
            </a:xfrm>
            <a:custGeom>
              <a:avLst/>
              <a:gdLst/>
              <a:ahLst/>
              <a:cxnLst/>
              <a:rect l="l" t="t" r="r" b="b"/>
              <a:pathLst>
                <a:path w="22439" h="2913" extrusionOk="0">
                  <a:moveTo>
                    <a:pt x="31" y="0"/>
                  </a:moveTo>
                  <a:lnTo>
                    <a:pt x="0" y="2591"/>
                  </a:lnTo>
                  <a:lnTo>
                    <a:pt x="22397" y="2912"/>
                  </a:lnTo>
                  <a:lnTo>
                    <a:pt x="22438" y="32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2"/>
            <p:cNvSpPr/>
            <p:nvPr/>
          </p:nvSpPr>
          <p:spPr>
            <a:xfrm>
              <a:off x="1266400" y="1712125"/>
              <a:ext cx="834850" cy="101600"/>
            </a:xfrm>
            <a:custGeom>
              <a:avLst/>
              <a:gdLst/>
              <a:ahLst/>
              <a:cxnLst/>
              <a:rect l="l" t="t" r="r" b="b"/>
              <a:pathLst>
                <a:path w="33394" h="4064" extrusionOk="0">
                  <a:moveTo>
                    <a:pt x="42" y="1"/>
                  </a:moveTo>
                  <a:lnTo>
                    <a:pt x="1" y="3587"/>
                  </a:lnTo>
                  <a:lnTo>
                    <a:pt x="33342" y="4064"/>
                  </a:lnTo>
                  <a:lnTo>
                    <a:pt x="33393" y="478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2"/>
            <p:cNvSpPr/>
            <p:nvPr/>
          </p:nvSpPr>
          <p:spPr>
            <a:xfrm>
              <a:off x="1626550" y="408350"/>
              <a:ext cx="155225" cy="179050"/>
            </a:xfrm>
            <a:custGeom>
              <a:avLst/>
              <a:gdLst/>
              <a:ahLst/>
              <a:cxnLst/>
              <a:rect l="l" t="t" r="r" b="b"/>
              <a:pathLst>
                <a:path w="6209" h="7162" extrusionOk="0">
                  <a:moveTo>
                    <a:pt x="104" y="0"/>
                  </a:moveTo>
                  <a:lnTo>
                    <a:pt x="1" y="7079"/>
                  </a:lnTo>
                  <a:lnTo>
                    <a:pt x="6105" y="7162"/>
                  </a:lnTo>
                  <a:lnTo>
                    <a:pt x="6209" y="93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2"/>
            <p:cNvSpPr/>
            <p:nvPr/>
          </p:nvSpPr>
          <p:spPr>
            <a:xfrm>
              <a:off x="1207075" y="1949375"/>
              <a:ext cx="966975" cy="500450"/>
            </a:xfrm>
            <a:custGeom>
              <a:avLst/>
              <a:gdLst/>
              <a:ahLst/>
              <a:cxnLst/>
              <a:rect l="l" t="t" r="r" b="b"/>
              <a:pathLst>
                <a:path w="38679" h="20018" extrusionOk="0">
                  <a:moveTo>
                    <a:pt x="18655" y="1"/>
                  </a:moveTo>
                  <a:cubicBezTo>
                    <a:pt x="16906" y="1"/>
                    <a:pt x="15159" y="235"/>
                    <a:pt x="13463" y="699"/>
                  </a:cubicBezTo>
                  <a:cubicBezTo>
                    <a:pt x="11608" y="1238"/>
                    <a:pt x="9856" y="2087"/>
                    <a:pt x="8302" y="3228"/>
                  </a:cubicBezTo>
                  <a:cubicBezTo>
                    <a:pt x="5327" y="5425"/>
                    <a:pt x="3534" y="8275"/>
                    <a:pt x="2374" y="10710"/>
                  </a:cubicBezTo>
                  <a:cubicBezTo>
                    <a:pt x="1462" y="12648"/>
                    <a:pt x="778" y="14680"/>
                    <a:pt x="342" y="16784"/>
                  </a:cubicBezTo>
                  <a:cubicBezTo>
                    <a:pt x="176" y="17520"/>
                    <a:pt x="94" y="18100"/>
                    <a:pt x="52" y="18494"/>
                  </a:cubicBezTo>
                  <a:cubicBezTo>
                    <a:pt x="0" y="18888"/>
                    <a:pt x="0" y="19095"/>
                    <a:pt x="21" y="19095"/>
                  </a:cubicBezTo>
                  <a:cubicBezTo>
                    <a:pt x="21" y="19095"/>
                    <a:pt x="21" y="19095"/>
                    <a:pt x="22" y="19095"/>
                  </a:cubicBezTo>
                  <a:cubicBezTo>
                    <a:pt x="33" y="19095"/>
                    <a:pt x="75" y="18889"/>
                    <a:pt x="156" y="18514"/>
                  </a:cubicBezTo>
                  <a:cubicBezTo>
                    <a:pt x="239" y="18121"/>
                    <a:pt x="353" y="17551"/>
                    <a:pt x="539" y="16825"/>
                  </a:cubicBezTo>
                  <a:cubicBezTo>
                    <a:pt x="1047" y="14773"/>
                    <a:pt x="1772" y="12773"/>
                    <a:pt x="2705" y="10866"/>
                  </a:cubicBezTo>
                  <a:cubicBezTo>
                    <a:pt x="3897" y="8492"/>
                    <a:pt x="5690" y="5715"/>
                    <a:pt x="8592" y="3611"/>
                  </a:cubicBezTo>
                  <a:cubicBezTo>
                    <a:pt x="10105" y="2512"/>
                    <a:pt x="11805" y="1694"/>
                    <a:pt x="13608" y="1186"/>
                  </a:cubicBezTo>
                  <a:cubicBezTo>
                    <a:pt x="15229" y="740"/>
                    <a:pt x="16893" y="514"/>
                    <a:pt x="18570" y="514"/>
                  </a:cubicBezTo>
                  <a:cubicBezTo>
                    <a:pt x="18919" y="514"/>
                    <a:pt x="19269" y="524"/>
                    <a:pt x="19619" y="543"/>
                  </a:cubicBezTo>
                  <a:cubicBezTo>
                    <a:pt x="23786" y="678"/>
                    <a:pt x="27662" y="2108"/>
                    <a:pt x="30439" y="4336"/>
                  </a:cubicBezTo>
                  <a:cubicBezTo>
                    <a:pt x="33258" y="6544"/>
                    <a:pt x="34999" y="9342"/>
                    <a:pt x="36140" y="11747"/>
                  </a:cubicBezTo>
                  <a:cubicBezTo>
                    <a:pt x="37041" y="13654"/>
                    <a:pt x="37725" y="15664"/>
                    <a:pt x="38192" y="17727"/>
                  </a:cubicBezTo>
                  <a:cubicBezTo>
                    <a:pt x="38357" y="18463"/>
                    <a:pt x="38471" y="19033"/>
                    <a:pt x="38534" y="19426"/>
                  </a:cubicBezTo>
                  <a:cubicBezTo>
                    <a:pt x="38606" y="19810"/>
                    <a:pt x="38637" y="20017"/>
                    <a:pt x="38658" y="20017"/>
                  </a:cubicBezTo>
                  <a:cubicBezTo>
                    <a:pt x="38679" y="20017"/>
                    <a:pt x="38679" y="19800"/>
                    <a:pt x="38637" y="19406"/>
                  </a:cubicBezTo>
                  <a:cubicBezTo>
                    <a:pt x="38596" y="19012"/>
                    <a:pt x="38523" y="18432"/>
                    <a:pt x="38389" y="17696"/>
                  </a:cubicBezTo>
                  <a:cubicBezTo>
                    <a:pt x="37995" y="15592"/>
                    <a:pt x="37352" y="13540"/>
                    <a:pt x="36482" y="11591"/>
                  </a:cubicBezTo>
                  <a:cubicBezTo>
                    <a:pt x="35362" y="9135"/>
                    <a:pt x="33621" y="6264"/>
                    <a:pt x="30740" y="3974"/>
                  </a:cubicBezTo>
                  <a:cubicBezTo>
                    <a:pt x="27900" y="1652"/>
                    <a:pt x="23900" y="160"/>
                    <a:pt x="19630" y="25"/>
                  </a:cubicBezTo>
                  <a:cubicBezTo>
                    <a:pt x="19305" y="9"/>
                    <a:pt x="18980" y="1"/>
                    <a:pt x="186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1" name="Google Shape;4911;p52"/>
          <p:cNvGrpSpPr/>
          <p:nvPr/>
        </p:nvGrpSpPr>
        <p:grpSpPr>
          <a:xfrm>
            <a:off x="3378154" y="3456949"/>
            <a:ext cx="664154" cy="596961"/>
            <a:chOff x="4816275" y="482175"/>
            <a:chExt cx="1887875" cy="1696875"/>
          </a:xfrm>
        </p:grpSpPr>
        <p:sp>
          <p:nvSpPr>
            <p:cNvPr id="4912" name="Google Shape;4912;p52"/>
            <p:cNvSpPr/>
            <p:nvPr/>
          </p:nvSpPr>
          <p:spPr>
            <a:xfrm>
              <a:off x="5065075" y="1668075"/>
              <a:ext cx="1400725" cy="510975"/>
            </a:xfrm>
            <a:custGeom>
              <a:avLst/>
              <a:gdLst/>
              <a:ahLst/>
              <a:cxnLst/>
              <a:rect l="l" t="t" r="r" b="b"/>
              <a:pathLst>
                <a:path w="56029" h="20439" extrusionOk="0">
                  <a:moveTo>
                    <a:pt x="228" y="1"/>
                  </a:moveTo>
                  <a:lnTo>
                    <a:pt x="0" y="19858"/>
                  </a:lnTo>
                  <a:lnTo>
                    <a:pt x="54898" y="20439"/>
                  </a:lnTo>
                  <a:lnTo>
                    <a:pt x="56028" y="592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2"/>
            <p:cNvSpPr/>
            <p:nvPr/>
          </p:nvSpPr>
          <p:spPr>
            <a:xfrm>
              <a:off x="5625500" y="1832350"/>
              <a:ext cx="264825" cy="341000"/>
            </a:xfrm>
            <a:custGeom>
              <a:avLst/>
              <a:gdLst/>
              <a:ahLst/>
              <a:cxnLst/>
              <a:rect l="l" t="t" r="r" b="b"/>
              <a:pathLst>
                <a:path w="10593" h="13640" extrusionOk="0">
                  <a:moveTo>
                    <a:pt x="156" y="1"/>
                  </a:moveTo>
                  <a:cubicBezTo>
                    <a:pt x="1" y="436"/>
                    <a:pt x="1" y="13526"/>
                    <a:pt x="1" y="13526"/>
                  </a:cubicBezTo>
                  <a:lnTo>
                    <a:pt x="10593" y="13640"/>
                  </a:lnTo>
                  <a:lnTo>
                    <a:pt x="10593" y="13640"/>
                  </a:lnTo>
                  <a:lnTo>
                    <a:pt x="10137" y="104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2"/>
            <p:cNvSpPr/>
            <p:nvPr/>
          </p:nvSpPr>
          <p:spPr>
            <a:xfrm>
              <a:off x="5275725" y="893900"/>
              <a:ext cx="968525" cy="287625"/>
            </a:xfrm>
            <a:custGeom>
              <a:avLst/>
              <a:gdLst/>
              <a:ahLst/>
              <a:cxnLst/>
              <a:rect l="l" t="t" r="r" b="b"/>
              <a:pathLst>
                <a:path w="38741" h="11505" extrusionOk="0">
                  <a:moveTo>
                    <a:pt x="0" y="0"/>
                  </a:moveTo>
                  <a:lnTo>
                    <a:pt x="477" y="11100"/>
                  </a:lnTo>
                  <a:lnTo>
                    <a:pt x="38616" y="11504"/>
                  </a:lnTo>
                  <a:lnTo>
                    <a:pt x="38741" y="4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2"/>
            <p:cNvSpPr/>
            <p:nvPr/>
          </p:nvSpPr>
          <p:spPr>
            <a:xfrm>
              <a:off x="5151875" y="1267775"/>
              <a:ext cx="1221150" cy="323375"/>
            </a:xfrm>
            <a:custGeom>
              <a:avLst/>
              <a:gdLst/>
              <a:ahLst/>
              <a:cxnLst/>
              <a:rect l="l" t="t" r="r" b="b"/>
              <a:pathLst>
                <a:path w="48846" h="12935" extrusionOk="0">
                  <a:moveTo>
                    <a:pt x="1057" y="1"/>
                  </a:moveTo>
                  <a:cubicBezTo>
                    <a:pt x="1057" y="477"/>
                    <a:pt x="0" y="12935"/>
                    <a:pt x="0" y="12935"/>
                  </a:cubicBezTo>
                  <a:lnTo>
                    <a:pt x="48846" y="12282"/>
                  </a:lnTo>
                  <a:lnTo>
                    <a:pt x="48379" y="985"/>
                  </a:lnTo>
                  <a:lnTo>
                    <a:pt x="1057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2"/>
            <p:cNvSpPr/>
            <p:nvPr/>
          </p:nvSpPr>
          <p:spPr>
            <a:xfrm>
              <a:off x="5037875" y="482175"/>
              <a:ext cx="1467550" cy="471850"/>
            </a:xfrm>
            <a:custGeom>
              <a:avLst/>
              <a:gdLst/>
              <a:ahLst/>
              <a:cxnLst/>
              <a:rect l="l" t="t" r="r" b="b"/>
              <a:pathLst>
                <a:path w="58702" h="18874" extrusionOk="0">
                  <a:moveTo>
                    <a:pt x="28916" y="1"/>
                  </a:moveTo>
                  <a:cubicBezTo>
                    <a:pt x="28916" y="1"/>
                    <a:pt x="13895" y="15004"/>
                    <a:pt x="3232" y="15004"/>
                  </a:cubicBezTo>
                  <a:cubicBezTo>
                    <a:pt x="2098" y="15004"/>
                    <a:pt x="1012" y="14834"/>
                    <a:pt x="0" y="14459"/>
                  </a:cubicBezTo>
                  <a:lnTo>
                    <a:pt x="0" y="14459"/>
                  </a:lnTo>
                  <a:cubicBezTo>
                    <a:pt x="0" y="14459"/>
                    <a:pt x="670" y="18397"/>
                    <a:pt x="7532" y="18397"/>
                  </a:cubicBezTo>
                  <a:cubicBezTo>
                    <a:pt x="7550" y="18397"/>
                    <a:pt x="7568" y="18397"/>
                    <a:pt x="7586" y="18397"/>
                  </a:cubicBezTo>
                  <a:cubicBezTo>
                    <a:pt x="7791" y="18396"/>
                    <a:pt x="8024" y="18396"/>
                    <a:pt x="8283" y="18396"/>
                  </a:cubicBezTo>
                  <a:cubicBezTo>
                    <a:pt x="16728" y="18396"/>
                    <a:pt x="52742" y="18874"/>
                    <a:pt x="52742" y="18874"/>
                  </a:cubicBezTo>
                  <a:cubicBezTo>
                    <a:pt x="52742" y="18874"/>
                    <a:pt x="57147" y="18625"/>
                    <a:pt x="58702" y="14355"/>
                  </a:cubicBezTo>
                  <a:lnTo>
                    <a:pt x="58702" y="14355"/>
                  </a:lnTo>
                  <a:cubicBezTo>
                    <a:pt x="58701" y="14355"/>
                    <a:pt x="57595" y="15730"/>
                    <a:pt x="54901" y="15730"/>
                  </a:cubicBezTo>
                  <a:cubicBezTo>
                    <a:pt x="53430" y="15730"/>
                    <a:pt x="51486" y="15321"/>
                    <a:pt x="48991" y="14055"/>
                  </a:cubicBezTo>
                  <a:cubicBezTo>
                    <a:pt x="41922" y="10479"/>
                    <a:pt x="28916" y="1"/>
                    <a:pt x="2891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2"/>
            <p:cNvSpPr/>
            <p:nvPr/>
          </p:nvSpPr>
          <p:spPr>
            <a:xfrm>
              <a:off x="4908825" y="1159225"/>
              <a:ext cx="1707500" cy="173450"/>
            </a:xfrm>
            <a:custGeom>
              <a:avLst/>
              <a:gdLst/>
              <a:ahLst/>
              <a:cxnLst/>
              <a:rect l="l" t="t" r="r" b="b"/>
              <a:pathLst>
                <a:path w="68300" h="6938" extrusionOk="0">
                  <a:moveTo>
                    <a:pt x="14562" y="0"/>
                  </a:moveTo>
                  <a:cubicBezTo>
                    <a:pt x="14562" y="0"/>
                    <a:pt x="8449" y="3239"/>
                    <a:pt x="3272" y="3239"/>
                  </a:cubicBezTo>
                  <a:cubicBezTo>
                    <a:pt x="2108" y="3239"/>
                    <a:pt x="990" y="3076"/>
                    <a:pt x="1" y="2674"/>
                  </a:cubicBezTo>
                  <a:lnTo>
                    <a:pt x="1" y="2674"/>
                  </a:lnTo>
                  <a:cubicBezTo>
                    <a:pt x="1" y="2674"/>
                    <a:pt x="1556" y="6384"/>
                    <a:pt x="10572" y="6384"/>
                  </a:cubicBezTo>
                  <a:cubicBezTo>
                    <a:pt x="19599" y="6384"/>
                    <a:pt x="59842" y="6903"/>
                    <a:pt x="59842" y="6903"/>
                  </a:cubicBezTo>
                  <a:cubicBezTo>
                    <a:pt x="59842" y="6903"/>
                    <a:pt x="60142" y="6937"/>
                    <a:pt x="60632" y="6937"/>
                  </a:cubicBezTo>
                  <a:cubicBezTo>
                    <a:pt x="62424" y="6937"/>
                    <a:pt x="66761" y="6471"/>
                    <a:pt x="68300" y="2125"/>
                  </a:cubicBezTo>
                  <a:lnTo>
                    <a:pt x="68300" y="2125"/>
                  </a:lnTo>
                  <a:cubicBezTo>
                    <a:pt x="68299" y="2125"/>
                    <a:pt x="66615" y="3225"/>
                    <a:pt x="63148" y="3225"/>
                  </a:cubicBezTo>
                  <a:cubicBezTo>
                    <a:pt x="60739" y="3225"/>
                    <a:pt x="57468" y="2693"/>
                    <a:pt x="53303" y="891"/>
                  </a:cubicBezTo>
                  <a:lnTo>
                    <a:pt x="145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2"/>
            <p:cNvSpPr/>
            <p:nvPr/>
          </p:nvSpPr>
          <p:spPr>
            <a:xfrm>
              <a:off x="4816275" y="1090025"/>
              <a:ext cx="1887875" cy="656225"/>
            </a:xfrm>
            <a:custGeom>
              <a:avLst/>
              <a:gdLst/>
              <a:ahLst/>
              <a:cxnLst/>
              <a:rect l="l" t="t" r="r" b="b"/>
              <a:pathLst>
                <a:path w="75515" h="26249" extrusionOk="0">
                  <a:moveTo>
                    <a:pt x="37966" y="1"/>
                  </a:moveTo>
                  <a:cubicBezTo>
                    <a:pt x="37668" y="93"/>
                    <a:pt x="18877" y="21470"/>
                    <a:pt x="893" y="21470"/>
                  </a:cubicBezTo>
                  <a:cubicBezTo>
                    <a:pt x="734" y="21470"/>
                    <a:pt x="576" y="21468"/>
                    <a:pt x="417" y="21465"/>
                  </a:cubicBezTo>
                  <a:lnTo>
                    <a:pt x="417" y="21465"/>
                  </a:lnTo>
                  <a:cubicBezTo>
                    <a:pt x="417" y="21465"/>
                    <a:pt x="1" y="25459"/>
                    <a:pt x="7764" y="25459"/>
                  </a:cubicBezTo>
                  <a:cubicBezTo>
                    <a:pt x="8028" y="25459"/>
                    <a:pt x="8301" y="25454"/>
                    <a:pt x="8584" y="25445"/>
                  </a:cubicBezTo>
                  <a:cubicBezTo>
                    <a:pt x="9744" y="25405"/>
                    <a:pt x="11632" y="25389"/>
                    <a:pt x="14033" y="25389"/>
                  </a:cubicBezTo>
                  <a:cubicBezTo>
                    <a:pt x="29465" y="25389"/>
                    <a:pt x="66053" y="26087"/>
                    <a:pt x="66053" y="26087"/>
                  </a:cubicBezTo>
                  <a:cubicBezTo>
                    <a:pt x="66053" y="26087"/>
                    <a:pt x="66863" y="26248"/>
                    <a:pt x="68028" y="26248"/>
                  </a:cubicBezTo>
                  <a:cubicBezTo>
                    <a:pt x="70309" y="26248"/>
                    <a:pt x="73950" y="25630"/>
                    <a:pt x="75515" y="21973"/>
                  </a:cubicBezTo>
                  <a:lnTo>
                    <a:pt x="75515" y="21973"/>
                  </a:lnTo>
                  <a:cubicBezTo>
                    <a:pt x="75515" y="21973"/>
                    <a:pt x="75246" y="21989"/>
                    <a:pt x="74761" y="21989"/>
                  </a:cubicBezTo>
                  <a:cubicBezTo>
                    <a:pt x="72092" y="21989"/>
                    <a:pt x="62870" y="21506"/>
                    <a:pt x="55740" y="15236"/>
                  </a:cubicBezTo>
                  <a:cubicBezTo>
                    <a:pt x="47304" y="7815"/>
                    <a:pt x="37966" y="1"/>
                    <a:pt x="3796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2"/>
            <p:cNvSpPr/>
            <p:nvPr/>
          </p:nvSpPr>
          <p:spPr>
            <a:xfrm>
              <a:off x="5551650" y="645925"/>
              <a:ext cx="430650" cy="205200"/>
            </a:xfrm>
            <a:custGeom>
              <a:avLst/>
              <a:gdLst/>
              <a:ahLst/>
              <a:cxnLst/>
              <a:rect l="l" t="t" r="r" b="b"/>
              <a:pathLst>
                <a:path w="17226" h="8208" extrusionOk="0">
                  <a:moveTo>
                    <a:pt x="8883" y="1"/>
                  </a:moveTo>
                  <a:cubicBezTo>
                    <a:pt x="8499" y="384"/>
                    <a:pt x="1" y="7888"/>
                    <a:pt x="1" y="7888"/>
                  </a:cubicBezTo>
                  <a:cubicBezTo>
                    <a:pt x="1" y="7888"/>
                    <a:pt x="9304" y="8207"/>
                    <a:pt x="14113" y="8207"/>
                  </a:cubicBezTo>
                  <a:cubicBezTo>
                    <a:pt x="15730" y="8207"/>
                    <a:pt x="16839" y="8171"/>
                    <a:pt x="16915" y="8075"/>
                  </a:cubicBezTo>
                  <a:cubicBezTo>
                    <a:pt x="17226" y="7681"/>
                    <a:pt x="8883" y="1"/>
                    <a:pt x="888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2"/>
            <p:cNvSpPr/>
            <p:nvPr/>
          </p:nvSpPr>
          <p:spPr>
            <a:xfrm>
              <a:off x="5390500" y="1285925"/>
              <a:ext cx="728350" cy="315600"/>
            </a:xfrm>
            <a:custGeom>
              <a:avLst/>
              <a:gdLst/>
              <a:ahLst/>
              <a:cxnLst/>
              <a:rect l="l" t="t" r="r" b="b"/>
              <a:pathLst>
                <a:path w="29134" h="12624" extrusionOk="0">
                  <a:moveTo>
                    <a:pt x="14852" y="0"/>
                  </a:moveTo>
                  <a:cubicBezTo>
                    <a:pt x="14551" y="394"/>
                    <a:pt x="0" y="12313"/>
                    <a:pt x="0" y="12313"/>
                  </a:cubicBezTo>
                  <a:lnTo>
                    <a:pt x="29134" y="12623"/>
                  </a:lnTo>
                  <a:lnTo>
                    <a:pt x="14852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2"/>
            <p:cNvSpPr/>
            <p:nvPr/>
          </p:nvSpPr>
          <p:spPr>
            <a:xfrm>
              <a:off x="5063525" y="851400"/>
              <a:ext cx="1452000" cy="51950"/>
            </a:xfrm>
            <a:custGeom>
              <a:avLst/>
              <a:gdLst/>
              <a:ahLst/>
              <a:cxnLst/>
              <a:rect l="l" t="t" r="r" b="b"/>
              <a:pathLst>
                <a:path w="58080" h="207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84"/>
                    <a:pt x="363" y="146"/>
                    <a:pt x="560" y="198"/>
                  </a:cubicBezTo>
                  <a:cubicBezTo>
                    <a:pt x="933" y="312"/>
                    <a:pt x="1482" y="477"/>
                    <a:pt x="2197" y="643"/>
                  </a:cubicBezTo>
                  <a:cubicBezTo>
                    <a:pt x="4229" y="1130"/>
                    <a:pt x="6291" y="1472"/>
                    <a:pt x="8374" y="1680"/>
                  </a:cubicBezTo>
                  <a:cubicBezTo>
                    <a:pt x="11172" y="1943"/>
                    <a:pt x="13979" y="2078"/>
                    <a:pt x="16786" y="2078"/>
                  </a:cubicBezTo>
                  <a:cubicBezTo>
                    <a:pt x="17078" y="2078"/>
                    <a:pt x="17369" y="2076"/>
                    <a:pt x="17660" y="2073"/>
                  </a:cubicBezTo>
                  <a:cubicBezTo>
                    <a:pt x="21153" y="2053"/>
                    <a:pt x="24988" y="1959"/>
                    <a:pt x="29019" y="1887"/>
                  </a:cubicBezTo>
                  <a:lnTo>
                    <a:pt x="49654" y="1410"/>
                  </a:lnTo>
                  <a:cubicBezTo>
                    <a:pt x="52297" y="1338"/>
                    <a:pt x="54442" y="1099"/>
                    <a:pt x="55883" y="768"/>
                  </a:cubicBezTo>
                  <a:cubicBezTo>
                    <a:pt x="56442" y="643"/>
                    <a:pt x="56992" y="488"/>
                    <a:pt x="57531" y="312"/>
                  </a:cubicBezTo>
                  <a:cubicBezTo>
                    <a:pt x="57717" y="249"/>
                    <a:pt x="57904" y="177"/>
                    <a:pt x="58080" y="84"/>
                  </a:cubicBezTo>
                  <a:lnTo>
                    <a:pt x="58080" y="84"/>
                  </a:lnTo>
                  <a:cubicBezTo>
                    <a:pt x="57883" y="115"/>
                    <a:pt x="57686" y="166"/>
                    <a:pt x="57500" y="229"/>
                  </a:cubicBezTo>
                  <a:cubicBezTo>
                    <a:pt x="57126" y="322"/>
                    <a:pt x="56577" y="477"/>
                    <a:pt x="55852" y="602"/>
                  </a:cubicBezTo>
                  <a:cubicBezTo>
                    <a:pt x="54411" y="892"/>
                    <a:pt x="52286" y="1089"/>
                    <a:pt x="49644" y="1120"/>
                  </a:cubicBezTo>
                  <a:lnTo>
                    <a:pt x="29009" y="1472"/>
                  </a:lnTo>
                  <a:cubicBezTo>
                    <a:pt x="24412" y="1555"/>
                    <a:pt x="20057" y="1685"/>
                    <a:pt x="16191" y="1685"/>
                  </a:cubicBezTo>
                  <a:cubicBezTo>
                    <a:pt x="13286" y="1685"/>
                    <a:pt x="10656" y="1612"/>
                    <a:pt x="8405" y="1389"/>
                  </a:cubicBezTo>
                  <a:cubicBezTo>
                    <a:pt x="6332" y="1213"/>
                    <a:pt x="4270" y="902"/>
                    <a:pt x="2239" y="488"/>
                  </a:cubicBezTo>
                  <a:cubicBezTo>
                    <a:pt x="1513" y="332"/>
                    <a:pt x="964" y="208"/>
                    <a:pt x="580" y="115"/>
                  </a:cubicBezTo>
                  <a:cubicBezTo>
                    <a:pt x="394" y="52"/>
                    <a:pt x="197" y="21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2"/>
            <p:cNvSpPr/>
            <p:nvPr/>
          </p:nvSpPr>
          <p:spPr>
            <a:xfrm>
              <a:off x="5551925" y="842850"/>
              <a:ext cx="10900" cy="3925"/>
            </a:xfrm>
            <a:custGeom>
              <a:avLst/>
              <a:gdLst/>
              <a:ahLst/>
              <a:cxnLst/>
              <a:rect l="l" t="t" r="r" b="b"/>
              <a:pathLst>
                <a:path w="436" h="157" extrusionOk="0">
                  <a:moveTo>
                    <a:pt x="218" y="1"/>
                  </a:moveTo>
                  <a:cubicBezTo>
                    <a:pt x="93" y="1"/>
                    <a:pt x="0" y="32"/>
                    <a:pt x="0" y="73"/>
                  </a:cubicBezTo>
                  <a:cubicBezTo>
                    <a:pt x="0" y="115"/>
                    <a:pt x="93" y="146"/>
                    <a:pt x="218" y="156"/>
                  </a:cubicBezTo>
                  <a:cubicBezTo>
                    <a:pt x="332" y="156"/>
                    <a:pt x="435" y="125"/>
                    <a:pt x="435" y="84"/>
                  </a:cubicBezTo>
                  <a:cubicBezTo>
                    <a:pt x="435" y="42"/>
                    <a:pt x="332" y="1"/>
                    <a:pt x="21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2"/>
            <p:cNvSpPr/>
            <p:nvPr/>
          </p:nvSpPr>
          <p:spPr>
            <a:xfrm>
              <a:off x="5507875" y="1081475"/>
              <a:ext cx="553200" cy="263050"/>
            </a:xfrm>
            <a:custGeom>
              <a:avLst/>
              <a:gdLst/>
              <a:ahLst/>
              <a:cxnLst/>
              <a:rect l="l" t="t" r="r" b="b"/>
              <a:pathLst>
                <a:path w="22128" h="10522" extrusionOk="0">
                  <a:moveTo>
                    <a:pt x="10292" y="1"/>
                  </a:moveTo>
                  <a:lnTo>
                    <a:pt x="10116" y="177"/>
                  </a:lnTo>
                  <a:cubicBezTo>
                    <a:pt x="8810" y="1566"/>
                    <a:pt x="7421" y="2727"/>
                    <a:pt x="6157" y="3794"/>
                  </a:cubicBezTo>
                  <a:cubicBezTo>
                    <a:pt x="5535" y="4333"/>
                    <a:pt x="4944" y="4862"/>
                    <a:pt x="4426" y="5380"/>
                  </a:cubicBezTo>
                  <a:lnTo>
                    <a:pt x="2944" y="6769"/>
                  </a:lnTo>
                  <a:cubicBezTo>
                    <a:pt x="1151" y="8458"/>
                    <a:pt x="0" y="9463"/>
                    <a:pt x="63" y="9525"/>
                  </a:cubicBezTo>
                  <a:cubicBezTo>
                    <a:pt x="63" y="9526"/>
                    <a:pt x="65" y="9527"/>
                    <a:pt x="67" y="9527"/>
                  </a:cubicBezTo>
                  <a:cubicBezTo>
                    <a:pt x="111" y="9527"/>
                    <a:pt x="418" y="9310"/>
                    <a:pt x="933" y="8893"/>
                  </a:cubicBezTo>
                  <a:cubicBezTo>
                    <a:pt x="1472" y="8468"/>
                    <a:pt x="2260" y="7846"/>
                    <a:pt x="3182" y="7017"/>
                  </a:cubicBezTo>
                  <a:lnTo>
                    <a:pt x="4716" y="5670"/>
                  </a:lnTo>
                  <a:cubicBezTo>
                    <a:pt x="5245" y="5173"/>
                    <a:pt x="5825" y="4665"/>
                    <a:pt x="6467" y="4136"/>
                  </a:cubicBezTo>
                  <a:cubicBezTo>
                    <a:pt x="7677" y="3135"/>
                    <a:pt x="9038" y="2029"/>
                    <a:pt x="10324" y="702"/>
                  </a:cubicBezTo>
                  <a:lnTo>
                    <a:pt x="10324" y="702"/>
                  </a:lnTo>
                  <a:lnTo>
                    <a:pt x="10820" y="1131"/>
                  </a:lnTo>
                  <a:cubicBezTo>
                    <a:pt x="13888" y="3773"/>
                    <a:pt x="16686" y="6157"/>
                    <a:pt x="18728" y="7857"/>
                  </a:cubicBezTo>
                  <a:lnTo>
                    <a:pt x="21164" y="9836"/>
                  </a:lnTo>
                  <a:cubicBezTo>
                    <a:pt x="21721" y="10284"/>
                    <a:pt x="22049" y="10522"/>
                    <a:pt x="22102" y="10522"/>
                  </a:cubicBezTo>
                  <a:cubicBezTo>
                    <a:pt x="22104" y="10522"/>
                    <a:pt x="22105" y="10521"/>
                    <a:pt x="22107" y="10520"/>
                  </a:cubicBezTo>
                  <a:cubicBezTo>
                    <a:pt x="22127" y="10489"/>
                    <a:pt x="21837" y="10199"/>
                    <a:pt x="21309" y="9702"/>
                  </a:cubicBezTo>
                  <a:lnTo>
                    <a:pt x="18977" y="7587"/>
                  </a:lnTo>
                  <a:cubicBezTo>
                    <a:pt x="16997" y="5815"/>
                    <a:pt x="14230" y="3400"/>
                    <a:pt x="11162" y="757"/>
                  </a:cubicBezTo>
                  <a:lnTo>
                    <a:pt x="10478" y="167"/>
                  </a:lnTo>
                  <a:lnTo>
                    <a:pt x="1029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2"/>
            <p:cNvSpPr/>
            <p:nvPr/>
          </p:nvSpPr>
          <p:spPr>
            <a:xfrm>
              <a:off x="4866850" y="1674300"/>
              <a:ext cx="1814500" cy="12475"/>
            </a:xfrm>
            <a:custGeom>
              <a:avLst/>
              <a:gdLst/>
              <a:ahLst/>
              <a:cxnLst/>
              <a:rect l="l" t="t" r="r" b="b"/>
              <a:pathLst>
                <a:path w="72580" h="499" extrusionOk="0">
                  <a:moveTo>
                    <a:pt x="36285" y="1"/>
                  </a:moveTo>
                  <a:cubicBezTo>
                    <a:pt x="16241" y="1"/>
                    <a:pt x="1" y="115"/>
                    <a:pt x="1" y="249"/>
                  </a:cubicBezTo>
                  <a:cubicBezTo>
                    <a:pt x="1" y="384"/>
                    <a:pt x="16252" y="498"/>
                    <a:pt x="36285" y="498"/>
                  </a:cubicBezTo>
                  <a:cubicBezTo>
                    <a:pt x="56329" y="498"/>
                    <a:pt x="72580" y="384"/>
                    <a:pt x="72580" y="249"/>
                  </a:cubicBezTo>
                  <a:cubicBezTo>
                    <a:pt x="72580" y="115"/>
                    <a:pt x="56329" y="1"/>
                    <a:pt x="3628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2"/>
            <p:cNvSpPr/>
            <p:nvPr/>
          </p:nvSpPr>
          <p:spPr>
            <a:xfrm>
              <a:off x="5284775" y="1013350"/>
              <a:ext cx="957400" cy="12700"/>
            </a:xfrm>
            <a:custGeom>
              <a:avLst/>
              <a:gdLst/>
              <a:ahLst/>
              <a:cxnLst/>
              <a:rect l="l" t="t" r="r" b="b"/>
              <a:pathLst>
                <a:path w="38296" h="508" extrusionOk="0">
                  <a:moveTo>
                    <a:pt x="19154" y="0"/>
                  </a:moveTo>
                  <a:cubicBezTo>
                    <a:pt x="8572" y="0"/>
                    <a:pt x="1" y="114"/>
                    <a:pt x="1" y="259"/>
                  </a:cubicBezTo>
                  <a:cubicBezTo>
                    <a:pt x="1" y="394"/>
                    <a:pt x="8582" y="508"/>
                    <a:pt x="19154" y="508"/>
                  </a:cubicBezTo>
                  <a:cubicBezTo>
                    <a:pt x="29725" y="508"/>
                    <a:pt x="38296" y="394"/>
                    <a:pt x="38296" y="259"/>
                  </a:cubicBezTo>
                  <a:cubicBezTo>
                    <a:pt x="38296" y="114"/>
                    <a:pt x="29725" y="0"/>
                    <a:pt x="1915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2"/>
            <p:cNvSpPr/>
            <p:nvPr/>
          </p:nvSpPr>
          <p:spPr>
            <a:xfrm>
              <a:off x="5068950" y="1825875"/>
              <a:ext cx="1379725" cy="12475"/>
            </a:xfrm>
            <a:custGeom>
              <a:avLst/>
              <a:gdLst/>
              <a:ahLst/>
              <a:cxnLst/>
              <a:rect l="l" t="t" r="r" b="b"/>
              <a:pathLst>
                <a:path w="55189" h="499" extrusionOk="0">
                  <a:moveTo>
                    <a:pt x="27590" y="1"/>
                  </a:moveTo>
                  <a:cubicBezTo>
                    <a:pt x="12355" y="1"/>
                    <a:pt x="1" y="104"/>
                    <a:pt x="1" y="249"/>
                  </a:cubicBezTo>
                  <a:cubicBezTo>
                    <a:pt x="1" y="384"/>
                    <a:pt x="12355" y="498"/>
                    <a:pt x="27590" y="498"/>
                  </a:cubicBezTo>
                  <a:cubicBezTo>
                    <a:pt x="42835" y="498"/>
                    <a:pt x="55189" y="384"/>
                    <a:pt x="55189" y="249"/>
                  </a:cubicBezTo>
                  <a:cubicBezTo>
                    <a:pt x="55189" y="104"/>
                    <a:pt x="42835" y="1"/>
                    <a:pt x="2759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27" name="Google Shape;4927;p52"/>
          <p:cNvSpPr/>
          <p:nvPr/>
        </p:nvSpPr>
        <p:spPr>
          <a:xfrm>
            <a:off x="2701775" y="375892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8" name="Google Shape;4928;p52"/>
          <p:cNvSpPr/>
          <p:nvPr/>
        </p:nvSpPr>
        <p:spPr>
          <a:xfrm>
            <a:off x="4478675" y="3758925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9" name="Google Shape;4929;p52"/>
          <p:cNvSpPr/>
          <p:nvPr/>
        </p:nvSpPr>
        <p:spPr>
          <a:xfrm>
            <a:off x="6148888" y="375893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4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4" name="Google Shape;4934;p53"/>
          <p:cNvSpPr txBox="1">
            <a:spLocks noGrp="1"/>
          </p:cNvSpPr>
          <p:nvPr>
            <p:ph type="title"/>
          </p:nvPr>
        </p:nvSpPr>
        <p:spPr>
          <a:xfrm>
            <a:off x="2803650" y="1931225"/>
            <a:ext cx="3629700" cy="1416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4935" name="Google Shape;4935;p53"/>
          <p:cNvSpPr txBox="1">
            <a:spLocks noGrp="1"/>
          </p:cNvSpPr>
          <p:nvPr>
            <p:ph type="subTitle" idx="1"/>
          </p:nvPr>
        </p:nvSpPr>
        <p:spPr>
          <a:xfrm>
            <a:off x="2532700" y="3135850"/>
            <a:ext cx="4171500" cy="161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lt1"/>
                </a:solidFill>
              </a:rPr>
              <a:t>Do you have any questions?</a:t>
            </a:r>
            <a:endParaRPr dirty="0">
              <a:solidFill>
                <a:schemeClr val="lt1"/>
              </a:solidFill>
            </a:endParaRPr>
          </a:p>
          <a:p>
            <a:pPr marL="0" lvl="0" indent="0" algn="ctr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lt1"/>
                </a:solidFill>
              </a:rPr>
              <a:t>great_ppt@outlook.com</a:t>
            </a:r>
          </a:p>
          <a:p>
            <a:pPr marL="0" lvl="0" indent="0" algn="ctr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lt1"/>
                </a:solidFill>
              </a:rPr>
              <a:t>+1(540) 328-0772</a:t>
            </a:r>
          </a:p>
          <a:p>
            <a:pPr marL="0" lvl="0" indent="0" algn="ctr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lt1"/>
                </a:solidFill>
              </a:rPr>
              <a:t>www.greatppt.com</a:t>
            </a:r>
          </a:p>
        </p:txBody>
      </p:sp>
      <p:sp>
        <p:nvSpPr>
          <p:cNvPr id="4936" name="Google Shape;4936;p53"/>
          <p:cNvSpPr txBox="1"/>
          <p:nvPr/>
        </p:nvSpPr>
        <p:spPr>
          <a:xfrm>
            <a:off x="609575" y="4395853"/>
            <a:ext cx="2791500" cy="4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Please keep this slide for attribution</a:t>
            </a:r>
            <a:endParaRPr sz="10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4937" name="Google Shape;4937;p53"/>
          <p:cNvGrpSpPr/>
          <p:nvPr/>
        </p:nvGrpSpPr>
        <p:grpSpPr>
          <a:xfrm>
            <a:off x="1267398" y="-4248000"/>
            <a:ext cx="6609204" cy="6566091"/>
            <a:chOff x="233725" y="392000"/>
            <a:chExt cx="2491125" cy="2474875"/>
          </a:xfrm>
        </p:grpSpPr>
        <p:sp>
          <p:nvSpPr>
            <p:cNvPr id="4938" name="Google Shape;4938;p53"/>
            <p:cNvSpPr/>
            <p:nvPr/>
          </p:nvSpPr>
          <p:spPr>
            <a:xfrm>
              <a:off x="2304225" y="653000"/>
              <a:ext cx="208350" cy="165500"/>
            </a:xfrm>
            <a:custGeom>
              <a:avLst/>
              <a:gdLst/>
              <a:ahLst/>
              <a:cxnLst/>
              <a:rect l="l" t="t" r="r" b="b"/>
              <a:pathLst>
                <a:path w="8334" h="6620" extrusionOk="0">
                  <a:moveTo>
                    <a:pt x="2347" y="1"/>
                  </a:moveTo>
                  <a:cubicBezTo>
                    <a:pt x="1486" y="1"/>
                    <a:pt x="689" y="265"/>
                    <a:pt x="0" y="737"/>
                  </a:cubicBezTo>
                  <a:lnTo>
                    <a:pt x="429" y="1062"/>
                  </a:lnTo>
                  <a:lnTo>
                    <a:pt x="1051" y="1536"/>
                  </a:lnTo>
                  <a:lnTo>
                    <a:pt x="1794" y="2099"/>
                  </a:lnTo>
                  <a:lnTo>
                    <a:pt x="3010" y="3022"/>
                  </a:lnTo>
                  <a:lnTo>
                    <a:pt x="4732" y="4335"/>
                  </a:lnTo>
                  <a:lnTo>
                    <a:pt x="5948" y="5258"/>
                  </a:lnTo>
                  <a:lnTo>
                    <a:pt x="6691" y="5825"/>
                  </a:lnTo>
                  <a:lnTo>
                    <a:pt x="7310" y="6295"/>
                  </a:lnTo>
                  <a:lnTo>
                    <a:pt x="7739" y="6620"/>
                  </a:lnTo>
                  <a:cubicBezTo>
                    <a:pt x="8333" y="4892"/>
                    <a:pt x="7825" y="2925"/>
                    <a:pt x="5762" y="1325"/>
                  </a:cubicBezTo>
                  <a:lnTo>
                    <a:pt x="5748" y="1311"/>
                  </a:lnTo>
                  <a:lnTo>
                    <a:pt x="5737" y="1301"/>
                  </a:lnTo>
                  <a:lnTo>
                    <a:pt x="5699" y="1273"/>
                  </a:lnTo>
                  <a:cubicBezTo>
                    <a:pt x="5686" y="1266"/>
                    <a:pt x="5675" y="1256"/>
                    <a:pt x="5665" y="1249"/>
                  </a:cubicBezTo>
                  <a:lnTo>
                    <a:pt x="5651" y="1238"/>
                  </a:lnTo>
                  <a:cubicBezTo>
                    <a:pt x="5641" y="1231"/>
                    <a:pt x="5630" y="1221"/>
                    <a:pt x="5616" y="1214"/>
                  </a:cubicBezTo>
                  <a:cubicBezTo>
                    <a:pt x="4485" y="374"/>
                    <a:pt x="3371" y="1"/>
                    <a:pt x="234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53"/>
            <p:cNvSpPr/>
            <p:nvPr/>
          </p:nvSpPr>
          <p:spPr>
            <a:xfrm>
              <a:off x="2279775" y="810350"/>
              <a:ext cx="217925" cy="147000"/>
            </a:xfrm>
            <a:custGeom>
              <a:avLst/>
              <a:gdLst/>
              <a:ahLst/>
              <a:cxnLst/>
              <a:rect l="l" t="t" r="r" b="b"/>
              <a:pathLst>
                <a:path w="8717" h="5880" extrusionOk="0">
                  <a:moveTo>
                    <a:pt x="8288" y="1"/>
                  </a:moveTo>
                  <a:cubicBezTo>
                    <a:pt x="7735" y="1452"/>
                    <a:pt x="6432" y="2783"/>
                    <a:pt x="4666" y="3609"/>
                  </a:cubicBezTo>
                  <a:lnTo>
                    <a:pt x="0" y="5786"/>
                  </a:lnTo>
                  <a:lnTo>
                    <a:pt x="121" y="5880"/>
                  </a:lnTo>
                  <a:lnTo>
                    <a:pt x="5022" y="3882"/>
                  </a:lnTo>
                  <a:cubicBezTo>
                    <a:pt x="6878" y="3125"/>
                    <a:pt x="8205" y="1812"/>
                    <a:pt x="8717" y="326"/>
                  </a:cubicBezTo>
                  <a:lnTo>
                    <a:pt x="828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53"/>
            <p:cNvSpPr/>
            <p:nvPr/>
          </p:nvSpPr>
          <p:spPr>
            <a:xfrm>
              <a:off x="2275450" y="798600"/>
              <a:ext cx="211525" cy="156425"/>
            </a:xfrm>
            <a:custGeom>
              <a:avLst/>
              <a:gdLst/>
              <a:ahLst/>
              <a:cxnLst/>
              <a:rect l="l" t="t" r="r" b="b"/>
              <a:pathLst>
                <a:path w="8461" h="6257" extrusionOk="0">
                  <a:moveTo>
                    <a:pt x="7842" y="1"/>
                  </a:moveTo>
                  <a:cubicBezTo>
                    <a:pt x="7224" y="1404"/>
                    <a:pt x="5955" y="2759"/>
                    <a:pt x="4320" y="3685"/>
                  </a:cubicBezTo>
                  <a:lnTo>
                    <a:pt x="0" y="6122"/>
                  </a:lnTo>
                  <a:lnTo>
                    <a:pt x="177" y="6256"/>
                  </a:lnTo>
                  <a:lnTo>
                    <a:pt x="4842" y="4079"/>
                  </a:lnTo>
                  <a:cubicBezTo>
                    <a:pt x="6605" y="3253"/>
                    <a:pt x="7908" y="1926"/>
                    <a:pt x="8461" y="471"/>
                  </a:cubicBezTo>
                  <a:lnTo>
                    <a:pt x="784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3"/>
            <p:cNvSpPr/>
            <p:nvPr/>
          </p:nvSpPr>
          <p:spPr>
            <a:xfrm>
              <a:off x="2270175" y="784425"/>
              <a:ext cx="201350" cy="167225"/>
            </a:xfrm>
            <a:custGeom>
              <a:avLst/>
              <a:gdLst/>
              <a:ahLst/>
              <a:cxnLst/>
              <a:rect l="l" t="t" r="r" b="b"/>
              <a:pathLst>
                <a:path w="8054" h="6689" extrusionOk="0">
                  <a:moveTo>
                    <a:pt x="7310" y="1"/>
                  </a:moveTo>
                  <a:cubicBezTo>
                    <a:pt x="6619" y="1349"/>
                    <a:pt x="5385" y="2735"/>
                    <a:pt x="3906" y="3775"/>
                  </a:cubicBezTo>
                  <a:lnTo>
                    <a:pt x="0" y="6530"/>
                  </a:lnTo>
                  <a:lnTo>
                    <a:pt x="211" y="6689"/>
                  </a:lnTo>
                  <a:lnTo>
                    <a:pt x="4531" y="4252"/>
                  </a:lnTo>
                  <a:cubicBezTo>
                    <a:pt x="6166" y="3326"/>
                    <a:pt x="7435" y="1974"/>
                    <a:pt x="8053" y="568"/>
                  </a:cubicBezTo>
                  <a:lnTo>
                    <a:pt x="731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3"/>
            <p:cNvSpPr/>
            <p:nvPr/>
          </p:nvSpPr>
          <p:spPr>
            <a:xfrm>
              <a:off x="2261525" y="761375"/>
              <a:ext cx="191425" cy="186300"/>
            </a:xfrm>
            <a:custGeom>
              <a:avLst/>
              <a:gdLst/>
              <a:ahLst/>
              <a:cxnLst/>
              <a:rect l="l" t="t" r="r" b="b"/>
              <a:pathLst>
                <a:path w="7657" h="7452" extrusionOk="0">
                  <a:moveTo>
                    <a:pt x="6440" y="0"/>
                  </a:moveTo>
                  <a:cubicBezTo>
                    <a:pt x="5624" y="1255"/>
                    <a:pt x="4459" y="2689"/>
                    <a:pt x="3236" y="3926"/>
                  </a:cubicBezTo>
                  <a:lnTo>
                    <a:pt x="1" y="7189"/>
                  </a:lnTo>
                  <a:lnTo>
                    <a:pt x="346" y="7452"/>
                  </a:lnTo>
                  <a:lnTo>
                    <a:pt x="4255" y="4701"/>
                  </a:lnTo>
                  <a:cubicBezTo>
                    <a:pt x="5731" y="3657"/>
                    <a:pt x="6962" y="2271"/>
                    <a:pt x="7656" y="923"/>
                  </a:cubicBezTo>
                  <a:lnTo>
                    <a:pt x="6440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3"/>
            <p:cNvSpPr/>
            <p:nvPr/>
          </p:nvSpPr>
          <p:spPr>
            <a:xfrm>
              <a:off x="2249275" y="728625"/>
              <a:ext cx="173250" cy="212475"/>
            </a:xfrm>
            <a:custGeom>
              <a:avLst/>
              <a:gdLst/>
              <a:ahLst/>
              <a:cxnLst/>
              <a:rect l="l" t="t" r="r" b="b"/>
              <a:pathLst>
                <a:path w="6930" h="8499" extrusionOk="0">
                  <a:moveTo>
                    <a:pt x="5208" y="0"/>
                  </a:moveTo>
                  <a:cubicBezTo>
                    <a:pt x="4217" y="1123"/>
                    <a:pt x="3145" y="2623"/>
                    <a:pt x="2281" y="4134"/>
                  </a:cubicBezTo>
                  <a:lnTo>
                    <a:pt x="0" y="8126"/>
                  </a:lnTo>
                  <a:lnTo>
                    <a:pt x="491" y="8499"/>
                  </a:lnTo>
                  <a:lnTo>
                    <a:pt x="3726" y="5236"/>
                  </a:lnTo>
                  <a:cubicBezTo>
                    <a:pt x="4949" y="3999"/>
                    <a:pt x="6114" y="2565"/>
                    <a:pt x="6930" y="1310"/>
                  </a:cubicBezTo>
                  <a:lnTo>
                    <a:pt x="520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3"/>
            <p:cNvSpPr/>
            <p:nvPr/>
          </p:nvSpPr>
          <p:spPr>
            <a:xfrm>
              <a:off x="2240625" y="705450"/>
              <a:ext cx="138875" cy="226325"/>
            </a:xfrm>
            <a:custGeom>
              <a:avLst/>
              <a:gdLst/>
              <a:ahLst/>
              <a:cxnLst/>
              <a:rect l="l" t="t" r="r" b="b"/>
              <a:pathLst>
                <a:path w="5555" h="9053" extrusionOk="0">
                  <a:moveTo>
                    <a:pt x="4338" y="1"/>
                  </a:moveTo>
                  <a:cubicBezTo>
                    <a:pt x="3225" y="1031"/>
                    <a:pt x="2219" y="2583"/>
                    <a:pt x="1611" y="4287"/>
                  </a:cubicBezTo>
                  <a:lnTo>
                    <a:pt x="0" y="8790"/>
                  </a:lnTo>
                  <a:lnTo>
                    <a:pt x="346" y="9053"/>
                  </a:lnTo>
                  <a:lnTo>
                    <a:pt x="2627" y="5061"/>
                  </a:lnTo>
                  <a:cubicBezTo>
                    <a:pt x="3491" y="3550"/>
                    <a:pt x="4563" y="2047"/>
                    <a:pt x="5554" y="924"/>
                  </a:cubicBezTo>
                  <a:lnTo>
                    <a:pt x="4338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3"/>
            <p:cNvSpPr/>
            <p:nvPr/>
          </p:nvSpPr>
          <p:spPr>
            <a:xfrm>
              <a:off x="2235350" y="691375"/>
              <a:ext cx="113725" cy="233925"/>
            </a:xfrm>
            <a:custGeom>
              <a:avLst/>
              <a:gdLst/>
              <a:ahLst/>
              <a:cxnLst/>
              <a:rect l="l" t="t" r="r" b="b"/>
              <a:pathLst>
                <a:path w="4549" h="9357" extrusionOk="0">
                  <a:moveTo>
                    <a:pt x="3806" y="1"/>
                  </a:moveTo>
                  <a:cubicBezTo>
                    <a:pt x="2617" y="968"/>
                    <a:pt x="1649" y="2555"/>
                    <a:pt x="1196" y="4376"/>
                  </a:cubicBezTo>
                  <a:lnTo>
                    <a:pt x="1" y="9194"/>
                  </a:lnTo>
                  <a:lnTo>
                    <a:pt x="211" y="9356"/>
                  </a:lnTo>
                  <a:lnTo>
                    <a:pt x="1822" y="4853"/>
                  </a:lnTo>
                  <a:cubicBezTo>
                    <a:pt x="2430" y="3146"/>
                    <a:pt x="3436" y="1590"/>
                    <a:pt x="4549" y="564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3"/>
            <p:cNvSpPr/>
            <p:nvPr/>
          </p:nvSpPr>
          <p:spPr>
            <a:xfrm>
              <a:off x="2230950" y="679550"/>
              <a:ext cx="99550" cy="241700"/>
            </a:xfrm>
            <a:custGeom>
              <a:avLst/>
              <a:gdLst/>
              <a:ahLst/>
              <a:cxnLst/>
              <a:rect l="l" t="t" r="r" b="b"/>
              <a:pathLst>
                <a:path w="3982" h="9668" extrusionOk="0">
                  <a:moveTo>
                    <a:pt x="3363" y="0"/>
                  </a:moveTo>
                  <a:cubicBezTo>
                    <a:pt x="2109" y="923"/>
                    <a:pt x="1175" y="2533"/>
                    <a:pt x="854" y="4455"/>
                  </a:cubicBezTo>
                  <a:lnTo>
                    <a:pt x="0" y="9532"/>
                  </a:lnTo>
                  <a:lnTo>
                    <a:pt x="177" y="9667"/>
                  </a:lnTo>
                  <a:lnTo>
                    <a:pt x="1372" y="4849"/>
                  </a:lnTo>
                  <a:cubicBezTo>
                    <a:pt x="1825" y="3028"/>
                    <a:pt x="2793" y="1441"/>
                    <a:pt x="3982" y="474"/>
                  </a:cubicBezTo>
                  <a:lnTo>
                    <a:pt x="3363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3"/>
            <p:cNvSpPr/>
            <p:nvPr/>
          </p:nvSpPr>
          <p:spPr>
            <a:xfrm>
              <a:off x="2227925" y="671425"/>
              <a:ext cx="87125" cy="246450"/>
            </a:xfrm>
            <a:custGeom>
              <a:avLst/>
              <a:gdLst/>
              <a:ahLst/>
              <a:cxnLst/>
              <a:rect l="l" t="t" r="r" b="b"/>
              <a:pathLst>
                <a:path w="3485" h="9858" extrusionOk="0">
                  <a:moveTo>
                    <a:pt x="3056" y="0"/>
                  </a:moveTo>
                  <a:cubicBezTo>
                    <a:pt x="1760" y="892"/>
                    <a:pt x="851" y="2516"/>
                    <a:pt x="616" y="4507"/>
                  </a:cubicBezTo>
                  <a:lnTo>
                    <a:pt x="0" y="9764"/>
                  </a:lnTo>
                  <a:lnTo>
                    <a:pt x="121" y="9857"/>
                  </a:lnTo>
                  <a:lnTo>
                    <a:pt x="975" y="4780"/>
                  </a:lnTo>
                  <a:cubicBezTo>
                    <a:pt x="1296" y="2858"/>
                    <a:pt x="2233" y="1248"/>
                    <a:pt x="3484" y="325"/>
                  </a:cubicBezTo>
                  <a:lnTo>
                    <a:pt x="305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3"/>
            <p:cNvSpPr/>
            <p:nvPr/>
          </p:nvSpPr>
          <p:spPr>
            <a:xfrm>
              <a:off x="2223850" y="860475"/>
              <a:ext cx="110375" cy="102225"/>
            </a:xfrm>
            <a:custGeom>
              <a:avLst/>
              <a:gdLst/>
              <a:ahLst/>
              <a:cxnLst/>
              <a:rect l="l" t="t" r="r" b="b"/>
              <a:pathLst>
                <a:path w="4415" h="4089" extrusionOk="0">
                  <a:moveTo>
                    <a:pt x="1" y="2416"/>
                  </a:moveTo>
                  <a:lnTo>
                    <a:pt x="423" y="0"/>
                  </a:lnTo>
                  <a:lnTo>
                    <a:pt x="4414" y="3035"/>
                  </a:lnTo>
                  <a:lnTo>
                    <a:pt x="2199" y="4089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3"/>
            <p:cNvSpPr/>
            <p:nvPr/>
          </p:nvSpPr>
          <p:spPr>
            <a:xfrm>
              <a:off x="2190325" y="873200"/>
              <a:ext cx="132225" cy="133650"/>
            </a:xfrm>
            <a:custGeom>
              <a:avLst/>
              <a:gdLst/>
              <a:ahLst/>
              <a:cxnLst/>
              <a:rect l="l" t="t" r="r" b="b"/>
              <a:pathLst>
                <a:path w="5289" h="5346" extrusionOk="0">
                  <a:moveTo>
                    <a:pt x="1680" y="0"/>
                  </a:moveTo>
                  <a:cubicBezTo>
                    <a:pt x="1656" y="0"/>
                    <a:pt x="1632" y="13"/>
                    <a:pt x="1618" y="37"/>
                  </a:cubicBezTo>
                  <a:lnTo>
                    <a:pt x="1615" y="44"/>
                  </a:lnTo>
                  <a:lnTo>
                    <a:pt x="1580" y="110"/>
                  </a:lnTo>
                  <a:cubicBezTo>
                    <a:pt x="1570" y="134"/>
                    <a:pt x="1570" y="162"/>
                    <a:pt x="1587" y="183"/>
                  </a:cubicBezTo>
                  <a:lnTo>
                    <a:pt x="18" y="3701"/>
                  </a:lnTo>
                  <a:cubicBezTo>
                    <a:pt x="1" y="3732"/>
                    <a:pt x="18" y="3770"/>
                    <a:pt x="49" y="3787"/>
                  </a:cubicBezTo>
                  <a:lnTo>
                    <a:pt x="108" y="3815"/>
                  </a:lnTo>
                  <a:cubicBezTo>
                    <a:pt x="117" y="3820"/>
                    <a:pt x="127" y="3822"/>
                    <a:pt x="137" y="3822"/>
                  </a:cubicBezTo>
                  <a:cubicBezTo>
                    <a:pt x="163" y="3822"/>
                    <a:pt x="188" y="3806"/>
                    <a:pt x="198" y="3780"/>
                  </a:cubicBezTo>
                  <a:lnTo>
                    <a:pt x="1726" y="290"/>
                  </a:lnTo>
                  <a:lnTo>
                    <a:pt x="2054" y="539"/>
                  </a:lnTo>
                  <a:lnTo>
                    <a:pt x="284" y="3894"/>
                  </a:lnTo>
                  <a:cubicBezTo>
                    <a:pt x="267" y="3929"/>
                    <a:pt x="281" y="3967"/>
                    <a:pt x="312" y="3984"/>
                  </a:cubicBezTo>
                  <a:lnTo>
                    <a:pt x="371" y="4019"/>
                  </a:lnTo>
                  <a:cubicBezTo>
                    <a:pt x="381" y="4023"/>
                    <a:pt x="392" y="4026"/>
                    <a:pt x="403" y="4026"/>
                  </a:cubicBezTo>
                  <a:cubicBezTo>
                    <a:pt x="409" y="4026"/>
                    <a:pt x="416" y="4025"/>
                    <a:pt x="423" y="4022"/>
                  </a:cubicBezTo>
                  <a:cubicBezTo>
                    <a:pt x="440" y="4019"/>
                    <a:pt x="454" y="4005"/>
                    <a:pt x="464" y="3991"/>
                  </a:cubicBezTo>
                  <a:lnTo>
                    <a:pt x="2192" y="646"/>
                  </a:lnTo>
                  <a:lnTo>
                    <a:pt x="2904" y="1188"/>
                  </a:lnTo>
                  <a:lnTo>
                    <a:pt x="785" y="4261"/>
                  </a:lnTo>
                  <a:cubicBezTo>
                    <a:pt x="765" y="4292"/>
                    <a:pt x="772" y="4333"/>
                    <a:pt x="803" y="4354"/>
                  </a:cubicBezTo>
                  <a:lnTo>
                    <a:pt x="858" y="4392"/>
                  </a:lnTo>
                  <a:cubicBezTo>
                    <a:pt x="870" y="4400"/>
                    <a:pt x="883" y="4404"/>
                    <a:pt x="897" y="4404"/>
                  </a:cubicBezTo>
                  <a:cubicBezTo>
                    <a:pt x="918" y="4404"/>
                    <a:pt x="939" y="4394"/>
                    <a:pt x="951" y="4375"/>
                  </a:cubicBezTo>
                  <a:lnTo>
                    <a:pt x="3042" y="1292"/>
                  </a:lnTo>
                  <a:lnTo>
                    <a:pt x="3678" y="1776"/>
                  </a:lnTo>
                  <a:lnTo>
                    <a:pt x="1266" y="4613"/>
                  </a:lnTo>
                  <a:cubicBezTo>
                    <a:pt x="1242" y="4641"/>
                    <a:pt x="1245" y="4683"/>
                    <a:pt x="1273" y="4707"/>
                  </a:cubicBezTo>
                  <a:lnTo>
                    <a:pt x="1325" y="4752"/>
                  </a:lnTo>
                  <a:cubicBezTo>
                    <a:pt x="1338" y="4762"/>
                    <a:pt x="1354" y="4768"/>
                    <a:pt x="1369" y="4768"/>
                  </a:cubicBezTo>
                  <a:cubicBezTo>
                    <a:pt x="1389" y="4768"/>
                    <a:pt x="1408" y="4759"/>
                    <a:pt x="1421" y="4741"/>
                  </a:cubicBezTo>
                  <a:lnTo>
                    <a:pt x="3817" y="1880"/>
                  </a:lnTo>
                  <a:lnTo>
                    <a:pt x="4529" y="2419"/>
                  </a:lnTo>
                  <a:lnTo>
                    <a:pt x="1767" y="4980"/>
                  </a:lnTo>
                  <a:cubicBezTo>
                    <a:pt x="1753" y="4990"/>
                    <a:pt x="1746" y="5007"/>
                    <a:pt x="1743" y="5028"/>
                  </a:cubicBezTo>
                  <a:cubicBezTo>
                    <a:pt x="1743" y="5045"/>
                    <a:pt x="1750" y="5063"/>
                    <a:pt x="1764" y="5077"/>
                  </a:cubicBezTo>
                  <a:lnTo>
                    <a:pt x="1812" y="5125"/>
                  </a:lnTo>
                  <a:cubicBezTo>
                    <a:pt x="1824" y="5137"/>
                    <a:pt x="1840" y="5143"/>
                    <a:pt x="1857" y="5143"/>
                  </a:cubicBezTo>
                  <a:cubicBezTo>
                    <a:pt x="1874" y="5143"/>
                    <a:pt x="1891" y="5137"/>
                    <a:pt x="1905" y="5125"/>
                  </a:cubicBezTo>
                  <a:lnTo>
                    <a:pt x="4670" y="2522"/>
                  </a:lnTo>
                  <a:lnTo>
                    <a:pt x="4995" y="2771"/>
                  </a:lnTo>
                  <a:lnTo>
                    <a:pt x="2040" y="5177"/>
                  </a:lnTo>
                  <a:cubicBezTo>
                    <a:pt x="2026" y="5187"/>
                    <a:pt x="2016" y="5204"/>
                    <a:pt x="2016" y="5222"/>
                  </a:cubicBezTo>
                  <a:cubicBezTo>
                    <a:pt x="2012" y="5239"/>
                    <a:pt x="2019" y="5260"/>
                    <a:pt x="2030" y="5274"/>
                  </a:cubicBezTo>
                  <a:lnTo>
                    <a:pt x="2075" y="5322"/>
                  </a:lnTo>
                  <a:cubicBezTo>
                    <a:pt x="2078" y="5325"/>
                    <a:pt x="2082" y="5329"/>
                    <a:pt x="2085" y="5332"/>
                  </a:cubicBezTo>
                  <a:cubicBezTo>
                    <a:pt x="2097" y="5341"/>
                    <a:pt x="2112" y="5345"/>
                    <a:pt x="2126" y="5345"/>
                  </a:cubicBezTo>
                  <a:cubicBezTo>
                    <a:pt x="2141" y="5345"/>
                    <a:pt x="2156" y="5341"/>
                    <a:pt x="2168" y="5332"/>
                  </a:cubicBezTo>
                  <a:lnTo>
                    <a:pt x="5137" y="2878"/>
                  </a:lnTo>
                  <a:cubicBezTo>
                    <a:pt x="5145" y="2882"/>
                    <a:pt x="5153" y="2883"/>
                    <a:pt x="5161" y="2883"/>
                  </a:cubicBezTo>
                  <a:cubicBezTo>
                    <a:pt x="5178" y="2883"/>
                    <a:pt x="5194" y="2876"/>
                    <a:pt x="5206" y="2865"/>
                  </a:cubicBezTo>
                  <a:cubicBezTo>
                    <a:pt x="5227" y="2847"/>
                    <a:pt x="5251" y="2827"/>
                    <a:pt x="5268" y="2809"/>
                  </a:cubicBezTo>
                  <a:cubicBezTo>
                    <a:pt x="5282" y="2795"/>
                    <a:pt x="5289" y="2775"/>
                    <a:pt x="5289" y="2757"/>
                  </a:cubicBezTo>
                  <a:cubicBezTo>
                    <a:pt x="5285" y="2737"/>
                    <a:pt x="5279" y="2719"/>
                    <a:pt x="5261" y="2709"/>
                  </a:cubicBezTo>
                  <a:lnTo>
                    <a:pt x="1719" y="13"/>
                  </a:lnTo>
                  <a:cubicBezTo>
                    <a:pt x="1707" y="4"/>
                    <a:pt x="1694" y="0"/>
                    <a:pt x="16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3"/>
            <p:cNvSpPr/>
            <p:nvPr/>
          </p:nvSpPr>
          <p:spPr>
            <a:xfrm>
              <a:off x="2169600" y="953575"/>
              <a:ext cx="94375" cy="76275"/>
            </a:xfrm>
            <a:custGeom>
              <a:avLst/>
              <a:gdLst/>
              <a:ahLst/>
              <a:cxnLst/>
              <a:rect l="l" t="t" r="r" b="b"/>
              <a:pathLst>
                <a:path w="3775" h="3051" extrusionOk="0">
                  <a:moveTo>
                    <a:pt x="494" y="0"/>
                  </a:moveTo>
                  <a:cubicBezTo>
                    <a:pt x="370" y="0"/>
                    <a:pt x="247" y="56"/>
                    <a:pt x="166" y="161"/>
                  </a:cubicBezTo>
                  <a:lnTo>
                    <a:pt x="0" y="375"/>
                  </a:lnTo>
                  <a:lnTo>
                    <a:pt x="218" y="545"/>
                  </a:lnTo>
                  <a:lnTo>
                    <a:pt x="3249" y="2881"/>
                  </a:lnTo>
                  <a:lnTo>
                    <a:pt x="3467" y="3050"/>
                  </a:lnTo>
                  <a:lnTo>
                    <a:pt x="3633" y="2833"/>
                  </a:lnTo>
                  <a:cubicBezTo>
                    <a:pt x="3775" y="2653"/>
                    <a:pt x="3740" y="2394"/>
                    <a:pt x="3560" y="2256"/>
                  </a:cubicBezTo>
                  <a:lnTo>
                    <a:pt x="3332" y="2083"/>
                  </a:lnTo>
                  <a:lnTo>
                    <a:pt x="2264" y="1257"/>
                  </a:lnTo>
                  <a:lnTo>
                    <a:pt x="2043" y="1084"/>
                  </a:lnTo>
                  <a:lnTo>
                    <a:pt x="972" y="261"/>
                  </a:lnTo>
                  <a:lnTo>
                    <a:pt x="747" y="88"/>
                  </a:lnTo>
                  <a:lnTo>
                    <a:pt x="744" y="85"/>
                  </a:lnTo>
                  <a:cubicBezTo>
                    <a:pt x="669" y="28"/>
                    <a:pt x="581" y="0"/>
                    <a:pt x="49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3"/>
            <p:cNvSpPr/>
            <p:nvPr/>
          </p:nvSpPr>
          <p:spPr>
            <a:xfrm>
              <a:off x="2171250" y="967175"/>
              <a:ext cx="79600" cy="63800"/>
            </a:xfrm>
            <a:custGeom>
              <a:avLst/>
              <a:gdLst/>
              <a:ahLst/>
              <a:cxnLst/>
              <a:rect l="l" t="t" r="r" b="b"/>
              <a:pathLst>
                <a:path w="3184" h="2552" extrusionOk="0">
                  <a:moveTo>
                    <a:pt x="152" y="1"/>
                  </a:moveTo>
                  <a:lnTo>
                    <a:pt x="0" y="281"/>
                  </a:lnTo>
                  <a:lnTo>
                    <a:pt x="2948" y="2551"/>
                  </a:lnTo>
                  <a:lnTo>
                    <a:pt x="3183" y="2334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3"/>
            <p:cNvSpPr/>
            <p:nvPr/>
          </p:nvSpPr>
          <p:spPr>
            <a:xfrm>
              <a:off x="2144725" y="967175"/>
              <a:ext cx="106125" cy="99300"/>
            </a:xfrm>
            <a:custGeom>
              <a:avLst/>
              <a:gdLst/>
              <a:ahLst/>
              <a:cxnLst/>
              <a:rect l="l" t="t" r="r" b="b"/>
              <a:pathLst>
                <a:path w="4245" h="3972" extrusionOk="0">
                  <a:moveTo>
                    <a:pt x="1213" y="1"/>
                  </a:moveTo>
                  <a:lnTo>
                    <a:pt x="0" y="1853"/>
                  </a:lnTo>
                  <a:lnTo>
                    <a:pt x="2782" y="3972"/>
                  </a:lnTo>
                  <a:lnTo>
                    <a:pt x="4244" y="2334"/>
                  </a:lnTo>
                  <a:lnTo>
                    <a:pt x="4009" y="2551"/>
                  </a:lnTo>
                  <a:lnTo>
                    <a:pt x="1061" y="281"/>
                  </a:lnTo>
                  <a:lnTo>
                    <a:pt x="121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3"/>
            <p:cNvSpPr/>
            <p:nvPr/>
          </p:nvSpPr>
          <p:spPr>
            <a:xfrm>
              <a:off x="2139625" y="1013500"/>
              <a:ext cx="74675" cy="58425"/>
            </a:xfrm>
            <a:custGeom>
              <a:avLst/>
              <a:gdLst/>
              <a:ahLst/>
              <a:cxnLst/>
              <a:rect l="l" t="t" r="r" b="b"/>
              <a:pathLst>
                <a:path w="2987" h="2337" extrusionOk="0">
                  <a:moveTo>
                    <a:pt x="204" y="0"/>
                  </a:moveTo>
                  <a:lnTo>
                    <a:pt x="204" y="0"/>
                  </a:lnTo>
                  <a:cubicBezTo>
                    <a:pt x="0" y="308"/>
                    <a:pt x="121" y="764"/>
                    <a:pt x="484" y="1041"/>
                  </a:cubicBezTo>
                  <a:lnTo>
                    <a:pt x="1891" y="2126"/>
                  </a:lnTo>
                  <a:cubicBezTo>
                    <a:pt x="2071" y="2266"/>
                    <a:pt x="2281" y="2336"/>
                    <a:pt x="2477" y="2336"/>
                  </a:cubicBezTo>
                  <a:cubicBezTo>
                    <a:pt x="2671" y="2336"/>
                    <a:pt x="2852" y="2267"/>
                    <a:pt x="2976" y="2129"/>
                  </a:cubicBezTo>
                  <a:lnTo>
                    <a:pt x="2986" y="2119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3"/>
            <p:cNvSpPr/>
            <p:nvPr/>
          </p:nvSpPr>
          <p:spPr>
            <a:xfrm>
              <a:off x="1950575" y="788400"/>
              <a:ext cx="83300" cy="74275"/>
            </a:xfrm>
            <a:custGeom>
              <a:avLst/>
              <a:gdLst/>
              <a:ahLst/>
              <a:cxnLst/>
              <a:rect l="l" t="t" r="r" b="b"/>
              <a:pathLst>
                <a:path w="3332" h="2971" extrusionOk="0">
                  <a:moveTo>
                    <a:pt x="1379" y="969"/>
                  </a:moveTo>
                  <a:lnTo>
                    <a:pt x="1645" y="1535"/>
                  </a:lnTo>
                  <a:lnTo>
                    <a:pt x="1656" y="1535"/>
                  </a:lnTo>
                  <a:lnTo>
                    <a:pt x="1697" y="1518"/>
                  </a:lnTo>
                  <a:lnTo>
                    <a:pt x="2423" y="1173"/>
                  </a:lnTo>
                  <a:lnTo>
                    <a:pt x="2495" y="1325"/>
                  </a:lnTo>
                  <a:lnTo>
                    <a:pt x="1728" y="1691"/>
                  </a:lnTo>
                  <a:cubicBezTo>
                    <a:pt x="1712" y="1740"/>
                    <a:pt x="1664" y="1774"/>
                    <a:pt x="1614" y="1774"/>
                  </a:cubicBezTo>
                  <a:cubicBezTo>
                    <a:pt x="1612" y="1774"/>
                    <a:pt x="1610" y="1774"/>
                    <a:pt x="1607" y="1774"/>
                  </a:cubicBezTo>
                  <a:cubicBezTo>
                    <a:pt x="1521" y="1774"/>
                    <a:pt x="1465" y="1688"/>
                    <a:pt x="1497" y="1611"/>
                  </a:cubicBezTo>
                  <a:lnTo>
                    <a:pt x="1224" y="1045"/>
                  </a:lnTo>
                  <a:lnTo>
                    <a:pt x="1379" y="969"/>
                  </a:lnTo>
                  <a:close/>
                  <a:moveTo>
                    <a:pt x="1671" y="0"/>
                  </a:moveTo>
                  <a:cubicBezTo>
                    <a:pt x="1061" y="0"/>
                    <a:pt x="491" y="380"/>
                    <a:pt x="273" y="989"/>
                  </a:cubicBezTo>
                  <a:cubicBezTo>
                    <a:pt x="0" y="1764"/>
                    <a:pt x="404" y="2610"/>
                    <a:pt x="1175" y="2887"/>
                  </a:cubicBezTo>
                  <a:lnTo>
                    <a:pt x="1230" y="2904"/>
                  </a:lnTo>
                  <a:cubicBezTo>
                    <a:pt x="1375" y="2949"/>
                    <a:pt x="1522" y="2970"/>
                    <a:pt x="1666" y="2970"/>
                  </a:cubicBezTo>
                  <a:cubicBezTo>
                    <a:pt x="2280" y="2970"/>
                    <a:pt x="2854" y="2585"/>
                    <a:pt x="3069" y="1978"/>
                  </a:cubicBezTo>
                  <a:cubicBezTo>
                    <a:pt x="3332" y="1224"/>
                    <a:pt x="2955" y="398"/>
                    <a:pt x="2212" y="105"/>
                  </a:cubicBezTo>
                  <a:cubicBezTo>
                    <a:pt x="2198" y="98"/>
                    <a:pt x="2184" y="94"/>
                    <a:pt x="2171" y="87"/>
                  </a:cubicBezTo>
                  <a:cubicBezTo>
                    <a:pt x="2005" y="28"/>
                    <a:pt x="1837" y="0"/>
                    <a:pt x="167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3"/>
            <p:cNvSpPr/>
            <p:nvPr/>
          </p:nvSpPr>
          <p:spPr>
            <a:xfrm>
              <a:off x="1977425" y="775100"/>
              <a:ext cx="96450" cy="119450"/>
            </a:xfrm>
            <a:custGeom>
              <a:avLst/>
              <a:gdLst/>
              <a:ahLst/>
              <a:cxnLst/>
              <a:rect l="l" t="t" r="r" b="b"/>
              <a:pathLst>
                <a:path w="3858" h="4778" extrusionOk="0">
                  <a:moveTo>
                    <a:pt x="1380" y="1"/>
                  </a:moveTo>
                  <a:lnTo>
                    <a:pt x="1294" y="243"/>
                  </a:lnTo>
                  <a:cubicBezTo>
                    <a:pt x="2251" y="612"/>
                    <a:pt x="2745" y="1680"/>
                    <a:pt x="2403" y="2652"/>
                  </a:cubicBezTo>
                  <a:cubicBezTo>
                    <a:pt x="2127" y="3435"/>
                    <a:pt x="1390" y="3928"/>
                    <a:pt x="600" y="3928"/>
                  </a:cubicBezTo>
                  <a:cubicBezTo>
                    <a:pt x="411" y="3928"/>
                    <a:pt x="218" y="3900"/>
                    <a:pt x="29" y="3840"/>
                  </a:cubicBezTo>
                  <a:lnTo>
                    <a:pt x="1" y="3920"/>
                  </a:lnTo>
                  <a:lnTo>
                    <a:pt x="2410" y="4777"/>
                  </a:lnTo>
                  <a:lnTo>
                    <a:pt x="3699" y="1145"/>
                  </a:lnTo>
                  <a:lnTo>
                    <a:pt x="3761" y="1165"/>
                  </a:lnTo>
                  <a:lnTo>
                    <a:pt x="3858" y="889"/>
                  </a:lnTo>
                  <a:lnTo>
                    <a:pt x="3461" y="744"/>
                  </a:lnTo>
                  <a:lnTo>
                    <a:pt x="3461" y="751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3"/>
            <p:cNvSpPr/>
            <p:nvPr/>
          </p:nvSpPr>
          <p:spPr>
            <a:xfrm>
              <a:off x="1881600" y="873075"/>
              <a:ext cx="156075" cy="290450"/>
            </a:xfrm>
            <a:custGeom>
              <a:avLst/>
              <a:gdLst/>
              <a:ahLst/>
              <a:cxnLst/>
              <a:rect l="l" t="t" r="r" b="b"/>
              <a:pathLst>
                <a:path w="6243" h="11618" extrusionOk="0">
                  <a:moveTo>
                    <a:pt x="3834" y="1"/>
                  </a:moveTo>
                  <a:lnTo>
                    <a:pt x="1" y="10808"/>
                  </a:lnTo>
                  <a:lnTo>
                    <a:pt x="2199" y="11617"/>
                  </a:lnTo>
                  <a:lnTo>
                    <a:pt x="6067" y="803"/>
                  </a:lnTo>
                  <a:lnTo>
                    <a:pt x="6239" y="865"/>
                  </a:lnTo>
                  <a:lnTo>
                    <a:pt x="6243" y="858"/>
                  </a:lnTo>
                  <a:lnTo>
                    <a:pt x="383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3"/>
            <p:cNvSpPr/>
            <p:nvPr/>
          </p:nvSpPr>
          <p:spPr>
            <a:xfrm>
              <a:off x="2011825" y="775100"/>
              <a:ext cx="52125" cy="18775"/>
            </a:xfrm>
            <a:custGeom>
              <a:avLst/>
              <a:gdLst/>
              <a:ahLst/>
              <a:cxnLst/>
              <a:rect l="l" t="t" r="r" b="b"/>
              <a:pathLst>
                <a:path w="2085" h="751" extrusionOk="0">
                  <a:moveTo>
                    <a:pt x="0" y="1"/>
                  </a:moveTo>
                  <a:lnTo>
                    <a:pt x="2081" y="751"/>
                  </a:lnTo>
                  <a:lnTo>
                    <a:pt x="2085" y="7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3"/>
            <p:cNvSpPr/>
            <p:nvPr/>
          </p:nvSpPr>
          <p:spPr>
            <a:xfrm>
              <a:off x="1913850" y="752025"/>
              <a:ext cx="98000" cy="121075"/>
            </a:xfrm>
            <a:custGeom>
              <a:avLst/>
              <a:gdLst/>
              <a:ahLst/>
              <a:cxnLst/>
              <a:rect l="l" t="t" r="r" b="b"/>
              <a:pathLst>
                <a:path w="3920" h="4843" extrusionOk="0">
                  <a:moveTo>
                    <a:pt x="1327" y="1"/>
                  </a:moveTo>
                  <a:lnTo>
                    <a:pt x="1227" y="284"/>
                  </a:lnTo>
                  <a:lnTo>
                    <a:pt x="1289" y="308"/>
                  </a:lnTo>
                  <a:lnTo>
                    <a:pt x="0" y="3941"/>
                  </a:lnTo>
                  <a:lnTo>
                    <a:pt x="2540" y="4843"/>
                  </a:lnTo>
                  <a:lnTo>
                    <a:pt x="2572" y="4763"/>
                  </a:lnTo>
                  <a:lnTo>
                    <a:pt x="2499" y="4743"/>
                  </a:lnTo>
                  <a:cubicBezTo>
                    <a:pt x="1504" y="4390"/>
                    <a:pt x="985" y="3298"/>
                    <a:pt x="1338" y="2303"/>
                  </a:cubicBezTo>
                  <a:cubicBezTo>
                    <a:pt x="1615" y="1522"/>
                    <a:pt x="2351" y="1034"/>
                    <a:pt x="3138" y="1034"/>
                  </a:cubicBezTo>
                  <a:cubicBezTo>
                    <a:pt x="3350" y="1034"/>
                    <a:pt x="3566" y="1070"/>
                    <a:pt x="3778" y="1145"/>
                  </a:cubicBezTo>
                  <a:cubicBezTo>
                    <a:pt x="3798" y="1152"/>
                    <a:pt x="3816" y="1159"/>
                    <a:pt x="3833" y="1166"/>
                  </a:cubicBezTo>
                  <a:lnTo>
                    <a:pt x="3919" y="927"/>
                  </a:lnTo>
                  <a:lnTo>
                    <a:pt x="1728" y="14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3"/>
            <p:cNvSpPr/>
            <p:nvPr/>
          </p:nvSpPr>
          <p:spPr>
            <a:xfrm>
              <a:off x="2011825" y="602975"/>
              <a:ext cx="61025" cy="190825"/>
            </a:xfrm>
            <a:custGeom>
              <a:avLst/>
              <a:gdLst/>
              <a:ahLst/>
              <a:cxnLst/>
              <a:rect l="l" t="t" r="r" b="b"/>
              <a:pathLst>
                <a:path w="2441" h="7633" extrusionOk="0">
                  <a:moveTo>
                    <a:pt x="2420" y="1"/>
                  </a:moveTo>
                  <a:lnTo>
                    <a:pt x="0" y="6889"/>
                  </a:lnTo>
                  <a:lnTo>
                    <a:pt x="2085" y="7632"/>
                  </a:lnTo>
                  <a:lnTo>
                    <a:pt x="2233" y="7204"/>
                  </a:lnTo>
                  <a:lnTo>
                    <a:pt x="1919" y="5116"/>
                  </a:lnTo>
                  <a:lnTo>
                    <a:pt x="1922" y="5116"/>
                  </a:lnTo>
                  <a:lnTo>
                    <a:pt x="2358" y="3893"/>
                  </a:lnTo>
                  <a:lnTo>
                    <a:pt x="2340" y="3889"/>
                  </a:lnTo>
                  <a:cubicBezTo>
                    <a:pt x="2326" y="3692"/>
                    <a:pt x="2354" y="468"/>
                    <a:pt x="2441" y="4"/>
                  </a:cubicBezTo>
                  <a:lnTo>
                    <a:pt x="24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3"/>
            <p:cNvSpPr/>
            <p:nvPr/>
          </p:nvSpPr>
          <p:spPr>
            <a:xfrm>
              <a:off x="1957125" y="602125"/>
              <a:ext cx="115300" cy="173000"/>
            </a:xfrm>
            <a:custGeom>
              <a:avLst/>
              <a:gdLst/>
              <a:ahLst/>
              <a:cxnLst/>
              <a:rect l="l" t="t" r="r" b="b"/>
              <a:pathLst>
                <a:path w="4612" h="6920" extrusionOk="0">
                  <a:moveTo>
                    <a:pt x="4532" y="0"/>
                  </a:moveTo>
                  <a:cubicBezTo>
                    <a:pt x="4304" y="419"/>
                    <a:pt x="2289" y="2935"/>
                    <a:pt x="2161" y="3080"/>
                  </a:cubicBezTo>
                  <a:lnTo>
                    <a:pt x="2140" y="3069"/>
                  </a:lnTo>
                  <a:lnTo>
                    <a:pt x="1708" y="4293"/>
                  </a:lnTo>
                  <a:lnTo>
                    <a:pt x="153" y="5717"/>
                  </a:lnTo>
                  <a:lnTo>
                    <a:pt x="1" y="6139"/>
                  </a:lnTo>
                  <a:lnTo>
                    <a:pt x="2192" y="6920"/>
                  </a:lnTo>
                  <a:lnTo>
                    <a:pt x="4611" y="32"/>
                  </a:lnTo>
                  <a:lnTo>
                    <a:pt x="453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3"/>
            <p:cNvSpPr/>
            <p:nvPr/>
          </p:nvSpPr>
          <p:spPr>
            <a:xfrm>
              <a:off x="1821825" y="850525"/>
              <a:ext cx="155625" cy="292775"/>
            </a:xfrm>
            <a:custGeom>
              <a:avLst/>
              <a:gdLst/>
              <a:ahLst/>
              <a:cxnLst/>
              <a:rect l="l" t="t" r="r" b="b"/>
              <a:pathLst>
                <a:path w="6225" h="11711" extrusionOk="0">
                  <a:moveTo>
                    <a:pt x="3681" y="1"/>
                  </a:moveTo>
                  <a:lnTo>
                    <a:pt x="3681" y="4"/>
                  </a:lnTo>
                  <a:lnTo>
                    <a:pt x="3850" y="67"/>
                  </a:lnTo>
                  <a:lnTo>
                    <a:pt x="0" y="10833"/>
                  </a:lnTo>
                  <a:lnTo>
                    <a:pt x="2392" y="11710"/>
                  </a:lnTo>
                  <a:lnTo>
                    <a:pt x="6225" y="903"/>
                  </a:lnTo>
                  <a:lnTo>
                    <a:pt x="368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3"/>
            <p:cNvSpPr/>
            <p:nvPr/>
          </p:nvSpPr>
          <p:spPr>
            <a:xfrm>
              <a:off x="491800" y="1469800"/>
              <a:ext cx="147425" cy="202375"/>
            </a:xfrm>
            <a:custGeom>
              <a:avLst/>
              <a:gdLst/>
              <a:ahLst/>
              <a:cxnLst/>
              <a:rect l="l" t="t" r="r" b="b"/>
              <a:pathLst>
                <a:path w="5897" h="8095" extrusionOk="0">
                  <a:moveTo>
                    <a:pt x="4334" y="0"/>
                  </a:moveTo>
                  <a:cubicBezTo>
                    <a:pt x="4237" y="0"/>
                    <a:pt x="4137" y="7"/>
                    <a:pt x="4034" y="21"/>
                  </a:cubicBezTo>
                  <a:cubicBezTo>
                    <a:pt x="3567" y="87"/>
                    <a:pt x="3114" y="215"/>
                    <a:pt x="2679" y="401"/>
                  </a:cubicBezTo>
                  <a:cubicBezTo>
                    <a:pt x="2033" y="674"/>
                    <a:pt x="1366" y="1217"/>
                    <a:pt x="768" y="1753"/>
                  </a:cubicBezTo>
                  <a:cubicBezTo>
                    <a:pt x="522" y="1970"/>
                    <a:pt x="308" y="2316"/>
                    <a:pt x="170" y="2675"/>
                  </a:cubicBezTo>
                  <a:cubicBezTo>
                    <a:pt x="163" y="2693"/>
                    <a:pt x="156" y="2706"/>
                    <a:pt x="149" y="2720"/>
                  </a:cubicBezTo>
                  <a:cubicBezTo>
                    <a:pt x="56" y="2966"/>
                    <a:pt x="4" y="3225"/>
                    <a:pt x="0" y="3484"/>
                  </a:cubicBezTo>
                  <a:cubicBezTo>
                    <a:pt x="18" y="4206"/>
                    <a:pt x="63" y="5115"/>
                    <a:pt x="197" y="5575"/>
                  </a:cubicBezTo>
                  <a:cubicBezTo>
                    <a:pt x="398" y="6273"/>
                    <a:pt x="726" y="6923"/>
                    <a:pt x="1234" y="7459"/>
                  </a:cubicBezTo>
                  <a:cubicBezTo>
                    <a:pt x="1639" y="7886"/>
                    <a:pt x="2078" y="8094"/>
                    <a:pt x="2569" y="8094"/>
                  </a:cubicBezTo>
                  <a:cubicBezTo>
                    <a:pt x="2804" y="8094"/>
                    <a:pt x="3051" y="8047"/>
                    <a:pt x="3311" y="7953"/>
                  </a:cubicBezTo>
                  <a:lnTo>
                    <a:pt x="4649" y="4331"/>
                  </a:lnTo>
                  <a:lnTo>
                    <a:pt x="5897" y="954"/>
                  </a:lnTo>
                  <a:cubicBezTo>
                    <a:pt x="5540" y="337"/>
                    <a:pt x="5016" y="0"/>
                    <a:pt x="433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3"/>
            <p:cNvSpPr/>
            <p:nvPr/>
          </p:nvSpPr>
          <p:spPr>
            <a:xfrm>
              <a:off x="233725" y="1701875"/>
              <a:ext cx="33875" cy="24250"/>
            </a:xfrm>
            <a:custGeom>
              <a:avLst/>
              <a:gdLst/>
              <a:ahLst/>
              <a:cxnLst/>
              <a:rect l="l" t="t" r="r" b="b"/>
              <a:pathLst>
                <a:path w="1355" h="970" extrusionOk="0">
                  <a:moveTo>
                    <a:pt x="594" y="1"/>
                  </a:moveTo>
                  <a:cubicBezTo>
                    <a:pt x="197" y="1"/>
                    <a:pt x="1" y="638"/>
                    <a:pt x="373" y="851"/>
                  </a:cubicBezTo>
                  <a:cubicBezTo>
                    <a:pt x="514" y="930"/>
                    <a:pt x="678" y="970"/>
                    <a:pt x="867" y="970"/>
                  </a:cubicBezTo>
                  <a:cubicBezTo>
                    <a:pt x="960" y="970"/>
                    <a:pt x="1059" y="960"/>
                    <a:pt x="1164" y="941"/>
                  </a:cubicBezTo>
                  <a:lnTo>
                    <a:pt x="1185" y="941"/>
                  </a:lnTo>
                  <a:lnTo>
                    <a:pt x="1355" y="481"/>
                  </a:lnTo>
                  <a:cubicBezTo>
                    <a:pt x="1330" y="457"/>
                    <a:pt x="1310" y="433"/>
                    <a:pt x="1292" y="405"/>
                  </a:cubicBezTo>
                  <a:cubicBezTo>
                    <a:pt x="1144" y="184"/>
                    <a:pt x="905" y="39"/>
                    <a:pt x="643" y="4"/>
                  </a:cubicBezTo>
                  <a:cubicBezTo>
                    <a:pt x="626" y="2"/>
                    <a:pt x="610" y="1"/>
                    <a:pt x="59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3"/>
            <p:cNvSpPr/>
            <p:nvPr/>
          </p:nvSpPr>
          <p:spPr>
            <a:xfrm>
              <a:off x="263350" y="1713875"/>
              <a:ext cx="86075" cy="47900"/>
            </a:xfrm>
            <a:custGeom>
              <a:avLst/>
              <a:gdLst/>
              <a:ahLst/>
              <a:cxnLst/>
              <a:rect l="l" t="t" r="r" b="b"/>
              <a:pathLst>
                <a:path w="3443" h="1916" extrusionOk="0">
                  <a:moveTo>
                    <a:pt x="170" y="1"/>
                  </a:moveTo>
                  <a:lnTo>
                    <a:pt x="0" y="461"/>
                  </a:lnTo>
                  <a:cubicBezTo>
                    <a:pt x="9" y="460"/>
                    <a:pt x="17" y="460"/>
                    <a:pt x="26" y="460"/>
                  </a:cubicBezTo>
                  <a:cubicBezTo>
                    <a:pt x="107" y="460"/>
                    <a:pt x="208" y="487"/>
                    <a:pt x="242" y="537"/>
                  </a:cubicBezTo>
                  <a:cubicBezTo>
                    <a:pt x="543" y="976"/>
                    <a:pt x="985" y="1176"/>
                    <a:pt x="1469" y="1332"/>
                  </a:cubicBezTo>
                  <a:cubicBezTo>
                    <a:pt x="1943" y="1484"/>
                    <a:pt x="2409" y="1674"/>
                    <a:pt x="2876" y="1850"/>
                  </a:cubicBezTo>
                  <a:cubicBezTo>
                    <a:pt x="2914" y="1864"/>
                    <a:pt x="2952" y="1881"/>
                    <a:pt x="2986" y="1898"/>
                  </a:cubicBezTo>
                  <a:cubicBezTo>
                    <a:pt x="3000" y="1902"/>
                    <a:pt x="3011" y="1909"/>
                    <a:pt x="3024" y="1916"/>
                  </a:cubicBezTo>
                  <a:lnTo>
                    <a:pt x="3443" y="782"/>
                  </a:lnTo>
                  <a:lnTo>
                    <a:pt x="3443" y="782"/>
                  </a:lnTo>
                  <a:cubicBezTo>
                    <a:pt x="3439" y="782"/>
                    <a:pt x="3435" y="782"/>
                    <a:pt x="3432" y="782"/>
                  </a:cubicBezTo>
                  <a:cubicBezTo>
                    <a:pt x="3265" y="782"/>
                    <a:pt x="2937" y="706"/>
                    <a:pt x="2561" y="568"/>
                  </a:cubicBezTo>
                  <a:cubicBezTo>
                    <a:pt x="2240" y="450"/>
                    <a:pt x="1922" y="329"/>
                    <a:pt x="1611" y="201"/>
                  </a:cubicBezTo>
                  <a:cubicBezTo>
                    <a:pt x="1372" y="104"/>
                    <a:pt x="1137" y="44"/>
                    <a:pt x="897" y="44"/>
                  </a:cubicBezTo>
                  <a:cubicBezTo>
                    <a:pt x="778" y="44"/>
                    <a:pt x="658" y="59"/>
                    <a:pt x="536" y="91"/>
                  </a:cubicBezTo>
                  <a:cubicBezTo>
                    <a:pt x="490" y="103"/>
                    <a:pt x="448" y="109"/>
                    <a:pt x="410" y="109"/>
                  </a:cubicBezTo>
                  <a:cubicBezTo>
                    <a:pt x="317" y="109"/>
                    <a:pt x="243" y="74"/>
                    <a:pt x="17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3"/>
            <p:cNvSpPr/>
            <p:nvPr/>
          </p:nvSpPr>
          <p:spPr>
            <a:xfrm>
              <a:off x="336700" y="1727550"/>
              <a:ext cx="42700" cy="48300"/>
            </a:xfrm>
            <a:custGeom>
              <a:avLst/>
              <a:gdLst/>
              <a:ahLst/>
              <a:cxnLst/>
              <a:rect l="l" t="t" r="r" b="b"/>
              <a:pathLst>
                <a:path w="1708" h="1932" extrusionOk="0">
                  <a:moveTo>
                    <a:pt x="663" y="0"/>
                  </a:moveTo>
                  <a:cubicBezTo>
                    <a:pt x="646" y="0"/>
                    <a:pt x="635" y="8"/>
                    <a:pt x="633" y="24"/>
                  </a:cubicBezTo>
                  <a:cubicBezTo>
                    <a:pt x="623" y="86"/>
                    <a:pt x="616" y="142"/>
                    <a:pt x="609" y="197"/>
                  </a:cubicBezTo>
                  <a:cubicBezTo>
                    <a:pt x="605" y="225"/>
                    <a:pt x="567" y="238"/>
                    <a:pt x="505" y="238"/>
                  </a:cubicBezTo>
                  <a:lnTo>
                    <a:pt x="90" y="1369"/>
                  </a:lnTo>
                  <a:cubicBezTo>
                    <a:pt x="132" y="1393"/>
                    <a:pt x="159" y="1420"/>
                    <a:pt x="159" y="1438"/>
                  </a:cubicBezTo>
                  <a:cubicBezTo>
                    <a:pt x="163" y="1452"/>
                    <a:pt x="159" y="1462"/>
                    <a:pt x="156" y="1476"/>
                  </a:cubicBezTo>
                  <a:cubicBezTo>
                    <a:pt x="115" y="1545"/>
                    <a:pt x="66" y="1617"/>
                    <a:pt x="21" y="1687"/>
                  </a:cubicBezTo>
                  <a:cubicBezTo>
                    <a:pt x="1" y="1718"/>
                    <a:pt x="892" y="1866"/>
                    <a:pt x="1269" y="1932"/>
                  </a:cubicBezTo>
                  <a:lnTo>
                    <a:pt x="1708" y="743"/>
                  </a:lnTo>
                  <a:cubicBezTo>
                    <a:pt x="1566" y="660"/>
                    <a:pt x="1431" y="563"/>
                    <a:pt x="1310" y="453"/>
                  </a:cubicBezTo>
                  <a:cubicBezTo>
                    <a:pt x="1274" y="422"/>
                    <a:pt x="789" y="0"/>
                    <a:pt x="66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3"/>
            <p:cNvSpPr/>
            <p:nvPr/>
          </p:nvSpPr>
          <p:spPr>
            <a:xfrm>
              <a:off x="368325" y="1746025"/>
              <a:ext cx="55325" cy="50325"/>
            </a:xfrm>
            <a:custGeom>
              <a:avLst/>
              <a:gdLst/>
              <a:ahLst/>
              <a:cxnLst/>
              <a:rect l="l" t="t" r="r" b="b"/>
              <a:pathLst>
                <a:path w="2213" h="2013" extrusionOk="0">
                  <a:moveTo>
                    <a:pt x="443" y="1"/>
                  </a:moveTo>
                  <a:lnTo>
                    <a:pt x="0" y="1190"/>
                  </a:lnTo>
                  <a:cubicBezTo>
                    <a:pt x="87" y="1207"/>
                    <a:pt x="149" y="1217"/>
                    <a:pt x="163" y="1221"/>
                  </a:cubicBezTo>
                  <a:cubicBezTo>
                    <a:pt x="457" y="1314"/>
                    <a:pt x="744" y="1425"/>
                    <a:pt x="1020" y="1559"/>
                  </a:cubicBezTo>
                  <a:cubicBezTo>
                    <a:pt x="1307" y="1691"/>
                    <a:pt x="1535" y="1860"/>
                    <a:pt x="1646" y="2012"/>
                  </a:cubicBezTo>
                  <a:lnTo>
                    <a:pt x="2212" y="481"/>
                  </a:lnTo>
                  <a:lnTo>
                    <a:pt x="2212" y="481"/>
                  </a:lnTo>
                  <a:cubicBezTo>
                    <a:pt x="2180" y="485"/>
                    <a:pt x="2144" y="487"/>
                    <a:pt x="2104" y="487"/>
                  </a:cubicBezTo>
                  <a:cubicBezTo>
                    <a:pt x="1947" y="487"/>
                    <a:pt x="1736" y="455"/>
                    <a:pt x="1507" y="395"/>
                  </a:cubicBezTo>
                  <a:cubicBezTo>
                    <a:pt x="1234" y="325"/>
                    <a:pt x="965" y="239"/>
                    <a:pt x="706" y="135"/>
                  </a:cubicBezTo>
                  <a:cubicBezTo>
                    <a:pt x="616" y="94"/>
                    <a:pt x="526" y="49"/>
                    <a:pt x="4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3"/>
            <p:cNvSpPr/>
            <p:nvPr/>
          </p:nvSpPr>
          <p:spPr>
            <a:xfrm>
              <a:off x="408775" y="1752150"/>
              <a:ext cx="36550" cy="59775"/>
            </a:xfrm>
            <a:custGeom>
              <a:avLst/>
              <a:gdLst/>
              <a:ahLst/>
              <a:cxnLst/>
              <a:rect l="l" t="t" r="r" b="b"/>
              <a:pathLst>
                <a:path w="1462" h="2391" extrusionOk="0">
                  <a:moveTo>
                    <a:pt x="1001" y="0"/>
                  </a:moveTo>
                  <a:cubicBezTo>
                    <a:pt x="876" y="0"/>
                    <a:pt x="775" y="63"/>
                    <a:pt x="753" y="153"/>
                  </a:cubicBezTo>
                  <a:cubicBezTo>
                    <a:pt x="743" y="198"/>
                    <a:pt x="684" y="226"/>
                    <a:pt x="594" y="239"/>
                  </a:cubicBezTo>
                  <a:lnTo>
                    <a:pt x="28" y="1771"/>
                  </a:lnTo>
                  <a:cubicBezTo>
                    <a:pt x="97" y="1864"/>
                    <a:pt x="117" y="1947"/>
                    <a:pt x="86" y="2012"/>
                  </a:cubicBezTo>
                  <a:cubicBezTo>
                    <a:pt x="0" y="2175"/>
                    <a:pt x="104" y="2391"/>
                    <a:pt x="332" y="2391"/>
                  </a:cubicBezTo>
                  <a:cubicBezTo>
                    <a:pt x="342" y="2391"/>
                    <a:pt x="352" y="2390"/>
                    <a:pt x="363" y="2389"/>
                  </a:cubicBezTo>
                  <a:cubicBezTo>
                    <a:pt x="494" y="2375"/>
                    <a:pt x="626" y="2334"/>
                    <a:pt x="743" y="2272"/>
                  </a:cubicBezTo>
                  <a:lnTo>
                    <a:pt x="1462" y="319"/>
                  </a:lnTo>
                  <a:lnTo>
                    <a:pt x="1458" y="312"/>
                  </a:lnTo>
                  <a:cubicBezTo>
                    <a:pt x="1400" y="195"/>
                    <a:pt x="1303" y="98"/>
                    <a:pt x="1182" y="42"/>
                  </a:cubicBezTo>
                  <a:cubicBezTo>
                    <a:pt x="1120" y="13"/>
                    <a:pt x="1058" y="0"/>
                    <a:pt x="100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3"/>
            <p:cNvSpPr/>
            <p:nvPr/>
          </p:nvSpPr>
          <p:spPr>
            <a:xfrm>
              <a:off x="427250" y="1578050"/>
              <a:ext cx="312475" cy="336825"/>
            </a:xfrm>
            <a:custGeom>
              <a:avLst/>
              <a:gdLst/>
              <a:ahLst/>
              <a:cxnLst/>
              <a:rect l="l" t="t" r="r" b="b"/>
              <a:pathLst>
                <a:path w="12499" h="13473" extrusionOk="0">
                  <a:moveTo>
                    <a:pt x="7234" y="1"/>
                  </a:moveTo>
                  <a:lnTo>
                    <a:pt x="5897" y="3623"/>
                  </a:lnTo>
                  <a:cubicBezTo>
                    <a:pt x="5921" y="3616"/>
                    <a:pt x="5942" y="3606"/>
                    <a:pt x="5966" y="3599"/>
                  </a:cubicBezTo>
                  <a:cubicBezTo>
                    <a:pt x="6011" y="3581"/>
                    <a:pt x="6070" y="3571"/>
                    <a:pt x="6121" y="3554"/>
                  </a:cubicBezTo>
                  <a:cubicBezTo>
                    <a:pt x="6150" y="3545"/>
                    <a:pt x="6171" y="3539"/>
                    <a:pt x="6184" y="3539"/>
                  </a:cubicBezTo>
                  <a:cubicBezTo>
                    <a:pt x="6212" y="3539"/>
                    <a:pt x="6211" y="3561"/>
                    <a:pt x="6191" y="3619"/>
                  </a:cubicBezTo>
                  <a:cubicBezTo>
                    <a:pt x="6170" y="3678"/>
                    <a:pt x="6149" y="3727"/>
                    <a:pt x="6132" y="3775"/>
                  </a:cubicBezTo>
                  <a:cubicBezTo>
                    <a:pt x="5814" y="4639"/>
                    <a:pt x="5530" y="5520"/>
                    <a:pt x="5216" y="6384"/>
                  </a:cubicBezTo>
                  <a:cubicBezTo>
                    <a:pt x="5109" y="6678"/>
                    <a:pt x="5168" y="6771"/>
                    <a:pt x="5461" y="6882"/>
                  </a:cubicBezTo>
                  <a:cubicBezTo>
                    <a:pt x="5945" y="7062"/>
                    <a:pt x="6533" y="7276"/>
                    <a:pt x="7017" y="7456"/>
                  </a:cubicBezTo>
                  <a:cubicBezTo>
                    <a:pt x="7058" y="7473"/>
                    <a:pt x="7100" y="7497"/>
                    <a:pt x="7134" y="7528"/>
                  </a:cubicBezTo>
                  <a:cubicBezTo>
                    <a:pt x="7352" y="7725"/>
                    <a:pt x="7352" y="8175"/>
                    <a:pt x="7231" y="8572"/>
                  </a:cubicBezTo>
                  <a:cubicBezTo>
                    <a:pt x="7120" y="8938"/>
                    <a:pt x="6713" y="9071"/>
                    <a:pt x="6338" y="9071"/>
                  </a:cubicBezTo>
                  <a:cubicBezTo>
                    <a:pt x="6153" y="9071"/>
                    <a:pt x="5976" y="9039"/>
                    <a:pt x="5845" y="8987"/>
                  </a:cubicBezTo>
                  <a:cubicBezTo>
                    <a:pt x="5603" y="8890"/>
                    <a:pt x="5361" y="8797"/>
                    <a:pt x="5105" y="8762"/>
                  </a:cubicBezTo>
                  <a:cubicBezTo>
                    <a:pt x="4459" y="8676"/>
                    <a:pt x="3927" y="8645"/>
                    <a:pt x="3305" y="8423"/>
                  </a:cubicBezTo>
                  <a:cubicBezTo>
                    <a:pt x="2586" y="8164"/>
                    <a:pt x="1870" y="7895"/>
                    <a:pt x="1155" y="7618"/>
                  </a:cubicBezTo>
                  <a:cubicBezTo>
                    <a:pt x="993" y="7556"/>
                    <a:pt x="799" y="7432"/>
                    <a:pt x="723" y="7283"/>
                  </a:cubicBezTo>
                  <a:lnTo>
                    <a:pt x="1" y="9232"/>
                  </a:lnTo>
                  <a:cubicBezTo>
                    <a:pt x="18" y="9225"/>
                    <a:pt x="35" y="9218"/>
                    <a:pt x="49" y="9208"/>
                  </a:cubicBezTo>
                  <a:cubicBezTo>
                    <a:pt x="142" y="9153"/>
                    <a:pt x="298" y="9113"/>
                    <a:pt x="440" y="9113"/>
                  </a:cubicBezTo>
                  <a:cubicBezTo>
                    <a:pt x="502" y="9113"/>
                    <a:pt x="562" y="9121"/>
                    <a:pt x="612" y="9139"/>
                  </a:cubicBezTo>
                  <a:cubicBezTo>
                    <a:pt x="1905" y="9592"/>
                    <a:pt x="3125" y="9958"/>
                    <a:pt x="4262" y="10711"/>
                  </a:cubicBezTo>
                  <a:cubicBezTo>
                    <a:pt x="4504" y="10867"/>
                    <a:pt x="4760" y="11009"/>
                    <a:pt x="5022" y="11130"/>
                  </a:cubicBezTo>
                  <a:cubicBezTo>
                    <a:pt x="5454" y="11334"/>
                    <a:pt x="5752" y="11669"/>
                    <a:pt x="5814" y="11907"/>
                  </a:cubicBezTo>
                  <a:cubicBezTo>
                    <a:pt x="5845" y="12021"/>
                    <a:pt x="5931" y="12090"/>
                    <a:pt x="6146" y="12170"/>
                  </a:cubicBezTo>
                  <a:lnTo>
                    <a:pt x="7746" y="12761"/>
                  </a:lnTo>
                  <a:lnTo>
                    <a:pt x="9674" y="13473"/>
                  </a:lnTo>
                  <a:cubicBezTo>
                    <a:pt x="9754" y="13252"/>
                    <a:pt x="9906" y="10964"/>
                    <a:pt x="10691" y="8838"/>
                  </a:cubicBezTo>
                  <a:cubicBezTo>
                    <a:pt x="11561" y="6485"/>
                    <a:pt x="12460" y="4051"/>
                    <a:pt x="12498" y="3948"/>
                  </a:cubicBezTo>
                  <a:cubicBezTo>
                    <a:pt x="12446" y="3924"/>
                    <a:pt x="12025" y="3733"/>
                    <a:pt x="11969" y="3713"/>
                  </a:cubicBezTo>
                  <a:cubicBezTo>
                    <a:pt x="10079" y="3015"/>
                    <a:pt x="8817" y="1719"/>
                    <a:pt x="9146" y="830"/>
                  </a:cubicBezTo>
                  <a:cubicBezTo>
                    <a:pt x="9153" y="810"/>
                    <a:pt x="9163" y="789"/>
                    <a:pt x="9173" y="768"/>
                  </a:cubicBezTo>
                  <a:cubicBezTo>
                    <a:pt x="9180" y="747"/>
                    <a:pt x="9187" y="740"/>
                    <a:pt x="9197" y="727"/>
                  </a:cubicBezTo>
                  <a:lnTo>
                    <a:pt x="723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3"/>
            <p:cNvSpPr/>
            <p:nvPr/>
          </p:nvSpPr>
          <p:spPr>
            <a:xfrm>
              <a:off x="608100" y="1291725"/>
              <a:ext cx="247650" cy="304500"/>
            </a:xfrm>
            <a:custGeom>
              <a:avLst/>
              <a:gdLst/>
              <a:ahLst/>
              <a:cxnLst/>
              <a:rect l="l" t="t" r="r" b="b"/>
              <a:pathLst>
                <a:path w="9906" h="12180" extrusionOk="0">
                  <a:moveTo>
                    <a:pt x="712" y="0"/>
                  </a:moveTo>
                  <a:lnTo>
                    <a:pt x="114" y="1614"/>
                  </a:lnTo>
                  <a:cubicBezTo>
                    <a:pt x="124" y="1614"/>
                    <a:pt x="133" y="1614"/>
                    <a:pt x="142" y="1614"/>
                  </a:cubicBezTo>
                  <a:cubicBezTo>
                    <a:pt x="261" y="1614"/>
                    <a:pt x="379" y="1634"/>
                    <a:pt x="495" y="1673"/>
                  </a:cubicBezTo>
                  <a:cubicBezTo>
                    <a:pt x="1286" y="1953"/>
                    <a:pt x="2078" y="2240"/>
                    <a:pt x="2862" y="2544"/>
                  </a:cubicBezTo>
                  <a:cubicBezTo>
                    <a:pt x="3508" y="2793"/>
                    <a:pt x="3968" y="3308"/>
                    <a:pt x="4590" y="3556"/>
                  </a:cubicBezTo>
                  <a:cubicBezTo>
                    <a:pt x="5316" y="3843"/>
                    <a:pt x="5886" y="4044"/>
                    <a:pt x="5620" y="4922"/>
                  </a:cubicBezTo>
                  <a:cubicBezTo>
                    <a:pt x="5521" y="5258"/>
                    <a:pt x="5186" y="5928"/>
                    <a:pt x="4735" y="5928"/>
                  </a:cubicBezTo>
                  <a:cubicBezTo>
                    <a:pt x="4732" y="5928"/>
                    <a:pt x="4728" y="5927"/>
                    <a:pt x="4725" y="5927"/>
                  </a:cubicBezTo>
                  <a:cubicBezTo>
                    <a:pt x="4673" y="5927"/>
                    <a:pt x="4621" y="5917"/>
                    <a:pt x="4569" y="5900"/>
                  </a:cubicBezTo>
                  <a:cubicBezTo>
                    <a:pt x="4552" y="5893"/>
                    <a:pt x="3933" y="5685"/>
                    <a:pt x="3882" y="5668"/>
                  </a:cubicBezTo>
                  <a:cubicBezTo>
                    <a:pt x="3401" y="5482"/>
                    <a:pt x="3578" y="5554"/>
                    <a:pt x="3094" y="5374"/>
                  </a:cubicBezTo>
                  <a:cubicBezTo>
                    <a:pt x="2941" y="5317"/>
                    <a:pt x="2832" y="5283"/>
                    <a:pt x="2747" y="5283"/>
                  </a:cubicBezTo>
                  <a:cubicBezTo>
                    <a:pt x="2607" y="5283"/>
                    <a:pt x="2535" y="5379"/>
                    <a:pt x="2444" y="5630"/>
                  </a:cubicBezTo>
                  <a:lnTo>
                    <a:pt x="1511" y="8153"/>
                  </a:lnTo>
                  <a:cubicBezTo>
                    <a:pt x="1497" y="8202"/>
                    <a:pt x="1483" y="8253"/>
                    <a:pt x="1476" y="8305"/>
                  </a:cubicBezTo>
                  <a:cubicBezTo>
                    <a:pt x="1467" y="8353"/>
                    <a:pt x="1444" y="8378"/>
                    <a:pt x="1422" y="8378"/>
                  </a:cubicBezTo>
                  <a:cubicBezTo>
                    <a:pt x="1403" y="8378"/>
                    <a:pt x="1385" y="8362"/>
                    <a:pt x="1372" y="8329"/>
                  </a:cubicBezTo>
                  <a:cubicBezTo>
                    <a:pt x="1352" y="8281"/>
                    <a:pt x="1338" y="8243"/>
                    <a:pt x="1314" y="8202"/>
                  </a:cubicBezTo>
                  <a:cubicBezTo>
                    <a:pt x="1293" y="8160"/>
                    <a:pt x="1272" y="8119"/>
                    <a:pt x="1248" y="8077"/>
                  </a:cubicBezTo>
                  <a:lnTo>
                    <a:pt x="0" y="11454"/>
                  </a:lnTo>
                  <a:lnTo>
                    <a:pt x="1960" y="12180"/>
                  </a:lnTo>
                  <a:cubicBezTo>
                    <a:pt x="2196" y="11767"/>
                    <a:pt x="2943" y="11536"/>
                    <a:pt x="3846" y="11536"/>
                  </a:cubicBezTo>
                  <a:cubicBezTo>
                    <a:pt x="4676" y="11536"/>
                    <a:pt x="5638" y="11732"/>
                    <a:pt x="6457" y="12162"/>
                  </a:cubicBezTo>
                  <a:cubicBezTo>
                    <a:pt x="6619" y="11723"/>
                    <a:pt x="7462" y="9439"/>
                    <a:pt x="8274" y="7241"/>
                  </a:cubicBezTo>
                  <a:lnTo>
                    <a:pt x="9906" y="2824"/>
                  </a:lnTo>
                  <a:lnTo>
                    <a:pt x="8734" y="2392"/>
                  </a:lnTo>
                  <a:lnTo>
                    <a:pt x="7134" y="1801"/>
                  </a:lnTo>
                  <a:cubicBezTo>
                    <a:pt x="6955" y="1735"/>
                    <a:pt x="6860" y="1688"/>
                    <a:pt x="6785" y="1688"/>
                  </a:cubicBezTo>
                  <a:cubicBezTo>
                    <a:pt x="6692" y="1688"/>
                    <a:pt x="6632" y="1760"/>
                    <a:pt x="6484" y="1960"/>
                  </a:cubicBezTo>
                  <a:cubicBezTo>
                    <a:pt x="6483" y="1961"/>
                    <a:pt x="6480" y="1962"/>
                    <a:pt x="6475" y="1962"/>
                  </a:cubicBezTo>
                  <a:cubicBezTo>
                    <a:pt x="6355" y="1962"/>
                    <a:pt x="5097" y="1420"/>
                    <a:pt x="4981" y="1400"/>
                  </a:cubicBezTo>
                  <a:cubicBezTo>
                    <a:pt x="4338" y="1279"/>
                    <a:pt x="3833" y="1279"/>
                    <a:pt x="3201" y="1047"/>
                  </a:cubicBezTo>
                  <a:cubicBezTo>
                    <a:pt x="2482" y="785"/>
                    <a:pt x="1763" y="518"/>
                    <a:pt x="1051" y="242"/>
                  </a:cubicBezTo>
                  <a:cubicBezTo>
                    <a:pt x="920" y="190"/>
                    <a:pt x="802" y="107"/>
                    <a:pt x="71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3"/>
            <p:cNvSpPr/>
            <p:nvPr/>
          </p:nvSpPr>
          <p:spPr>
            <a:xfrm>
              <a:off x="412075" y="1229475"/>
              <a:ext cx="31275" cy="24400"/>
            </a:xfrm>
            <a:custGeom>
              <a:avLst/>
              <a:gdLst/>
              <a:ahLst/>
              <a:cxnLst/>
              <a:rect l="l" t="t" r="r" b="b"/>
              <a:pathLst>
                <a:path w="1251" h="976" extrusionOk="0">
                  <a:moveTo>
                    <a:pt x="613" y="1"/>
                  </a:moveTo>
                  <a:cubicBezTo>
                    <a:pt x="218" y="1"/>
                    <a:pt x="1" y="604"/>
                    <a:pt x="345" y="828"/>
                  </a:cubicBezTo>
                  <a:cubicBezTo>
                    <a:pt x="495" y="926"/>
                    <a:pt x="670" y="976"/>
                    <a:pt x="849" y="976"/>
                  </a:cubicBezTo>
                  <a:cubicBezTo>
                    <a:pt x="909" y="976"/>
                    <a:pt x="969" y="970"/>
                    <a:pt x="1029" y="959"/>
                  </a:cubicBezTo>
                  <a:lnTo>
                    <a:pt x="1250" y="344"/>
                  </a:lnTo>
                  <a:cubicBezTo>
                    <a:pt x="1071" y="157"/>
                    <a:pt x="888" y="47"/>
                    <a:pt x="691" y="9"/>
                  </a:cubicBezTo>
                  <a:cubicBezTo>
                    <a:pt x="664" y="3"/>
                    <a:pt x="638" y="1"/>
                    <a:pt x="61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3"/>
            <p:cNvSpPr/>
            <p:nvPr/>
          </p:nvSpPr>
          <p:spPr>
            <a:xfrm>
              <a:off x="437700" y="1238050"/>
              <a:ext cx="85825" cy="50575"/>
            </a:xfrm>
            <a:custGeom>
              <a:avLst/>
              <a:gdLst/>
              <a:ahLst/>
              <a:cxnLst/>
              <a:rect l="l" t="t" r="r" b="b"/>
              <a:pathLst>
                <a:path w="3433" h="2023" extrusionOk="0">
                  <a:moveTo>
                    <a:pt x="225" y="1"/>
                  </a:moveTo>
                  <a:lnTo>
                    <a:pt x="1" y="613"/>
                  </a:lnTo>
                  <a:cubicBezTo>
                    <a:pt x="22" y="609"/>
                    <a:pt x="42" y="606"/>
                    <a:pt x="70" y="599"/>
                  </a:cubicBezTo>
                  <a:cubicBezTo>
                    <a:pt x="124" y="585"/>
                    <a:pt x="172" y="578"/>
                    <a:pt x="215" y="578"/>
                  </a:cubicBezTo>
                  <a:cubicBezTo>
                    <a:pt x="335" y="578"/>
                    <a:pt x="421" y="631"/>
                    <a:pt x="502" y="747"/>
                  </a:cubicBezTo>
                  <a:cubicBezTo>
                    <a:pt x="720" y="1062"/>
                    <a:pt x="1024" y="1242"/>
                    <a:pt x="1390" y="1363"/>
                  </a:cubicBezTo>
                  <a:cubicBezTo>
                    <a:pt x="1712" y="1470"/>
                    <a:pt x="2030" y="1584"/>
                    <a:pt x="2348" y="1705"/>
                  </a:cubicBezTo>
                  <a:cubicBezTo>
                    <a:pt x="2586" y="1788"/>
                    <a:pt x="2818" y="1895"/>
                    <a:pt x="3035" y="2023"/>
                  </a:cubicBezTo>
                  <a:lnTo>
                    <a:pt x="3433" y="944"/>
                  </a:lnTo>
                  <a:lnTo>
                    <a:pt x="3422" y="941"/>
                  </a:lnTo>
                  <a:cubicBezTo>
                    <a:pt x="2952" y="768"/>
                    <a:pt x="2479" y="606"/>
                    <a:pt x="2019" y="412"/>
                  </a:cubicBezTo>
                  <a:cubicBezTo>
                    <a:pt x="1682" y="273"/>
                    <a:pt x="1346" y="163"/>
                    <a:pt x="994" y="163"/>
                  </a:cubicBezTo>
                  <a:cubicBezTo>
                    <a:pt x="856" y="163"/>
                    <a:pt x="715" y="180"/>
                    <a:pt x="571" y="219"/>
                  </a:cubicBezTo>
                  <a:cubicBezTo>
                    <a:pt x="562" y="221"/>
                    <a:pt x="552" y="222"/>
                    <a:pt x="541" y="222"/>
                  </a:cubicBezTo>
                  <a:cubicBezTo>
                    <a:pt x="468" y="222"/>
                    <a:pt x="367" y="165"/>
                    <a:pt x="322" y="108"/>
                  </a:cubicBezTo>
                  <a:cubicBezTo>
                    <a:pt x="291" y="70"/>
                    <a:pt x="257" y="35"/>
                    <a:pt x="22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3"/>
            <p:cNvSpPr/>
            <p:nvPr/>
          </p:nvSpPr>
          <p:spPr>
            <a:xfrm>
              <a:off x="513650" y="1258625"/>
              <a:ext cx="40300" cy="42175"/>
            </a:xfrm>
            <a:custGeom>
              <a:avLst/>
              <a:gdLst/>
              <a:ahLst/>
              <a:cxnLst/>
              <a:rect l="l" t="t" r="r" b="b"/>
              <a:pathLst>
                <a:path w="1612" h="1687" extrusionOk="0">
                  <a:moveTo>
                    <a:pt x="727" y="1"/>
                  </a:moveTo>
                  <a:cubicBezTo>
                    <a:pt x="691" y="1"/>
                    <a:pt x="670" y="9"/>
                    <a:pt x="668" y="25"/>
                  </a:cubicBezTo>
                  <a:cubicBezTo>
                    <a:pt x="664" y="63"/>
                    <a:pt x="661" y="97"/>
                    <a:pt x="654" y="139"/>
                  </a:cubicBezTo>
                  <a:cubicBezTo>
                    <a:pt x="654" y="149"/>
                    <a:pt x="644" y="156"/>
                    <a:pt x="633" y="166"/>
                  </a:cubicBezTo>
                  <a:cubicBezTo>
                    <a:pt x="629" y="171"/>
                    <a:pt x="616" y="173"/>
                    <a:pt x="597" y="173"/>
                  </a:cubicBezTo>
                  <a:cubicBezTo>
                    <a:pt x="571" y="173"/>
                    <a:pt x="535" y="168"/>
                    <a:pt x="498" y="156"/>
                  </a:cubicBezTo>
                  <a:cubicBezTo>
                    <a:pt x="464" y="146"/>
                    <a:pt x="433" y="135"/>
                    <a:pt x="398" y="121"/>
                  </a:cubicBezTo>
                  <a:lnTo>
                    <a:pt x="1" y="1203"/>
                  </a:lnTo>
                  <a:cubicBezTo>
                    <a:pt x="129" y="1283"/>
                    <a:pt x="198" y="1348"/>
                    <a:pt x="174" y="1386"/>
                  </a:cubicBezTo>
                  <a:cubicBezTo>
                    <a:pt x="122" y="1466"/>
                    <a:pt x="263" y="1607"/>
                    <a:pt x="498" y="1614"/>
                  </a:cubicBezTo>
                  <a:cubicBezTo>
                    <a:pt x="533" y="1616"/>
                    <a:pt x="568" y="1617"/>
                    <a:pt x="605" y="1617"/>
                  </a:cubicBezTo>
                  <a:cubicBezTo>
                    <a:pt x="644" y="1617"/>
                    <a:pt x="685" y="1616"/>
                    <a:pt x="731" y="1616"/>
                  </a:cubicBezTo>
                  <a:cubicBezTo>
                    <a:pt x="787" y="1616"/>
                    <a:pt x="850" y="1617"/>
                    <a:pt x="924" y="1621"/>
                  </a:cubicBezTo>
                  <a:cubicBezTo>
                    <a:pt x="1020" y="1628"/>
                    <a:pt x="1117" y="1649"/>
                    <a:pt x="1207" y="1687"/>
                  </a:cubicBezTo>
                  <a:lnTo>
                    <a:pt x="1611" y="588"/>
                  </a:lnTo>
                  <a:cubicBezTo>
                    <a:pt x="1508" y="495"/>
                    <a:pt x="1411" y="391"/>
                    <a:pt x="1311" y="298"/>
                  </a:cubicBezTo>
                  <a:cubicBezTo>
                    <a:pt x="1084" y="81"/>
                    <a:pt x="838" y="1"/>
                    <a:pt x="72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3"/>
            <p:cNvSpPr/>
            <p:nvPr/>
          </p:nvSpPr>
          <p:spPr>
            <a:xfrm>
              <a:off x="543800" y="1273300"/>
              <a:ext cx="56900" cy="48000"/>
            </a:xfrm>
            <a:custGeom>
              <a:avLst/>
              <a:gdLst/>
              <a:ahLst/>
              <a:cxnLst/>
              <a:rect l="l" t="t" r="r" b="b"/>
              <a:pathLst>
                <a:path w="2276" h="1920" extrusionOk="0">
                  <a:moveTo>
                    <a:pt x="405" y="1"/>
                  </a:moveTo>
                  <a:lnTo>
                    <a:pt x="1" y="1097"/>
                  </a:lnTo>
                  <a:cubicBezTo>
                    <a:pt x="108" y="1135"/>
                    <a:pt x="215" y="1183"/>
                    <a:pt x="312" y="1221"/>
                  </a:cubicBezTo>
                  <a:cubicBezTo>
                    <a:pt x="378" y="1245"/>
                    <a:pt x="761" y="1394"/>
                    <a:pt x="1145" y="1539"/>
                  </a:cubicBezTo>
                  <a:cubicBezTo>
                    <a:pt x="1466" y="1663"/>
                    <a:pt x="1722" y="1805"/>
                    <a:pt x="1829" y="1919"/>
                  </a:cubicBezTo>
                  <a:lnTo>
                    <a:pt x="2275" y="709"/>
                  </a:lnTo>
                  <a:lnTo>
                    <a:pt x="2275" y="709"/>
                  </a:lnTo>
                  <a:cubicBezTo>
                    <a:pt x="2222" y="728"/>
                    <a:pt x="2155" y="738"/>
                    <a:pt x="2077" y="738"/>
                  </a:cubicBezTo>
                  <a:cubicBezTo>
                    <a:pt x="1913" y="738"/>
                    <a:pt x="1703" y="695"/>
                    <a:pt x="1480" y="606"/>
                  </a:cubicBezTo>
                  <a:cubicBezTo>
                    <a:pt x="1197" y="499"/>
                    <a:pt x="920" y="364"/>
                    <a:pt x="665" y="205"/>
                  </a:cubicBezTo>
                  <a:cubicBezTo>
                    <a:pt x="571" y="143"/>
                    <a:pt x="485" y="77"/>
                    <a:pt x="40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3"/>
            <p:cNvSpPr/>
            <p:nvPr/>
          </p:nvSpPr>
          <p:spPr>
            <a:xfrm>
              <a:off x="589175" y="1281875"/>
              <a:ext cx="36750" cy="52275"/>
            </a:xfrm>
            <a:custGeom>
              <a:avLst/>
              <a:gdLst/>
              <a:ahLst/>
              <a:cxnLst/>
              <a:rect l="l" t="t" r="r" b="b"/>
              <a:pathLst>
                <a:path w="1470" h="2091" extrusionOk="0">
                  <a:moveTo>
                    <a:pt x="989" y="1"/>
                  </a:moveTo>
                  <a:cubicBezTo>
                    <a:pt x="803" y="1"/>
                    <a:pt x="638" y="111"/>
                    <a:pt x="595" y="256"/>
                  </a:cubicBezTo>
                  <a:cubicBezTo>
                    <a:pt x="574" y="315"/>
                    <a:pt x="522" y="356"/>
                    <a:pt x="464" y="370"/>
                  </a:cubicBezTo>
                  <a:lnTo>
                    <a:pt x="18" y="1580"/>
                  </a:lnTo>
                  <a:cubicBezTo>
                    <a:pt x="63" y="1628"/>
                    <a:pt x="80" y="1673"/>
                    <a:pt x="63" y="1707"/>
                  </a:cubicBezTo>
                  <a:cubicBezTo>
                    <a:pt x="0" y="1825"/>
                    <a:pt x="104" y="2012"/>
                    <a:pt x="315" y="2070"/>
                  </a:cubicBezTo>
                  <a:cubicBezTo>
                    <a:pt x="365" y="2084"/>
                    <a:pt x="416" y="2090"/>
                    <a:pt x="467" y="2090"/>
                  </a:cubicBezTo>
                  <a:cubicBezTo>
                    <a:pt x="547" y="2090"/>
                    <a:pt x="626" y="2074"/>
                    <a:pt x="702" y="2043"/>
                  </a:cubicBezTo>
                  <a:cubicBezTo>
                    <a:pt x="754" y="2022"/>
                    <a:pt x="813" y="2012"/>
                    <a:pt x="868" y="2008"/>
                  </a:cubicBezTo>
                  <a:lnTo>
                    <a:pt x="1469" y="394"/>
                  </a:lnTo>
                  <a:cubicBezTo>
                    <a:pt x="1438" y="360"/>
                    <a:pt x="1417" y="321"/>
                    <a:pt x="1400" y="280"/>
                  </a:cubicBezTo>
                  <a:cubicBezTo>
                    <a:pt x="1345" y="107"/>
                    <a:pt x="1231" y="45"/>
                    <a:pt x="1100" y="14"/>
                  </a:cubicBezTo>
                  <a:cubicBezTo>
                    <a:pt x="1062" y="5"/>
                    <a:pt x="1025" y="1"/>
                    <a:pt x="98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3"/>
            <p:cNvSpPr/>
            <p:nvPr/>
          </p:nvSpPr>
          <p:spPr>
            <a:xfrm>
              <a:off x="527825" y="671200"/>
              <a:ext cx="186650" cy="149900"/>
            </a:xfrm>
            <a:custGeom>
              <a:avLst/>
              <a:gdLst/>
              <a:ahLst/>
              <a:cxnLst/>
              <a:rect l="l" t="t" r="r" b="b"/>
              <a:pathLst>
                <a:path w="7466" h="5996" extrusionOk="0">
                  <a:moveTo>
                    <a:pt x="4961" y="1"/>
                  </a:moveTo>
                  <a:cubicBezTo>
                    <a:pt x="3976" y="1"/>
                    <a:pt x="2995" y="317"/>
                    <a:pt x="2175" y="942"/>
                  </a:cubicBezTo>
                  <a:cubicBezTo>
                    <a:pt x="633" y="2121"/>
                    <a:pt x="1" y="4146"/>
                    <a:pt x="595" y="5995"/>
                  </a:cubicBezTo>
                  <a:lnTo>
                    <a:pt x="1701" y="5149"/>
                  </a:lnTo>
                  <a:lnTo>
                    <a:pt x="3180" y="4018"/>
                  </a:lnTo>
                  <a:lnTo>
                    <a:pt x="4898" y="2705"/>
                  </a:lnTo>
                  <a:lnTo>
                    <a:pt x="6367" y="1582"/>
                  </a:lnTo>
                  <a:lnTo>
                    <a:pt x="7466" y="745"/>
                  </a:lnTo>
                  <a:cubicBezTo>
                    <a:pt x="6702" y="248"/>
                    <a:pt x="5830" y="1"/>
                    <a:pt x="496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3"/>
            <p:cNvSpPr/>
            <p:nvPr/>
          </p:nvSpPr>
          <p:spPr>
            <a:xfrm>
              <a:off x="687075" y="689900"/>
              <a:ext cx="93250" cy="186050"/>
            </a:xfrm>
            <a:custGeom>
              <a:avLst/>
              <a:gdLst/>
              <a:ahLst/>
              <a:cxnLst/>
              <a:rect l="l" t="t" r="r" b="b"/>
              <a:pathLst>
                <a:path w="3730" h="7442" extrusionOk="0">
                  <a:moveTo>
                    <a:pt x="1096" y="1"/>
                  </a:moveTo>
                  <a:lnTo>
                    <a:pt x="0" y="837"/>
                  </a:lnTo>
                  <a:cubicBezTo>
                    <a:pt x="405" y="1169"/>
                    <a:pt x="768" y="1549"/>
                    <a:pt x="1082" y="1967"/>
                  </a:cubicBezTo>
                  <a:cubicBezTo>
                    <a:pt x="1981" y="3167"/>
                    <a:pt x="2389" y="4525"/>
                    <a:pt x="2285" y="5648"/>
                  </a:cubicBezTo>
                  <a:lnTo>
                    <a:pt x="2285" y="5655"/>
                  </a:lnTo>
                  <a:cubicBezTo>
                    <a:pt x="2219" y="6374"/>
                    <a:pt x="1939" y="6996"/>
                    <a:pt x="1448" y="7414"/>
                  </a:cubicBezTo>
                  <a:lnTo>
                    <a:pt x="1421" y="7442"/>
                  </a:lnTo>
                  <a:lnTo>
                    <a:pt x="1452" y="7418"/>
                  </a:lnTo>
                  <a:cubicBezTo>
                    <a:pt x="1884" y="7072"/>
                    <a:pt x="2250" y="6654"/>
                    <a:pt x="2530" y="6177"/>
                  </a:cubicBezTo>
                  <a:cubicBezTo>
                    <a:pt x="2592" y="6080"/>
                    <a:pt x="2644" y="5980"/>
                    <a:pt x="2696" y="5876"/>
                  </a:cubicBezTo>
                  <a:cubicBezTo>
                    <a:pt x="3730" y="3796"/>
                    <a:pt x="3042" y="1269"/>
                    <a:pt x="109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3"/>
            <p:cNvSpPr/>
            <p:nvPr/>
          </p:nvSpPr>
          <p:spPr>
            <a:xfrm>
              <a:off x="650350" y="710725"/>
              <a:ext cx="96450" cy="166450"/>
            </a:xfrm>
            <a:custGeom>
              <a:avLst/>
              <a:gdLst/>
              <a:ahLst/>
              <a:cxnLst/>
              <a:rect l="l" t="t" r="r" b="b"/>
              <a:pathLst>
                <a:path w="3858" h="6658" extrusionOk="0">
                  <a:moveTo>
                    <a:pt x="1469" y="1"/>
                  </a:moveTo>
                  <a:lnTo>
                    <a:pt x="0" y="1124"/>
                  </a:lnTo>
                  <a:cubicBezTo>
                    <a:pt x="322" y="1483"/>
                    <a:pt x="654" y="1884"/>
                    <a:pt x="979" y="2316"/>
                  </a:cubicBezTo>
                  <a:cubicBezTo>
                    <a:pt x="2382" y="4190"/>
                    <a:pt x="3190" y="6001"/>
                    <a:pt x="2900" y="6557"/>
                  </a:cubicBezTo>
                  <a:cubicBezTo>
                    <a:pt x="2883" y="6595"/>
                    <a:pt x="2859" y="6630"/>
                    <a:pt x="2824" y="6657"/>
                  </a:cubicBezTo>
                  <a:cubicBezTo>
                    <a:pt x="2848" y="6640"/>
                    <a:pt x="2869" y="6626"/>
                    <a:pt x="2890" y="6609"/>
                  </a:cubicBezTo>
                  <a:lnTo>
                    <a:pt x="2917" y="6581"/>
                  </a:lnTo>
                  <a:cubicBezTo>
                    <a:pt x="3412" y="6160"/>
                    <a:pt x="3688" y="5541"/>
                    <a:pt x="3754" y="4822"/>
                  </a:cubicBezTo>
                  <a:lnTo>
                    <a:pt x="3754" y="4815"/>
                  </a:lnTo>
                  <a:cubicBezTo>
                    <a:pt x="3858" y="3692"/>
                    <a:pt x="3453" y="2334"/>
                    <a:pt x="2551" y="1134"/>
                  </a:cubicBezTo>
                  <a:cubicBezTo>
                    <a:pt x="2237" y="716"/>
                    <a:pt x="1874" y="336"/>
                    <a:pt x="146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3"/>
            <p:cNvSpPr/>
            <p:nvPr/>
          </p:nvSpPr>
          <p:spPr>
            <a:xfrm>
              <a:off x="607325" y="738900"/>
              <a:ext cx="122875" cy="140200"/>
            </a:xfrm>
            <a:custGeom>
              <a:avLst/>
              <a:gdLst/>
              <a:ahLst/>
              <a:cxnLst/>
              <a:rect l="l" t="t" r="r" b="b"/>
              <a:pathLst>
                <a:path w="4915" h="5608" extrusionOk="0">
                  <a:moveTo>
                    <a:pt x="1721" y="1"/>
                  </a:moveTo>
                  <a:lnTo>
                    <a:pt x="0" y="1310"/>
                  </a:lnTo>
                  <a:cubicBezTo>
                    <a:pt x="253" y="1718"/>
                    <a:pt x="539" y="2143"/>
                    <a:pt x="864" y="2568"/>
                  </a:cubicBezTo>
                  <a:cubicBezTo>
                    <a:pt x="2208" y="4358"/>
                    <a:pt x="3649" y="5608"/>
                    <a:pt x="4315" y="5608"/>
                  </a:cubicBezTo>
                  <a:cubicBezTo>
                    <a:pt x="4346" y="5608"/>
                    <a:pt x="4376" y="5605"/>
                    <a:pt x="4403" y="5600"/>
                  </a:cubicBezTo>
                  <a:cubicBezTo>
                    <a:pt x="4448" y="5589"/>
                    <a:pt x="4493" y="5572"/>
                    <a:pt x="4531" y="5544"/>
                  </a:cubicBezTo>
                  <a:lnTo>
                    <a:pt x="4535" y="5544"/>
                  </a:lnTo>
                  <a:lnTo>
                    <a:pt x="4549" y="5534"/>
                  </a:lnTo>
                  <a:cubicBezTo>
                    <a:pt x="4580" y="5506"/>
                    <a:pt x="4607" y="5472"/>
                    <a:pt x="4625" y="5434"/>
                  </a:cubicBezTo>
                  <a:cubicBezTo>
                    <a:pt x="4915" y="4874"/>
                    <a:pt x="4106" y="3066"/>
                    <a:pt x="2700" y="1193"/>
                  </a:cubicBezTo>
                  <a:cubicBezTo>
                    <a:pt x="2375" y="761"/>
                    <a:pt x="2043" y="356"/>
                    <a:pt x="172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3"/>
            <p:cNvSpPr/>
            <p:nvPr/>
          </p:nvSpPr>
          <p:spPr>
            <a:xfrm>
              <a:off x="570350" y="771650"/>
              <a:ext cx="150275" cy="117025"/>
            </a:xfrm>
            <a:custGeom>
              <a:avLst/>
              <a:gdLst/>
              <a:ahLst/>
              <a:cxnLst/>
              <a:rect l="l" t="t" r="r" b="b"/>
              <a:pathLst>
                <a:path w="6011" h="4681" extrusionOk="0">
                  <a:moveTo>
                    <a:pt x="6010" y="4231"/>
                  </a:moveTo>
                  <a:cubicBezTo>
                    <a:pt x="6006" y="4233"/>
                    <a:pt x="6003" y="4235"/>
                    <a:pt x="6001" y="4237"/>
                  </a:cubicBezTo>
                  <a:lnTo>
                    <a:pt x="6001" y="4237"/>
                  </a:lnTo>
                  <a:cubicBezTo>
                    <a:pt x="6004" y="4235"/>
                    <a:pt x="6007" y="4233"/>
                    <a:pt x="6010" y="4231"/>
                  </a:cubicBezTo>
                  <a:close/>
                  <a:moveTo>
                    <a:pt x="1476" y="0"/>
                  </a:moveTo>
                  <a:lnTo>
                    <a:pt x="0" y="1131"/>
                  </a:lnTo>
                  <a:cubicBezTo>
                    <a:pt x="204" y="1597"/>
                    <a:pt x="460" y="2036"/>
                    <a:pt x="767" y="2440"/>
                  </a:cubicBezTo>
                  <a:cubicBezTo>
                    <a:pt x="1669" y="3640"/>
                    <a:pt x="2862" y="4410"/>
                    <a:pt x="3968" y="4621"/>
                  </a:cubicBezTo>
                  <a:lnTo>
                    <a:pt x="3975" y="4621"/>
                  </a:lnTo>
                  <a:cubicBezTo>
                    <a:pt x="4179" y="4660"/>
                    <a:pt x="4381" y="4680"/>
                    <a:pt x="4578" y="4680"/>
                  </a:cubicBezTo>
                  <a:cubicBezTo>
                    <a:pt x="5062" y="4680"/>
                    <a:pt x="5513" y="4560"/>
                    <a:pt x="5896" y="4307"/>
                  </a:cubicBezTo>
                  <a:cubicBezTo>
                    <a:pt x="5931" y="4286"/>
                    <a:pt x="5965" y="4265"/>
                    <a:pt x="5996" y="4241"/>
                  </a:cubicBezTo>
                  <a:cubicBezTo>
                    <a:pt x="5998" y="4240"/>
                    <a:pt x="5999" y="4238"/>
                    <a:pt x="6001" y="4237"/>
                  </a:cubicBezTo>
                  <a:lnTo>
                    <a:pt x="6001" y="4237"/>
                  </a:lnTo>
                  <a:cubicBezTo>
                    <a:pt x="5963" y="4261"/>
                    <a:pt x="5924" y="4280"/>
                    <a:pt x="5882" y="4290"/>
                  </a:cubicBezTo>
                  <a:cubicBezTo>
                    <a:pt x="5855" y="4295"/>
                    <a:pt x="5825" y="4298"/>
                    <a:pt x="5794" y="4298"/>
                  </a:cubicBezTo>
                  <a:cubicBezTo>
                    <a:pt x="5128" y="4298"/>
                    <a:pt x="3687" y="3051"/>
                    <a:pt x="2340" y="1258"/>
                  </a:cubicBezTo>
                  <a:cubicBezTo>
                    <a:pt x="2018" y="833"/>
                    <a:pt x="1732" y="408"/>
                    <a:pt x="14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3"/>
            <p:cNvSpPr/>
            <p:nvPr/>
          </p:nvSpPr>
          <p:spPr>
            <a:xfrm>
              <a:off x="542700" y="799900"/>
              <a:ext cx="177575" cy="100575"/>
            </a:xfrm>
            <a:custGeom>
              <a:avLst/>
              <a:gdLst/>
              <a:ahLst/>
              <a:cxnLst/>
              <a:rect l="l" t="t" r="r" b="b"/>
              <a:pathLst>
                <a:path w="7103" h="4023" extrusionOk="0">
                  <a:moveTo>
                    <a:pt x="1106" y="1"/>
                  </a:moveTo>
                  <a:lnTo>
                    <a:pt x="0" y="847"/>
                  </a:lnTo>
                  <a:cubicBezTo>
                    <a:pt x="622" y="2765"/>
                    <a:pt x="2406" y="4022"/>
                    <a:pt x="4361" y="4022"/>
                  </a:cubicBezTo>
                  <a:cubicBezTo>
                    <a:pt x="4633" y="4022"/>
                    <a:pt x="4908" y="3998"/>
                    <a:pt x="5184" y="3948"/>
                  </a:cubicBezTo>
                  <a:cubicBezTo>
                    <a:pt x="5298" y="3927"/>
                    <a:pt x="5409" y="3906"/>
                    <a:pt x="5520" y="3875"/>
                  </a:cubicBezTo>
                  <a:cubicBezTo>
                    <a:pt x="6052" y="3737"/>
                    <a:pt x="6556" y="3502"/>
                    <a:pt x="7006" y="3184"/>
                  </a:cubicBezTo>
                  <a:lnTo>
                    <a:pt x="7102" y="3115"/>
                  </a:lnTo>
                  <a:lnTo>
                    <a:pt x="7102" y="3115"/>
                  </a:lnTo>
                  <a:cubicBezTo>
                    <a:pt x="7071" y="3135"/>
                    <a:pt x="7037" y="3160"/>
                    <a:pt x="7002" y="3180"/>
                  </a:cubicBezTo>
                  <a:cubicBezTo>
                    <a:pt x="6619" y="3433"/>
                    <a:pt x="6168" y="3554"/>
                    <a:pt x="5684" y="3554"/>
                  </a:cubicBezTo>
                  <a:cubicBezTo>
                    <a:pt x="5487" y="3554"/>
                    <a:pt x="5285" y="3534"/>
                    <a:pt x="5081" y="3495"/>
                  </a:cubicBezTo>
                  <a:lnTo>
                    <a:pt x="5074" y="3495"/>
                  </a:lnTo>
                  <a:cubicBezTo>
                    <a:pt x="3968" y="3280"/>
                    <a:pt x="2775" y="2513"/>
                    <a:pt x="1873" y="1314"/>
                  </a:cubicBezTo>
                  <a:cubicBezTo>
                    <a:pt x="1569" y="906"/>
                    <a:pt x="1310" y="467"/>
                    <a:pt x="110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3"/>
            <p:cNvSpPr/>
            <p:nvPr/>
          </p:nvSpPr>
          <p:spPr>
            <a:xfrm>
              <a:off x="750325" y="836800"/>
              <a:ext cx="18075" cy="34150"/>
            </a:xfrm>
            <a:custGeom>
              <a:avLst/>
              <a:gdLst/>
              <a:ahLst/>
              <a:cxnLst/>
              <a:rect l="l" t="t" r="r" b="b"/>
              <a:pathLst>
                <a:path w="723" h="1366" extrusionOk="0">
                  <a:moveTo>
                    <a:pt x="163" y="0"/>
                  </a:moveTo>
                  <a:cubicBezTo>
                    <a:pt x="114" y="104"/>
                    <a:pt x="59" y="204"/>
                    <a:pt x="0" y="301"/>
                  </a:cubicBezTo>
                  <a:lnTo>
                    <a:pt x="494" y="1366"/>
                  </a:lnTo>
                  <a:lnTo>
                    <a:pt x="526" y="1345"/>
                  </a:lnTo>
                  <a:lnTo>
                    <a:pt x="723" y="119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3"/>
            <p:cNvSpPr/>
            <p:nvPr/>
          </p:nvSpPr>
          <p:spPr>
            <a:xfrm>
              <a:off x="717825" y="875250"/>
              <a:ext cx="17650" cy="20325"/>
            </a:xfrm>
            <a:custGeom>
              <a:avLst/>
              <a:gdLst/>
              <a:ahLst/>
              <a:cxnLst/>
              <a:rect l="l" t="t" r="r" b="b"/>
              <a:pathLst>
                <a:path w="706" h="813" extrusionOk="0">
                  <a:moveTo>
                    <a:pt x="222" y="0"/>
                  </a:moveTo>
                  <a:lnTo>
                    <a:pt x="191" y="28"/>
                  </a:lnTo>
                  <a:cubicBezTo>
                    <a:pt x="170" y="45"/>
                    <a:pt x="146" y="59"/>
                    <a:pt x="125" y="76"/>
                  </a:cubicBezTo>
                  <a:lnTo>
                    <a:pt x="111" y="87"/>
                  </a:lnTo>
                  <a:lnTo>
                    <a:pt x="108" y="87"/>
                  </a:lnTo>
                  <a:cubicBezTo>
                    <a:pt x="104" y="90"/>
                    <a:pt x="101" y="94"/>
                    <a:pt x="97" y="97"/>
                  </a:cubicBezTo>
                  <a:lnTo>
                    <a:pt x="1" y="166"/>
                  </a:lnTo>
                  <a:lnTo>
                    <a:pt x="485" y="813"/>
                  </a:lnTo>
                  <a:lnTo>
                    <a:pt x="536" y="775"/>
                  </a:lnTo>
                  <a:lnTo>
                    <a:pt x="706" y="64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3"/>
            <p:cNvSpPr/>
            <p:nvPr/>
          </p:nvSpPr>
          <p:spPr>
            <a:xfrm>
              <a:off x="672200" y="896750"/>
              <a:ext cx="30525" cy="23550"/>
            </a:xfrm>
            <a:custGeom>
              <a:avLst/>
              <a:gdLst/>
              <a:ahLst/>
              <a:cxnLst/>
              <a:rect l="l" t="t" r="r" b="b"/>
              <a:pathLst>
                <a:path w="1221" h="942" extrusionOk="0">
                  <a:moveTo>
                    <a:pt x="336" y="1"/>
                  </a:moveTo>
                  <a:cubicBezTo>
                    <a:pt x="225" y="32"/>
                    <a:pt x="115" y="53"/>
                    <a:pt x="1" y="74"/>
                  </a:cubicBezTo>
                  <a:lnTo>
                    <a:pt x="996" y="941"/>
                  </a:lnTo>
                  <a:lnTo>
                    <a:pt x="1065" y="889"/>
                  </a:lnTo>
                  <a:lnTo>
                    <a:pt x="1221" y="772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3"/>
            <p:cNvSpPr/>
            <p:nvPr/>
          </p:nvSpPr>
          <p:spPr>
            <a:xfrm>
              <a:off x="690625" y="859950"/>
              <a:ext cx="99200" cy="81850"/>
            </a:xfrm>
            <a:custGeom>
              <a:avLst/>
              <a:gdLst/>
              <a:ahLst/>
              <a:cxnLst/>
              <a:rect l="l" t="t" r="r" b="b"/>
              <a:pathLst>
                <a:path w="3968" h="3274" extrusionOk="0">
                  <a:moveTo>
                    <a:pt x="3467" y="1"/>
                  </a:moveTo>
                  <a:lnTo>
                    <a:pt x="3138" y="246"/>
                  </a:lnTo>
                  <a:lnTo>
                    <a:pt x="3111" y="270"/>
                  </a:lnTo>
                  <a:lnTo>
                    <a:pt x="2914" y="419"/>
                  </a:lnTo>
                  <a:lnTo>
                    <a:pt x="2882" y="440"/>
                  </a:lnTo>
                  <a:lnTo>
                    <a:pt x="1846" y="1221"/>
                  </a:lnTo>
                  <a:lnTo>
                    <a:pt x="1794" y="1259"/>
                  </a:lnTo>
                  <a:lnTo>
                    <a:pt x="1624" y="1387"/>
                  </a:lnTo>
                  <a:lnTo>
                    <a:pt x="1573" y="1425"/>
                  </a:lnTo>
                  <a:lnTo>
                    <a:pt x="553" y="2192"/>
                  </a:lnTo>
                  <a:lnTo>
                    <a:pt x="484" y="2244"/>
                  </a:lnTo>
                  <a:lnTo>
                    <a:pt x="328" y="2361"/>
                  </a:lnTo>
                  <a:lnTo>
                    <a:pt x="256" y="2413"/>
                  </a:lnTo>
                  <a:lnTo>
                    <a:pt x="0" y="2607"/>
                  </a:lnTo>
                  <a:lnTo>
                    <a:pt x="501" y="3274"/>
                  </a:lnTo>
                  <a:lnTo>
                    <a:pt x="722" y="3111"/>
                  </a:lnTo>
                  <a:lnTo>
                    <a:pt x="3750" y="834"/>
                  </a:lnTo>
                  <a:lnTo>
                    <a:pt x="3968" y="668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3"/>
            <p:cNvSpPr/>
            <p:nvPr/>
          </p:nvSpPr>
          <p:spPr>
            <a:xfrm>
              <a:off x="708675" y="880775"/>
              <a:ext cx="80475" cy="63800"/>
            </a:xfrm>
            <a:custGeom>
              <a:avLst/>
              <a:gdLst/>
              <a:ahLst/>
              <a:cxnLst/>
              <a:rect l="l" t="t" r="r" b="b"/>
              <a:pathLst>
                <a:path w="3219" h="2552" extrusionOk="0">
                  <a:moveTo>
                    <a:pt x="3028" y="1"/>
                  </a:moveTo>
                  <a:lnTo>
                    <a:pt x="0" y="2278"/>
                  </a:lnTo>
                  <a:lnTo>
                    <a:pt x="270" y="2551"/>
                  </a:lnTo>
                  <a:lnTo>
                    <a:pt x="3218" y="339"/>
                  </a:lnTo>
                  <a:lnTo>
                    <a:pt x="302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3"/>
            <p:cNvSpPr/>
            <p:nvPr/>
          </p:nvSpPr>
          <p:spPr>
            <a:xfrm>
              <a:off x="708675" y="880775"/>
              <a:ext cx="112775" cy="108125"/>
            </a:xfrm>
            <a:custGeom>
              <a:avLst/>
              <a:gdLst/>
              <a:ahLst/>
              <a:cxnLst/>
              <a:rect l="l" t="t" r="r" b="b"/>
              <a:pathLst>
                <a:path w="4511" h="4325" extrusionOk="0">
                  <a:moveTo>
                    <a:pt x="3028" y="1"/>
                  </a:moveTo>
                  <a:lnTo>
                    <a:pt x="3218" y="339"/>
                  </a:lnTo>
                  <a:lnTo>
                    <a:pt x="270" y="2551"/>
                  </a:lnTo>
                  <a:lnTo>
                    <a:pt x="0" y="2278"/>
                  </a:lnTo>
                  <a:lnTo>
                    <a:pt x="0" y="2278"/>
                  </a:lnTo>
                  <a:lnTo>
                    <a:pt x="1760" y="4324"/>
                  </a:lnTo>
                  <a:lnTo>
                    <a:pt x="4511" y="2223"/>
                  </a:lnTo>
                  <a:lnTo>
                    <a:pt x="302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3"/>
            <p:cNvSpPr/>
            <p:nvPr/>
          </p:nvSpPr>
          <p:spPr>
            <a:xfrm>
              <a:off x="752650" y="936325"/>
              <a:ext cx="80300" cy="67775"/>
            </a:xfrm>
            <a:custGeom>
              <a:avLst/>
              <a:gdLst/>
              <a:ahLst/>
              <a:cxnLst/>
              <a:rect l="l" t="t" r="r" b="b"/>
              <a:pathLst>
                <a:path w="3212" h="2711" extrusionOk="0">
                  <a:moveTo>
                    <a:pt x="2752" y="1"/>
                  </a:moveTo>
                  <a:lnTo>
                    <a:pt x="1" y="2102"/>
                  </a:lnTo>
                  <a:lnTo>
                    <a:pt x="519" y="2710"/>
                  </a:lnTo>
                  <a:lnTo>
                    <a:pt x="3211" y="689"/>
                  </a:lnTo>
                  <a:lnTo>
                    <a:pt x="275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3"/>
            <p:cNvSpPr/>
            <p:nvPr/>
          </p:nvSpPr>
          <p:spPr>
            <a:xfrm>
              <a:off x="1394375" y="803700"/>
              <a:ext cx="53500" cy="19550"/>
            </a:xfrm>
            <a:custGeom>
              <a:avLst/>
              <a:gdLst/>
              <a:ahLst/>
              <a:cxnLst/>
              <a:rect l="l" t="t" r="r" b="b"/>
              <a:pathLst>
                <a:path w="2140" h="782" extrusionOk="0">
                  <a:moveTo>
                    <a:pt x="2095" y="1"/>
                  </a:moveTo>
                  <a:lnTo>
                    <a:pt x="426" y="122"/>
                  </a:lnTo>
                  <a:cubicBezTo>
                    <a:pt x="426" y="132"/>
                    <a:pt x="426" y="142"/>
                    <a:pt x="422" y="153"/>
                  </a:cubicBezTo>
                  <a:lnTo>
                    <a:pt x="236" y="167"/>
                  </a:lnTo>
                  <a:cubicBezTo>
                    <a:pt x="101" y="177"/>
                    <a:pt x="1" y="281"/>
                    <a:pt x="8" y="398"/>
                  </a:cubicBezTo>
                  <a:cubicBezTo>
                    <a:pt x="8" y="398"/>
                    <a:pt x="115" y="709"/>
                    <a:pt x="229" y="782"/>
                  </a:cubicBezTo>
                  <a:lnTo>
                    <a:pt x="2140" y="643"/>
                  </a:lnTo>
                  <a:lnTo>
                    <a:pt x="2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3"/>
            <p:cNvSpPr/>
            <p:nvPr/>
          </p:nvSpPr>
          <p:spPr>
            <a:xfrm>
              <a:off x="1374850" y="819775"/>
              <a:ext cx="75375" cy="111650"/>
            </a:xfrm>
            <a:custGeom>
              <a:avLst/>
              <a:gdLst/>
              <a:ahLst/>
              <a:cxnLst/>
              <a:rect l="l" t="t" r="r" b="b"/>
              <a:pathLst>
                <a:path w="3015" h="4466" extrusionOk="0">
                  <a:moveTo>
                    <a:pt x="2918" y="0"/>
                  </a:moveTo>
                  <a:lnTo>
                    <a:pt x="1010" y="139"/>
                  </a:lnTo>
                  <a:cubicBezTo>
                    <a:pt x="1024" y="146"/>
                    <a:pt x="1044" y="153"/>
                    <a:pt x="1062" y="153"/>
                  </a:cubicBezTo>
                  <a:lnTo>
                    <a:pt x="1141" y="146"/>
                  </a:lnTo>
                  <a:lnTo>
                    <a:pt x="1141" y="146"/>
                  </a:lnTo>
                  <a:cubicBezTo>
                    <a:pt x="982" y="1487"/>
                    <a:pt x="536" y="3011"/>
                    <a:pt x="0" y="4466"/>
                  </a:cubicBezTo>
                  <a:lnTo>
                    <a:pt x="1836" y="4338"/>
                  </a:lnTo>
                  <a:cubicBezTo>
                    <a:pt x="1905" y="3961"/>
                    <a:pt x="2278" y="1964"/>
                    <a:pt x="2271" y="1407"/>
                  </a:cubicBezTo>
                  <a:lnTo>
                    <a:pt x="3004" y="1355"/>
                  </a:lnTo>
                  <a:lnTo>
                    <a:pt x="3014" y="1355"/>
                  </a:lnTo>
                  <a:lnTo>
                    <a:pt x="2918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3"/>
            <p:cNvSpPr/>
            <p:nvPr/>
          </p:nvSpPr>
          <p:spPr>
            <a:xfrm>
              <a:off x="1403100" y="392075"/>
              <a:ext cx="21200" cy="97750"/>
            </a:xfrm>
            <a:custGeom>
              <a:avLst/>
              <a:gdLst/>
              <a:ahLst/>
              <a:cxnLst/>
              <a:rect l="l" t="t" r="r" b="b"/>
              <a:pathLst>
                <a:path w="848" h="3910" extrusionOk="0">
                  <a:moveTo>
                    <a:pt x="540" y="0"/>
                  </a:moveTo>
                  <a:lnTo>
                    <a:pt x="612" y="1055"/>
                  </a:lnTo>
                  <a:cubicBezTo>
                    <a:pt x="578" y="1072"/>
                    <a:pt x="554" y="1110"/>
                    <a:pt x="557" y="1148"/>
                  </a:cubicBezTo>
                  <a:lnTo>
                    <a:pt x="626" y="2129"/>
                  </a:lnTo>
                  <a:lnTo>
                    <a:pt x="554" y="2133"/>
                  </a:lnTo>
                  <a:cubicBezTo>
                    <a:pt x="464" y="2136"/>
                    <a:pt x="391" y="2209"/>
                    <a:pt x="391" y="2299"/>
                  </a:cubicBezTo>
                  <a:cubicBezTo>
                    <a:pt x="395" y="2323"/>
                    <a:pt x="402" y="2351"/>
                    <a:pt x="415" y="2371"/>
                  </a:cubicBezTo>
                  <a:lnTo>
                    <a:pt x="339" y="2375"/>
                  </a:lnTo>
                  <a:cubicBezTo>
                    <a:pt x="205" y="2385"/>
                    <a:pt x="101" y="2489"/>
                    <a:pt x="111" y="2606"/>
                  </a:cubicBezTo>
                  <a:lnTo>
                    <a:pt x="122" y="2758"/>
                  </a:lnTo>
                  <a:cubicBezTo>
                    <a:pt x="125" y="2793"/>
                    <a:pt x="135" y="2824"/>
                    <a:pt x="156" y="2852"/>
                  </a:cubicBezTo>
                  <a:cubicBezTo>
                    <a:pt x="63" y="2883"/>
                    <a:pt x="1" y="2973"/>
                    <a:pt x="4" y="3070"/>
                  </a:cubicBezTo>
                  <a:cubicBezTo>
                    <a:pt x="4" y="3070"/>
                    <a:pt x="156" y="3826"/>
                    <a:pt x="288" y="3909"/>
                  </a:cubicBezTo>
                  <a:lnTo>
                    <a:pt x="847" y="386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3"/>
            <p:cNvSpPr/>
            <p:nvPr/>
          </p:nvSpPr>
          <p:spPr>
            <a:xfrm>
              <a:off x="1405000" y="488750"/>
              <a:ext cx="41675" cy="318000"/>
            </a:xfrm>
            <a:custGeom>
              <a:avLst/>
              <a:gdLst/>
              <a:ahLst/>
              <a:cxnLst/>
              <a:rect l="l" t="t" r="r" b="b"/>
              <a:pathLst>
                <a:path w="1667" h="12720" extrusionOk="0">
                  <a:moveTo>
                    <a:pt x="771" y="1"/>
                  </a:moveTo>
                  <a:lnTo>
                    <a:pt x="212" y="42"/>
                  </a:lnTo>
                  <a:cubicBezTo>
                    <a:pt x="218" y="46"/>
                    <a:pt x="225" y="49"/>
                    <a:pt x="236" y="49"/>
                  </a:cubicBezTo>
                  <a:lnTo>
                    <a:pt x="267" y="49"/>
                  </a:lnTo>
                  <a:cubicBezTo>
                    <a:pt x="637" y="4760"/>
                    <a:pt x="139" y="11085"/>
                    <a:pt x="1" y="12720"/>
                  </a:cubicBezTo>
                  <a:lnTo>
                    <a:pt x="1667" y="12602"/>
                  </a:lnTo>
                  <a:lnTo>
                    <a:pt x="77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3"/>
            <p:cNvSpPr/>
            <p:nvPr/>
          </p:nvSpPr>
          <p:spPr>
            <a:xfrm>
              <a:off x="1307800" y="957425"/>
              <a:ext cx="151750" cy="121500"/>
            </a:xfrm>
            <a:custGeom>
              <a:avLst/>
              <a:gdLst/>
              <a:ahLst/>
              <a:cxnLst/>
              <a:rect l="l" t="t" r="r" b="b"/>
              <a:pathLst>
                <a:path w="6070" h="4860" extrusionOk="0">
                  <a:moveTo>
                    <a:pt x="5994" y="0"/>
                  </a:moveTo>
                  <a:lnTo>
                    <a:pt x="2171" y="270"/>
                  </a:lnTo>
                  <a:cubicBezTo>
                    <a:pt x="1528" y="1839"/>
                    <a:pt x="802" y="3370"/>
                    <a:pt x="1" y="4860"/>
                  </a:cubicBezTo>
                  <a:lnTo>
                    <a:pt x="2530" y="4680"/>
                  </a:lnTo>
                  <a:lnTo>
                    <a:pt x="2655" y="4673"/>
                  </a:lnTo>
                  <a:cubicBezTo>
                    <a:pt x="2568" y="2824"/>
                    <a:pt x="4072" y="1227"/>
                    <a:pt x="6059" y="1075"/>
                  </a:cubicBezTo>
                  <a:lnTo>
                    <a:pt x="6070" y="1075"/>
                  </a:lnTo>
                  <a:lnTo>
                    <a:pt x="599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3"/>
            <p:cNvSpPr/>
            <p:nvPr/>
          </p:nvSpPr>
          <p:spPr>
            <a:xfrm>
              <a:off x="1360075" y="927175"/>
              <a:ext cx="97500" cy="37000"/>
            </a:xfrm>
            <a:custGeom>
              <a:avLst/>
              <a:gdLst/>
              <a:ahLst/>
              <a:cxnLst/>
              <a:rect l="l" t="t" r="r" b="b"/>
              <a:pathLst>
                <a:path w="3900" h="1480" extrusionOk="0">
                  <a:moveTo>
                    <a:pt x="3806" y="1"/>
                  </a:moveTo>
                  <a:lnTo>
                    <a:pt x="2413" y="101"/>
                  </a:lnTo>
                  <a:cubicBezTo>
                    <a:pt x="2413" y="101"/>
                    <a:pt x="2416" y="77"/>
                    <a:pt x="2427" y="39"/>
                  </a:cubicBezTo>
                  <a:lnTo>
                    <a:pt x="2427" y="39"/>
                  </a:lnTo>
                  <a:lnTo>
                    <a:pt x="591" y="166"/>
                  </a:lnTo>
                  <a:lnTo>
                    <a:pt x="581" y="198"/>
                  </a:lnTo>
                  <a:lnTo>
                    <a:pt x="0" y="239"/>
                  </a:lnTo>
                  <a:lnTo>
                    <a:pt x="87" y="1466"/>
                  </a:lnTo>
                  <a:cubicBezTo>
                    <a:pt x="87" y="1469"/>
                    <a:pt x="83" y="1476"/>
                    <a:pt x="80" y="1480"/>
                  </a:cubicBezTo>
                  <a:lnTo>
                    <a:pt x="3899" y="1210"/>
                  </a:lnTo>
                  <a:lnTo>
                    <a:pt x="381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3"/>
            <p:cNvSpPr/>
            <p:nvPr/>
          </p:nvSpPr>
          <p:spPr>
            <a:xfrm>
              <a:off x="1455475" y="919475"/>
              <a:ext cx="98250" cy="37875"/>
            </a:xfrm>
            <a:custGeom>
              <a:avLst/>
              <a:gdLst/>
              <a:ahLst/>
              <a:cxnLst/>
              <a:rect l="l" t="t" r="r" b="b"/>
              <a:pathLst>
                <a:path w="3930" h="1515" extrusionOk="0">
                  <a:moveTo>
                    <a:pt x="3816" y="1"/>
                  </a:moveTo>
                  <a:lnTo>
                    <a:pt x="3252" y="42"/>
                  </a:lnTo>
                  <a:lnTo>
                    <a:pt x="3239" y="15"/>
                  </a:lnTo>
                  <a:lnTo>
                    <a:pt x="1400" y="146"/>
                  </a:lnTo>
                  <a:cubicBezTo>
                    <a:pt x="1410" y="167"/>
                    <a:pt x="1417" y="188"/>
                    <a:pt x="1428" y="205"/>
                  </a:cubicBezTo>
                  <a:lnTo>
                    <a:pt x="14" y="305"/>
                  </a:lnTo>
                  <a:lnTo>
                    <a:pt x="0" y="305"/>
                  </a:lnTo>
                  <a:lnTo>
                    <a:pt x="87" y="1515"/>
                  </a:lnTo>
                  <a:lnTo>
                    <a:pt x="3930" y="1242"/>
                  </a:lnTo>
                  <a:lnTo>
                    <a:pt x="3902" y="1193"/>
                  </a:lnTo>
                  <a:lnTo>
                    <a:pt x="381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3"/>
            <p:cNvSpPr/>
            <p:nvPr/>
          </p:nvSpPr>
          <p:spPr>
            <a:xfrm>
              <a:off x="1457625" y="950600"/>
              <a:ext cx="166100" cy="110625"/>
            </a:xfrm>
            <a:custGeom>
              <a:avLst/>
              <a:gdLst/>
              <a:ahLst/>
              <a:cxnLst/>
              <a:rect l="l" t="t" r="r" b="b"/>
              <a:pathLst>
                <a:path w="6644" h="4425" extrusionOk="0">
                  <a:moveTo>
                    <a:pt x="3844" y="0"/>
                  </a:moveTo>
                  <a:lnTo>
                    <a:pt x="1" y="273"/>
                  </a:lnTo>
                  <a:lnTo>
                    <a:pt x="77" y="1348"/>
                  </a:lnTo>
                  <a:lnTo>
                    <a:pt x="90" y="1348"/>
                  </a:lnTo>
                  <a:cubicBezTo>
                    <a:pt x="185" y="1341"/>
                    <a:pt x="280" y="1338"/>
                    <a:pt x="374" y="1338"/>
                  </a:cubicBezTo>
                  <a:cubicBezTo>
                    <a:pt x="2249" y="1338"/>
                    <a:pt x="3825" y="2666"/>
                    <a:pt x="3992" y="4424"/>
                  </a:cubicBezTo>
                  <a:lnTo>
                    <a:pt x="4176" y="4414"/>
                  </a:lnTo>
                  <a:lnTo>
                    <a:pt x="6643" y="4237"/>
                  </a:lnTo>
                  <a:cubicBezTo>
                    <a:pt x="5638" y="2872"/>
                    <a:pt x="4704" y="1459"/>
                    <a:pt x="38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3"/>
            <p:cNvSpPr/>
            <p:nvPr/>
          </p:nvSpPr>
          <p:spPr>
            <a:xfrm>
              <a:off x="1417350" y="392000"/>
              <a:ext cx="25525" cy="96775"/>
            </a:xfrm>
            <a:custGeom>
              <a:avLst/>
              <a:gdLst/>
              <a:ahLst/>
              <a:cxnLst/>
              <a:rect l="l" t="t" r="r" b="b"/>
              <a:pathLst>
                <a:path w="1021" h="3871" extrusionOk="0">
                  <a:moveTo>
                    <a:pt x="60" y="0"/>
                  </a:moveTo>
                  <a:lnTo>
                    <a:pt x="18" y="3"/>
                  </a:lnTo>
                  <a:lnTo>
                    <a:pt x="1" y="3"/>
                  </a:lnTo>
                  <a:lnTo>
                    <a:pt x="277" y="3871"/>
                  </a:lnTo>
                  <a:lnTo>
                    <a:pt x="865" y="3826"/>
                  </a:lnTo>
                  <a:cubicBezTo>
                    <a:pt x="979" y="3733"/>
                    <a:pt x="1021" y="2958"/>
                    <a:pt x="1021" y="2958"/>
                  </a:cubicBezTo>
                  <a:cubicBezTo>
                    <a:pt x="1010" y="2865"/>
                    <a:pt x="938" y="2786"/>
                    <a:pt x="844" y="2768"/>
                  </a:cubicBezTo>
                  <a:cubicBezTo>
                    <a:pt x="858" y="2737"/>
                    <a:pt x="865" y="2703"/>
                    <a:pt x="865" y="2668"/>
                  </a:cubicBezTo>
                  <a:lnTo>
                    <a:pt x="855" y="2520"/>
                  </a:lnTo>
                  <a:cubicBezTo>
                    <a:pt x="845" y="2408"/>
                    <a:pt x="742" y="2322"/>
                    <a:pt x="617" y="2322"/>
                  </a:cubicBezTo>
                  <a:cubicBezTo>
                    <a:pt x="610" y="2322"/>
                    <a:pt x="603" y="2322"/>
                    <a:pt x="595" y="2323"/>
                  </a:cubicBezTo>
                  <a:lnTo>
                    <a:pt x="516" y="2329"/>
                  </a:lnTo>
                  <a:cubicBezTo>
                    <a:pt x="526" y="2305"/>
                    <a:pt x="533" y="2278"/>
                    <a:pt x="530" y="2253"/>
                  </a:cubicBezTo>
                  <a:cubicBezTo>
                    <a:pt x="520" y="2170"/>
                    <a:pt x="448" y="2111"/>
                    <a:pt x="366" y="2111"/>
                  </a:cubicBezTo>
                  <a:cubicBezTo>
                    <a:pt x="360" y="2111"/>
                    <a:pt x="353" y="2111"/>
                    <a:pt x="347" y="2112"/>
                  </a:cubicBezTo>
                  <a:lnTo>
                    <a:pt x="274" y="2119"/>
                  </a:lnTo>
                  <a:lnTo>
                    <a:pt x="205" y="1137"/>
                  </a:lnTo>
                  <a:cubicBezTo>
                    <a:pt x="201" y="1099"/>
                    <a:pt x="174" y="1065"/>
                    <a:pt x="136" y="105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3"/>
            <p:cNvSpPr/>
            <p:nvPr/>
          </p:nvSpPr>
          <p:spPr>
            <a:xfrm>
              <a:off x="1424275" y="487725"/>
              <a:ext cx="64750" cy="316000"/>
            </a:xfrm>
            <a:custGeom>
              <a:avLst/>
              <a:gdLst/>
              <a:ahLst/>
              <a:cxnLst/>
              <a:rect l="l" t="t" r="r" b="b"/>
              <a:pathLst>
                <a:path w="2590" h="12640" extrusionOk="0">
                  <a:moveTo>
                    <a:pt x="588" y="0"/>
                  </a:moveTo>
                  <a:lnTo>
                    <a:pt x="0" y="45"/>
                  </a:lnTo>
                  <a:lnTo>
                    <a:pt x="899" y="12640"/>
                  </a:lnTo>
                  <a:lnTo>
                    <a:pt x="2589" y="12522"/>
                  </a:lnTo>
                  <a:cubicBezTo>
                    <a:pt x="2216" y="10918"/>
                    <a:pt x="833" y="4732"/>
                    <a:pt x="533" y="14"/>
                  </a:cubicBezTo>
                  <a:lnTo>
                    <a:pt x="564" y="11"/>
                  </a:lnTo>
                  <a:cubicBezTo>
                    <a:pt x="571" y="11"/>
                    <a:pt x="581" y="7"/>
                    <a:pt x="5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3"/>
            <p:cNvSpPr/>
            <p:nvPr/>
          </p:nvSpPr>
          <p:spPr>
            <a:xfrm>
              <a:off x="1446750" y="800775"/>
              <a:ext cx="54100" cy="19025"/>
            </a:xfrm>
            <a:custGeom>
              <a:avLst/>
              <a:gdLst/>
              <a:ahLst/>
              <a:cxnLst/>
              <a:rect l="l" t="t" r="r" b="b"/>
              <a:pathLst>
                <a:path w="2164" h="761" extrusionOk="0">
                  <a:moveTo>
                    <a:pt x="1690" y="0"/>
                  </a:moveTo>
                  <a:lnTo>
                    <a:pt x="0" y="118"/>
                  </a:lnTo>
                  <a:lnTo>
                    <a:pt x="42" y="760"/>
                  </a:lnTo>
                  <a:lnTo>
                    <a:pt x="1994" y="622"/>
                  </a:lnTo>
                  <a:cubicBezTo>
                    <a:pt x="2101" y="536"/>
                    <a:pt x="2164" y="214"/>
                    <a:pt x="2164" y="214"/>
                  </a:cubicBezTo>
                  <a:cubicBezTo>
                    <a:pt x="2154" y="103"/>
                    <a:pt x="2051" y="17"/>
                    <a:pt x="1926" y="17"/>
                  </a:cubicBezTo>
                  <a:cubicBezTo>
                    <a:pt x="1919" y="17"/>
                    <a:pt x="1912" y="17"/>
                    <a:pt x="1904" y="17"/>
                  </a:cubicBezTo>
                  <a:lnTo>
                    <a:pt x="1697" y="31"/>
                  </a:lnTo>
                  <a:cubicBezTo>
                    <a:pt x="1694" y="21"/>
                    <a:pt x="1694" y="10"/>
                    <a:pt x="169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3"/>
            <p:cNvSpPr/>
            <p:nvPr/>
          </p:nvSpPr>
          <p:spPr>
            <a:xfrm>
              <a:off x="1447775" y="816325"/>
              <a:ext cx="88675" cy="106900"/>
            </a:xfrm>
            <a:custGeom>
              <a:avLst/>
              <a:gdLst/>
              <a:ahLst/>
              <a:cxnLst/>
              <a:rect l="l" t="t" r="r" b="b"/>
              <a:pathLst>
                <a:path w="3547" h="4276" extrusionOk="0">
                  <a:moveTo>
                    <a:pt x="1957" y="0"/>
                  </a:moveTo>
                  <a:lnTo>
                    <a:pt x="1" y="138"/>
                  </a:lnTo>
                  <a:lnTo>
                    <a:pt x="97" y="1493"/>
                  </a:lnTo>
                  <a:lnTo>
                    <a:pt x="111" y="1493"/>
                  </a:lnTo>
                  <a:lnTo>
                    <a:pt x="847" y="1441"/>
                  </a:lnTo>
                  <a:cubicBezTo>
                    <a:pt x="847" y="1441"/>
                    <a:pt x="1414" y="3615"/>
                    <a:pt x="1704" y="4276"/>
                  </a:cubicBezTo>
                  <a:lnTo>
                    <a:pt x="3547" y="4148"/>
                  </a:lnTo>
                  <a:cubicBezTo>
                    <a:pt x="2814" y="2779"/>
                    <a:pt x="2154" y="1331"/>
                    <a:pt x="1808" y="28"/>
                  </a:cubicBezTo>
                  <a:lnTo>
                    <a:pt x="1908" y="21"/>
                  </a:lnTo>
                  <a:cubicBezTo>
                    <a:pt x="1926" y="21"/>
                    <a:pt x="1943" y="11"/>
                    <a:pt x="19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3"/>
            <p:cNvSpPr/>
            <p:nvPr/>
          </p:nvSpPr>
          <p:spPr>
            <a:xfrm>
              <a:off x="2478050" y="1917975"/>
              <a:ext cx="17050" cy="23600"/>
            </a:xfrm>
            <a:custGeom>
              <a:avLst/>
              <a:gdLst/>
              <a:ahLst/>
              <a:cxnLst/>
              <a:rect l="l" t="t" r="r" b="b"/>
              <a:pathLst>
                <a:path w="682" h="944" extrusionOk="0">
                  <a:moveTo>
                    <a:pt x="67" y="0"/>
                  </a:moveTo>
                  <a:lnTo>
                    <a:pt x="1" y="899"/>
                  </a:lnTo>
                  <a:lnTo>
                    <a:pt x="616" y="944"/>
                  </a:lnTo>
                  <a:lnTo>
                    <a:pt x="682" y="4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3"/>
            <p:cNvSpPr/>
            <p:nvPr/>
          </p:nvSpPr>
          <p:spPr>
            <a:xfrm>
              <a:off x="2342925" y="1759150"/>
              <a:ext cx="248875" cy="242150"/>
            </a:xfrm>
            <a:custGeom>
              <a:avLst/>
              <a:gdLst/>
              <a:ahLst/>
              <a:cxnLst/>
              <a:rect l="l" t="t" r="r" b="b"/>
              <a:pathLst>
                <a:path w="9955" h="9686" extrusionOk="0">
                  <a:moveTo>
                    <a:pt x="650" y="1"/>
                  </a:moveTo>
                  <a:lnTo>
                    <a:pt x="1" y="8963"/>
                  </a:lnTo>
                  <a:lnTo>
                    <a:pt x="2219" y="9125"/>
                  </a:lnTo>
                  <a:lnTo>
                    <a:pt x="2285" y="8157"/>
                  </a:lnTo>
                  <a:lnTo>
                    <a:pt x="2914" y="8206"/>
                  </a:lnTo>
                  <a:lnTo>
                    <a:pt x="2845" y="9167"/>
                  </a:lnTo>
                  <a:lnTo>
                    <a:pt x="6256" y="9416"/>
                  </a:lnTo>
                  <a:lnTo>
                    <a:pt x="6256" y="9391"/>
                  </a:lnTo>
                  <a:lnTo>
                    <a:pt x="6833" y="9436"/>
                  </a:lnTo>
                  <a:lnTo>
                    <a:pt x="6833" y="9460"/>
                  </a:lnTo>
                  <a:lnTo>
                    <a:pt x="9954" y="9685"/>
                  </a:lnTo>
                  <a:cubicBezTo>
                    <a:pt x="9951" y="9640"/>
                    <a:pt x="9930" y="9599"/>
                    <a:pt x="9899" y="9568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3"/>
            <p:cNvSpPr/>
            <p:nvPr/>
          </p:nvSpPr>
          <p:spPr>
            <a:xfrm>
              <a:off x="2326000" y="1983200"/>
              <a:ext cx="265975" cy="232550"/>
            </a:xfrm>
            <a:custGeom>
              <a:avLst/>
              <a:gdLst/>
              <a:ahLst/>
              <a:cxnLst/>
              <a:rect l="l" t="t" r="r" b="b"/>
              <a:pathLst>
                <a:path w="10639" h="9302" extrusionOk="0">
                  <a:moveTo>
                    <a:pt x="4929" y="1504"/>
                  </a:moveTo>
                  <a:lnTo>
                    <a:pt x="5475" y="1546"/>
                  </a:lnTo>
                  <a:lnTo>
                    <a:pt x="5381" y="2842"/>
                  </a:lnTo>
                  <a:lnTo>
                    <a:pt x="4835" y="2800"/>
                  </a:lnTo>
                  <a:lnTo>
                    <a:pt x="4929" y="1504"/>
                  </a:lnTo>
                  <a:close/>
                  <a:moveTo>
                    <a:pt x="2354" y="3841"/>
                  </a:moveTo>
                  <a:lnTo>
                    <a:pt x="2941" y="3886"/>
                  </a:lnTo>
                  <a:lnTo>
                    <a:pt x="2848" y="5161"/>
                  </a:lnTo>
                  <a:lnTo>
                    <a:pt x="2260" y="5119"/>
                  </a:lnTo>
                  <a:lnTo>
                    <a:pt x="2354" y="3841"/>
                  </a:lnTo>
                  <a:close/>
                  <a:moveTo>
                    <a:pt x="678" y="1"/>
                  </a:moveTo>
                  <a:lnTo>
                    <a:pt x="0" y="9301"/>
                  </a:lnTo>
                  <a:lnTo>
                    <a:pt x="7859" y="2901"/>
                  </a:lnTo>
                  <a:lnTo>
                    <a:pt x="7873" y="2907"/>
                  </a:lnTo>
                  <a:lnTo>
                    <a:pt x="10555" y="896"/>
                  </a:lnTo>
                  <a:cubicBezTo>
                    <a:pt x="10607" y="858"/>
                    <a:pt x="10638" y="789"/>
                    <a:pt x="10631" y="723"/>
                  </a:cubicBezTo>
                  <a:lnTo>
                    <a:pt x="7510" y="498"/>
                  </a:lnTo>
                  <a:lnTo>
                    <a:pt x="7427" y="1649"/>
                  </a:lnTo>
                  <a:lnTo>
                    <a:pt x="6847" y="1608"/>
                  </a:lnTo>
                  <a:lnTo>
                    <a:pt x="6933" y="454"/>
                  </a:lnTo>
                  <a:lnTo>
                    <a:pt x="3522" y="205"/>
                  </a:lnTo>
                  <a:lnTo>
                    <a:pt x="3494" y="575"/>
                  </a:lnTo>
                  <a:lnTo>
                    <a:pt x="2865" y="530"/>
                  </a:lnTo>
                  <a:lnTo>
                    <a:pt x="2893" y="16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3"/>
            <p:cNvSpPr/>
            <p:nvPr/>
          </p:nvSpPr>
          <p:spPr>
            <a:xfrm>
              <a:off x="2442550" y="1887650"/>
              <a:ext cx="15675" cy="23600"/>
            </a:xfrm>
            <a:custGeom>
              <a:avLst/>
              <a:gdLst/>
              <a:ahLst/>
              <a:cxnLst/>
              <a:rect l="l" t="t" r="r" b="b"/>
              <a:pathLst>
                <a:path w="627" h="944" extrusionOk="0">
                  <a:moveTo>
                    <a:pt x="66" y="0"/>
                  </a:moveTo>
                  <a:lnTo>
                    <a:pt x="1" y="902"/>
                  </a:lnTo>
                  <a:lnTo>
                    <a:pt x="560" y="944"/>
                  </a:lnTo>
                  <a:lnTo>
                    <a:pt x="626" y="4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3"/>
            <p:cNvSpPr/>
            <p:nvPr/>
          </p:nvSpPr>
          <p:spPr>
            <a:xfrm>
              <a:off x="2384150" y="1823025"/>
              <a:ext cx="14175" cy="22300"/>
            </a:xfrm>
            <a:custGeom>
              <a:avLst/>
              <a:gdLst/>
              <a:ahLst/>
              <a:cxnLst/>
              <a:rect l="l" t="t" r="r" b="b"/>
              <a:pathLst>
                <a:path w="567" h="892" extrusionOk="0">
                  <a:moveTo>
                    <a:pt x="62" y="0"/>
                  </a:moveTo>
                  <a:lnTo>
                    <a:pt x="0" y="857"/>
                  </a:lnTo>
                  <a:lnTo>
                    <a:pt x="505" y="892"/>
                  </a:lnTo>
                  <a:lnTo>
                    <a:pt x="567" y="3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3"/>
            <p:cNvSpPr/>
            <p:nvPr/>
          </p:nvSpPr>
          <p:spPr>
            <a:xfrm>
              <a:off x="2400050" y="1864150"/>
              <a:ext cx="15400" cy="27925"/>
            </a:xfrm>
            <a:custGeom>
              <a:avLst/>
              <a:gdLst/>
              <a:ahLst/>
              <a:cxnLst/>
              <a:rect l="l" t="t" r="r" b="b"/>
              <a:pathLst>
                <a:path w="616" h="1117" extrusionOk="0">
                  <a:moveTo>
                    <a:pt x="80" y="0"/>
                  </a:moveTo>
                  <a:lnTo>
                    <a:pt x="0" y="1079"/>
                  </a:lnTo>
                  <a:lnTo>
                    <a:pt x="536" y="1117"/>
                  </a:lnTo>
                  <a:lnTo>
                    <a:pt x="615" y="3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3"/>
            <p:cNvSpPr/>
            <p:nvPr/>
          </p:nvSpPr>
          <p:spPr>
            <a:xfrm>
              <a:off x="2457250" y="1287125"/>
              <a:ext cx="42525" cy="29675"/>
            </a:xfrm>
            <a:custGeom>
              <a:avLst/>
              <a:gdLst/>
              <a:ahLst/>
              <a:cxnLst/>
              <a:rect l="l" t="t" r="r" b="b"/>
              <a:pathLst>
                <a:path w="1701" h="1187" extrusionOk="0">
                  <a:moveTo>
                    <a:pt x="1510" y="1"/>
                  </a:moveTo>
                  <a:lnTo>
                    <a:pt x="0" y="855"/>
                  </a:lnTo>
                  <a:lnTo>
                    <a:pt x="187" y="1186"/>
                  </a:lnTo>
                  <a:lnTo>
                    <a:pt x="1700" y="336"/>
                  </a:lnTo>
                  <a:lnTo>
                    <a:pt x="151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3"/>
            <p:cNvSpPr/>
            <p:nvPr/>
          </p:nvSpPr>
          <p:spPr>
            <a:xfrm>
              <a:off x="2237500" y="1343050"/>
              <a:ext cx="303225" cy="271750"/>
            </a:xfrm>
            <a:custGeom>
              <a:avLst/>
              <a:gdLst/>
              <a:ahLst/>
              <a:cxnLst/>
              <a:rect l="l" t="t" r="r" b="b"/>
              <a:pathLst>
                <a:path w="12129" h="10870" extrusionOk="0">
                  <a:moveTo>
                    <a:pt x="9237" y="3917"/>
                  </a:moveTo>
                  <a:cubicBezTo>
                    <a:pt x="9351" y="3917"/>
                    <a:pt x="9496" y="3957"/>
                    <a:pt x="9592" y="4127"/>
                  </a:cubicBezTo>
                  <a:cubicBezTo>
                    <a:pt x="9768" y="4445"/>
                    <a:pt x="9474" y="4680"/>
                    <a:pt x="9474" y="4680"/>
                  </a:cubicBezTo>
                  <a:lnTo>
                    <a:pt x="8230" y="5381"/>
                  </a:lnTo>
                  <a:lnTo>
                    <a:pt x="7815" y="4649"/>
                  </a:lnTo>
                  <a:lnTo>
                    <a:pt x="9063" y="3947"/>
                  </a:lnTo>
                  <a:cubicBezTo>
                    <a:pt x="9063" y="3947"/>
                    <a:pt x="9139" y="3917"/>
                    <a:pt x="9237" y="3917"/>
                  </a:cubicBezTo>
                  <a:close/>
                  <a:moveTo>
                    <a:pt x="2268" y="4213"/>
                  </a:moveTo>
                  <a:lnTo>
                    <a:pt x="2680" y="4949"/>
                  </a:lnTo>
                  <a:lnTo>
                    <a:pt x="1021" y="5882"/>
                  </a:lnTo>
                  <a:lnTo>
                    <a:pt x="609" y="5150"/>
                  </a:lnTo>
                  <a:lnTo>
                    <a:pt x="2268" y="4213"/>
                  </a:lnTo>
                  <a:close/>
                  <a:moveTo>
                    <a:pt x="9848" y="5015"/>
                  </a:moveTo>
                  <a:cubicBezTo>
                    <a:pt x="9963" y="5015"/>
                    <a:pt x="10113" y="5054"/>
                    <a:pt x="10211" y="5226"/>
                  </a:cubicBezTo>
                  <a:cubicBezTo>
                    <a:pt x="10387" y="5540"/>
                    <a:pt x="10086" y="5772"/>
                    <a:pt x="10086" y="5772"/>
                  </a:cubicBezTo>
                  <a:lnTo>
                    <a:pt x="8842" y="6473"/>
                  </a:lnTo>
                  <a:lnTo>
                    <a:pt x="8434" y="5741"/>
                  </a:lnTo>
                  <a:lnTo>
                    <a:pt x="9678" y="5043"/>
                  </a:lnTo>
                  <a:cubicBezTo>
                    <a:pt x="9678" y="5043"/>
                    <a:pt x="9751" y="5015"/>
                    <a:pt x="9848" y="5015"/>
                  </a:cubicBezTo>
                  <a:close/>
                  <a:moveTo>
                    <a:pt x="3824" y="6988"/>
                  </a:moveTo>
                  <a:lnTo>
                    <a:pt x="4235" y="7718"/>
                  </a:lnTo>
                  <a:lnTo>
                    <a:pt x="2579" y="8651"/>
                  </a:lnTo>
                  <a:lnTo>
                    <a:pt x="2168" y="7918"/>
                  </a:lnTo>
                  <a:lnTo>
                    <a:pt x="3824" y="6988"/>
                  </a:lnTo>
                  <a:close/>
                  <a:moveTo>
                    <a:pt x="4439" y="8077"/>
                  </a:moveTo>
                  <a:lnTo>
                    <a:pt x="4850" y="8813"/>
                  </a:lnTo>
                  <a:lnTo>
                    <a:pt x="3195" y="9746"/>
                  </a:lnTo>
                  <a:lnTo>
                    <a:pt x="2783" y="9010"/>
                  </a:lnTo>
                  <a:lnTo>
                    <a:pt x="4439" y="8077"/>
                  </a:lnTo>
                  <a:close/>
                  <a:moveTo>
                    <a:pt x="9101" y="0"/>
                  </a:moveTo>
                  <a:lnTo>
                    <a:pt x="8406" y="397"/>
                  </a:lnTo>
                  <a:cubicBezTo>
                    <a:pt x="8410" y="404"/>
                    <a:pt x="8413" y="411"/>
                    <a:pt x="8417" y="415"/>
                  </a:cubicBezTo>
                  <a:cubicBezTo>
                    <a:pt x="8427" y="436"/>
                    <a:pt x="8441" y="453"/>
                    <a:pt x="8451" y="470"/>
                  </a:cubicBezTo>
                  <a:cubicBezTo>
                    <a:pt x="8845" y="1234"/>
                    <a:pt x="8562" y="2174"/>
                    <a:pt x="7815" y="2596"/>
                  </a:cubicBezTo>
                  <a:cubicBezTo>
                    <a:pt x="7568" y="2735"/>
                    <a:pt x="7299" y="2801"/>
                    <a:pt x="7034" y="2801"/>
                  </a:cubicBezTo>
                  <a:cubicBezTo>
                    <a:pt x="6495" y="2801"/>
                    <a:pt x="5970" y="2528"/>
                    <a:pt x="5669" y="2039"/>
                  </a:cubicBezTo>
                  <a:cubicBezTo>
                    <a:pt x="5659" y="2018"/>
                    <a:pt x="5648" y="2001"/>
                    <a:pt x="5641" y="1980"/>
                  </a:cubicBezTo>
                  <a:lnTo>
                    <a:pt x="1" y="5205"/>
                  </a:lnTo>
                  <a:lnTo>
                    <a:pt x="3191" y="10870"/>
                  </a:lnTo>
                  <a:lnTo>
                    <a:pt x="10418" y="6802"/>
                  </a:lnTo>
                  <a:lnTo>
                    <a:pt x="10235" y="6467"/>
                  </a:lnTo>
                  <a:lnTo>
                    <a:pt x="12129" y="5402"/>
                  </a:lnTo>
                  <a:lnTo>
                    <a:pt x="910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3"/>
            <p:cNvSpPr/>
            <p:nvPr/>
          </p:nvSpPr>
          <p:spPr>
            <a:xfrm>
              <a:off x="2465025" y="1308400"/>
              <a:ext cx="136875" cy="169725"/>
            </a:xfrm>
            <a:custGeom>
              <a:avLst/>
              <a:gdLst/>
              <a:ahLst/>
              <a:cxnLst/>
              <a:rect l="l" t="t" r="r" b="b"/>
              <a:pathLst>
                <a:path w="5475" h="6789" extrusionOk="0">
                  <a:moveTo>
                    <a:pt x="1970" y="522"/>
                  </a:moveTo>
                  <a:lnTo>
                    <a:pt x="2157" y="857"/>
                  </a:lnTo>
                  <a:lnTo>
                    <a:pt x="646" y="1707"/>
                  </a:lnTo>
                  <a:lnTo>
                    <a:pt x="456" y="1372"/>
                  </a:lnTo>
                  <a:lnTo>
                    <a:pt x="1970" y="522"/>
                  </a:lnTo>
                  <a:close/>
                  <a:moveTo>
                    <a:pt x="2357" y="1206"/>
                  </a:moveTo>
                  <a:lnTo>
                    <a:pt x="2544" y="1542"/>
                  </a:lnTo>
                  <a:lnTo>
                    <a:pt x="1034" y="2392"/>
                  </a:lnTo>
                  <a:lnTo>
                    <a:pt x="843" y="2057"/>
                  </a:lnTo>
                  <a:lnTo>
                    <a:pt x="2357" y="1206"/>
                  </a:lnTo>
                  <a:close/>
                  <a:moveTo>
                    <a:pt x="2430" y="0"/>
                  </a:moveTo>
                  <a:lnTo>
                    <a:pt x="0" y="1389"/>
                  </a:lnTo>
                  <a:lnTo>
                    <a:pt x="3028" y="6788"/>
                  </a:lnTo>
                  <a:lnTo>
                    <a:pt x="5475" y="5412"/>
                  </a:lnTo>
                  <a:lnTo>
                    <a:pt x="5461" y="5388"/>
                  </a:lnTo>
                  <a:lnTo>
                    <a:pt x="5419" y="5309"/>
                  </a:lnTo>
                  <a:lnTo>
                    <a:pt x="5409" y="5316"/>
                  </a:lnTo>
                  <a:lnTo>
                    <a:pt x="4766" y="4168"/>
                  </a:lnTo>
                  <a:lnTo>
                    <a:pt x="4773" y="4165"/>
                  </a:lnTo>
                  <a:lnTo>
                    <a:pt x="4465" y="3615"/>
                  </a:lnTo>
                  <a:lnTo>
                    <a:pt x="4459" y="3619"/>
                  </a:lnTo>
                  <a:lnTo>
                    <a:pt x="4137" y="3042"/>
                  </a:lnTo>
                  <a:lnTo>
                    <a:pt x="4141" y="3042"/>
                  </a:lnTo>
                  <a:lnTo>
                    <a:pt x="3833" y="2492"/>
                  </a:lnTo>
                  <a:lnTo>
                    <a:pt x="3830" y="2492"/>
                  </a:lnTo>
                  <a:lnTo>
                    <a:pt x="3187" y="1341"/>
                  </a:lnTo>
                  <a:lnTo>
                    <a:pt x="3183" y="1341"/>
                  </a:lnTo>
                  <a:lnTo>
                    <a:pt x="2451" y="38"/>
                  </a:lnTo>
                  <a:lnTo>
                    <a:pt x="24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3"/>
            <p:cNvSpPr/>
            <p:nvPr/>
          </p:nvSpPr>
          <p:spPr>
            <a:xfrm>
              <a:off x="2544950" y="1284550"/>
              <a:ext cx="157525" cy="156575"/>
            </a:xfrm>
            <a:custGeom>
              <a:avLst/>
              <a:gdLst/>
              <a:ahLst/>
              <a:cxnLst/>
              <a:rect l="l" t="t" r="r" b="b"/>
              <a:pathLst>
                <a:path w="6301" h="6263" extrusionOk="0">
                  <a:moveTo>
                    <a:pt x="4068" y="0"/>
                  </a:moveTo>
                  <a:lnTo>
                    <a:pt x="0" y="2288"/>
                  </a:lnTo>
                  <a:lnTo>
                    <a:pt x="643" y="3439"/>
                  </a:lnTo>
                  <a:lnTo>
                    <a:pt x="3560" y="1797"/>
                  </a:lnTo>
                  <a:cubicBezTo>
                    <a:pt x="3560" y="1797"/>
                    <a:pt x="3672" y="1751"/>
                    <a:pt x="3794" y="1751"/>
                  </a:cubicBezTo>
                  <a:cubicBezTo>
                    <a:pt x="3890" y="1751"/>
                    <a:pt x="3993" y="1780"/>
                    <a:pt x="4051" y="1884"/>
                  </a:cubicBezTo>
                  <a:cubicBezTo>
                    <a:pt x="4186" y="2119"/>
                    <a:pt x="3871" y="2343"/>
                    <a:pt x="3871" y="2343"/>
                  </a:cubicBezTo>
                  <a:lnTo>
                    <a:pt x="947" y="3989"/>
                  </a:lnTo>
                  <a:lnTo>
                    <a:pt x="1268" y="4566"/>
                  </a:lnTo>
                  <a:lnTo>
                    <a:pt x="4196" y="2921"/>
                  </a:lnTo>
                  <a:lnTo>
                    <a:pt x="4196" y="2917"/>
                  </a:lnTo>
                  <a:cubicBezTo>
                    <a:pt x="4196" y="2917"/>
                    <a:pt x="4307" y="2871"/>
                    <a:pt x="4428" y="2871"/>
                  </a:cubicBezTo>
                  <a:cubicBezTo>
                    <a:pt x="4524" y="2871"/>
                    <a:pt x="4627" y="2900"/>
                    <a:pt x="4687" y="3004"/>
                  </a:cubicBezTo>
                  <a:cubicBezTo>
                    <a:pt x="4818" y="3239"/>
                    <a:pt x="4503" y="3467"/>
                    <a:pt x="4503" y="3467"/>
                  </a:cubicBezTo>
                  <a:lnTo>
                    <a:pt x="1580" y="5115"/>
                  </a:lnTo>
                  <a:lnTo>
                    <a:pt x="2219" y="6263"/>
                  </a:lnTo>
                  <a:lnTo>
                    <a:pt x="6301" y="3968"/>
                  </a:lnTo>
                  <a:lnTo>
                    <a:pt x="6048" y="3525"/>
                  </a:lnTo>
                  <a:lnTo>
                    <a:pt x="6062" y="3515"/>
                  </a:lnTo>
                  <a:lnTo>
                    <a:pt x="6062" y="3512"/>
                  </a:lnTo>
                  <a:lnTo>
                    <a:pt x="6055" y="3519"/>
                  </a:lnTo>
                  <a:lnTo>
                    <a:pt x="4313" y="443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3"/>
            <p:cNvSpPr/>
            <p:nvPr/>
          </p:nvSpPr>
          <p:spPr>
            <a:xfrm>
              <a:off x="2584175" y="1412425"/>
              <a:ext cx="16250" cy="28875"/>
            </a:xfrm>
            <a:custGeom>
              <a:avLst/>
              <a:gdLst/>
              <a:ahLst/>
              <a:cxnLst/>
              <a:rect l="l" t="t" r="r" b="b"/>
              <a:pathLst>
                <a:path w="650" h="1155" extrusionOk="0">
                  <a:moveTo>
                    <a:pt x="11" y="0"/>
                  </a:moveTo>
                  <a:lnTo>
                    <a:pt x="7" y="4"/>
                  </a:lnTo>
                  <a:lnTo>
                    <a:pt x="0" y="7"/>
                  </a:lnTo>
                  <a:lnTo>
                    <a:pt x="640" y="1155"/>
                  </a:lnTo>
                  <a:lnTo>
                    <a:pt x="650" y="114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3"/>
            <p:cNvSpPr/>
            <p:nvPr/>
          </p:nvSpPr>
          <p:spPr>
            <a:xfrm>
              <a:off x="2307075" y="1545050"/>
              <a:ext cx="51700" cy="41675"/>
            </a:xfrm>
            <a:custGeom>
              <a:avLst/>
              <a:gdLst/>
              <a:ahLst/>
              <a:cxnLst/>
              <a:rect l="l" t="t" r="r" b="b"/>
              <a:pathLst>
                <a:path w="2068" h="1667" extrusionOk="0">
                  <a:moveTo>
                    <a:pt x="1659" y="1"/>
                  </a:moveTo>
                  <a:lnTo>
                    <a:pt x="0" y="930"/>
                  </a:lnTo>
                  <a:lnTo>
                    <a:pt x="412" y="1666"/>
                  </a:lnTo>
                  <a:lnTo>
                    <a:pt x="2067" y="730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3"/>
            <p:cNvSpPr/>
            <p:nvPr/>
          </p:nvSpPr>
          <p:spPr>
            <a:xfrm>
              <a:off x="2652850" y="1295525"/>
              <a:ext cx="43675" cy="77000"/>
            </a:xfrm>
            <a:custGeom>
              <a:avLst/>
              <a:gdLst/>
              <a:ahLst/>
              <a:cxnLst/>
              <a:rect l="l" t="t" r="r" b="b"/>
              <a:pathLst>
                <a:path w="1747" h="3080" extrusionOk="0">
                  <a:moveTo>
                    <a:pt x="8" y="0"/>
                  </a:moveTo>
                  <a:lnTo>
                    <a:pt x="1" y="4"/>
                  </a:lnTo>
                  <a:lnTo>
                    <a:pt x="1739" y="3080"/>
                  </a:lnTo>
                  <a:lnTo>
                    <a:pt x="1746" y="307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3"/>
            <p:cNvSpPr/>
            <p:nvPr/>
          </p:nvSpPr>
          <p:spPr>
            <a:xfrm>
              <a:off x="2652775" y="1285750"/>
              <a:ext cx="72075" cy="86600"/>
            </a:xfrm>
            <a:custGeom>
              <a:avLst/>
              <a:gdLst/>
              <a:ahLst/>
              <a:cxnLst/>
              <a:rect l="l" t="t" r="r" b="b"/>
              <a:pathLst>
                <a:path w="2883" h="3464" extrusionOk="0">
                  <a:moveTo>
                    <a:pt x="702" y="1"/>
                  </a:moveTo>
                  <a:lnTo>
                    <a:pt x="0" y="391"/>
                  </a:lnTo>
                  <a:lnTo>
                    <a:pt x="4" y="395"/>
                  </a:lnTo>
                  <a:lnTo>
                    <a:pt x="11" y="391"/>
                  </a:lnTo>
                  <a:lnTo>
                    <a:pt x="1749" y="3464"/>
                  </a:lnTo>
                  <a:lnTo>
                    <a:pt x="2434" y="3080"/>
                  </a:lnTo>
                  <a:lnTo>
                    <a:pt x="2302" y="2845"/>
                  </a:lnTo>
                  <a:lnTo>
                    <a:pt x="2769" y="2582"/>
                  </a:lnTo>
                  <a:lnTo>
                    <a:pt x="2883" y="2213"/>
                  </a:lnTo>
                  <a:lnTo>
                    <a:pt x="2506" y="2116"/>
                  </a:lnTo>
                  <a:lnTo>
                    <a:pt x="2040" y="2378"/>
                  </a:lnTo>
                  <a:lnTo>
                    <a:pt x="70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3"/>
            <p:cNvSpPr/>
            <p:nvPr/>
          </p:nvSpPr>
          <p:spPr>
            <a:xfrm>
              <a:off x="2448350" y="1468300"/>
              <a:ext cx="48825" cy="36600"/>
            </a:xfrm>
            <a:custGeom>
              <a:avLst/>
              <a:gdLst/>
              <a:ahLst/>
              <a:cxnLst/>
              <a:rect l="l" t="t" r="r" b="b"/>
              <a:pathLst>
                <a:path w="1953" h="1464" extrusionOk="0">
                  <a:moveTo>
                    <a:pt x="1416" y="1"/>
                  </a:moveTo>
                  <a:cubicBezTo>
                    <a:pt x="1319" y="1"/>
                    <a:pt x="1244" y="29"/>
                    <a:pt x="1244" y="29"/>
                  </a:cubicBezTo>
                  <a:lnTo>
                    <a:pt x="0" y="727"/>
                  </a:lnTo>
                  <a:lnTo>
                    <a:pt x="408" y="1463"/>
                  </a:lnTo>
                  <a:lnTo>
                    <a:pt x="1652" y="762"/>
                  </a:lnTo>
                  <a:cubicBezTo>
                    <a:pt x="1652" y="762"/>
                    <a:pt x="1953" y="527"/>
                    <a:pt x="1777" y="212"/>
                  </a:cubicBezTo>
                  <a:cubicBezTo>
                    <a:pt x="1679" y="40"/>
                    <a:pt x="1531" y="1"/>
                    <a:pt x="141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3"/>
            <p:cNvSpPr/>
            <p:nvPr/>
          </p:nvSpPr>
          <p:spPr>
            <a:xfrm>
              <a:off x="2576575" y="1356300"/>
              <a:ext cx="88925" cy="56150"/>
            </a:xfrm>
            <a:custGeom>
              <a:avLst/>
              <a:gdLst/>
              <a:ahLst/>
              <a:cxnLst/>
              <a:rect l="l" t="t" r="r" b="b"/>
              <a:pathLst>
                <a:path w="3557" h="2246" extrusionOk="0">
                  <a:moveTo>
                    <a:pt x="3166" y="1"/>
                  </a:moveTo>
                  <a:cubicBezTo>
                    <a:pt x="3045" y="1"/>
                    <a:pt x="2934" y="47"/>
                    <a:pt x="2934" y="47"/>
                  </a:cubicBezTo>
                  <a:lnTo>
                    <a:pt x="2934" y="51"/>
                  </a:lnTo>
                  <a:lnTo>
                    <a:pt x="7" y="1696"/>
                  </a:lnTo>
                  <a:lnTo>
                    <a:pt x="0" y="1699"/>
                  </a:lnTo>
                  <a:lnTo>
                    <a:pt x="311" y="2245"/>
                  </a:lnTo>
                  <a:lnTo>
                    <a:pt x="315" y="2245"/>
                  </a:lnTo>
                  <a:lnTo>
                    <a:pt x="3242" y="597"/>
                  </a:lnTo>
                  <a:cubicBezTo>
                    <a:pt x="3242" y="597"/>
                    <a:pt x="3556" y="369"/>
                    <a:pt x="3422" y="134"/>
                  </a:cubicBezTo>
                  <a:cubicBezTo>
                    <a:pt x="3364" y="30"/>
                    <a:pt x="3262" y="1"/>
                    <a:pt x="3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3"/>
            <p:cNvSpPr/>
            <p:nvPr/>
          </p:nvSpPr>
          <p:spPr>
            <a:xfrm>
              <a:off x="2291600" y="1517650"/>
              <a:ext cx="51775" cy="41675"/>
            </a:xfrm>
            <a:custGeom>
              <a:avLst/>
              <a:gdLst/>
              <a:ahLst/>
              <a:cxnLst/>
              <a:rect l="l" t="t" r="r" b="b"/>
              <a:pathLst>
                <a:path w="2071" h="1667" extrusionOk="0">
                  <a:moveTo>
                    <a:pt x="1660" y="1"/>
                  </a:moveTo>
                  <a:lnTo>
                    <a:pt x="1" y="934"/>
                  </a:lnTo>
                  <a:lnTo>
                    <a:pt x="415" y="1667"/>
                  </a:lnTo>
                  <a:lnTo>
                    <a:pt x="2071" y="730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3"/>
            <p:cNvSpPr/>
            <p:nvPr/>
          </p:nvSpPr>
          <p:spPr>
            <a:xfrm>
              <a:off x="2432875" y="1441000"/>
              <a:ext cx="48850" cy="36500"/>
            </a:xfrm>
            <a:custGeom>
              <a:avLst/>
              <a:gdLst/>
              <a:ahLst/>
              <a:cxnLst/>
              <a:rect l="l" t="t" r="r" b="b"/>
              <a:pathLst>
                <a:path w="1954" h="1460" extrusionOk="0">
                  <a:moveTo>
                    <a:pt x="1418" y="0"/>
                  </a:moveTo>
                  <a:cubicBezTo>
                    <a:pt x="1320" y="0"/>
                    <a:pt x="1245" y="29"/>
                    <a:pt x="1245" y="29"/>
                  </a:cubicBezTo>
                  <a:lnTo>
                    <a:pt x="0" y="727"/>
                  </a:lnTo>
                  <a:lnTo>
                    <a:pt x="415" y="1460"/>
                  </a:lnTo>
                  <a:lnTo>
                    <a:pt x="1659" y="762"/>
                  </a:lnTo>
                  <a:cubicBezTo>
                    <a:pt x="1659" y="762"/>
                    <a:pt x="1953" y="520"/>
                    <a:pt x="1777" y="209"/>
                  </a:cubicBezTo>
                  <a:cubicBezTo>
                    <a:pt x="1680" y="39"/>
                    <a:pt x="1533" y="0"/>
                    <a:pt x="141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3"/>
            <p:cNvSpPr/>
            <p:nvPr/>
          </p:nvSpPr>
          <p:spPr>
            <a:xfrm>
              <a:off x="2568450" y="1384250"/>
              <a:ext cx="8300" cy="14625"/>
            </a:xfrm>
            <a:custGeom>
              <a:avLst/>
              <a:gdLst/>
              <a:ahLst/>
              <a:cxnLst/>
              <a:rect l="l" t="t" r="r" b="b"/>
              <a:pathLst>
                <a:path w="332" h="585" extrusionOk="0">
                  <a:moveTo>
                    <a:pt x="11" y="1"/>
                  </a:moveTo>
                  <a:lnTo>
                    <a:pt x="4" y="4"/>
                  </a:lnTo>
                  <a:lnTo>
                    <a:pt x="0" y="8"/>
                  </a:lnTo>
                  <a:lnTo>
                    <a:pt x="322" y="585"/>
                  </a:lnTo>
                  <a:lnTo>
                    <a:pt x="325" y="581"/>
                  </a:lnTo>
                  <a:lnTo>
                    <a:pt x="332" y="57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3"/>
            <p:cNvSpPr/>
            <p:nvPr/>
          </p:nvSpPr>
          <p:spPr>
            <a:xfrm>
              <a:off x="2560750" y="1328275"/>
              <a:ext cx="88850" cy="56100"/>
            </a:xfrm>
            <a:custGeom>
              <a:avLst/>
              <a:gdLst/>
              <a:ahLst/>
              <a:cxnLst/>
              <a:rect l="l" t="t" r="r" b="b"/>
              <a:pathLst>
                <a:path w="3554" h="2244" extrusionOk="0">
                  <a:moveTo>
                    <a:pt x="3164" y="0"/>
                  </a:moveTo>
                  <a:cubicBezTo>
                    <a:pt x="3043" y="0"/>
                    <a:pt x="2931" y="45"/>
                    <a:pt x="2931" y="45"/>
                  </a:cubicBezTo>
                  <a:lnTo>
                    <a:pt x="11" y="1690"/>
                  </a:lnTo>
                  <a:lnTo>
                    <a:pt x="1" y="1694"/>
                  </a:lnTo>
                  <a:lnTo>
                    <a:pt x="312" y="2243"/>
                  </a:lnTo>
                  <a:lnTo>
                    <a:pt x="319" y="2240"/>
                  </a:lnTo>
                  <a:lnTo>
                    <a:pt x="3242" y="594"/>
                  </a:lnTo>
                  <a:cubicBezTo>
                    <a:pt x="3242" y="594"/>
                    <a:pt x="3554" y="363"/>
                    <a:pt x="3422" y="131"/>
                  </a:cubicBezTo>
                  <a:cubicBezTo>
                    <a:pt x="3364" y="29"/>
                    <a:pt x="3261" y="0"/>
                    <a:pt x="31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3"/>
            <p:cNvSpPr/>
            <p:nvPr/>
          </p:nvSpPr>
          <p:spPr>
            <a:xfrm>
              <a:off x="2544675" y="1341750"/>
              <a:ext cx="16350" cy="28975"/>
            </a:xfrm>
            <a:custGeom>
              <a:avLst/>
              <a:gdLst/>
              <a:ahLst/>
              <a:cxnLst/>
              <a:rect l="l" t="t" r="r" b="b"/>
              <a:pathLst>
                <a:path w="654" h="1159" extrusionOk="0">
                  <a:moveTo>
                    <a:pt x="11" y="0"/>
                  </a:moveTo>
                  <a:lnTo>
                    <a:pt x="1" y="7"/>
                  </a:lnTo>
                  <a:lnTo>
                    <a:pt x="644" y="1158"/>
                  </a:lnTo>
                  <a:lnTo>
                    <a:pt x="644" y="1155"/>
                  </a:lnTo>
                  <a:lnTo>
                    <a:pt x="654" y="115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3"/>
            <p:cNvSpPr/>
            <p:nvPr/>
          </p:nvSpPr>
          <p:spPr>
            <a:xfrm>
              <a:off x="2486100" y="1338550"/>
              <a:ext cx="42525" cy="29650"/>
            </a:xfrm>
            <a:custGeom>
              <a:avLst/>
              <a:gdLst/>
              <a:ahLst/>
              <a:cxnLst/>
              <a:rect l="l" t="t" r="r" b="b"/>
              <a:pathLst>
                <a:path w="1701" h="1186" extrusionOk="0">
                  <a:moveTo>
                    <a:pt x="1514" y="0"/>
                  </a:moveTo>
                  <a:lnTo>
                    <a:pt x="0" y="851"/>
                  </a:lnTo>
                  <a:lnTo>
                    <a:pt x="191" y="1186"/>
                  </a:lnTo>
                  <a:lnTo>
                    <a:pt x="1701" y="336"/>
                  </a:lnTo>
                  <a:lnTo>
                    <a:pt x="1514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3"/>
            <p:cNvSpPr/>
            <p:nvPr/>
          </p:nvSpPr>
          <p:spPr>
            <a:xfrm>
              <a:off x="2368850" y="1334525"/>
              <a:ext cx="89800" cy="78550"/>
            </a:xfrm>
            <a:custGeom>
              <a:avLst/>
              <a:gdLst/>
              <a:ahLst/>
              <a:cxnLst/>
              <a:rect l="l" t="t" r="r" b="b"/>
              <a:pathLst>
                <a:path w="3592" h="3142" extrusionOk="0">
                  <a:moveTo>
                    <a:pt x="1808" y="966"/>
                  </a:moveTo>
                  <a:cubicBezTo>
                    <a:pt x="2001" y="966"/>
                    <a:pt x="2191" y="1054"/>
                    <a:pt x="2316" y="1219"/>
                  </a:cubicBezTo>
                  <a:cubicBezTo>
                    <a:pt x="2319" y="1219"/>
                    <a:pt x="2323" y="1222"/>
                    <a:pt x="2326" y="1226"/>
                  </a:cubicBezTo>
                  <a:cubicBezTo>
                    <a:pt x="2337" y="1243"/>
                    <a:pt x="2351" y="1264"/>
                    <a:pt x="2361" y="1281"/>
                  </a:cubicBezTo>
                  <a:cubicBezTo>
                    <a:pt x="2534" y="1589"/>
                    <a:pt x="2427" y="1979"/>
                    <a:pt x="2119" y="2152"/>
                  </a:cubicBezTo>
                  <a:cubicBezTo>
                    <a:pt x="2020" y="2208"/>
                    <a:pt x="1913" y="2234"/>
                    <a:pt x="1808" y="2234"/>
                  </a:cubicBezTo>
                  <a:cubicBezTo>
                    <a:pt x="1585" y="2234"/>
                    <a:pt x="1369" y="2117"/>
                    <a:pt x="1252" y="1910"/>
                  </a:cubicBezTo>
                  <a:cubicBezTo>
                    <a:pt x="1238" y="1889"/>
                    <a:pt x="1231" y="1869"/>
                    <a:pt x="1220" y="1851"/>
                  </a:cubicBezTo>
                  <a:lnTo>
                    <a:pt x="1220" y="1844"/>
                  </a:lnTo>
                  <a:cubicBezTo>
                    <a:pt x="1096" y="1547"/>
                    <a:pt x="1214" y="1209"/>
                    <a:pt x="1493" y="1050"/>
                  </a:cubicBezTo>
                  <a:cubicBezTo>
                    <a:pt x="1592" y="993"/>
                    <a:pt x="1700" y="966"/>
                    <a:pt x="1808" y="966"/>
                  </a:cubicBezTo>
                  <a:close/>
                  <a:moveTo>
                    <a:pt x="1805" y="0"/>
                  </a:moveTo>
                  <a:cubicBezTo>
                    <a:pt x="1537" y="0"/>
                    <a:pt x="1265" y="68"/>
                    <a:pt x="1017" y="210"/>
                  </a:cubicBezTo>
                  <a:cubicBezTo>
                    <a:pt x="277" y="631"/>
                    <a:pt x="0" y="1561"/>
                    <a:pt x="384" y="2318"/>
                  </a:cubicBezTo>
                  <a:lnTo>
                    <a:pt x="384" y="2321"/>
                  </a:lnTo>
                  <a:cubicBezTo>
                    <a:pt x="394" y="2342"/>
                    <a:pt x="405" y="2359"/>
                    <a:pt x="415" y="2380"/>
                  </a:cubicBezTo>
                  <a:cubicBezTo>
                    <a:pt x="716" y="2869"/>
                    <a:pt x="1241" y="3142"/>
                    <a:pt x="1780" y="3142"/>
                  </a:cubicBezTo>
                  <a:cubicBezTo>
                    <a:pt x="2045" y="3142"/>
                    <a:pt x="2314" y="3076"/>
                    <a:pt x="2561" y="2937"/>
                  </a:cubicBezTo>
                  <a:cubicBezTo>
                    <a:pt x="3308" y="2515"/>
                    <a:pt x="3591" y="1575"/>
                    <a:pt x="3197" y="811"/>
                  </a:cubicBezTo>
                  <a:cubicBezTo>
                    <a:pt x="3187" y="794"/>
                    <a:pt x="3173" y="777"/>
                    <a:pt x="3163" y="756"/>
                  </a:cubicBezTo>
                  <a:cubicBezTo>
                    <a:pt x="3159" y="752"/>
                    <a:pt x="3156" y="745"/>
                    <a:pt x="3152" y="738"/>
                  </a:cubicBezTo>
                  <a:cubicBezTo>
                    <a:pt x="2850" y="264"/>
                    <a:pt x="2334" y="0"/>
                    <a:pt x="180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3"/>
            <p:cNvSpPr/>
            <p:nvPr/>
          </p:nvSpPr>
          <p:spPr>
            <a:xfrm>
              <a:off x="2252725" y="1448450"/>
              <a:ext cx="51700" cy="41575"/>
            </a:xfrm>
            <a:custGeom>
              <a:avLst/>
              <a:gdLst/>
              <a:ahLst/>
              <a:cxnLst/>
              <a:rect l="l" t="t" r="r" b="b"/>
              <a:pathLst>
                <a:path w="2068" h="1663" extrusionOk="0">
                  <a:moveTo>
                    <a:pt x="1659" y="1"/>
                  </a:moveTo>
                  <a:lnTo>
                    <a:pt x="0" y="934"/>
                  </a:lnTo>
                  <a:lnTo>
                    <a:pt x="412" y="1663"/>
                  </a:lnTo>
                  <a:lnTo>
                    <a:pt x="2067" y="733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3"/>
            <p:cNvSpPr/>
            <p:nvPr/>
          </p:nvSpPr>
          <p:spPr>
            <a:xfrm>
              <a:off x="2399250" y="1364975"/>
              <a:ext cx="32775" cy="25150"/>
            </a:xfrm>
            <a:custGeom>
              <a:avLst/>
              <a:gdLst/>
              <a:ahLst/>
              <a:cxnLst/>
              <a:rect l="l" t="t" r="r" b="b"/>
              <a:pathLst>
                <a:path w="1311" h="1006" extrusionOk="0">
                  <a:moveTo>
                    <a:pt x="1103" y="1"/>
                  </a:moveTo>
                  <a:lnTo>
                    <a:pt x="1" y="626"/>
                  </a:lnTo>
                  <a:lnTo>
                    <a:pt x="4" y="633"/>
                  </a:lnTo>
                  <a:cubicBezTo>
                    <a:pt x="11" y="651"/>
                    <a:pt x="22" y="671"/>
                    <a:pt x="32" y="692"/>
                  </a:cubicBezTo>
                  <a:cubicBezTo>
                    <a:pt x="153" y="893"/>
                    <a:pt x="366" y="1005"/>
                    <a:pt x="584" y="1005"/>
                  </a:cubicBezTo>
                  <a:cubicBezTo>
                    <a:pt x="690" y="1005"/>
                    <a:pt x="797" y="979"/>
                    <a:pt x="896" y="924"/>
                  </a:cubicBezTo>
                  <a:cubicBezTo>
                    <a:pt x="1200" y="751"/>
                    <a:pt x="1311" y="371"/>
                    <a:pt x="1148" y="63"/>
                  </a:cubicBezTo>
                  <a:cubicBezTo>
                    <a:pt x="1138" y="46"/>
                    <a:pt x="1124" y="25"/>
                    <a:pt x="1110" y="8"/>
                  </a:cubicBezTo>
                  <a:cubicBezTo>
                    <a:pt x="1110" y="4"/>
                    <a:pt x="1107" y="1"/>
                    <a:pt x="110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3"/>
            <p:cNvSpPr/>
            <p:nvPr/>
          </p:nvSpPr>
          <p:spPr>
            <a:xfrm>
              <a:off x="2476500" y="1321525"/>
              <a:ext cx="42550" cy="29650"/>
            </a:xfrm>
            <a:custGeom>
              <a:avLst/>
              <a:gdLst/>
              <a:ahLst/>
              <a:cxnLst/>
              <a:rect l="l" t="t" r="r" b="b"/>
              <a:pathLst>
                <a:path w="1702" h="1186" extrusionOk="0">
                  <a:moveTo>
                    <a:pt x="1511" y="0"/>
                  </a:moveTo>
                  <a:lnTo>
                    <a:pt x="1" y="854"/>
                  </a:lnTo>
                  <a:lnTo>
                    <a:pt x="187" y="1186"/>
                  </a:lnTo>
                  <a:lnTo>
                    <a:pt x="1701" y="33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3"/>
            <p:cNvSpPr/>
            <p:nvPr/>
          </p:nvSpPr>
          <p:spPr>
            <a:xfrm>
              <a:off x="2156200" y="1202025"/>
              <a:ext cx="308850" cy="271175"/>
            </a:xfrm>
            <a:custGeom>
              <a:avLst/>
              <a:gdLst/>
              <a:ahLst/>
              <a:cxnLst/>
              <a:rect l="l" t="t" r="r" b="b"/>
              <a:pathLst>
                <a:path w="12354" h="10847" extrusionOk="0">
                  <a:moveTo>
                    <a:pt x="8175" y="1902"/>
                  </a:moveTo>
                  <a:cubicBezTo>
                    <a:pt x="8290" y="1902"/>
                    <a:pt x="8440" y="1941"/>
                    <a:pt x="8537" y="2112"/>
                  </a:cubicBezTo>
                  <a:cubicBezTo>
                    <a:pt x="8714" y="2427"/>
                    <a:pt x="8417" y="2658"/>
                    <a:pt x="8417" y="2658"/>
                  </a:cubicBezTo>
                  <a:lnTo>
                    <a:pt x="7172" y="3360"/>
                  </a:lnTo>
                  <a:lnTo>
                    <a:pt x="6758" y="2631"/>
                  </a:lnTo>
                  <a:lnTo>
                    <a:pt x="8005" y="1929"/>
                  </a:lnTo>
                  <a:cubicBezTo>
                    <a:pt x="8005" y="1929"/>
                    <a:pt x="8078" y="1902"/>
                    <a:pt x="8175" y="1902"/>
                  </a:cubicBezTo>
                  <a:close/>
                  <a:moveTo>
                    <a:pt x="8791" y="2998"/>
                  </a:moveTo>
                  <a:cubicBezTo>
                    <a:pt x="8907" y="2998"/>
                    <a:pt x="9057" y="3037"/>
                    <a:pt x="9153" y="3208"/>
                  </a:cubicBezTo>
                  <a:cubicBezTo>
                    <a:pt x="9329" y="3522"/>
                    <a:pt x="9032" y="3757"/>
                    <a:pt x="9032" y="3757"/>
                  </a:cubicBezTo>
                  <a:lnTo>
                    <a:pt x="7788" y="4459"/>
                  </a:lnTo>
                  <a:lnTo>
                    <a:pt x="7376" y="3723"/>
                  </a:lnTo>
                  <a:lnTo>
                    <a:pt x="8620" y="3025"/>
                  </a:lnTo>
                  <a:cubicBezTo>
                    <a:pt x="8620" y="3025"/>
                    <a:pt x="8694" y="2998"/>
                    <a:pt x="8791" y="2998"/>
                  </a:cubicBezTo>
                  <a:close/>
                  <a:moveTo>
                    <a:pt x="2728" y="4898"/>
                  </a:moveTo>
                  <a:lnTo>
                    <a:pt x="3139" y="5631"/>
                  </a:lnTo>
                  <a:lnTo>
                    <a:pt x="1480" y="6564"/>
                  </a:lnTo>
                  <a:lnTo>
                    <a:pt x="1069" y="5835"/>
                  </a:lnTo>
                  <a:lnTo>
                    <a:pt x="2728" y="4898"/>
                  </a:lnTo>
                  <a:close/>
                  <a:moveTo>
                    <a:pt x="3343" y="5994"/>
                  </a:moveTo>
                  <a:lnTo>
                    <a:pt x="3754" y="6726"/>
                  </a:lnTo>
                  <a:lnTo>
                    <a:pt x="2099" y="7659"/>
                  </a:lnTo>
                  <a:lnTo>
                    <a:pt x="1684" y="6927"/>
                  </a:lnTo>
                  <a:lnTo>
                    <a:pt x="3343" y="5994"/>
                  </a:lnTo>
                  <a:close/>
                  <a:moveTo>
                    <a:pt x="4902" y="8762"/>
                  </a:moveTo>
                  <a:lnTo>
                    <a:pt x="5313" y="9491"/>
                  </a:lnTo>
                  <a:lnTo>
                    <a:pt x="3654" y="10428"/>
                  </a:lnTo>
                  <a:lnTo>
                    <a:pt x="3246" y="9695"/>
                  </a:lnTo>
                  <a:lnTo>
                    <a:pt x="4902" y="8762"/>
                  </a:lnTo>
                  <a:close/>
                  <a:moveTo>
                    <a:pt x="9187" y="1"/>
                  </a:moveTo>
                  <a:lnTo>
                    <a:pt x="7276" y="1075"/>
                  </a:lnTo>
                  <a:lnTo>
                    <a:pt x="7235" y="999"/>
                  </a:lnTo>
                  <a:lnTo>
                    <a:pt x="1" y="5067"/>
                  </a:lnTo>
                  <a:lnTo>
                    <a:pt x="3232" y="10805"/>
                  </a:lnTo>
                  <a:lnTo>
                    <a:pt x="3253" y="10846"/>
                  </a:lnTo>
                  <a:lnTo>
                    <a:pt x="8893" y="7621"/>
                  </a:lnTo>
                  <a:lnTo>
                    <a:pt x="8890" y="7621"/>
                  </a:lnTo>
                  <a:cubicBezTo>
                    <a:pt x="8506" y="6861"/>
                    <a:pt x="8783" y="5935"/>
                    <a:pt x="9523" y="5513"/>
                  </a:cubicBezTo>
                  <a:cubicBezTo>
                    <a:pt x="9772" y="5371"/>
                    <a:pt x="10044" y="5303"/>
                    <a:pt x="10313" y="5303"/>
                  </a:cubicBezTo>
                  <a:cubicBezTo>
                    <a:pt x="10841" y="5303"/>
                    <a:pt x="11356" y="5565"/>
                    <a:pt x="11658" y="6042"/>
                  </a:cubicBezTo>
                  <a:lnTo>
                    <a:pt x="12353" y="5644"/>
                  </a:lnTo>
                  <a:lnTo>
                    <a:pt x="918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3"/>
            <p:cNvSpPr/>
            <p:nvPr/>
          </p:nvSpPr>
          <p:spPr>
            <a:xfrm>
              <a:off x="2396150" y="1358450"/>
              <a:ext cx="30700" cy="22200"/>
            </a:xfrm>
            <a:custGeom>
              <a:avLst/>
              <a:gdLst/>
              <a:ahLst/>
              <a:cxnLst/>
              <a:rect l="l" t="t" r="r" b="b"/>
              <a:pathLst>
                <a:path w="1228" h="888" extrusionOk="0">
                  <a:moveTo>
                    <a:pt x="714" y="0"/>
                  </a:moveTo>
                  <a:cubicBezTo>
                    <a:pt x="606" y="0"/>
                    <a:pt x="497" y="28"/>
                    <a:pt x="398" y="86"/>
                  </a:cubicBezTo>
                  <a:cubicBezTo>
                    <a:pt x="118" y="245"/>
                    <a:pt x="1" y="590"/>
                    <a:pt x="128" y="887"/>
                  </a:cubicBezTo>
                  <a:lnTo>
                    <a:pt x="1227" y="262"/>
                  </a:lnTo>
                  <a:cubicBezTo>
                    <a:pt x="1102" y="92"/>
                    <a:pt x="910" y="0"/>
                    <a:pt x="71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3"/>
            <p:cNvSpPr/>
            <p:nvPr/>
          </p:nvSpPr>
          <p:spPr>
            <a:xfrm>
              <a:off x="2385875" y="1167900"/>
              <a:ext cx="139900" cy="175175"/>
            </a:xfrm>
            <a:custGeom>
              <a:avLst/>
              <a:gdLst/>
              <a:ahLst/>
              <a:cxnLst/>
              <a:rect l="l" t="t" r="r" b="b"/>
              <a:pathLst>
                <a:path w="5596" h="7007" extrusionOk="0">
                  <a:moveTo>
                    <a:pt x="4365" y="4770"/>
                  </a:moveTo>
                  <a:lnTo>
                    <a:pt x="4552" y="5105"/>
                  </a:lnTo>
                  <a:lnTo>
                    <a:pt x="3042" y="5955"/>
                  </a:lnTo>
                  <a:lnTo>
                    <a:pt x="2852" y="5624"/>
                  </a:lnTo>
                  <a:lnTo>
                    <a:pt x="4365" y="4770"/>
                  </a:lnTo>
                  <a:close/>
                  <a:moveTo>
                    <a:pt x="4753" y="5454"/>
                  </a:moveTo>
                  <a:lnTo>
                    <a:pt x="4943" y="5789"/>
                  </a:lnTo>
                  <a:lnTo>
                    <a:pt x="3425" y="6643"/>
                  </a:lnTo>
                  <a:lnTo>
                    <a:pt x="3239" y="6308"/>
                  </a:lnTo>
                  <a:lnTo>
                    <a:pt x="4753" y="5454"/>
                  </a:lnTo>
                  <a:close/>
                  <a:moveTo>
                    <a:pt x="2430" y="0"/>
                  </a:moveTo>
                  <a:lnTo>
                    <a:pt x="0" y="1366"/>
                  </a:lnTo>
                  <a:lnTo>
                    <a:pt x="3166" y="7006"/>
                  </a:lnTo>
                  <a:lnTo>
                    <a:pt x="5596" y="5620"/>
                  </a:lnTo>
                  <a:lnTo>
                    <a:pt x="4770" y="4155"/>
                  </a:lnTo>
                  <a:lnTo>
                    <a:pt x="4766" y="4155"/>
                  </a:lnTo>
                  <a:lnTo>
                    <a:pt x="4110" y="2997"/>
                  </a:lnTo>
                  <a:lnTo>
                    <a:pt x="4117" y="2993"/>
                  </a:lnTo>
                  <a:lnTo>
                    <a:pt x="3809" y="2447"/>
                  </a:lnTo>
                  <a:lnTo>
                    <a:pt x="3802" y="2451"/>
                  </a:lnTo>
                  <a:lnTo>
                    <a:pt x="3477" y="1874"/>
                  </a:lnTo>
                  <a:lnTo>
                    <a:pt x="3484" y="1870"/>
                  </a:lnTo>
                  <a:lnTo>
                    <a:pt x="3180" y="1331"/>
                  </a:lnTo>
                  <a:lnTo>
                    <a:pt x="3173" y="1334"/>
                  </a:lnTo>
                  <a:lnTo>
                    <a:pt x="2530" y="177"/>
                  </a:lnTo>
                  <a:lnTo>
                    <a:pt x="2527" y="173"/>
                  </a:lnTo>
                  <a:lnTo>
                    <a:pt x="24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3"/>
            <p:cNvSpPr/>
            <p:nvPr/>
          </p:nvSpPr>
          <p:spPr>
            <a:xfrm>
              <a:off x="2237250" y="1421050"/>
              <a:ext cx="51775" cy="41675"/>
            </a:xfrm>
            <a:custGeom>
              <a:avLst/>
              <a:gdLst/>
              <a:ahLst/>
              <a:cxnLst/>
              <a:rect l="l" t="t" r="r" b="b"/>
              <a:pathLst>
                <a:path w="2071" h="1667" extrusionOk="0">
                  <a:moveTo>
                    <a:pt x="1660" y="1"/>
                  </a:moveTo>
                  <a:lnTo>
                    <a:pt x="1" y="934"/>
                  </a:lnTo>
                  <a:lnTo>
                    <a:pt x="412" y="1667"/>
                  </a:lnTo>
                  <a:lnTo>
                    <a:pt x="2071" y="730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3"/>
            <p:cNvSpPr/>
            <p:nvPr/>
          </p:nvSpPr>
          <p:spPr>
            <a:xfrm>
              <a:off x="2466825" y="1304250"/>
              <a:ext cx="42625" cy="29750"/>
            </a:xfrm>
            <a:custGeom>
              <a:avLst/>
              <a:gdLst/>
              <a:ahLst/>
              <a:cxnLst/>
              <a:rect l="l" t="t" r="r" b="b"/>
              <a:pathLst>
                <a:path w="1705" h="1190" extrusionOk="0">
                  <a:moveTo>
                    <a:pt x="1515" y="0"/>
                  </a:moveTo>
                  <a:lnTo>
                    <a:pt x="1" y="854"/>
                  </a:lnTo>
                  <a:lnTo>
                    <a:pt x="187" y="1189"/>
                  </a:lnTo>
                  <a:lnTo>
                    <a:pt x="1705" y="335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3"/>
            <p:cNvSpPr/>
            <p:nvPr/>
          </p:nvSpPr>
          <p:spPr>
            <a:xfrm>
              <a:off x="2488600" y="1242375"/>
              <a:ext cx="16975" cy="29400"/>
            </a:xfrm>
            <a:custGeom>
              <a:avLst/>
              <a:gdLst/>
              <a:ahLst/>
              <a:cxnLst/>
              <a:rect l="l" t="t" r="r" b="b"/>
              <a:pathLst>
                <a:path w="679" h="1176" extrusionOk="0">
                  <a:moveTo>
                    <a:pt x="35" y="1"/>
                  </a:moveTo>
                  <a:lnTo>
                    <a:pt x="8" y="14"/>
                  </a:lnTo>
                  <a:lnTo>
                    <a:pt x="1" y="18"/>
                  </a:lnTo>
                  <a:lnTo>
                    <a:pt x="657" y="1176"/>
                  </a:lnTo>
                  <a:lnTo>
                    <a:pt x="661" y="1176"/>
                  </a:lnTo>
                  <a:lnTo>
                    <a:pt x="654" y="1162"/>
                  </a:lnTo>
                  <a:lnTo>
                    <a:pt x="678" y="1152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3"/>
            <p:cNvSpPr/>
            <p:nvPr/>
          </p:nvSpPr>
          <p:spPr>
            <a:xfrm>
              <a:off x="2449125" y="1115200"/>
              <a:ext cx="157275" cy="156575"/>
            </a:xfrm>
            <a:custGeom>
              <a:avLst/>
              <a:gdLst/>
              <a:ahLst/>
              <a:cxnLst/>
              <a:rect l="l" t="t" r="r" b="b"/>
              <a:pathLst>
                <a:path w="6291" h="6263" extrusionOk="0">
                  <a:moveTo>
                    <a:pt x="1310" y="4541"/>
                  </a:moveTo>
                  <a:lnTo>
                    <a:pt x="1279" y="4559"/>
                  </a:lnTo>
                  <a:lnTo>
                    <a:pt x="1279" y="4559"/>
                  </a:lnTo>
                  <a:lnTo>
                    <a:pt x="1310" y="4542"/>
                  </a:lnTo>
                  <a:lnTo>
                    <a:pt x="1310" y="4541"/>
                  </a:lnTo>
                  <a:close/>
                  <a:moveTo>
                    <a:pt x="4047" y="0"/>
                  </a:moveTo>
                  <a:lnTo>
                    <a:pt x="0" y="2278"/>
                  </a:lnTo>
                  <a:lnTo>
                    <a:pt x="4" y="2281"/>
                  </a:lnTo>
                  <a:lnTo>
                    <a:pt x="38" y="2260"/>
                  </a:lnTo>
                  <a:lnTo>
                    <a:pt x="681" y="3415"/>
                  </a:lnTo>
                  <a:lnTo>
                    <a:pt x="650" y="3436"/>
                  </a:lnTo>
                  <a:lnTo>
                    <a:pt x="653" y="3442"/>
                  </a:lnTo>
                  <a:lnTo>
                    <a:pt x="3553" y="1808"/>
                  </a:lnTo>
                  <a:cubicBezTo>
                    <a:pt x="3553" y="1808"/>
                    <a:pt x="3672" y="1754"/>
                    <a:pt x="3798" y="1754"/>
                  </a:cubicBezTo>
                  <a:cubicBezTo>
                    <a:pt x="3890" y="1754"/>
                    <a:pt x="3985" y="1783"/>
                    <a:pt x="4040" y="1880"/>
                  </a:cubicBezTo>
                  <a:cubicBezTo>
                    <a:pt x="4172" y="2115"/>
                    <a:pt x="3861" y="2343"/>
                    <a:pt x="3861" y="2343"/>
                  </a:cubicBezTo>
                  <a:lnTo>
                    <a:pt x="954" y="3978"/>
                  </a:lnTo>
                  <a:lnTo>
                    <a:pt x="958" y="3985"/>
                  </a:lnTo>
                  <a:lnTo>
                    <a:pt x="989" y="3968"/>
                  </a:lnTo>
                  <a:lnTo>
                    <a:pt x="1310" y="4541"/>
                  </a:lnTo>
                  <a:lnTo>
                    <a:pt x="4186" y="2924"/>
                  </a:lnTo>
                  <a:cubicBezTo>
                    <a:pt x="4186" y="2924"/>
                    <a:pt x="4302" y="2871"/>
                    <a:pt x="4427" y="2871"/>
                  </a:cubicBezTo>
                  <a:cubicBezTo>
                    <a:pt x="4519" y="2871"/>
                    <a:pt x="4616" y="2900"/>
                    <a:pt x="4673" y="3000"/>
                  </a:cubicBezTo>
                  <a:cubicBezTo>
                    <a:pt x="4804" y="3239"/>
                    <a:pt x="4490" y="3463"/>
                    <a:pt x="4490" y="3463"/>
                  </a:cubicBezTo>
                  <a:lnTo>
                    <a:pt x="1614" y="5091"/>
                  </a:lnTo>
                  <a:lnTo>
                    <a:pt x="2257" y="6239"/>
                  </a:lnTo>
                  <a:lnTo>
                    <a:pt x="2233" y="6252"/>
                  </a:lnTo>
                  <a:lnTo>
                    <a:pt x="2240" y="6263"/>
                  </a:lnTo>
                  <a:lnTo>
                    <a:pt x="6290" y="3975"/>
                  </a:lnTo>
                  <a:lnTo>
                    <a:pt x="6083" y="3601"/>
                  </a:lnTo>
                  <a:lnTo>
                    <a:pt x="6038" y="351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3"/>
            <p:cNvSpPr/>
            <p:nvPr/>
          </p:nvSpPr>
          <p:spPr>
            <a:xfrm>
              <a:off x="2550200" y="1115100"/>
              <a:ext cx="67425" cy="88075"/>
            </a:xfrm>
            <a:custGeom>
              <a:avLst/>
              <a:gdLst/>
              <a:ahLst/>
              <a:cxnLst/>
              <a:rect l="l" t="t" r="r" b="b"/>
              <a:pathLst>
                <a:path w="2697" h="3523" extrusionOk="0">
                  <a:moveTo>
                    <a:pt x="8" y="1"/>
                  </a:moveTo>
                  <a:lnTo>
                    <a:pt x="1" y="4"/>
                  </a:lnTo>
                  <a:lnTo>
                    <a:pt x="1992" y="3522"/>
                  </a:lnTo>
                  <a:lnTo>
                    <a:pt x="2697" y="3128"/>
                  </a:lnTo>
                  <a:lnTo>
                    <a:pt x="1359" y="754"/>
                  </a:lnTo>
                  <a:lnTo>
                    <a:pt x="1829" y="488"/>
                  </a:lnTo>
                  <a:lnTo>
                    <a:pt x="1940" y="115"/>
                  </a:lnTo>
                  <a:lnTo>
                    <a:pt x="1567" y="18"/>
                  </a:lnTo>
                  <a:lnTo>
                    <a:pt x="1097" y="281"/>
                  </a:lnTo>
                  <a:lnTo>
                    <a:pt x="965" y="49"/>
                  </a:lnTo>
                  <a:lnTo>
                    <a:pt x="260" y="447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3"/>
            <p:cNvSpPr/>
            <p:nvPr/>
          </p:nvSpPr>
          <p:spPr>
            <a:xfrm>
              <a:off x="2481075" y="1186950"/>
              <a:ext cx="88075" cy="55800"/>
            </a:xfrm>
            <a:custGeom>
              <a:avLst/>
              <a:gdLst/>
              <a:ahLst/>
              <a:cxnLst/>
              <a:rect l="l" t="t" r="r" b="b"/>
              <a:pathLst>
                <a:path w="3523" h="2232" extrusionOk="0">
                  <a:moveTo>
                    <a:pt x="3145" y="0"/>
                  </a:moveTo>
                  <a:cubicBezTo>
                    <a:pt x="3022" y="0"/>
                    <a:pt x="2908" y="51"/>
                    <a:pt x="2908" y="51"/>
                  </a:cubicBezTo>
                  <a:lnTo>
                    <a:pt x="1" y="1685"/>
                  </a:lnTo>
                  <a:lnTo>
                    <a:pt x="309" y="2231"/>
                  </a:lnTo>
                  <a:lnTo>
                    <a:pt x="336" y="2218"/>
                  </a:lnTo>
                  <a:lnTo>
                    <a:pt x="3212" y="593"/>
                  </a:lnTo>
                  <a:cubicBezTo>
                    <a:pt x="3212" y="593"/>
                    <a:pt x="3523" y="362"/>
                    <a:pt x="3391" y="130"/>
                  </a:cubicBezTo>
                  <a:cubicBezTo>
                    <a:pt x="3335" y="29"/>
                    <a:pt x="3237" y="0"/>
                    <a:pt x="314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3"/>
            <p:cNvSpPr/>
            <p:nvPr/>
          </p:nvSpPr>
          <p:spPr>
            <a:xfrm>
              <a:off x="2340675" y="1276925"/>
              <a:ext cx="48850" cy="36600"/>
            </a:xfrm>
            <a:custGeom>
              <a:avLst/>
              <a:gdLst/>
              <a:ahLst/>
              <a:cxnLst/>
              <a:rect l="l" t="t" r="r" b="b"/>
              <a:pathLst>
                <a:path w="1954" h="1464" extrusionOk="0">
                  <a:moveTo>
                    <a:pt x="1417" y="0"/>
                  </a:moveTo>
                  <a:cubicBezTo>
                    <a:pt x="1319" y="0"/>
                    <a:pt x="1245" y="29"/>
                    <a:pt x="1245" y="29"/>
                  </a:cubicBezTo>
                  <a:lnTo>
                    <a:pt x="1" y="727"/>
                  </a:lnTo>
                  <a:lnTo>
                    <a:pt x="412" y="1463"/>
                  </a:lnTo>
                  <a:lnTo>
                    <a:pt x="1656" y="761"/>
                  </a:lnTo>
                  <a:cubicBezTo>
                    <a:pt x="1656" y="761"/>
                    <a:pt x="1953" y="526"/>
                    <a:pt x="1777" y="212"/>
                  </a:cubicBezTo>
                  <a:cubicBezTo>
                    <a:pt x="1680" y="40"/>
                    <a:pt x="1532" y="0"/>
                    <a:pt x="141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3"/>
            <p:cNvSpPr/>
            <p:nvPr/>
          </p:nvSpPr>
          <p:spPr>
            <a:xfrm>
              <a:off x="2198375" y="1351850"/>
              <a:ext cx="51700" cy="41675"/>
            </a:xfrm>
            <a:custGeom>
              <a:avLst/>
              <a:gdLst/>
              <a:ahLst/>
              <a:cxnLst/>
              <a:rect l="l" t="t" r="r" b="b"/>
              <a:pathLst>
                <a:path w="2068" h="1667" extrusionOk="0">
                  <a:moveTo>
                    <a:pt x="1656" y="1"/>
                  </a:moveTo>
                  <a:lnTo>
                    <a:pt x="0" y="934"/>
                  </a:lnTo>
                  <a:lnTo>
                    <a:pt x="412" y="1666"/>
                  </a:lnTo>
                  <a:lnTo>
                    <a:pt x="2067" y="733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3"/>
            <p:cNvSpPr/>
            <p:nvPr/>
          </p:nvSpPr>
          <p:spPr>
            <a:xfrm>
              <a:off x="2472800" y="1214300"/>
              <a:ext cx="9000" cy="14875"/>
            </a:xfrm>
            <a:custGeom>
              <a:avLst/>
              <a:gdLst/>
              <a:ahLst/>
              <a:cxnLst/>
              <a:rect l="l" t="t" r="r" b="b"/>
              <a:pathLst>
                <a:path w="360" h="595" extrusionOk="0">
                  <a:moveTo>
                    <a:pt x="38" y="0"/>
                  </a:moveTo>
                  <a:lnTo>
                    <a:pt x="7" y="18"/>
                  </a:lnTo>
                  <a:lnTo>
                    <a:pt x="7" y="14"/>
                  </a:lnTo>
                  <a:lnTo>
                    <a:pt x="0" y="18"/>
                  </a:lnTo>
                  <a:lnTo>
                    <a:pt x="325" y="595"/>
                  </a:lnTo>
                  <a:lnTo>
                    <a:pt x="332" y="591"/>
                  </a:lnTo>
                  <a:lnTo>
                    <a:pt x="360" y="5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3"/>
            <p:cNvSpPr/>
            <p:nvPr/>
          </p:nvSpPr>
          <p:spPr>
            <a:xfrm>
              <a:off x="2465350" y="1158950"/>
              <a:ext cx="88075" cy="55725"/>
            </a:xfrm>
            <a:custGeom>
              <a:avLst/>
              <a:gdLst/>
              <a:ahLst/>
              <a:cxnLst/>
              <a:rect l="l" t="t" r="r" b="b"/>
              <a:pathLst>
                <a:path w="3523" h="2229" extrusionOk="0">
                  <a:moveTo>
                    <a:pt x="3146" y="0"/>
                  </a:moveTo>
                  <a:cubicBezTo>
                    <a:pt x="3021" y="0"/>
                    <a:pt x="2904" y="54"/>
                    <a:pt x="2904" y="54"/>
                  </a:cubicBezTo>
                  <a:lnTo>
                    <a:pt x="1" y="1689"/>
                  </a:lnTo>
                  <a:lnTo>
                    <a:pt x="305" y="2228"/>
                  </a:lnTo>
                  <a:lnTo>
                    <a:pt x="3212" y="590"/>
                  </a:lnTo>
                  <a:cubicBezTo>
                    <a:pt x="3212" y="590"/>
                    <a:pt x="3523" y="365"/>
                    <a:pt x="3391" y="130"/>
                  </a:cubicBezTo>
                  <a:cubicBezTo>
                    <a:pt x="3334" y="29"/>
                    <a:pt x="3238" y="0"/>
                    <a:pt x="314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3"/>
            <p:cNvSpPr/>
            <p:nvPr/>
          </p:nvSpPr>
          <p:spPr>
            <a:xfrm>
              <a:off x="2325125" y="1249525"/>
              <a:ext cx="48925" cy="36500"/>
            </a:xfrm>
            <a:custGeom>
              <a:avLst/>
              <a:gdLst/>
              <a:ahLst/>
              <a:cxnLst/>
              <a:rect l="l" t="t" r="r" b="b"/>
              <a:pathLst>
                <a:path w="1957" h="1460" extrusionOk="0">
                  <a:moveTo>
                    <a:pt x="1420" y="1"/>
                  </a:moveTo>
                  <a:cubicBezTo>
                    <a:pt x="1322" y="1"/>
                    <a:pt x="1248" y="29"/>
                    <a:pt x="1248" y="29"/>
                  </a:cubicBezTo>
                  <a:lnTo>
                    <a:pt x="1" y="731"/>
                  </a:lnTo>
                  <a:lnTo>
                    <a:pt x="415" y="1460"/>
                  </a:lnTo>
                  <a:lnTo>
                    <a:pt x="1660" y="758"/>
                  </a:lnTo>
                  <a:cubicBezTo>
                    <a:pt x="1660" y="758"/>
                    <a:pt x="1957" y="530"/>
                    <a:pt x="1780" y="212"/>
                  </a:cubicBezTo>
                  <a:cubicBezTo>
                    <a:pt x="1683" y="40"/>
                    <a:pt x="1535" y="1"/>
                    <a:pt x="142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3"/>
            <p:cNvSpPr/>
            <p:nvPr/>
          </p:nvSpPr>
          <p:spPr>
            <a:xfrm>
              <a:off x="2182900" y="1324450"/>
              <a:ext cx="51775" cy="41675"/>
            </a:xfrm>
            <a:custGeom>
              <a:avLst/>
              <a:gdLst/>
              <a:ahLst/>
              <a:cxnLst/>
              <a:rect l="l" t="t" r="r" b="b"/>
              <a:pathLst>
                <a:path w="2071" h="1667" extrusionOk="0">
                  <a:moveTo>
                    <a:pt x="1660" y="1"/>
                  </a:moveTo>
                  <a:lnTo>
                    <a:pt x="1" y="934"/>
                  </a:lnTo>
                  <a:lnTo>
                    <a:pt x="412" y="1667"/>
                  </a:lnTo>
                  <a:lnTo>
                    <a:pt x="2071" y="734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3"/>
            <p:cNvSpPr/>
            <p:nvPr/>
          </p:nvSpPr>
          <p:spPr>
            <a:xfrm>
              <a:off x="2449125" y="1171700"/>
              <a:ext cx="17050" cy="29575"/>
            </a:xfrm>
            <a:custGeom>
              <a:avLst/>
              <a:gdLst/>
              <a:ahLst/>
              <a:cxnLst/>
              <a:rect l="l" t="t" r="r" b="b"/>
              <a:pathLst>
                <a:path w="682" h="1183" extrusionOk="0">
                  <a:moveTo>
                    <a:pt x="35" y="0"/>
                  </a:moveTo>
                  <a:lnTo>
                    <a:pt x="0" y="21"/>
                  </a:lnTo>
                  <a:lnTo>
                    <a:pt x="643" y="1182"/>
                  </a:lnTo>
                  <a:lnTo>
                    <a:pt x="650" y="1179"/>
                  </a:lnTo>
                  <a:lnTo>
                    <a:pt x="646" y="1172"/>
                  </a:lnTo>
                  <a:lnTo>
                    <a:pt x="681" y="115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3"/>
            <p:cNvSpPr/>
            <p:nvPr/>
          </p:nvSpPr>
          <p:spPr>
            <a:xfrm>
              <a:off x="655025" y="2460075"/>
              <a:ext cx="38975" cy="35825"/>
            </a:xfrm>
            <a:custGeom>
              <a:avLst/>
              <a:gdLst/>
              <a:ahLst/>
              <a:cxnLst/>
              <a:rect l="l" t="t" r="r" b="b"/>
              <a:pathLst>
                <a:path w="1559" h="1433" extrusionOk="0">
                  <a:moveTo>
                    <a:pt x="982" y="0"/>
                  </a:moveTo>
                  <a:lnTo>
                    <a:pt x="145" y="616"/>
                  </a:lnTo>
                  <a:cubicBezTo>
                    <a:pt x="4" y="795"/>
                    <a:pt x="0" y="1048"/>
                    <a:pt x="142" y="1227"/>
                  </a:cubicBezTo>
                  <a:cubicBezTo>
                    <a:pt x="142" y="1231"/>
                    <a:pt x="145" y="1234"/>
                    <a:pt x="149" y="1238"/>
                  </a:cubicBezTo>
                  <a:cubicBezTo>
                    <a:pt x="152" y="1245"/>
                    <a:pt x="163" y="1251"/>
                    <a:pt x="166" y="1258"/>
                  </a:cubicBezTo>
                  <a:cubicBezTo>
                    <a:pt x="285" y="1398"/>
                    <a:pt x="426" y="1433"/>
                    <a:pt x="536" y="1433"/>
                  </a:cubicBezTo>
                  <a:cubicBezTo>
                    <a:pt x="644" y="1433"/>
                    <a:pt x="722" y="1400"/>
                    <a:pt x="722" y="1400"/>
                  </a:cubicBezTo>
                  <a:lnTo>
                    <a:pt x="1559" y="788"/>
                  </a:lnTo>
                  <a:lnTo>
                    <a:pt x="1296" y="429"/>
                  </a:lnTo>
                  <a:lnTo>
                    <a:pt x="1279" y="408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3"/>
            <p:cNvSpPr/>
            <p:nvPr/>
          </p:nvSpPr>
          <p:spPr>
            <a:xfrm>
              <a:off x="565750" y="2519475"/>
              <a:ext cx="48775" cy="43175"/>
            </a:xfrm>
            <a:custGeom>
              <a:avLst/>
              <a:gdLst/>
              <a:ahLst/>
              <a:cxnLst/>
              <a:rect l="l" t="t" r="r" b="b"/>
              <a:pathLst>
                <a:path w="1951" h="1727" extrusionOk="0">
                  <a:moveTo>
                    <a:pt x="982" y="637"/>
                  </a:moveTo>
                  <a:cubicBezTo>
                    <a:pt x="1044" y="637"/>
                    <a:pt x="1107" y="666"/>
                    <a:pt x="1155" y="735"/>
                  </a:cubicBezTo>
                  <a:cubicBezTo>
                    <a:pt x="1159" y="738"/>
                    <a:pt x="1159" y="742"/>
                    <a:pt x="1162" y="745"/>
                  </a:cubicBezTo>
                  <a:cubicBezTo>
                    <a:pt x="1169" y="752"/>
                    <a:pt x="1172" y="759"/>
                    <a:pt x="1179" y="769"/>
                  </a:cubicBezTo>
                  <a:cubicBezTo>
                    <a:pt x="1221" y="866"/>
                    <a:pt x="1193" y="977"/>
                    <a:pt x="1110" y="1039"/>
                  </a:cubicBezTo>
                  <a:cubicBezTo>
                    <a:pt x="1070" y="1068"/>
                    <a:pt x="1025" y="1082"/>
                    <a:pt x="979" y="1082"/>
                  </a:cubicBezTo>
                  <a:cubicBezTo>
                    <a:pt x="926" y="1082"/>
                    <a:pt x="873" y="1063"/>
                    <a:pt x="830" y="1025"/>
                  </a:cubicBezTo>
                  <a:cubicBezTo>
                    <a:pt x="823" y="1018"/>
                    <a:pt x="820" y="1011"/>
                    <a:pt x="813" y="1004"/>
                  </a:cubicBezTo>
                  <a:cubicBezTo>
                    <a:pt x="810" y="1001"/>
                    <a:pt x="806" y="998"/>
                    <a:pt x="803" y="994"/>
                  </a:cubicBezTo>
                  <a:cubicBezTo>
                    <a:pt x="671" y="823"/>
                    <a:pt x="823" y="637"/>
                    <a:pt x="982" y="637"/>
                  </a:cubicBezTo>
                  <a:close/>
                  <a:moveTo>
                    <a:pt x="972" y="0"/>
                  </a:moveTo>
                  <a:cubicBezTo>
                    <a:pt x="796" y="0"/>
                    <a:pt x="620" y="54"/>
                    <a:pt x="467" y="165"/>
                  </a:cubicBezTo>
                  <a:cubicBezTo>
                    <a:pt x="80" y="448"/>
                    <a:pt x="1" y="991"/>
                    <a:pt x="284" y="1374"/>
                  </a:cubicBezTo>
                  <a:lnTo>
                    <a:pt x="291" y="1388"/>
                  </a:lnTo>
                  <a:cubicBezTo>
                    <a:pt x="298" y="1395"/>
                    <a:pt x="305" y="1398"/>
                    <a:pt x="312" y="1409"/>
                  </a:cubicBezTo>
                  <a:cubicBezTo>
                    <a:pt x="480" y="1618"/>
                    <a:pt x="729" y="1727"/>
                    <a:pt x="981" y="1727"/>
                  </a:cubicBezTo>
                  <a:cubicBezTo>
                    <a:pt x="1159" y="1727"/>
                    <a:pt x="1338" y="1672"/>
                    <a:pt x="1490" y="1561"/>
                  </a:cubicBezTo>
                  <a:cubicBezTo>
                    <a:pt x="1860" y="1288"/>
                    <a:pt x="1950" y="773"/>
                    <a:pt x="1694" y="389"/>
                  </a:cubicBezTo>
                  <a:cubicBezTo>
                    <a:pt x="1691" y="382"/>
                    <a:pt x="1684" y="372"/>
                    <a:pt x="1681" y="365"/>
                  </a:cubicBezTo>
                  <a:cubicBezTo>
                    <a:pt x="1677" y="358"/>
                    <a:pt x="1674" y="358"/>
                    <a:pt x="1670" y="355"/>
                  </a:cubicBezTo>
                  <a:cubicBezTo>
                    <a:pt x="1501" y="123"/>
                    <a:pt x="1238" y="0"/>
                    <a:pt x="97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3"/>
            <p:cNvSpPr/>
            <p:nvPr/>
          </p:nvSpPr>
          <p:spPr>
            <a:xfrm>
              <a:off x="622950" y="2230325"/>
              <a:ext cx="181225" cy="213000"/>
            </a:xfrm>
            <a:custGeom>
              <a:avLst/>
              <a:gdLst/>
              <a:ahLst/>
              <a:cxnLst/>
              <a:rect l="l" t="t" r="r" b="b"/>
              <a:pathLst>
                <a:path w="7249" h="8520" extrusionOk="0">
                  <a:moveTo>
                    <a:pt x="4155" y="0"/>
                  </a:moveTo>
                  <a:lnTo>
                    <a:pt x="1" y="3056"/>
                  </a:lnTo>
                  <a:lnTo>
                    <a:pt x="4024" y="8520"/>
                  </a:lnTo>
                  <a:lnTo>
                    <a:pt x="5078" y="7746"/>
                  </a:lnTo>
                  <a:lnTo>
                    <a:pt x="5068" y="7735"/>
                  </a:lnTo>
                  <a:cubicBezTo>
                    <a:pt x="4273" y="6654"/>
                    <a:pt x="5327" y="5620"/>
                    <a:pt x="5327" y="5620"/>
                  </a:cubicBezTo>
                  <a:lnTo>
                    <a:pt x="7248" y="4207"/>
                  </a:lnTo>
                  <a:lnTo>
                    <a:pt x="415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3"/>
            <p:cNvSpPr/>
            <p:nvPr/>
          </p:nvSpPr>
          <p:spPr>
            <a:xfrm>
              <a:off x="610775" y="2303850"/>
              <a:ext cx="214750" cy="286025"/>
            </a:xfrm>
            <a:custGeom>
              <a:avLst/>
              <a:gdLst/>
              <a:ahLst/>
              <a:cxnLst/>
              <a:rect l="l" t="t" r="r" b="b"/>
              <a:pathLst>
                <a:path w="8590" h="11441" extrusionOk="0">
                  <a:moveTo>
                    <a:pt x="370" y="1"/>
                  </a:moveTo>
                  <a:lnTo>
                    <a:pt x="1" y="270"/>
                  </a:lnTo>
                  <a:lnTo>
                    <a:pt x="1642" y="2503"/>
                  </a:lnTo>
                  <a:lnTo>
                    <a:pt x="1583" y="2548"/>
                  </a:lnTo>
                  <a:lnTo>
                    <a:pt x="4062" y="5911"/>
                  </a:lnTo>
                  <a:lnTo>
                    <a:pt x="6571" y="9322"/>
                  </a:lnTo>
                  <a:lnTo>
                    <a:pt x="6629" y="9277"/>
                  </a:lnTo>
                  <a:lnTo>
                    <a:pt x="8219" y="11441"/>
                  </a:lnTo>
                  <a:lnTo>
                    <a:pt x="8589" y="11171"/>
                  </a:lnTo>
                  <a:lnTo>
                    <a:pt x="8489" y="11036"/>
                  </a:lnTo>
                  <a:lnTo>
                    <a:pt x="8513" y="11019"/>
                  </a:lnTo>
                  <a:lnTo>
                    <a:pt x="4511" y="5579"/>
                  </a:lnTo>
                  <a:lnTo>
                    <a:pt x="488" y="115"/>
                  </a:lnTo>
                  <a:lnTo>
                    <a:pt x="467" y="13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3"/>
            <p:cNvSpPr/>
            <p:nvPr/>
          </p:nvSpPr>
          <p:spPr>
            <a:xfrm>
              <a:off x="591600" y="2367525"/>
              <a:ext cx="120725" cy="147175"/>
            </a:xfrm>
            <a:custGeom>
              <a:avLst/>
              <a:gdLst/>
              <a:ahLst/>
              <a:cxnLst/>
              <a:rect l="l" t="t" r="r" b="b"/>
              <a:pathLst>
                <a:path w="4829" h="5887" extrusionOk="0">
                  <a:moveTo>
                    <a:pt x="2350" y="1"/>
                  </a:moveTo>
                  <a:lnTo>
                    <a:pt x="2223" y="98"/>
                  </a:lnTo>
                  <a:lnTo>
                    <a:pt x="2292" y="568"/>
                  </a:lnTo>
                  <a:lnTo>
                    <a:pt x="377" y="1978"/>
                  </a:lnTo>
                  <a:lnTo>
                    <a:pt x="31" y="2040"/>
                  </a:lnTo>
                  <a:lnTo>
                    <a:pt x="491" y="3509"/>
                  </a:lnTo>
                  <a:lnTo>
                    <a:pt x="0" y="3868"/>
                  </a:lnTo>
                  <a:lnTo>
                    <a:pt x="159" y="4086"/>
                  </a:lnTo>
                  <a:lnTo>
                    <a:pt x="107" y="4124"/>
                  </a:lnTo>
                  <a:lnTo>
                    <a:pt x="1403" y="5887"/>
                  </a:lnTo>
                  <a:lnTo>
                    <a:pt x="2686" y="4940"/>
                  </a:lnTo>
                  <a:cubicBezTo>
                    <a:pt x="2682" y="4936"/>
                    <a:pt x="2679" y="4933"/>
                    <a:pt x="2679" y="4929"/>
                  </a:cubicBezTo>
                  <a:cubicBezTo>
                    <a:pt x="2537" y="4750"/>
                    <a:pt x="2541" y="4497"/>
                    <a:pt x="2682" y="4318"/>
                  </a:cubicBezTo>
                  <a:lnTo>
                    <a:pt x="3519" y="3702"/>
                  </a:lnTo>
                  <a:lnTo>
                    <a:pt x="3816" y="4110"/>
                  </a:lnTo>
                  <a:lnTo>
                    <a:pt x="4829" y="3367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3"/>
            <p:cNvSpPr/>
            <p:nvPr/>
          </p:nvSpPr>
          <p:spPr>
            <a:xfrm>
              <a:off x="470625" y="2569900"/>
              <a:ext cx="41075" cy="48225"/>
            </a:xfrm>
            <a:custGeom>
              <a:avLst/>
              <a:gdLst/>
              <a:ahLst/>
              <a:cxnLst/>
              <a:rect l="l" t="t" r="r" b="b"/>
              <a:pathLst>
                <a:path w="1643" h="1929" extrusionOk="0">
                  <a:moveTo>
                    <a:pt x="778" y="0"/>
                  </a:moveTo>
                  <a:lnTo>
                    <a:pt x="775" y="87"/>
                  </a:lnTo>
                  <a:lnTo>
                    <a:pt x="560" y="246"/>
                  </a:lnTo>
                  <a:lnTo>
                    <a:pt x="1" y="1089"/>
                  </a:lnTo>
                  <a:lnTo>
                    <a:pt x="619" y="1929"/>
                  </a:lnTo>
                  <a:lnTo>
                    <a:pt x="1642" y="1175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3"/>
            <p:cNvSpPr/>
            <p:nvPr/>
          </p:nvSpPr>
          <p:spPr>
            <a:xfrm>
              <a:off x="490075" y="2566425"/>
              <a:ext cx="49775" cy="64050"/>
            </a:xfrm>
            <a:custGeom>
              <a:avLst/>
              <a:gdLst/>
              <a:ahLst/>
              <a:cxnLst/>
              <a:rect l="l" t="t" r="r" b="b"/>
              <a:pathLst>
                <a:path w="1991" h="2562" extrusionOk="0">
                  <a:moveTo>
                    <a:pt x="325" y="1"/>
                  </a:moveTo>
                  <a:lnTo>
                    <a:pt x="7" y="29"/>
                  </a:lnTo>
                  <a:lnTo>
                    <a:pt x="0" y="139"/>
                  </a:lnTo>
                  <a:lnTo>
                    <a:pt x="864" y="1314"/>
                  </a:lnTo>
                  <a:lnTo>
                    <a:pt x="1763" y="2531"/>
                  </a:lnTo>
                  <a:lnTo>
                    <a:pt x="1870" y="2562"/>
                  </a:lnTo>
                  <a:lnTo>
                    <a:pt x="1991" y="2265"/>
                  </a:lnTo>
                  <a:lnTo>
                    <a:pt x="1141" y="1110"/>
                  </a:lnTo>
                  <a:lnTo>
                    <a:pt x="32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3"/>
            <p:cNvSpPr/>
            <p:nvPr/>
          </p:nvSpPr>
          <p:spPr>
            <a:xfrm>
              <a:off x="498200" y="2538525"/>
              <a:ext cx="58500" cy="55675"/>
            </a:xfrm>
            <a:custGeom>
              <a:avLst/>
              <a:gdLst/>
              <a:ahLst/>
              <a:cxnLst/>
              <a:rect l="l" t="t" r="r" b="b"/>
              <a:pathLst>
                <a:path w="2340" h="2227" extrusionOk="0">
                  <a:moveTo>
                    <a:pt x="1524" y="1"/>
                  </a:moveTo>
                  <a:lnTo>
                    <a:pt x="10" y="1113"/>
                  </a:lnTo>
                  <a:lnTo>
                    <a:pt x="0" y="1117"/>
                  </a:lnTo>
                  <a:lnTo>
                    <a:pt x="816" y="2226"/>
                  </a:lnTo>
                  <a:lnTo>
                    <a:pt x="2340" y="1107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3"/>
            <p:cNvSpPr/>
            <p:nvPr/>
          </p:nvSpPr>
          <p:spPr>
            <a:xfrm>
              <a:off x="531625" y="2470625"/>
              <a:ext cx="94975" cy="95500"/>
            </a:xfrm>
            <a:custGeom>
              <a:avLst/>
              <a:gdLst/>
              <a:ahLst/>
              <a:cxnLst/>
              <a:rect l="l" t="t" r="r" b="b"/>
              <a:pathLst>
                <a:path w="3799" h="3820" extrusionOk="0">
                  <a:moveTo>
                    <a:pt x="2503" y="0"/>
                  </a:moveTo>
                  <a:lnTo>
                    <a:pt x="370" y="1569"/>
                  </a:lnTo>
                  <a:lnTo>
                    <a:pt x="1" y="1645"/>
                  </a:lnTo>
                  <a:lnTo>
                    <a:pt x="187" y="2713"/>
                  </a:lnTo>
                  <a:lnTo>
                    <a:pt x="999" y="3819"/>
                  </a:lnTo>
                  <a:lnTo>
                    <a:pt x="1656" y="3339"/>
                  </a:lnTo>
                  <a:lnTo>
                    <a:pt x="1649" y="3328"/>
                  </a:lnTo>
                  <a:cubicBezTo>
                    <a:pt x="1352" y="2945"/>
                    <a:pt x="1428" y="2392"/>
                    <a:pt x="1819" y="2105"/>
                  </a:cubicBezTo>
                  <a:cubicBezTo>
                    <a:pt x="1973" y="1991"/>
                    <a:pt x="2152" y="1937"/>
                    <a:pt x="2329" y="1937"/>
                  </a:cubicBezTo>
                  <a:cubicBezTo>
                    <a:pt x="2601" y="1937"/>
                    <a:pt x="2868" y="2065"/>
                    <a:pt x="3035" y="2305"/>
                  </a:cubicBezTo>
                  <a:cubicBezTo>
                    <a:pt x="3039" y="2309"/>
                    <a:pt x="3042" y="2312"/>
                    <a:pt x="3046" y="2319"/>
                  </a:cubicBezTo>
                  <a:lnTo>
                    <a:pt x="3799" y="1759"/>
                  </a:lnTo>
                  <a:lnTo>
                    <a:pt x="250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3"/>
            <p:cNvSpPr/>
            <p:nvPr/>
          </p:nvSpPr>
          <p:spPr>
            <a:xfrm>
              <a:off x="437350" y="2597100"/>
              <a:ext cx="48775" cy="52750"/>
            </a:xfrm>
            <a:custGeom>
              <a:avLst/>
              <a:gdLst/>
              <a:ahLst/>
              <a:cxnLst/>
              <a:rect l="l" t="t" r="r" b="b"/>
              <a:pathLst>
                <a:path w="1951" h="2110" extrusionOk="0">
                  <a:moveTo>
                    <a:pt x="1332" y="1"/>
                  </a:moveTo>
                  <a:lnTo>
                    <a:pt x="1311" y="35"/>
                  </a:lnTo>
                  <a:lnTo>
                    <a:pt x="1428" y="198"/>
                  </a:lnTo>
                  <a:lnTo>
                    <a:pt x="1" y="1805"/>
                  </a:lnTo>
                  <a:lnTo>
                    <a:pt x="226" y="2109"/>
                  </a:lnTo>
                  <a:lnTo>
                    <a:pt x="1950" y="841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3"/>
            <p:cNvSpPr/>
            <p:nvPr/>
          </p:nvSpPr>
          <p:spPr>
            <a:xfrm>
              <a:off x="408075" y="2641100"/>
              <a:ext cx="41400" cy="35175"/>
            </a:xfrm>
            <a:custGeom>
              <a:avLst/>
              <a:gdLst/>
              <a:ahLst/>
              <a:cxnLst/>
              <a:rect l="l" t="t" r="r" b="b"/>
              <a:pathLst>
                <a:path w="1656" h="1407" extrusionOk="0">
                  <a:moveTo>
                    <a:pt x="1010" y="0"/>
                  </a:moveTo>
                  <a:lnTo>
                    <a:pt x="806" y="149"/>
                  </a:lnTo>
                  <a:lnTo>
                    <a:pt x="847" y="491"/>
                  </a:lnTo>
                  <a:lnTo>
                    <a:pt x="930" y="605"/>
                  </a:lnTo>
                  <a:lnTo>
                    <a:pt x="861" y="653"/>
                  </a:lnTo>
                  <a:cubicBezTo>
                    <a:pt x="828" y="637"/>
                    <a:pt x="795" y="629"/>
                    <a:pt x="763" y="629"/>
                  </a:cubicBezTo>
                  <a:cubicBezTo>
                    <a:pt x="622" y="629"/>
                    <a:pt x="505" y="774"/>
                    <a:pt x="564" y="923"/>
                  </a:cubicBezTo>
                  <a:lnTo>
                    <a:pt x="0" y="1338"/>
                  </a:lnTo>
                  <a:lnTo>
                    <a:pt x="21" y="1362"/>
                  </a:lnTo>
                  <a:lnTo>
                    <a:pt x="35" y="1386"/>
                  </a:lnTo>
                  <a:lnTo>
                    <a:pt x="52" y="1407"/>
                  </a:lnTo>
                  <a:lnTo>
                    <a:pt x="609" y="999"/>
                  </a:lnTo>
                  <a:cubicBezTo>
                    <a:pt x="653" y="1048"/>
                    <a:pt x="709" y="1069"/>
                    <a:pt x="765" y="1069"/>
                  </a:cubicBezTo>
                  <a:cubicBezTo>
                    <a:pt x="889" y="1069"/>
                    <a:pt x="1009" y="961"/>
                    <a:pt x="985" y="812"/>
                  </a:cubicBezTo>
                  <a:lnTo>
                    <a:pt x="1044" y="767"/>
                  </a:lnTo>
                  <a:lnTo>
                    <a:pt x="1130" y="881"/>
                  </a:lnTo>
                  <a:lnTo>
                    <a:pt x="1448" y="1016"/>
                  </a:lnTo>
                  <a:lnTo>
                    <a:pt x="1652" y="868"/>
                  </a:lnTo>
                  <a:lnTo>
                    <a:pt x="1632" y="709"/>
                  </a:lnTo>
                  <a:lnTo>
                    <a:pt x="1656" y="698"/>
                  </a:lnTo>
                  <a:lnTo>
                    <a:pt x="1400" y="349"/>
                  </a:lnTo>
                  <a:lnTo>
                    <a:pt x="1172" y="45"/>
                  </a:lnTo>
                  <a:lnTo>
                    <a:pt x="1155" y="66"/>
                  </a:lnTo>
                  <a:lnTo>
                    <a:pt x="101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3"/>
            <p:cNvSpPr/>
            <p:nvPr/>
          </p:nvSpPr>
          <p:spPr>
            <a:xfrm>
              <a:off x="584000" y="2535475"/>
              <a:ext cx="12275" cy="11025"/>
            </a:xfrm>
            <a:custGeom>
              <a:avLst/>
              <a:gdLst/>
              <a:ahLst/>
              <a:cxnLst/>
              <a:rect l="l" t="t" r="r" b="b"/>
              <a:pathLst>
                <a:path w="491" h="441" extrusionOk="0">
                  <a:moveTo>
                    <a:pt x="253" y="1"/>
                  </a:moveTo>
                  <a:cubicBezTo>
                    <a:pt x="207" y="1"/>
                    <a:pt x="161" y="16"/>
                    <a:pt x="121" y="47"/>
                  </a:cubicBezTo>
                  <a:cubicBezTo>
                    <a:pt x="21" y="116"/>
                    <a:pt x="0" y="254"/>
                    <a:pt x="73" y="351"/>
                  </a:cubicBezTo>
                  <a:cubicBezTo>
                    <a:pt x="76" y="354"/>
                    <a:pt x="80" y="358"/>
                    <a:pt x="83" y="364"/>
                  </a:cubicBezTo>
                  <a:cubicBezTo>
                    <a:pt x="90" y="368"/>
                    <a:pt x="93" y="375"/>
                    <a:pt x="100" y="385"/>
                  </a:cubicBezTo>
                  <a:cubicBezTo>
                    <a:pt x="143" y="422"/>
                    <a:pt x="195" y="440"/>
                    <a:pt x="248" y="440"/>
                  </a:cubicBezTo>
                  <a:cubicBezTo>
                    <a:pt x="294" y="440"/>
                    <a:pt x="340" y="426"/>
                    <a:pt x="380" y="399"/>
                  </a:cubicBezTo>
                  <a:cubicBezTo>
                    <a:pt x="463" y="337"/>
                    <a:pt x="491" y="223"/>
                    <a:pt x="449" y="129"/>
                  </a:cubicBezTo>
                  <a:cubicBezTo>
                    <a:pt x="442" y="119"/>
                    <a:pt x="439" y="112"/>
                    <a:pt x="432" y="105"/>
                  </a:cubicBezTo>
                  <a:cubicBezTo>
                    <a:pt x="429" y="98"/>
                    <a:pt x="429" y="95"/>
                    <a:pt x="425" y="91"/>
                  </a:cubicBezTo>
                  <a:cubicBezTo>
                    <a:pt x="384" y="32"/>
                    <a:pt x="319" y="1"/>
                    <a:pt x="25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3"/>
            <p:cNvSpPr/>
            <p:nvPr/>
          </p:nvSpPr>
          <p:spPr>
            <a:xfrm>
              <a:off x="723525" y="2397775"/>
              <a:ext cx="203850" cy="181550"/>
            </a:xfrm>
            <a:custGeom>
              <a:avLst/>
              <a:gdLst/>
              <a:ahLst/>
              <a:cxnLst/>
              <a:rect l="l" t="t" r="r" b="b"/>
              <a:pathLst>
                <a:path w="8154" h="7262" extrusionOk="0">
                  <a:moveTo>
                    <a:pt x="5061" y="0"/>
                  </a:moveTo>
                  <a:lnTo>
                    <a:pt x="3139" y="1414"/>
                  </a:lnTo>
                  <a:cubicBezTo>
                    <a:pt x="3139" y="1414"/>
                    <a:pt x="2726" y="1635"/>
                    <a:pt x="2223" y="1635"/>
                  </a:cubicBezTo>
                  <a:cubicBezTo>
                    <a:pt x="1844" y="1635"/>
                    <a:pt x="1414" y="1510"/>
                    <a:pt x="1072" y="1068"/>
                  </a:cubicBezTo>
                  <a:cubicBezTo>
                    <a:pt x="1065" y="1062"/>
                    <a:pt x="1058" y="1051"/>
                    <a:pt x="1055" y="1048"/>
                  </a:cubicBezTo>
                  <a:lnTo>
                    <a:pt x="1" y="1825"/>
                  </a:lnTo>
                  <a:lnTo>
                    <a:pt x="4003" y="7262"/>
                  </a:lnTo>
                  <a:lnTo>
                    <a:pt x="8154" y="4207"/>
                  </a:lnTo>
                  <a:lnTo>
                    <a:pt x="506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3"/>
            <p:cNvSpPr/>
            <p:nvPr/>
          </p:nvSpPr>
          <p:spPr>
            <a:xfrm>
              <a:off x="518575" y="2566175"/>
              <a:ext cx="59300" cy="56875"/>
            </a:xfrm>
            <a:custGeom>
              <a:avLst/>
              <a:gdLst/>
              <a:ahLst/>
              <a:cxnLst/>
              <a:rect l="l" t="t" r="r" b="b"/>
              <a:pathLst>
                <a:path w="2372" h="2275" extrusionOk="0">
                  <a:moveTo>
                    <a:pt x="1525" y="1"/>
                  </a:moveTo>
                  <a:lnTo>
                    <a:pt x="1" y="1120"/>
                  </a:lnTo>
                  <a:lnTo>
                    <a:pt x="851" y="2275"/>
                  </a:lnTo>
                  <a:lnTo>
                    <a:pt x="854" y="2264"/>
                  </a:lnTo>
                  <a:lnTo>
                    <a:pt x="2372" y="1148"/>
                  </a:lnTo>
                  <a:lnTo>
                    <a:pt x="15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3"/>
            <p:cNvSpPr/>
            <p:nvPr/>
          </p:nvSpPr>
          <p:spPr>
            <a:xfrm>
              <a:off x="486100" y="2599275"/>
              <a:ext cx="48050" cy="40975"/>
            </a:xfrm>
            <a:custGeom>
              <a:avLst/>
              <a:gdLst/>
              <a:ahLst/>
              <a:cxnLst/>
              <a:rect l="l" t="t" r="r" b="b"/>
              <a:pathLst>
                <a:path w="1922" h="1639" extrusionOk="0">
                  <a:moveTo>
                    <a:pt x="1023" y="0"/>
                  </a:moveTo>
                  <a:lnTo>
                    <a:pt x="0" y="754"/>
                  </a:lnTo>
                  <a:lnTo>
                    <a:pt x="650" y="1638"/>
                  </a:lnTo>
                  <a:lnTo>
                    <a:pt x="1621" y="1352"/>
                  </a:lnTo>
                  <a:lnTo>
                    <a:pt x="1835" y="1196"/>
                  </a:lnTo>
                  <a:lnTo>
                    <a:pt x="1922" y="1217"/>
                  </a:lnTo>
                  <a:lnTo>
                    <a:pt x="1922" y="1217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3"/>
            <p:cNvSpPr/>
            <p:nvPr/>
          </p:nvSpPr>
          <p:spPr>
            <a:xfrm>
              <a:off x="442975" y="2618100"/>
              <a:ext cx="59375" cy="40475"/>
            </a:xfrm>
            <a:custGeom>
              <a:avLst/>
              <a:gdLst/>
              <a:ahLst/>
              <a:cxnLst/>
              <a:rect l="l" t="t" r="r" b="b"/>
              <a:pathLst>
                <a:path w="2375" h="1619" extrusionOk="0">
                  <a:moveTo>
                    <a:pt x="1725" y="1"/>
                  </a:moveTo>
                  <a:lnTo>
                    <a:pt x="1" y="1269"/>
                  </a:lnTo>
                  <a:lnTo>
                    <a:pt x="256" y="1618"/>
                  </a:lnTo>
                  <a:lnTo>
                    <a:pt x="2216" y="730"/>
                  </a:lnTo>
                  <a:lnTo>
                    <a:pt x="2337" y="896"/>
                  </a:lnTo>
                  <a:lnTo>
                    <a:pt x="2375" y="885"/>
                  </a:lnTo>
                  <a:lnTo>
                    <a:pt x="17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3"/>
            <p:cNvSpPr/>
            <p:nvPr/>
          </p:nvSpPr>
          <p:spPr>
            <a:xfrm>
              <a:off x="556675" y="2514600"/>
              <a:ext cx="103200" cy="92725"/>
            </a:xfrm>
            <a:custGeom>
              <a:avLst/>
              <a:gdLst/>
              <a:ahLst/>
              <a:cxnLst/>
              <a:rect l="l" t="t" r="r" b="b"/>
              <a:pathLst>
                <a:path w="4128" h="3709" extrusionOk="0">
                  <a:moveTo>
                    <a:pt x="2797" y="0"/>
                  </a:moveTo>
                  <a:lnTo>
                    <a:pt x="2044" y="560"/>
                  </a:lnTo>
                  <a:cubicBezTo>
                    <a:pt x="2047" y="564"/>
                    <a:pt x="2054" y="574"/>
                    <a:pt x="2057" y="581"/>
                  </a:cubicBezTo>
                  <a:cubicBezTo>
                    <a:pt x="2313" y="964"/>
                    <a:pt x="2223" y="1479"/>
                    <a:pt x="1853" y="1752"/>
                  </a:cubicBezTo>
                  <a:cubicBezTo>
                    <a:pt x="1701" y="1865"/>
                    <a:pt x="1522" y="1920"/>
                    <a:pt x="1345" y="1920"/>
                  </a:cubicBezTo>
                  <a:cubicBezTo>
                    <a:pt x="1093" y="1920"/>
                    <a:pt x="843" y="1809"/>
                    <a:pt x="675" y="1600"/>
                  </a:cubicBezTo>
                  <a:cubicBezTo>
                    <a:pt x="668" y="1593"/>
                    <a:pt x="661" y="1587"/>
                    <a:pt x="654" y="1580"/>
                  </a:cubicBezTo>
                  <a:lnTo>
                    <a:pt x="1" y="2064"/>
                  </a:lnTo>
                  <a:lnTo>
                    <a:pt x="848" y="3211"/>
                  </a:lnTo>
                  <a:lnTo>
                    <a:pt x="1812" y="3709"/>
                  </a:lnTo>
                  <a:lnTo>
                    <a:pt x="1995" y="3377"/>
                  </a:lnTo>
                  <a:lnTo>
                    <a:pt x="4128" y="1804"/>
                  </a:lnTo>
                  <a:lnTo>
                    <a:pt x="279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3"/>
            <p:cNvSpPr/>
            <p:nvPr/>
          </p:nvSpPr>
          <p:spPr>
            <a:xfrm>
              <a:off x="626675" y="2451700"/>
              <a:ext cx="148300" cy="125400"/>
            </a:xfrm>
            <a:custGeom>
              <a:avLst/>
              <a:gdLst/>
              <a:ahLst/>
              <a:cxnLst/>
              <a:rect l="l" t="t" r="r" b="b"/>
              <a:pathLst>
                <a:path w="5932" h="5016" extrusionOk="0">
                  <a:moveTo>
                    <a:pt x="3426" y="0"/>
                  </a:moveTo>
                  <a:lnTo>
                    <a:pt x="2413" y="743"/>
                  </a:lnTo>
                  <a:lnTo>
                    <a:pt x="2430" y="764"/>
                  </a:lnTo>
                  <a:lnTo>
                    <a:pt x="2693" y="1123"/>
                  </a:lnTo>
                  <a:lnTo>
                    <a:pt x="1856" y="1739"/>
                  </a:lnTo>
                  <a:cubicBezTo>
                    <a:pt x="1856" y="1739"/>
                    <a:pt x="1780" y="1770"/>
                    <a:pt x="1675" y="1770"/>
                  </a:cubicBezTo>
                  <a:cubicBezTo>
                    <a:pt x="1564" y="1770"/>
                    <a:pt x="1420" y="1735"/>
                    <a:pt x="1300" y="1593"/>
                  </a:cubicBezTo>
                  <a:cubicBezTo>
                    <a:pt x="1297" y="1586"/>
                    <a:pt x="1286" y="1580"/>
                    <a:pt x="1283" y="1573"/>
                  </a:cubicBezTo>
                  <a:lnTo>
                    <a:pt x="0" y="2516"/>
                  </a:lnTo>
                  <a:lnTo>
                    <a:pt x="1328" y="4324"/>
                  </a:lnTo>
                  <a:lnTo>
                    <a:pt x="1379" y="4286"/>
                  </a:lnTo>
                  <a:lnTo>
                    <a:pt x="1535" y="4504"/>
                  </a:lnTo>
                  <a:lnTo>
                    <a:pt x="2029" y="4141"/>
                  </a:lnTo>
                  <a:lnTo>
                    <a:pt x="3294" y="5015"/>
                  </a:lnTo>
                  <a:lnTo>
                    <a:pt x="3457" y="4704"/>
                  </a:lnTo>
                  <a:lnTo>
                    <a:pt x="5371" y="3294"/>
                  </a:lnTo>
                  <a:lnTo>
                    <a:pt x="5803" y="3505"/>
                  </a:lnTo>
                  <a:lnTo>
                    <a:pt x="5931" y="3408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3"/>
            <p:cNvSpPr/>
            <p:nvPr/>
          </p:nvSpPr>
          <p:spPr>
            <a:xfrm>
              <a:off x="660025" y="1037000"/>
              <a:ext cx="1735025" cy="1735100"/>
            </a:xfrm>
            <a:custGeom>
              <a:avLst/>
              <a:gdLst/>
              <a:ahLst/>
              <a:cxnLst/>
              <a:rect l="l" t="t" r="r" b="b"/>
              <a:pathLst>
                <a:path w="69401" h="69404" extrusionOk="0">
                  <a:moveTo>
                    <a:pt x="34701" y="0"/>
                  </a:moveTo>
                  <a:cubicBezTo>
                    <a:pt x="25497" y="0"/>
                    <a:pt x="16670" y="3657"/>
                    <a:pt x="10162" y="10165"/>
                  </a:cubicBezTo>
                  <a:cubicBezTo>
                    <a:pt x="3654" y="16673"/>
                    <a:pt x="1" y="25500"/>
                    <a:pt x="1" y="34704"/>
                  </a:cubicBezTo>
                  <a:cubicBezTo>
                    <a:pt x="1" y="43904"/>
                    <a:pt x="3654" y="52731"/>
                    <a:pt x="10162" y="59239"/>
                  </a:cubicBezTo>
                  <a:cubicBezTo>
                    <a:pt x="16670" y="65747"/>
                    <a:pt x="25497" y="69404"/>
                    <a:pt x="34701" y="69404"/>
                  </a:cubicBezTo>
                  <a:cubicBezTo>
                    <a:pt x="43904" y="69404"/>
                    <a:pt x="52728" y="65747"/>
                    <a:pt x="59236" y="59239"/>
                  </a:cubicBezTo>
                  <a:cubicBezTo>
                    <a:pt x="65744" y="52731"/>
                    <a:pt x="69401" y="43904"/>
                    <a:pt x="69401" y="34704"/>
                  </a:cubicBezTo>
                  <a:cubicBezTo>
                    <a:pt x="69401" y="25500"/>
                    <a:pt x="65744" y="16673"/>
                    <a:pt x="59236" y="10165"/>
                  </a:cubicBezTo>
                  <a:cubicBezTo>
                    <a:pt x="52728" y="3657"/>
                    <a:pt x="43904" y="0"/>
                    <a:pt x="3470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3"/>
            <p:cNvSpPr/>
            <p:nvPr/>
          </p:nvSpPr>
          <p:spPr>
            <a:xfrm>
              <a:off x="1783375" y="1384625"/>
              <a:ext cx="110100" cy="104975"/>
            </a:xfrm>
            <a:custGeom>
              <a:avLst/>
              <a:gdLst/>
              <a:ahLst/>
              <a:cxnLst/>
              <a:rect l="l" t="t" r="r" b="b"/>
              <a:pathLst>
                <a:path w="4404" h="4199" extrusionOk="0">
                  <a:moveTo>
                    <a:pt x="285" y="0"/>
                  </a:moveTo>
                  <a:cubicBezTo>
                    <a:pt x="230" y="0"/>
                    <a:pt x="181" y="10"/>
                    <a:pt x="142" y="31"/>
                  </a:cubicBezTo>
                  <a:cubicBezTo>
                    <a:pt x="49" y="82"/>
                    <a:pt x="0" y="186"/>
                    <a:pt x="21" y="290"/>
                  </a:cubicBezTo>
                  <a:cubicBezTo>
                    <a:pt x="73" y="715"/>
                    <a:pt x="318" y="1078"/>
                    <a:pt x="557" y="1434"/>
                  </a:cubicBezTo>
                  <a:cubicBezTo>
                    <a:pt x="854" y="1876"/>
                    <a:pt x="1137" y="2298"/>
                    <a:pt x="1016" y="2813"/>
                  </a:cubicBezTo>
                  <a:lnTo>
                    <a:pt x="978" y="2813"/>
                  </a:lnTo>
                  <a:cubicBezTo>
                    <a:pt x="862" y="2791"/>
                    <a:pt x="736" y="2773"/>
                    <a:pt x="619" y="2773"/>
                  </a:cubicBezTo>
                  <a:cubicBezTo>
                    <a:pt x="439" y="2773"/>
                    <a:pt x="279" y="2815"/>
                    <a:pt x="204" y="2951"/>
                  </a:cubicBezTo>
                  <a:cubicBezTo>
                    <a:pt x="97" y="3145"/>
                    <a:pt x="225" y="3418"/>
                    <a:pt x="616" y="3843"/>
                  </a:cubicBezTo>
                  <a:cubicBezTo>
                    <a:pt x="642" y="3874"/>
                    <a:pt x="681" y="3892"/>
                    <a:pt x="722" y="3892"/>
                  </a:cubicBezTo>
                  <a:cubicBezTo>
                    <a:pt x="740" y="3892"/>
                    <a:pt x="758" y="3888"/>
                    <a:pt x="775" y="3881"/>
                  </a:cubicBezTo>
                  <a:cubicBezTo>
                    <a:pt x="933" y="3819"/>
                    <a:pt x="1086" y="3739"/>
                    <a:pt x="1227" y="3639"/>
                  </a:cubicBezTo>
                  <a:cubicBezTo>
                    <a:pt x="1272" y="3615"/>
                    <a:pt x="1317" y="3583"/>
                    <a:pt x="1359" y="3552"/>
                  </a:cubicBezTo>
                  <a:cubicBezTo>
                    <a:pt x="1455" y="3483"/>
                    <a:pt x="1556" y="3418"/>
                    <a:pt x="1659" y="3359"/>
                  </a:cubicBezTo>
                  <a:cubicBezTo>
                    <a:pt x="1815" y="3280"/>
                    <a:pt x="1926" y="3245"/>
                    <a:pt x="2052" y="3245"/>
                  </a:cubicBezTo>
                  <a:cubicBezTo>
                    <a:pt x="2119" y="3245"/>
                    <a:pt x="2190" y="3255"/>
                    <a:pt x="2274" y="3272"/>
                  </a:cubicBezTo>
                  <a:cubicBezTo>
                    <a:pt x="2402" y="3304"/>
                    <a:pt x="2544" y="3431"/>
                    <a:pt x="2596" y="3570"/>
                  </a:cubicBezTo>
                  <a:cubicBezTo>
                    <a:pt x="2610" y="3597"/>
                    <a:pt x="2617" y="3639"/>
                    <a:pt x="2630" y="3680"/>
                  </a:cubicBezTo>
                  <a:cubicBezTo>
                    <a:pt x="2679" y="3867"/>
                    <a:pt x="2765" y="4199"/>
                    <a:pt x="3073" y="4199"/>
                  </a:cubicBezTo>
                  <a:lnTo>
                    <a:pt x="3114" y="4199"/>
                  </a:lnTo>
                  <a:cubicBezTo>
                    <a:pt x="3819" y="4133"/>
                    <a:pt x="4296" y="3756"/>
                    <a:pt x="4397" y="3200"/>
                  </a:cubicBezTo>
                  <a:cubicBezTo>
                    <a:pt x="4403" y="3165"/>
                    <a:pt x="4393" y="3127"/>
                    <a:pt x="4372" y="3096"/>
                  </a:cubicBezTo>
                  <a:cubicBezTo>
                    <a:pt x="4009" y="2547"/>
                    <a:pt x="3571" y="2239"/>
                    <a:pt x="3111" y="1914"/>
                  </a:cubicBezTo>
                  <a:cubicBezTo>
                    <a:pt x="2907" y="1772"/>
                    <a:pt x="2700" y="1627"/>
                    <a:pt x="2489" y="1454"/>
                  </a:cubicBezTo>
                  <a:cubicBezTo>
                    <a:pt x="2313" y="1309"/>
                    <a:pt x="2143" y="1143"/>
                    <a:pt x="1984" y="984"/>
                  </a:cubicBezTo>
                  <a:cubicBezTo>
                    <a:pt x="1842" y="846"/>
                    <a:pt x="1697" y="701"/>
                    <a:pt x="1545" y="570"/>
                  </a:cubicBezTo>
                  <a:cubicBezTo>
                    <a:pt x="1539" y="561"/>
                    <a:pt x="713" y="0"/>
                    <a:pt x="28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3"/>
            <p:cNvSpPr/>
            <p:nvPr/>
          </p:nvSpPr>
          <p:spPr>
            <a:xfrm>
              <a:off x="1671775" y="1048875"/>
              <a:ext cx="723875" cy="1405875"/>
            </a:xfrm>
            <a:custGeom>
              <a:avLst/>
              <a:gdLst/>
              <a:ahLst/>
              <a:cxnLst/>
              <a:rect l="l" t="t" r="r" b="b"/>
              <a:pathLst>
                <a:path w="28955" h="56235" extrusionOk="0">
                  <a:moveTo>
                    <a:pt x="19906" y="13334"/>
                  </a:moveTo>
                  <a:cubicBezTo>
                    <a:pt x="19913" y="13334"/>
                    <a:pt x="19920" y="13335"/>
                    <a:pt x="19927" y="13336"/>
                  </a:cubicBezTo>
                  <a:cubicBezTo>
                    <a:pt x="20480" y="13433"/>
                    <a:pt x="20985" y="14069"/>
                    <a:pt x="21355" y="14532"/>
                  </a:cubicBezTo>
                  <a:lnTo>
                    <a:pt x="21434" y="14629"/>
                  </a:lnTo>
                  <a:cubicBezTo>
                    <a:pt x="21783" y="15064"/>
                    <a:pt x="22177" y="15558"/>
                    <a:pt x="22447" y="16087"/>
                  </a:cubicBezTo>
                  <a:cubicBezTo>
                    <a:pt x="22461" y="16111"/>
                    <a:pt x="22481" y="16132"/>
                    <a:pt x="22506" y="16146"/>
                  </a:cubicBezTo>
                  <a:cubicBezTo>
                    <a:pt x="22865" y="16350"/>
                    <a:pt x="23211" y="16740"/>
                    <a:pt x="23017" y="17183"/>
                  </a:cubicBezTo>
                  <a:cubicBezTo>
                    <a:pt x="22962" y="17304"/>
                    <a:pt x="22893" y="17328"/>
                    <a:pt x="22844" y="17335"/>
                  </a:cubicBezTo>
                  <a:cubicBezTo>
                    <a:pt x="22826" y="17338"/>
                    <a:pt x="22807" y="17340"/>
                    <a:pt x="22787" y="17340"/>
                  </a:cubicBezTo>
                  <a:cubicBezTo>
                    <a:pt x="22488" y="17340"/>
                    <a:pt x="22027" y="16967"/>
                    <a:pt x="21849" y="16782"/>
                  </a:cubicBezTo>
                  <a:cubicBezTo>
                    <a:pt x="21210" y="16118"/>
                    <a:pt x="20722" y="15514"/>
                    <a:pt x="20342" y="14912"/>
                  </a:cubicBezTo>
                  <a:cubicBezTo>
                    <a:pt x="20038" y="14439"/>
                    <a:pt x="19668" y="13848"/>
                    <a:pt x="19879" y="13340"/>
                  </a:cubicBezTo>
                  <a:cubicBezTo>
                    <a:pt x="19887" y="13336"/>
                    <a:pt x="19896" y="13334"/>
                    <a:pt x="19906" y="13334"/>
                  </a:cubicBezTo>
                  <a:close/>
                  <a:moveTo>
                    <a:pt x="18403" y="15247"/>
                  </a:moveTo>
                  <a:cubicBezTo>
                    <a:pt x="19087" y="15247"/>
                    <a:pt x="19699" y="15818"/>
                    <a:pt x="20231" y="16948"/>
                  </a:cubicBezTo>
                  <a:cubicBezTo>
                    <a:pt x="20256" y="16999"/>
                    <a:pt x="20306" y="17029"/>
                    <a:pt x="20362" y="17029"/>
                  </a:cubicBezTo>
                  <a:cubicBezTo>
                    <a:pt x="20370" y="17029"/>
                    <a:pt x="20379" y="17029"/>
                    <a:pt x="20387" y="17027"/>
                  </a:cubicBezTo>
                  <a:cubicBezTo>
                    <a:pt x="20391" y="17026"/>
                    <a:pt x="20395" y="17026"/>
                    <a:pt x="20399" y="17026"/>
                  </a:cubicBezTo>
                  <a:cubicBezTo>
                    <a:pt x="20409" y="17026"/>
                    <a:pt x="20415" y="17030"/>
                    <a:pt x="20418" y="17038"/>
                  </a:cubicBezTo>
                  <a:lnTo>
                    <a:pt x="20415" y="17079"/>
                  </a:lnTo>
                  <a:cubicBezTo>
                    <a:pt x="20404" y="17224"/>
                    <a:pt x="20390" y="17407"/>
                    <a:pt x="20297" y="17490"/>
                  </a:cubicBezTo>
                  <a:cubicBezTo>
                    <a:pt x="20231" y="17542"/>
                    <a:pt x="20162" y="17584"/>
                    <a:pt x="20086" y="17615"/>
                  </a:cubicBezTo>
                  <a:cubicBezTo>
                    <a:pt x="19941" y="17691"/>
                    <a:pt x="19772" y="17774"/>
                    <a:pt x="19689" y="17933"/>
                  </a:cubicBezTo>
                  <a:cubicBezTo>
                    <a:pt x="19633" y="18040"/>
                    <a:pt x="19585" y="18151"/>
                    <a:pt x="19544" y="18265"/>
                  </a:cubicBezTo>
                  <a:cubicBezTo>
                    <a:pt x="19419" y="18583"/>
                    <a:pt x="19291" y="18907"/>
                    <a:pt x="19011" y="18977"/>
                  </a:cubicBezTo>
                  <a:cubicBezTo>
                    <a:pt x="18897" y="19006"/>
                    <a:pt x="18781" y="19020"/>
                    <a:pt x="18668" y="19020"/>
                  </a:cubicBezTo>
                  <a:cubicBezTo>
                    <a:pt x="18313" y="19020"/>
                    <a:pt x="17991" y="18881"/>
                    <a:pt x="17836" y="18645"/>
                  </a:cubicBezTo>
                  <a:cubicBezTo>
                    <a:pt x="17684" y="18417"/>
                    <a:pt x="17726" y="18126"/>
                    <a:pt x="17957" y="17826"/>
                  </a:cubicBezTo>
                  <a:cubicBezTo>
                    <a:pt x="18358" y="17297"/>
                    <a:pt x="18185" y="16810"/>
                    <a:pt x="18019" y="16343"/>
                  </a:cubicBezTo>
                  <a:cubicBezTo>
                    <a:pt x="17954" y="16167"/>
                    <a:pt x="17898" y="15984"/>
                    <a:pt x="17860" y="15800"/>
                  </a:cubicBezTo>
                  <a:cubicBezTo>
                    <a:pt x="17833" y="15669"/>
                    <a:pt x="17860" y="15534"/>
                    <a:pt x="17933" y="15424"/>
                  </a:cubicBezTo>
                  <a:cubicBezTo>
                    <a:pt x="17988" y="15341"/>
                    <a:pt x="18078" y="15282"/>
                    <a:pt x="18182" y="15268"/>
                  </a:cubicBezTo>
                  <a:cubicBezTo>
                    <a:pt x="18254" y="15254"/>
                    <a:pt x="18327" y="15247"/>
                    <a:pt x="18403" y="15247"/>
                  </a:cubicBezTo>
                  <a:close/>
                  <a:moveTo>
                    <a:pt x="157" y="0"/>
                  </a:moveTo>
                  <a:cubicBezTo>
                    <a:pt x="71" y="0"/>
                    <a:pt x="0" y="80"/>
                    <a:pt x="13" y="172"/>
                  </a:cubicBezTo>
                  <a:cubicBezTo>
                    <a:pt x="148" y="977"/>
                    <a:pt x="1454" y="1361"/>
                    <a:pt x="2318" y="1613"/>
                  </a:cubicBezTo>
                  <a:cubicBezTo>
                    <a:pt x="2525" y="1672"/>
                    <a:pt x="2702" y="1723"/>
                    <a:pt x="2826" y="1772"/>
                  </a:cubicBezTo>
                  <a:cubicBezTo>
                    <a:pt x="3925" y="2180"/>
                    <a:pt x="5156" y="2864"/>
                    <a:pt x="6120" y="3600"/>
                  </a:cubicBezTo>
                  <a:cubicBezTo>
                    <a:pt x="7098" y="4347"/>
                    <a:pt x="7834" y="5010"/>
                    <a:pt x="8442" y="5695"/>
                  </a:cubicBezTo>
                  <a:lnTo>
                    <a:pt x="8480" y="5736"/>
                  </a:lnTo>
                  <a:cubicBezTo>
                    <a:pt x="8964" y="6282"/>
                    <a:pt x="9517" y="6897"/>
                    <a:pt x="9528" y="7623"/>
                  </a:cubicBezTo>
                  <a:cubicBezTo>
                    <a:pt x="9517" y="7631"/>
                    <a:pt x="9507" y="7635"/>
                    <a:pt x="9495" y="7635"/>
                  </a:cubicBezTo>
                  <a:cubicBezTo>
                    <a:pt x="9491" y="7635"/>
                    <a:pt x="9487" y="7634"/>
                    <a:pt x="9483" y="7633"/>
                  </a:cubicBezTo>
                  <a:cubicBezTo>
                    <a:pt x="9244" y="7595"/>
                    <a:pt x="9023" y="7474"/>
                    <a:pt x="8861" y="7295"/>
                  </a:cubicBezTo>
                  <a:cubicBezTo>
                    <a:pt x="8359" y="6783"/>
                    <a:pt x="7827" y="6451"/>
                    <a:pt x="7233" y="6275"/>
                  </a:cubicBezTo>
                  <a:cubicBezTo>
                    <a:pt x="6749" y="6127"/>
                    <a:pt x="6251" y="6030"/>
                    <a:pt x="5747" y="5985"/>
                  </a:cubicBezTo>
                  <a:cubicBezTo>
                    <a:pt x="5683" y="5972"/>
                    <a:pt x="5623" y="5965"/>
                    <a:pt x="5566" y="5965"/>
                  </a:cubicBezTo>
                  <a:cubicBezTo>
                    <a:pt x="5414" y="5965"/>
                    <a:pt x="5287" y="6013"/>
                    <a:pt x="5187" y="6106"/>
                  </a:cubicBezTo>
                  <a:cubicBezTo>
                    <a:pt x="4986" y="6296"/>
                    <a:pt x="4927" y="6669"/>
                    <a:pt x="5014" y="7243"/>
                  </a:cubicBezTo>
                  <a:cubicBezTo>
                    <a:pt x="5021" y="7271"/>
                    <a:pt x="5031" y="7295"/>
                    <a:pt x="5052" y="7315"/>
                  </a:cubicBezTo>
                  <a:cubicBezTo>
                    <a:pt x="5149" y="7430"/>
                    <a:pt x="5249" y="7540"/>
                    <a:pt x="5342" y="7644"/>
                  </a:cubicBezTo>
                  <a:cubicBezTo>
                    <a:pt x="5709" y="8093"/>
                    <a:pt x="5774" y="8542"/>
                    <a:pt x="5823" y="9123"/>
                  </a:cubicBezTo>
                  <a:cubicBezTo>
                    <a:pt x="5895" y="9932"/>
                    <a:pt x="6203" y="10398"/>
                    <a:pt x="6676" y="10889"/>
                  </a:cubicBezTo>
                  <a:cubicBezTo>
                    <a:pt x="6711" y="10927"/>
                    <a:pt x="6749" y="10962"/>
                    <a:pt x="6787" y="11000"/>
                  </a:cubicBezTo>
                  <a:cubicBezTo>
                    <a:pt x="6908" y="11117"/>
                    <a:pt x="7032" y="11242"/>
                    <a:pt x="7101" y="11383"/>
                  </a:cubicBezTo>
                  <a:cubicBezTo>
                    <a:pt x="7247" y="11694"/>
                    <a:pt x="7354" y="12033"/>
                    <a:pt x="7461" y="12361"/>
                  </a:cubicBezTo>
                  <a:cubicBezTo>
                    <a:pt x="7537" y="12603"/>
                    <a:pt x="7616" y="12852"/>
                    <a:pt x="7713" y="13098"/>
                  </a:cubicBezTo>
                  <a:cubicBezTo>
                    <a:pt x="7813" y="13350"/>
                    <a:pt x="7927" y="13492"/>
                    <a:pt x="8069" y="13547"/>
                  </a:cubicBezTo>
                  <a:cubicBezTo>
                    <a:pt x="8114" y="13564"/>
                    <a:pt x="8159" y="13571"/>
                    <a:pt x="8203" y="13571"/>
                  </a:cubicBezTo>
                  <a:cubicBezTo>
                    <a:pt x="8328" y="13571"/>
                    <a:pt x="8448" y="13513"/>
                    <a:pt x="8563" y="13457"/>
                  </a:cubicBezTo>
                  <a:cubicBezTo>
                    <a:pt x="8679" y="13398"/>
                    <a:pt x="8800" y="13338"/>
                    <a:pt x="8931" y="13338"/>
                  </a:cubicBezTo>
                  <a:cubicBezTo>
                    <a:pt x="8952" y="13338"/>
                    <a:pt x="8974" y="13340"/>
                    <a:pt x="8995" y="13343"/>
                  </a:cubicBezTo>
                  <a:cubicBezTo>
                    <a:pt x="9075" y="13353"/>
                    <a:pt x="9234" y="13416"/>
                    <a:pt x="9400" y="13481"/>
                  </a:cubicBezTo>
                  <a:cubicBezTo>
                    <a:pt x="9715" y="13603"/>
                    <a:pt x="10059" y="13735"/>
                    <a:pt x="10323" y="13735"/>
                  </a:cubicBezTo>
                  <a:cubicBezTo>
                    <a:pt x="10451" y="13735"/>
                    <a:pt x="10559" y="13704"/>
                    <a:pt x="10637" y="13626"/>
                  </a:cubicBezTo>
                  <a:cubicBezTo>
                    <a:pt x="10831" y="13429"/>
                    <a:pt x="10692" y="13077"/>
                    <a:pt x="10647" y="12959"/>
                  </a:cubicBezTo>
                  <a:cubicBezTo>
                    <a:pt x="10412" y="12355"/>
                    <a:pt x="9984" y="11850"/>
                    <a:pt x="9638" y="11477"/>
                  </a:cubicBezTo>
                  <a:cubicBezTo>
                    <a:pt x="9555" y="11390"/>
                    <a:pt x="9469" y="11300"/>
                    <a:pt x="9382" y="11211"/>
                  </a:cubicBezTo>
                  <a:cubicBezTo>
                    <a:pt x="8892" y="10692"/>
                    <a:pt x="8332" y="10105"/>
                    <a:pt x="8073" y="9465"/>
                  </a:cubicBezTo>
                  <a:cubicBezTo>
                    <a:pt x="7952" y="9168"/>
                    <a:pt x="7993" y="8764"/>
                    <a:pt x="8162" y="8567"/>
                  </a:cubicBezTo>
                  <a:cubicBezTo>
                    <a:pt x="8243" y="8477"/>
                    <a:pt x="8348" y="8431"/>
                    <a:pt x="8478" y="8431"/>
                  </a:cubicBezTo>
                  <a:cubicBezTo>
                    <a:pt x="8533" y="8431"/>
                    <a:pt x="8593" y="8440"/>
                    <a:pt x="8657" y="8456"/>
                  </a:cubicBezTo>
                  <a:cubicBezTo>
                    <a:pt x="9040" y="8553"/>
                    <a:pt x="9251" y="8812"/>
                    <a:pt x="9493" y="9113"/>
                  </a:cubicBezTo>
                  <a:cubicBezTo>
                    <a:pt x="9559" y="9192"/>
                    <a:pt x="9628" y="9275"/>
                    <a:pt x="9700" y="9358"/>
                  </a:cubicBezTo>
                  <a:cubicBezTo>
                    <a:pt x="9929" y="9617"/>
                    <a:pt x="10191" y="9838"/>
                    <a:pt x="10447" y="10053"/>
                  </a:cubicBezTo>
                  <a:cubicBezTo>
                    <a:pt x="10727" y="10284"/>
                    <a:pt x="10986" y="10506"/>
                    <a:pt x="11211" y="10772"/>
                  </a:cubicBezTo>
                  <a:cubicBezTo>
                    <a:pt x="11795" y="11463"/>
                    <a:pt x="12690" y="12773"/>
                    <a:pt x="12165" y="13744"/>
                  </a:cubicBezTo>
                  <a:cubicBezTo>
                    <a:pt x="11874" y="14280"/>
                    <a:pt x="11387" y="14525"/>
                    <a:pt x="10872" y="14784"/>
                  </a:cubicBezTo>
                  <a:cubicBezTo>
                    <a:pt x="10661" y="14888"/>
                    <a:pt x="10447" y="14999"/>
                    <a:pt x="10236" y="15130"/>
                  </a:cubicBezTo>
                  <a:cubicBezTo>
                    <a:pt x="9683" y="15476"/>
                    <a:pt x="9593" y="15908"/>
                    <a:pt x="9507" y="16319"/>
                  </a:cubicBezTo>
                  <a:cubicBezTo>
                    <a:pt x="9452" y="16578"/>
                    <a:pt x="9396" y="16848"/>
                    <a:pt x="9223" y="17107"/>
                  </a:cubicBezTo>
                  <a:cubicBezTo>
                    <a:pt x="9061" y="17356"/>
                    <a:pt x="8753" y="17584"/>
                    <a:pt x="8425" y="17826"/>
                  </a:cubicBezTo>
                  <a:cubicBezTo>
                    <a:pt x="7927" y="18192"/>
                    <a:pt x="7412" y="18572"/>
                    <a:pt x="7333" y="19101"/>
                  </a:cubicBezTo>
                  <a:cubicBezTo>
                    <a:pt x="7243" y="19695"/>
                    <a:pt x="7820" y="19820"/>
                    <a:pt x="8200" y="19899"/>
                  </a:cubicBezTo>
                  <a:cubicBezTo>
                    <a:pt x="8304" y="19920"/>
                    <a:pt x="8404" y="19944"/>
                    <a:pt x="8505" y="19979"/>
                  </a:cubicBezTo>
                  <a:cubicBezTo>
                    <a:pt x="8781" y="20086"/>
                    <a:pt x="8968" y="20217"/>
                    <a:pt x="9196" y="20452"/>
                  </a:cubicBezTo>
                  <a:cubicBezTo>
                    <a:pt x="9355" y="20622"/>
                    <a:pt x="9438" y="20860"/>
                    <a:pt x="9407" y="21057"/>
                  </a:cubicBezTo>
                  <a:cubicBezTo>
                    <a:pt x="9382" y="21206"/>
                    <a:pt x="9289" y="21334"/>
                    <a:pt x="9154" y="21399"/>
                  </a:cubicBezTo>
                  <a:cubicBezTo>
                    <a:pt x="8982" y="21489"/>
                    <a:pt x="8667" y="21538"/>
                    <a:pt x="8332" y="21589"/>
                  </a:cubicBezTo>
                  <a:cubicBezTo>
                    <a:pt x="7623" y="21697"/>
                    <a:pt x="6742" y="21835"/>
                    <a:pt x="6742" y="22519"/>
                  </a:cubicBezTo>
                  <a:cubicBezTo>
                    <a:pt x="6742" y="22944"/>
                    <a:pt x="6808" y="25077"/>
                    <a:pt x="8052" y="25319"/>
                  </a:cubicBezTo>
                  <a:cubicBezTo>
                    <a:pt x="8313" y="25371"/>
                    <a:pt x="8619" y="25419"/>
                    <a:pt x="8917" y="25419"/>
                  </a:cubicBezTo>
                  <a:cubicBezTo>
                    <a:pt x="9329" y="25419"/>
                    <a:pt x="9724" y="25327"/>
                    <a:pt x="9963" y="25028"/>
                  </a:cubicBezTo>
                  <a:cubicBezTo>
                    <a:pt x="10243" y="24672"/>
                    <a:pt x="10312" y="24275"/>
                    <a:pt x="10381" y="23891"/>
                  </a:cubicBezTo>
                  <a:cubicBezTo>
                    <a:pt x="10405" y="23756"/>
                    <a:pt x="10426" y="23622"/>
                    <a:pt x="10461" y="23483"/>
                  </a:cubicBezTo>
                  <a:cubicBezTo>
                    <a:pt x="10551" y="23124"/>
                    <a:pt x="10668" y="22720"/>
                    <a:pt x="10938" y="22495"/>
                  </a:cubicBezTo>
                  <a:cubicBezTo>
                    <a:pt x="11439" y="22080"/>
                    <a:pt x="11667" y="21724"/>
                    <a:pt x="11940" y="21171"/>
                  </a:cubicBezTo>
                  <a:cubicBezTo>
                    <a:pt x="12121" y="20801"/>
                    <a:pt x="12592" y="20366"/>
                    <a:pt x="13065" y="20366"/>
                  </a:cubicBezTo>
                  <a:cubicBezTo>
                    <a:pt x="13143" y="20366"/>
                    <a:pt x="13221" y="20378"/>
                    <a:pt x="13298" y="20404"/>
                  </a:cubicBezTo>
                  <a:cubicBezTo>
                    <a:pt x="13827" y="20587"/>
                    <a:pt x="14287" y="20998"/>
                    <a:pt x="14729" y="21399"/>
                  </a:cubicBezTo>
                  <a:cubicBezTo>
                    <a:pt x="14881" y="21538"/>
                    <a:pt x="15030" y="21672"/>
                    <a:pt x="15182" y="21797"/>
                  </a:cubicBezTo>
                  <a:cubicBezTo>
                    <a:pt x="15213" y="21821"/>
                    <a:pt x="15248" y="21845"/>
                    <a:pt x="15282" y="21873"/>
                  </a:cubicBezTo>
                  <a:cubicBezTo>
                    <a:pt x="15417" y="21973"/>
                    <a:pt x="15583" y="22104"/>
                    <a:pt x="15600" y="22253"/>
                  </a:cubicBezTo>
                  <a:cubicBezTo>
                    <a:pt x="15621" y="22343"/>
                    <a:pt x="15621" y="22440"/>
                    <a:pt x="15600" y="22530"/>
                  </a:cubicBezTo>
                  <a:cubicBezTo>
                    <a:pt x="15586" y="22612"/>
                    <a:pt x="15642" y="22692"/>
                    <a:pt x="15725" y="22702"/>
                  </a:cubicBezTo>
                  <a:lnTo>
                    <a:pt x="16250" y="22782"/>
                  </a:lnTo>
                  <a:cubicBezTo>
                    <a:pt x="16257" y="22783"/>
                    <a:pt x="16263" y="22783"/>
                    <a:pt x="16270" y="22783"/>
                  </a:cubicBezTo>
                  <a:cubicBezTo>
                    <a:pt x="16341" y="22783"/>
                    <a:pt x="16403" y="22734"/>
                    <a:pt x="16416" y="22661"/>
                  </a:cubicBezTo>
                  <a:cubicBezTo>
                    <a:pt x="16468" y="22364"/>
                    <a:pt x="16506" y="21925"/>
                    <a:pt x="16219" y="21555"/>
                  </a:cubicBezTo>
                  <a:cubicBezTo>
                    <a:pt x="16105" y="21413"/>
                    <a:pt x="15980" y="21278"/>
                    <a:pt x="15846" y="21151"/>
                  </a:cubicBezTo>
                  <a:cubicBezTo>
                    <a:pt x="15503" y="20805"/>
                    <a:pt x="15037" y="20335"/>
                    <a:pt x="15054" y="20007"/>
                  </a:cubicBezTo>
                  <a:cubicBezTo>
                    <a:pt x="15054" y="19903"/>
                    <a:pt x="15102" y="19810"/>
                    <a:pt x="15182" y="19747"/>
                  </a:cubicBezTo>
                  <a:cubicBezTo>
                    <a:pt x="15265" y="19687"/>
                    <a:pt x="15383" y="19653"/>
                    <a:pt x="15511" y="19653"/>
                  </a:cubicBezTo>
                  <a:cubicBezTo>
                    <a:pt x="15565" y="19653"/>
                    <a:pt x="15621" y="19659"/>
                    <a:pt x="15676" y="19671"/>
                  </a:cubicBezTo>
                  <a:cubicBezTo>
                    <a:pt x="16468" y="19848"/>
                    <a:pt x="16913" y="20172"/>
                    <a:pt x="17038" y="20667"/>
                  </a:cubicBezTo>
                  <a:cubicBezTo>
                    <a:pt x="17155" y="21130"/>
                    <a:pt x="17425" y="21489"/>
                    <a:pt x="17781" y="21648"/>
                  </a:cubicBezTo>
                  <a:cubicBezTo>
                    <a:pt x="17916" y="21710"/>
                    <a:pt x="18027" y="21732"/>
                    <a:pt x="18116" y="21732"/>
                  </a:cubicBezTo>
                  <a:cubicBezTo>
                    <a:pt x="18286" y="21732"/>
                    <a:pt x="18378" y="21650"/>
                    <a:pt x="18417" y="21600"/>
                  </a:cubicBezTo>
                  <a:cubicBezTo>
                    <a:pt x="18555" y="21437"/>
                    <a:pt x="18524" y="21164"/>
                    <a:pt x="18327" y="20891"/>
                  </a:cubicBezTo>
                  <a:cubicBezTo>
                    <a:pt x="18123" y="20601"/>
                    <a:pt x="17947" y="20352"/>
                    <a:pt x="17857" y="20010"/>
                  </a:cubicBezTo>
                  <a:cubicBezTo>
                    <a:pt x="17864" y="20000"/>
                    <a:pt x="17874" y="19993"/>
                    <a:pt x="17888" y="19993"/>
                  </a:cubicBezTo>
                  <a:cubicBezTo>
                    <a:pt x="17906" y="19992"/>
                    <a:pt x="17923" y="19992"/>
                    <a:pt x="17941" y="19992"/>
                  </a:cubicBezTo>
                  <a:cubicBezTo>
                    <a:pt x="18316" y="19992"/>
                    <a:pt x="18603" y="20100"/>
                    <a:pt x="18825" y="20325"/>
                  </a:cubicBezTo>
                  <a:cubicBezTo>
                    <a:pt x="18880" y="20380"/>
                    <a:pt x="18946" y="20452"/>
                    <a:pt x="19015" y="20532"/>
                  </a:cubicBezTo>
                  <a:cubicBezTo>
                    <a:pt x="19275" y="20838"/>
                    <a:pt x="19600" y="21212"/>
                    <a:pt x="19952" y="21212"/>
                  </a:cubicBezTo>
                  <a:cubicBezTo>
                    <a:pt x="19971" y="21212"/>
                    <a:pt x="19989" y="21211"/>
                    <a:pt x="20007" y="21209"/>
                  </a:cubicBezTo>
                  <a:cubicBezTo>
                    <a:pt x="20204" y="21192"/>
                    <a:pt x="20373" y="21054"/>
                    <a:pt x="20511" y="20808"/>
                  </a:cubicBezTo>
                  <a:cubicBezTo>
                    <a:pt x="20653" y="20553"/>
                    <a:pt x="20836" y="20421"/>
                    <a:pt x="21061" y="20421"/>
                  </a:cubicBezTo>
                  <a:cubicBezTo>
                    <a:pt x="21372" y="20421"/>
                    <a:pt x="21721" y="20680"/>
                    <a:pt x="21928" y="21064"/>
                  </a:cubicBezTo>
                  <a:cubicBezTo>
                    <a:pt x="22253" y="21655"/>
                    <a:pt x="22620" y="22495"/>
                    <a:pt x="22098" y="22930"/>
                  </a:cubicBezTo>
                  <a:cubicBezTo>
                    <a:pt x="21801" y="23183"/>
                    <a:pt x="21424" y="23311"/>
                    <a:pt x="21023" y="23445"/>
                  </a:cubicBezTo>
                  <a:cubicBezTo>
                    <a:pt x="20560" y="23601"/>
                    <a:pt x="20079" y="23763"/>
                    <a:pt x="19723" y="24137"/>
                  </a:cubicBezTo>
                  <a:cubicBezTo>
                    <a:pt x="19492" y="24379"/>
                    <a:pt x="19430" y="24669"/>
                    <a:pt x="19378" y="24921"/>
                  </a:cubicBezTo>
                  <a:cubicBezTo>
                    <a:pt x="19326" y="25163"/>
                    <a:pt x="19278" y="25391"/>
                    <a:pt x="19094" y="25574"/>
                  </a:cubicBezTo>
                  <a:cubicBezTo>
                    <a:pt x="18939" y="25730"/>
                    <a:pt x="18655" y="25903"/>
                    <a:pt x="18413" y="25934"/>
                  </a:cubicBezTo>
                  <a:cubicBezTo>
                    <a:pt x="18350" y="25942"/>
                    <a:pt x="18288" y="25946"/>
                    <a:pt x="18226" y="25946"/>
                  </a:cubicBezTo>
                  <a:cubicBezTo>
                    <a:pt x="17744" y="25946"/>
                    <a:pt x="17316" y="25708"/>
                    <a:pt x="16865" y="25457"/>
                  </a:cubicBezTo>
                  <a:cubicBezTo>
                    <a:pt x="16537" y="25274"/>
                    <a:pt x="16198" y="25084"/>
                    <a:pt x="15825" y="24987"/>
                  </a:cubicBezTo>
                  <a:cubicBezTo>
                    <a:pt x="15534" y="24907"/>
                    <a:pt x="15293" y="24780"/>
                    <a:pt x="15037" y="24645"/>
                  </a:cubicBezTo>
                  <a:cubicBezTo>
                    <a:pt x="14888" y="24565"/>
                    <a:pt x="14733" y="24486"/>
                    <a:pt x="14560" y="24410"/>
                  </a:cubicBezTo>
                  <a:cubicBezTo>
                    <a:pt x="14358" y="24322"/>
                    <a:pt x="14176" y="24285"/>
                    <a:pt x="14010" y="24285"/>
                  </a:cubicBezTo>
                  <a:cubicBezTo>
                    <a:pt x="13565" y="24285"/>
                    <a:pt x="13228" y="24546"/>
                    <a:pt x="12901" y="24800"/>
                  </a:cubicBezTo>
                  <a:cubicBezTo>
                    <a:pt x="12814" y="24862"/>
                    <a:pt x="12728" y="24932"/>
                    <a:pt x="12638" y="24997"/>
                  </a:cubicBezTo>
                  <a:cubicBezTo>
                    <a:pt x="12013" y="25443"/>
                    <a:pt x="11422" y="25564"/>
                    <a:pt x="10737" y="25706"/>
                  </a:cubicBezTo>
                  <a:cubicBezTo>
                    <a:pt x="10440" y="25768"/>
                    <a:pt x="10132" y="25834"/>
                    <a:pt x="9808" y="25927"/>
                  </a:cubicBezTo>
                  <a:cubicBezTo>
                    <a:pt x="8525" y="26300"/>
                    <a:pt x="8363" y="27271"/>
                    <a:pt x="8204" y="28208"/>
                  </a:cubicBezTo>
                  <a:cubicBezTo>
                    <a:pt x="8156" y="28529"/>
                    <a:pt x="8086" y="28844"/>
                    <a:pt x="8000" y="29152"/>
                  </a:cubicBezTo>
                  <a:cubicBezTo>
                    <a:pt x="7748" y="29984"/>
                    <a:pt x="7212" y="30506"/>
                    <a:pt x="6590" y="31052"/>
                  </a:cubicBezTo>
                  <a:cubicBezTo>
                    <a:pt x="6009" y="31567"/>
                    <a:pt x="5425" y="32221"/>
                    <a:pt x="5505" y="33199"/>
                  </a:cubicBezTo>
                  <a:cubicBezTo>
                    <a:pt x="5536" y="33572"/>
                    <a:pt x="5588" y="33952"/>
                    <a:pt x="5639" y="34319"/>
                  </a:cubicBezTo>
                  <a:cubicBezTo>
                    <a:pt x="5660" y="34484"/>
                    <a:pt x="5684" y="34654"/>
                    <a:pt x="5705" y="34820"/>
                  </a:cubicBezTo>
                  <a:cubicBezTo>
                    <a:pt x="5719" y="34913"/>
                    <a:pt x="5733" y="35013"/>
                    <a:pt x="5750" y="35113"/>
                  </a:cubicBezTo>
                  <a:cubicBezTo>
                    <a:pt x="5805" y="35490"/>
                    <a:pt x="5871" y="35919"/>
                    <a:pt x="5788" y="36261"/>
                  </a:cubicBezTo>
                  <a:cubicBezTo>
                    <a:pt x="5750" y="36413"/>
                    <a:pt x="5705" y="36551"/>
                    <a:pt x="5664" y="36689"/>
                  </a:cubicBezTo>
                  <a:cubicBezTo>
                    <a:pt x="5518" y="37142"/>
                    <a:pt x="5384" y="37564"/>
                    <a:pt x="5563" y="38120"/>
                  </a:cubicBezTo>
                  <a:cubicBezTo>
                    <a:pt x="5940" y="39282"/>
                    <a:pt x="6707" y="39959"/>
                    <a:pt x="7675" y="40726"/>
                  </a:cubicBezTo>
                  <a:lnTo>
                    <a:pt x="7723" y="40764"/>
                  </a:lnTo>
                  <a:cubicBezTo>
                    <a:pt x="8062" y="41030"/>
                    <a:pt x="8415" y="41310"/>
                    <a:pt x="8702" y="41628"/>
                  </a:cubicBezTo>
                  <a:cubicBezTo>
                    <a:pt x="8785" y="41729"/>
                    <a:pt x="8857" y="41836"/>
                    <a:pt x="8919" y="41946"/>
                  </a:cubicBezTo>
                  <a:cubicBezTo>
                    <a:pt x="9109" y="42264"/>
                    <a:pt x="9348" y="42662"/>
                    <a:pt x="9697" y="42741"/>
                  </a:cubicBezTo>
                  <a:cubicBezTo>
                    <a:pt x="9740" y="42751"/>
                    <a:pt x="9783" y="42756"/>
                    <a:pt x="9826" y="42756"/>
                  </a:cubicBezTo>
                  <a:cubicBezTo>
                    <a:pt x="9948" y="42756"/>
                    <a:pt x="10072" y="42717"/>
                    <a:pt x="10195" y="42638"/>
                  </a:cubicBezTo>
                  <a:cubicBezTo>
                    <a:pt x="10302" y="42572"/>
                    <a:pt x="10402" y="42492"/>
                    <a:pt x="10502" y="42416"/>
                  </a:cubicBezTo>
                  <a:cubicBezTo>
                    <a:pt x="10730" y="42244"/>
                    <a:pt x="10945" y="42081"/>
                    <a:pt x="11211" y="42029"/>
                  </a:cubicBezTo>
                  <a:cubicBezTo>
                    <a:pt x="11515" y="41977"/>
                    <a:pt x="11826" y="41943"/>
                    <a:pt x="12137" y="41929"/>
                  </a:cubicBezTo>
                  <a:cubicBezTo>
                    <a:pt x="12282" y="41919"/>
                    <a:pt x="12427" y="41912"/>
                    <a:pt x="12573" y="41898"/>
                  </a:cubicBezTo>
                  <a:cubicBezTo>
                    <a:pt x="13499" y="41815"/>
                    <a:pt x="13834" y="41345"/>
                    <a:pt x="14294" y="40695"/>
                  </a:cubicBezTo>
                  <a:lnTo>
                    <a:pt x="14328" y="40647"/>
                  </a:lnTo>
                  <a:cubicBezTo>
                    <a:pt x="14446" y="40481"/>
                    <a:pt x="14684" y="40305"/>
                    <a:pt x="14899" y="40225"/>
                  </a:cubicBezTo>
                  <a:cubicBezTo>
                    <a:pt x="15118" y="40142"/>
                    <a:pt x="15431" y="40063"/>
                    <a:pt x="15727" y="40063"/>
                  </a:cubicBezTo>
                  <a:cubicBezTo>
                    <a:pt x="16032" y="40063"/>
                    <a:pt x="16318" y="40147"/>
                    <a:pt x="16464" y="40398"/>
                  </a:cubicBezTo>
                  <a:cubicBezTo>
                    <a:pt x="16506" y="40481"/>
                    <a:pt x="16537" y="40574"/>
                    <a:pt x="16551" y="40668"/>
                  </a:cubicBezTo>
                  <a:cubicBezTo>
                    <a:pt x="16585" y="40820"/>
                    <a:pt x="16616" y="40979"/>
                    <a:pt x="16765" y="41037"/>
                  </a:cubicBezTo>
                  <a:cubicBezTo>
                    <a:pt x="16796" y="41050"/>
                    <a:pt x="16829" y="41055"/>
                    <a:pt x="16862" y="41055"/>
                  </a:cubicBezTo>
                  <a:cubicBezTo>
                    <a:pt x="16988" y="41055"/>
                    <a:pt x="17124" y="40978"/>
                    <a:pt x="17242" y="40896"/>
                  </a:cubicBezTo>
                  <a:cubicBezTo>
                    <a:pt x="17456" y="40744"/>
                    <a:pt x="17650" y="40612"/>
                    <a:pt x="17895" y="40574"/>
                  </a:cubicBezTo>
                  <a:cubicBezTo>
                    <a:pt x="17940" y="40567"/>
                    <a:pt x="17983" y="40563"/>
                    <a:pt x="18023" y="40563"/>
                  </a:cubicBezTo>
                  <a:cubicBezTo>
                    <a:pt x="18167" y="40563"/>
                    <a:pt x="18280" y="40611"/>
                    <a:pt x="18372" y="40706"/>
                  </a:cubicBezTo>
                  <a:cubicBezTo>
                    <a:pt x="18725" y="41086"/>
                    <a:pt x="18673" y="42140"/>
                    <a:pt x="18479" y="42962"/>
                  </a:cubicBezTo>
                  <a:cubicBezTo>
                    <a:pt x="18476" y="42983"/>
                    <a:pt x="18476" y="43000"/>
                    <a:pt x="18476" y="43018"/>
                  </a:cubicBezTo>
                  <a:cubicBezTo>
                    <a:pt x="18559" y="43585"/>
                    <a:pt x="18821" y="44068"/>
                    <a:pt x="19080" y="44535"/>
                  </a:cubicBezTo>
                  <a:cubicBezTo>
                    <a:pt x="19412" y="45136"/>
                    <a:pt x="19723" y="45707"/>
                    <a:pt x="19658" y="46422"/>
                  </a:cubicBezTo>
                  <a:cubicBezTo>
                    <a:pt x="19627" y="46816"/>
                    <a:pt x="19436" y="47207"/>
                    <a:pt x="19257" y="47587"/>
                  </a:cubicBezTo>
                  <a:lnTo>
                    <a:pt x="19205" y="47694"/>
                  </a:lnTo>
                  <a:cubicBezTo>
                    <a:pt x="18790" y="48568"/>
                    <a:pt x="18607" y="49332"/>
                    <a:pt x="18597" y="50245"/>
                  </a:cubicBezTo>
                  <a:lnTo>
                    <a:pt x="18597" y="50715"/>
                  </a:lnTo>
                  <a:cubicBezTo>
                    <a:pt x="18604" y="51292"/>
                    <a:pt x="18610" y="51893"/>
                    <a:pt x="18451" y="52422"/>
                  </a:cubicBezTo>
                  <a:cubicBezTo>
                    <a:pt x="18337" y="52788"/>
                    <a:pt x="18199" y="53148"/>
                    <a:pt x="18044" y="53497"/>
                  </a:cubicBezTo>
                  <a:cubicBezTo>
                    <a:pt x="17975" y="53656"/>
                    <a:pt x="17905" y="53818"/>
                    <a:pt x="17840" y="53977"/>
                  </a:cubicBezTo>
                  <a:lnTo>
                    <a:pt x="17788" y="54109"/>
                  </a:lnTo>
                  <a:cubicBezTo>
                    <a:pt x="17546" y="54703"/>
                    <a:pt x="17245" y="55446"/>
                    <a:pt x="17487" y="56079"/>
                  </a:cubicBezTo>
                  <a:cubicBezTo>
                    <a:pt x="17511" y="56144"/>
                    <a:pt x="17567" y="56196"/>
                    <a:pt x="17636" y="56217"/>
                  </a:cubicBezTo>
                  <a:cubicBezTo>
                    <a:pt x="17670" y="56228"/>
                    <a:pt x="17707" y="56235"/>
                    <a:pt x="17744" y="56235"/>
                  </a:cubicBezTo>
                  <a:cubicBezTo>
                    <a:pt x="17752" y="56235"/>
                    <a:pt x="17759" y="56235"/>
                    <a:pt x="17767" y="56234"/>
                  </a:cubicBezTo>
                  <a:cubicBezTo>
                    <a:pt x="18296" y="56234"/>
                    <a:pt x="19495" y="55615"/>
                    <a:pt x="19509" y="55605"/>
                  </a:cubicBezTo>
                  <a:cubicBezTo>
                    <a:pt x="21759" y="54271"/>
                    <a:pt x="23000" y="51893"/>
                    <a:pt x="23985" y="49771"/>
                  </a:cubicBezTo>
                  <a:cubicBezTo>
                    <a:pt x="24386" y="48907"/>
                    <a:pt x="24925" y="48167"/>
                    <a:pt x="25492" y="47383"/>
                  </a:cubicBezTo>
                  <a:cubicBezTo>
                    <a:pt x="25713" y="47082"/>
                    <a:pt x="25938" y="46778"/>
                    <a:pt x="26148" y="46463"/>
                  </a:cubicBezTo>
                  <a:cubicBezTo>
                    <a:pt x="27109" y="45064"/>
                    <a:pt x="27265" y="43657"/>
                    <a:pt x="27296" y="42465"/>
                  </a:cubicBezTo>
                  <a:cubicBezTo>
                    <a:pt x="27296" y="42451"/>
                    <a:pt x="27296" y="42441"/>
                    <a:pt x="27292" y="42430"/>
                  </a:cubicBezTo>
                  <a:cubicBezTo>
                    <a:pt x="27165" y="41829"/>
                    <a:pt x="27016" y="41034"/>
                    <a:pt x="26981" y="40232"/>
                  </a:cubicBezTo>
                  <a:cubicBezTo>
                    <a:pt x="26929" y="38984"/>
                    <a:pt x="27126" y="37851"/>
                    <a:pt x="27579" y="36765"/>
                  </a:cubicBezTo>
                  <a:cubicBezTo>
                    <a:pt x="27752" y="36347"/>
                    <a:pt x="27949" y="35929"/>
                    <a:pt x="28139" y="35528"/>
                  </a:cubicBezTo>
                  <a:cubicBezTo>
                    <a:pt x="28423" y="34927"/>
                    <a:pt x="28716" y="34308"/>
                    <a:pt x="28934" y="33690"/>
                  </a:cubicBezTo>
                  <a:cubicBezTo>
                    <a:pt x="28948" y="33665"/>
                    <a:pt x="28955" y="33641"/>
                    <a:pt x="28951" y="33617"/>
                  </a:cubicBezTo>
                  <a:cubicBezTo>
                    <a:pt x="28941" y="32663"/>
                    <a:pt x="28893" y="31792"/>
                    <a:pt x="28817" y="30959"/>
                  </a:cubicBezTo>
                  <a:cubicBezTo>
                    <a:pt x="28807" y="30887"/>
                    <a:pt x="28744" y="30831"/>
                    <a:pt x="28670" y="30831"/>
                  </a:cubicBezTo>
                  <a:cubicBezTo>
                    <a:pt x="28666" y="30831"/>
                    <a:pt x="28662" y="30831"/>
                    <a:pt x="28658" y="30831"/>
                  </a:cubicBezTo>
                  <a:cubicBezTo>
                    <a:pt x="28357" y="30855"/>
                    <a:pt x="28015" y="31028"/>
                    <a:pt x="27742" y="31170"/>
                  </a:cubicBezTo>
                  <a:lnTo>
                    <a:pt x="27597" y="31243"/>
                  </a:lnTo>
                  <a:cubicBezTo>
                    <a:pt x="27467" y="31306"/>
                    <a:pt x="27318" y="31347"/>
                    <a:pt x="27169" y="31347"/>
                  </a:cubicBezTo>
                  <a:cubicBezTo>
                    <a:pt x="26952" y="31347"/>
                    <a:pt x="26735" y="31259"/>
                    <a:pt x="26577" y="31021"/>
                  </a:cubicBezTo>
                  <a:cubicBezTo>
                    <a:pt x="26397" y="30752"/>
                    <a:pt x="26294" y="30458"/>
                    <a:pt x="26179" y="30150"/>
                  </a:cubicBezTo>
                  <a:cubicBezTo>
                    <a:pt x="26148" y="30064"/>
                    <a:pt x="26117" y="29978"/>
                    <a:pt x="26083" y="29888"/>
                  </a:cubicBezTo>
                  <a:cubicBezTo>
                    <a:pt x="25865" y="29314"/>
                    <a:pt x="25481" y="28730"/>
                    <a:pt x="24918" y="28097"/>
                  </a:cubicBezTo>
                  <a:cubicBezTo>
                    <a:pt x="24762" y="27925"/>
                    <a:pt x="24600" y="27755"/>
                    <a:pt x="24438" y="27589"/>
                  </a:cubicBezTo>
                  <a:cubicBezTo>
                    <a:pt x="24092" y="27233"/>
                    <a:pt x="23739" y="26867"/>
                    <a:pt x="23473" y="26449"/>
                  </a:cubicBezTo>
                  <a:cubicBezTo>
                    <a:pt x="23145" y="25930"/>
                    <a:pt x="22976" y="25512"/>
                    <a:pt x="23228" y="25132"/>
                  </a:cubicBezTo>
                  <a:cubicBezTo>
                    <a:pt x="23340" y="24961"/>
                    <a:pt x="23591" y="24857"/>
                    <a:pt x="23817" y="24857"/>
                  </a:cubicBezTo>
                  <a:cubicBezTo>
                    <a:pt x="23925" y="24857"/>
                    <a:pt x="24027" y="24880"/>
                    <a:pt x="24106" y="24932"/>
                  </a:cubicBezTo>
                  <a:cubicBezTo>
                    <a:pt x="24897" y="25447"/>
                    <a:pt x="25309" y="26459"/>
                    <a:pt x="25703" y="27437"/>
                  </a:cubicBezTo>
                  <a:cubicBezTo>
                    <a:pt x="25837" y="27773"/>
                    <a:pt x="25965" y="28087"/>
                    <a:pt x="26107" y="28377"/>
                  </a:cubicBezTo>
                  <a:cubicBezTo>
                    <a:pt x="26308" y="28792"/>
                    <a:pt x="26703" y="29605"/>
                    <a:pt x="27356" y="29605"/>
                  </a:cubicBezTo>
                  <a:cubicBezTo>
                    <a:pt x="27443" y="29605"/>
                    <a:pt x="27535" y="29591"/>
                    <a:pt x="27631" y="29559"/>
                  </a:cubicBezTo>
                  <a:cubicBezTo>
                    <a:pt x="28063" y="29414"/>
                    <a:pt x="28347" y="29034"/>
                    <a:pt x="28467" y="28429"/>
                  </a:cubicBezTo>
                  <a:cubicBezTo>
                    <a:pt x="28471" y="28412"/>
                    <a:pt x="28471" y="28391"/>
                    <a:pt x="28467" y="28374"/>
                  </a:cubicBezTo>
                  <a:cubicBezTo>
                    <a:pt x="28153" y="26525"/>
                    <a:pt x="27690" y="24707"/>
                    <a:pt x="27082" y="22930"/>
                  </a:cubicBezTo>
                  <a:cubicBezTo>
                    <a:pt x="27054" y="22879"/>
                    <a:pt x="27006" y="22841"/>
                    <a:pt x="26947" y="22830"/>
                  </a:cubicBezTo>
                  <a:cubicBezTo>
                    <a:pt x="26923" y="22823"/>
                    <a:pt x="26898" y="22820"/>
                    <a:pt x="26874" y="22816"/>
                  </a:cubicBezTo>
                  <a:cubicBezTo>
                    <a:pt x="26817" y="22815"/>
                    <a:pt x="26758" y="22814"/>
                    <a:pt x="26699" y="22814"/>
                  </a:cubicBezTo>
                  <a:cubicBezTo>
                    <a:pt x="26639" y="22814"/>
                    <a:pt x="26579" y="22815"/>
                    <a:pt x="26518" y="22816"/>
                  </a:cubicBezTo>
                  <a:cubicBezTo>
                    <a:pt x="26451" y="22818"/>
                    <a:pt x="26383" y="22819"/>
                    <a:pt x="26315" y="22819"/>
                  </a:cubicBezTo>
                  <a:cubicBezTo>
                    <a:pt x="26188" y="22819"/>
                    <a:pt x="26064" y="22814"/>
                    <a:pt x="25951" y="22789"/>
                  </a:cubicBezTo>
                  <a:cubicBezTo>
                    <a:pt x="25474" y="22692"/>
                    <a:pt x="24870" y="22381"/>
                    <a:pt x="24686" y="21994"/>
                  </a:cubicBezTo>
                  <a:cubicBezTo>
                    <a:pt x="24593" y="21793"/>
                    <a:pt x="24579" y="21534"/>
                    <a:pt x="24659" y="21354"/>
                  </a:cubicBezTo>
                  <a:cubicBezTo>
                    <a:pt x="24711" y="21233"/>
                    <a:pt x="24814" y="21144"/>
                    <a:pt x="24939" y="21106"/>
                  </a:cubicBezTo>
                  <a:cubicBezTo>
                    <a:pt x="24989" y="21090"/>
                    <a:pt x="25039" y="21083"/>
                    <a:pt x="25090" y="21083"/>
                  </a:cubicBezTo>
                  <a:cubicBezTo>
                    <a:pt x="25229" y="21083"/>
                    <a:pt x="25367" y="21134"/>
                    <a:pt x="25502" y="21185"/>
                  </a:cubicBezTo>
                  <a:cubicBezTo>
                    <a:pt x="25623" y="21229"/>
                    <a:pt x="25744" y="21273"/>
                    <a:pt x="25862" y="21273"/>
                  </a:cubicBezTo>
                  <a:cubicBezTo>
                    <a:pt x="25919" y="21273"/>
                    <a:pt x="25975" y="21263"/>
                    <a:pt x="26031" y="21237"/>
                  </a:cubicBezTo>
                  <a:cubicBezTo>
                    <a:pt x="26141" y="21185"/>
                    <a:pt x="26224" y="21081"/>
                    <a:pt x="26280" y="20919"/>
                  </a:cubicBezTo>
                  <a:cubicBezTo>
                    <a:pt x="26294" y="20884"/>
                    <a:pt x="26290" y="20846"/>
                    <a:pt x="26276" y="20815"/>
                  </a:cubicBezTo>
                  <a:cubicBezTo>
                    <a:pt x="21693" y="9883"/>
                    <a:pt x="11857" y="2041"/>
                    <a:pt x="182" y="2"/>
                  </a:cubicBezTo>
                  <a:cubicBezTo>
                    <a:pt x="174" y="1"/>
                    <a:pt x="165" y="0"/>
                    <a:pt x="1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3"/>
            <p:cNvSpPr/>
            <p:nvPr/>
          </p:nvSpPr>
          <p:spPr>
            <a:xfrm>
              <a:off x="778325" y="1075250"/>
              <a:ext cx="842975" cy="1621675"/>
            </a:xfrm>
            <a:custGeom>
              <a:avLst/>
              <a:gdLst/>
              <a:ahLst/>
              <a:cxnLst/>
              <a:rect l="l" t="t" r="r" b="b"/>
              <a:pathLst>
                <a:path w="33719" h="64867" extrusionOk="0">
                  <a:moveTo>
                    <a:pt x="19649" y="1"/>
                  </a:moveTo>
                  <a:cubicBezTo>
                    <a:pt x="19634" y="1"/>
                    <a:pt x="19619" y="3"/>
                    <a:pt x="19603" y="8"/>
                  </a:cubicBezTo>
                  <a:cubicBezTo>
                    <a:pt x="17139" y="776"/>
                    <a:pt x="14765" y="1819"/>
                    <a:pt x="12532" y="3119"/>
                  </a:cubicBezTo>
                  <a:cubicBezTo>
                    <a:pt x="12484" y="3153"/>
                    <a:pt x="12460" y="3216"/>
                    <a:pt x="12466" y="3274"/>
                  </a:cubicBezTo>
                  <a:cubicBezTo>
                    <a:pt x="12487" y="4031"/>
                    <a:pt x="11786" y="4622"/>
                    <a:pt x="11222" y="5096"/>
                  </a:cubicBezTo>
                  <a:cubicBezTo>
                    <a:pt x="10289" y="5880"/>
                    <a:pt x="9629" y="6672"/>
                    <a:pt x="9142" y="7584"/>
                  </a:cubicBezTo>
                  <a:cubicBezTo>
                    <a:pt x="8623" y="8555"/>
                    <a:pt x="8126" y="9423"/>
                    <a:pt x="7299" y="10163"/>
                  </a:cubicBezTo>
                  <a:cubicBezTo>
                    <a:pt x="6401" y="10968"/>
                    <a:pt x="5647" y="11835"/>
                    <a:pt x="4853" y="12755"/>
                  </a:cubicBezTo>
                  <a:lnTo>
                    <a:pt x="4614" y="13028"/>
                  </a:lnTo>
                  <a:cubicBezTo>
                    <a:pt x="4514" y="13145"/>
                    <a:pt x="4407" y="13263"/>
                    <a:pt x="4300" y="13380"/>
                  </a:cubicBezTo>
                  <a:cubicBezTo>
                    <a:pt x="3840" y="13892"/>
                    <a:pt x="3363" y="14417"/>
                    <a:pt x="3093" y="15053"/>
                  </a:cubicBezTo>
                  <a:cubicBezTo>
                    <a:pt x="2858" y="15596"/>
                    <a:pt x="2689" y="16204"/>
                    <a:pt x="2554" y="16964"/>
                  </a:cubicBezTo>
                  <a:cubicBezTo>
                    <a:pt x="2340" y="18191"/>
                    <a:pt x="2115" y="19297"/>
                    <a:pt x="1583" y="20355"/>
                  </a:cubicBezTo>
                  <a:cubicBezTo>
                    <a:pt x="1476" y="20569"/>
                    <a:pt x="1365" y="20780"/>
                    <a:pt x="1258" y="20994"/>
                  </a:cubicBezTo>
                  <a:cubicBezTo>
                    <a:pt x="950" y="21589"/>
                    <a:pt x="636" y="22204"/>
                    <a:pt x="370" y="22836"/>
                  </a:cubicBezTo>
                  <a:lnTo>
                    <a:pt x="339" y="22909"/>
                  </a:lnTo>
                  <a:cubicBezTo>
                    <a:pt x="228" y="23168"/>
                    <a:pt x="114" y="23438"/>
                    <a:pt x="48" y="23718"/>
                  </a:cubicBezTo>
                  <a:cubicBezTo>
                    <a:pt x="0" y="23922"/>
                    <a:pt x="83" y="24101"/>
                    <a:pt x="259" y="24170"/>
                  </a:cubicBezTo>
                  <a:cubicBezTo>
                    <a:pt x="312" y="24190"/>
                    <a:pt x="367" y="24200"/>
                    <a:pt x="421" y="24200"/>
                  </a:cubicBezTo>
                  <a:cubicBezTo>
                    <a:pt x="582" y="24200"/>
                    <a:pt x="737" y="24115"/>
                    <a:pt x="823" y="23970"/>
                  </a:cubicBezTo>
                  <a:cubicBezTo>
                    <a:pt x="885" y="23866"/>
                    <a:pt x="944" y="23759"/>
                    <a:pt x="1002" y="23652"/>
                  </a:cubicBezTo>
                  <a:cubicBezTo>
                    <a:pt x="1089" y="23489"/>
                    <a:pt x="1182" y="23334"/>
                    <a:pt x="1282" y="23182"/>
                  </a:cubicBezTo>
                  <a:cubicBezTo>
                    <a:pt x="1293" y="23168"/>
                    <a:pt x="1306" y="23161"/>
                    <a:pt x="1324" y="23158"/>
                  </a:cubicBezTo>
                  <a:cubicBezTo>
                    <a:pt x="1325" y="23157"/>
                    <a:pt x="1326" y="23156"/>
                    <a:pt x="1327" y="23156"/>
                  </a:cubicBezTo>
                  <a:cubicBezTo>
                    <a:pt x="1332" y="23156"/>
                    <a:pt x="1340" y="23162"/>
                    <a:pt x="1348" y="23175"/>
                  </a:cubicBezTo>
                  <a:cubicBezTo>
                    <a:pt x="1884" y="24039"/>
                    <a:pt x="1732" y="24965"/>
                    <a:pt x="1573" y="25940"/>
                  </a:cubicBezTo>
                  <a:cubicBezTo>
                    <a:pt x="1545" y="26106"/>
                    <a:pt x="1517" y="26275"/>
                    <a:pt x="1493" y="26441"/>
                  </a:cubicBezTo>
                  <a:cubicBezTo>
                    <a:pt x="1344" y="27481"/>
                    <a:pt x="1448" y="28224"/>
                    <a:pt x="1870" y="29002"/>
                  </a:cubicBezTo>
                  <a:cubicBezTo>
                    <a:pt x="1998" y="29244"/>
                    <a:pt x="2119" y="29496"/>
                    <a:pt x="2236" y="29742"/>
                  </a:cubicBezTo>
                  <a:cubicBezTo>
                    <a:pt x="2412" y="30108"/>
                    <a:pt x="2592" y="30488"/>
                    <a:pt x="2810" y="30844"/>
                  </a:cubicBezTo>
                  <a:cubicBezTo>
                    <a:pt x="3256" y="31580"/>
                    <a:pt x="3944" y="32109"/>
                    <a:pt x="4611" y="32624"/>
                  </a:cubicBezTo>
                  <a:cubicBezTo>
                    <a:pt x="5150" y="33039"/>
                    <a:pt x="5710" y="33471"/>
                    <a:pt x="6131" y="34007"/>
                  </a:cubicBezTo>
                  <a:cubicBezTo>
                    <a:pt x="6415" y="34359"/>
                    <a:pt x="6636" y="34757"/>
                    <a:pt x="6791" y="35182"/>
                  </a:cubicBezTo>
                  <a:cubicBezTo>
                    <a:pt x="6850" y="35355"/>
                    <a:pt x="6902" y="35534"/>
                    <a:pt x="6957" y="35728"/>
                  </a:cubicBezTo>
                  <a:cubicBezTo>
                    <a:pt x="7120" y="36305"/>
                    <a:pt x="7289" y="36899"/>
                    <a:pt x="7732" y="37318"/>
                  </a:cubicBezTo>
                  <a:cubicBezTo>
                    <a:pt x="8174" y="37739"/>
                    <a:pt x="8623" y="37808"/>
                    <a:pt x="9100" y="37884"/>
                  </a:cubicBezTo>
                  <a:cubicBezTo>
                    <a:pt x="9245" y="37909"/>
                    <a:pt x="9401" y="37933"/>
                    <a:pt x="9556" y="37971"/>
                  </a:cubicBezTo>
                  <a:cubicBezTo>
                    <a:pt x="9788" y="38023"/>
                    <a:pt x="10064" y="38113"/>
                    <a:pt x="10178" y="38316"/>
                  </a:cubicBezTo>
                  <a:cubicBezTo>
                    <a:pt x="10718" y="39288"/>
                    <a:pt x="10102" y="40252"/>
                    <a:pt x="9812" y="40622"/>
                  </a:cubicBezTo>
                  <a:cubicBezTo>
                    <a:pt x="8361" y="42474"/>
                    <a:pt x="8208" y="44178"/>
                    <a:pt x="9366" y="45675"/>
                  </a:cubicBezTo>
                  <a:lnTo>
                    <a:pt x="9529" y="45882"/>
                  </a:lnTo>
                  <a:cubicBezTo>
                    <a:pt x="9899" y="46355"/>
                    <a:pt x="10220" y="46767"/>
                    <a:pt x="10396" y="47337"/>
                  </a:cubicBezTo>
                  <a:cubicBezTo>
                    <a:pt x="10441" y="47493"/>
                    <a:pt x="10486" y="47648"/>
                    <a:pt x="10528" y="47800"/>
                  </a:cubicBezTo>
                  <a:cubicBezTo>
                    <a:pt x="10669" y="48312"/>
                    <a:pt x="10818" y="48837"/>
                    <a:pt x="11101" y="49317"/>
                  </a:cubicBezTo>
                  <a:cubicBezTo>
                    <a:pt x="11134" y="49366"/>
                    <a:pt x="11188" y="49393"/>
                    <a:pt x="11243" y="49393"/>
                  </a:cubicBezTo>
                  <a:cubicBezTo>
                    <a:pt x="11270" y="49393"/>
                    <a:pt x="11297" y="49386"/>
                    <a:pt x="11322" y="49373"/>
                  </a:cubicBezTo>
                  <a:cubicBezTo>
                    <a:pt x="11613" y="49691"/>
                    <a:pt x="11934" y="49967"/>
                    <a:pt x="12245" y="50237"/>
                  </a:cubicBezTo>
                  <a:cubicBezTo>
                    <a:pt x="13051" y="50938"/>
                    <a:pt x="13811" y="51598"/>
                    <a:pt x="13894" y="52794"/>
                  </a:cubicBezTo>
                  <a:cubicBezTo>
                    <a:pt x="13925" y="53251"/>
                    <a:pt x="13904" y="53721"/>
                    <a:pt x="13884" y="54177"/>
                  </a:cubicBezTo>
                  <a:cubicBezTo>
                    <a:pt x="13856" y="54719"/>
                    <a:pt x="13832" y="55283"/>
                    <a:pt x="13894" y="55836"/>
                  </a:cubicBezTo>
                  <a:cubicBezTo>
                    <a:pt x="13953" y="56347"/>
                    <a:pt x="13998" y="56873"/>
                    <a:pt x="14039" y="57377"/>
                  </a:cubicBezTo>
                  <a:cubicBezTo>
                    <a:pt x="14084" y="57854"/>
                    <a:pt x="14122" y="58335"/>
                    <a:pt x="14174" y="58812"/>
                  </a:cubicBezTo>
                  <a:cubicBezTo>
                    <a:pt x="14264" y="59617"/>
                    <a:pt x="14398" y="60571"/>
                    <a:pt x="14723" y="61532"/>
                  </a:cubicBezTo>
                  <a:cubicBezTo>
                    <a:pt x="14758" y="61625"/>
                    <a:pt x="14789" y="61725"/>
                    <a:pt x="14824" y="61829"/>
                  </a:cubicBezTo>
                  <a:cubicBezTo>
                    <a:pt x="15055" y="62551"/>
                    <a:pt x="15373" y="63540"/>
                    <a:pt x="15978" y="64010"/>
                  </a:cubicBezTo>
                  <a:cubicBezTo>
                    <a:pt x="16610" y="64504"/>
                    <a:pt x="17561" y="64856"/>
                    <a:pt x="18294" y="64867"/>
                  </a:cubicBezTo>
                  <a:lnTo>
                    <a:pt x="18321" y="64867"/>
                  </a:lnTo>
                  <a:cubicBezTo>
                    <a:pt x="18663" y="64867"/>
                    <a:pt x="18885" y="64777"/>
                    <a:pt x="18981" y="64594"/>
                  </a:cubicBezTo>
                  <a:cubicBezTo>
                    <a:pt x="19165" y="64255"/>
                    <a:pt x="18833" y="63768"/>
                    <a:pt x="18653" y="63508"/>
                  </a:cubicBezTo>
                  <a:lnTo>
                    <a:pt x="18612" y="63450"/>
                  </a:lnTo>
                  <a:cubicBezTo>
                    <a:pt x="18425" y="63177"/>
                    <a:pt x="18228" y="62893"/>
                    <a:pt x="18138" y="62589"/>
                  </a:cubicBezTo>
                  <a:cubicBezTo>
                    <a:pt x="17844" y="61639"/>
                    <a:pt x="18283" y="60833"/>
                    <a:pt x="19438" y="60204"/>
                  </a:cubicBezTo>
                  <a:cubicBezTo>
                    <a:pt x="19673" y="60076"/>
                    <a:pt x="19908" y="59956"/>
                    <a:pt x="20139" y="59835"/>
                  </a:cubicBezTo>
                  <a:cubicBezTo>
                    <a:pt x="20640" y="59568"/>
                    <a:pt x="21159" y="59295"/>
                    <a:pt x="21663" y="58984"/>
                  </a:cubicBezTo>
                  <a:cubicBezTo>
                    <a:pt x="21874" y="58856"/>
                    <a:pt x="22165" y="58773"/>
                    <a:pt x="22472" y="58687"/>
                  </a:cubicBezTo>
                  <a:cubicBezTo>
                    <a:pt x="23094" y="58507"/>
                    <a:pt x="23806" y="58307"/>
                    <a:pt x="23941" y="57619"/>
                  </a:cubicBezTo>
                  <a:cubicBezTo>
                    <a:pt x="23965" y="57491"/>
                    <a:pt x="23982" y="57360"/>
                    <a:pt x="24000" y="57218"/>
                  </a:cubicBezTo>
                  <a:cubicBezTo>
                    <a:pt x="24052" y="56797"/>
                    <a:pt x="24107" y="56358"/>
                    <a:pt x="24373" y="56085"/>
                  </a:cubicBezTo>
                  <a:cubicBezTo>
                    <a:pt x="24773" y="55675"/>
                    <a:pt x="25247" y="55613"/>
                    <a:pt x="25775" y="55613"/>
                  </a:cubicBezTo>
                  <a:cubicBezTo>
                    <a:pt x="25827" y="55613"/>
                    <a:pt x="25879" y="55614"/>
                    <a:pt x="25932" y="55615"/>
                  </a:cubicBezTo>
                  <a:lnTo>
                    <a:pt x="26029" y="55615"/>
                  </a:lnTo>
                  <a:cubicBezTo>
                    <a:pt x="26112" y="55616"/>
                    <a:pt x="26200" y="55618"/>
                    <a:pt x="26292" y="55618"/>
                  </a:cubicBezTo>
                  <a:cubicBezTo>
                    <a:pt x="26778" y="55618"/>
                    <a:pt x="27346" y="55569"/>
                    <a:pt x="27698" y="55196"/>
                  </a:cubicBezTo>
                  <a:cubicBezTo>
                    <a:pt x="27764" y="55127"/>
                    <a:pt x="27822" y="55058"/>
                    <a:pt x="27881" y="54986"/>
                  </a:cubicBezTo>
                  <a:cubicBezTo>
                    <a:pt x="27988" y="54851"/>
                    <a:pt x="28109" y="54726"/>
                    <a:pt x="28244" y="54619"/>
                  </a:cubicBezTo>
                  <a:cubicBezTo>
                    <a:pt x="28296" y="54581"/>
                    <a:pt x="28351" y="54543"/>
                    <a:pt x="28406" y="54505"/>
                  </a:cubicBezTo>
                  <a:cubicBezTo>
                    <a:pt x="28766" y="54253"/>
                    <a:pt x="29139" y="53987"/>
                    <a:pt x="29243" y="53479"/>
                  </a:cubicBezTo>
                  <a:cubicBezTo>
                    <a:pt x="29298" y="53192"/>
                    <a:pt x="29326" y="52901"/>
                    <a:pt x="29333" y="52611"/>
                  </a:cubicBezTo>
                  <a:cubicBezTo>
                    <a:pt x="29340" y="52494"/>
                    <a:pt x="29346" y="52376"/>
                    <a:pt x="29353" y="52255"/>
                  </a:cubicBezTo>
                  <a:cubicBezTo>
                    <a:pt x="29426" y="51353"/>
                    <a:pt x="29737" y="50755"/>
                    <a:pt x="30335" y="50372"/>
                  </a:cubicBezTo>
                  <a:cubicBezTo>
                    <a:pt x="30459" y="50292"/>
                    <a:pt x="30594" y="50213"/>
                    <a:pt x="30732" y="50133"/>
                  </a:cubicBezTo>
                  <a:cubicBezTo>
                    <a:pt x="31489" y="49694"/>
                    <a:pt x="32346" y="49196"/>
                    <a:pt x="32246" y="48122"/>
                  </a:cubicBezTo>
                  <a:cubicBezTo>
                    <a:pt x="32111" y="46660"/>
                    <a:pt x="30373" y="46276"/>
                    <a:pt x="29101" y="46000"/>
                  </a:cubicBezTo>
                  <a:cubicBezTo>
                    <a:pt x="28804" y="45934"/>
                    <a:pt x="28524" y="45872"/>
                    <a:pt x="28292" y="45802"/>
                  </a:cubicBezTo>
                  <a:cubicBezTo>
                    <a:pt x="27591" y="45599"/>
                    <a:pt x="26899" y="45294"/>
                    <a:pt x="26232" y="45004"/>
                  </a:cubicBezTo>
                  <a:cubicBezTo>
                    <a:pt x="25845" y="44831"/>
                    <a:pt x="25441" y="44659"/>
                    <a:pt x="25040" y="44500"/>
                  </a:cubicBezTo>
                  <a:cubicBezTo>
                    <a:pt x="24487" y="44285"/>
                    <a:pt x="23962" y="44050"/>
                    <a:pt x="23661" y="43532"/>
                  </a:cubicBezTo>
                  <a:cubicBezTo>
                    <a:pt x="23592" y="43418"/>
                    <a:pt x="23526" y="43300"/>
                    <a:pt x="23461" y="43186"/>
                  </a:cubicBezTo>
                  <a:cubicBezTo>
                    <a:pt x="22908" y="42222"/>
                    <a:pt x="22337" y="41227"/>
                    <a:pt x="21245" y="40725"/>
                  </a:cubicBezTo>
                  <a:lnTo>
                    <a:pt x="21121" y="40670"/>
                  </a:lnTo>
                  <a:cubicBezTo>
                    <a:pt x="20388" y="40335"/>
                    <a:pt x="19693" y="40017"/>
                    <a:pt x="19102" y="39492"/>
                  </a:cubicBezTo>
                  <a:cubicBezTo>
                    <a:pt x="18943" y="39350"/>
                    <a:pt x="18791" y="39194"/>
                    <a:pt x="18629" y="39032"/>
                  </a:cubicBezTo>
                  <a:cubicBezTo>
                    <a:pt x="18301" y="38700"/>
                    <a:pt x="17965" y="38354"/>
                    <a:pt x="17557" y="38123"/>
                  </a:cubicBezTo>
                  <a:cubicBezTo>
                    <a:pt x="17167" y="37905"/>
                    <a:pt x="16752" y="37750"/>
                    <a:pt x="16351" y="37604"/>
                  </a:cubicBezTo>
                  <a:lnTo>
                    <a:pt x="16085" y="37508"/>
                  </a:lnTo>
                  <a:cubicBezTo>
                    <a:pt x="15480" y="37280"/>
                    <a:pt x="14989" y="36948"/>
                    <a:pt x="14471" y="36599"/>
                  </a:cubicBezTo>
                  <a:cubicBezTo>
                    <a:pt x="14298" y="36481"/>
                    <a:pt x="14119" y="36360"/>
                    <a:pt x="13935" y="36243"/>
                  </a:cubicBezTo>
                  <a:cubicBezTo>
                    <a:pt x="13653" y="36064"/>
                    <a:pt x="13224" y="35791"/>
                    <a:pt x="12777" y="35791"/>
                  </a:cubicBezTo>
                  <a:cubicBezTo>
                    <a:pt x="12490" y="35791"/>
                    <a:pt x="12195" y="35904"/>
                    <a:pt x="11927" y="36225"/>
                  </a:cubicBezTo>
                  <a:cubicBezTo>
                    <a:pt x="11875" y="36291"/>
                    <a:pt x="11820" y="36357"/>
                    <a:pt x="11768" y="36422"/>
                  </a:cubicBezTo>
                  <a:cubicBezTo>
                    <a:pt x="11596" y="36640"/>
                    <a:pt x="11430" y="36844"/>
                    <a:pt x="11229" y="37017"/>
                  </a:cubicBezTo>
                  <a:cubicBezTo>
                    <a:pt x="11103" y="37125"/>
                    <a:pt x="10937" y="37199"/>
                    <a:pt x="10768" y="37199"/>
                  </a:cubicBezTo>
                  <a:cubicBezTo>
                    <a:pt x="10645" y="37199"/>
                    <a:pt x="10521" y="37160"/>
                    <a:pt x="10410" y="37065"/>
                  </a:cubicBezTo>
                  <a:cubicBezTo>
                    <a:pt x="9937" y="36657"/>
                    <a:pt x="9570" y="36526"/>
                    <a:pt x="9014" y="36416"/>
                  </a:cubicBezTo>
                  <a:cubicBezTo>
                    <a:pt x="8827" y="36378"/>
                    <a:pt x="8589" y="36139"/>
                    <a:pt x="8506" y="35949"/>
                  </a:cubicBezTo>
                  <a:cubicBezTo>
                    <a:pt x="8333" y="35572"/>
                    <a:pt x="8274" y="35278"/>
                    <a:pt x="8309" y="34957"/>
                  </a:cubicBezTo>
                  <a:cubicBezTo>
                    <a:pt x="8323" y="34815"/>
                    <a:pt x="8354" y="34660"/>
                    <a:pt x="8388" y="34494"/>
                  </a:cubicBezTo>
                  <a:cubicBezTo>
                    <a:pt x="8471" y="34083"/>
                    <a:pt x="8564" y="33616"/>
                    <a:pt x="8416" y="33226"/>
                  </a:cubicBezTo>
                  <a:cubicBezTo>
                    <a:pt x="8243" y="32776"/>
                    <a:pt x="7890" y="32576"/>
                    <a:pt x="7552" y="32379"/>
                  </a:cubicBezTo>
                  <a:cubicBezTo>
                    <a:pt x="7303" y="32237"/>
                    <a:pt x="7068" y="32102"/>
                    <a:pt x="6912" y="31874"/>
                  </a:cubicBezTo>
                  <a:cubicBezTo>
                    <a:pt x="6715" y="31594"/>
                    <a:pt x="6750" y="31297"/>
                    <a:pt x="7026" y="30855"/>
                  </a:cubicBezTo>
                  <a:cubicBezTo>
                    <a:pt x="7040" y="30834"/>
                    <a:pt x="7047" y="30810"/>
                    <a:pt x="7054" y="30782"/>
                  </a:cubicBezTo>
                  <a:cubicBezTo>
                    <a:pt x="7123" y="30671"/>
                    <a:pt x="7199" y="30561"/>
                    <a:pt x="7279" y="30450"/>
                  </a:cubicBezTo>
                  <a:cubicBezTo>
                    <a:pt x="7420" y="30250"/>
                    <a:pt x="7569" y="30042"/>
                    <a:pt x="7673" y="29814"/>
                  </a:cubicBezTo>
                  <a:cubicBezTo>
                    <a:pt x="7797" y="29531"/>
                    <a:pt x="7752" y="29279"/>
                    <a:pt x="7552" y="29116"/>
                  </a:cubicBezTo>
                  <a:cubicBezTo>
                    <a:pt x="7419" y="29011"/>
                    <a:pt x="7227" y="28958"/>
                    <a:pt x="7033" y="28958"/>
                  </a:cubicBezTo>
                  <a:cubicBezTo>
                    <a:pt x="6840" y="28958"/>
                    <a:pt x="6645" y="29011"/>
                    <a:pt x="6505" y="29116"/>
                  </a:cubicBezTo>
                  <a:cubicBezTo>
                    <a:pt x="6387" y="29209"/>
                    <a:pt x="6276" y="29310"/>
                    <a:pt x="6176" y="29420"/>
                  </a:cubicBezTo>
                  <a:lnTo>
                    <a:pt x="6079" y="29514"/>
                  </a:lnTo>
                  <a:cubicBezTo>
                    <a:pt x="5834" y="29759"/>
                    <a:pt x="5599" y="29882"/>
                    <a:pt x="5379" y="29882"/>
                  </a:cubicBezTo>
                  <a:cubicBezTo>
                    <a:pt x="5282" y="29882"/>
                    <a:pt x="5188" y="29858"/>
                    <a:pt x="5098" y="29811"/>
                  </a:cubicBezTo>
                  <a:cubicBezTo>
                    <a:pt x="4206" y="29344"/>
                    <a:pt x="4507" y="28065"/>
                    <a:pt x="4752" y="27036"/>
                  </a:cubicBezTo>
                  <a:cubicBezTo>
                    <a:pt x="4825" y="26731"/>
                    <a:pt x="4894" y="26445"/>
                    <a:pt x="4925" y="26203"/>
                  </a:cubicBezTo>
                  <a:lnTo>
                    <a:pt x="4946" y="26051"/>
                  </a:lnTo>
                  <a:cubicBezTo>
                    <a:pt x="5005" y="25549"/>
                    <a:pt x="5081" y="24927"/>
                    <a:pt x="5475" y="24640"/>
                  </a:cubicBezTo>
                  <a:cubicBezTo>
                    <a:pt x="5754" y="24436"/>
                    <a:pt x="6153" y="24326"/>
                    <a:pt x="6539" y="24326"/>
                  </a:cubicBezTo>
                  <a:cubicBezTo>
                    <a:pt x="6742" y="24326"/>
                    <a:pt x="6940" y="24356"/>
                    <a:pt x="7116" y="24419"/>
                  </a:cubicBezTo>
                  <a:cubicBezTo>
                    <a:pt x="7217" y="24457"/>
                    <a:pt x="7268" y="24537"/>
                    <a:pt x="7341" y="24661"/>
                  </a:cubicBezTo>
                  <a:cubicBezTo>
                    <a:pt x="7369" y="24710"/>
                    <a:pt x="7396" y="24758"/>
                    <a:pt x="7427" y="24803"/>
                  </a:cubicBezTo>
                  <a:cubicBezTo>
                    <a:pt x="7599" y="25045"/>
                    <a:pt x="7830" y="25119"/>
                    <a:pt x="8068" y="25119"/>
                  </a:cubicBezTo>
                  <a:cubicBezTo>
                    <a:pt x="8289" y="25119"/>
                    <a:pt x="8516" y="25055"/>
                    <a:pt x="8710" y="25000"/>
                  </a:cubicBezTo>
                  <a:cubicBezTo>
                    <a:pt x="8793" y="24979"/>
                    <a:pt x="8869" y="24958"/>
                    <a:pt x="8941" y="24941"/>
                  </a:cubicBezTo>
                  <a:cubicBezTo>
                    <a:pt x="8987" y="24931"/>
                    <a:pt x="9033" y="24926"/>
                    <a:pt x="9079" y="24926"/>
                  </a:cubicBezTo>
                  <a:cubicBezTo>
                    <a:pt x="9422" y="24926"/>
                    <a:pt x="9750" y="25195"/>
                    <a:pt x="9902" y="25487"/>
                  </a:cubicBezTo>
                  <a:cubicBezTo>
                    <a:pt x="10130" y="25912"/>
                    <a:pt x="10213" y="26351"/>
                    <a:pt x="10303" y="26818"/>
                  </a:cubicBezTo>
                  <a:cubicBezTo>
                    <a:pt x="10324" y="26921"/>
                    <a:pt x="10344" y="27029"/>
                    <a:pt x="10365" y="27136"/>
                  </a:cubicBezTo>
                  <a:lnTo>
                    <a:pt x="10389" y="27250"/>
                  </a:lnTo>
                  <a:cubicBezTo>
                    <a:pt x="10445" y="27540"/>
                    <a:pt x="10510" y="27872"/>
                    <a:pt x="10676" y="28121"/>
                  </a:cubicBezTo>
                  <a:cubicBezTo>
                    <a:pt x="10693" y="28145"/>
                    <a:pt x="10718" y="28166"/>
                    <a:pt x="10745" y="28176"/>
                  </a:cubicBezTo>
                  <a:cubicBezTo>
                    <a:pt x="10924" y="28242"/>
                    <a:pt x="11077" y="28275"/>
                    <a:pt x="11205" y="28275"/>
                  </a:cubicBezTo>
                  <a:cubicBezTo>
                    <a:pt x="11318" y="28275"/>
                    <a:pt x="11413" y="28250"/>
                    <a:pt x="11492" y="28200"/>
                  </a:cubicBezTo>
                  <a:cubicBezTo>
                    <a:pt x="11620" y="28117"/>
                    <a:pt x="11692" y="27976"/>
                    <a:pt x="11706" y="27779"/>
                  </a:cubicBezTo>
                  <a:lnTo>
                    <a:pt x="11748" y="27281"/>
                  </a:lnTo>
                  <a:cubicBezTo>
                    <a:pt x="11730" y="27080"/>
                    <a:pt x="11703" y="26883"/>
                    <a:pt x="11661" y="26686"/>
                  </a:cubicBezTo>
                  <a:cubicBezTo>
                    <a:pt x="11561" y="26127"/>
                    <a:pt x="11471" y="25639"/>
                    <a:pt x="11858" y="25176"/>
                  </a:cubicBezTo>
                  <a:cubicBezTo>
                    <a:pt x="12342" y="24595"/>
                    <a:pt x="13061" y="24316"/>
                    <a:pt x="13759" y="24046"/>
                  </a:cubicBezTo>
                  <a:cubicBezTo>
                    <a:pt x="13856" y="24008"/>
                    <a:pt x="13953" y="23970"/>
                    <a:pt x="14049" y="23928"/>
                  </a:cubicBezTo>
                  <a:cubicBezTo>
                    <a:pt x="14720" y="23662"/>
                    <a:pt x="14882" y="23196"/>
                    <a:pt x="15038" y="22739"/>
                  </a:cubicBezTo>
                  <a:cubicBezTo>
                    <a:pt x="15117" y="22518"/>
                    <a:pt x="15197" y="22287"/>
                    <a:pt x="15335" y="22066"/>
                  </a:cubicBezTo>
                  <a:cubicBezTo>
                    <a:pt x="15515" y="21775"/>
                    <a:pt x="15833" y="21651"/>
                    <a:pt x="16168" y="21519"/>
                  </a:cubicBezTo>
                  <a:cubicBezTo>
                    <a:pt x="16372" y="21437"/>
                    <a:pt x="16583" y="21354"/>
                    <a:pt x="16773" y="21229"/>
                  </a:cubicBezTo>
                  <a:cubicBezTo>
                    <a:pt x="17011" y="21070"/>
                    <a:pt x="17243" y="20894"/>
                    <a:pt x="17471" y="20728"/>
                  </a:cubicBezTo>
                  <a:cubicBezTo>
                    <a:pt x="17879" y="20420"/>
                    <a:pt x="18301" y="20106"/>
                    <a:pt x="18753" y="19881"/>
                  </a:cubicBezTo>
                  <a:cubicBezTo>
                    <a:pt x="19013" y="19752"/>
                    <a:pt x="19264" y="19639"/>
                    <a:pt x="19475" y="19639"/>
                  </a:cubicBezTo>
                  <a:cubicBezTo>
                    <a:pt x="19607" y="19639"/>
                    <a:pt x="19723" y="19683"/>
                    <a:pt x="19814" y="19795"/>
                  </a:cubicBezTo>
                  <a:lnTo>
                    <a:pt x="19880" y="19871"/>
                  </a:lnTo>
                  <a:cubicBezTo>
                    <a:pt x="20073" y="20109"/>
                    <a:pt x="20273" y="20354"/>
                    <a:pt x="20647" y="20354"/>
                  </a:cubicBezTo>
                  <a:cubicBezTo>
                    <a:pt x="20735" y="20354"/>
                    <a:pt x="20832" y="20340"/>
                    <a:pt x="20941" y="20310"/>
                  </a:cubicBezTo>
                  <a:cubicBezTo>
                    <a:pt x="21515" y="20151"/>
                    <a:pt x="22019" y="19923"/>
                    <a:pt x="22424" y="19629"/>
                  </a:cubicBezTo>
                  <a:cubicBezTo>
                    <a:pt x="22489" y="19581"/>
                    <a:pt x="22545" y="19546"/>
                    <a:pt x="22583" y="19518"/>
                  </a:cubicBezTo>
                  <a:cubicBezTo>
                    <a:pt x="22669" y="19463"/>
                    <a:pt x="22749" y="19411"/>
                    <a:pt x="22735" y="19304"/>
                  </a:cubicBezTo>
                  <a:cubicBezTo>
                    <a:pt x="22718" y="19197"/>
                    <a:pt x="22624" y="19173"/>
                    <a:pt x="22548" y="19152"/>
                  </a:cubicBezTo>
                  <a:cubicBezTo>
                    <a:pt x="22503" y="19138"/>
                    <a:pt x="22441" y="19121"/>
                    <a:pt x="22362" y="19090"/>
                  </a:cubicBezTo>
                  <a:cubicBezTo>
                    <a:pt x="22227" y="19038"/>
                    <a:pt x="22092" y="18990"/>
                    <a:pt x="21954" y="18941"/>
                  </a:cubicBezTo>
                  <a:lnTo>
                    <a:pt x="21847" y="18903"/>
                  </a:lnTo>
                  <a:cubicBezTo>
                    <a:pt x="21643" y="18837"/>
                    <a:pt x="21439" y="18758"/>
                    <a:pt x="21242" y="18661"/>
                  </a:cubicBezTo>
                  <a:cubicBezTo>
                    <a:pt x="20820" y="18447"/>
                    <a:pt x="20620" y="18222"/>
                    <a:pt x="20640" y="18005"/>
                  </a:cubicBezTo>
                  <a:cubicBezTo>
                    <a:pt x="20685" y="17586"/>
                    <a:pt x="20993" y="17210"/>
                    <a:pt x="21484" y="16968"/>
                  </a:cubicBezTo>
                  <a:cubicBezTo>
                    <a:pt x="21798" y="16810"/>
                    <a:pt x="22143" y="16730"/>
                    <a:pt x="22464" y="16730"/>
                  </a:cubicBezTo>
                  <a:cubicBezTo>
                    <a:pt x="22745" y="16730"/>
                    <a:pt x="23008" y="16791"/>
                    <a:pt x="23215" y="16916"/>
                  </a:cubicBezTo>
                  <a:cubicBezTo>
                    <a:pt x="23450" y="17054"/>
                    <a:pt x="23564" y="17230"/>
                    <a:pt x="23640" y="17566"/>
                  </a:cubicBezTo>
                  <a:cubicBezTo>
                    <a:pt x="23823" y="18409"/>
                    <a:pt x="24245" y="18858"/>
                    <a:pt x="24954" y="18976"/>
                  </a:cubicBezTo>
                  <a:cubicBezTo>
                    <a:pt x="24963" y="18978"/>
                    <a:pt x="24972" y="18979"/>
                    <a:pt x="24981" y="18979"/>
                  </a:cubicBezTo>
                  <a:cubicBezTo>
                    <a:pt x="24996" y="18979"/>
                    <a:pt x="25010" y="18977"/>
                    <a:pt x="25023" y="18972"/>
                  </a:cubicBezTo>
                  <a:cubicBezTo>
                    <a:pt x="25507" y="18820"/>
                    <a:pt x="25749" y="18647"/>
                    <a:pt x="25790" y="18426"/>
                  </a:cubicBezTo>
                  <a:cubicBezTo>
                    <a:pt x="25821" y="18271"/>
                    <a:pt x="25742" y="18119"/>
                    <a:pt x="25552" y="17963"/>
                  </a:cubicBezTo>
                  <a:lnTo>
                    <a:pt x="25341" y="17801"/>
                  </a:lnTo>
                  <a:cubicBezTo>
                    <a:pt x="25209" y="17714"/>
                    <a:pt x="25082" y="17638"/>
                    <a:pt x="24950" y="17555"/>
                  </a:cubicBezTo>
                  <a:lnTo>
                    <a:pt x="24919" y="17538"/>
                  </a:lnTo>
                  <a:cubicBezTo>
                    <a:pt x="24722" y="17417"/>
                    <a:pt x="24518" y="17293"/>
                    <a:pt x="24359" y="17120"/>
                  </a:cubicBezTo>
                  <a:cubicBezTo>
                    <a:pt x="24110" y="16843"/>
                    <a:pt x="24235" y="16567"/>
                    <a:pt x="24466" y="16142"/>
                  </a:cubicBezTo>
                  <a:cubicBezTo>
                    <a:pt x="24660" y="15789"/>
                    <a:pt x="24878" y="15388"/>
                    <a:pt x="24601" y="15012"/>
                  </a:cubicBezTo>
                  <a:cubicBezTo>
                    <a:pt x="24466" y="14842"/>
                    <a:pt x="24311" y="14687"/>
                    <a:pt x="24141" y="14552"/>
                  </a:cubicBezTo>
                  <a:cubicBezTo>
                    <a:pt x="23868" y="14320"/>
                    <a:pt x="23654" y="14141"/>
                    <a:pt x="23654" y="13712"/>
                  </a:cubicBezTo>
                  <a:cubicBezTo>
                    <a:pt x="23716" y="13698"/>
                    <a:pt x="23765" y="13643"/>
                    <a:pt x="23768" y="13577"/>
                  </a:cubicBezTo>
                  <a:cubicBezTo>
                    <a:pt x="23782" y="13411"/>
                    <a:pt x="23803" y="13228"/>
                    <a:pt x="23827" y="13041"/>
                  </a:cubicBezTo>
                  <a:cubicBezTo>
                    <a:pt x="23900" y="12464"/>
                    <a:pt x="23982" y="11811"/>
                    <a:pt x="23779" y="11317"/>
                  </a:cubicBezTo>
                  <a:cubicBezTo>
                    <a:pt x="23747" y="11230"/>
                    <a:pt x="23678" y="11161"/>
                    <a:pt x="23588" y="11134"/>
                  </a:cubicBezTo>
                  <a:cubicBezTo>
                    <a:pt x="23558" y="11124"/>
                    <a:pt x="23527" y="11119"/>
                    <a:pt x="23496" y="11119"/>
                  </a:cubicBezTo>
                  <a:cubicBezTo>
                    <a:pt x="23341" y="11119"/>
                    <a:pt x="23172" y="11230"/>
                    <a:pt x="22994" y="11345"/>
                  </a:cubicBezTo>
                  <a:cubicBezTo>
                    <a:pt x="22848" y="11435"/>
                    <a:pt x="22657" y="11558"/>
                    <a:pt x="22543" y="11558"/>
                  </a:cubicBezTo>
                  <a:cubicBezTo>
                    <a:pt x="22522" y="11558"/>
                    <a:pt x="22504" y="11554"/>
                    <a:pt x="22489" y="11545"/>
                  </a:cubicBezTo>
                  <a:cubicBezTo>
                    <a:pt x="22341" y="11459"/>
                    <a:pt x="22258" y="11234"/>
                    <a:pt x="22189" y="11037"/>
                  </a:cubicBezTo>
                  <a:lnTo>
                    <a:pt x="22151" y="10937"/>
                  </a:lnTo>
                  <a:cubicBezTo>
                    <a:pt x="22109" y="10819"/>
                    <a:pt x="22137" y="10657"/>
                    <a:pt x="22171" y="10512"/>
                  </a:cubicBezTo>
                  <a:cubicBezTo>
                    <a:pt x="22234" y="10280"/>
                    <a:pt x="22154" y="10031"/>
                    <a:pt x="21968" y="9879"/>
                  </a:cubicBezTo>
                  <a:cubicBezTo>
                    <a:pt x="21757" y="9697"/>
                    <a:pt x="21415" y="9609"/>
                    <a:pt x="21122" y="9609"/>
                  </a:cubicBezTo>
                  <a:cubicBezTo>
                    <a:pt x="20982" y="9609"/>
                    <a:pt x="20853" y="9629"/>
                    <a:pt x="20754" y="9668"/>
                  </a:cubicBezTo>
                  <a:cubicBezTo>
                    <a:pt x="20018" y="9966"/>
                    <a:pt x="19794" y="10633"/>
                    <a:pt x="19579" y="11279"/>
                  </a:cubicBezTo>
                  <a:cubicBezTo>
                    <a:pt x="19445" y="11673"/>
                    <a:pt x="19320" y="12046"/>
                    <a:pt x="19085" y="12340"/>
                  </a:cubicBezTo>
                  <a:cubicBezTo>
                    <a:pt x="18912" y="12554"/>
                    <a:pt x="18708" y="12727"/>
                    <a:pt x="18491" y="12914"/>
                  </a:cubicBezTo>
                  <a:cubicBezTo>
                    <a:pt x="18294" y="13073"/>
                    <a:pt x="18110" y="13245"/>
                    <a:pt x="17938" y="13432"/>
                  </a:cubicBezTo>
                  <a:cubicBezTo>
                    <a:pt x="17792" y="13608"/>
                    <a:pt x="17658" y="13791"/>
                    <a:pt x="17537" y="13988"/>
                  </a:cubicBezTo>
                  <a:cubicBezTo>
                    <a:pt x="17419" y="14182"/>
                    <a:pt x="17284" y="14365"/>
                    <a:pt x="17136" y="14535"/>
                  </a:cubicBezTo>
                  <a:cubicBezTo>
                    <a:pt x="17013" y="14669"/>
                    <a:pt x="16856" y="14755"/>
                    <a:pt x="16745" y="14755"/>
                  </a:cubicBezTo>
                  <a:cubicBezTo>
                    <a:pt x="16728" y="14755"/>
                    <a:pt x="16712" y="14753"/>
                    <a:pt x="16697" y="14749"/>
                  </a:cubicBezTo>
                  <a:cubicBezTo>
                    <a:pt x="16604" y="14721"/>
                    <a:pt x="16566" y="14597"/>
                    <a:pt x="16552" y="14497"/>
                  </a:cubicBezTo>
                  <a:cubicBezTo>
                    <a:pt x="16493" y="14123"/>
                    <a:pt x="16489" y="13840"/>
                    <a:pt x="16628" y="13505"/>
                  </a:cubicBezTo>
                  <a:cubicBezTo>
                    <a:pt x="16686" y="13380"/>
                    <a:pt x="16752" y="13263"/>
                    <a:pt x="16828" y="13149"/>
                  </a:cubicBezTo>
                  <a:cubicBezTo>
                    <a:pt x="16994" y="12883"/>
                    <a:pt x="17184" y="12578"/>
                    <a:pt x="17136" y="12212"/>
                  </a:cubicBezTo>
                  <a:cubicBezTo>
                    <a:pt x="17094" y="11894"/>
                    <a:pt x="16991" y="11590"/>
                    <a:pt x="16890" y="11293"/>
                  </a:cubicBezTo>
                  <a:cubicBezTo>
                    <a:pt x="16711" y="10760"/>
                    <a:pt x="16538" y="10256"/>
                    <a:pt x="16742" y="9727"/>
                  </a:cubicBezTo>
                  <a:cubicBezTo>
                    <a:pt x="17011" y="9029"/>
                    <a:pt x="17858" y="8663"/>
                    <a:pt x="18556" y="8552"/>
                  </a:cubicBezTo>
                  <a:cubicBezTo>
                    <a:pt x="20011" y="8320"/>
                    <a:pt x="21321" y="7750"/>
                    <a:pt x="22241" y="6945"/>
                  </a:cubicBezTo>
                  <a:lnTo>
                    <a:pt x="22375" y="6824"/>
                  </a:lnTo>
                  <a:cubicBezTo>
                    <a:pt x="22770" y="6470"/>
                    <a:pt x="23181" y="6104"/>
                    <a:pt x="23685" y="6104"/>
                  </a:cubicBezTo>
                  <a:cubicBezTo>
                    <a:pt x="23741" y="6104"/>
                    <a:pt x="23799" y="6109"/>
                    <a:pt x="23858" y="6119"/>
                  </a:cubicBezTo>
                  <a:cubicBezTo>
                    <a:pt x="24003" y="6143"/>
                    <a:pt x="24179" y="6285"/>
                    <a:pt x="24314" y="6485"/>
                  </a:cubicBezTo>
                  <a:cubicBezTo>
                    <a:pt x="24459" y="6699"/>
                    <a:pt x="24529" y="6945"/>
                    <a:pt x="24491" y="7104"/>
                  </a:cubicBezTo>
                  <a:cubicBezTo>
                    <a:pt x="24411" y="7449"/>
                    <a:pt x="24145" y="7608"/>
                    <a:pt x="23844" y="7798"/>
                  </a:cubicBezTo>
                  <a:cubicBezTo>
                    <a:pt x="23644" y="7919"/>
                    <a:pt x="23440" y="8047"/>
                    <a:pt x="23277" y="8234"/>
                  </a:cubicBezTo>
                  <a:cubicBezTo>
                    <a:pt x="22773" y="8808"/>
                    <a:pt x="23098" y="9184"/>
                    <a:pt x="23208" y="9288"/>
                  </a:cubicBezTo>
                  <a:cubicBezTo>
                    <a:pt x="23393" y="9458"/>
                    <a:pt x="23685" y="9552"/>
                    <a:pt x="23989" y="9552"/>
                  </a:cubicBezTo>
                  <a:cubicBezTo>
                    <a:pt x="24317" y="9552"/>
                    <a:pt x="24658" y="9442"/>
                    <a:pt x="24891" y="9198"/>
                  </a:cubicBezTo>
                  <a:cubicBezTo>
                    <a:pt x="25275" y="8804"/>
                    <a:pt x="25520" y="8282"/>
                    <a:pt x="25648" y="7612"/>
                  </a:cubicBezTo>
                  <a:cubicBezTo>
                    <a:pt x="25735" y="7180"/>
                    <a:pt x="25704" y="6665"/>
                    <a:pt x="25676" y="6167"/>
                  </a:cubicBezTo>
                  <a:cubicBezTo>
                    <a:pt x="25610" y="4992"/>
                    <a:pt x="25545" y="3883"/>
                    <a:pt x="26789" y="3568"/>
                  </a:cubicBezTo>
                  <a:cubicBezTo>
                    <a:pt x="26931" y="3532"/>
                    <a:pt x="27066" y="3514"/>
                    <a:pt x="27193" y="3514"/>
                  </a:cubicBezTo>
                  <a:cubicBezTo>
                    <a:pt x="27527" y="3514"/>
                    <a:pt x="27806" y="3640"/>
                    <a:pt x="28026" y="3893"/>
                  </a:cubicBezTo>
                  <a:cubicBezTo>
                    <a:pt x="28548" y="4484"/>
                    <a:pt x="28586" y="5580"/>
                    <a:pt x="28323" y="6254"/>
                  </a:cubicBezTo>
                  <a:cubicBezTo>
                    <a:pt x="28223" y="6509"/>
                    <a:pt x="28109" y="6758"/>
                    <a:pt x="28002" y="7000"/>
                  </a:cubicBezTo>
                  <a:cubicBezTo>
                    <a:pt x="27667" y="7760"/>
                    <a:pt x="27345" y="8476"/>
                    <a:pt x="27332" y="9361"/>
                  </a:cubicBezTo>
                  <a:cubicBezTo>
                    <a:pt x="27318" y="10114"/>
                    <a:pt x="27345" y="10743"/>
                    <a:pt x="27850" y="11327"/>
                  </a:cubicBezTo>
                  <a:cubicBezTo>
                    <a:pt x="28469" y="12050"/>
                    <a:pt x="28984" y="12402"/>
                    <a:pt x="29419" y="12402"/>
                  </a:cubicBezTo>
                  <a:lnTo>
                    <a:pt x="29429" y="12402"/>
                  </a:lnTo>
                  <a:cubicBezTo>
                    <a:pt x="29661" y="12399"/>
                    <a:pt x="29858" y="12298"/>
                    <a:pt x="30020" y="12101"/>
                  </a:cubicBezTo>
                  <a:cubicBezTo>
                    <a:pt x="30249" y="11818"/>
                    <a:pt x="30342" y="11493"/>
                    <a:pt x="30432" y="11179"/>
                  </a:cubicBezTo>
                  <a:cubicBezTo>
                    <a:pt x="30511" y="10899"/>
                    <a:pt x="30587" y="10639"/>
                    <a:pt x="30746" y="10418"/>
                  </a:cubicBezTo>
                  <a:cubicBezTo>
                    <a:pt x="30957" y="10131"/>
                    <a:pt x="31216" y="9879"/>
                    <a:pt x="31513" y="9679"/>
                  </a:cubicBezTo>
                  <a:cubicBezTo>
                    <a:pt x="31659" y="9578"/>
                    <a:pt x="31818" y="9482"/>
                    <a:pt x="31984" y="9385"/>
                  </a:cubicBezTo>
                  <a:cubicBezTo>
                    <a:pt x="32796" y="8891"/>
                    <a:pt x="33719" y="8331"/>
                    <a:pt x="33618" y="7235"/>
                  </a:cubicBezTo>
                  <a:cubicBezTo>
                    <a:pt x="33598" y="7045"/>
                    <a:pt x="33580" y="6855"/>
                    <a:pt x="33563" y="6665"/>
                  </a:cubicBezTo>
                  <a:cubicBezTo>
                    <a:pt x="33397" y="4671"/>
                    <a:pt x="33224" y="2611"/>
                    <a:pt x="31596" y="1142"/>
                  </a:cubicBezTo>
                  <a:cubicBezTo>
                    <a:pt x="31614" y="1090"/>
                    <a:pt x="31600" y="1031"/>
                    <a:pt x="31562" y="993"/>
                  </a:cubicBezTo>
                  <a:cubicBezTo>
                    <a:pt x="31336" y="770"/>
                    <a:pt x="31088" y="691"/>
                    <a:pt x="30832" y="691"/>
                  </a:cubicBezTo>
                  <a:cubicBezTo>
                    <a:pt x="30489" y="691"/>
                    <a:pt x="30133" y="834"/>
                    <a:pt x="29803" y="969"/>
                  </a:cubicBezTo>
                  <a:cubicBezTo>
                    <a:pt x="29613" y="1052"/>
                    <a:pt x="29419" y="1121"/>
                    <a:pt x="29222" y="1180"/>
                  </a:cubicBezTo>
                  <a:cubicBezTo>
                    <a:pt x="28736" y="1308"/>
                    <a:pt x="28123" y="1448"/>
                    <a:pt x="27492" y="1448"/>
                  </a:cubicBezTo>
                  <a:cubicBezTo>
                    <a:pt x="27373" y="1448"/>
                    <a:pt x="27254" y="1443"/>
                    <a:pt x="27134" y="1432"/>
                  </a:cubicBezTo>
                  <a:cubicBezTo>
                    <a:pt x="26941" y="1415"/>
                    <a:pt x="26740" y="1387"/>
                    <a:pt x="26530" y="1353"/>
                  </a:cubicBezTo>
                  <a:cubicBezTo>
                    <a:pt x="26194" y="1302"/>
                    <a:pt x="25840" y="1248"/>
                    <a:pt x="25490" y="1248"/>
                  </a:cubicBezTo>
                  <a:cubicBezTo>
                    <a:pt x="25058" y="1248"/>
                    <a:pt x="24633" y="1330"/>
                    <a:pt x="24262" y="1602"/>
                  </a:cubicBezTo>
                  <a:cubicBezTo>
                    <a:pt x="23841" y="1913"/>
                    <a:pt x="24083" y="2300"/>
                    <a:pt x="24245" y="2552"/>
                  </a:cubicBezTo>
                  <a:cubicBezTo>
                    <a:pt x="24318" y="2673"/>
                    <a:pt x="24394" y="2794"/>
                    <a:pt x="24408" y="2891"/>
                  </a:cubicBezTo>
                  <a:cubicBezTo>
                    <a:pt x="24473" y="3375"/>
                    <a:pt x="24186" y="3862"/>
                    <a:pt x="23502" y="4418"/>
                  </a:cubicBezTo>
                  <a:lnTo>
                    <a:pt x="23450" y="4460"/>
                  </a:lnTo>
                  <a:cubicBezTo>
                    <a:pt x="23172" y="4686"/>
                    <a:pt x="22636" y="5129"/>
                    <a:pt x="22240" y="5129"/>
                  </a:cubicBezTo>
                  <a:cubicBezTo>
                    <a:pt x="22183" y="5129"/>
                    <a:pt x="22128" y="5120"/>
                    <a:pt x="22078" y="5099"/>
                  </a:cubicBezTo>
                  <a:cubicBezTo>
                    <a:pt x="21968" y="5054"/>
                    <a:pt x="21878" y="4968"/>
                    <a:pt x="21836" y="4854"/>
                  </a:cubicBezTo>
                  <a:cubicBezTo>
                    <a:pt x="21729" y="4574"/>
                    <a:pt x="21843" y="4159"/>
                    <a:pt x="21971" y="3890"/>
                  </a:cubicBezTo>
                  <a:cubicBezTo>
                    <a:pt x="22023" y="3779"/>
                    <a:pt x="22078" y="3672"/>
                    <a:pt x="22133" y="3568"/>
                  </a:cubicBezTo>
                  <a:cubicBezTo>
                    <a:pt x="22196" y="3451"/>
                    <a:pt x="22258" y="3330"/>
                    <a:pt x="22313" y="3212"/>
                  </a:cubicBezTo>
                  <a:cubicBezTo>
                    <a:pt x="22406" y="3036"/>
                    <a:pt x="22482" y="2849"/>
                    <a:pt x="22538" y="2656"/>
                  </a:cubicBezTo>
                  <a:cubicBezTo>
                    <a:pt x="22545" y="2632"/>
                    <a:pt x="22545" y="2604"/>
                    <a:pt x="22538" y="2580"/>
                  </a:cubicBezTo>
                  <a:cubicBezTo>
                    <a:pt x="22417" y="2113"/>
                    <a:pt x="22241" y="1847"/>
                    <a:pt x="22006" y="1764"/>
                  </a:cubicBezTo>
                  <a:cubicBezTo>
                    <a:pt x="21955" y="1747"/>
                    <a:pt x="21903" y="1738"/>
                    <a:pt x="21850" y="1738"/>
                  </a:cubicBezTo>
                  <a:cubicBezTo>
                    <a:pt x="21711" y="1738"/>
                    <a:pt x="21566" y="1797"/>
                    <a:pt x="21418" y="1909"/>
                  </a:cubicBezTo>
                  <a:cubicBezTo>
                    <a:pt x="20979" y="2213"/>
                    <a:pt x="20571" y="2559"/>
                    <a:pt x="20194" y="2939"/>
                  </a:cubicBezTo>
                  <a:cubicBezTo>
                    <a:pt x="20098" y="3038"/>
                    <a:pt x="20004" y="3086"/>
                    <a:pt x="19910" y="3086"/>
                  </a:cubicBezTo>
                  <a:cubicBezTo>
                    <a:pt x="19879" y="3086"/>
                    <a:pt x="19849" y="3081"/>
                    <a:pt x="19818" y="3070"/>
                  </a:cubicBezTo>
                  <a:cubicBezTo>
                    <a:pt x="19624" y="2998"/>
                    <a:pt x="19458" y="2725"/>
                    <a:pt x="19427" y="2417"/>
                  </a:cubicBezTo>
                  <a:cubicBezTo>
                    <a:pt x="19389" y="2051"/>
                    <a:pt x="19534" y="1747"/>
                    <a:pt x="19686" y="1422"/>
                  </a:cubicBezTo>
                  <a:cubicBezTo>
                    <a:pt x="19773" y="1249"/>
                    <a:pt x="19845" y="1066"/>
                    <a:pt x="19911" y="883"/>
                  </a:cubicBezTo>
                  <a:cubicBezTo>
                    <a:pt x="20001" y="599"/>
                    <a:pt x="19953" y="333"/>
                    <a:pt x="19766" y="64"/>
                  </a:cubicBezTo>
                  <a:cubicBezTo>
                    <a:pt x="19740" y="24"/>
                    <a:pt x="19696" y="1"/>
                    <a:pt x="1964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3"/>
            <p:cNvSpPr/>
            <p:nvPr/>
          </p:nvSpPr>
          <p:spPr>
            <a:xfrm>
              <a:off x="1019725" y="1810625"/>
              <a:ext cx="159100" cy="115850"/>
            </a:xfrm>
            <a:custGeom>
              <a:avLst/>
              <a:gdLst/>
              <a:ahLst/>
              <a:cxnLst/>
              <a:rect l="l" t="t" r="r" b="b"/>
              <a:pathLst>
                <a:path w="6364" h="4634" extrusionOk="0">
                  <a:moveTo>
                    <a:pt x="350" y="0"/>
                  </a:moveTo>
                  <a:cubicBezTo>
                    <a:pt x="267" y="0"/>
                    <a:pt x="197" y="26"/>
                    <a:pt x="142" y="78"/>
                  </a:cubicBezTo>
                  <a:cubicBezTo>
                    <a:pt x="1" y="216"/>
                    <a:pt x="25" y="472"/>
                    <a:pt x="211" y="821"/>
                  </a:cubicBezTo>
                  <a:cubicBezTo>
                    <a:pt x="567" y="1488"/>
                    <a:pt x="1155" y="2082"/>
                    <a:pt x="1960" y="2597"/>
                  </a:cubicBezTo>
                  <a:cubicBezTo>
                    <a:pt x="1974" y="2611"/>
                    <a:pt x="1981" y="2635"/>
                    <a:pt x="1971" y="2653"/>
                  </a:cubicBezTo>
                  <a:cubicBezTo>
                    <a:pt x="1725" y="2777"/>
                    <a:pt x="1456" y="2940"/>
                    <a:pt x="1324" y="3220"/>
                  </a:cubicBezTo>
                  <a:cubicBezTo>
                    <a:pt x="1307" y="3251"/>
                    <a:pt x="1307" y="3289"/>
                    <a:pt x="1317" y="3323"/>
                  </a:cubicBezTo>
                  <a:cubicBezTo>
                    <a:pt x="1407" y="3624"/>
                    <a:pt x="1552" y="3814"/>
                    <a:pt x="1749" y="3887"/>
                  </a:cubicBezTo>
                  <a:cubicBezTo>
                    <a:pt x="1809" y="3909"/>
                    <a:pt x="1871" y="3920"/>
                    <a:pt x="1937" y="3920"/>
                  </a:cubicBezTo>
                  <a:cubicBezTo>
                    <a:pt x="2076" y="3920"/>
                    <a:pt x="2228" y="3871"/>
                    <a:pt x="2392" y="3772"/>
                  </a:cubicBezTo>
                  <a:cubicBezTo>
                    <a:pt x="2454" y="3738"/>
                    <a:pt x="2517" y="3693"/>
                    <a:pt x="2579" y="3648"/>
                  </a:cubicBezTo>
                  <a:cubicBezTo>
                    <a:pt x="2679" y="3572"/>
                    <a:pt x="2786" y="3496"/>
                    <a:pt x="2887" y="3465"/>
                  </a:cubicBezTo>
                  <a:cubicBezTo>
                    <a:pt x="2949" y="3447"/>
                    <a:pt x="3013" y="3437"/>
                    <a:pt x="3078" y="3437"/>
                  </a:cubicBezTo>
                  <a:cubicBezTo>
                    <a:pt x="3295" y="3437"/>
                    <a:pt x="3524" y="3540"/>
                    <a:pt x="3761" y="3745"/>
                  </a:cubicBezTo>
                  <a:cubicBezTo>
                    <a:pt x="3837" y="3821"/>
                    <a:pt x="3906" y="3904"/>
                    <a:pt x="3968" y="3997"/>
                  </a:cubicBezTo>
                  <a:cubicBezTo>
                    <a:pt x="4093" y="4163"/>
                    <a:pt x="4221" y="4339"/>
                    <a:pt x="4369" y="4405"/>
                  </a:cubicBezTo>
                  <a:cubicBezTo>
                    <a:pt x="4698" y="4554"/>
                    <a:pt x="5057" y="4630"/>
                    <a:pt x="5416" y="4633"/>
                  </a:cubicBezTo>
                  <a:cubicBezTo>
                    <a:pt x="5427" y="4633"/>
                    <a:pt x="5437" y="4633"/>
                    <a:pt x="5447" y="4633"/>
                  </a:cubicBezTo>
                  <a:cubicBezTo>
                    <a:pt x="5599" y="4633"/>
                    <a:pt x="5748" y="4610"/>
                    <a:pt x="5893" y="4567"/>
                  </a:cubicBezTo>
                  <a:cubicBezTo>
                    <a:pt x="6108" y="4495"/>
                    <a:pt x="6242" y="4374"/>
                    <a:pt x="6291" y="4208"/>
                  </a:cubicBezTo>
                  <a:cubicBezTo>
                    <a:pt x="6363" y="3952"/>
                    <a:pt x="6218" y="3634"/>
                    <a:pt x="5828" y="3178"/>
                  </a:cubicBezTo>
                  <a:cubicBezTo>
                    <a:pt x="5800" y="3150"/>
                    <a:pt x="5762" y="3130"/>
                    <a:pt x="5721" y="3126"/>
                  </a:cubicBezTo>
                  <a:cubicBezTo>
                    <a:pt x="5240" y="2908"/>
                    <a:pt x="4760" y="2660"/>
                    <a:pt x="4297" y="2425"/>
                  </a:cubicBezTo>
                  <a:cubicBezTo>
                    <a:pt x="3923" y="2234"/>
                    <a:pt x="3536" y="2034"/>
                    <a:pt x="3153" y="1851"/>
                  </a:cubicBezTo>
                  <a:lnTo>
                    <a:pt x="3004" y="1782"/>
                  </a:lnTo>
                  <a:cubicBezTo>
                    <a:pt x="2493" y="1540"/>
                    <a:pt x="2009" y="1312"/>
                    <a:pt x="1625" y="897"/>
                  </a:cubicBezTo>
                  <a:lnTo>
                    <a:pt x="1601" y="869"/>
                  </a:lnTo>
                  <a:cubicBezTo>
                    <a:pt x="1366" y="617"/>
                    <a:pt x="1120" y="351"/>
                    <a:pt x="802" y="161"/>
                  </a:cubicBezTo>
                  <a:cubicBezTo>
                    <a:pt x="622" y="54"/>
                    <a:pt x="471" y="0"/>
                    <a:pt x="35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3"/>
            <p:cNvSpPr/>
            <p:nvPr/>
          </p:nvSpPr>
          <p:spPr>
            <a:xfrm>
              <a:off x="1296125" y="2669950"/>
              <a:ext cx="30100" cy="15000"/>
            </a:xfrm>
            <a:custGeom>
              <a:avLst/>
              <a:gdLst/>
              <a:ahLst/>
              <a:cxnLst/>
              <a:rect l="l" t="t" r="r" b="b"/>
              <a:pathLst>
                <a:path w="1204" h="600" extrusionOk="0">
                  <a:moveTo>
                    <a:pt x="685" y="0"/>
                  </a:moveTo>
                  <a:cubicBezTo>
                    <a:pt x="412" y="14"/>
                    <a:pt x="1" y="80"/>
                    <a:pt x="35" y="343"/>
                  </a:cubicBezTo>
                  <a:cubicBezTo>
                    <a:pt x="64" y="548"/>
                    <a:pt x="368" y="599"/>
                    <a:pt x="638" y="599"/>
                  </a:cubicBezTo>
                  <a:cubicBezTo>
                    <a:pt x="799" y="599"/>
                    <a:pt x="948" y="581"/>
                    <a:pt x="1020" y="567"/>
                  </a:cubicBezTo>
                  <a:cubicBezTo>
                    <a:pt x="1069" y="560"/>
                    <a:pt x="1155" y="550"/>
                    <a:pt x="1204" y="515"/>
                  </a:cubicBezTo>
                  <a:cubicBezTo>
                    <a:pt x="1193" y="512"/>
                    <a:pt x="1193" y="488"/>
                    <a:pt x="1166" y="450"/>
                  </a:cubicBezTo>
                  <a:cubicBezTo>
                    <a:pt x="1072" y="339"/>
                    <a:pt x="965" y="235"/>
                    <a:pt x="851" y="146"/>
                  </a:cubicBezTo>
                  <a:cubicBezTo>
                    <a:pt x="796" y="97"/>
                    <a:pt x="741" y="49"/>
                    <a:pt x="68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3"/>
            <p:cNvSpPr/>
            <p:nvPr/>
          </p:nvSpPr>
          <p:spPr>
            <a:xfrm>
              <a:off x="2113950" y="2382225"/>
              <a:ext cx="450200" cy="336225"/>
            </a:xfrm>
            <a:custGeom>
              <a:avLst/>
              <a:gdLst/>
              <a:ahLst/>
              <a:cxnLst/>
              <a:rect l="l" t="t" r="r" b="b"/>
              <a:pathLst>
                <a:path w="18008" h="13449" extrusionOk="0">
                  <a:moveTo>
                    <a:pt x="7238" y="12895"/>
                  </a:moveTo>
                  <a:lnTo>
                    <a:pt x="7438" y="12885"/>
                  </a:lnTo>
                  <a:cubicBezTo>
                    <a:pt x="7649" y="12626"/>
                    <a:pt x="7860" y="12367"/>
                    <a:pt x="8071" y="12104"/>
                  </a:cubicBezTo>
                  <a:cubicBezTo>
                    <a:pt x="8012" y="11803"/>
                    <a:pt x="7950" y="11499"/>
                    <a:pt x="7888" y="11198"/>
                  </a:cubicBezTo>
                  <a:cubicBezTo>
                    <a:pt x="7981" y="11157"/>
                    <a:pt x="8060" y="11095"/>
                    <a:pt x="8126" y="11019"/>
                  </a:cubicBezTo>
                  <a:lnTo>
                    <a:pt x="8734" y="11060"/>
                  </a:lnTo>
                  <a:cubicBezTo>
                    <a:pt x="8734" y="11060"/>
                    <a:pt x="9505" y="11727"/>
                    <a:pt x="10373" y="11223"/>
                  </a:cubicBezTo>
                  <a:cubicBezTo>
                    <a:pt x="10459" y="11171"/>
                    <a:pt x="10701" y="11406"/>
                    <a:pt x="10780" y="11343"/>
                  </a:cubicBezTo>
                  <a:cubicBezTo>
                    <a:pt x="10767" y="11357"/>
                    <a:pt x="10901" y="11513"/>
                    <a:pt x="10912" y="11527"/>
                  </a:cubicBezTo>
                  <a:cubicBezTo>
                    <a:pt x="10998" y="11613"/>
                    <a:pt x="11112" y="11644"/>
                    <a:pt x="11226" y="11682"/>
                  </a:cubicBezTo>
                  <a:cubicBezTo>
                    <a:pt x="11306" y="11710"/>
                    <a:pt x="11375" y="11755"/>
                    <a:pt x="11434" y="11817"/>
                  </a:cubicBezTo>
                  <a:cubicBezTo>
                    <a:pt x="11427" y="11845"/>
                    <a:pt x="11416" y="11872"/>
                    <a:pt x="11410" y="11900"/>
                  </a:cubicBezTo>
                  <a:lnTo>
                    <a:pt x="11448" y="11921"/>
                  </a:lnTo>
                  <a:lnTo>
                    <a:pt x="11475" y="11903"/>
                  </a:lnTo>
                  <a:cubicBezTo>
                    <a:pt x="11475" y="11903"/>
                    <a:pt x="11607" y="12035"/>
                    <a:pt x="11641" y="12049"/>
                  </a:cubicBezTo>
                  <a:cubicBezTo>
                    <a:pt x="11420" y="12363"/>
                    <a:pt x="11199" y="12678"/>
                    <a:pt x="10974" y="12989"/>
                  </a:cubicBezTo>
                  <a:cubicBezTo>
                    <a:pt x="11244" y="12712"/>
                    <a:pt x="11513" y="12436"/>
                    <a:pt x="11783" y="12159"/>
                  </a:cubicBezTo>
                  <a:cubicBezTo>
                    <a:pt x="11855" y="12211"/>
                    <a:pt x="11935" y="12256"/>
                    <a:pt x="12018" y="12290"/>
                  </a:cubicBezTo>
                  <a:cubicBezTo>
                    <a:pt x="11928" y="12657"/>
                    <a:pt x="11842" y="13023"/>
                    <a:pt x="11752" y="13393"/>
                  </a:cubicBezTo>
                  <a:cubicBezTo>
                    <a:pt x="11907" y="13047"/>
                    <a:pt x="12063" y="12702"/>
                    <a:pt x="12215" y="12360"/>
                  </a:cubicBezTo>
                  <a:cubicBezTo>
                    <a:pt x="12312" y="12373"/>
                    <a:pt x="12408" y="12377"/>
                    <a:pt x="12505" y="12367"/>
                  </a:cubicBezTo>
                  <a:cubicBezTo>
                    <a:pt x="12612" y="12726"/>
                    <a:pt x="12716" y="13085"/>
                    <a:pt x="12823" y="13448"/>
                  </a:cubicBezTo>
                  <a:cubicBezTo>
                    <a:pt x="12792" y="13061"/>
                    <a:pt x="12761" y="12674"/>
                    <a:pt x="12726" y="12287"/>
                  </a:cubicBezTo>
                  <a:cubicBezTo>
                    <a:pt x="12726" y="12287"/>
                    <a:pt x="12954" y="12156"/>
                    <a:pt x="12999" y="12111"/>
                  </a:cubicBezTo>
                  <a:lnTo>
                    <a:pt x="14009" y="12705"/>
                  </a:lnTo>
                  <a:lnTo>
                    <a:pt x="13179" y="11938"/>
                  </a:lnTo>
                  <a:cubicBezTo>
                    <a:pt x="13179" y="11938"/>
                    <a:pt x="13283" y="11755"/>
                    <a:pt x="13255" y="11592"/>
                  </a:cubicBezTo>
                  <a:cubicBezTo>
                    <a:pt x="13663" y="11523"/>
                    <a:pt x="14071" y="11451"/>
                    <a:pt x="14475" y="11382"/>
                  </a:cubicBezTo>
                  <a:cubicBezTo>
                    <a:pt x="14085" y="11375"/>
                    <a:pt x="13694" y="11368"/>
                    <a:pt x="13307" y="11357"/>
                  </a:cubicBezTo>
                  <a:cubicBezTo>
                    <a:pt x="13307" y="11357"/>
                    <a:pt x="13269" y="11084"/>
                    <a:pt x="13217" y="11057"/>
                  </a:cubicBezTo>
                  <a:cubicBezTo>
                    <a:pt x="13380" y="10856"/>
                    <a:pt x="13545" y="10652"/>
                    <a:pt x="13708" y="10452"/>
                  </a:cubicBezTo>
                  <a:cubicBezTo>
                    <a:pt x="13708" y="10452"/>
                    <a:pt x="14689" y="11043"/>
                    <a:pt x="15115" y="11181"/>
                  </a:cubicBezTo>
                  <a:cubicBezTo>
                    <a:pt x="15194" y="11229"/>
                    <a:pt x="15270" y="11281"/>
                    <a:pt x="15350" y="11333"/>
                  </a:cubicBezTo>
                  <a:cubicBezTo>
                    <a:pt x="15509" y="11430"/>
                    <a:pt x="15654" y="11547"/>
                    <a:pt x="15782" y="11686"/>
                  </a:cubicBezTo>
                  <a:cubicBezTo>
                    <a:pt x="15927" y="11848"/>
                    <a:pt x="16124" y="11962"/>
                    <a:pt x="16338" y="12007"/>
                  </a:cubicBezTo>
                  <a:cubicBezTo>
                    <a:pt x="16414" y="12028"/>
                    <a:pt x="16462" y="12107"/>
                    <a:pt x="16445" y="12187"/>
                  </a:cubicBezTo>
                  <a:cubicBezTo>
                    <a:pt x="16445" y="12187"/>
                    <a:pt x="16259" y="12989"/>
                    <a:pt x="17316" y="12816"/>
                  </a:cubicBezTo>
                  <a:cubicBezTo>
                    <a:pt x="17316" y="12816"/>
                    <a:pt x="17292" y="12888"/>
                    <a:pt x="17403" y="12933"/>
                  </a:cubicBezTo>
                  <a:cubicBezTo>
                    <a:pt x="17416" y="12964"/>
                    <a:pt x="17430" y="12996"/>
                    <a:pt x="17447" y="13027"/>
                  </a:cubicBezTo>
                  <a:cubicBezTo>
                    <a:pt x="17461" y="12999"/>
                    <a:pt x="17479" y="12975"/>
                    <a:pt x="17492" y="12947"/>
                  </a:cubicBezTo>
                  <a:lnTo>
                    <a:pt x="17562" y="12958"/>
                  </a:lnTo>
                  <a:cubicBezTo>
                    <a:pt x="17579" y="12992"/>
                    <a:pt x="17596" y="13030"/>
                    <a:pt x="17613" y="13068"/>
                  </a:cubicBezTo>
                  <a:cubicBezTo>
                    <a:pt x="17641" y="13009"/>
                    <a:pt x="17672" y="12951"/>
                    <a:pt x="17700" y="12888"/>
                  </a:cubicBezTo>
                  <a:cubicBezTo>
                    <a:pt x="17700" y="12888"/>
                    <a:pt x="17769" y="13089"/>
                    <a:pt x="17790" y="13068"/>
                  </a:cubicBezTo>
                  <a:cubicBezTo>
                    <a:pt x="17817" y="12971"/>
                    <a:pt x="17845" y="12878"/>
                    <a:pt x="17876" y="12785"/>
                  </a:cubicBezTo>
                  <a:lnTo>
                    <a:pt x="17942" y="12805"/>
                  </a:lnTo>
                  <a:cubicBezTo>
                    <a:pt x="17942" y="12805"/>
                    <a:pt x="18007" y="12602"/>
                    <a:pt x="17987" y="12526"/>
                  </a:cubicBezTo>
                  <a:lnTo>
                    <a:pt x="17945" y="12439"/>
                  </a:lnTo>
                  <a:cubicBezTo>
                    <a:pt x="17945" y="12439"/>
                    <a:pt x="17845" y="12322"/>
                    <a:pt x="17841" y="12318"/>
                  </a:cubicBezTo>
                  <a:cubicBezTo>
                    <a:pt x="17924" y="12145"/>
                    <a:pt x="17907" y="11938"/>
                    <a:pt x="17800" y="11779"/>
                  </a:cubicBezTo>
                  <a:cubicBezTo>
                    <a:pt x="17800" y="11779"/>
                    <a:pt x="17527" y="11229"/>
                    <a:pt x="16988" y="11478"/>
                  </a:cubicBezTo>
                  <a:cubicBezTo>
                    <a:pt x="16939" y="11496"/>
                    <a:pt x="16767" y="11292"/>
                    <a:pt x="16729" y="11264"/>
                  </a:cubicBezTo>
                  <a:cubicBezTo>
                    <a:pt x="16601" y="11171"/>
                    <a:pt x="16428" y="11181"/>
                    <a:pt x="16303" y="11102"/>
                  </a:cubicBezTo>
                  <a:cubicBezTo>
                    <a:pt x="16303" y="11102"/>
                    <a:pt x="16068" y="10956"/>
                    <a:pt x="15899" y="10870"/>
                  </a:cubicBezTo>
                  <a:cubicBezTo>
                    <a:pt x="15795" y="10822"/>
                    <a:pt x="15706" y="10708"/>
                    <a:pt x="15616" y="10638"/>
                  </a:cubicBezTo>
                  <a:cubicBezTo>
                    <a:pt x="15415" y="10479"/>
                    <a:pt x="15235" y="10293"/>
                    <a:pt x="15018" y="10161"/>
                  </a:cubicBezTo>
                  <a:cubicBezTo>
                    <a:pt x="14931" y="10110"/>
                    <a:pt x="14838" y="10058"/>
                    <a:pt x="14745" y="10009"/>
                  </a:cubicBezTo>
                  <a:cubicBezTo>
                    <a:pt x="14610" y="9940"/>
                    <a:pt x="14454" y="9916"/>
                    <a:pt x="14320" y="9837"/>
                  </a:cubicBezTo>
                  <a:cubicBezTo>
                    <a:pt x="14233" y="9788"/>
                    <a:pt x="14002" y="9695"/>
                    <a:pt x="13960" y="9609"/>
                  </a:cubicBezTo>
                  <a:cubicBezTo>
                    <a:pt x="13960" y="9609"/>
                    <a:pt x="13774" y="8817"/>
                    <a:pt x="13466" y="8572"/>
                  </a:cubicBezTo>
                  <a:cubicBezTo>
                    <a:pt x="13466" y="8572"/>
                    <a:pt x="13034" y="8375"/>
                    <a:pt x="12861" y="8589"/>
                  </a:cubicBezTo>
                  <a:cubicBezTo>
                    <a:pt x="12861" y="8589"/>
                    <a:pt x="12301" y="7981"/>
                    <a:pt x="12142" y="8226"/>
                  </a:cubicBezTo>
                  <a:cubicBezTo>
                    <a:pt x="12142" y="8226"/>
                    <a:pt x="12001" y="8112"/>
                    <a:pt x="11914" y="8088"/>
                  </a:cubicBezTo>
                  <a:cubicBezTo>
                    <a:pt x="11914" y="8088"/>
                    <a:pt x="11582" y="7531"/>
                    <a:pt x="11361" y="7701"/>
                  </a:cubicBezTo>
                  <a:cubicBezTo>
                    <a:pt x="11361" y="7701"/>
                    <a:pt x="10189" y="5990"/>
                    <a:pt x="9719" y="6308"/>
                  </a:cubicBezTo>
                  <a:cubicBezTo>
                    <a:pt x="9719" y="6308"/>
                    <a:pt x="9377" y="5682"/>
                    <a:pt x="9018" y="5630"/>
                  </a:cubicBezTo>
                  <a:cubicBezTo>
                    <a:pt x="9018" y="5630"/>
                    <a:pt x="8126" y="5188"/>
                    <a:pt x="8064" y="5136"/>
                  </a:cubicBezTo>
                  <a:lnTo>
                    <a:pt x="7732" y="4870"/>
                  </a:lnTo>
                  <a:cubicBezTo>
                    <a:pt x="7732" y="4870"/>
                    <a:pt x="7228" y="4265"/>
                    <a:pt x="6951" y="4086"/>
                  </a:cubicBezTo>
                  <a:cubicBezTo>
                    <a:pt x="6951" y="4086"/>
                    <a:pt x="5797" y="2848"/>
                    <a:pt x="5185" y="2610"/>
                  </a:cubicBezTo>
                  <a:cubicBezTo>
                    <a:pt x="5185" y="2610"/>
                    <a:pt x="4946" y="2568"/>
                    <a:pt x="4846" y="2164"/>
                  </a:cubicBezTo>
                  <a:cubicBezTo>
                    <a:pt x="5009" y="1946"/>
                    <a:pt x="5171" y="1728"/>
                    <a:pt x="5334" y="1511"/>
                  </a:cubicBezTo>
                  <a:cubicBezTo>
                    <a:pt x="5354" y="1328"/>
                    <a:pt x="5375" y="1144"/>
                    <a:pt x="5396" y="965"/>
                  </a:cubicBezTo>
                  <a:cubicBezTo>
                    <a:pt x="5264" y="854"/>
                    <a:pt x="5137" y="743"/>
                    <a:pt x="5005" y="633"/>
                  </a:cubicBezTo>
                  <a:cubicBezTo>
                    <a:pt x="5033" y="491"/>
                    <a:pt x="5064" y="349"/>
                    <a:pt x="5092" y="211"/>
                  </a:cubicBezTo>
                  <a:lnTo>
                    <a:pt x="4953" y="121"/>
                  </a:lnTo>
                  <a:lnTo>
                    <a:pt x="4815" y="135"/>
                  </a:lnTo>
                  <a:lnTo>
                    <a:pt x="4670" y="0"/>
                  </a:lnTo>
                  <a:cubicBezTo>
                    <a:pt x="3132" y="1905"/>
                    <a:pt x="1577" y="3795"/>
                    <a:pt x="1" y="5665"/>
                  </a:cubicBezTo>
                  <a:lnTo>
                    <a:pt x="491" y="6080"/>
                  </a:lnTo>
                  <a:lnTo>
                    <a:pt x="875" y="5924"/>
                  </a:lnTo>
                  <a:cubicBezTo>
                    <a:pt x="1024" y="6028"/>
                    <a:pt x="1176" y="6132"/>
                    <a:pt x="1324" y="6235"/>
                  </a:cubicBezTo>
                  <a:lnTo>
                    <a:pt x="1618" y="6090"/>
                  </a:lnTo>
                  <a:cubicBezTo>
                    <a:pt x="1618" y="6090"/>
                    <a:pt x="2209" y="6456"/>
                    <a:pt x="2683" y="6764"/>
                  </a:cubicBezTo>
                  <a:cubicBezTo>
                    <a:pt x="2707" y="6878"/>
                    <a:pt x="2731" y="6992"/>
                    <a:pt x="2759" y="7110"/>
                  </a:cubicBezTo>
                  <a:lnTo>
                    <a:pt x="3529" y="7645"/>
                  </a:lnTo>
                  <a:cubicBezTo>
                    <a:pt x="3557" y="7725"/>
                    <a:pt x="3581" y="7804"/>
                    <a:pt x="3609" y="7887"/>
                  </a:cubicBezTo>
                  <a:lnTo>
                    <a:pt x="3968" y="8122"/>
                  </a:lnTo>
                  <a:lnTo>
                    <a:pt x="4020" y="8340"/>
                  </a:lnTo>
                  <a:cubicBezTo>
                    <a:pt x="4020" y="8340"/>
                    <a:pt x="5351" y="9363"/>
                    <a:pt x="5603" y="9422"/>
                  </a:cubicBezTo>
                  <a:cubicBezTo>
                    <a:pt x="5603" y="9422"/>
                    <a:pt x="5264" y="9598"/>
                    <a:pt x="5779" y="10206"/>
                  </a:cubicBezTo>
                  <a:cubicBezTo>
                    <a:pt x="5779" y="10206"/>
                    <a:pt x="6243" y="10728"/>
                    <a:pt x="6353" y="10752"/>
                  </a:cubicBezTo>
                  <a:cubicBezTo>
                    <a:pt x="6353" y="10752"/>
                    <a:pt x="5935" y="11043"/>
                    <a:pt x="6820" y="12367"/>
                  </a:cubicBezTo>
                  <a:lnTo>
                    <a:pt x="7062" y="12436"/>
                  </a:lnTo>
                  <a:lnTo>
                    <a:pt x="7234" y="12892"/>
                  </a:lnTo>
                  <a:close/>
                  <a:moveTo>
                    <a:pt x="13393" y="10431"/>
                  </a:moveTo>
                  <a:lnTo>
                    <a:pt x="13393" y="10431"/>
                  </a:lnTo>
                  <a:lnTo>
                    <a:pt x="13034" y="10787"/>
                  </a:lnTo>
                  <a:cubicBezTo>
                    <a:pt x="12878" y="10614"/>
                    <a:pt x="12844" y="10604"/>
                    <a:pt x="12837" y="10607"/>
                  </a:cubicBezTo>
                  <a:lnTo>
                    <a:pt x="12837" y="10611"/>
                  </a:lnTo>
                  <a:lnTo>
                    <a:pt x="12837" y="10607"/>
                  </a:lnTo>
                  <a:cubicBezTo>
                    <a:pt x="12913" y="10514"/>
                    <a:pt x="12986" y="10417"/>
                    <a:pt x="13058" y="10320"/>
                  </a:cubicBezTo>
                  <a:cubicBezTo>
                    <a:pt x="13145" y="10390"/>
                    <a:pt x="13393" y="10431"/>
                    <a:pt x="13393" y="10431"/>
                  </a:cubicBezTo>
                  <a:close/>
                  <a:moveTo>
                    <a:pt x="12318" y="10172"/>
                  </a:moveTo>
                  <a:lnTo>
                    <a:pt x="12318" y="10172"/>
                  </a:lnTo>
                  <a:cubicBezTo>
                    <a:pt x="12318" y="10172"/>
                    <a:pt x="12533" y="10168"/>
                    <a:pt x="12630" y="10103"/>
                  </a:cubicBezTo>
                  <a:cubicBezTo>
                    <a:pt x="12664" y="10079"/>
                    <a:pt x="12661" y="10099"/>
                    <a:pt x="12661" y="10099"/>
                  </a:cubicBezTo>
                  <a:cubicBezTo>
                    <a:pt x="12737" y="10151"/>
                    <a:pt x="12813" y="10200"/>
                    <a:pt x="12896" y="10244"/>
                  </a:cubicBezTo>
                  <a:lnTo>
                    <a:pt x="12889" y="10251"/>
                  </a:lnTo>
                  <a:cubicBezTo>
                    <a:pt x="12858" y="10289"/>
                    <a:pt x="12827" y="10331"/>
                    <a:pt x="12792" y="10369"/>
                  </a:cubicBezTo>
                  <a:lnTo>
                    <a:pt x="12737" y="10438"/>
                  </a:lnTo>
                  <a:cubicBezTo>
                    <a:pt x="12723" y="10455"/>
                    <a:pt x="12712" y="10483"/>
                    <a:pt x="12685" y="10476"/>
                  </a:cubicBezTo>
                  <a:cubicBezTo>
                    <a:pt x="12657" y="10469"/>
                    <a:pt x="12605" y="10452"/>
                    <a:pt x="12512" y="10435"/>
                  </a:cubicBezTo>
                  <a:lnTo>
                    <a:pt x="12547" y="10393"/>
                  </a:lnTo>
                  <a:lnTo>
                    <a:pt x="12439" y="10334"/>
                  </a:lnTo>
                  <a:lnTo>
                    <a:pt x="12363" y="10390"/>
                  </a:lnTo>
                  <a:cubicBezTo>
                    <a:pt x="12363" y="10390"/>
                    <a:pt x="12370" y="10383"/>
                    <a:pt x="12180" y="103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3"/>
            <p:cNvSpPr/>
            <p:nvPr/>
          </p:nvSpPr>
          <p:spPr>
            <a:xfrm>
              <a:off x="1979075" y="2642650"/>
              <a:ext cx="67175" cy="141975"/>
            </a:xfrm>
            <a:custGeom>
              <a:avLst/>
              <a:gdLst/>
              <a:ahLst/>
              <a:cxnLst/>
              <a:rect l="l" t="t" r="r" b="b"/>
              <a:pathLst>
                <a:path w="2687" h="5679" extrusionOk="0">
                  <a:moveTo>
                    <a:pt x="664" y="0"/>
                  </a:moveTo>
                  <a:lnTo>
                    <a:pt x="1" y="432"/>
                  </a:lnTo>
                  <a:cubicBezTo>
                    <a:pt x="844" y="1435"/>
                    <a:pt x="2444" y="4435"/>
                    <a:pt x="2085" y="5655"/>
                  </a:cubicBezTo>
                  <a:lnTo>
                    <a:pt x="2275" y="5679"/>
                  </a:lnTo>
                  <a:cubicBezTo>
                    <a:pt x="2686" y="3920"/>
                    <a:pt x="1490" y="1524"/>
                    <a:pt x="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3"/>
            <p:cNvSpPr/>
            <p:nvPr/>
          </p:nvSpPr>
          <p:spPr>
            <a:xfrm>
              <a:off x="1984425" y="2655075"/>
              <a:ext cx="54975" cy="129475"/>
            </a:xfrm>
            <a:custGeom>
              <a:avLst/>
              <a:gdLst/>
              <a:ahLst/>
              <a:cxnLst/>
              <a:rect l="l" t="t" r="r" b="b"/>
              <a:pathLst>
                <a:path w="2199" h="5179" extrusionOk="0">
                  <a:moveTo>
                    <a:pt x="319" y="1"/>
                  </a:moveTo>
                  <a:lnTo>
                    <a:pt x="1" y="208"/>
                  </a:lnTo>
                  <a:cubicBezTo>
                    <a:pt x="868" y="1404"/>
                    <a:pt x="2199" y="4034"/>
                    <a:pt x="1871" y="5158"/>
                  </a:cubicBezTo>
                  <a:lnTo>
                    <a:pt x="2005" y="5178"/>
                  </a:lnTo>
                  <a:cubicBezTo>
                    <a:pt x="2123" y="3485"/>
                    <a:pt x="1069" y="1383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3"/>
            <p:cNvSpPr/>
            <p:nvPr/>
          </p:nvSpPr>
          <p:spPr>
            <a:xfrm>
              <a:off x="1932750" y="2683950"/>
              <a:ext cx="213450" cy="162975"/>
            </a:xfrm>
            <a:custGeom>
              <a:avLst/>
              <a:gdLst/>
              <a:ahLst/>
              <a:cxnLst/>
              <a:rect l="l" t="t" r="r" b="b"/>
              <a:pathLst>
                <a:path w="8538" h="6519" extrusionOk="0">
                  <a:moveTo>
                    <a:pt x="8538" y="2679"/>
                  </a:moveTo>
                  <a:cubicBezTo>
                    <a:pt x="8538" y="2679"/>
                    <a:pt x="8538" y="2679"/>
                    <a:pt x="8538" y="2679"/>
                  </a:cubicBezTo>
                  <a:lnTo>
                    <a:pt x="8538" y="2679"/>
                  </a:lnTo>
                  <a:cubicBezTo>
                    <a:pt x="8538" y="2679"/>
                    <a:pt x="8538" y="2679"/>
                    <a:pt x="8538" y="2679"/>
                  </a:cubicBezTo>
                  <a:close/>
                  <a:moveTo>
                    <a:pt x="5887" y="0"/>
                  </a:moveTo>
                  <a:cubicBezTo>
                    <a:pt x="5292" y="1632"/>
                    <a:pt x="4515" y="2451"/>
                    <a:pt x="3955" y="3232"/>
                  </a:cubicBezTo>
                  <a:cubicBezTo>
                    <a:pt x="3236" y="2485"/>
                    <a:pt x="2738" y="2565"/>
                    <a:pt x="972" y="1054"/>
                  </a:cubicBezTo>
                  <a:lnTo>
                    <a:pt x="972" y="1054"/>
                  </a:lnTo>
                  <a:cubicBezTo>
                    <a:pt x="1003" y="1137"/>
                    <a:pt x="1235" y="2537"/>
                    <a:pt x="1874" y="3111"/>
                  </a:cubicBezTo>
                  <a:cubicBezTo>
                    <a:pt x="2425" y="3610"/>
                    <a:pt x="3184" y="3644"/>
                    <a:pt x="3379" y="3644"/>
                  </a:cubicBezTo>
                  <a:cubicBezTo>
                    <a:pt x="3409" y="3644"/>
                    <a:pt x="3426" y="3643"/>
                    <a:pt x="3426" y="3643"/>
                  </a:cubicBezTo>
                  <a:lnTo>
                    <a:pt x="3426" y="3643"/>
                  </a:lnTo>
                  <a:cubicBezTo>
                    <a:pt x="3426" y="3643"/>
                    <a:pt x="2807" y="3965"/>
                    <a:pt x="1591" y="4020"/>
                  </a:cubicBezTo>
                  <a:cubicBezTo>
                    <a:pt x="1380" y="4029"/>
                    <a:pt x="1193" y="4033"/>
                    <a:pt x="1028" y="4033"/>
                  </a:cubicBezTo>
                  <a:cubicBezTo>
                    <a:pt x="345" y="4033"/>
                    <a:pt x="49" y="3967"/>
                    <a:pt x="7" y="3967"/>
                  </a:cubicBezTo>
                  <a:cubicBezTo>
                    <a:pt x="1" y="3967"/>
                    <a:pt x="0" y="3968"/>
                    <a:pt x="5" y="3971"/>
                  </a:cubicBezTo>
                  <a:cubicBezTo>
                    <a:pt x="744" y="4492"/>
                    <a:pt x="1338" y="4803"/>
                    <a:pt x="1946" y="4803"/>
                  </a:cubicBezTo>
                  <a:cubicBezTo>
                    <a:pt x="2472" y="4803"/>
                    <a:pt x="3009" y="4571"/>
                    <a:pt x="3661" y="4044"/>
                  </a:cubicBezTo>
                  <a:lnTo>
                    <a:pt x="3661" y="4044"/>
                  </a:lnTo>
                  <a:cubicBezTo>
                    <a:pt x="3661" y="4044"/>
                    <a:pt x="3685" y="4258"/>
                    <a:pt x="3081" y="5167"/>
                  </a:cubicBezTo>
                  <a:cubicBezTo>
                    <a:pt x="2725" y="5710"/>
                    <a:pt x="2254" y="6170"/>
                    <a:pt x="1708" y="6519"/>
                  </a:cubicBezTo>
                  <a:cubicBezTo>
                    <a:pt x="3122" y="6335"/>
                    <a:pt x="4093" y="5841"/>
                    <a:pt x="4332" y="4331"/>
                  </a:cubicBezTo>
                  <a:lnTo>
                    <a:pt x="4332" y="4331"/>
                  </a:lnTo>
                  <a:cubicBezTo>
                    <a:pt x="4282" y="5640"/>
                    <a:pt x="5618" y="6027"/>
                    <a:pt x="6704" y="6027"/>
                  </a:cubicBezTo>
                  <a:cubicBezTo>
                    <a:pt x="6823" y="6027"/>
                    <a:pt x="6938" y="6023"/>
                    <a:pt x="7048" y="6014"/>
                  </a:cubicBezTo>
                  <a:cubicBezTo>
                    <a:pt x="7048" y="6014"/>
                    <a:pt x="6053" y="5330"/>
                    <a:pt x="5586" y="4863"/>
                  </a:cubicBezTo>
                  <a:cubicBezTo>
                    <a:pt x="5120" y="4393"/>
                    <a:pt x="4726" y="3982"/>
                    <a:pt x="4726" y="3982"/>
                  </a:cubicBezTo>
                  <a:lnTo>
                    <a:pt x="4726" y="3982"/>
                  </a:lnTo>
                  <a:cubicBezTo>
                    <a:pt x="5002" y="4177"/>
                    <a:pt x="5305" y="4257"/>
                    <a:pt x="5616" y="4257"/>
                  </a:cubicBezTo>
                  <a:cubicBezTo>
                    <a:pt x="6993" y="4257"/>
                    <a:pt x="8524" y="2693"/>
                    <a:pt x="8538" y="2679"/>
                  </a:cubicBezTo>
                  <a:lnTo>
                    <a:pt x="8538" y="2679"/>
                  </a:lnTo>
                  <a:cubicBezTo>
                    <a:pt x="8497" y="2718"/>
                    <a:pt x="4688" y="3432"/>
                    <a:pt x="4688" y="3432"/>
                  </a:cubicBezTo>
                  <a:cubicBezTo>
                    <a:pt x="5814" y="2696"/>
                    <a:pt x="6312" y="1967"/>
                    <a:pt x="58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3"/>
            <p:cNvSpPr/>
            <p:nvPr/>
          </p:nvSpPr>
          <p:spPr>
            <a:xfrm>
              <a:off x="1957050" y="2683950"/>
              <a:ext cx="128850" cy="89200"/>
            </a:xfrm>
            <a:custGeom>
              <a:avLst/>
              <a:gdLst/>
              <a:ahLst/>
              <a:cxnLst/>
              <a:rect l="l" t="t" r="r" b="b"/>
              <a:pathLst>
                <a:path w="5154" h="3568" extrusionOk="0">
                  <a:moveTo>
                    <a:pt x="4915" y="0"/>
                  </a:moveTo>
                  <a:lnTo>
                    <a:pt x="4915" y="0"/>
                  </a:lnTo>
                  <a:cubicBezTo>
                    <a:pt x="4320" y="1632"/>
                    <a:pt x="3543" y="2451"/>
                    <a:pt x="2983" y="3235"/>
                  </a:cubicBezTo>
                  <a:cubicBezTo>
                    <a:pt x="2264" y="2489"/>
                    <a:pt x="1766" y="2565"/>
                    <a:pt x="0" y="1054"/>
                  </a:cubicBezTo>
                  <a:lnTo>
                    <a:pt x="0" y="1054"/>
                  </a:lnTo>
                  <a:cubicBezTo>
                    <a:pt x="356" y="2001"/>
                    <a:pt x="1974" y="3277"/>
                    <a:pt x="3035" y="3567"/>
                  </a:cubicBezTo>
                  <a:cubicBezTo>
                    <a:pt x="3999" y="2983"/>
                    <a:pt x="5153" y="1099"/>
                    <a:pt x="49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3"/>
            <p:cNvSpPr/>
            <p:nvPr/>
          </p:nvSpPr>
          <p:spPr>
            <a:xfrm>
              <a:off x="1932725" y="2775025"/>
              <a:ext cx="85700" cy="19200"/>
            </a:xfrm>
            <a:custGeom>
              <a:avLst/>
              <a:gdLst/>
              <a:ahLst/>
              <a:cxnLst/>
              <a:rect l="l" t="t" r="r" b="b"/>
              <a:pathLst>
                <a:path w="3428" h="768" extrusionOk="0">
                  <a:moveTo>
                    <a:pt x="3427" y="0"/>
                  </a:moveTo>
                  <a:lnTo>
                    <a:pt x="3427" y="0"/>
                  </a:lnTo>
                  <a:cubicBezTo>
                    <a:pt x="3137" y="69"/>
                    <a:pt x="2435" y="339"/>
                    <a:pt x="1592" y="377"/>
                  </a:cubicBezTo>
                  <a:cubicBezTo>
                    <a:pt x="1472" y="382"/>
                    <a:pt x="1354" y="384"/>
                    <a:pt x="1239" y="384"/>
                  </a:cubicBezTo>
                  <a:cubicBezTo>
                    <a:pt x="639" y="384"/>
                    <a:pt x="131" y="323"/>
                    <a:pt x="25" y="323"/>
                  </a:cubicBezTo>
                  <a:cubicBezTo>
                    <a:pt x="7" y="323"/>
                    <a:pt x="1" y="325"/>
                    <a:pt x="6" y="328"/>
                  </a:cubicBezTo>
                  <a:cubicBezTo>
                    <a:pt x="426" y="625"/>
                    <a:pt x="951" y="768"/>
                    <a:pt x="1481" y="768"/>
                  </a:cubicBezTo>
                  <a:cubicBezTo>
                    <a:pt x="2201" y="768"/>
                    <a:pt x="2932" y="504"/>
                    <a:pt x="3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3"/>
            <p:cNvSpPr/>
            <p:nvPr/>
          </p:nvSpPr>
          <p:spPr>
            <a:xfrm>
              <a:off x="1975450" y="2785050"/>
              <a:ext cx="50300" cy="61975"/>
            </a:xfrm>
            <a:custGeom>
              <a:avLst/>
              <a:gdLst/>
              <a:ahLst/>
              <a:cxnLst/>
              <a:rect l="l" t="t" r="r" b="b"/>
              <a:pathLst>
                <a:path w="2012" h="2479" extrusionOk="0">
                  <a:moveTo>
                    <a:pt x="1957" y="0"/>
                  </a:moveTo>
                  <a:cubicBezTo>
                    <a:pt x="1870" y="152"/>
                    <a:pt x="1756" y="550"/>
                    <a:pt x="1376" y="1123"/>
                  </a:cubicBezTo>
                  <a:cubicBezTo>
                    <a:pt x="992" y="1697"/>
                    <a:pt x="0" y="2478"/>
                    <a:pt x="0" y="2478"/>
                  </a:cubicBezTo>
                  <a:cubicBezTo>
                    <a:pt x="868" y="2364"/>
                    <a:pt x="2012" y="978"/>
                    <a:pt x="19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3"/>
            <p:cNvSpPr/>
            <p:nvPr/>
          </p:nvSpPr>
          <p:spPr>
            <a:xfrm>
              <a:off x="2050975" y="2783575"/>
              <a:ext cx="58000" cy="50875"/>
            </a:xfrm>
            <a:custGeom>
              <a:avLst/>
              <a:gdLst/>
              <a:ahLst/>
              <a:cxnLst/>
              <a:rect l="l" t="t" r="r" b="b"/>
              <a:pathLst>
                <a:path w="2320" h="2035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684"/>
                    <a:pt x="1486" y="2034"/>
                    <a:pt x="2270" y="2034"/>
                  </a:cubicBezTo>
                  <a:cubicBezTo>
                    <a:pt x="2287" y="2034"/>
                    <a:pt x="2303" y="2034"/>
                    <a:pt x="2319" y="2032"/>
                  </a:cubicBezTo>
                  <a:cubicBezTo>
                    <a:pt x="2319" y="2032"/>
                    <a:pt x="1148" y="1168"/>
                    <a:pt x="857" y="878"/>
                  </a:cubicBezTo>
                  <a:cubicBezTo>
                    <a:pt x="570" y="588"/>
                    <a:pt x="97" y="1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3"/>
            <p:cNvSpPr/>
            <p:nvPr/>
          </p:nvSpPr>
          <p:spPr>
            <a:xfrm>
              <a:off x="2049925" y="2751000"/>
              <a:ext cx="96275" cy="24550"/>
            </a:xfrm>
            <a:custGeom>
              <a:avLst/>
              <a:gdLst/>
              <a:ahLst/>
              <a:cxnLst/>
              <a:rect l="l" t="t" r="r" b="b"/>
              <a:pathLst>
                <a:path w="3851" h="982" extrusionOk="0">
                  <a:moveTo>
                    <a:pt x="3851" y="0"/>
                  </a:moveTo>
                  <a:lnTo>
                    <a:pt x="3851" y="0"/>
                  </a:lnTo>
                  <a:cubicBezTo>
                    <a:pt x="3850" y="1"/>
                    <a:pt x="3850" y="1"/>
                    <a:pt x="3849" y="1"/>
                  </a:cubicBezTo>
                  <a:lnTo>
                    <a:pt x="3849" y="1"/>
                  </a:lnTo>
                  <a:cubicBezTo>
                    <a:pt x="3850" y="1"/>
                    <a:pt x="3851" y="1"/>
                    <a:pt x="3851" y="0"/>
                  </a:cubicBezTo>
                  <a:close/>
                  <a:moveTo>
                    <a:pt x="3849" y="1"/>
                  </a:moveTo>
                  <a:lnTo>
                    <a:pt x="3849" y="1"/>
                  </a:lnTo>
                  <a:cubicBezTo>
                    <a:pt x="3766" y="36"/>
                    <a:pt x="1084" y="545"/>
                    <a:pt x="1" y="750"/>
                  </a:cubicBezTo>
                  <a:cubicBezTo>
                    <a:pt x="440" y="912"/>
                    <a:pt x="833" y="981"/>
                    <a:pt x="1198" y="981"/>
                  </a:cubicBezTo>
                  <a:cubicBezTo>
                    <a:pt x="2150" y="981"/>
                    <a:pt x="2916" y="513"/>
                    <a:pt x="38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3"/>
            <p:cNvSpPr/>
            <p:nvPr/>
          </p:nvSpPr>
          <p:spPr>
            <a:xfrm>
              <a:off x="2015100" y="2627775"/>
              <a:ext cx="82200" cy="75375"/>
            </a:xfrm>
            <a:custGeom>
              <a:avLst/>
              <a:gdLst/>
              <a:ahLst/>
              <a:cxnLst/>
              <a:rect l="l" t="t" r="r" b="b"/>
              <a:pathLst>
                <a:path w="3288" h="3015" extrusionOk="0">
                  <a:moveTo>
                    <a:pt x="474" y="1"/>
                  </a:moveTo>
                  <a:lnTo>
                    <a:pt x="1" y="308"/>
                  </a:lnTo>
                  <a:cubicBezTo>
                    <a:pt x="758" y="1290"/>
                    <a:pt x="1978" y="2773"/>
                    <a:pt x="3250" y="3015"/>
                  </a:cubicBezTo>
                  <a:lnTo>
                    <a:pt x="3288" y="2883"/>
                  </a:lnTo>
                  <a:cubicBezTo>
                    <a:pt x="2386" y="2762"/>
                    <a:pt x="889" y="844"/>
                    <a:pt x="4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3"/>
            <p:cNvSpPr/>
            <p:nvPr/>
          </p:nvSpPr>
          <p:spPr>
            <a:xfrm>
              <a:off x="2024175" y="2633225"/>
              <a:ext cx="73125" cy="68975"/>
            </a:xfrm>
            <a:custGeom>
              <a:avLst/>
              <a:gdLst/>
              <a:ahLst/>
              <a:cxnLst/>
              <a:rect l="l" t="t" r="r" b="b"/>
              <a:pathLst>
                <a:path w="2925" h="2759" extrusionOk="0">
                  <a:moveTo>
                    <a:pt x="229" y="1"/>
                  </a:moveTo>
                  <a:lnTo>
                    <a:pt x="1" y="149"/>
                  </a:lnTo>
                  <a:cubicBezTo>
                    <a:pt x="688" y="1041"/>
                    <a:pt x="1756" y="2344"/>
                    <a:pt x="2900" y="2759"/>
                  </a:cubicBezTo>
                  <a:lnTo>
                    <a:pt x="2925" y="2665"/>
                  </a:lnTo>
                  <a:cubicBezTo>
                    <a:pt x="2095" y="2555"/>
                    <a:pt x="758" y="916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3"/>
            <p:cNvSpPr/>
            <p:nvPr/>
          </p:nvSpPr>
          <p:spPr>
            <a:xfrm>
              <a:off x="2017525" y="2629850"/>
              <a:ext cx="137225" cy="135675"/>
            </a:xfrm>
            <a:custGeom>
              <a:avLst/>
              <a:gdLst/>
              <a:ahLst/>
              <a:cxnLst/>
              <a:rect l="l" t="t" r="r" b="b"/>
              <a:pathLst>
                <a:path w="5489" h="5427" extrusionOk="0">
                  <a:moveTo>
                    <a:pt x="2123" y="1"/>
                  </a:moveTo>
                  <a:lnTo>
                    <a:pt x="2123" y="1"/>
                  </a:lnTo>
                  <a:cubicBezTo>
                    <a:pt x="2600" y="1591"/>
                    <a:pt x="2403" y="1898"/>
                    <a:pt x="2683" y="2586"/>
                  </a:cubicBezTo>
                  <a:cubicBezTo>
                    <a:pt x="2098" y="2706"/>
                    <a:pt x="1445" y="2927"/>
                    <a:pt x="470" y="2927"/>
                  </a:cubicBezTo>
                  <a:cubicBezTo>
                    <a:pt x="321" y="2927"/>
                    <a:pt x="165" y="2922"/>
                    <a:pt x="1" y="2911"/>
                  </a:cubicBezTo>
                  <a:lnTo>
                    <a:pt x="1" y="2911"/>
                  </a:lnTo>
                  <a:cubicBezTo>
                    <a:pt x="606" y="3353"/>
                    <a:pt x="1065" y="3536"/>
                    <a:pt x="1479" y="3536"/>
                  </a:cubicBezTo>
                  <a:cubicBezTo>
                    <a:pt x="1864" y="3536"/>
                    <a:pt x="2210" y="3378"/>
                    <a:pt x="2600" y="3125"/>
                  </a:cubicBezTo>
                  <a:lnTo>
                    <a:pt x="2600" y="3125"/>
                  </a:lnTo>
                  <a:cubicBezTo>
                    <a:pt x="2599" y="3125"/>
                    <a:pt x="1022" y="5414"/>
                    <a:pt x="989" y="5427"/>
                  </a:cubicBezTo>
                  <a:lnTo>
                    <a:pt x="989" y="5427"/>
                  </a:lnTo>
                  <a:cubicBezTo>
                    <a:pt x="1003" y="5422"/>
                    <a:pt x="3207" y="4597"/>
                    <a:pt x="2949" y="3312"/>
                  </a:cubicBezTo>
                  <a:lnTo>
                    <a:pt x="2949" y="3312"/>
                  </a:lnTo>
                  <a:cubicBezTo>
                    <a:pt x="2949" y="3312"/>
                    <a:pt x="3104" y="3689"/>
                    <a:pt x="3277" y="4127"/>
                  </a:cubicBezTo>
                  <a:cubicBezTo>
                    <a:pt x="3446" y="4570"/>
                    <a:pt x="3605" y="5423"/>
                    <a:pt x="3605" y="5423"/>
                  </a:cubicBezTo>
                  <a:cubicBezTo>
                    <a:pt x="3989" y="4711"/>
                    <a:pt x="4262" y="3536"/>
                    <a:pt x="3294" y="3153"/>
                  </a:cubicBezTo>
                  <a:lnTo>
                    <a:pt x="3294" y="3153"/>
                  </a:lnTo>
                  <a:cubicBezTo>
                    <a:pt x="3498" y="3207"/>
                    <a:pt x="3685" y="3233"/>
                    <a:pt x="3858" y="3233"/>
                  </a:cubicBezTo>
                  <a:cubicBezTo>
                    <a:pt x="4583" y="3233"/>
                    <a:pt x="5062" y="2778"/>
                    <a:pt x="5489" y="2074"/>
                  </a:cubicBezTo>
                  <a:lnTo>
                    <a:pt x="5489" y="2074"/>
                  </a:lnTo>
                  <a:cubicBezTo>
                    <a:pt x="5102" y="2330"/>
                    <a:pt x="4663" y="2503"/>
                    <a:pt x="4203" y="2579"/>
                  </a:cubicBezTo>
                  <a:cubicBezTo>
                    <a:pt x="3855" y="2638"/>
                    <a:pt x="3636" y="2655"/>
                    <a:pt x="3501" y="2655"/>
                  </a:cubicBezTo>
                  <a:cubicBezTo>
                    <a:pt x="3338" y="2655"/>
                    <a:pt x="3298" y="2631"/>
                    <a:pt x="3298" y="2631"/>
                  </a:cubicBezTo>
                  <a:cubicBezTo>
                    <a:pt x="4452" y="2040"/>
                    <a:pt x="4549" y="1400"/>
                    <a:pt x="4314" y="215"/>
                  </a:cubicBezTo>
                  <a:cubicBezTo>
                    <a:pt x="4314" y="213"/>
                    <a:pt x="4313" y="212"/>
                    <a:pt x="4313" y="212"/>
                  </a:cubicBezTo>
                  <a:cubicBezTo>
                    <a:pt x="4303" y="212"/>
                    <a:pt x="4260" y="527"/>
                    <a:pt x="3885" y="1269"/>
                  </a:cubicBezTo>
                  <a:cubicBezTo>
                    <a:pt x="3495" y="2050"/>
                    <a:pt x="3104" y="2361"/>
                    <a:pt x="3104" y="2361"/>
                  </a:cubicBezTo>
                  <a:cubicBezTo>
                    <a:pt x="3104" y="2361"/>
                    <a:pt x="3401" y="1774"/>
                    <a:pt x="3208" y="1190"/>
                  </a:cubicBezTo>
                  <a:cubicBezTo>
                    <a:pt x="3018" y="606"/>
                    <a:pt x="2168" y="42"/>
                    <a:pt x="2123" y="1"/>
                  </a:cubicBezTo>
                  <a:close/>
                  <a:moveTo>
                    <a:pt x="989" y="5427"/>
                  </a:moveTo>
                  <a:cubicBezTo>
                    <a:pt x="989" y="5427"/>
                    <a:pt x="989" y="5427"/>
                    <a:pt x="989" y="5427"/>
                  </a:cubicBezTo>
                  <a:cubicBezTo>
                    <a:pt x="989" y="5427"/>
                    <a:pt x="989" y="5427"/>
                    <a:pt x="989" y="54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3"/>
            <p:cNvSpPr/>
            <p:nvPr/>
          </p:nvSpPr>
          <p:spPr>
            <a:xfrm>
              <a:off x="2017525" y="2629850"/>
              <a:ext cx="75100" cy="79575"/>
            </a:xfrm>
            <a:custGeom>
              <a:avLst/>
              <a:gdLst/>
              <a:ahLst/>
              <a:cxnLst/>
              <a:rect l="l" t="t" r="r" b="b"/>
              <a:pathLst>
                <a:path w="3004" h="3183" extrusionOk="0">
                  <a:moveTo>
                    <a:pt x="2123" y="1"/>
                  </a:moveTo>
                  <a:lnTo>
                    <a:pt x="2123" y="1"/>
                  </a:lnTo>
                  <a:cubicBezTo>
                    <a:pt x="2600" y="1594"/>
                    <a:pt x="2403" y="1902"/>
                    <a:pt x="2683" y="2589"/>
                  </a:cubicBezTo>
                  <a:cubicBezTo>
                    <a:pt x="2099" y="2709"/>
                    <a:pt x="1447" y="2928"/>
                    <a:pt x="474" y="2928"/>
                  </a:cubicBezTo>
                  <a:cubicBezTo>
                    <a:pt x="324" y="2928"/>
                    <a:pt x="167" y="2922"/>
                    <a:pt x="1" y="2911"/>
                  </a:cubicBezTo>
                  <a:lnTo>
                    <a:pt x="1" y="2911"/>
                  </a:lnTo>
                  <a:cubicBezTo>
                    <a:pt x="261" y="3101"/>
                    <a:pt x="667" y="3182"/>
                    <a:pt x="1103" y="3182"/>
                  </a:cubicBezTo>
                  <a:cubicBezTo>
                    <a:pt x="1760" y="3182"/>
                    <a:pt x="2486" y="2997"/>
                    <a:pt x="2883" y="2721"/>
                  </a:cubicBezTo>
                  <a:cubicBezTo>
                    <a:pt x="3004" y="1940"/>
                    <a:pt x="2641" y="509"/>
                    <a:pt x="2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3"/>
            <p:cNvSpPr/>
            <p:nvPr/>
          </p:nvSpPr>
          <p:spPr>
            <a:xfrm>
              <a:off x="2095125" y="2635250"/>
              <a:ext cx="34500" cy="53650"/>
            </a:xfrm>
            <a:custGeom>
              <a:avLst/>
              <a:gdLst/>
              <a:ahLst/>
              <a:cxnLst/>
              <a:rect l="l" t="t" r="r" b="b"/>
              <a:pathLst>
                <a:path w="1380" h="2146" extrusionOk="0">
                  <a:moveTo>
                    <a:pt x="1209" y="1"/>
                  </a:moveTo>
                  <a:cubicBezTo>
                    <a:pt x="1193" y="1"/>
                    <a:pt x="1045" y="532"/>
                    <a:pt x="781" y="1053"/>
                  </a:cubicBezTo>
                  <a:cubicBezTo>
                    <a:pt x="512" y="1596"/>
                    <a:pt x="132" y="1976"/>
                    <a:pt x="0" y="2145"/>
                  </a:cubicBezTo>
                  <a:cubicBezTo>
                    <a:pt x="823" y="1838"/>
                    <a:pt x="1379" y="853"/>
                    <a:pt x="1210" y="2"/>
                  </a:cubicBezTo>
                  <a:cubicBezTo>
                    <a:pt x="1210" y="1"/>
                    <a:pt x="1209" y="1"/>
                    <a:pt x="12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3"/>
            <p:cNvSpPr/>
            <p:nvPr/>
          </p:nvSpPr>
          <p:spPr>
            <a:xfrm>
              <a:off x="2099950" y="2681700"/>
              <a:ext cx="54800" cy="17125"/>
            </a:xfrm>
            <a:custGeom>
              <a:avLst/>
              <a:gdLst/>
              <a:ahLst/>
              <a:cxnLst/>
              <a:rect l="l" t="t" r="r" b="b"/>
              <a:pathLst>
                <a:path w="2192" h="685" extrusionOk="0">
                  <a:moveTo>
                    <a:pt x="2192" y="0"/>
                  </a:moveTo>
                  <a:cubicBezTo>
                    <a:pt x="2192" y="0"/>
                    <a:pt x="1394" y="426"/>
                    <a:pt x="906" y="505"/>
                  </a:cubicBezTo>
                  <a:cubicBezTo>
                    <a:pt x="634" y="551"/>
                    <a:pt x="422" y="559"/>
                    <a:pt x="266" y="559"/>
                  </a:cubicBezTo>
                  <a:cubicBezTo>
                    <a:pt x="192" y="559"/>
                    <a:pt x="131" y="557"/>
                    <a:pt x="81" y="557"/>
                  </a:cubicBezTo>
                  <a:cubicBezTo>
                    <a:pt x="49" y="557"/>
                    <a:pt x="22" y="558"/>
                    <a:pt x="1" y="560"/>
                  </a:cubicBezTo>
                  <a:cubicBezTo>
                    <a:pt x="167" y="646"/>
                    <a:pt x="378" y="684"/>
                    <a:pt x="602" y="684"/>
                  </a:cubicBezTo>
                  <a:cubicBezTo>
                    <a:pt x="1222" y="684"/>
                    <a:pt x="1954" y="393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3"/>
            <p:cNvSpPr/>
            <p:nvPr/>
          </p:nvSpPr>
          <p:spPr>
            <a:xfrm>
              <a:off x="2091225" y="2712625"/>
              <a:ext cx="23025" cy="52900"/>
            </a:xfrm>
            <a:custGeom>
              <a:avLst/>
              <a:gdLst/>
              <a:ahLst/>
              <a:cxnLst/>
              <a:rect l="l" t="t" r="r" b="b"/>
              <a:pathLst>
                <a:path w="921" h="2116" extrusionOk="0">
                  <a:moveTo>
                    <a:pt x="1" y="1"/>
                  </a:moveTo>
                  <a:cubicBezTo>
                    <a:pt x="39" y="98"/>
                    <a:pt x="222" y="547"/>
                    <a:pt x="326" y="820"/>
                  </a:cubicBezTo>
                  <a:cubicBezTo>
                    <a:pt x="433" y="1093"/>
                    <a:pt x="657" y="2116"/>
                    <a:pt x="657" y="2116"/>
                  </a:cubicBezTo>
                  <a:cubicBezTo>
                    <a:pt x="920" y="1622"/>
                    <a:pt x="384" y="3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3"/>
            <p:cNvSpPr/>
            <p:nvPr/>
          </p:nvSpPr>
          <p:spPr>
            <a:xfrm>
              <a:off x="2042150" y="2707975"/>
              <a:ext cx="40375" cy="57650"/>
            </a:xfrm>
            <a:custGeom>
              <a:avLst/>
              <a:gdLst/>
              <a:ahLst/>
              <a:cxnLst/>
              <a:rect l="l" t="t" r="r" b="b"/>
              <a:pathLst>
                <a:path w="1615" h="2306" extrusionOk="0">
                  <a:moveTo>
                    <a:pt x="1615" y="0"/>
                  </a:moveTo>
                  <a:lnTo>
                    <a:pt x="1615" y="0"/>
                  </a:lnTo>
                  <a:cubicBezTo>
                    <a:pt x="1163" y="650"/>
                    <a:pt x="48" y="2262"/>
                    <a:pt x="2" y="2305"/>
                  </a:cubicBezTo>
                  <a:lnTo>
                    <a:pt x="2" y="2305"/>
                  </a:lnTo>
                  <a:cubicBezTo>
                    <a:pt x="844" y="1666"/>
                    <a:pt x="1535" y="1209"/>
                    <a:pt x="1615" y="0"/>
                  </a:cubicBezTo>
                  <a:close/>
                  <a:moveTo>
                    <a:pt x="2" y="2305"/>
                  </a:moveTo>
                  <a:lnTo>
                    <a:pt x="2" y="2305"/>
                  </a:lnTo>
                  <a:cubicBezTo>
                    <a:pt x="1" y="2305"/>
                    <a:pt x="1" y="2305"/>
                    <a:pt x="1" y="2305"/>
                  </a:cubicBezTo>
                  <a:cubicBezTo>
                    <a:pt x="1" y="2305"/>
                    <a:pt x="1" y="2305"/>
                    <a:pt x="2" y="2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3"/>
            <p:cNvSpPr/>
            <p:nvPr/>
          </p:nvSpPr>
          <p:spPr>
            <a:xfrm>
              <a:off x="1932500" y="2579300"/>
              <a:ext cx="140775" cy="94375"/>
            </a:xfrm>
            <a:custGeom>
              <a:avLst/>
              <a:gdLst/>
              <a:ahLst/>
              <a:cxnLst/>
              <a:rect l="l" t="t" r="r" b="b"/>
              <a:pathLst>
                <a:path w="5631" h="3775" extrusionOk="0">
                  <a:moveTo>
                    <a:pt x="5579" y="1"/>
                  </a:moveTo>
                  <a:lnTo>
                    <a:pt x="1" y="3626"/>
                  </a:lnTo>
                  <a:cubicBezTo>
                    <a:pt x="188" y="3726"/>
                    <a:pt x="430" y="3775"/>
                    <a:pt x="710" y="3775"/>
                  </a:cubicBezTo>
                  <a:cubicBezTo>
                    <a:pt x="1449" y="3775"/>
                    <a:pt x="2454" y="3435"/>
                    <a:pt x="3429" y="2800"/>
                  </a:cubicBezTo>
                  <a:cubicBezTo>
                    <a:pt x="4774" y="1926"/>
                    <a:pt x="5631" y="775"/>
                    <a:pt x="55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3"/>
            <p:cNvSpPr/>
            <p:nvPr/>
          </p:nvSpPr>
          <p:spPr>
            <a:xfrm>
              <a:off x="1946425" y="2579300"/>
              <a:ext cx="126675" cy="94325"/>
            </a:xfrm>
            <a:custGeom>
              <a:avLst/>
              <a:gdLst/>
              <a:ahLst/>
              <a:cxnLst/>
              <a:rect l="l" t="t" r="r" b="b"/>
              <a:pathLst>
                <a:path w="5067" h="3773" extrusionOk="0">
                  <a:moveTo>
                    <a:pt x="5018" y="1"/>
                  </a:moveTo>
                  <a:lnTo>
                    <a:pt x="3892" y="737"/>
                  </a:lnTo>
                  <a:cubicBezTo>
                    <a:pt x="3702" y="1217"/>
                    <a:pt x="3287" y="1764"/>
                    <a:pt x="2713" y="2272"/>
                  </a:cubicBezTo>
                  <a:cubicBezTo>
                    <a:pt x="2627" y="2348"/>
                    <a:pt x="2540" y="2420"/>
                    <a:pt x="2451" y="2493"/>
                  </a:cubicBezTo>
                  <a:cubicBezTo>
                    <a:pt x="2264" y="2641"/>
                    <a:pt x="2067" y="2783"/>
                    <a:pt x="1856" y="2921"/>
                  </a:cubicBezTo>
                  <a:cubicBezTo>
                    <a:pt x="1224" y="3333"/>
                    <a:pt x="581" y="3619"/>
                    <a:pt x="0" y="3768"/>
                  </a:cubicBezTo>
                  <a:cubicBezTo>
                    <a:pt x="49" y="3771"/>
                    <a:pt x="99" y="3773"/>
                    <a:pt x="150" y="3773"/>
                  </a:cubicBezTo>
                  <a:cubicBezTo>
                    <a:pt x="857" y="3773"/>
                    <a:pt x="1806" y="3463"/>
                    <a:pt x="2741" y="2883"/>
                  </a:cubicBezTo>
                  <a:cubicBezTo>
                    <a:pt x="2782" y="2856"/>
                    <a:pt x="2827" y="2828"/>
                    <a:pt x="2872" y="2800"/>
                  </a:cubicBezTo>
                  <a:cubicBezTo>
                    <a:pt x="3028" y="2697"/>
                    <a:pt x="3180" y="2593"/>
                    <a:pt x="3325" y="2482"/>
                  </a:cubicBezTo>
                  <a:cubicBezTo>
                    <a:pt x="4403" y="1660"/>
                    <a:pt x="5067" y="685"/>
                    <a:pt x="50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3"/>
            <p:cNvSpPr/>
            <p:nvPr/>
          </p:nvSpPr>
          <p:spPr>
            <a:xfrm>
              <a:off x="1979075" y="2642650"/>
              <a:ext cx="67175" cy="141975"/>
            </a:xfrm>
            <a:custGeom>
              <a:avLst/>
              <a:gdLst/>
              <a:ahLst/>
              <a:cxnLst/>
              <a:rect l="l" t="t" r="r" b="b"/>
              <a:pathLst>
                <a:path w="2687" h="5679" extrusionOk="0">
                  <a:moveTo>
                    <a:pt x="2085" y="5655"/>
                  </a:moveTo>
                  <a:cubicBezTo>
                    <a:pt x="2444" y="4435"/>
                    <a:pt x="844" y="1435"/>
                    <a:pt x="1" y="432"/>
                  </a:cubicBezTo>
                  <a:lnTo>
                    <a:pt x="664" y="0"/>
                  </a:lnTo>
                  <a:cubicBezTo>
                    <a:pt x="1490" y="1524"/>
                    <a:pt x="2686" y="3920"/>
                    <a:pt x="2275" y="567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3"/>
            <p:cNvSpPr/>
            <p:nvPr/>
          </p:nvSpPr>
          <p:spPr>
            <a:xfrm>
              <a:off x="1984425" y="2655075"/>
              <a:ext cx="54975" cy="129475"/>
            </a:xfrm>
            <a:custGeom>
              <a:avLst/>
              <a:gdLst/>
              <a:ahLst/>
              <a:cxnLst/>
              <a:rect l="l" t="t" r="r" b="b"/>
              <a:pathLst>
                <a:path w="2199" h="5179" extrusionOk="0">
                  <a:moveTo>
                    <a:pt x="1871" y="5158"/>
                  </a:moveTo>
                  <a:cubicBezTo>
                    <a:pt x="2199" y="4034"/>
                    <a:pt x="868" y="1404"/>
                    <a:pt x="1" y="208"/>
                  </a:cubicBezTo>
                  <a:lnTo>
                    <a:pt x="319" y="1"/>
                  </a:lnTo>
                  <a:cubicBezTo>
                    <a:pt x="1069" y="1383"/>
                    <a:pt x="2123" y="3485"/>
                    <a:pt x="2005" y="517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3"/>
            <p:cNvSpPr/>
            <p:nvPr/>
          </p:nvSpPr>
          <p:spPr>
            <a:xfrm>
              <a:off x="1931825" y="2683950"/>
              <a:ext cx="214375" cy="162975"/>
            </a:xfrm>
            <a:custGeom>
              <a:avLst/>
              <a:gdLst/>
              <a:ahLst/>
              <a:cxnLst/>
              <a:rect l="l" t="t" r="r" b="b"/>
              <a:pathLst>
                <a:path w="8575" h="6519" extrusionOk="0">
                  <a:moveTo>
                    <a:pt x="4725" y="3432"/>
                  </a:moveTo>
                  <a:cubicBezTo>
                    <a:pt x="5851" y="2696"/>
                    <a:pt x="6349" y="1967"/>
                    <a:pt x="5924" y="0"/>
                  </a:cubicBezTo>
                  <a:cubicBezTo>
                    <a:pt x="5329" y="1632"/>
                    <a:pt x="4552" y="2451"/>
                    <a:pt x="3992" y="3232"/>
                  </a:cubicBezTo>
                  <a:cubicBezTo>
                    <a:pt x="3273" y="2485"/>
                    <a:pt x="2775" y="2565"/>
                    <a:pt x="1009" y="1054"/>
                  </a:cubicBezTo>
                  <a:cubicBezTo>
                    <a:pt x="1040" y="1137"/>
                    <a:pt x="1272" y="2537"/>
                    <a:pt x="1911" y="3111"/>
                  </a:cubicBezTo>
                  <a:cubicBezTo>
                    <a:pt x="2547" y="3688"/>
                    <a:pt x="3463" y="3643"/>
                    <a:pt x="3463" y="3643"/>
                  </a:cubicBezTo>
                  <a:cubicBezTo>
                    <a:pt x="3463" y="3643"/>
                    <a:pt x="2844" y="3965"/>
                    <a:pt x="1628" y="4020"/>
                  </a:cubicBezTo>
                  <a:cubicBezTo>
                    <a:pt x="411" y="4075"/>
                    <a:pt x="0" y="3940"/>
                    <a:pt x="42" y="3971"/>
                  </a:cubicBezTo>
                  <a:cubicBezTo>
                    <a:pt x="1421" y="4943"/>
                    <a:pt x="2291" y="5181"/>
                    <a:pt x="3698" y="4044"/>
                  </a:cubicBezTo>
                  <a:cubicBezTo>
                    <a:pt x="3698" y="4044"/>
                    <a:pt x="3722" y="4258"/>
                    <a:pt x="3118" y="5167"/>
                  </a:cubicBezTo>
                  <a:cubicBezTo>
                    <a:pt x="2762" y="5710"/>
                    <a:pt x="2291" y="6170"/>
                    <a:pt x="1745" y="6519"/>
                  </a:cubicBezTo>
                  <a:cubicBezTo>
                    <a:pt x="3159" y="6335"/>
                    <a:pt x="4130" y="5841"/>
                    <a:pt x="4369" y="4331"/>
                  </a:cubicBezTo>
                  <a:cubicBezTo>
                    <a:pt x="4313" y="5782"/>
                    <a:pt x="5962" y="6100"/>
                    <a:pt x="7085" y="6014"/>
                  </a:cubicBezTo>
                  <a:cubicBezTo>
                    <a:pt x="7085" y="6014"/>
                    <a:pt x="6090" y="5330"/>
                    <a:pt x="5623" y="4863"/>
                  </a:cubicBezTo>
                  <a:cubicBezTo>
                    <a:pt x="5157" y="4393"/>
                    <a:pt x="4763" y="3982"/>
                    <a:pt x="4763" y="3982"/>
                  </a:cubicBezTo>
                  <a:cubicBezTo>
                    <a:pt x="6266" y="5046"/>
                    <a:pt x="8575" y="2679"/>
                    <a:pt x="8575" y="2679"/>
                  </a:cubicBezTo>
                  <a:cubicBezTo>
                    <a:pt x="8540" y="2717"/>
                    <a:pt x="4725" y="3432"/>
                    <a:pt x="4725" y="3432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3"/>
            <p:cNvSpPr/>
            <p:nvPr/>
          </p:nvSpPr>
          <p:spPr>
            <a:xfrm>
              <a:off x="1957050" y="2683950"/>
              <a:ext cx="128850" cy="89200"/>
            </a:xfrm>
            <a:custGeom>
              <a:avLst/>
              <a:gdLst/>
              <a:ahLst/>
              <a:cxnLst/>
              <a:rect l="l" t="t" r="r" b="b"/>
              <a:pathLst>
                <a:path w="5154" h="3568" extrusionOk="0">
                  <a:moveTo>
                    <a:pt x="2983" y="3235"/>
                  </a:moveTo>
                  <a:cubicBezTo>
                    <a:pt x="2264" y="2489"/>
                    <a:pt x="1766" y="2565"/>
                    <a:pt x="0" y="1054"/>
                  </a:cubicBezTo>
                  <a:cubicBezTo>
                    <a:pt x="356" y="2001"/>
                    <a:pt x="1974" y="3277"/>
                    <a:pt x="3035" y="3567"/>
                  </a:cubicBezTo>
                  <a:cubicBezTo>
                    <a:pt x="3999" y="2983"/>
                    <a:pt x="5153" y="1099"/>
                    <a:pt x="4915" y="0"/>
                  </a:cubicBezTo>
                  <a:cubicBezTo>
                    <a:pt x="4320" y="1632"/>
                    <a:pt x="3543" y="2451"/>
                    <a:pt x="2983" y="323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3"/>
            <p:cNvSpPr/>
            <p:nvPr/>
          </p:nvSpPr>
          <p:spPr>
            <a:xfrm>
              <a:off x="1931825" y="2775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3173" y="69"/>
                    <a:pt x="2471" y="339"/>
                    <a:pt x="1628" y="377"/>
                  </a:cubicBezTo>
                  <a:cubicBezTo>
                    <a:pt x="785" y="415"/>
                    <a:pt x="0" y="297"/>
                    <a:pt x="42" y="328"/>
                  </a:cubicBezTo>
                  <a:cubicBezTo>
                    <a:pt x="1033" y="1027"/>
                    <a:pt x="2603" y="875"/>
                    <a:pt x="346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3"/>
            <p:cNvSpPr/>
            <p:nvPr/>
          </p:nvSpPr>
          <p:spPr>
            <a:xfrm>
              <a:off x="1975450" y="2785050"/>
              <a:ext cx="50300" cy="61975"/>
            </a:xfrm>
            <a:custGeom>
              <a:avLst/>
              <a:gdLst/>
              <a:ahLst/>
              <a:cxnLst/>
              <a:rect l="l" t="t" r="r" b="b"/>
              <a:pathLst>
                <a:path w="2012" h="2479" extrusionOk="0">
                  <a:moveTo>
                    <a:pt x="1376" y="1123"/>
                  </a:moveTo>
                  <a:cubicBezTo>
                    <a:pt x="992" y="1697"/>
                    <a:pt x="0" y="2478"/>
                    <a:pt x="0" y="2478"/>
                  </a:cubicBezTo>
                  <a:cubicBezTo>
                    <a:pt x="868" y="2364"/>
                    <a:pt x="2012" y="978"/>
                    <a:pt x="1957" y="0"/>
                  </a:cubicBezTo>
                  <a:cubicBezTo>
                    <a:pt x="1870" y="152"/>
                    <a:pt x="1756" y="550"/>
                    <a:pt x="1376" y="112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3"/>
            <p:cNvSpPr/>
            <p:nvPr/>
          </p:nvSpPr>
          <p:spPr>
            <a:xfrm>
              <a:off x="2050975" y="2783575"/>
              <a:ext cx="58000" cy="52300"/>
            </a:xfrm>
            <a:custGeom>
              <a:avLst/>
              <a:gdLst/>
              <a:ahLst/>
              <a:cxnLst/>
              <a:rect l="l" t="t" r="r" b="b"/>
              <a:pathLst>
                <a:path w="2320" h="2092" extrusionOk="0">
                  <a:moveTo>
                    <a:pt x="2319" y="2032"/>
                  </a:moveTo>
                  <a:cubicBezTo>
                    <a:pt x="2319" y="2032"/>
                    <a:pt x="1148" y="1168"/>
                    <a:pt x="857" y="878"/>
                  </a:cubicBezTo>
                  <a:cubicBezTo>
                    <a:pt x="570" y="588"/>
                    <a:pt x="97" y="100"/>
                    <a:pt x="0" y="0"/>
                  </a:cubicBezTo>
                  <a:cubicBezTo>
                    <a:pt x="256" y="698"/>
                    <a:pt x="1538" y="2091"/>
                    <a:pt x="2319" y="2032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3"/>
            <p:cNvSpPr/>
            <p:nvPr/>
          </p:nvSpPr>
          <p:spPr>
            <a:xfrm>
              <a:off x="2049925" y="2751000"/>
              <a:ext cx="96275" cy="33375"/>
            </a:xfrm>
            <a:custGeom>
              <a:avLst/>
              <a:gdLst/>
              <a:ahLst/>
              <a:cxnLst/>
              <a:rect l="l" t="t" r="r" b="b"/>
              <a:pathLst>
                <a:path w="3851" h="1335" extrusionOk="0">
                  <a:moveTo>
                    <a:pt x="3851" y="0"/>
                  </a:moveTo>
                  <a:cubicBezTo>
                    <a:pt x="3827" y="24"/>
                    <a:pt x="1096" y="543"/>
                    <a:pt x="1" y="750"/>
                  </a:cubicBezTo>
                  <a:cubicBezTo>
                    <a:pt x="1587" y="1334"/>
                    <a:pt x="2558" y="709"/>
                    <a:pt x="385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3"/>
            <p:cNvSpPr/>
            <p:nvPr/>
          </p:nvSpPr>
          <p:spPr>
            <a:xfrm>
              <a:off x="2015100" y="2627775"/>
              <a:ext cx="82200" cy="75375"/>
            </a:xfrm>
            <a:custGeom>
              <a:avLst/>
              <a:gdLst/>
              <a:ahLst/>
              <a:cxnLst/>
              <a:rect l="l" t="t" r="r" b="b"/>
              <a:pathLst>
                <a:path w="3288" h="3015" extrusionOk="0">
                  <a:moveTo>
                    <a:pt x="3288" y="2883"/>
                  </a:moveTo>
                  <a:cubicBezTo>
                    <a:pt x="2386" y="2762"/>
                    <a:pt x="889" y="844"/>
                    <a:pt x="474" y="1"/>
                  </a:cubicBezTo>
                  <a:lnTo>
                    <a:pt x="1" y="308"/>
                  </a:lnTo>
                  <a:cubicBezTo>
                    <a:pt x="758" y="1290"/>
                    <a:pt x="1978" y="2773"/>
                    <a:pt x="3250" y="301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3"/>
            <p:cNvSpPr/>
            <p:nvPr/>
          </p:nvSpPr>
          <p:spPr>
            <a:xfrm>
              <a:off x="2024175" y="2633225"/>
              <a:ext cx="73125" cy="68975"/>
            </a:xfrm>
            <a:custGeom>
              <a:avLst/>
              <a:gdLst/>
              <a:ahLst/>
              <a:cxnLst/>
              <a:rect l="l" t="t" r="r" b="b"/>
              <a:pathLst>
                <a:path w="2925" h="2759" extrusionOk="0">
                  <a:moveTo>
                    <a:pt x="2925" y="2665"/>
                  </a:moveTo>
                  <a:cubicBezTo>
                    <a:pt x="2095" y="2555"/>
                    <a:pt x="758" y="916"/>
                    <a:pt x="229" y="1"/>
                  </a:cubicBezTo>
                  <a:lnTo>
                    <a:pt x="1" y="149"/>
                  </a:lnTo>
                  <a:cubicBezTo>
                    <a:pt x="688" y="1041"/>
                    <a:pt x="1756" y="2344"/>
                    <a:pt x="2900" y="275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3"/>
            <p:cNvSpPr/>
            <p:nvPr/>
          </p:nvSpPr>
          <p:spPr>
            <a:xfrm>
              <a:off x="2017525" y="2629850"/>
              <a:ext cx="137225" cy="135675"/>
            </a:xfrm>
            <a:custGeom>
              <a:avLst/>
              <a:gdLst/>
              <a:ahLst/>
              <a:cxnLst/>
              <a:rect l="l" t="t" r="r" b="b"/>
              <a:pathLst>
                <a:path w="5489" h="5427" extrusionOk="0">
                  <a:moveTo>
                    <a:pt x="2600" y="3125"/>
                  </a:moveTo>
                  <a:cubicBezTo>
                    <a:pt x="1791" y="3650"/>
                    <a:pt x="1169" y="3764"/>
                    <a:pt x="1" y="2911"/>
                  </a:cubicBezTo>
                  <a:cubicBezTo>
                    <a:pt x="1245" y="2997"/>
                    <a:pt x="2009" y="2724"/>
                    <a:pt x="2683" y="2586"/>
                  </a:cubicBezTo>
                  <a:cubicBezTo>
                    <a:pt x="2403" y="1898"/>
                    <a:pt x="2600" y="1591"/>
                    <a:pt x="2123" y="1"/>
                  </a:cubicBezTo>
                  <a:cubicBezTo>
                    <a:pt x="2168" y="42"/>
                    <a:pt x="3018" y="606"/>
                    <a:pt x="3208" y="1190"/>
                  </a:cubicBezTo>
                  <a:cubicBezTo>
                    <a:pt x="3401" y="1774"/>
                    <a:pt x="3104" y="2361"/>
                    <a:pt x="3104" y="2361"/>
                  </a:cubicBezTo>
                  <a:cubicBezTo>
                    <a:pt x="3104" y="2361"/>
                    <a:pt x="3495" y="2050"/>
                    <a:pt x="3885" y="1269"/>
                  </a:cubicBezTo>
                  <a:cubicBezTo>
                    <a:pt x="4279" y="488"/>
                    <a:pt x="4307" y="180"/>
                    <a:pt x="4314" y="215"/>
                  </a:cubicBezTo>
                  <a:cubicBezTo>
                    <a:pt x="4549" y="1400"/>
                    <a:pt x="4452" y="2040"/>
                    <a:pt x="3298" y="2631"/>
                  </a:cubicBezTo>
                  <a:cubicBezTo>
                    <a:pt x="3298" y="2631"/>
                    <a:pt x="3433" y="2710"/>
                    <a:pt x="4203" y="2579"/>
                  </a:cubicBezTo>
                  <a:cubicBezTo>
                    <a:pt x="4663" y="2503"/>
                    <a:pt x="5102" y="2330"/>
                    <a:pt x="5489" y="2074"/>
                  </a:cubicBezTo>
                  <a:cubicBezTo>
                    <a:pt x="4960" y="2945"/>
                    <a:pt x="4352" y="3436"/>
                    <a:pt x="3294" y="3153"/>
                  </a:cubicBezTo>
                  <a:cubicBezTo>
                    <a:pt x="4262" y="3536"/>
                    <a:pt x="3989" y="4711"/>
                    <a:pt x="3605" y="5423"/>
                  </a:cubicBezTo>
                  <a:cubicBezTo>
                    <a:pt x="3605" y="5423"/>
                    <a:pt x="3446" y="4570"/>
                    <a:pt x="3277" y="4127"/>
                  </a:cubicBezTo>
                  <a:cubicBezTo>
                    <a:pt x="3104" y="3688"/>
                    <a:pt x="2949" y="3312"/>
                    <a:pt x="2949" y="3312"/>
                  </a:cubicBezTo>
                  <a:cubicBezTo>
                    <a:pt x="3208" y="4601"/>
                    <a:pt x="989" y="5427"/>
                    <a:pt x="989" y="5427"/>
                  </a:cubicBezTo>
                  <a:cubicBezTo>
                    <a:pt x="1020" y="5417"/>
                    <a:pt x="2600" y="3125"/>
                    <a:pt x="2600" y="312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3"/>
            <p:cNvSpPr/>
            <p:nvPr/>
          </p:nvSpPr>
          <p:spPr>
            <a:xfrm>
              <a:off x="2017525" y="2629850"/>
              <a:ext cx="75100" cy="84700"/>
            </a:xfrm>
            <a:custGeom>
              <a:avLst/>
              <a:gdLst/>
              <a:ahLst/>
              <a:cxnLst/>
              <a:rect l="l" t="t" r="r" b="b"/>
              <a:pathLst>
                <a:path w="3004" h="3388" extrusionOk="0">
                  <a:moveTo>
                    <a:pt x="2683" y="2589"/>
                  </a:moveTo>
                  <a:cubicBezTo>
                    <a:pt x="2403" y="1902"/>
                    <a:pt x="2600" y="1594"/>
                    <a:pt x="2123" y="1"/>
                  </a:cubicBezTo>
                  <a:cubicBezTo>
                    <a:pt x="2641" y="509"/>
                    <a:pt x="3004" y="1940"/>
                    <a:pt x="2883" y="2721"/>
                  </a:cubicBezTo>
                  <a:cubicBezTo>
                    <a:pt x="2223" y="3180"/>
                    <a:pt x="654" y="3388"/>
                    <a:pt x="1" y="2911"/>
                  </a:cubicBezTo>
                  <a:cubicBezTo>
                    <a:pt x="1245" y="2997"/>
                    <a:pt x="2009" y="2728"/>
                    <a:pt x="2683" y="258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3"/>
            <p:cNvSpPr/>
            <p:nvPr/>
          </p:nvSpPr>
          <p:spPr>
            <a:xfrm>
              <a:off x="2095125" y="2634350"/>
              <a:ext cx="34500" cy="54550"/>
            </a:xfrm>
            <a:custGeom>
              <a:avLst/>
              <a:gdLst/>
              <a:ahLst/>
              <a:cxnLst/>
              <a:rect l="l" t="t" r="r" b="b"/>
              <a:pathLst>
                <a:path w="1380" h="2182" extrusionOk="0">
                  <a:moveTo>
                    <a:pt x="0" y="2181"/>
                  </a:moveTo>
                  <a:cubicBezTo>
                    <a:pt x="132" y="2012"/>
                    <a:pt x="512" y="1632"/>
                    <a:pt x="781" y="1089"/>
                  </a:cubicBezTo>
                  <a:cubicBezTo>
                    <a:pt x="1054" y="550"/>
                    <a:pt x="1203" y="0"/>
                    <a:pt x="1210" y="38"/>
                  </a:cubicBezTo>
                  <a:cubicBezTo>
                    <a:pt x="1379" y="889"/>
                    <a:pt x="823" y="1874"/>
                    <a:pt x="0" y="218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3"/>
            <p:cNvSpPr/>
            <p:nvPr/>
          </p:nvSpPr>
          <p:spPr>
            <a:xfrm>
              <a:off x="2099950" y="2681700"/>
              <a:ext cx="54800" cy="22050"/>
            </a:xfrm>
            <a:custGeom>
              <a:avLst/>
              <a:gdLst/>
              <a:ahLst/>
              <a:cxnLst/>
              <a:rect l="l" t="t" r="r" b="b"/>
              <a:pathLst>
                <a:path w="2192" h="882" extrusionOk="0">
                  <a:moveTo>
                    <a:pt x="906" y="505"/>
                  </a:moveTo>
                  <a:cubicBezTo>
                    <a:pt x="1394" y="426"/>
                    <a:pt x="2192" y="0"/>
                    <a:pt x="2192" y="0"/>
                  </a:cubicBezTo>
                  <a:cubicBezTo>
                    <a:pt x="1867" y="536"/>
                    <a:pt x="626" y="882"/>
                    <a:pt x="1" y="560"/>
                  </a:cubicBezTo>
                  <a:cubicBezTo>
                    <a:pt x="125" y="547"/>
                    <a:pt x="419" y="588"/>
                    <a:pt x="906" y="50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3"/>
            <p:cNvSpPr/>
            <p:nvPr/>
          </p:nvSpPr>
          <p:spPr>
            <a:xfrm>
              <a:off x="2091225" y="2712625"/>
              <a:ext cx="23025" cy="52900"/>
            </a:xfrm>
            <a:custGeom>
              <a:avLst/>
              <a:gdLst/>
              <a:ahLst/>
              <a:cxnLst/>
              <a:rect l="l" t="t" r="r" b="b"/>
              <a:pathLst>
                <a:path w="921" h="2116" extrusionOk="0">
                  <a:moveTo>
                    <a:pt x="657" y="2116"/>
                  </a:moveTo>
                  <a:cubicBezTo>
                    <a:pt x="657" y="2116"/>
                    <a:pt x="433" y="1093"/>
                    <a:pt x="326" y="820"/>
                  </a:cubicBezTo>
                  <a:cubicBezTo>
                    <a:pt x="222" y="547"/>
                    <a:pt x="39" y="98"/>
                    <a:pt x="1" y="1"/>
                  </a:cubicBezTo>
                  <a:cubicBezTo>
                    <a:pt x="384" y="374"/>
                    <a:pt x="920" y="1622"/>
                    <a:pt x="657" y="211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3"/>
            <p:cNvSpPr/>
            <p:nvPr/>
          </p:nvSpPr>
          <p:spPr>
            <a:xfrm>
              <a:off x="2042150" y="2707975"/>
              <a:ext cx="40375" cy="57650"/>
            </a:xfrm>
            <a:custGeom>
              <a:avLst/>
              <a:gdLst/>
              <a:ahLst/>
              <a:cxnLst/>
              <a:rect l="l" t="t" r="r" b="b"/>
              <a:pathLst>
                <a:path w="1615" h="2306" extrusionOk="0">
                  <a:moveTo>
                    <a:pt x="1" y="2305"/>
                  </a:moveTo>
                  <a:cubicBezTo>
                    <a:pt x="25" y="2295"/>
                    <a:pt x="1158" y="657"/>
                    <a:pt x="1615" y="0"/>
                  </a:cubicBezTo>
                  <a:cubicBezTo>
                    <a:pt x="1535" y="1210"/>
                    <a:pt x="844" y="1666"/>
                    <a:pt x="1" y="230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3"/>
            <p:cNvSpPr/>
            <p:nvPr/>
          </p:nvSpPr>
          <p:spPr>
            <a:xfrm>
              <a:off x="1932500" y="2579300"/>
              <a:ext cx="140775" cy="99750"/>
            </a:xfrm>
            <a:custGeom>
              <a:avLst/>
              <a:gdLst/>
              <a:ahLst/>
              <a:cxnLst/>
              <a:rect l="l" t="t" r="r" b="b"/>
              <a:pathLst>
                <a:path w="5631" h="3990" extrusionOk="0">
                  <a:moveTo>
                    <a:pt x="3429" y="2800"/>
                  </a:moveTo>
                  <a:cubicBezTo>
                    <a:pt x="2085" y="3675"/>
                    <a:pt x="685" y="3989"/>
                    <a:pt x="1" y="3626"/>
                  </a:cubicBezTo>
                  <a:lnTo>
                    <a:pt x="5579" y="1"/>
                  </a:lnTo>
                  <a:cubicBezTo>
                    <a:pt x="5631" y="775"/>
                    <a:pt x="4774" y="1926"/>
                    <a:pt x="3429" y="280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3"/>
            <p:cNvSpPr/>
            <p:nvPr/>
          </p:nvSpPr>
          <p:spPr>
            <a:xfrm>
              <a:off x="1946425" y="2579300"/>
              <a:ext cx="126675" cy="95425"/>
            </a:xfrm>
            <a:custGeom>
              <a:avLst/>
              <a:gdLst/>
              <a:ahLst/>
              <a:cxnLst/>
              <a:rect l="l" t="t" r="r" b="b"/>
              <a:pathLst>
                <a:path w="5067" h="3817" extrusionOk="0">
                  <a:moveTo>
                    <a:pt x="3892" y="737"/>
                  </a:moveTo>
                  <a:cubicBezTo>
                    <a:pt x="3702" y="1217"/>
                    <a:pt x="3287" y="1764"/>
                    <a:pt x="2713" y="2272"/>
                  </a:cubicBezTo>
                  <a:cubicBezTo>
                    <a:pt x="2627" y="2348"/>
                    <a:pt x="2540" y="2420"/>
                    <a:pt x="2451" y="2493"/>
                  </a:cubicBezTo>
                  <a:cubicBezTo>
                    <a:pt x="2264" y="2641"/>
                    <a:pt x="2067" y="2783"/>
                    <a:pt x="1856" y="2921"/>
                  </a:cubicBezTo>
                  <a:cubicBezTo>
                    <a:pt x="1224" y="3333"/>
                    <a:pt x="581" y="3619"/>
                    <a:pt x="0" y="3768"/>
                  </a:cubicBezTo>
                  <a:cubicBezTo>
                    <a:pt x="719" y="3816"/>
                    <a:pt x="1739" y="3505"/>
                    <a:pt x="2741" y="2883"/>
                  </a:cubicBezTo>
                  <a:cubicBezTo>
                    <a:pt x="2782" y="2856"/>
                    <a:pt x="2827" y="2828"/>
                    <a:pt x="2872" y="2800"/>
                  </a:cubicBezTo>
                  <a:cubicBezTo>
                    <a:pt x="3028" y="2697"/>
                    <a:pt x="3180" y="2593"/>
                    <a:pt x="3325" y="2482"/>
                  </a:cubicBezTo>
                  <a:cubicBezTo>
                    <a:pt x="4403" y="1660"/>
                    <a:pt x="5067" y="685"/>
                    <a:pt x="501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3"/>
            <p:cNvSpPr/>
            <p:nvPr/>
          </p:nvSpPr>
          <p:spPr>
            <a:xfrm>
              <a:off x="1533575" y="2486425"/>
              <a:ext cx="332675" cy="113475"/>
            </a:xfrm>
            <a:custGeom>
              <a:avLst/>
              <a:gdLst/>
              <a:ahLst/>
              <a:cxnLst/>
              <a:rect l="l" t="t" r="r" b="b"/>
              <a:pathLst>
                <a:path w="13307" h="4539" extrusionOk="0">
                  <a:moveTo>
                    <a:pt x="10556" y="0"/>
                  </a:moveTo>
                  <a:lnTo>
                    <a:pt x="1573" y="2247"/>
                  </a:lnTo>
                  <a:lnTo>
                    <a:pt x="633" y="3540"/>
                  </a:lnTo>
                  <a:lnTo>
                    <a:pt x="370" y="3899"/>
                  </a:lnTo>
                  <a:lnTo>
                    <a:pt x="0" y="4538"/>
                  </a:lnTo>
                  <a:lnTo>
                    <a:pt x="0" y="4538"/>
                  </a:lnTo>
                  <a:lnTo>
                    <a:pt x="13307" y="1259"/>
                  </a:lnTo>
                  <a:lnTo>
                    <a:pt x="12398" y="892"/>
                  </a:lnTo>
                  <a:lnTo>
                    <a:pt x="11993" y="699"/>
                  </a:lnTo>
                  <a:lnTo>
                    <a:pt x="105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3"/>
            <p:cNvSpPr/>
            <p:nvPr/>
          </p:nvSpPr>
          <p:spPr>
            <a:xfrm>
              <a:off x="1551300" y="2486425"/>
              <a:ext cx="279275" cy="85900"/>
            </a:xfrm>
            <a:custGeom>
              <a:avLst/>
              <a:gdLst/>
              <a:ahLst/>
              <a:cxnLst/>
              <a:rect l="l" t="t" r="r" b="b"/>
              <a:pathLst>
                <a:path w="11171" h="3436" extrusionOk="0">
                  <a:moveTo>
                    <a:pt x="9847" y="0"/>
                  </a:moveTo>
                  <a:lnTo>
                    <a:pt x="864" y="2247"/>
                  </a:lnTo>
                  <a:lnTo>
                    <a:pt x="0" y="3436"/>
                  </a:lnTo>
                  <a:lnTo>
                    <a:pt x="11170" y="640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3"/>
            <p:cNvSpPr/>
            <p:nvPr/>
          </p:nvSpPr>
          <p:spPr>
            <a:xfrm>
              <a:off x="1714775" y="2531875"/>
              <a:ext cx="105775" cy="249900"/>
            </a:xfrm>
            <a:custGeom>
              <a:avLst/>
              <a:gdLst/>
              <a:ahLst/>
              <a:cxnLst/>
              <a:rect l="l" t="t" r="r" b="b"/>
              <a:pathLst>
                <a:path w="4231" h="9996" extrusionOk="0">
                  <a:moveTo>
                    <a:pt x="3767" y="0"/>
                  </a:moveTo>
                  <a:lnTo>
                    <a:pt x="0" y="941"/>
                  </a:lnTo>
                  <a:lnTo>
                    <a:pt x="2264" y="9996"/>
                  </a:lnTo>
                  <a:cubicBezTo>
                    <a:pt x="3581" y="6643"/>
                    <a:pt x="4230" y="3308"/>
                    <a:pt x="37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3"/>
            <p:cNvSpPr/>
            <p:nvPr/>
          </p:nvSpPr>
          <p:spPr>
            <a:xfrm>
              <a:off x="1575575" y="2558050"/>
              <a:ext cx="205750" cy="308825"/>
            </a:xfrm>
            <a:custGeom>
              <a:avLst/>
              <a:gdLst/>
              <a:ahLst/>
              <a:cxnLst/>
              <a:rect l="l" t="t" r="r" b="b"/>
              <a:pathLst>
                <a:path w="8230" h="12353" extrusionOk="0">
                  <a:moveTo>
                    <a:pt x="5140" y="1"/>
                  </a:moveTo>
                  <a:lnTo>
                    <a:pt x="0" y="1286"/>
                  </a:lnTo>
                  <a:cubicBezTo>
                    <a:pt x="249" y="1960"/>
                    <a:pt x="532" y="2624"/>
                    <a:pt x="847" y="3270"/>
                  </a:cubicBezTo>
                  <a:cubicBezTo>
                    <a:pt x="1193" y="3982"/>
                    <a:pt x="1576" y="4673"/>
                    <a:pt x="1998" y="5344"/>
                  </a:cubicBezTo>
                  <a:cubicBezTo>
                    <a:pt x="2689" y="6446"/>
                    <a:pt x="3463" y="7494"/>
                    <a:pt x="4314" y="8479"/>
                  </a:cubicBezTo>
                  <a:cubicBezTo>
                    <a:pt x="4873" y="9135"/>
                    <a:pt x="5468" y="9771"/>
                    <a:pt x="6097" y="10397"/>
                  </a:cubicBezTo>
                  <a:cubicBezTo>
                    <a:pt x="6774" y="11064"/>
                    <a:pt x="7483" y="11717"/>
                    <a:pt x="8229" y="12353"/>
                  </a:cubicBezTo>
                  <a:lnTo>
                    <a:pt x="51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3"/>
            <p:cNvSpPr/>
            <p:nvPr/>
          </p:nvSpPr>
          <p:spPr>
            <a:xfrm>
              <a:off x="1533575" y="2486425"/>
              <a:ext cx="332675" cy="113475"/>
            </a:xfrm>
            <a:custGeom>
              <a:avLst/>
              <a:gdLst/>
              <a:ahLst/>
              <a:cxnLst/>
              <a:rect l="l" t="t" r="r" b="b"/>
              <a:pathLst>
                <a:path w="13307" h="4539" extrusionOk="0">
                  <a:moveTo>
                    <a:pt x="0" y="4538"/>
                  </a:moveTo>
                  <a:lnTo>
                    <a:pt x="370" y="3899"/>
                  </a:lnTo>
                  <a:lnTo>
                    <a:pt x="633" y="3540"/>
                  </a:lnTo>
                  <a:lnTo>
                    <a:pt x="1573" y="2247"/>
                  </a:lnTo>
                  <a:lnTo>
                    <a:pt x="10556" y="0"/>
                  </a:lnTo>
                  <a:lnTo>
                    <a:pt x="11993" y="699"/>
                  </a:lnTo>
                  <a:lnTo>
                    <a:pt x="12398" y="892"/>
                  </a:lnTo>
                  <a:lnTo>
                    <a:pt x="13307" y="1259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3"/>
            <p:cNvSpPr/>
            <p:nvPr/>
          </p:nvSpPr>
          <p:spPr>
            <a:xfrm>
              <a:off x="1551300" y="2486425"/>
              <a:ext cx="279275" cy="85900"/>
            </a:xfrm>
            <a:custGeom>
              <a:avLst/>
              <a:gdLst/>
              <a:ahLst/>
              <a:cxnLst/>
              <a:rect l="l" t="t" r="r" b="b"/>
              <a:pathLst>
                <a:path w="11171" h="3436" extrusionOk="0">
                  <a:moveTo>
                    <a:pt x="0" y="3436"/>
                  </a:moveTo>
                  <a:lnTo>
                    <a:pt x="864" y="2247"/>
                  </a:lnTo>
                  <a:lnTo>
                    <a:pt x="9847" y="0"/>
                  </a:lnTo>
                  <a:lnTo>
                    <a:pt x="11170" y="640"/>
                  </a:lnTo>
                  <a:lnTo>
                    <a:pt x="11170" y="64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3"/>
            <p:cNvSpPr/>
            <p:nvPr/>
          </p:nvSpPr>
          <p:spPr>
            <a:xfrm>
              <a:off x="1714775" y="2531875"/>
              <a:ext cx="105775" cy="249900"/>
            </a:xfrm>
            <a:custGeom>
              <a:avLst/>
              <a:gdLst/>
              <a:ahLst/>
              <a:cxnLst/>
              <a:rect l="l" t="t" r="r" b="b"/>
              <a:pathLst>
                <a:path w="4231" h="9996" extrusionOk="0">
                  <a:moveTo>
                    <a:pt x="0" y="941"/>
                  </a:moveTo>
                  <a:lnTo>
                    <a:pt x="3767" y="0"/>
                  </a:lnTo>
                  <a:cubicBezTo>
                    <a:pt x="4230" y="3308"/>
                    <a:pt x="3581" y="6643"/>
                    <a:pt x="2264" y="99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3"/>
            <p:cNvSpPr/>
            <p:nvPr/>
          </p:nvSpPr>
          <p:spPr>
            <a:xfrm>
              <a:off x="1575575" y="2558050"/>
              <a:ext cx="205750" cy="308825"/>
            </a:xfrm>
            <a:custGeom>
              <a:avLst/>
              <a:gdLst/>
              <a:ahLst/>
              <a:cxnLst/>
              <a:rect l="l" t="t" r="r" b="b"/>
              <a:pathLst>
                <a:path w="8230" h="12353" extrusionOk="0">
                  <a:moveTo>
                    <a:pt x="0" y="1286"/>
                  </a:moveTo>
                  <a:lnTo>
                    <a:pt x="5140" y="1"/>
                  </a:lnTo>
                  <a:lnTo>
                    <a:pt x="8229" y="12353"/>
                  </a:lnTo>
                  <a:cubicBezTo>
                    <a:pt x="7483" y="11717"/>
                    <a:pt x="6774" y="11064"/>
                    <a:pt x="6097" y="10397"/>
                  </a:cubicBezTo>
                  <a:cubicBezTo>
                    <a:pt x="5468" y="9771"/>
                    <a:pt x="4873" y="9135"/>
                    <a:pt x="4314" y="8479"/>
                  </a:cubicBezTo>
                  <a:cubicBezTo>
                    <a:pt x="3463" y="7494"/>
                    <a:pt x="2689" y="6446"/>
                    <a:pt x="1998" y="5344"/>
                  </a:cubicBezTo>
                  <a:cubicBezTo>
                    <a:pt x="1576" y="4673"/>
                    <a:pt x="1193" y="3982"/>
                    <a:pt x="847" y="3270"/>
                  </a:cubicBezTo>
                  <a:cubicBezTo>
                    <a:pt x="532" y="2624"/>
                    <a:pt x="249" y="1960"/>
                    <a:pt x="0" y="12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3"/>
            <p:cNvSpPr/>
            <p:nvPr/>
          </p:nvSpPr>
          <p:spPr>
            <a:xfrm>
              <a:off x="959850" y="2614300"/>
              <a:ext cx="281175" cy="188400"/>
            </a:xfrm>
            <a:custGeom>
              <a:avLst/>
              <a:gdLst/>
              <a:ahLst/>
              <a:cxnLst/>
              <a:rect l="l" t="t" r="r" b="b"/>
              <a:pathLst>
                <a:path w="11247" h="7536" extrusionOk="0">
                  <a:moveTo>
                    <a:pt x="1494" y="173"/>
                  </a:moveTo>
                  <a:cubicBezTo>
                    <a:pt x="1846" y="1"/>
                    <a:pt x="2112" y="122"/>
                    <a:pt x="2371" y="263"/>
                  </a:cubicBezTo>
                  <a:lnTo>
                    <a:pt x="2835" y="519"/>
                  </a:lnTo>
                  <a:lnTo>
                    <a:pt x="10922" y="4950"/>
                  </a:lnTo>
                  <a:cubicBezTo>
                    <a:pt x="11247" y="5257"/>
                    <a:pt x="10932" y="5821"/>
                    <a:pt x="10459" y="6505"/>
                  </a:cubicBezTo>
                  <a:cubicBezTo>
                    <a:pt x="10058" y="7089"/>
                    <a:pt x="9802" y="7535"/>
                    <a:pt x="9125" y="7314"/>
                  </a:cubicBezTo>
                  <a:cubicBezTo>
                    <a:pt x="8396" y="7079"/>
                    <a:pt x="7590" y="6598"/>
                    <a:pt x="7369" y="6699"/>
                  </a:cubicBezTo>
                  <a:cubicBezTo>
                    <a:pt x="6512" y="7089"/>
                    <a:pt x="5482" y="7431"/>
                    <a:pt x="4926" y="7386"/>
                  </a:cubicBezTo>
                  <a:cubicBezTo>
                    <a:pt x="4424" y="7355"/>
                    <a:pt x="512" y="5188"/>
                    <a:pt x="277" y="4853"/>
                  </a:cubicBezTo>
                  <a:cubicBezTo>
                    <a:pt x="73" y="4552"/>
                    <a:pt x="0" y="3367"/>
                    <a:pt x="139" y="2693"/>
                  </a:cubicBezTo>
                  <a:cubicBezTo>
                    <a:pt x="156" y="2607"/>
                    <a:pt x="94" y="2199"/>
                    <a:pt x="108" y="2126"/>
                  </a:cubicBezTo>
                  <a:cubicBezTo>
                    <a:pt x="274" y="1400"/>
                    <a:pt x="747" y="529"/>
                    <a:pt x="1494" y="17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3"/>
            <p:cNvSpPr/>
            <p:nvPr/>
          </p:nvSpPr>
          <p:spPr>
            <a:xfrm>
              <a:off x="1059550" y="2743900"/>
              <a:ext cx="80475" cy="49800"/>
            </a:xfrm>
            <a:custGeom>
              <a:avLst/>
              <a:gdLst/>
              <a:ahLst/>
              <a:cxnLst/>
              <a:rect l="l" t="t" r="r" b="b"/>
              <a:pathLst>
                <a:path w="3219" h="1992" extrusionOk="0">
                  <a:moveTo>
                    <a:pt x="810" y="1"/>
                  </a:moveTo>
                  <a:lnTo>
                    <a:pt x="3219" y="1325"/>
                  </a:lnTo>
                  <a:cubicBezTo>
                    <a:pt x="2476" y="1625"/>
                    <a:pt x="1535" y="1992"/>
                    <a:pt x="1024" y="1943"/>
                  </a:cubicBezTo>
                  <a:cubicBezTo>
                    <a:pt x="903" y="1933"/>
                    <a:pt x="509" y="1753"/>
                    <a:pt x="1" y="149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3"/>
            <p:cNvSpPr/>
            <p:nvPr/>
          </p:nvSpPr>
          <p:spPr>
            <a:xfrm>
              <a:off x="1005725" y="2714525"/>
              <a:ext cx="68800" cy="63975"/>
            </a:xfrm>
            <a:custGeom>
              <a:avLst/>
              <a:gdLst/>
              <a:ahLst/>
              <a:cxnLst/>
              <a:rect l="l" t="t" r="r" b="b"/>
              <a:pathLst>
                <a:path w="2752" h="2559" extrusionOk="0">
                  <a:moveTo>
                    <a:pt x="816" y="1"/>
                  </a:moveTo>
                  <a:lnTo>
                    <a:pt x="2752" y="1062"/>
                  </a:lnTo>
                  <a:lnTo>
                    <a:pt x="1940" y="2558"/>
                  </a:lnTo>
                  <a:cubicBezTo>
                    <a:pt x="1338" y="2247"/>
                    <a:pt x="619" y="1853"/>
                    <a:pt x="1" y="150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3"/>
            <p:cNvSpPr/>
            <p:nvPr/>
          </p:nvSpPr>
          <p:spPr>
            <a:xfrm>
              <a:off x="965725" y="2683525"/>
              <a:ext cx="55150" cy="65500"/>
            </a:xfrm>
            <a:custGeom>
              <a:avLst/>
              <a:gdLst/>
              <a:ahLst/>
              <a:cxnLst/>
              <a:rect l="l" t="t" r="r" b="b"/>
              <a:pathLst>
                <a:path w="2206" h="2620" extrusionOk="0">
                  <a:moveTo>
                    <a:pt x="1393" y="2620"/>
                  </a:moveTo>
                  <a:cubicBezTo>
                    <a:pt x="761" y="2253"/>
                    <a:pt x="277" y="1946"/>
                    <a:pt x="208" y="1853"/>
                  </a:cubicBezTo>
                  <a:cubicBezTo>
                    <a:pt x="0" y="1579"/>
                    <a:pt x="56" y="518"/>
                    <a:pt x="153" y="0"/>
                  </a:cubicBezTo>
                  <a:lnTo>
                    <a:pt x="2206" y="112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3"/>
            <p:cNvSpPr/>
            <p:nvPr/>
          </p:nvSpPr>
          <p:spPr>
            <a:xfrm>
              <a:off x="985350" y="2609475"/>
              <a:ext cx="254825" cy="150525"/>
            </a:xfrm>
            <a:custGeom>
              <a:avLst/>
              <a:gdLst/>
              <a:ahLst/>
              <a:cxnLst/>
              <a:rect l="l" t="t" r="r" b="b"/>
              <a:pathLst>
                <a:path w="10193" h="6021" extrusionOk="0">
                  <a:moveTo>
                    <a:pt x="0" y="563"/>
                  </a:moveTo>
                  <a:cubicBezTo>
                    <a:pt x="252" y="242"/>
                    <a:pt x="522" y="0"/>
                    <a:pt x="729" y="111"/>
                  </a:cubicBezTo>
                  <a:lnTo>
                    <a:pt x="9978" y="5181"/>
                  </a:lnTo>
                  <a:cubicBezTo>
                    <a:pt x="9978" y="5181"/>
                    <a:pt x="10192" y="5461"/>
                    <a:pt x="9954" y="6021"/>
                  </a:cubicBezTo>
                  <a:lnTo>
                    <a:pt x="266" y="709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3"/>
            <p:cNvSpPr/>
            <p:nvPr/>
          </p:nvSpPr>
          <p:spPr>
            <a:xfrm>
              <a:off x="1009625" y="2621650"/>
              <a:ext cx="72775" cy="62675"/>
            </a:xfrm>
            <a:custGeom>
              <a:avLst/>
              <a:gdLst/>
              <a:ahLst/>
              <a:cxnLst/>
              <a:rect l="l" t="t" r="r" b="b"/>
              <a:pathLst>
                <a:path w="2911" h="2507" extrusionOk="0">
                  <a:moveTo>
                    <a:pt x="2910" y="1352"/>
                  </a:moveTo>
                  <a:cubicBezTo>
                    <a:pt x="2468" y="2157"/>
                    <a:pt x="1559" y="2506"/>
                    <a:pt x="875" y="2133"/>
                  </a:cubicBezTo>
                  <a:cubicBezTo>
                    <a:pt x="194" y="1760"/>
                    <a:pt x="0" y="806"/>
                    <a:pt x="4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3"/>
            <p:cNvSpPr/>
            <p:nvPr/>
          </p:nvSpPr>
          <p:spPr>
            <a:xfrm>
              <a:off x="1013075" y="2611800"/>
              <a:ext cx="70275" cy="64300"/>
            </a:xfrm>
            <a:custGeom>
              <a:avLst/>
              <a:gdLst/>
              <a:ahLst/>
              <a:cxnLst/>
              <a:rect l="l" t="t" r="r" b="b"/>
              <a:pathLst>
                <a:path w="2811" h="2572" extrusionOk="0">
                  <a:moveTo>
                    <a:pt x="2340" y="1849"/>
                  </a:moveTo>
                  <a:cubicBezTo>
                    <a:pt x="2810" y="996"/>
                    <a:pt x="2012" y="0"/>
                    <a:pt x="1075" y="273"/>
                  </a:cubicBezTo>
                  <a:cubicBezTo>
                    <a:pt x="142" y="543"/>
                    <a:pt x="0" y="1811"/>
                    <a:pt x="858" y="2281"/>
                  </a:cubicBezTo>
                  <a:cubicBezTo>
                    <a:pt x="1386" y="2572"/>
                    <a:pt x="2050" y="2378"/>
                    <a:pt x="2340" y="1849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3"/>
            <p:cNvSpPr/>
            <p:nvPr/>
          </p:nvSpPr>
          <p:spPr>
            <a:xfrm>
              <a:off x="1026200" y="2624325"/>
              <a:ext cx="43575" cy="39950"/>
            </a:xfrm>
            <a:custGeom>
              <a:avLst/>
              <a:gdLst/>
              <a:ahLst/>
              <a:cxnLst/>
              <a:rect l="l" t="t" r="r" b="b"/>
              <a:pathLst>
                <a:path w="1743" h="1598" extrusionOk="0">
                  <a:moveTo>
                    <a:pt x="1452" y="1148"/>
                  </a:moveTo>
                  <a:cubicBezTo>
                    <a:pt x="1743" y="619"/>
                    <a:pt x="1245" y="1"/>
                    <a:pt x="668" y="170"/>
                  </a:cubicBezTo>
                  <a:cubicBezTo>
                    <a:pt x="87" y="339"/>
                    <a:pt x="1" y="1127"/>
                    <a:pt x="530" y="1418"/>
                  </a:cubicBezTo>
                  <a:cubicBezTo>
                    <a:pt x="858" y="1597"/>
                    <a:pt x="1273" y="1476"/>
                    <a:pt x="1452" y="1148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3"/>
            <p:cNvSpPr/>
            <p:nvPr/>
          </p:nvSpPr>
          <p:spPr>
            <a:xfrm>
              <a:off x="1140250" y="2693275"/>
              <a:ext cx="72800" cy="62750"/>
            </a:xfrm>
            <a:custGeom>
              <a:avLst/>
              <a:gdLst/>
              <a:ahLst/>
              <a:cxnLst/>
              <a:rect l="l" t="t" r="r" b="b"/>
              <a:pathLst>
                <a:path w="2912" h="2510" extrusionOk="0">
                  <a:moveTo>
                    <a:pt x="2911" y="1352"/>
                  </a:moveTo>
                  <a:cubicBezTo>
                    <a:pt x="2469" y="2157"/>
                    <a:pt x="1560" y="2510"/>
                    <a:pt x="879" y="2136"/>
                  </a:cubicBezTo>
                  <a:cubicBezTo>
                    <a:pt x="195" y="1763"/>
                    <a:pt x="1" y="806"/>
                    <a:pt x="44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3"/>
            <p:cNvSpPr/>
            <p:nvPr/>
          </p:nvSpPr>
          <p:spPr>
            <a:xfrm>
              <a:off x="1143725" y="2683350"/>
              <a:ext cx="70275" cy="64300"/>
            </a:xfrm>
            <a:custGeom>
              <a:avLst/>
              <a:gdLst/>
              <a:ahLst/>
              <a:cxnLst/>
              <a:rect l="l" t="t" r="r" b="b"/>
              <a:pathLst>
                <a:path w="2811" h="2572" extrusionOk="0">
                  <a:moveTo>
                    <a:pt x="2340" y="1849"/>
                  </a:moveTo>
                  <a:cubicBezTo>
                    <a:pt x="2810" y="995"/>
                    <a:pt x="2012" y="0"/>
                    <a:pt x="1075" y="273"/>
                  </a:cubicBezTo>
                  <a:cubicBezTo>
                    <a:pt x="142" y="546"/>
                    <a:pt x="0" y="1815"/>
                    <a:pt x="857" y="2281"/>
                  </a:cubicBezTo>
                  <a:cubicBezTo>
                    <a:pt x="1386" y="2571"/>
                    <a:pt x="2050" y="2378"/>
                    <a:pt x="2340" y="1849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3"/>
            <p:cNvSpPr/>
            <p:nvPr/>
          </p:nvSpPr>
          <p:spPr>
            <a:xfrm>
              <a:off x="1156850" y="2695950"/>
              <a:ext cx="43500" cy="39950"/>
            </a:xfrm>
            <a:custGeom>
              <a:avLst/>
              <a:gdLst/>
              <a:ahLst/>
              <a:cxnLst/>
              <a:rect l="l" t="t" r="r" b="b"/>
              <a:pathLst>
                <a:path w="1740" h="1598" extrusionOk="0">
                  <a:moveTo>
                    <a:pt x="1452" y="1148"/>
                  </a:moveTo>
                  <a:cubicBezTo>
                    <a:pt x="1739" y="616"/>
                    <a:pt x="1245" y="1"/>
                    <a:pt x="664" y="170"/>
                  </a:cubicBezTo>
                  <a:cubicBezTo>
                    <a:pt x="84" y="343"/>
                    <a:pt x="1" y="1127"/>
                    <a:pt x="529" y="1418"/>
                  </a:cubicBezTo>
                  <a:cubicBezTo>
                    <a:pt x="858" y="1597"/>
                    <a:pt x="1272" y="1476"/>
                    <a:pt x="1452" y="1148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2" name="Google Shape;5122;p53"/>
          <p:cNvGrpSpPr/>
          <p:nvPr/>
        </p:nvGrpSpPr>
        <p:grpSpPr>
          <a:xfrm>
            <a:off x="906945" y="2558018"/>
            <a:ext cx="1295601" cy="577830"/>
            <a:chOff x="8042384" y="2038616"/>
            <a:chExt cx="1720815" cy="767473"/>
          </a:xfrm>
        </p:grpSpPr>
        <p:sp>
          <p:nvSpPr>
            <p:cNvPr id="5123" name="Google Shape;5123;p53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3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3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3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3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28" name="Google Shape;5128;p53"/>
          <p:cNvSpPr/>
          <p:nvPr/>
        </p:nvSpPr>
        <p:spPr>
          <a:xfrm>
            <a:off x="2654438" y="3400388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9" name="Google Shape;5129;p53"/>
          <p:cNvSpPr/>
          <p:nvPr/>
        </p:nvSpPr>
        <p:spPr>
          <a:xfrm>
            <a:off x="6462513" y="3735763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4" name="Google Shape;5134;p54"/>
          <p:cNvSpPr txBox="1">
            <a:spLocks noGrp="1"/>
          </p:cNvSpPr>
          <p:nvPr>
            <p:ph type="title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5135" name="Google Shape;5135;p54"/>
          <p:cNvGrpSpPr/>
          <p:nvPr/>
        </p:nvGrpSpPr>
        <p:grpSpPr>
          <a:xfrm>
            <a:off x="6182529" y="937971"/>
            <a:ext cx="1760875" cy="1742443"/>
            <a:chOff x="565350" y="238125"/>
            <a:chExt cx="2331050" cy="2306650"/>
          </a:xfrm>
        </p:grpSpPr>
        <p:sp>
          <p:nvSpPr>
            <p:cNvPr id="5136" name="Google Shape;5136;p54"/>
            <p:cNvSpPr/>
            <p:nvPr/>
          </p:nvSpPr>
          <p:spPr>
            <a:xfrm>
              <a:off x="2270675" y="705300"/>
              <a:ext cx="123550" cy="75150"/>
            </a:xfrm>
            <a:custGeom>
              <a:avLst/>
              <a:gdLst/>
              <a:ahLst/>
              <a:cxnLst/>
              <a:rect l="l" t="t" r="r" b="b"/>
              <a:pathLst>
                <a:path w="4942" h="3006" extrusionOk="0">
                  <a:moveTo>
                    <a:pt x="0" y="1"/>
                  </a:moveTo>
                  <a:lnTo>
                    <a:pt x="0" y="3006"/>
                  </a:lnTo>
                  <a:lnTo>
                    <a:pt x="4942" y="3006"/>
                  </a:lnTo>
                  <a:lnTo>
                    <a:pt x="494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4"/>
            <p:cNvSpPr/>
            <p:nvPr/>
          </p:nvSpPr>
          <p:spPr>
            <a:xfrm>
              <a:off x="2187275" y="2141975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795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4"/>
            <p:cNvSpPr/>
            <p:nvPr/>
          </p:nvSpPr>
          <p:spPr>
            <a:xfrm>
              <a:off x="2162875" y="1788400"/>
              <a:ext cx="290350" cy="369875"/>
            </a:xfrm>
            <a:custGeom>
              <a:avLst/>
              <a:gdLst/>
              <a:ahLst/>
              <a:cxnLst/>
              <a:rect l="l" t="t" r="r" b="b"/>
              <a:pathLst>
                <a:path w="11614" h="14795" extrusionOk="0">
                  <a:moveTo>
                    <a:pt x="11614" y="0"/>
                  </a:moveTo>
                  <a:lnTo>
                    <a:pt x="0" y="651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4"/>
            <p:cNvSpPr/>
            <p:nvPr/>
          </p:nvSpPr>
          <p:spPr>
            <a:xfrm>
              <a:off x="2187275" y="1434800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4"/>
            <p:cNvSpPr/>
            <p:nvPr/>
          </p:nvSpPr>
          <p:spPr>
            <a:xfrm>
              <a:off x="2162875" y="1081225"/>
              <a:ext cx="290350" cy="369875"/>
            </a:xfrm>
            <a:custGeom>
              <a:avLst/>
              <a:gdLst/>
              <a:ahLst/>
              <a:cxnLst/>
              <a:rect l="l" t="t" r="r" b="b"/>
              <a:pathLst>
                <a:path w="11614" h="14795" extrusionOk="0">
                  <a:moveTo>
                    <a:pt x="11614" y="0"/>
                  </a:moveTo>
                  <a:lnTo>
                    <a:pt x="0" y="651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4"/>
            <p:cNvSpPr/>
            <p:nvPr/>
          </p:nvSpPr>
          <p:spPr>
            <a:xfrm>
              <a:off x="2187275" y="727625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4"/>
            <p:cNvSpPr/>
            <p:nvPr/>
          </p:nvSpPr>
          <p:spPr>
            <a:xfrm>
              <a:off x="2187275" y="7424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4"/>
            <p:cNvSpPr/>
            <p:nvPr/>
          </p:nvSpPr>
          <p:spPr>
            <a:xfrm>
              <a:off x="2187275" y="7614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4"/>
            <p:cNvSpPr/>
            <p:nvPr/>
          </p:nvSpPr>
          <p:spPr>
            <a:xfrm>
              <a:off x="2187275" y="7804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4"/>
            <p:cNvSpPr/>
            <p:nvPr/>
          </p:nvSpPr>
          <p:spPr>
            <a:xfrm>
              <a:off x="2187275" y="7994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4"/>
            <p:cNvSpPr/>
            <p:nvPr/>
          </p:nvSpPr>
          <p:spPr>
            <a:xfrm>
              <a:off x="2187275" y="8184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4"/>
            <p:cNvSpPr/>
            <p:nvPr/>
          </p:nvSpPr>
          <p:spPr>
            <a:xfrm>
              <a:off x="2187275" y="8373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4"/>
            <p:cNvSpPr/>
            <p:nvPr/>
          </p:nvSpPr>
          <p:spPr>
            <a:xfrm>
              <a:off x="2187275" y="8563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4"/>
            <p:cNvSpPr/>
            <p:nvPr/>
          </p:nvSpPr>
          <p:spPr>
            <a:xfrm>
              <a:off x="2187275" y="8753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4"/>
            <p:cNvSpPr/>
            <p:nvPr/>
          </p:nvSpPr>
          <p:spPr>
            <a:xfrm>
              <a:off x="2187275" y="894300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4"/>
            <p:cNvSpPr/>
            <p:nvPr/>
          </p:nvSpPr>
          <p:spPr>
            <a:xfrm>
              <a:off x="2187275" y="9131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4"/>
            <p:cNvSpPr/>
            <p:nvPr/>
          </p:nvSpPr>
          <p:spPr>
            <a:xfrm>
              <a:off x="2187275" y="9321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4"/>
            <p:cNvSpPr/>
            <p:nvPr/>
          </p:nvSpPr>
          <p:spPr>
            <a:xfrm>
              <a:off x="2187275" y="9511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4"/>
            <p:cNvSpPr/>
            <p:nvPr/>
          </p:nvSpPr>
          <p:spPr>
            <a:xfrm>
              <a:off x="2187275" y="9700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4"/>
            <p:cNvSpPr/>
            <p:nvPr/>
          </p:nvSpPr>
          <p:spPr>
            <a:xfrm>
              <a:off x="2187275" y="9890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4"/>
            <p:cNvSpPr/>
            <p:nvPr/>
          </p:nvSpPr>
          <p:spPr>
            <a:xfrm>
              <a:off x="2187275" y="10080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4"/>
            <p:cNvSpPr/>
            <p:nvPr/>
          </p:nvSpPr>
          <p:spPr>
            <a:xfrm>
              <a:off x="2187275" y="10270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54"/>
            <p:cNvSpPr/>
            <p:nvPr/>
          </p:nvSpPr>
          <p:spPr>
            <a:xfrm>
              <a:off x="2187275" y="10459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54"/>
            <p:cNvSpPr/>
            <p:nvPr/>
          </p:nvSpPr>
          <p:spPr>
            <a:xfrm>
              <a:off x="2187275" y="10649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4"/>
            <p:cNvSpPr/>
            <p:nvPr/>
          </p:nvSpPr>
          <p:spPr>
            <a:xfrm>
              <a:off x="2187275" y="14496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4"/>
            <p:cNvSpPr/>
            <p:nvPr/>
          </p:nvSpPr>
          <p:spPr>
            <a:xfrm>
              <a:off x="2187275" y="14686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4"/>
            <p:cNvSpPr/>
            <p:nvPr/>
          </p:nvSpPr>
          <p:spPr>
            <a:xfrm>
              <a:off x="2187275" y="14876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4"/>
            <p:cNvSpPr/>
            <p:nvPr/>
          </p:nvSpPr>
          <p:spPr>
            <a:xfrm>
              <a:off x="2187275" y="15065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4"/>
            <p:cNvSpPr/>
            <p:nvPr/>
          </p:nvSpPr>
          <p:spPr>
            <a:xfrm>
              <a:off x="2187275" y="15255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4"/>
            <p:cNvSpPr/>
            <p:nvPr/>
          </p:nvSpPr>
          <p:spPr>
            <a:xfrm>
              <a:off x="2187275" y="15445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4"/>
            <p:cNvSpPr/>
            <p:nvPr/>
          </p:nvSpPr>
          <p:spPr>
            <a:xfrm>
              <a:off x="2187275" y="15635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4"/>
            <p:cNvSpPr/>
            <p:nvPr/>
          </p:nvSpPr>
          <p:spPr>
            <a:xfrm>
              <a:off x="2187275" y="1582500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4"/>
            <p:cNvSpPr/>
            <p:nvPr/>
          </p:nvSpPr>
          <p:spPr>
            <a:xfrm>
              <a:off x="2187275" y="1601475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4"/>
            <p:cNvSpPr/>
            <p:nvPr/>
          </p:nvSpPr>
          <p:spPr>
            <a:xfrm>
              <a:off x="2187275" y="16203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4"/>
            <p:cNvSpPr/>
            <p:nvPr/>
          </p:nvSpPr>
          <p:spPr>
            <a:xfrm>
              <a:off x="2187275" y="16393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4"/>
            <p:cNvSpPr/>
            <p:nvPr/>
          </p:nvSpPr>
          <p:spPr>
            <a:xfrm>
              <a:off x="2187275" y="16582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4"/>
            <p:cNvSpPr/>
            <p:nvPr/>
          </p:nvSpPr>
          <p:spPr>
            <a:xfrm>
              <a:off x="2187275" y="16772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4"/>
            <p:cNvSpPr/>
            <p:nvPr/>
          </p:nvSpPr>
          <p:spPr>
            <a:xfrm>
              <a:off x="2187275" y="16962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4"/>
            <p:cNvSpPr/>
            <p:nvPr/>
          </p:nvSpPr>
          <p:spPr>
            <a:xfrm>
              <a:off x="2187275" y="17152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4"/>
            <p:cNvSpPr/>
            <p:nvPr/>
          </p:nvSpPr>
          <p:spPr>
            <a:xfrm>
              <a:off x="2187275" y="17341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4"/>
            <p:cNvSpPr/>
            <p:nvPr/>
          </p:nvSpPr>
          <p:spPr>
            <a:xfrm>
              <a:off x="2187275" y="17531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4"/>
            <p:cNvSpPr/>
            <p:nvPr/>
          </p:nvSpPr>
          <p:spPr>
            <a:xfrm>
              <a:off x="2187275" y="17721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4"/>
            <p:cNvSpPr/>
            <p:nvPr/>
          </p:nvSpPr>
          <p:spPr>
            <a:xfrm>
              <a:off x="2187275" y="21589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4"/>
            <p:cNvSpPr/>
            <p:nvPr/>
          </p:nvSpPr>
          <p:spPr>
            <a:xfrm>
              <a:off x="2187275" y="21778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4"/>
            <p:cNvSpPr/>
            <p:nvPr/>
          </p:nvSpPr>
          <p:spPr>
            <a:xfrm>
              <a:off x="2187275" y="21968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4"/>
            <p:cNvSpPr/>
            <p:nvPr/>
          </p:nvSpPr>
          <p:spPr>
            <a:xfrm>
              <a:off x="2187275" y="22158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4"/>
            <p:cNvSpPr/>
            <p:nvPr/>
          </p:nvSpPr>
          <p:spPr>
            <a:xfrm>
              <a:off x="2187275" y="22346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4"/>
            <p:cNvSpPr/>
            <p:nvPr/>
          </p:nvSpPr>
          <p:spPr>
            <a:xfrm>
              <a:off x="2187275" y="22536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4"/>
            <p:cNvSpPr/>
            <p:nvPr/>
          </p:nvSpPr>
          <p:spPr>
            <a:xfrm>
              <a:off x="2187275" y="22726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4"/>
            <p:cNvSpPr/>
            <p:nvPr/>
          </p:nvSpPr>
          <p:spPr>
            <a:xfrm>
              <a:off x="2187275" y="22916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4"/>
            <p:cNvSpPr/>
            <p:nvPr/>
          </p:nvSpPr>
          <p:spPr>
            <a:xfrm>
              <a:off x="2187275" y="23105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4"/>
            <p:cNvSpPr/>
            <p:nvPr/>
          </p:nvSpPr>
          <p:spPr>
            <a:xfrm>
              <a:off x="2187275" y="23295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4"/>
            <p:cNvSpPr/>
            <p:nvPr/>
          </p:nvSpPr>
          <p:spPr>
            <a:xfrm>
              <a:off x="2187275" y="23485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4"/>
            <p:cNvSpPr/>
            <p:nvPr/>
          </p:nvSpPr>
          <p:spPr>
            <a:xfrm>
              <a:off x="2187275" y="23675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4"/>
            <p:cNvSpPr/>
            <p:nvPr/>
          </p:nvSpPr>
          <p:spPr>
            <a:xfrm>
              <a:off x="2187275" y="23865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4"/>
            <p:cNvSpPr/>
            <p:nvPr/>
          </p:nvSpPr>
          <p:spPr>
            <a:xfrm>
              <a:off x="2187275" y="24054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4"/>
            <p:cNvSpPr/>
            <p:nvPr/>
          </p:nvSpPr>
          <p:spPr>
            <a:xfrm>
              <a:off x="2187275" y="24244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4"/>
            <p:cNvSpPr/>
            <p:nvPr/>
          </p:nvSpPr>
          <p:spPr>
            <a:xfrm>
              <a:off x="2187275" y="2443300"/>
              <a:ext cx="290350" cy="16400"/>
            </a:xfrm>
            <a:custGeom>
              <a:avLst/>
              <a:gdLst/>
              <a:ahLst/>
              <a:cxnLst/>
              <a:rect l="l" t="t" r="r" b="b"/>
              <a:pathLst>
                <a:path w="11614" h="656" fill="none" extrusionOk="0">
                  <a:moveTo>
                    <a:pt x="0" y="65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4"/>
            <p:cNvSpPr/>
            <p:nvPr/>
          </p:nvSpPr>
          <p:spPr>
            <a:xfrm>
              <a:off x="2187275" y="24622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4"/>
            <p:cNvSpPr/>
            <p:nvPr/>
          </p:nvSpPr>
          <p:spPr>
            <a:xfrm>
              <a:off x="2187275" y="24812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4"/>
            <p:cNvSpPr/>
            <p:nvPr/>
          </p:nvSpPr>
          <p:spPr>
            <a:xfrm>
              <a:off x="21885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4"/>
            <p:cNvSpPr/>
            <p:nvPr/>
          </p:nvSpPr>
          <p:spPr>
            <a:xfrm>
              <a:off x="22102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4"/>
            <p:cNvSpPr/>
            <p:nvPr/>
          </p:nvSpPr>
          <p:spPr>
            <a:xfrm>
              <a:off x="22319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4"/>
            <p:cNvSpPr/>
            <p:nvPr/>
          </p:nvSpPr>
          <p:spPr>
            <a:xfrm>
              <a:off x="22536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4"/>
            <p:cNvSpPr/>
            <p:nvPr/>
          </p:nvSpPr>
          <p:spPr>
            <a:xfrm>
              <a:off x="22753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4"/>
            <p:cNvSpPr/>
            <p:nvPr/>
          </p:nvSpPr>
          <p:spPr>
            <a:xfrm>
              <a:off x="229687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4"/>
            <p:cNvSpPr/>
            <p:nvPr/>
          </p:nvSpPr>
          <p:spPr>
            <a:xfrm>
              <a:off x="23185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4"/>
            <p:cNvSpPr/>
            <p:nvPr/>
          </p:nvSpPr>
          <p:spPr>
            <a:xfrm>
              <a:off x="23402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4"/>
            <p:cNvSpPr/>
            <p:nvPr/>
          </p:nvSpPr>
          <p:spPr>
            <a:xfrm>
              <a:off x="23619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4"/>
            <p:cNvSpPr/>
            <p:nvPr/>
          </p:nvSpPr>
          <p:spPr>
            <a:xfrm>
              <a:off x="23836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4"/>
            <p:cNvSpPr/>
            <p:nvPr/>
          </p:nvSpPr>
          <p:spPr>
            <a:xfrm>
              <a:off x="24053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4"/>
            <p:cNvSpPr/>
            <p:nvPr/>
          </p:nvSpPr>
          <p:spPr>
            <a:xfrm>
              <a:off x="24270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4"/>
            <p:cNvSpPr/>
            <p:nvPr/>
          </p:nvSpPr>
          <p:spPr>
            <a:xfrm>
              <a:off x="218752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4"/>
            <p:cNvSpPr/>
            <p:nvPr/>
          </p:nvSpPr>
          <p:spPr>
            <a:xfrm>
              <a:off x="220922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4"/>
            <p:cNvSpPr/>
            <p:nvPr/>
          </p:nvSpPr>
          <p:spPr>
            <a:xfrm>
              <a:off x="22309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4"/>
            <p:cNvSpPr/>
            <p:nvPr/>
          </p:nvSpPr>
          <p:spPr>
            <a:xfrm>
              <a:off x="22526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4"/>
            <p:cNvSpPr/>
            <p:nvPr/>
          </p:nvSpPr>
          <p:spPr>
            <a:xfrm>
              <a:off x="22742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4"/>
            <p:cNvSpPr/>
            <p:nvPr/>
          </p:nvSpPr>
          <p:spPr>
            <a:xfrm>
              <a:off x="22959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4"/>
            <p:cNvSpPr/>
            <p:nvPr/>
          </p:nvSpPr>
          <p:spPr>
            <a:xfrm>
              <a:off x="231765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4"/>
            <p:cNvSpPr/>
            <p:nvPr/>
          </p:nvSpPr>
          <p:spPr>
            <a:xfrm>
              <a:off x="23392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4"/>
            <p:cNvSpPr/>
            <p:nvPr/>
          </p:nvSpPr>
          <p:spPr>
            <a:xfrm>
              <a:off x="23609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4"/>
            <p:cNvSpPr/>
            <p:nvPr/>
          </p:nvSpPr>
          <p:spPr>
            <a:xfrm>
              <a:off x="2382600" y="1776125"/>
              <a:ext cx="0" cy="387175"/>
            </a:xfrm>
            <a:custGeom>
              <a:avLst/>
              <a:gdLst/>
              <a:ahLst/>
              <a:cxnLst/>
              <a:rect l="l" t="t" r="r" b="b"/>
              <a:pathLst>
                <a:path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4"/>
            <p:cNvSpPr/>
            <p:nvPr/>
          </p:nvSpPr>
          <p:spPr>
            <a:xfrm>
              <a:off x="24042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4"/>
            <p:cNvSpPr/>
            <p:nvPr/>
          </p:nvSpPr>
          <p:spPr>
            <a:xfrm>
              <a:off x="24259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4"/>
            <p:cNvSpPr/>
            <p:nvPr/>
          </p:nvSpPr>
          <p:spPr>
            <a:xfrm>
              <a:off x="565350" y="687500"/>
              <a:ext cx="575900" cy="1857275"/>
            </a:xfrm>
            <a:custGeom>
              <a:avLst/>
              <a:gdLst/>
              <a:ahLst/>
              <a:cxnLst/>
              <a:rect l="l" t="t" r="r" b="b"/>
              <a:pathLst>
                <a:path w="23036" h="74291" extrusionOk="0">
                  <a:moveTo>
                    <a:pt x="23035" y="0"/>
                  </a:moveTo>
                  <a:cubicBezTo>
                    <a:pt x="14515" y="0"/>
                    <a:pt x="7363" y="6419"/>
                    <a:pt x="6444" y="14887"/>
                  </a:cubicBezTo>
                  <a:lnTo>
                    <a:pt x="0" y="74291"/>
                  </a:lnTo>
                  <a:lnTo>
                    <a:pt x="23035" y="74291"/>
                  </a:lnTo>
                  <a:lnTo>
                    <a:pt x="2303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4"/>
            <p:cNvSpPr/>
            <p:nvPr/>
          </p:nvSpPr>
          <p:spPr>
            <a:xfrm>
              <a:off x="726575" y="684000"/>
              <a:ext cx="419450" cy="1860775"/>
            </a:xfrm>
            <a:custGeom>
              <a:avLst/>
              <a:gdLst/>
              <a:ahLst/>
              <a:cxnLst/>
              <a:rect l="l" t="t" r="r" b="b"/>
              <a:pathLst>
                <a:path w="16778" h="74431" extrusionOk="0">
                  <a:moveTo>
                    <a:pt x="16586" y="1"/>
                  </a:moveTo>
                  <a:cubicBezTo>
                    <a:pt x="14531" y="6"/>
                    <a:pt x="12497" y="393"/>
                    <a:pt x="10581" y="1137"/>
                  </a:cubicBezTo>
                  <a:cubicBezTo>
                    <a:pt x="5727" y="3011"/>
                    <a:pt x="2030" y="7039"/>
                    <a:pt x="574" y="12032"/>
                  </a:cubicBezTo>
                  <a:cubicBezTo>
                    <a:pt x="290" y="13013"/>
                    <a:pt x="99" y="14015"/>
                    <a:pt x="1" y="15027"/>
                  </a:cubicBezTo>
                  <a:cubicBezTo>
                    <a:pt x="119" y="14020"/>
                    <a:pt x="331" y="13024"/>
                    <a:pt x="630" y="12053"/>
                  </a:cubicBezTo>
                  <a:cubicBezTo>
                    <a:pt x="2764" y="5087"/>
                    <a:pt x="9169" y="327"/>
                    <a:pt x="16441" y="285"/>
                  </a:cubicBezTo>
                  <a:lnTo>
                    <a:pt x="16441" y="285"/>
                  </a:lnTo>
                  <a:lnTo>
                    <a:pt x="16416" y="9424"/>
                  </a:lnTo>
                  <a:lnTo>
                    <a:pt x="16401" y="18714"/>
                  </a:lnTo>
                  <a:cubicBezTo>
                    <a:pt x="16401" y="24905"/>
                    <a:pt x="16401" y="31092"/>
                    <a:pt x="16406" y="37283"/>
                  </a:cubicBezTo>
                  <a:lnTo>
                    <a:pt x="16426" y="46572"/>
                  </a:lnTo>
                  <a:lnTo>
                    <a:pt x="16468" y="55857"/>
                  </a:lnTo>
                  <a:cubicBezTo>
                    <a:pt x="16483" y="58950"/>
                    <a:pt x="16494" y="62048"/>
                    <a:pt x="16514" y="65141"/>
                  </a:cubicBezTo>
                  <a:cubicBezTo>
                    <a:pt x="16535" y="68239"/>
                    <a:pt x="16555" y="71333"/>
                    <a:pt x="16586" y="74431"/>
                  </a:cubicBezTo>
                  <a:cubicBezTo>
                    <a:pt x="16617" y="71333"/>
                    <a:pt x="16633" y="68239"/>
                    <a:pt x="16659" y="65146"/>
                  </a:cubicBezTo>
                  <a:cubicBezTo>
                    <a:pt x="16685" y="62053"/>
                    <a:pt x="16695" y="58955"/>
                    <a:pt x="16705" y="55862"/>
                  </a:cubicBezTo>
                  <a:lnTo>
                    <a:pt x="16747" y="46572"/>
                  </a:lnTo>
                  <a:lnTo>
                    <a:pt x="16767" y="37288"/>
                  </a:lnTo>
                  <a:cubicBezTo>
                    <a:pt x="16778" y="31097"/>
                    <a:pt x="16778" y="24905"/>
                    <a:pt x="16772" y="18714"/>
                  </a:cubicBezTo>
                  <a:lnTo>
                    <a:pt x="16762" y="9430"/>
                  </a:lnTo>
                  <a:lnTo>
                    <a:pt x="16731" y="145"/>
                  </a:lnTo>
                  <a:lnTo>
                    <a:pt x="1673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4"/>
            <p:cNvSpPr/>
            <p:nvPr/>
          </p:nvSpPr>
          <p:spPr>
            <a:xfrm>
              <a:off x="584575" y="2367250"/>
              <a:ext cx="556675" cy="9450"/>
            </a:xfrm>
            <a:custGeom>
              <a:avLst/>
              <a:gdLst/>
              <a:ahLst/>
              <a:cxnLst/>
              <a:rect l="l" t="t" r="r" b="b"/>
              <a:pathLst>
                <a:path w="22267" h="378" extrusionOk="0">
                  <a:moveTo>
                    <a:pt x="11133" y="1"/>
                  </a:moveTo>
                  <a:lnTo>
                    <a:pt x="8350" y="11"/>
                  </a:lnTo>
                  <a:cubicBezTo>
                    <a:pt x="7421" y="21"/>
                    <a:pt x="6491" y="21"/>
                    <a:pt x="5567" y="42"/>
                  </a:cubicBezTo>
                  <a:cubicBezTo>
                    <a:pt x="3708" y="68"/>
                    <a:pt x="1854" y="109"/>
                    <a:pt x="0" y="187"/>
                  </a:cubicBezTo>
                  <a:cubicBezTo>
                    <a:pt x="1854" y="264"/>
                    <a:pt x="3708" y="305"/>
                    <a:pt x="5567" y="336"/>
                  </a:cubicBezTo>
                  <a:cubicBezTo>
                    <a:pt x="6491" y="352"/>
                    <a:pt x="7421" y="357"/>
                    <a:pt x="8350" y="367"/>
                  </a:cubicBezTo>
                  <a:lnTo>
                    <a:pt x="11133" y="378"/>
                  </a:lnTo>
                  <a:lnTo>
                    <a:pt x="13917" y="367"/>
                  </a:lnTo>
                  <a:cubicBezTo>
                    <a:pt x="14846" y="357"/>
                    <a:pt x="15770" y="352"/>
                    <a:pt x="16700" y="336"/>
                  </a:cubicBezTo>
                  <a:cubicBezTo>
                    <a:pt x="18554" y="305"/>
                    <a:pt x="20413" y="264"/>
                    <a:pt x="22266" y="187"/>
                  </a:cubicBezTo>
                  <a:cubicBezTo>
                    <a:pt x="20413" y="109"/>
                    <a:pt x="18554" y="68"/>
                    <a:pt x="16700" y="42"/>
                  </a:cubicBezTo>
                  <a:cubicBezTo>
                    <a:pt x="15770" y="21"/>
                    <a:pt x="14846" y="21"/>
                    <a:pt x="13917" y="11"/>
                  </a:cubicBezTo>
                  <a:lnTo>
                    <a:pt x="1113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4"/>
            <p:cNvSpPr/>
            <p:nvPr/>
          </p:nvSpPr>
          <p:spPr>
            <a:xfrm>
              <a:off x="614275" y="2079250"/>
              <a:ext cx="526975" cy="9450"/>
            </a:xfrm>
            <a:custGeom>
              <a:avLst/>
              <a:gdLst/>
              <a:ahLst/>
              <a:cxnLst/>
              <a:rect l="l" t="t" r="r" b="b"/>
              <a:pathLst>
                <a:path w="21079" h="378" extrusionOk="0">
                  <a:moveTo>
                    <a:pt x="10539" y="0"/>
                  </a:moveTo>
                  <a:lnTo>
                    <a:pt x="7906" y="11"/>
                  </a:lnTo>
                  <a:cubicBezTo>
                    <a:pt x="7028" y="21"/>
                    <a:pt x="6150" y="26"/>
                    <a:pt x="5272" y="42"/>
                  </a:cubicBezTo>
                  <a:cubicBezTo>
                    <a:pt x="3517" y="73"/>
                    <a:pt x="1761" y="114"/>
                    <a:pt x="0" y="191"/>
                  </a:cubicBezTo>
                  <a:cubicBezTo>
                    <a:pt x="1761" y="269"/>
                    <a:pt x="3517" y="310"/>
                    <a:pt x="5272" y="336"/>
                  </a:cubicBezTo>
                  <a:cubicBezTo>
                    <a:pt x="6150" y="357"/>
                    <a:pt x="7028" y="357"/>
                    <a:pt x="7906" y="367"/>
                  </a:cubicBezTo>
                  <a:lnTo>
                    <a:pt x="10539" y="377"/>
                  </a:lnTo>
                  <a:lnTo>
                    <a:pt x="13173" y="367"/>
                  </a:lnTo>
                  <a:cubicBezTo>
                    <a:pt x="14051" y="357"/>
                    <a:pt x="14934" y="357"/>
                    <a:pt x="15811" y="336"/>
                  </a:cubicBezTo>
                  <a:cubicBezTo>
                    <a:pt x="17567" y="310"/>
                    <a:pt x="19323" y="269"/>
                    <a:pt x="21078" y="191"/>
                  </a:cubicBezTo>
                  <a:cubicBezTo>
                    <a:pt x="19323" y="114"/>
                    <a:pt x="17567" y="73"/>
                    <a:pt x="15811" y="42"/>
                  </a:cubicBezTo>
                  <a:cubicBezTo>
                    <a:pt x="14934" y="26"/>
                    <a:pt x="14051" y="21"/>
                    <a:pt x="13173" y="11"/>
                  </a:cubicBezTo>
                  <a:lnTo>
                    <a:pt x="1053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4"/>
            <p:cNvSpPr/>
            <p:nvPr/>
          </p:nvSpPr>
          <p:spPr>
            <a:xfrm>
              <a:off x="645250" y="1791375"/>
              <a:ext cx="496000" cy="9450"/>
            </a:xfrm>
            <a:custGeom>
              <a:avLst/>
              <a:gdLst/>
              <a:ahLst/>
              <a:cxnLst/>
              <a:rect l="l" t="t" r="r" b="b"/>
              <a:pathLst>
                <a:path w="19840" h="378" extrusionOk="0">
                  <a:moveTo>
                    <a:pt x="9920" y="0"/>
                  </a:moveTo>
                  <a:lnTo>
                    <a:pt x="7441" y="11"/>
                  </a:lnTo>
                  <a:cubicBezTo>
                    <a:pt x="6615" y="21"/>
                    <a:pt x="5789" y="26"/>
                    <a:pt x="4963" y="42"/>
                  </a:cubicBezTo>
                  <a:cubicBezTo>
                    <a:pt x="3310" y="67"/>
                    <a:pt x="1658" y="109"/>
                    <a:pt x="0" y="186"/>
                  </a:cubicBezTo>
                  <a:cubicBezTo>
                    <a:pt x="1658" y="264"/>
                    <a:pt x="3310" y="305"/>
                    <a:pt x="4963" y="336"/>
                  </a:cubicBezTo>
                  <a:cubicBezTo>
                    <a:pt x="5789" y="351"/>
                    <a:pt x="6615" y="357"/>
                    <a:pt x="7441" y="367"/>
                  </a:cubicBezTo>
                  <a:lnTo>
                    <a:pt x="9920" y="377"/>
                  </a:lnTo>
                  <a:lnTo>
                    <a:pt x="12399" y="367"/>
                  </a:lnTo>
                  <a:cubicBezTo>
                    <a:pt x="13225" y="357"/>
                    <a:pt x="14051" y="351"/>
                    <a:pt x="14877" y="336"/>
                  </a:cubicBezTo>
                  <a:cubicBezTo>
                    <a:pt x="16535" y="305"/>
                    <a:pt x="18187" y="269"/>
                    <a:pt x="19839" y="186"/>
                  </a:cubicBezTo>
                  <a:cubicBezTo>
                    <a:pt x="18187" y="109"/>
                    <a:pt x="16535" y="67"/>
                    <a:pt x="14877" y="42"/>
                  </a:cubicBezTo>
                  <a:cubicBezTo>
                    <a:pt x="14056" y="21"/>
                    <a:pt x="13225" y="21"/>
                    <a:pt x="12399" y="11"/>
                  </a:cubicBezTo>
                  <a:lnTo>
                    <a:pt x="992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4"/>
            <p:cNvSpPr/>
            <p:nvPr/>
          </p:nvSpPr>
          <p:spPr>
            <a:xfrm>
              <a:off x="675850" y="1503350"/>
              <a:ext cx="465275" cy="9450"/>
            </a:xfrm>
            <a:custGeom>
              <a:avLst/>
              <a:gdLst/>
              <a:ahLst/>
              <a:cxnLst/>
              <a:rect l="l" t="t" r="r" b="b"/>
              <a:pathLst>
                <a:path w="18611" h="378" extrusionOk="0">
                  <a:moveTo>
                    <a:pt x="9305" y="1"/>
                  </a:moveTo>
                  <a:lnTo>
                    <a:pt x="6976" y="11"/>
                  </a:lnTo>
                  <a:cubicBezTo>
                    <a:pt x="6202" y="22"/>
                    <a:pt x="5427" y="27"/>
                    <a:pt x="4653" y="42"/>
                  </a:cubicBezTo>
                  <a:cubicBezTo>
                    <a:pt x="3098" y="73"/>
                    <a:pt x="1549" y="109"/>
                    <a:pt x="0" y="192"/>
                  </a:cubicBezTo>
                  <a:cubicBezTo>
                    <a:pt x="1549" y="269"/>
                    <a:pt x="3098" y="311"/>
                    <a:pt x="4653" y="337"/>
                  </a:cubicBezTo>
                  <a:cubicBezTo>
                    <a:pt x="5427" y="352"/>
                    <a:pt x="6202" y="357"/>
                    <a:pt x="6976" y="368"/>
                  </a:cubicBezTo>
                  <a:lnTo>
                    <a:pt x="9305" y="378"/>
                  </a:lnTo>
                  <a:lnTo>
                    <a:pt x="11629" y="368"/>
                  </a:lnTo>
                  <a:cubicBezTo>
                    <a:pt x="12409" y="357"/>
                    <a:pt x="13183" y="352"/>
                    <a:pt x="13958" y="337"/>
                  </a:cubicBezTo>
                  <a:cubicBezTo>
                    <a:pt x="15507" y="311"/>
                    <a:pt x="17061" y="269"/>
                    <a:pt x="18610" y="192"/>
                  </a:cubicBezTo>
                  <a:cubicBezTo>
                    <a:pt x="17061" y="109"/>
                    <a:pt x="15507" y="68"/>
                    <a:pt x="13958" y="42"/>
                  </a:cubicBezTo>
                  <a:cubicBezTo>
                    <a:pt x="13178" y="27"/>
                    <a:pt x="12403" y="22"/>
                    <a:pt x="11629" y="11"/>
                  </a:cubicBezTo>
                  <a:lnTo>
                    <a:pt x="93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4"/>
            <p:cNvSpPr/>
            <p:nvPr/>
          </p:nvSpPr>
          <p:spPr>
            <a:xfrm>
              <a:off x="706425" y="1215475"/>
              <a:ext cx="434825" cy="9450"/>
            </a:xfrm>
            <a:custGeom>
              <a:avLst/>
              <a:gdLst/>
              <a:ahLst/>
              <a:cxnLst/>
              <a:rect l="l" t="t" r="r" b="b"/>
              <a:pathLst>
                <a:path w="17393" h="378" extrusionOk="0">
                  <a:moveTo>
                    <a:pt x="8697" y="1"/>
                  </a:moveTo>
                  <a:lnTo>
                    <a:pt x="6523" y="11"/>
                  </a:lnTo>
                  <a:cubicBezTo>
                    <a:pt x="5800" y="21"/>
                    <a:pt x="5072" y="27"/>
                    <a:pt x="4349" y="42"/>
                  </a:cubicBezTo>
                  <a:cubicBezTo>
                    <a:pt x="2898" y="68"/>
                    <a:pt x="1447" y="109"/>
                    <a:pt x="1" y="187"/>
                  </a:cubicBezTo>
                  <a:cubicBezTo>
                    <a:pt x="1447" y="264"/>
                    <a:pt x="2898" y="305"/>
                    <a:pt x="4349" y="336"/>
                  </a:cubicBezTo>
                  <a:cubicBezTo>
                    <a:pt x="5072" y="352"/>
                    <a:pt x="5795" y="357"/>
                    <a:pt x="6523" y="367"/>
                  </a:cubicBezTo>
                  <a:lnTo>
                    <a:pt x="8697" y="378"/>
                  </a:lnTo>
                  <a:lnTo>
                    <a:pt x="10871" y="367"/>
                  </a:lnTo>
                  <a:cubicBezTo>
                    <a:pt x="11594" y="357"/>
                    <a:pt x="12316" y="352"/>
                    <a:pt x="13045" y="336"/>
                  </a:cubicBezTo>
                  <a:cubicBezTo>
                    <a:pt x="14496" y="311"/>
                    <a:pt x="15941" y="269"/>
                    <a:pt x="17392" y="187"/>
                  </a:cubicBezTo>
                  <a:cubicBezTo>
                    <a:pt x="15941" y="109"/>
                    <a:pt x="14490" y="68"/>
                    <a:pt x="13045" y="42"/>
                  </a:cubicBezTo>
                  <a:cubicBezTo>
                    <a:pt x="12322" y="27"/>
                    <a:pt x="11594" y="21"/>
                    <a:pt x="10871" y="11"/>
                  </a:cubicBezTo>
                  <a:lnTo>
                    <a:pt x="869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4"/>
            <p:cNvSpPr/>
            <p:nvPr/>
          </p:nvSpPr>
          <p:spPr>
            <a:xfrm>
              <a:off x="764525" y="927475"/>
              <a:ext cx="376725" cy="9450"/>
            </a:xfrm>
            <a:custGeom>
              <a:avLst/>
              <a:gdLst/>
              <a:ahLst/>
              <a:cxnLst/>
              <a:rect l="l" t="t" r="r" b="b"/>
              <a:pathLst>
                <a:path w="15069" h="378" extrusionOk="0">
                  <a:moveTo>
                    <a:pt x="7535" y="0"/>
                  </a:moveTo>
                  <a:lnTo>
                    <a:pt x="5650" y="11"/>
                  </a:lnTo>
                  <a:cubicBezTo>
                    <a:pt x="5025" y="21"/>
                    <a:pt x="4395" y="26"/>
                    <a:pt x="3765" y="47"/>
                  </a:cubicBezTo>
                  <a:cubicBezTo>
                    <a:pt x="2510" y="73"/>
                    <a:pt x="1255" y="114"/>
                    <a:pt x="1" y="191"/>
                  </a:cubicBezTo>
                  <a:cubicBezTo>
                    <a:pt x="1255" y="269"/>
                    <a:pt x="2510" y="310"/>
                    <a:pt x="3770" y="336"/>
                  </a:cubicBezTo>
                  <a:cubicBezTo>
                    <a:pt x="4395" y="357"/>
                    <a:pt x="5025" y="357"/>
                    <a:pt x="5655" y="367"/>
                  </a:cubicBezTo>
                  <a:lnTo>
                    <a:pt x="7535" y="377"/>
                  </a:lnTo>
                  <a:lnTo>
                    <a:pt x="9419" y="367"/>
                  </a:lnTo>
                  <a:cubicBezTo>
                    <a:pt x="10044" y="357"/>
                    <a:pt x="10674" y="357"/>
                    <a:pt x="11299" y="336"/>
                  </a:cubicBezTo>
                  <a:cubicBezTo>
                    <a:pt x="12559" y="310"/>
                    <a:pt x="13814" y="269"/>
                    <a:pt x="15068" y="191"/>
                  </a:cubicBezTo>
                  <a:cubicBezTo>
                    <a:pt x="13814" y="114"/>
                    <a:pt x="12554" y="73"/>
                    <a:pt x="11299" y="42"/>
                  </a:cubicBezTo>
                  <a:cubicBezTo>
                    <a:pt x="10674" y="26"/>
                    <a:pt x="10044" y="21"/>
                    <a:pt x="9419" y="11"/>
                  </a:cubicBezTo>
                  <a:lnTo>
                    <a:pt x="753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4"/>
            <p:cNvSpPr/>
            <p:nvPr/>
          </p:nvSpPr>
          <p:spPr>
            <a:xfrm>
              <a:off x="608575" y="2487050"/>
              <a:ext cx="503875" cy="25"/>
            </a:xfrm>
            <a:custGeom>
              <a:avLst/>
              <a:gdLst/>
              <a:ahLst/>
              <a:cxnLst/>
              <a:rect l="l" t="t" r="r" b="b"/>
              <a:pathLst>
                <a:path w="20155" h="1" fill="none" extrusionOk="0">
                  <a:moveTo>
                    <a:pt x="1" y="1"/>
                  </a:moveTo>
                  <a:lnTo>
                    <a:pt x="2015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4"/>
            <p:cNvSpPr/>
            <p:nvPr/>
          </p:nvSpPr>
          <p:spPr>
            <a:xfrm>
              <a:off x="608575" y="2429475"/>
              <a:ext cx="503875" cy="25"/>
            </a:xfrm>
            <a:custGeom>
              <a:avLst/>
              <a:gdLst/>
              <a:ahLst/>
              <a:cxnLst/>
              <a:rect l="l" t="t" r="r" b="b"/>
              <a:pathLst>
                <a:path w="20155" h="1" fill="none" extrusionOk="0">
                  <a:moveTo>
                    <a:pt x="1" y="1"/>
                  </a:moveTo>
                  <a:lnTo>
                    <a:pt x="2015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4"/>
            <p:cNvSpPr/>
            <p:nvPr/>
          </p:nvSpPr>
          <p:spPr>
            <a:xfrm>
              <a:off x="622925" y="2314325"/>
              <a:ext cx="489525" cy="25"/>
            </a:xfrm>
            <a:custGeom>
              <a:avLst/>
              <a:gdLst/>
              <a:ahLst/>
              <a:cxnLst/>
              <a:rect l="l" t="t" r="r" b="b"/>
              <a:pathLst>
                <a:path w="19581" h="1" fill="none" extrusionOk="0">
                  <a:moveTo>
                    <a:pt x="0" y="1"/>
                  </a:moveTo>
                  <a:lnTo>
                    <a:pt x="19581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4"/>
            <p:cNvSpPr/>
            <p:nvPr/>
          </p:nvSpPr>
          <p:spPr>
            <a:xfrm>
              <a:off x="622925" y="2256750"/>
              <a:ext cx="489525" cy="25"/>
            </a:xfrm>
            <a:custGeom>
              <a:avLst/>
              <a:gdLst/>
              <a:ahLst/>
              <a:cxnLst/>
              <a:rect l="l" t="t" r="r" b="b"/>
              <a:pathLst>
                <a:path w="19581" h="1" fill="none" extrusionOk="0">
                  <a:moveTo>
                    <a:pt x="0" y="1"/>
                  </a:moveTo>
                  <a:lnTo>
                    <a:pt x="19581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4"/>
            <p:cNvSpPr/>
            <p:nvPr/>
          </p:nvSpPr>
          <p:spPr>
            <a:xfrm>
              <a:off x="637375" y="2199175"/>
              <a:ext cx="475075" cy="25"/>
            </a:xfrm>
            <a:custGeom>
              <a:avLst/>
              <a:gdLst/>
              <a:ahLst/>
              <a:cxnLst/>
              <a:rect l="l" t="t" r="r" b="b"/>
              <a:pathLst>
                <a:path w="19003" h="1" fill="none" extrusionOk="0">
                  <a:moveTo>
                    <a:pt x="0" y="0"/>
                  </a:moveTo>
                  <a:lnTo>
                    <a:pt x="19003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4"/>
            <p:cNvSpPr/>
            <p:nvPr/>
          </p:nvSpPr>
          <p:spPr>
            <a:xfrm>
              <a:off x="637375" y="2141600"/>
              <a:ext cx="475075" cy="25"/>
            </a:xfrm>
            <a:custGeom>
              <a:avLst/>
              <a:gdLst/>
              <a:ahLst/>
              <a:cxnLst/>
              <a:rect l="l" t="t" r="r" b="b"/>
              <a:pathLst>
                <a:path w="19003" h="1" fill="none" extrusionOk="0">
                  <a:moveTo>
                    <a:pt x="0" y="0"/>
                  </a:moveTo>
                  <a:lnTo>
                    <a:pt x="19003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4"/>
            <p:cNvSpPr/>
            <p:nvPr/>
          </p:nvSpPr>
          <p:spPr>
            <a:xfrm>
              <a:off x="651700" y="2026450"/>
              <a:ext cx="460750" cy="25"/>
            </a:xfrm>
            <a:custGeom>
              <a:avLst/>
              <a:gdLst/>
              <a:ahLst/>
              <a:cxnLst/>
              <a:rect l="l" t="t" r="r" b="b"/>
              <a:pathLst>
                <a:path w="18430" h="1" fill="none" extrusionOk="0">
                  <a:moveTo>
                    <a:pt x="1" y="0"/>
                  </a:moveTo>
                  <a:lnTo>
                    <a:pt x="1843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4"/>
            <p:cNvSpPr/>
            <p:nvPr/>
          </p:nvSpPr>
          <p:spPr>
            <a:xfrm>
              <a:off x="651700" y="1968875"/>
              <a:ext cx="460750" cy="25"/>
            </a:xfrm>
            <a:custGeom>
              <a:avLst/>
              <a:gdLst/>
              <a:ahLst/>
              <a:cxnLst/>
              <a:rect l="l" t="t" r="r" b="b"/>
              <a:pathLst>
                <a:path w="18430" h="1" fill="none" extrusionOk="0">
                  <a:moveTo>
                    <a:pt x="1" y="0"/>
                  </a:moveTo>
                  <a:lnTo>
                    <a:pt x="1843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4"/>
            <p:cNvSpPr/>
            <p:nvPr/>
          </p:nvSpPr>
          <p:spPr>
            <a:xfrm>
              <a:off x="666150" y="1911175"/>
              <a:ext cx="446300" cy="25"/>
            </a:xfrm>
            <a:custGeom>
              <a:avLst/>
              <a:gdLst/>
              <a:ahLst/>
              <a:cxnLst/>
              <a:rect l="l" t="t" r="r" b="b"/>
              <a:pathLst>
                <a:path w="17852" h="1" fill="none" extrusionOk="0">
                  <a:moveTo>
                    <a:pt x="1" y="0"/>
                  </a:moveTo>
                  <a:lnTo>
                    <a:pt x="17852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4"/>
            <p:cNvSpPr/>
            <p:nvPr/>
          </p:nvSpPr>
          <p:spPr>
            <a:xfrm>
              <a:off x="666150" y="1853600"/>
              <a:ext cx="446300" cy="25"/>
            </a:xfrm>
            <a:custGeom>
              <a:avLst/>
              <a:gdLst/>
              <a:ahLst/>
              <a:cxnLst/>
              <a:rect l="l" t="t" r="r" b="b"/>
              <a:pathLst>
                <a:path w="17852" h="1" fill="none" extrusionOk="0">
                  <a:moveTo>
                    <a:pt x="1" y="0"/>
                  </a:moveTo>
                  <a:lnTo>
                    <a:pt x="17852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4"/>
            <p:cNvSpPr/>
            <p:nvPr/>
          </p:nvSpPr>
          <p:spPr>
            <a:xfrm>
              <a:off x="680500" y="1738450"/>
              <a:ext cx="431950" cy="25"/>
            </a:xfrm>
            <a:custGeom>
              <a:avLst/>
              <a:gdLst/>
              <a:ahLst/>
              <a:cxnLst/>
              <a:rect l="l" t="t" r="r" b="b"/>
              <a:pathLst>
                <a:path w="17278" h="1" fill="none" extrusionOk="0">
                  <a:moveTo>
                    <a:pt x="0" y="0"/>
                  </a:moveTo>
                  <a:lnTo>
                    <a:pt x="17278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4"/>
            <p:cNvSpPr/>
            <p:nvPr/>
          </p:nvSpPr>
          <p:spPr>
            <a:xfrm>
              <a:off x="680500" y="1680875"/>
              <a:ext cx="431950" cy="25"/>
            </a:xfrm>
            <a:custGeom>
              <a:avLst/>
              <a:gdLst/>
              <a:ahLst/>
              <a:cxnLst/>
              <a:rect l="l" t="t" r="r" b="b"/>
              <a:pathLst>
                <a:path w="17278" h="1" fill="none" extrusionOk="0">
                  <a:moveTo>
                    <a:pt x="0" y="0"/>
                  </a:moveTo>
                  <a:lnTo>
                    <a:pt x="17278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4"/>
            <p:cNvSpPr/>
            <p:nvPr/>
          </p:nvSpPr>
          <p:spPr>
            <a:xfrm>
              <a:off x="694950" y="1623300"/>
              <a:ext cx="417500" cy="0"/>
            </a:xfrm>
            <a:custGeom>
              <a:avLst/>
              <a:gdLst/>
              <a:ahLst/>
              <a:cxnLst/>
              <a:rect l="l" t="t" r="r" b="b"/>
              <a:pathLst>
                <a:path w="16700" fill="none" extrusionOk="0">
                  <a:moveTo>
                    <a:pt x="0" y="0"/>
                  </a:moveTo>
                  <a:lnTo>
                    <a:pt x="1670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4"/>
            <p:cNvSpPr/>
            <p:nvPr/>
          </p:nvSpPr>
          <p:spPr>
            <a:xfrm>
              <a:off x="694950" y="1565700"/>
              <a:ext cx="417500" cy="25"/>
            </a:xfrm>
            <a:custGeom>
              <a:avLst/>
              <a:gdLst/>
              <a:ahLst/>
              <a:cxnLst/>
              <a:rect l="l" t="t" r="r" b="b"/>
              <a:pathLst>
                <a:path w="16700" h="1" fill="none" extrusionOk="0">
                  <a:moveTo>
                    <a:pt x="0" y="1"/>
                  </a:moveTo>
                  <a:lnTo>
                    <a:pt x="16700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4"/>
            <p:cNvSpPr/>
            <p:nvPr/>
          </p:nvSpPr>
          <p:spPr>
            <a:xfrm>
              <a:off x="709275" y="1450550"/>
              <a:ext cx="403175" cy="25"/>
            </a:xfrm>
            <a:custGeom>
              <a:avLst/>
              <a:gdLst/>
              <a:ahLst/>
              <a:cxnLst/>
              <a:rect l="l" t="t" r="r" b="b"/>
              <a:pathLst>
                <a:path w="16127" h="1" fill="none" extrusionOk="0">
                  <a:moveTo>
                    <a:pt x="1" y="1"/>
                  </a:moveTo>
                  <a:lnTo>
                    <a:pt x="1612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4"/>
            <p:cNvSpPr/>
            <p:nvPr/>
          </p:nvSpPr>
          <p:spPr>
            <a:xfrm>
              <a:off x="709275" y="1392975"/>
              <a:ext cx="403175" cy="25"/>
            </a:xfrm>
            <a:custGeom>
              <a:avLst/>
              <a:gdLst/>
              <a:ahLst/>
              <a:cxnLst/>
              <a:rect l="l" t="t" r="r" b="b"/>
              <a:pathLst>
                <a:path w="16127" h="1" fill="none" extrusionOk="0">
                  <a:moveTo>
                    <a:pt x="1" y="1"/>
                  </a:moveTo>
                  <a:lnTo>
                    <a:pt x="1612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4"/>
            <p:cNvSpPr/>
            <p:nvPr/>
          </p:nvSpPr>
          <p:spPr>
            <a:xfrm>
              <a:off x="723725" y="1335400"/>
              <a:ext cx="388725" cy="25"/>
            </a:xfrm>
            <a:custGeom>
              <a:avLst/>
              <a:gdLst/>
              <a:ahLst/>
              <a:cxnLst/>
              <a:rect l="l" t="t" r="r" b="b"/>
              <a:pathLst>
                <a:path w="15549" h="1" fill="none" extrusionOk="0">
                  <a:moveTo>
                    <a:pt x="1" y="1"/>
                  </a:moveTo>
                  <a:lnTo>
                    <a:pt x="15549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4"/>
            <p:cNvSpPr/>
            <p:nvPr/>
          </p:nvSpPr>
          <p:spPr>
            <a:xfrm>
              <a:off x="723725" y="1277700"/>
              <a:ext cx="388725" cy="25"/>
            </a:xfrm>
            <a:custGeom>
              <a:avLst/>
              <a:gdLst/>
              <a:ahLst/>
              <a:cxnLst/>
              <a:rect l="l" t="t" r="r" b="b"/>
              <a:pathLst>
                <a:path w="15549" h="1" fill="none" extrusionOk="0">
                  <a:moveTo>
                    <a:pt x="1" y="1"/>
                  </a:moveTo>
                  <a:lnTo>
                    <a:pt x="15549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4"/>
            <p:cNvSpPr/>
            <p:nvPr/>
          </p:nvSpPr>
          <p:spPr>
            <a:xfrm>
              <a:off x="738075" y="1162550"/>
              <a:ext cx="374375" cy="25"/>
            </a:xfrm>
            <a:custGeom>
              <a:avLst/>
              <a:gdLst/>
              <a:ahLst/>
              <a:cxnLst/>
              <a:rect l="l" t="t" r="r" b="b"/>
              <a:pathLst>
                <a:path w="14975" h="1" fill="none" extrusionOk="0">
                  <a:moveTo>
                    <a:pt x="0" y="1"/>
                  </a:moveTo>
                  <a:lnTo>
                    <a:pt x="1497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4"/>
            <p:cNvSpPr/>
            <p:nvPr/>
          </p:nvSpPr>
          <p:spPr>
            <a:xfrm>
              <a:off x="738075" y="1104975"/>
              <a:ext cx="374375" cy="25"/>
            </a:xfrm>
            <a:custGeom>
              <a:avLst/>
              <a:gdLst/>
              <a:ahLst/>
              <a:cxnLst/>
              <a:rect l="l" t="t" r="r" b="b"/>
              <a:pathLst>
                <a:path w="14975" h="1" fill="none" extrusionOk="0">
                  <a:moveTo>
                    <a:pt x="0" y="1"/>
                  </a:moveTo>
                  <a:lnTo>
                    <a:pt x="1497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4"/>
            <p:cNvSpPr/>
            <p:nvPr/>
          </p:nvSpPr>
          <p:spPr>
            <a:xfrm>
              <a:off x="752525" y="1047400"/>
              <a:ext cx="359925" cy="25"/>
            </a:xfrm>
            <a:custGeom>
              <a:avLst/>
              <a:gdLst/>
              <a:ahLst/>
              <a:cxnLst/>
              <a:rect l="l" t="t" r="r" b="b"/>
              <a:pathLst>
                <a:path w="14397" h="1" fill="none" extrusionOk="0">
                  <a:moveTo>
                    <a:pt x="0" y="1"/>
                  </a:moveTo>
                  <a:lnTo>
                    <a:pt x="1439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4"/>
            <p:cNvSpPr/>
            <p:nvPr/>
          </p:nvSpPr>
          <p:spPr>
            <a:xfrm>
              <a:off x="766850" y="989825"/>
              <a:ext cx="345600" cy="25"/>
            </a:xfrm>
            <a:custGeom>
              <a:avLst/>
              <a:gdLst/>
              <a:ahLst/>
              <a:cxnLst/>
              <a:rect l="l" t="t" r="r" b="b"/>
              <a:pathLst>
                <a:path w="13824" h="1" fill="none" extrusionOk="0">
                  <a:moveTo>
                    <a:pt x="1" y="0"/>
                  </a:moveTo>
                  <a:lnTo>
                    <a:pt x="13824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4"/>
            <p:cNvSpPr/>
            <p:nvPr/>
          </p:nvSpPr>
          <p:spPr>
            <a:xfrm>
              <a:off x="824425" y="874675"/>
              <a:ext cx="288025" cy="25"/>
            </a:xfrm>
            <a:custGeom>
              <a:avLst/>
              <a:gdLst/>
              <a:ahLst/>
              <a:cxnLst/>
              <a:rect l="l" t="t" r="r" b="b"/>
              <a:pathLst>
                <a:path w="11521" h="1" fill="none" extrusionOk="0">
                  <a:moveTo>
                    <a:pt x="1" y="0"/>
                  </a:moveTo>
                  <a:lnTo>
                    <a:pt x="11521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4"/>
            <p:cNvSpPr/>
            <p:nvPr/>
          </p:nvSpPr>
          <p:spPr>
            <a:xfrm>
              <a:off x="867675" y="817100"/>
              <a:ext cx="244775" cy="25"/>
            </a:xfrm>
            <a:custGeom>
              <a:avLst/>
              <a:gdLst/>
              <a:ahLst/>
              <a:cxnLst/>
              <a:rect l="l" t="t" r="r" b="b"/>
              <a:pathLst>
                <a:path w="9791" h="1" fill="none" extrusionOk="0">
                  <a:moveTo>
                    <a:pt x="0" y="0"/>
                  </a:moveTo>
                  <a:lnTo>
                    <a:pt x="9791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4"/>
            <p:cNvSpPr/>
            <p:nvPr/>
          </p:nvSpPr>
          <p:spPr>
            <a:xfrm>
              <a:off x="939700" y="759525"/>
              <a:ext cx="172750" cy="25"/>
            </a:xfrm>
            <a:custGeom>
              <a:avLst/>
              <a:gdLst/>
              <a:ahLst/>
              <a:cxnLst/>
              <a:rect l="l" t="t" r="r" b="b"/>
              <a:pathLst>
                <a:path w="6910" h="1" fill="none" extrusionOk="0">
                  <a:moveTo>
                    <a:pt x="1" y="0"/>
                  </a:moveTo>
                  <a:lnTo>
                    <a:pt x="691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4"/>
            <p:cNvSpPr/>
            <p:nvPr/>
          </p:nvSpPr>
          <p:spPr>
            <a:xfrm>
              <a:off x="2577775" y="871700"/>
              <a:ext cx="227225" cy="1673075"/>
            </a:xfrm>
            <a:custGeom>
              <a:avLst/>
              <a:gdLst/>
              <a:ahLst/>
              <a:cxnLst/>
              <a:rect l="l" t="t" r="r" b="b"/>
              <a:pathLst>
                <a:path w="9089" h="66923" extrusionOk="0">
                  <a:moveTo>
                    <a:pt x="1" y="1"/>
                  </a:moveTo>
                  <a:lnTo>
                    <a:pt x="1" y="66923"/>
                  </a:lnTo>
                  <a:lnTo>
                    <a:pt x="9089" y="66923"/>
                  </a:lnTo>
                  <a:lnTo>
                    <a:pt x="9089" y="89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4"/>
            <p:cNvSpPr/>
            <p:nvPr/>
          </p:nvSpPr>
          <p:spPr>
            <a:xfrm>
              <a:off x="2575200" y="867950"/>
              <a:ext cx="229800" cy="1676825"/>
            </a:xfrm>
            <a:custGeom>
              <a:avLst/>
              <a:gdLst/>
              <a:ahLst/>
              <a:cxnLst/>
              <a:rect l="l" t="t" r="r" b="b"/>
              <a:pathLst>
                <a:path w="9192" h="67073" extrusionOk="0">
                  <a:moveTo>
                    <a:pt x="42" y="1"/>
                  </a:moveTo>
                  <a:lnTo>
                    <a:pt x="42" y="151"/>
                  </a:lnTo>
                  <a:lnTo>
                    <a:pt x="16" y="8516"/>
                  </a:lnTo>
                  <a:lnTo>
                    <a:pt x="5" y="16881"/>
                  </a:lnTo>
                  <a:lnTo>
                    <a:pt x="0" y="25246"/>
                  </a:lnTo>
                  <a:lnTo>
                    <a:pt x="5" y="33612"/>
                  </a:lnTo>
                  <a:cubicBezTo>
                    <a:pt x="0" y="39189"/>
                    <a:pt x="11" y="44765"/>
                    <a:pt x="31" y="50342"/>
                  </a:cubicBezTo>
                  <a:cubicBezTo>
                    <a:pt x="47" y="55919"/>
                    <a:pt x="67" y="61496"/>
                    <a:pt x="104" y="67073"/>
                  </a:cubicBezTo>
                  <a:cubicBezTo>
                    <a:pt x="140" y="61491"/>
                    <a:pt x="166" y="55914"/>
                    <a:pt x="176" y="50337"/>
                  </a:cubicBezTo>
                  <a:cubicBezTo>
                    <a:pt x="191" y="44760"/>
                    <a:pt x="202" y="39189"/>
                    <a:pt x="207" y="33612"/>
                  </a:cubicBezTo>
                  <a:lnTo>
                    <a:pt x="212" y="25246"/>
                  </a:lnTo>
                  <a:lnTo>
                    <a:pt x="202" y="16881"/>
                  </a:lnTo>
                  <a:lnTo>
                    <a:pt x="191" y="8516"/>
                  </a:lnTo>
                  <a:lnTo>
                    <a:pt x="166" y="293"/>
                  </a:lnTo>
                  <a:lnTo>
                    <a:pt x="4622" y="4638"/>
                  </a:lnTo>
                  <a:lnTo>
                    <a:pt x="9192" y="9074"/>
                  </a:lnTo>
                  <a:lnTo>
                    <a:pt x="4673" y="4586"/>
                  </a:lnTo>
                  <a:lnTo>
                    <a:pt x="150" y="10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4"/>
            <p:cNvSpPr/>
            <p:nvPr/>
          </p:nvSpPr>
          <p:spPr>
            <a:xfrm>
              <a:off x="2544725" y="1018475"/>
              <a:ext cx="351175" cy="1526300"/>
            </a:xfrm>
            <a:custGeom>
              <a:avLst/>
              <a:gdLst/>
              <a:ahLst/>
              <a:cxnLst/>
              <a:rect l="l" t="t" r="r" b="b"/>
              <a:pathLst>
                <a:path w="14047" h="61052" extrusionOk="0">
                  <a:moveTo>
                    <a:pt x="1" y="1"/>
                  </a:moveTo>
                  <a:lnTo>
                    <a:pt x="1" y="61052"/>
                  </a:lnTo>
                  <a:lnTo>
                    <a:pt x="14046" y="61052"/>
                  </a:lnTo>
                  <a:lnTo>
                    <a:pt x="14046" y="137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4"/>
            <p:cNvSpPr/>
            <p:nvPr/>
          </p:nvSpPr>
          <p:spPr>
            <a:xfrm>
              <a:off x="2570925" y="246407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4"/>
            <p:cNvSpPr/>
            <p:nvPr/>
          </p:nvSpPr>
          <p:spPr>
            <a:xfrm>
              <a:off x="2570925" y="238365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4"/>
            <p:cNvSpPr/>
            <p:nvPr/>
          </p:nvSpPr>
          <p:spPr>
            <a:xfrm>
              <a:off x="2570925" y="230310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4"/>
            <p:cNvSpPr/>
            <p:nvPr/>
          </p:nvSpPr>
          <p:spPr>
            <a:xfrm>
              <a:off x="2570925" y="222240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4"/>
            <p:cNvSpPr/>
            <p:nvPr/>
          </p:nvSpPr>
          <p:spPr>
            <a:xfrm>
              <a:off x="2570925" y="214197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4"/>
            <p:cNvSpPr/>
            <p:nvPr/>
          </p:nvSpPr>
          <p:spPr>
            <a:xfrm>
              <a:off x="2544725" y="1117625"/>
              <a:ext cx="351175" cy="344700"/>
            </a:xfrm>
            <a:custGeom>
              <a:avLst/>
              <a:gdLst/>
              <a:ahLst/>
              <a:cxnLst/>
              <a:rect l="l" t="t" r="r" b="b"/>
              <a:pathLst>
                <a:path w="14047" h="13788" extrusionOk="0">
                  <a:moveTo>
                    <a:pt x="1" y="1"/>
                  </a:moveTo>
                  <a:lnTo>
                    <a:pt x="1" y="1"/>
                  </a:lnTo>
                  <a:cubicBezTo>
                    <a:pt x="569" y="594"/>
                    <a:pt x="1147" y="1183"/>
                    <a:pt x="1720" y="1761"/>
                  </a:cubicBezTo>
                  <a:cubicBezTo>
                    <a:pt x="2299" y="2345"/>
                    <a:pt x="2877" y="2923"/>
                    <a:pt x="3455" y="3507"/>
                  </a:cubicBezTo>
                  <a:cubicBezTo>
                    <a:pt x="4034" y="4085"/>
                    <a:pt x="4617" y="4663"/>
                    <a:pt x="5195" y="5242"/>
                  </a:cubicBezTo>
                  <a:lnTo>
                    <a:pt x="6951" y="6972"/>
                  </a:lnTo>
                  <a:lnTo>
                    <a:pt x="8707" y="8691"/>
                  </a:lnTo>
                  <a:cubicBezTo>
                    <a:pt x="9295" y="9259"/>
                    <a:pt x="9889" y="9832"/>
                    <a:pt x="10478" y="10400"/>
                  </a:cubicBezTo>
                  <a:cubicBezTo>
                    <a:pt x="11067" y="10968"/>
                    <a:pt x="11655" y="11542"/>
                    <a:pt x="12254" y="12104"/>
                  </a:cubicBezTo>
                  <a:cubicBezTo>
                    <a:pt x="12853" y="12662"/>
                    <a:pt x="13447" y="13230"/>
                    <a:pt x="14046" y="13788"/>
                  </a:cubicBezTo>
                  <a:cubicBezTo>
                    <a:pt x="13478" y="13194"/>
                    <a:pt x="12905" y="12605"/>
                    <a:pt x="12327" y="12027"/>
                  </a:cubicBezTo>
                  <a:cubicBezTo>
                    <a:pt x="11753" y="11443"/>
                    <a:pt x="11175" y="10865"/>
                    <a:pt x="10597" y="10282"/>
                  </a:cubicBezTo>
                  <a:cubicBezTo>
                    <a:pt x="10013" y="9703"/>
                    <a:pt x="9435" y="9130"/>
                    <a:pt x="8851" y="8547"/>
                  </a:cubicBezTo>
                  <a:lnTo>
                    <a:pt x="7101" y="6822"/>
                  </a:lnTo>
                  <a:lnTo>
                    <a:pt x="5340" y="5102"/>
                  </a:lnTo>
                  <a:cubicBezTo>
                    <a:pt x="4751" y="4529"/>
                    <a:pt x="4163" y="3961"/>
                    <a:pt x="3574" y="3388"/>
                  </a:cubicBezTo>
                  <a:cubicBezTo>
                    <a:pt x="2980" y="2820"/>
                    <a:pt x="2391" y="2252"/>
                    <a:pt x="1792" y="1689"/>
                  </a:cubicBezTo>
                  <a:cubicBezTo>
                    <a:pt x="1199" y="1126"/>
                    <a:pt x="605" y="558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4"/>
            <p:cNvSpPr/>
            <p:nvPr/>
          </p:nvSpPr>
          <p:spPr>
            <a:xfrm>
              <a:off x="2542150" y="1013700"/>
              <a:ext cx="353750" cy="1531075"/>
            </a:xfrm>
            <a:custGeom>
              <a:avLst/>
              <a:gdLst/>
              <a:ahLst/>
              <a:cxnLst/>
              <a:rect l="l" t="t" r="r" b="b"/>
              <a:pathLst>
                <a:path w="14150" h="61243" extrusionOk="0">
                  <a:moveTo>
                    <a:pt x="21" y="1"/>
                  </a:moveTo>
                  <a:lnTo>
                    <a:pt x="21" y="197"/>
                  </a:lnTo>
                  <a:lnTo>
                    <a:pt x="11" y="7829"/>
                  </a:lnTo>
                  <a:lnTo>
                    <a:pt x="0" y="15456"/>
                  </a:lnTo>
                  <a:cubicBezTo>
                    <a:pt x="0" y="20547"/>
                    <a:pt x="0" y="25634"/>
                    <a:pt x="6" y="30720"/>
                  </a:cubicBezTo>
                  <a:lnTo>
                    <a:pt x="16" y="38352"/>
                  </a:lnTo>
                  <a:lnTo>
                    <a:pt x="37" y="45984"/>
                  </a:lnTo>
                  <a:lnTo>
                    <a:pt x="62" y="53611"/>
                  </a:lnTo>
                  <a:lnTo>
                    <a:pt x="104" y="61243"/>
                  </a:lnTo>
                  <a:lnTo>
                    <a:pt x="145" y="53611"/>
                  </a:lnTo>
                  <a:lnTo>
                    <a:pt x="176" y="45979"/>
                  </a:lnTo>
                  <a:lnTo>
                    <a:pt x="197" y="38347"/>
                  </a:lnTo>
                  <a:lnTo>
                    <a:pt x="202" y="30715"/>
                  </a:lnTo>
                  <a:cubicBezTo>
                    <a:pt x="217" y="25628"/>
                    <a:pt x="217" y="20542"/>
                    <a:pt x="207" y="15456"/>
                  </a:cubicBezTo>
                  <a:lnTo>
                    <a:pt x="202" y="7824"/>
                  </a:lnTo>
                  <a:lnTo>
                    <a:pt x="187" y="390"/>
                  </a:lnTo>
                  <a:lnTo>
                    <a:pt x="7090" y="7127"/>
                  </a:lnTo>
                  <a:lnTo>
                    <a:pt x="14149" y="13984"/>
                  </a:lnTo>
                  <a:lnTo>
                    <a:pt x="7163" y="7049"/>
                  </a:lnTo>
                  <a:lnTo>
                    <a:pt x="160" y="140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4"/>
            <p:cNvSpPr/>
            <p:nvPr/>
          </p:nvSpPr>
          <p:spPr>
            <a:xfrm>
              <a:off x="2724550" y="2464075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4"/>
            <p:cNvSpPr/>
            <p:nvPr/>
          </p:nvSpPr>
          <p:spPr>
            <a:xfrm>
              <a:off x="2724550" y="238365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4"/>
            <p:cNvSpPr/>
            <p:nvPr/>
          </p:nvSpPr>
          <p:spPr>
            <a:xfrm>
              <a:off x="2724550" y="230310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4"/>
            <p:cNvSpPr/>
            <p:nvPr/>
          </p:nvSpPr>
          <p:spPr>
            <a:xfrm>
              <a:off x="2724550" y="222240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4"/>
            <p:cNvSpPr/>
            <p:nvPr/>
          </p:nvSpPr>
          <p:spPr>
            <a:xfrm>
              <a:off x="2724550" y="2141975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4"/>
            <p:cNvSpPr/>
            <p:nvPr/>
          </p:nvSpPr>
          <p:spPr>
            <a:xfrm>
              <a:off x="2570925" y="206142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4"/>
            <p:cNvSpPr/>
            <p:nvPr/>
          </p:nvSpPr>
          <p:spPr>
            <a:xfrm>
              <a:off x="2570925" y="1980875"/>
              <a:ext cx="89500" cy="25"/>
            </a:xfrm>
            <a:custGeom>
              <a:avLst/>
              <a:gdLst/>
              <a:ahLst/>
              <a:cxnLst/>
              <a:rect l="l" t="t" r="r" b="b"/>
              <a:pathLst>
                <a:path w="3580" h="1" fill="none" extrusionOk="0">
                  <a:moveTo>
                    <a:pt x="3579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4"/>
            <p:cNvSpPr/>
            <p:nvPr/>
          </p:nvSpPr>
          <p:spPr>
            <a:xfrm>
              <a:off x="2570925" y="1900325"/>
              <a:ext cx="89500" cy="25"/>
            </a:xfrm>
            <a:custGeom>
              <a:avLst/>
              <a:gdLst/>
              <a:ahLst/>
              <a:cxnLst/>
              <a:rect l="l" t="t" r="r" b="b"/>
              <a:pathLst>
                <a:path w="3580" h="1" fill="none" extrusionOk="0">
                  <a:moveTo>
                    <a:pt x="3579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4"/>
            <p:cNvSpPr/>
            <p:nvPr/>
          </p:nvSpPr>
          <p:spPr>
            <a:xfrm>
              <a:off x="2716800" y="1900325"/>
              <a:ext cx="100600" cy="25"/>
            </a:xfrm>
            <a:custGeom>
              <a:avLst/>
              <a:gdLst/>
              <a:ahLst/>
              <a:cxnLst/>
              <a:rect l="l" t="t" r="r" b="b"/>
              <a:pathLst>
                <a:path w="4024" h="1" fill="none" extrusionOk="0">
                  <a:moveTo>
                    <a:pt x="4023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4"/>
            <p:cNvSpPr/>
            <p:nvPr/>
          </p:nvSpPr>
          <p:spPr>
            <a:xfrm>
              <a:off x="2570925" y="1819775"/>
              <a:ext cx="88075" cy="25"/>
            </a:xfrm>
            <a:custGeom>
              <a:avLst/>
              <a:gdLst/>
              <a:ahLst/>
              <a:cxnLst/>
              <a:rect l="l" t="t" r="r" b="b"/>
              <a:pathLst>
                <a:path w="3523" h="1" fill="none" extrusionOk="0">
                  <a:moveTo>
                    <a:pt x="3523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4"/>
            <p:cNvSpPr/>
            <p:nvPr/>
          </p:nvSpPr>
          <p:spPr>
            <a:xfrm>
              <a:off x="2570925" y="1739225"/>
              <a:ext cx="90925" cy="25"/>
            </a:xfrm>
            <a:custGeom>
              <a:avLst/>
              <a:gdLst/>
              <a:ahLst/>
              <a:cxnLst/>
              <a:rect l="l" t="t" r="r" b="b"/>
              <a:pathLst>
                <a:path w="3637" h="1" fill="none" extrusionOk="0">
                  <a:moveTo>
                    <a:pt x="3636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4"/>
            <p:cNvSpPr/>
            <p:nvPr/>
          </p:nvSpPr>
          <p:spPr>
            <a:xfrm>
              <a:off x="2570925" y="165865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4"/>
            <p:cNvSpPr/>
            <p:nvPr/>
          </p:nvSpPr>
          <p:spPr>
            <a:xfrm>
              <a:off x="2570925" y="157810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4"/>
            <p:cNvSpPr/>
            <p:nvPr/>
          </p:nvSpPr>
          <p:spPr>
            <a:xfrm>
              <a:off x="2570925" y="149755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4"/>
            <p:cNvSpPr/>
            <p:nvPr/>
          </p:nvSpPr>
          <p:spPr>
            <a:xfrm>
              <a:off x="2570925" y="1417000"/>
              <a:ext cx="239625" cy="25"/>
            </a:xfrm>
            <a:custGeom>
              <a:avLst/>
              <a:gdLst/>
              <a:ahLst/>
              <a:cxnLst/>
              <a:rect l="l" t="t" r="r" b="b"/>
              <a:pathLst>
                <a:path w="9585" h="1" fill="none" extrusionOk="0">
                  <a:moveTo>
                    <a:pt x="9585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4"/>
            <p:cNvSpPr/>
            <p:nvPr/>
          </p:nvSpPr>
          <p:spPr>
            <a:xfrm>
              <a:off x="2570925" y="1336450"/>
              <a:ext cx="159725" cy="25"/>
            </a:xfrm>
            <a:custGeom>
              <a:avLst/>
              <a:gdLst/>
              <a:ahLst/>
              <a:cxnLst/>
              <a:rect l="l" t="t" r="r" b="b"/>
              <a:pathLst>
                <a:path w="6389" h="1" fill="none" extrusionOk="0">
                  <a:moveTo>
                    <a:pt x="6388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4"/>
            <p:cNvSpPr/>
            <p:nvPr/>
          </p:nvSpPr>
          <p:spPr>
            <a:xfrm>
              <a:off x="2568225" y="1255875"/>
              <a:ext cx="79800" cy="25"/>
            </a:xfrm>
            <a:custGeom>
              <a:avLst/>
              <a:gdLst/>
              <a:ahLst/>
              <a:cxnLst/>
              <a:rect l="l" t="t" r="r" b="b"/>
              <a:pathLst>
                <a:path w="3192" h="1" fill="none" extrusionOk="0">
                  <a:moveTo>
                    <a:pt x="3192" y="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4"/>
            <p:cNvSpPr/>
            <p:nvPr/>
          </p:nvSpPr>
          <p:spPr>
            <a:xfrm>
              <a:off x="2687375" y="1732375"/>
              <a:ext cx="208900" cy="208250"/>
            </a:xfrm>
            <a:custGeom>
              <a:avLst/>
              <a:gdLst/>
              <a:ahLst/>
              <a:cxnLst/>
              <a:rect l="l" t="t" r="r" b="b"/>
              <a:pathLst>
                <a:path w="8356" h="8330" extrusionOk="0">
                  <a:moveTo>
                    <a:pt x="1" y="0"/>
                  </a:moveTo>
                  <a:lnTo>
                    <a:pt x="1" y="0"/>
                  </a:lnTo>
                  <a:cubicBezTo>
                    <a:pt x="336" y="362"/>
                    <a:pt x="672" y="718"/>
                    <a:pt x="1018" y="1069"/>
                  </a:cubicBezTo>
                  <a:cubicBezTo>
                    <a:pt x="1359" y="1426"/>
                    <a:pt x="1705" y="1777"/>
                    <a:pt x="2045" y="2128"/>
                  </a:cubicBezTo>
                  <a:cubicBezTo>
                    <a:pt x="2386" y="2479"/>
                    <a:pt x="2732" y="2830"/>
                    <a:pt x="3078" y="3176"/>
                  </a:cubicBezTo>
                  <a:lnTo>
                    <a:pt x="4116" y="4224"/>
                  </a:lnTo>
                  <a:lnTo>
                    <a:pt x="5164" y="5262"/>
                  </a:lnTo>
                  <a:cubicBezTo>
                    <a:pt x="5521" y="5608"/>
                    <a:pt x="5872" y="5949"/>
                    <a:pt x="6223" y="6295"/>
                  </a:cubicBezTo>
                  <a:cubicBezTo>
                    <a:pt x="6574" y="6636"/>
                    <a:pt x="6925" y="6982"/>
                    <a:pt x="7281" y="7317"/>
                  </a:cubicBezTo>
                  <a:cubicBezTo>
                    <a:pt x="7643" y="7653"/>
                    <a:pt x="7994" y="7994"/>
                    <a:pt x="8356" y="8329"/>
                  </a:cubicBezTo>
                  <a:cubicBezTo>
                    <a:pt x="8020" y="7968"/>
                    <a:pt x="7684" y="7612"/>
                    <a:pt x="7338" y="7261"/>
                  </a:cubicBezTo>
                  <a:cubicBezTo>
                    <a:pt x="6997" y="6904"/>
                    <a:pt x="6652" y="6553"/>
                    <a:pt x="6311" y="6202"/>
                  </a:cubicBezTo>
                  <a:cubicBezTo>
                    <a:pt x="5970" y="5846"/>
                    <a:pt x="5624" y="5500"/>
                    <a:pt x="5278" y="5149"/>
                  </a:cubicBezTo>
                  <a:lnTo>
                    <a:pt x="4235" y="4106"/>
                  </a:lnTo>
                  <a:lnTo>
                    <a:pt x="3187" y="3068"/>
                  </a:lnTo>
                  <a:cubicBezTo>
                    <a:pt x="2835" y="2722"/>
                    <a:pt x="2484" y="2381"/>
                    <a:pt x="2133" y="2035"/>
                  </a:cubicBezTo>
                  <a:cubicBezTo>
                    <a:pt x="1782" y="1694"/>
                    <a:pt x="1431" y="1348"/>
                    <a:pt x="1069" y="1012"/>
                  </a:cubicBezTo>
                  <a:cubicBezTo>
                    <a:pt x="713" y="677"/>
                    <a:pt x="362" y="336"/>
                    <a:pt x="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4"/>
            <p:cNvSpPr/>
            <p:nvPr/>
          </p:nvSpPr>
          <p:spPr>
            <a:xfrm>
              <a:off x="2684675" y="1635950"/>
              <a:ext cx="209275" cy="907150"/>
            </a:xfrm>
            <a:custGeom>
              <a:avLst/>
              <a:gdLst/>
              <a:ahLst/>
              <a:cxnLst/>
              <a:rect l="l" t="t" r="r" b="b"/>
              <a:pathLst>
                <a:path w="8371" h="36286" extrusionOk="0">
                  <a:moveTo>
                    <a:pt x="16" y="0"/>
                  </a:moveTo>
                  <a:lnTo>
                    <a:pt x="16" y="217"/>
                  </a:lnTo>
                  <a:lnTo>
                    <a:pt x="0" y="9238"/>
                  </a:lnTo>
                  <a:lnTo>
                    <a:pt x="10" y="18254"/>
                  </a:lnTo>
                  <a:cubicBezTo>
                    <a:pt x="10" y="21259"/>
                    <a:pt x="26" y="24264"/>
                    <a:pt x="41" y="27270"/>
                  </a:cubicBezTo>
                  <a:lnTo>
                    <a:pt x="52" y="29526"/>
                  </a:lnTo>
                  <a:lnTo>
                    <a:pt x="67" y="31778"/>
                  </a:lnTo>
                  <a:lnTo>
                    <a:pt x="109" y="36286"/>
                  </a:lnTo>
                  <a:lnTo>
                    <a:pt x="145" y="31778"/>
                  </a:lnTo>
                  <a:lnTo>
                    <a:pt x="160" y="29526"/>
                  </a:lnTo>
                  <a:lnTo>
                    <a:pt x="171" y="27270"/>
                  </a:lnTo>
                  <a:cubicBezTo>
                    <a:pt x="186" y="24264"/>
                    <a:pt x="202" y="21259"/>
                    <a:pt x="202" y="18254"/>
                  </a:cubicBezTo>
                  <a:lnTo>
                    <a:pt x="212" y="9238"/>
                  </a:lnTo>
                  <a:lnTo>
                    <a:pt x="197" y="435"/>
                  </a:lnTo>
                  <a:lnTo>
                    <a:pt x="197" y="435"/>
                  </a:lnTo>
                  <a:lnTo>
                    <a:pt x="5556" y="5654"/>
                  </a:lnTo>
                  <a:lnTo>
                    <a:pt x="8324" y="8334"/>
                  </a:lnTo>
                  <a:lnTo>
                    <a:pt x="8371" y="8283"/>
                  </a:lnTo>
                  <a:lnTo>
                    <a:pt x="5639" y="5572"/>
                  </a:lnTo>
                  <a:lnTo>
                    <a:pt x="171" y="15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4"/>
            <p:cNvSpPr/>
            <p:nvPr/>
          </p:nvSpPr>
          <p:spPr>
            <a:xfrm>
              <a:off x="2814675" y="1739225"/>
              <a:ext cx="57850" cy="25"/>
            </a:xfrm>
            <a:custGeom>
              <a:avLst/>
              <a:gdLst/>
              <a:ahLst/>
              <a:cxnLst/>
              <a:rect l="l" t="t" r="r" b="b"/>
              <a:pathLst>
                <a:path w="2314" h="1" fill="none" extrusionOk="0">
                  <a:moveTo>
                    <a:pt x="2313" y="0"/>
                  </a:moveTo>
                  <a:lnTo>
                    <a:pt x="0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4"/>
            <p:cNvSpPr/>
            <p:nvPr/>
          </p:nvSpPr>
          <p:spPr>
            <a:xfrm>
              <a:off x="2718225" y="1980875"/>
              <a:ext cx="176375" cy="25"/>
            </a:xfrm>
            <a:custGeom>
              <a:avLst/>
              <a:gdLst/>
              <a:ahLst/>
              <a:cxnLst/>
              <a:rect l="l" t="t" r="r" b="b"/>
              <a:pathLst>
                <a:path w="7055" h="1" fill="none" extrusionOk="0">
                  <a:moveTo>
                    <a:pt x="705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4"/>
            <p:cNvSpPr/>
            <p:nvPr/>
          </p:nvSpPr>
          <p:spPr>
            <a:xfrm>
              <a:off x="2721075" y="2061425"/>
              <a:ext cx="175325" cy="25"/>
            </a:xfrm>
            <a:custGeom>
              <a:avLst/>
              <a:gdLst/>
              <a:ahLst/>
              <a:cxnLst/>
              <a:rect l="l" t="t" r="r" b="b"/>
              <a:pathLst>
                <a:path w="7013" h="1" fill="none" extrusionOk="0">
                  <a:moveTo>
                    <a:pt x="7013" y="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4"/>
            <p:cNvSpPr/>
            <p:nvPr/>
          </p:nvSpPr>
          <p:spPr>
            <a:xfrm>
              <a:off x="1305300" y="860075"/>
              <a:ext cx="8300" cy="74900"/>
            </a:xfrm>
            <a:custGeom>
              <a:avLst/>
              <a:gdLst/>
              <a:ahLst/>
              <a:cxnLst/>
              <a:rect l="l" t="t" r="r" b="b"/>
              <a:pathLst>
                <a:path w="332" h="2996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lnTo>
                    <a:pt x="1" y="2836"/>
                  </a:lnTo>
                  <a:cubicBezTo>
                    <a:pt x="1" y="2924"/>
                    <a:pt x="73" y="2996"/>
                    <a:pt x="166" y="2996"/>
                  </a:cubicBezTo>
                  <a:cubicBezTo>
                    <a:pt x="254" y="2996"/>
                    <a:pt x="326" y="2924"/>
                    <a:pt x="331" y="2836"/>
                  </a:cubicBezTo>
                  <a:lnTo>
                    <a:pt x="331" y="166"/>
                  </a:lnTo>
                  <a:cubicBezTo>
                    <a:pt x="331" y="73"/>
                    <a:pt x="254" y="1"/>
                    <a:pt x="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4"/>
            <p:cNvSpPr/>
            <p:nvPr/>
          </p:nvSpPr>
          <p:spPr>
            <a:xfrm>
              <a:off x="1285025" y="884100"/>
              <a:ext cx="48700" cy="8275"/>
            </a:xfrm>
            <a:custGeom>
              <a:avLst/>
              <a:gdLst/>
              <a:ahLst/>
              <a:cxnLst/>
              <a:rect l="l" t="t" r="r" b="b"/>
              <a:pathLst>
                <a:path w="1948" h="331" extrusionOk="0">
                  <a:moveTo>
                    <a:pt x="166" y="0"/>
                  </a:moveTo>
                  <a:cubicBezTo>
                    <a:pt x="78" y="0"/>
                    <a:pt x="1" y="78"/>
                    <a:pt x="1" y="166"/>
                  </a:cubicBezTo>
                  <a:cubicBezTo>
                    <a:pt x="1" y="259"/>
                    <a:pt x="78" y="331"/>
                    <a:pt x="166" y="331"/>
                  </a:cubicBezTo>
                  <a:lnTo>
                    <a:pt x="1788" y="331"/>
                  </a:lnTo>
                  <a:cubicBezTo>
                    <a:pt x="1875" y="331"/>
                    <a:pt x="1948" y="259"/>
                    <a:pt x="1948" y="166"/>
                  </a:cubicBezTo>
                  <a:cubicBezTo>
                    <a:pt x="1948" y="78"/>
                    <a:pt x="1875" y="0"/>
                    <a:pt x="17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4"/>
            <p:cNvSpPr/>
            <p:nvPr/>
          </p:nvSpPr>
          <p:spPr>
            <a:xfrm>
              <a:off x="1186925" y="940500"/>
              <a:ext cx="245050" cy="335750"/>
            </a:xfrm>
            <a:custGeom>
              <a:avLst/>
              <a:gdLst/>
              <a:ahLst/>
              <a:cxnLst/>
              <a:rect l="l" t="t" r="r" b="b"/>
              <a:pathLst>
                <a:path w="9802" h="13430" extrusionOk="0">
                  <a:moveTo>
                    <a:pt x="4901" y="1"/>
                  </a:moveTo>
                  <a:cubicBezTo>
                    <a:pt x="4901" y="1"/>
                    <a:pt x="4870" y="264"/>
                    <a:pt x="4798" y="667"/>
                  </a:cubicBezTo>
                  <a:cubicBezTo>
                    <a:pt x="4730" y="1075"/>
                    <a:pt x="4627" y="1622"/>
                    <a:pt x="4483" y="2201"/>
                  </a:cubicBezTo>
                  <a:cubicBezTo>
                    <a:pt x="4348" y="2779"/>
                    <a:pt x="4168" y="3352"/>
                    <a:pt x="3940" y="3900"/>
                  </a:cubicBezTo>
                  <a:cubicBezTo>
                    <a:pt x="3718" y="4416"/>
                    <a:pt x="3455" y="4845"/>
                    <a:pt x="3150" y="5067"/>
                  </a:cubicBezTo>
                  <a:cubicBezTo>
                    <a:pt x="2846" y="5289"/>
                    <a:pt x="2495" y="5536"/>
                    <a:pt x="2143" y="5795"/>
                  </a:cubicBezTo>
                  <a:cubicBezTo>
                    <a:pt x="1782" y="6048"/>
                    <a:pt x="1441" y="6327"/>
                    <a:pt x="1116" y="6621"/>
                  </a:cubicBezTo>
                  <a:cubicBezTo>
                    <a:pt x="811" y="6895"/>
                    <a:pt x="543" y="7204"/>
                    <a:pt x="321" y="7540"/>
                  </a:cubicBezTo>
                  <a:cubicBezTo>
                    <a:pt x="119" y="7860"/>
                    <a:pt x="0" y="8191"/>
                    <a:pt x="0" y="8531"/>
                  </a:cubicBezTo>
                  <a:cubicBezTo>
                    <a:pt x="0" y="8862"/>
                    <a:pt x="31" y="9192"/>
                    <a:pt x="99" y="9518"/>
                  </a:cubicBezTo>
                  <a:cubicBezTo>
                    <a:pt x="228" y="10143"/>
                    <a:pt x="475" y="10742"/>
                    <a:pt x="837" y="11268"/>
                  </a:cubicBezTo>
                  <a:cubicBezTo>
                    <a:pt x="1188" y="11790"/>
                    <a:pt x="1637" y="12239"/>
                    <a:pt x="2159" y="12590"/>
                  </a:cubicBezTo>
                  <a:cubicBezTo>
                    <a:pt x="2691" y="12952"/>
                    <a:pt x="3285" y="13199"/>
                    <a:pt x="3909" y="13329"/>
                  </a:cubicBezTo>
                  <a:cubicBezTo>
                    <a:pt x="4237" y="13396"/>
                    <a:pt x="4569" y="13429"/>
                    <a:pt x="4900" y="13429"/>
                  </a:cubicBezTo>
                  <a:cubicBezTo>
                    <a:pt x="5231" y="13429"/>
                    <a:pt x="5562" y="13396"/>
                    <a:pt x="5887" y="13329"/>
                  </a:cubicBezTo>
                  <a:cubicBezTo>
                    <a:pt x="6202" y="13267"/>
                    <a:pt x="6507" y="13169"/>
                    <a:pt x="6806" y="13045"/>
                  </a:cubicBezTo>
                  <a:cubicBezTo>
                    <a:pt x="7679" y="12673"/>
                    <a:pt x="8428" y="12058"/>
                    <a:pt x="8960" y="11268"/>
                  </a:cubicBezTo>
                  <a:cubicBezTo>
                    <a:pt x="9321" y="10742"/>
                    <a:pt x="9569" y="10143"/>
                    <a:pt x="9698" y="9518"/>
                  </a:cubicBezTo>
                  <a:cubicBezTo>
                    <a:pt x="9765" y="9192"/>
                    <a:pt x="9796" y="8862"/>
                    <a:pt x="9801" y="8531"/>
                  </a:cubicBezTo>
                  <a:cubicBezTo>
                    <a:pt x="9801" y="8191"/>
                    <a:pt x="9677" y="7860"/>
                    <a:pt x="9481" y="7540"/>
                  </a:cubicBezTo>
                  <a:cubicBezTo>
                    <a:pt x="9259" y="7204"/>
                    <a:pt x="8990" y="6895"/>
                    <a:pt x="8686" y="6621"/>
                  </a:cubicBezTo>
                  <a:cubicBezTo>
                    <a:pt x="8361" y="6327"/>
                    <a:pt x="8020" y="6048"/>
                    <a:pt x="7663" y="5790"/>
                  </a:cubicBezTo>
                  <a:cubicBezTo>
                    <a:pt x="7307" y="5531"/>
                    <a:pt x="6961" y="5289"/>
                    <a:pt x="6651" y="5067"/>
                  </a:cubicBezTo>
                  <a:cubicBezTo>
                    <a:pt x="6347" y="4845"/>
                    <a:pt x="6083" y="4416"/>
                    <a:pt x="5861" y="3900"/>
                  </a:cubicBezTo>
                  <a:cubicBezTo>
                    <a:pt x="5634" y="3347"/>
                    <a:pt x="5453" y="2779"/>
                    <a:pt x="5314" y="2201"/>
                  </a:cubicBezTo>
                  <a:cubicBezTo>
                    <a:pt x="5174" y="1622"/>
                    <a:pt x="5071" y="1075"/>
                    <a:pt x="4999" y="667"/>
                  </a:cubicBezTo>
                  <a:cubicBezTo>
                    <a:pt x="4932" y="264"/>
                    <a:pt x="4901" y="1"/>
                    <a:pt x="49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4"/>
            <p:cNvSpPr/>
            <p:nvPr/>
          </p:nvSpPr>
          <p:spPr>
            <a:xfrm>
              <a:off x="1137100" y="1021575"/>
              <a:ext cx="242325" cy="242475"/>
            </a:xfrm>
            <a:custGeom>
              <a:avLst/>
              <a:gdLst/>
              <a:ahLst/>
              <a:cxnLst/>
              <a:rect l="l" t="t" r="r" b="b"/>
              <a:pathLst>
                <a:path w="9693" h="9699" extrusionOk="0">
                  <a:moveTo>
                    <a:pt x="8267" y="1"/>
                  </a:moveTo>
                  <a:lnTo>
                    <a:pt x="0" y="8273"/>
                  </a:lnTo>
                  <a:lnTo>
                    <a:pt x="1420" y="9698"/>
                  </a:lnTo>
                  <a:lnTo>
                    <a:pt x="9693" y="1426"/>
                  </a:lnTo>
                  <a:lnTo>
                    <a:pt x="82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4"/>
            <p:cNvSpPr/>
            <p:nvPr/>
          </p:nvSpPr>
          <p:spPr>
            <a:xfrm>
              <a:off x="1208475" y="1093100"/>
              <a:ext cx="242350" cy="242325"/>
            </a:xfrm>
            <a:custGeom>
              <a:avLst/>
              <a:gdLst/>
              <a:ahLst/>
              <a:cxnLst/>
              <a:rect l="l" t="t" r="r" b="b"/>
              <a:pathLst>
                <a:path w="9694" h="9693" extrusionOk="0">
                  <a:moveTo>
                    <a:pt x="8273" y="0"/>
                  </a:moveTo>
                  <a:lnTo>
                    <a:pt x="1" y="8268"/>
                  </a:lnTo>
                  <a:lnTo>
                    <a:pt x="1426" y="9693"/>
                  </a:lnTo>
                  <a:lnTo>
                    <a:pt x="9693" y="1426"/>
                  </a:lnTo>
                  <a:lnTo>
                    <a:pt x="827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4"/>
            <p:cNvSpPr/>
            <p:nvPr/>
          </p:nvSpPr>
          <p:spPr>
            <a:xfrm>
              <a:off x="1285425" y="940500"/>
              <a:ext cx="48050" cy="97500"/>
            </a:xfrm>
            <a:custGeom>
              <a:avLst/>
              <a:gdLst/>
              <a:ahLst/>
              <a:cxnLst/>
              <a:rect l="l" t="t" r="r" b="b"/>
              <a:pathLst>
                <a:path w="1922" h="3900" extrusionOk="0">
                  <a:moveTo>
                    <a:pt x="961" y="1"/>
                  </a:moveTo>
                  <a:cubicBezTo>
                    <a:pt x="961" y="1"/>
                    <a:pt x="930" y="259"/>
                    <a:pt x="858" y="667"/>
                  </a:cubicBezTo>
                  <a:cubicBezTo>
                    <a:pt x="790" y="1070"/>
                    <a:pt x="687" y="1622"/>
                    <a:pt x="543" y="2201"/>
                  </a:cubicBezTo>
                  <a:cubicBezTo>
                    <a:pt x="408" y="2779"/>
                    <a:pt x="228" y="3347"/>
                    <a:pt x="0" y="3900"/>
                  </a:cubicBezTo>
                  <a:lnTo>
                    <a:pt x="1921" y="3900"/>
                  </a:lnTo>
                  <a:cubicBezTo>
                    <a:pt x="1694" y="3347"/>
                    <a:pt x="1513" y="2779"/>
                    <a:pt x="1374" y="2201"/>
                  </a:cubicBezTo>
                  <a:cubicBezTo>
                    <a:pt x="1234" y="1622"/>
                    <a:pt x="1131" y="1070"/>
                    <a:pt x="1059" y="667"/>
                  </a:cubicBezTo>
                  <a:cubicBezTo>
                    <a:pt x="992" y="259"/>
                    <a:pt x="961" y="1"/>
                    <a:pt x="9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4"/>
            <p:cNvSpPr/>
            <p:nvPr/>
          </p:nvSpPr>
          <p:spPr>
            <a:xfrm>
              <a:off x="1288900" y="925675"/>
              <a:ext cx="35925" cy="30700"/>
            </a:xfrm>
            <a:custGeom>
              <a:avLst/>
              <a:gdLst/>
              <a:ahLst/>
              <a:cxnLst/>
              <a:rect l="l" t="t" r="r" b="b"/>
              <a:pathLst>
                <a:path w="1437" h="1228" extrusionOk="0">
                  <a:moveTo>
                    <a:pt x="822" y="0"/>
                  </a:moveTo>
                  <a:cubicBezTo>
                    <a:pt x="274" y="0"/>
                    <a:pt x="1" y="661"/>
                    <a:pt x="388" y="1048"/>
                  </a:cubicBezTo>
                  <a:cubicBezTo>
                    <a:pt x="513" y="1172"/>
                    <a:pt x="667" y="1228"/>
                    <a:pt x="818" y="1228"/>
                  </a:cubicBezTo>
                  <a:cubicBezTo>
                    <a:pt x="1134" y="1228"/>
                    <a:pt x="1436" y="985"/>
                    <a:pt x="1436" y="615"/>
                  </a:cubicBezTo>
                  <a:cubicBezTo>
                    <a:pt x="1436" y="274"/>
                    <a:pt x="1157" y="0"/>
                    <a:pt x="82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4"/>
            <p:cNvSpPr/>
            <p:nvPr/>
          </p:nvSpPr>
          <p:spPr>
            <a:xfrm>
              <a:off x="1199175" y="1493675"/>
              <a:ext cx="220525" cy="462175"/>
            </a:xfrm>
            <a:custGeom>
              <a:avLst/>
              <a:gdLst/>
              <a:ahLst/>
              <a:cxnLst/>
              <a:rect l="l" t="t" r="r" b="b"/>
              <a:pathLst>
                <a:path w="8821" h="18487" extrusionOk="0">
                  <a:moveTo>
                    <a:pt x="1" y="1"/>
                  </a:moveTo>
                  <a:lnTo>
                    <a:pt x="1" y="18487"/>
                  </a:lnTo>
                  <a:lnTo>
                    <a:pt x="8821" y="18487"/>
                  </a:lnTo>
                  <a:lnTo>
                    <a:pt x="882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4"/>
            <p:cNvSpPr/>
            <p:nvPr/>
          </p:nvSpPr>
          <p:spPr>
            <a:xfrm>
              <a:off x="1199175" y="1493675"/>
              <a:ext cx="220525" cy="7125"/>
            </a:xfrm>
            <a:custGeom>
              <a:avLst/>
              <a:gdLst/>
              <a:ahLst/>
              <a:cxnLst/>
              <a:rect l="l" t="t" r="r" b="b"/>
              <a:pathLst>
                <a:path w="8821" h="285" extrusionOk="0">
                  <a:moveTo>
                    <a:pt x="1" y="1"/>
                  </a:moveTo>
                  <a:lnTo>
                    <a:pt x="1" y="285"/>
                  </a:lnTo>
                  <a:lnTo>
                    <a:pt x="8821" y="285"/>
                  </a:lnTo>
                  <a:lnTo>
                    <a:pt x="882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4"/>
            <p:cNvSpPr/>
            <p:nvPr/>
          </p:nvSpPr>
          <p:spPr>
            <a:xfrm>
              <a:off x="1291500" y="1565700"/>
              <a:ext cx="35900" cy="109000"/>
            </a:xfrm>
            <a:custGeom>
              <a:avLst/>
              <a:gdLst/>
              <a:ahLst/>
              <a:cxnLst/>
              <a:rect l="l" t="t" r="r" b="b"/>
              <a:pathLst>
                <a:path w="1436" h="4360" extrusionOk="0">
                  <a:moveTo>
                    <a:pt x="232" y="1"/>
                  </a:moveTo>
                  <a:cubicBezTo>
                    <a:pt x="103" y="6"/>
                    <a:pt x="0" y="109"/>
                    <a:pt x="0" y="239"/>
                  </a:cubicBezTo>
                  <a:lnTo>
                    <a:pt x="0" y="4359"/>
                  </a:lnTo>
                  <a:lnTo>
                    <a:pt x="1436" y="4359"/>
                  </a:lnTo>
                  <a:lnTo>
                    <a:pt x="1436" y="239"/>
                  </a:lnTo>
                  <a:cubicBezTo>
                    <a:pt x="1436" y="109"/>
                    <a:pt x="1332" y="1"/>
                    <a:pt x="1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4"/>
            <p:cNvSpPr/>
            <p:nvPr/>
          </p:nvSpPr>
          <p:spPr>
            <a:xfrm>
              <a:off x="1291350" y="1674675"/>
              <a:ext cx="36050" cy="25"/>
            </a:xfrm>
            <a:custGeom>
              <a:avLst/>
              <a:gdLst/>
              <a:ahLst/>
              <a:cxnLst/>
              <a:rect l="l" t="t" r="r" b="b"/>
              <a:pathLst>
                <a:path w="1442" h="1" fill="none" extrusionOk="0">
                  <a:moveTo>
                    <a:pt x="1442" y="0"/>
                  </a:moveTo>
                  <a:lnTo>
                    <a:pt x="1" y="0"/>
                  </a:ln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4"/>
            <p:cNvSpPr/>
            <p:nvPr/>
          </p:nvSpPr>
          <p:spPr>
            <a:xfrm>
              <a:off x="1218300" y="1235625"/>
              <a:ext cx="182300" cy="212000"/>
            </a:xfrm>
            <a:custGeom>
              <a:avLst/>
              <a:gdLst/>
              <a:ahLst/>
              <a:cxnLst/>
              <a:rect l="l" t="t" r="r" b="b"/>
              <a:pathLst>
                <a:path w="7292" h="8480" extrusionOk="0">
                  <a:moveTo>
                    <a:pt x="0" y="0"/>
                  </a:moveTo>
                  <a:lnTo>
                    <a:pt x="0" y="8479"/>
                  </a:lnTo>
                  <a:lnTo>
                    <a:pt x="7291" y="8479"/>
                  </a:lnTo>
                  <a:lnTo>
                    <a:pt x="729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4"/>
            <p:cNvSpPr/>
            <p:nvPr/>
          </p:nvSpPr>
          <p:spPr>
            <a:xfrm>
              <a:off x="1169225" y="1447325"/>
              <a:ext cx="280425" cy="46375"/>
            </a:xfrm>
            <a:custGeom>
              <a:avLst/>
              <a:gdLst/>
              <a:ahLst/>
              <a:cxnLst/>
              <a:rect l="l" t="t" r="r" b="b"/>
              <a:pathLst>
                <a:path w="11217" h="1855" extrusionOk="0">
                  <a:moveTo>
                    <a:pt x="1" y="1"/>
                  </a:moveTo>
                  <a:lnTo>
                    <a:pt x="1199" y="1855"/>
                  </a:lnTo>
                  <a:lnTo>
                    <a:pt x="10019" y="1855"/>
                  </a:lnTo>
                  <a:lnTo>
                    <a:pt x="112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4"/>
            <p:cNvSpPr/>
            <p:nvPr/>
          </p:nvSpPr>
          <p:spPr>
            <a:xfrm>
              <a:off x="1169225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2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3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4"/>
            <p:cNvSpPr/>
            <p:nvPr/>
          </p:nvSpPr>
          <p:spPr>
            <a:xfrm>
              <a:off x="1249150" y="1380200"/>
              <a:ext cx="80700" cy="67425"/>
            </a:xfrm>
            <a:custGeom>
              <a:avLst/>
              <a:gdLst/>
              <a:ahLst/>
              <a:cxnLst/>
              <a:rect l="l" t="t" r="r" b="b"/>
              <a:pathLst>
                <a:path w="3228" h="2697" extrusionOk="0">
                  <a:moveTo>
                    <a:pt x="1617" y="1"/>
                  </a:moveTo>
                  <a:cubicBezTo>
                    <a:pt x="723" y="1"/>
                    <a:pt x="0" y="724"/>
                    <a:pt x="0" y="1612"/>
                  </a:cubicBezTo>
                  <a:lnTo>
                    <a:pt x="0" y="2696"/>
                  </a:lnTo>
                  <a:lnTo>
                    <a:pt x="3223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4"/>
            <p:cNvSpPr/>
            <p:nvPr/>
          </p:nvSpPr>
          <p:spPr>
            <a:xfrm>
              <a:off x="132905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7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4"/>
            <p:cNvSpPr/>
            <p:nvPr/>
          </p:nvSpPr>
          <p:spPr>
            <a:xfrm>
              <a:off x="1258175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20" y="2412"/>
                    <a:pt x="264" y="2412"/>
                  </a:cubicBezTo>
                  <a:cubicBezTo>
                    <a:pt x="409" y="2412"/>
                    <a:pt x="528" y="2293"/>
                    <a:pt x="528" y="2143"/>
                  </a:cubicBezTo>
                  <a:lnTo>
                    <a:pt x="528" y="269"/>
                  </a:lnTo>
                  <a:cubicBezTo>
                    <a:pt x="528" y="119"/>
                    <a:pt x="409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4"/>
            <p:cNvSpPr/>
            <p:nvPr/>
          </p:nvSpPr>
          <p:spPr>
            <a:xfrm>
              <a:off x="1302850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4"/>
            <p:cNvSpPr/>
            <p:nvPr/>
          </p:nvSpPr>
          <p:spPr>
            <a:xfrm>
              <a:off x="1347375" y="126957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9" y="0"/>
                  </a:moveTo>
                  <a:cubicBezTo>
                    <a:pt x="120" y="0"/>
                    <a:pt x="1" y="119"/>
                    <a:pt x="6" y="269"/>
                  </a:cubicBezTo>
                  <a:lnTo>
                    <a:pt x="6" y="2143"/>
                  </a:lnTo>
                  <a:cubicBezTo>
                    <a:pt x="1" y="2293"/>
                    <a:pt x="120" y="2412"/>
                    <a:pt x="269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4"/>
            <p:cNvSpPr/>
            <p:nvPr/>
          </p:nvSpPr>
          <p:spPr>
            <a:xfrm>
              <a:off x="1212475" y="1798975"/>
              <a:ext cx="149650" cy="229950"/>
            </a:xfrm>
            <a:custGeom>
              <a:avLst/>
              <a:gdLst/>
              <a:ahLst/>
              <a:cxnLst/>
              <a:rect l="l" t="t" r="r" b="b"/>
              <a:pathLst>
                <a:path w="5986" h="9198" extrusionOk="0">
                  <a:moveTo>
                    <a:pt x="5986" y="1"/>
                  </a:moveTo>
                  <a:lnTo>
                    <a:pt x="1" y="3471"/>
                  </a:lnTo>
                  <a:lnTo>
                    <a:pt x="1" y="9197"/>
                  </a:lnTo>
                  <a:lnTo>
                    <a:pt x="5986" y="5733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4"/>
            <p:cNvSpPr/>
            <p:nvPr/>
          </p:nvSpPr>
          <p:spPr>
            <a:xfrm>
              <a:off x="1212475" y="180582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5"/>
                  </a:lnTo>
                  <a:lnTo>
                    <a:pt x="1" y="5169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4"/>
            <p:cNvSpPr/>
            <p:nvPr/>
          </p:nvSpPr>
          <p:spPr>
            <a:xfrm>
              <a:off x="1212475" y="179897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71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4"/>
            <p:cNvSpPr/>
            <p:nvPr/>
          </p:nvSpPr>
          <p:spPr>
            <a:xfrm>
              <a:off x="1214150" y="1769800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4"/>
            <p:cNvSpPr/>
            <p:nvPr/>
          </p:nvSpPr>
          <p:spPr>
            <a:xfrm>
              <a:off x="1212475" y="176502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4"/>
            <p:cNvSpPr/>
            <p:nvPr/>
          </p:nvSpPr>
          <p:spPr>
            <a:xfrm>
              <a:off x="1212475" y="1925750"/>
              <a:ext cx="149650" cy="220400"/>
            </a:xfrm>
            <a:custGeom>
              <a:avLst/>
              <a:gdLst/>
              <a:ahLst/>
              <a:cxnLst/>
              <a:rect l="l" t="t" r="r" b="b"/>
              <a:pathLst>
                <a:path w="5986" h="8816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8815"/>
                  </a:lnTo>
                  <a:lnTo>
                    <a:pt x="1452" y="6264"/>
                  </a:lnTo>
                  <a:cubicBezTo>
                    <a:pt x="1653" y="5908"/>
                    <a:pt x="1948" y="5608"/>
                    <a:pt x="2304" y="5402"/>
                  </a:cubicBezTo>
                  <a:lnTo>
                    <a:pt x="5986" y="3274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4"/>
            <p:cNvSpPr/>
            <p:nvPr/>
          </p:nvSpPr>
          <p:spPr>
            <a:xfrm>
              <a:off x="1212475" y="1925750"/>
              <a:ext cx="149650" cy="86650"/>
            </a:xfrm>
            <a:custGeom>
              <a:avLst/>
              <a:gdLst/>
              <a:ahLst/>
              <a:cxnLst/>
              <a:rect l="l" t="t" r="r" b="b"/>
              <a:pathLst>
                <a:path w="5986" h="3466" fill="none" extrusionOk="0">
                  <a:moveTo>
                    <a:pt x="5986" y="1"/>
                  </a:moveTo>
                  <a:lnTo>
                    <a:pt x="1" y="3466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4"/>
            <p:cNvSpPr/>
            <p:nvPr/>
          </p:nvSpPr>
          <p:spPr>
            <a:xfrm>
              <a:off x="1120950" y="1573200"/>
              <a:ext cx="7650" cy="68575"/>
            </a:xfrm>
            <a:custGeom>
              <a:avLst/>
              <a:gdLst/>
              <a:ahLst/>
              <a:cxnLst/>
              <a:rect l="l" t="t" r="r" b="b"/>
              <a:pathLst>
                <a:path w="306" h="2743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lnTo>
                    <a:pt x="1" y="2742"/>
                  </a:lnTo>
                  <a:lnTo>
                    <a:pt x="305" y="2742"/>
                  </a:lnTo>
                  <a:lnTo>
                    <a:pt x="305" y="150"/>
                  </a:lnTo>
                  <a:cubicBezTo>
                    <a:pt x="305" y="68"/>
                    <a:pt x="233" y="0"/>
                    <a:pt x="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4"/>
            <p:cNvSpPr/>
            <p:nvPr/>
          </p:nvSpPr>
          <p:spPr>
            <a:xfrm>
              <a:off x="1102500" y="1595275"/>
              <a:ext cx="44550" cy="7500"/>
            </a:xfrm>
            <a:custGeom>
              <a:avLst/>
              <a:gdLst/>
              <a:ahLst/>
              <a:cxnLst/>
              <a:rect l="l" t="t" r="r" b="b"/>
              <a:pathLst>
                <a:path w="1782" h="300" extrusionOk="0">
                  <a:moveTo>
                    <a:pt x="150" y="0"/>
                  </a:moveTo>
                  <a:cubicBezTo>
                    <a:pt x="67" y="0"/>
                    <a:pt x="0" y="62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2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4"/>
            <p:cNvSpPr/>
            <p:nvPr/>
          </p:nvSpPr>
          <p:spPr>
            <a:xfrm>
              <a:off x="1258175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528" y="0"/>
                  </a:moveTo>
                  <a:cubicBezTo>
                    <a:pt x="528" y="150"/>
                    <a:pt x="409" y="269"/>
                    <a:pt x="264" y="269"/>
                  </a:cubicBezTo>
                  <a:lnTo>
                    <a:pt x="264" y="269"/>
                  </a:lnTo>
                  <a:cubicBezTo>
                    <a:pt x="120" y="269"/>
                    <a:pt x="1" y="150"/>
                    <a:pt x="1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4"/>
            <p:cNvSpPr/>
            <p:nvPr/>
          </p:nvSpPr>
          <p:spPr>
            <a:xfrm>
              <a:off x="1302850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527" y="0"/>
                  </a:moveTo>
                  <a:cubicBezTo>
                    <a:pt x="527" y="150"/>
                    <a:pt x="408" y="269"/>
                    <a:pt x="264" y="269"/>
                  </a:cubicBezTo>
                  <a:lnTo>
                    <a:pt x="264" y="269"/>
                  </a:lnTo>
                  <a:cubicBezTo>
                    <a:pt x="119" y="269"/>
                    <a:pt x="0" y="150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4"/>
            <p:cNvSpPr/>
            <p:nvPr/>
          </p:nvSpPr>
          <p:spPr>
            <a:xfrm>
              <a:off x="1347375" y="1323150"/>
              <a:ext cx="13325" cy="6725"/>
            </a:xfrm>
            <a:custGeom>
              <a:avLst/>
              <a:gdLst/>
              <a:ahLst/>
              <a:cxnLst/>
              <a:rect l="l" t="t" r="r" b="b"/>
              <a:pathLst>
                <a:path w="533" h="269" fill="none" extrusionOk="0">
                  <a:moveTo>
                    <a:pt x="533" y="0"/>
                  </a:moveTo>
                  <a:cubicBezTo>
                    <a:pt x="533" y="150"/>
                    <a:pt x="414" y="269"/>
                    <a:pt x="269" y="269"/>
                  </a:cubicBezTo>
                  <a:lnTo>
                    <a:pt x="269" y="269"/>
                  </a:lnTo>
                  <a:cubicBezTo>
                    <a:pt x="120" y="269"/>
                    <a:pt x="1" y="150"/>
                    <a:pt x="6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4"/>
            <p:cNvSpPr/>
            <p:nvPr/>
          </p:nvSpPr>
          <p:spPr>
            <a:xfrm>
              <a:off x="958950" y="1954925"/>
              <a:ext cx="113625" cy="174575"/>
            </a:xfrm>
            <a:custGeom>
              <a:avLst/>
              <a:gdLst/>
              <a:ahLst/>
              <a:cxnLst/>
              <a:rect l="l" t="t" r="r" b="b"/>
              <a:pathLst>
                <a:path w="4545" h="6983" extrusionOk="0">
                  <a:moveTo>
                    <a:pt x="4544" y="1"/>
                  </a:moveTo>
                  <a:lnTo>
                    <a:pt x="0" y="2634"/>
                  </a:lnTo>
                  <a:lnTo>
                    <a:pt x="0" y="6982"/>
                  </a:lnTo>
                  <a:lnTo>
                    <a:pt x="4544" y="4349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4"/>
            <p:cNvSpPr/>
            <p:nvPr/>
          </p:nvSpPr>
          <p:spPr>
            <a:xfrm>
              <a:off x="958950" y="1949775"/>
              <a:ext cx="113625" cy="108200"/>
            </a:xfrm>
            <a:custGeom>
              <a:avLst/>
              <a:gdLst/>
              <a:ahLst/>
              <a:cxnLst/>
              <a:rect l="l" t="t" r="r" b="b"/>
              <a:pathLst>
                <a:path w="4545" h="4328" extrusionOk="0">
                  <a:moveTo>
                    <a:pt x="4544" y="0"/>
                  </a:moveTo>
                  <a:lnTo>
                    <a:pt x="0" y="1110"/>
                  </a:lnTo>
                  <a:lnTo>
                    <a:pt x="0" y="4327"/>
                  </a:lnTo>
                  <a:lnTo>
                    <a:pt x="4544" y="1699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4"/>
            <p:cNvSpPr/>
            <p:nvPr/>
          </p:nvSpPr>
          <p:spPr>
            <a:xfrm>
              <a:off x="958950" y="1944850"/>
              <a:ext cx="113625" cy="108225"/>
            </a:xfrm>
            <a:custGeom>
              <a:avLst/>
              <a:gdLst/>
              <a:ahLst/>
              <a:cxnLst/>
              <a:rect l="l" t="t" r="r" b="b"/>
              <a:pathLst>
                <a:path w="4545" h="4329" extrusionOk="0">
                  <a:moveTo>
                    <a:pt x="4544" y="1"/>
                  </a:moveTo>
                  <a:lnTo>
                    <a:pt x="0" y="1111"/>
                  </a:lnTo>
                  <a:lnTo>
                    <a:pt x="0" y="4328"/>
                  </a:lnTo>
                  <a:lnTo>
                    <a:pt x="4544" y="1700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4"/>
            <p:cNvSpPr/>
            <p:nvPr/>
          </p:nvSpPr>
          <p:spPr>
            <a:xfrm>
              <a:off x="958950" y="1920975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4544" y="1"/>
                  </a:moveTo>
                  <a:lnTo>
                    <a:pt x="0" y="1116"/>
                  </a:lnTo>
                  <a:lnTo>
                    <a:pt x="0" y="2407"/>
                  </a:lnTo>
                  <a:lnTo>
                    <a:pt x="4544" y="1297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4"/>
            <p:cNvSpPr/>
            <p:nvPr/>
          </p:nvSpPr>
          <p:spPr>
            <a:xfrm>
              <a:off x="958950" y="2051225"/>
              <a:ext cx="113625" cy="167200"/>
            </a:xfrm>
            <a:custGeom>
              <a:avLst/>
              <a:gdLst/>
              <a:ahLst/>
              <a:cxnLst/>
              <a:rect l="l" t="t" r="r" b="b"/>
              <a:pathLst>
                <a:path w="4545" h="6688" extrusionOk="0">
                  <a:moveTo>
                    <a:pt x="4544" y="1"/>
                  </a:moveTo>
                  <a:lnTo>
                    <a:pt x="0" y="2629"/>
                  </a:lnTo>
                  <a:lnTo>
                    <a:pt x="0" y="6688"/>
                  </a:lnTo>
                  <a:lnTo>
                    <a:pt x="1105" y="4751"/>
                  </a:lnTo>
                  <a:cubicBezTo>
                    <a:pt x="1255" y="4483"/>
                    <a:pt x="1482" y="4256"/>
                    <a:pt x="1751" y="4101"/>
                  </a:cubicBezTo>
                  <a:lnTo>
                    <a:pt x="4544" y="2479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4"/>
            <p:cNvSpPr/>
            <p:nvPr/>
          </p:nvSpPr>
          <p:spPr>
            <a:xfrm>
              <a:off x="958950" y="2051225"/>
              <a:ext cx="113625" cy="65750"/>
            </a:xfrm>
            <a:custGeom>
              <a:avLst/>
              <a:gdLst/>
              <a:ahLst/>
              <a:cxnLst/>
              <a:rect l="l" t="t" r="r" b="b"/>
              <a:pathLst>
                <a:path w="4545" h="2630" fill="none" extrusionOk="0">
                  <a:moveTo>
                    <a:pt x="4544" y="1"/>
                  </a:moveTo>
                  <a:lnTo>
                    <a:pt x="0" y="2629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4"/>
            <p:cNvSpPr/>
            <p:nvPr/>
          </p:nvSpPr>
          <p:spPr>
            <a:xfrm>
              <a:off x="958950" y="1916600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4544" y="0"/>
                  </a:moveTo>
                  <a:lnTo>
                    <a:pt x="0" y="1115"/>
                  </a:lnTo>
                  <a:lnTo>
                    <a:pt x="0" y="2406"/>
                  </a:lnTo>
                  <a:lnTo>
                    <a:pt x="4544" y="1291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4"/>
            <p:cNvSpPr/>
            <p:nvPr/>
          </p:nvSpPr>
          <p:spPr>
            <a:xfrm>
              <a:off x="803900" y="1942275"/>
              <a:ext cx="27525" cy="33975"/>
            </a:xfrm>
            <a:custGeom>
              <a:avLst/>
              <a:gdLst/>
              <a:ahLst/>
              <a:cxnLst/>
              <a:rect l="l" t="t" r="r" b="b"/>
              <a:pathLst>
                <a:path w="1101" h="1359" extrusionOk="0">
                  <a:moveTo>
                    <a:pt x="1100" y="1"/>
                  </a:moveTo>
                  <a:lnTo>
                    <a:pt x="114" y="1054"/>
                  </a:lnTo>
                  <a:cubicBezTo>
                    <a:pt x="1" y="1168"/>
                    <a:pt x="83" y="1359"/>
                    <a:pt x="243" y="1359"/>
                  </a:cubicBezTo>
                  <a:lnTo>
                    <a:pt x="1100" y="1359"/>
                  </a:lnTo>
                  <a:lnTo>
                    <a:pt x="110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4"/>
            <p:cNvSpPr/>
            <p:nvPr/>
          </p:nvSpPr>
          <p:spPr>
            <a:xfrm>
              <a:off x="822375" y="1943700"/>
              <a:ext cx="141500" cy="290350"/>
            </a:xfrm>
            <a:custGeom>
              <a:avLst/>
              <a:gdLst/>
              <a:ahLst/>
              <a:cxnLst/>
              <a:rect l="l" t="t" r="r" b="b"/>
              <a:pathLst>
                <a:path w="5660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5659" y="11614"/>
                  </a:lnTo>
                  <a:lnTo>
                    <a:pt x="56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4"/>
            <p:cNvSpPr/>
            <p:nvPr/>
          </p:nvSpPr>
          <p:spPr>
            <a:xfrm>
              <a:off x="822375" y="1943700"/>
              <a:ext cx="18850" cy="290350"/>
            </a:xfrm>
            <a:custGeom>
              <a:avLst/>
              <a:gdLst/>
              <a:ahLst/>
              <a:cxnLst/>
              <a:rect l="l" t="t" r="r" b="b"/>
              <a:pathLst>
                <a:path w="754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754" y="11614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4"/>
            <p:cNvSpPr/>
            <p:nvPr/>
          </p:nvSpPr>
          <p:spPr>
            <a:xfrm>
              <a:off x="841200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4"/>
            <p:cNvSpPr/>
            <p:nvPr/>
          </p:nvSpPr>
          <p:spPr>
            <a:xfrm>
              <a:off x="944875" y="1943700"/>
              <a:ext cx="18875" cy="290350"/>
            </a:xfrm>
            <a:custGeom>
              <a:avLst/>
              <a:gdLst/>
              <a:ahLst/>
              <a:cxnLst/>
              <a:rect l="l" t="t" r="r" b="b"/>
              <a:pathLst>
                <a:path w="755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754" y="11614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4"/>
            <p:cNvSpPr/>
            <p:nvPr/>
          </p:nvSpPr>
          <p:spPr>
            <a:xfrm>
              <a:off x="9448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11619"/>
                  </a:moveTo>
                  <a:lnTo>
                    <a:pt x="0" y="0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4"/>
            <p:cNvSpPr/>
            <p:nvPr/>
          </p:nvSpPr>
          <p:spPr>
            <a:xfrm>
              <a:off x="890275" y="1751475"/>
              <a:ext cx="5700" cy="52050"/>
            </a:xfrm>
            <a:custGeom>
              <a:avLst/>
              <a:gdLst/>
              <a:ahLst/>
              <a:cxnLst/>
              <a:rect l="l" t="t" r="r" b="b"/>
              <a:pathLst>
                <a:path w="228" h="2082" extrusionOk="0">
                  <a:moveTo>
                    <a:pt x="114" y="1"/>
                  </a:moveTo>
                  <a:cubicBezTo>
                    <a:pt x="47" y="1"/>
                    <a:pt x="0" y="52"/>
                    <a:pt x="0" y="114"/>
                  </a:cubicBezTo>
                  <a:lnTo>
                    <a:pt x="0" y="1968"/>
                  </a:lnTo>
                  <a:cubicBezTo>
                    <a:pt x="0" y="2030"/>
                    <a:pt x="47" y="2082"/>
                    <a:pt x="114" y="2082"/>
                  </a:cubicBezTo>
                  <a:cubicBezTo>
                    <a:pt x="176" y="2082"/>
                    <a:pt x="227" y="2030"/>
                    <a:pt x="227" y="1968"/>
                  </a:cubicBezTo>
                  <a:lnTo>
                    <a:pt x="227" y="114"/>
                  </a:lnTo>
                  <a:cubicBezTo>
                    <a:pt x="227" y="52"/>
                    <a:pt x="176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4"/>
            <p:cNvSpPr/>
            <p:nvPr/>
          </p:nvSpPr>
          <p:spPr>
            <a:xfrm>
              <a:off x="876200" y="1768250"/>
              <a:ext cx="33725" cy="5725"/>
            </a:xfrm>
            <a:custGeom>
              <a:avLst/>
              <a:gdLst/>
              <a:ahLst/>
              <a:cxnLst/>
              <a:rect l="l" t="t" r="r" b="b"/>
              <a:pathLst>
                <a:path w="1349" h="229" extrusionOk="0">
                  <a:moveTo>
                    <a:pt x="114" y="1"/>
                  </a:moveTo>
                  <a:cubicBezTo>
                    <a:pt x="52" y="1"/>
                    <a:pt x="0" y="53"/>
                    <a:pt x="0" y="114"/>
                  </a:cubicBezTo>
                  <a:cubicBezTo>
                    <a:pt x="0" y="176"/>
                    <a:pt x="52" y="228"/>
                    <a:pt x="114" y="228"/>
                  </a:cubicBezTo>
                  <a:lnTo>
                    <a:pt x="1234" y="228"/>
                  </a:lnTo>
                  <a:cubicBezTo>
                    <a:pt x="1296" y="228"/>
                    <a:pt x="1348" y="176"/>
                    <a:pt x="1348" y="114"/>
                  </a:cubicBezTo>
                  <a:cubicBezTo>
                    <a:pt x="1348" y="53"/>
                    <a:pt x="1296" y="1"/>
                    <a:pt x="1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4"/>
            <p:cNvSpPr/>
            <p:nvPr/>
          </p:nvSpPr>
          <p:spPr>
            <a:xfrm>
              <a:off x="841200" y="2041425"/>
              <a:ext cx="53750" cy="162550"/>
            </a:xfrm>
            <a:custGeom>
              <a:avLst/>
              <a:gdLst/>
              <a:ahLst/>
              <a:cxnLst/>
              <a:rect l="l" t="t" r="r" b="b"/>
              <a:pathLst>
                <a:path w="2150" h="6502" extrusionOk="0">
                  <a:moveTo>
                    <a:pt x="1075" y="0"/>
                  </a:moveTo>
                  <a:cubicBezTo>
                    <a:pt x="481" y="0"/>
                    <a:pt x="1" y="481"/>
                    <a:pt x="1" y="1074"/>
                  </a:cubicBezTo>
                  <a:lnTo>
                    <a:pt x="1" y="6502"/>
                  </a:lnTo>
                  <a:lnTo>
                    <a:pt x="2149" y="6502"/>
                  </a:lnTo>
                  <a:lnTo>
                    <a:pt x="2149" y="1074"/>
                  </a:lnTo>
                  <a:cubicBezTo>
                    <a:pt x="2149" y="481"/>
                    <a:pt x="1669" y="0"/>
                    <a:pt x="10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4"/>
            <p:cNvSpPr/>
            <p:nvPr/>
          </p:nvSpPr>
          <p:spPr>
            <a:xfrm>
              <a:off x="891300" y="2041425"/>
              <a:ext cx="53600" cy="162550"/>
            </a:xfrm>
            <a:custGeom>
              <a:avLst/>
              <a:gdLst/>
              <a:ahLst/>
              <a:cxnLst/>
              <a:rect l="l" t="t" r="r" b="b"/>
              <a:pathLst>
                <a:path w="2144" h="6502" extrusionOk="0">
                  <a:moveTo>
                    <a:pt x="352" y="0"/>
                  </a:moveTo>
                  <a:cubicBezTo>
                    <a:pt x="155" y="0"/>
                    <a:pt x="0" y="160"/>
                    <a:pt x="0" y="357"/>
                  </a:cubicBezTo>
                  <a:lnTo>
                    <a:pt x="0" y="6502"/>
                  </a:lnTo>
                  <a:lnTo>
                    <a:pt x="2143" y="6502"/>
                  </a:lnTo>
                  <a:lnTo>
                    <a:pt x="2143" y="352"/>
                  </a:lnTo>
                  <a:cubicBezTo>
                    <a:pt x="2143" y="155"/>
                    <a:pt x="1988" y="0"/>
                    <a:pt x="179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4"/>
            <p:cNvSpPr/>
            <p:nvPr/>
          </p:nvSpPr>
          <p:spPr>
            <a:xfrm>
              <a:off x="815400" y="1808400"/>
              <a:ext cx="155325" cy="135325"/>
            </a:xfrm>
            <a:custGeom>
              <a:avLst/>
              <a:gdLst/>
              <a:ahLst/>
              <a:cxnLst/>
              <a:rect l="l" t="t" r="r" b="b"/>
              <a:pathLst>
                <a:path w="6213" h="5413" extrusionOk="0">
                  <a:moveTo>
                    <a:pt x="3109" y="1"/>
                  </a:moveTo>
                  <a:lnTo>
                    <a:pt x="31" y="5294"/>
                  </a:lnTo>
                  <a:cubicBezTo>
                    <a:pt x="0" y="5345"/>
                    <a:pt x="41" y="5412"/>
                    <a:pt x="103" y="5412"/>
                  </a:cubicBezTo>
                  <a:lnTo>
                    <a:pt x="6114" y="5412"/>
                  </a:lnTo>
                  <a:cubicBezTo>
                    <a:pt x="6171" y="5412"/>
                    <a:pt x="6212" y="5345"/>
                    <a:pt x="6181" y="5294"/>
                  </a:cubicBezTo>
                  <a:lnTo>
                    <a:pt x="310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4"/>
            <p:cNvSpPr/>
            <p:nvPr/>
          </p:nvSpPr>
          <p:spPr>
            <a:xfrm>
              <a:off x="878775" y="1797050"/>
              <a:ext cx="24950" cy="21300"/>
            </a:xfrm>
            <a:custGeom>
              <a:avLst/>
              <a:gdLst/>
              <a:ahLst/>
              <a:cxnLst/>
              <a:rect l="l" t="t" r="r" b="b"/>
              <a:pathLst>
                <a:path w="998" h="852" extrusionOk="0">
                  <a:moveTo>
                    <a:pt x="574" y="0"/>
                  </a:moveTo>
                  <a:cubicBezTo>
                    <a:pt x="192" y="0"/>
                    <a:pt x="1" y="460"/>
                    <a:pt x="269" y="728"/>
                  </a:cubicBezTo>
                  <a:cubicBezTo>
                    <a:pt x="356" y="813"/>
                    <a:pt x="462" y="852"/>
                    <a:pt x="567" y="852"/>
                  </a:cubicBezTo>
                  <a:cubicBezTo>
                    <a:pt x="786" y="852"/>
                    <a:pt x="997" y="683"/>
                    <a:pt x="997" y="424"/>
                  </a:cubicBezTo>
                  <a:cubicBezTo>
                    <a:pt x="997" y="191"/>
                    <a:pt x="806" y="0"/>
                    <a:pt x="57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4"/>
            <p:cNvSpPr/>
            <p:nvPr/>
          </p:nvSpPr>
          <p:spPr>
            <a:xfrm>
              <a:off x="869475" y="1979850"/>
              <a:ext cx="47150" cy="47275"/>
            </a:xfrm>
            <a:custGeom>
              <a:avLst/>
              <a:gdLst/>
              <a:ahLst/>
              <a:cxnLst/>
              <a:rect l="l" t="t" r="r" b="b"/>
              <a:pathLst>
                <a:path w="1886" h="1891" extrusionOk="0">
                  <a:moveTo>
                    <a:pt x="946" y="0"/>
                  </a:moveTo>
                  <a:lnTo>
                    <a:pt x="1" y="945"/>
                  </a:lnTo>
                  <a:lnTo>
                    <a:pt x="946" y="1890"/>
                  </a:lnTo>
                  <a:lnTo>
                    <a:pt x="1886" y="945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4"/>
            <p:cNvSpPr/>
            <p:nvPr/>
          </p:nvSpPr>
          <p:spPr>
            <a:xfrm>
              <a:off x="869475" y="2003475"/>
              <a:ext cx="47150" cy="23650"/>
            </a:xfrm>
            <a:custGeom>
              <a:avLst/>
              <a:gdLst/>
              <a:ahLst/>
              <a:cxnLst/>
              <a:rect l="l" t="t" r="r" b="b"/>
              <a:pathLst>
                <a:path w="1886" h="946" fill="none" extrusionOk="0">
                  <a:moveTo>
                    <a:pt x="1886" y="0"/>
                  </a:moveTo>
                  <a:lnTo>
                    <a:pt x="946" y="945"/>
                  </a:lnTo>
                  <a:lnTo>
                    <a:pt x="1" y="0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4"/>
            <p:cNvSpPr/>
            <p:nvPr/>
          </p:nvSpPr>
          <p:spPr>
            <a:xfrm>
              <a:off x="822375" y="1943700"/>
              <a:ext cx="141500" cy="7500"/>
            </a:xfrm>
            <a:custGeom>
              <a:avLst/>
              <a:gdLst/>
              <a:ahLst/>
              <a:cxnLst/>
              <a:rect l="l" t="t" r="r" b="b"/>
              <a:pathLst>
                <a:path w="5660" h="300" extrusionOk="0">
                  <a:moveTo>
                    <a:pt x="0" y="0"/>
                  </a:moveTo>
                  <a:lnTo>
                    <a:pt x="0" y="300"/>
                  </a:lnTo>
                  <a:lnTo>
                    <a:pt x="5659" y="300"/>
                  </a:lnTo>
                  <a:lnTo>
                    <a:pt x="565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54"/>
            <p:cNvSpPr/>
            <p:nvPr/>
          </p:nvSpPr>
          <p:spPr>
            <a:xfrm>
              <a:off x="96372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0"/>
                  </a:moveTo>
                  <a:lnTo>
                    <a:pt x="0" y="11619"/>
                  </a:lnTo>
                </a:path>
              </a:pathLst>
            </a:custGeom>
            <a:noFill/>
            <a:ln w="1300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54"/>
            <p:cNvSpPr/>
            <p:nvPr/>
          </p:nvSpPr>
          <p:spPr>
            <a:xfrm>
              <a:off x="838375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666" y="0"/>
                  </a:moveTo>
                  <a:cubicBezTo>
                    <a:pt x="646" y="429"/>
                    <a:pt x="16" y="429"/>
                    <a:pt x="0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54"/>
            <p:cNvSpPr/>
            <p:nvPr/>
          </p:nvSpPr>
          <p:spPr>
            <a:xfrm>
              <a:off x="889350" y="1906125"/>
              <a:ext cx="16825" cy="10625"/>
            </a:xfrm>
            <a:custGeom>
              <a:avLst/>
              <a:gdLst/>
              <a:ahLst/>
              <a:cxnLst/>
              <a:rect l="l" t="t" r="r" b="b"/>
              <a:pathLst>
                <a:path w="673" h="425" fill="none" extrusionOk="0">
                  <a:moveTo>
                    <a:pt x="672" y="1"/>
                  </a:moveTo>
                  <a:cubicBezTo>
                    <a:pt x="652" y="424"/>
                    <a:pt x="22" y="424"/>
                    <a:pt x="1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54"/>
            <p:cNvSpPr/>
            <p:nvPr/>
          </p:nvSpPr>
          <p:spPr>
            <a:xfrm>
              <a:off x="856950" y="18863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fill="none" extrusionOk="0">
                  <a:moveTo>
                    <a:pt x="672" y="1"/>
                  </a:moveTo>
                  <a:cubicBezTo>
                    <a:pt x="672" y="187"/>
                    <a:pt x="522" y="336"/>
                    <a:pt x="337" y="336"/>
                  </a:cubicBezTo>
                  <a:cubicBezTo>
                    <a:pt x="151" y="336"/>
                    <a:pt x="1" y="187"/>
                    <a:pt x="1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54"/>
            <p:cNvSpPr/>
            <p:nvPr/>
          </p:nvSpPr>
          <p:spPr>
            <a:xfrm>
              <a:off x="900200" y="1862375"/>
              <a:ext cx="16675" cy="8400"/>
            </a:xfrm>
            <a:custGeom>
              <a:avLst/>
              <a:gdLst/>
              <a:ahLst/>
              <a:cxnLst/>
              <a:rect l="l" t="t" r="r" b="b"/>
              <a:pathLst>
                <a:path w="667" h="336" fill="none" extrusionOk="0">
                  <a:moveTo>
                    <a:pt x="667" y="0"/>
                  </a:moveTo>
                  <a:cubicBezTo>
                    <a:pt x="667" y="186"/>
                    <a:pt x="517" y="336"/>
                    <a:pt x="336" y="336"/>
                  </a:cubicBezTo>
                  <a:cubicBezTo>
                    <a:pt x="150" y="336"/>
                    <a:pt x="1" y="186"/>
                    <a:pt x="1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54"/>
            <p:cNvSpPr/>
            <p:nvPr/>
          </p:nvSpPr>
          <p:spPr>
            <a:xfrm>
              <a:off x="884975" y="1834875"/>
              <a:ext cx="16800" cy="10725"/>
            </a:xfrm>
            <a:custGeom>
              <a:avLst/>
              <a:gdLst/>
              <a:ahLst/>
              <a:cxnLst/>
              <a:rect l="l" t="t" r="r" b="b"/>
              <a:pathLst>
                <a:path w="672" h="429" fill="none" extrusionOk="0">
                  <a:moveTo>
                    <a:pt x="672" y="0"/>
                  </a:moveTo>
                  <a:cubicBezTo>
                    <a:pt x="651" y="429"/>
                    <a:pt x="21" y="429"/>
                    <a:pt x="0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54"/>
            <p:cNvSpPr/>
            <p:nvPr/>
          </p:nvSpPr>
          <p:spPr>
            <a:xfrm>
              <a:off x="934150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667" y="0"/>
                  </a:moveTo>
                  <a:cubicBezTo>
                    <a:pt x="646" y="429"/>
                    <a:pt x="16" y="429"/>
                    <a:pt x="1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54"/>
            <p:cNvSpPr/>
            <p:nvPr/>
          </p:nvSpPr>
          <p:spPr>
            <a:xfrm>
              <a:off x="810475" y="2190275"/>
              <a:ext cx="165150" cy="21825"/>
            </a:xfrm>
            <a:custGeom>
              <a:avLst/>
              <a:gdLst/>
              <a:ahLst/>
              <a:cxnLst/>
              <a:rect l="l" t="t" r="r" b="b"/>
              <a:pathLst>
                <a:path w="6606" h="873" extrusionOk="0">
                  <a:moveTo>
                    <a:pt x="440" y="0"/>
                  </a:moveTo>
                  <a:cubicBezTo>
                    <a:pt x="197" y="0"/>
                    <a:pt x="1" y="196"/>
                    <a:pt x="1" y="439"/>
                  </a:cubicBezTo>
                  <a:cubicBezTo>
                    <a:pt x="1" y="677"/>
                    <a:pt x="197" y="873"/>
                    <a:pt x="440" y="873"/>
                  </a:cubicBezTo>
                  <a:lnTo>
                    <a:pt x="6166" y="873"/>
                  </a:lnTo>
                  <a:cubicBezTo>
                    <a:pt x="6409" y="873"/>
                    <a:pt x="6605" y="677"/>
                    <a:pt x="6605" y="439"/>
                  </a:cubicBezTo>
                  <a:cubicBezTo>
                    <a:pt x="6605" y="196"/>
                    <a:pt x="6409" y="0"/>
                    <a:pt x="6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54"/>
            <p:cNvSpPr/>
            <p:nvPr/>
          </p:nvSpPr>
          <p:spPr>
            <a:xfrm>
              <a:off x="818350" y="2212225"/>
              <a:ext cx="149400" cy="21950"/>
            </a:xfrm>
            <a:custGeom>
              <a:avLst/>
              <a:gdLst/>
              <a:ahLst/>
              <a:cxnLst/>
              <a:rect l="l" t="t" r="r" b="b"/>
              <a:pathLst>
                <a:path w="5976" h="878" extrusionOk="0">
                  <a:moveTo>
                    <a:pt x="1" y="0"/>
                  </a:moveTo>
                  <a:lnTo>
                    <a:pt x="1" y="878"/>
                  </a:lnTo>
                  <a:lnTo>
                    <a:pt x="5975" y="878"/>
                  </a:lnTo>
                  <a:lnTo>
                    <a:pt x="59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54"/>
            <p:cNvSpPr/>
            <p:nvPr/>
          </p:nvSpPr>
          <p:spPr>
            <a:xfrm>
              <a:off x="818350" y="2212075"/>
              <a:ext cx="149400" cy="6350"/>
            </a:xfrm>
            <a:custGeom>
              <a:avLst/>
              <a:gdLst/>
              <a:ahLst/>
              <a:cxnLst/>
              <a:rect l="l" t="t" r="r" b="b"/>
              <a:pathLst>
                <a:path w="5976" h="254" extrusionOk="0">
                  <a:moveTo>
                    <a:pt x="1" y="1"/>
                  </a:moveTo>
                  <a:lnTo>
                    <a:pt x="1" y="254"/>
                  </a:lnTo>
                  <a:lnTo>
                    <a:pt x="5975" y="254"/>
                  </a:lnTo>
                  <a:lnTo>
                    <a:pt x="59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4"/>
            <p:cNvSpPr/>
            <p:nvPr/>
          </p:nvSpPr>
          <p:spPr>
            <a:xfrm>
              <a:off x="1030850" y="1826475"/>
              <a:ext cx="186575" cy="407700"/>
            </a:xfrm>
            <a:custGeom>
              <a:avLst/>
              <a:gdLst/>
              <a:ahLst/>
              <a:cxnLst/>
              <a:rect l="l" t="t" r="r" b="b"/>
              <a:pathLst>
                <a:path w="7463" h="16308" extrusionOk="0">
                  <a:moveTo>
                    <a:pt x="0" y="1"/>
                  </a:moveTo>
                  <a:lnTo>
                    <a:pt x="0" y="16308"/>
                  </a:lnTo>
                  <a:lnTo>
                    <a:pt x="7462" y="16308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4"/>
            <p:cNvSpPr/>
            <p:nvPr/>
          </p:nvSpPr>
          <p:spPr>
            <a:xfrm>
              <a:off x="1030850" y="1851525"/>
              <a:ext cx="24950" cy="382650"/>
            </a:xfrm>
            <a:custGeom>
              <a:avLst/>
              <a:gdLst/>
              <a:ahLst/>
              <a:cxnLst/>
              <a:rect l="l" t="t" r="r" b="b"/>
              <a:pathLst>
                <a:path w="998" h="15306" extrusionOk="0">
                  <a:moveTo>
                    <a:pt x="0" y="1"/>
                  </a:moveTo>
                  <a:lnTo>
                    <a:pt x="0" y="15306"/>
                  </a:lnTo>
                  <a:lnTo>
                    <a:pt x="997" y="15306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4"/>
            <p:cNvSpPr/>
            <p:nvPr/>
          </p:nvSpPr>
          <p:spPr>
            <a:xfrm>
              <a:off x="105577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54"/>
            <p:cNvSpPr/>
            <p:nvPr/>
          </p:nvSpPr>
          <p:spPr>
            <a:xfrm>
              <a:off x="1192475" y="1851525"/>
              <a:ext cx="24950" cy="382525"/>
            </a:xfrm>
            <a:custGeom>
              <a:avLst/>
              <a:gdLst/>
              <a:ahLst/>
              <a:cxnLst/>
              <a:rect l="l" t="t" r="r" b="b"/>
              <a:pathLst>
                <a:path w="998" h="15301" extrusionOk="0">
                  <a:moveTo>
                    <a:pt x="0" y="1"/>
                  </a:moveTo>
                  <a:lnTo>
                    <a:pt x="0" y="15301"/>
                  </a:lnTo>
                  <a:lnTo>
                    <a:pt x="997" y="15301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54"/>
            <p:cNvSpPr/>
            <p:nvPr/>
          </p:nvSpPr>
          <p:spPr>
            <a:xfrm>
              <a:off x="1030850" y="1826475"/>
              <a:ext cx="186575" cy="51275"/>
            </a:xfrm>
            <a:custGeom>
              <a:avLst/>
              <a:gdLst/>
              <a:ahLst/>
              <a:cxnLst/>
              <a:rect l="l" t="t" r="r" b="b"/>
              <a:pathLst>
                <a:path w="7463" h="2051" extrusionOk="0">
                  <a:moveTo>
                    <a:pt x="0" y="1"/>
                  </a:moveTo>
                  <a:lnTo>
                    <a:pt x="0" y="2051"/>
                  </a:lnTo>
                  <a:lnTo>
                    <a:pt x="7462" y="205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54"/>
            <p:cNvSpPr/>
            <p:nvPr/>
          </p:nvSpPr>
          <p:spPr>
            <a:xfrm>
              <a:off x="119247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54"/>
            <p:cNvSpPr/>
            <p:nvPr/>
          </p:nvSpPr>
          <p:spPr>
            <a:xfrm>
              <a:off x="1030850" y="2101575"/>
              <a:ext cx="186575" cy="132600"/>
            </a:xfrm>
            <a:custGeom>
              <a:avLst/>
              <a:gdLst/>
              <a:ahLst/>
              <a:cxnLst/>
              <a:rect l="l" t="t" r="r" b="b"/>
              <a:pathLst>
                <a:path w="7463" h="5304" extrusionOk="0">
                  <a:moveTo>
                    <a:pt x="0" y="1"/>
                  </a:moveTo>
                  <a:lnTo>
                    <a:pt x="0" y="5304"/>
                  </a:lnTo>
                  <a:lnTo>
                    <a:pt x="7462" y="5304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54"/>
            <p:cNvSpPr/>
            <p:nvPr/>
          </p:nvSpPr>
          <p:spPr>
            <a:xfrm>
              <a:off x="1030850" y="2101575"/>
              <a:ext cx="186575" cy="8300"/>
            </a:xfrm>
            <a:custGeom>
              <a:avLst/>
              <a:gdLst/>
              <a:ahLst/>
              <a:cxnLst/>
              <a:rect l="l" t="t" r="r" b="b"/>
              <a:pathLst>
                <a:path w="7463" h="332" extrusionOk="0">
                  <a:moveTo>
                    <a:pt x="0" y="1"/>
                  </a:moveTo>
                  <a:lnTo>
                    <a:pt x="0" y="331"/>
                  </a:lnTo>
                  <a:lnTo>
                    <a:pt x="7462" y="33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54"/>
            <p:cNvSpPr/>
            <p:nvPr/>
          </p:nvSpPr>
          <p:spPr>
            <a:xfrm>
              <a:off x="1217400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5306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54"/>
            <p:cNvSpPr/>
            <p:nvPr/>
          </p:nvSpPr>
          <p:spPr>
            <a:xfrm>
              <a:off x="1058225" y="1892200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0"/>
                  </a:moveTo>
                  <a:cubicBezTo>
                    <a:pt x="1183" y="0"/>
                    <a:pt x="0" y="1183"/>
                    <a:pt x="0" y="2639"/>
                  </a:cubicBezTo>
                  <a:lnTo>
                    <a:pt x="0" y="4389"/>
                  </a:lnTo>
                  <a:lnTo>
                    <a:pt x="5278" y="4389"/>
                  </a:lnTo>
                  <a:lnTo>
                    <a:pt x="5278" y="2639"/>
                  </a:lnTo>
                  <a:cubicBezTo>
                    <a:pt x="5278" y="1183"/>
                    <a:pt x="4095" y="0"/>
                    <a:pt x="26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54"/>
            <p:cNvSpPr/>
            <p:nvPr/>
          </p:nvSpPr>
          <p:spPr>
            <a:xfrm>
              <a:off x="1058225" y="2001800"/>
              <a:ext cx="131950" cy="25"/>
            </a:xfrm>
            <a:custGeom>
              <a:avLst/>
              <a:gdLst/>
              <a:ahLst/>
              <a:cxnLst/>
              <a:rect l="l" t="t" r="r" b="b"/>
              <a:pathLst>
                <a:path w="5278" h="1" fill="none" extrusionOk="0">
                  <a:moveTo>
                    <a:pt x="5278" y="0"/>
                  </a:moveTo>
                  <a:lnTo>
                    <a:pt x="0" y="0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54"/>
            <p:cNvSpPr/>
            <p:nvPr/>
          </p:nvSpPr>
          <p:spPr>
            <a:xfrm>
              <a:off x="1058225" y="2124425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1"/>
                  </a:moveTo>
                  <a:cubicBezTo>
                    <a:pt x="1183" y="1"/>
                    <a:pt x="0" y="1183"/>
                    <a:pt x="0" y="2639"/>
                  </a:cubicBezTo>
                  <a:lnTo>
                    <a:pt x="0" y="4390"/>
                  </a:lnTo>
                  <a:lnTo>
                    <a:pt x="5278" y="4390"/>
                  </a:lnTo>
                  <a:lnTo>
                    <a:pt x="5278" y="2639"/>
                  </a:lnTo>
                  <a:cubicBezTo>
                    <a:pt x="5278" y="1183"/>
                    <a:pt x="4095" y="1"/>
                    <a:pt x="26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54"/>
            <p:cNvSpPr/>
            <p:nvPr/>
          </p:nvSpPr>
          <p:spPr>
            <a:xfrm>
              <a:off x="1020525" y="1648075"/>
              <a:ext cx="207225" cy="178425"/>
            </a:xfrm>
            <a:custGeom>
              <a:avLst/>
              <a:gdLst/>
              <a:ahLst/>
              <a:cxnLst/>
              <a:rect l="l" t="t" r="r" b="b"/>
              <a:pathLst>
                <a:path w="8289" h="7137" extrusionOk="0">
                  <a:moveTo>
                    <a:pt x="4147" y="0"/>
                  </a:moveTo>
                  <a:lnTo>
                    <a:pt x="0" y="7137"/>
                  </a:lnTo>
                  <a:lnTo>
                    <a:pt x="8288" y="7137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54"/>
            <p:cNvSpPr/>
            <p:nvPr/>
          </p:nvSpPr>
          <p:spPr>
            <a:xfrm>
              <a:off x="1110500" y="1633225"/>
              <a:ext cx="28050" cy="28050"/>
            </a:xfrm>
            <a:custGeom>
              <a:avLst/>
              <a:gdLst/>
              <a:ahLst/>
              <a:cxnLst/>
              <a:rect l="l" t="t" r="r" b="b"/>
              <a:pathLst>
                <a:path w="1122" h="1122" extrusionOk="0">
                  <a:moveTo>
                    <a:pt x="563" y="1"/>
                  </a:moveTo>
                  <a:cubicBezTo>
                    <a:pt x="254" y="1"/>
                    <a:pt x="0" y="248"/>
                    <a:pt x="0" y="558"/>
                  </a:cubicBezTo>
                  <a:cubicBezTo>
                    <a:pt x="0" y="868"/>
                    <a:pt x="254" y="1121"/>
                    <a:pt x="563" y="1121"/>
                  </a:cubicBezTo>
                  <a:cubicBezTo>
                    <a:pt x="873" y="1121"/>
                    <a:pt x="1121" y="868"/>
                    <a:pt x="1121" y="558"/>
                  </a:cubicBezTo>
                  <a:cubicBezTo>
                    <a:pt x="1121" y="248"/>
                    <a:pt x="873" y="1"/>
                    <a:pt x="5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54"/>
            <p:cNvSpPr/>
            <p:nvPr/>
          </p:nvSpPr>
          <p:spPr>
            <a:xfrm>
              <a:off x="1002450" y="1824675"/>
              <a:ext cx="244525" cy="44550"/>
            </a:xfrm>
            <a:custGeom>
              <a:avLst/>
              <a:gdLst/>
              <a:ahLst/>
              <a:cxnLst/>
              <a:rect l="l" t="t" r="r" b="b"/>
              <a:pathLst>
                <a:path w="9781" h="1782" extrusionOk="0">
                  <a:moveTo>
                    <a:pt x="894" y="0"/>
                  </a:moveTo>
                  <a:cubicBezTo>
                    <a:pt x="398" y="0"/>
                    <a:pt x="0" y="398"/>
                    <a:pt x="0" y="894"/>
                  </a:cubicBezTo>
                  <a:cubicBezTo>
                    <a:pt x="0" y="1384"/>
                    <a:pt x="398" y="1782"/>
                    <a:pt x="894" y="1782"/>
                  </a:cubicBezTo>
                  <a:lnTo>
                    <a:pt x="8887" y="1782"/>
                  </a:lnTo>
                  <a:cubicBezTo>
                    <a:pt x="9383" y="1782"/>
                    <a:pt x="9781" y="1384"/>
                    <a:pt x="9781" y="894"/>
                  </a:cubicBezTo>
                  <a:cubicBezTo>
                    <a:pt x="9781" y="398"/>
                    <a:pt x="9383" y="0"/>
                    <a:pt x="888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54"/>
            <p:cNvSpPr/>
            <p:nvPr/>
          </p:nvSpPr>
          <p:spPr>
            <a:xfrm>
              <a:off x="1052275" y="1801825"/>
              <a:ext cx="22500" cy="11525"/>
            </a:xfrm>
            <a:custGeom>
              <a:avLst/>
              <a:gdLst/>
              <a:ahLst/>
              <a:cxnLst/>
              <a:rect l="l" t="t" r="r" b="b"/>
              <a:pathLst>
                <a:path w="900" h="461" fill="none" extrusionOk="0">
                  <a:moveTo>
                    <a:pt x="889" y="0"/>
                  </a:moveTo>
                  <a:cubicBezTo>
                    <a:pt x="899" y="248"/>
                    <a:pt x="703" y="460"/>
                    <a:pt x="450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54"/>
            <p:cNvSpPr/>
            <p:nvPr/>
          </p:nvSpPr>
          <p:spPr>
            <a:xfrm>
              <a:off x="1078225" y="17689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889" y="1"/>
                  </a:moveTo>
                  <a:cubicBezTo>
                    <a:pt x="899" y="249"/>
                    <a:pt x="698" y="455"/>
                    <a:pt x="450" y="455"/>
                  </a:cubicBezTo>
                  <a:cubicBezTo>
                    <a:pt x="197" y="455"/>
                    <a:pt x="1" y="249"/>
                    <a:pt x="6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4"/>
            <p:cNvSpPr/>
            <p:nvPr/>
          </p:nvSpPr>
          <p:spPr>
            <a:xfrm>
              <a:off x="1139025" y="17294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889" y="1"/>
                  </a:moveTo>
                  <a:cubicBezTo>
                    <a:pt x="899" y="248"/>
                    <a:pt x="698" y="455"/>
                    <a:pt x="450" y="455"/>
                  </a:cubicBezTo>
                  <a:cubicBezTo>
                    <a:pt x="197" y="455"/>
                    <a:pt x="1" y="248"/>
                    <a:pt x="11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4"/>
            <p:cNvSpPr/>
            <p:nvPr/>
          </p:nvSpPr>
          <p:spPr>
            <a:xfrm>
              <a:off x="1103000" y="1704100"/>
              <a:ext cx="21975" cy="11000"/>
            </a:xfrm>
            <a:custGeom>
              <a:avLst/>
              <a:gdLst/>
              <a:ahLst/>
              <a:cxnLst/>
              <a:rect l="l" t="t" r="r" b="b"/>
              <a:pathLst>
                <a:path w="879" h="440" fill="none" extrusionOk="0">
                  <a:moveTo>
                    <a:pt x="879" y="1"/>
                  </a:moveTo>
                  <a:cubicBezTo>
                    <a:pt x="879" y="243"/>
                    <a:pt x="683" y="439"/>
                    <a:pt x="440" y="439"/>
                  </a:cubicBezTo>
                  <a:cubicBezTo>
                    <a:pt x="197" y="439"/>
                    <a:pt x="1" y="243"/>
                    <a:pt x="1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4"/>
            <p:cNvSpPr/>
            <p:nvPr/>
          </p:nvSpPr>
          <p:spPr>
            <a:xfrm>
              <a:off x="1128825" y="1801825"/>
              <a:ext cx="22100" cy="11000"/>
            </a:xfrm>
            <a:custGeom>
              <a:avLst/>
              <a:gdLst/>
              <a:ahLst/>
              <a:cxnLst/>
              <a:rect l="l" t="t" r="r" b="b"/>
              <a:pathLst>
                <a:path w="884" h="440" fill="none" extrusionOk="0">
                  <a:moveTo>
                    <a:pt x="884" y="0"/>
                  </a:moveTo>
                  <a:cubicBezTo>
                    <a:pt x="884" y="243"/>
                    <a:pt x="688" y="439"/>
                    <a:pt x="445" y="439"/>
                  </a:cubicBezTo>
                  <a:cubicBezTo>
                    <a:pt x="202" y="439"/>
                    <a:pt x="1" y="243"/>
                    <a:pt x="1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4"/>
            <p:cNvSpPr/>
            <p:nvPr/>
          </p:nvSpPr>
          <p:spPr>
            <a:xfrm>
              <a:off x="1359400" y="1770325"/>
              <a:ext cx="220500" cy="463850"/>
            </a:xfrm>
            <a:custGeom>
              <a:avLst/>
              <a:gdLst/>
              <a:ahLst/>
              <a:cxnLst/>
              <a:rect l="l" t="t" r="r" b="b"/>
              <a:pathLst>
                <a:path w="8820" h="18554" extrusionOk="0">
                  <a:moveTo>
                    <a:pt x="0" y="1"/>
                  </a:moveTo>
                  <a:lnTo>
                    <a:pt x="0" y="18554"/>
                  </a:lnTo>
                  <a:lnTo>
                    <a:pt x="8820" y="18554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4"/>
            <p:cNvSpPr/>
            <p:nvPr/>
          </p:nvSpPr>
          <p:spPr>
            <a:xfrm>
              <a:off x="1359400" y="1765025"/>
              <a:ext cx="220500" cy="201300"/>
            </a:xfrm>
            <a:custGeom>
              <a:avLst/>
              <a:gdLst/>
              <a:ahLst/>
              <a:cxnLst/>
              <a:rect l="l" t="t" r="r" b="b"/>
              <a:pathLst>
                <a:path w="8820" h="8052" extrusionOk="0">
                  <a:moveTo>
                    <a:pt x="0" y="1"/>
                  </a:moveTo>
                  <a:lnTo>
                    <a:pt x="0" y="8051"/>
                  </a:lnTo>
                  <a:lnTo>
                    <a:pt x="8820" y="8051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4"/>
            <p:cNvSpPr/>
            <p:nvPr/>
          </p:nvSpPr>
          <p:spPr>
            <a:xfrm>
              <a:off x="1359400" y="1765025"/>
              <a:ext cx="220500" cy="7525"/>
            </a:xfrm>
            <a:custGeom>
              <a:avLst/>
              <a:gdLst/>
              <a:ahLst/>
              <a:cxnLst/>
              <a:rect l="l" t="t" r="r" b="b"/>
              <a:pathLst>
                <a:path w="8820" h="301" extrusionOk="0">
                  <a:moveTo>
                    <a:pt x="0" y="1"/>
                  </a:moveTo>
                  <a:lnTo>
                    <a:pt x="0" y="300"/>
                  </a:lnTo>
                  <a:lnTo>
                    <a:pt x="8820" y="300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4"/>
            <p:cNvSpPr/>
            <p:nvPr/>
          </p:nvSpPr>
          <p:spPr>
            <a:xfrm>
              <a:off x="1466675" y="1071150"/>
              <a:ext cx="7500" cy="68450"/>
            </a:xfrm>
            <a:custGeom>
              <a:avLst/>
              <a:gdLst/>
              <a:ahLst/>
              <a:cxnLst/>
              <a:rect l="l" t="t" r="r" b="b"/>
              <a:pathLst>
                <a:path w="300" h="2738" extrusionOk="0">
                  <a:moveTo>
                    <a:pt x="150" y="1"/>
                  </a:moveTo>
                  <a:cubicBezTo>
                    <a:pt x="67" y="1"/>
                    <a:pt x="0" y="68"/>
                    <a:pt x="0" y="150"/>
                  </a:cubicBezTo>
                  <a:lnTo>
                    <a:pt x="0" y="2737"/>
                  </a:lnTo>
                  <a:lnTo>
                    <a:pt x="300" y="2737"/>
                  </a:lnTo>
                  <a:lnTo>
                    <a:pt x="300" y="150"/>
                  </a:lnTo>
                  <a:cubicBezTo>
                    <a:pt x="300" y="68"/>
                    <a:pt x="233" y="1"/>
                    <a:pt x="15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4"/>
            <p:cNvSpPr/>
            <p:nvPr/>
          </p:nvSpPr>
          <p:spPr>
            <a:xfrm>
              <a:off x="1448075" y="1093100"/>
              <a:ext cx="44575" cy="7500"/>
            </a:xfrm>
            <a:custGeom>
              <a:avLst/>
              <a:gdLst/>
              <a:ahLst/>
              <a:cxnLst/>
              <a:rect l="l" t="t" r="r" b="b"/>
              <a:pathLst>
                <a:path w="1783" h="300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cubicBezTo>
                    <a:pt x="1" y="233"/>
                    <a:pt x="68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8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4"/>
            <p:cNvSpPr/>
            <p:nvPr/>
          </p:nvSpPr>
          <p:spPr>
            <a:xfrm>
              <a:off x="1357725" y="1144600"/>
              <a:ext cx="223850" cy="306900"/>
            </a:xfrm>
            <a:custGeom>
              <a:avLst/>
              <a:gdLst/>
              <a:ahLst/>
              <a:cxnLst/>
              <a:rect l="l" t="t" r="r" b="b"/>
              <a:pathLst>
                <a:path w="8954" h="12276" extrusionOk="0">
                  <a:moveTo>
                    <a:pt x="4477" y="1"/>
                  </a:moveTo>
                  <a:cubicBezTo>
                    <a:pt x="4477" y="1"/>
                    <a:pt x="4446" y="244"/>
                    <a:pt x="4384" y="610"/>
                  </a:cubicBezTo>
                  <a:cubicBezTo>
                    <a:pt x="4322" y="982"/>
                    <a:pt x="4224" y="1483"/>
                    <a:pt x="4095" y="2015"/>
                  </a:cubicBezTo>
                  <a:cubicBezTo>
                    <a:pt x="3971" y="2541"/>
                    <a:pt x="3806" y="3063"/>
                    <a:pt x="3599" y="3569"/>
                  </a:cubicBezTo>
                  <a:cubicBezTo>
                    <a:pt x="3393" y="4039"/>
                    <a:pt x="3155" y="4431"/>
                    <a:pt x="2876" y="4633"/>
                  </a:cubicBezTo>
                  <a:cubicBezTo>
                    <a:pt x="2597" y="4834"/>
                    <a:pt x="2277" y="5056"/>
                    <a:pt x="1957" y="5294"/>
                  </a:cubicBezTo>
                  <a:cubicBezTo>
                    <a:pt x="1632" y="5531"/>
                    <a:pt x="1317" y="5784"/>
                    <a:pt x="1017" y="6053"/>
                  </a:cubicBezTo>
                  <a:cubicBezTo>
                    <a:pt x="738" y="6301"/>
                    <a:pt x="496" y="6585"/>
                    <a:pt x="289" y="6894"/>
                  </a:cubicBezTo>
                  <a:cubicBezTo>
                    <a:pt x="108" y="7189"/>
                    <a:pt x="0" y="7488"/>
                    <a:pt x="0" y="7798"/>
                  </a:cubicBezTo>
                  <a:cubicBezTo>
                    <a:pt x="0" y="8103"/>
                    <a:pt x="31" y="8402"/>
                    <a:pt x="88" y="8702"/>
                  </a:cubicBezTo>
                  <a:cubicBezTo>
                    <a:pt x="207" y="9275"/>
                    <a:pt x="439" y="9817"/>
                    <a:pt x="764" y="10303"/>
                  </a:cubicBezTo>
                  <a:cubicBezTo>
                    <a:pt x="924" y="10540"/>
                    <a:pt x="1110" y="10762"/>
                    <a:pt x="1312" y="10963"/>
                  </a:cubicBezTo>
                  <a:cubicBezTo>
                    <a:pt x="1720" y="11371"/>
                    <a:pt x="2200" y="11697"/>
                    <a:pt x="2732" y="11924"/>
                  </a:cubicBezTo>
                  <a:cubicBezTo>
                    <a:pt x="3005" y="12038"/>
                    <a:pt x="3284" y="12125"/>
                    <a:pt x="3573" y="12182"/>
                  </a:cubicBezTo>
                  <a:cubicBezTo>
                    <a:pt x="3870" y="12244"/>
                    <a:pt x="4172" y="12275"/>
                    <a:pt x="4475" y="12275"/>
                  </a:cubicBezTo>
                  <a:cubicBezTo>
                    <a:pt x="4778" y="12275"/>
                    <a:pt x="5081" y="12244"/>
                    <a:pt x="5381" y="12182"/>
                  </a:cubicBezTo>
                  <a:cubicBezTo>
                    <a:pt x="5670" y="12125"/>
                    <a:pt x="5949" y="12038"/>
                    <a:pt x="6217" y="11924"/>
                  </a:cubicBezTo>
                  <a:cubicBezTo>
                    <a:pt x="7018" y="11588"/>
                    <a:pt x="7704" y="11020"/>
                    <a:pt x="8190" y="10303"/>
                  </a:cubicBezTo>
                  <a:cubicBezTo>
                    <a:pt x="8515" y="9817"/>
                    <a:pt x="8747" y="9275"/>
                    <a:pt x="8861" y="8702"/>
                  </a:cubicBezTo>
                  <a:cubicBezTo>
                    <a:pt x="8923" y="8402"/>
                    <a:pt x="8954" y="8103"/>
                    <a:pt x="8954" y="7798"/>
                  </a:cubicBezTo>
                  <a:cubicBezTo>
                    <a:pt x="8954" y="7488"/>
                    <a:pt x="8846" y="7189"/>
                    <a:pt x="8665" y="6894"/>
                  </a:cubicBezTo>
                  <a:cubicBezTo>
                    <a:pt x="8458" y="6585"/>
                    <a:pt x="8216" y="6301"/>
                    <a:pt x="7937" y="6053"/>
                  </a:cubicBezTo>
                  <a:cubicBezTo>
                    <a:pt x="7637" y="5784"/>
                    <a:pt x="7327" y="5531"/>
                    <a:pt x="6997" y="5294"/>
                  </a:cubicBezTo>
                  <a:cubicBezTo>
                    <a:pt x="6677" y="5056"/>
                    <a:pt x="6357" y="4834"/>
                    <a:pt x="6078" y="4633"/>
                  </a:cubicBezTo>
                  <a:cubicBezTo>
                    <a:pt x="5799" y="4431"/>
                    <a:pt x="5556" y="4039"/>
                    <a:pt x="5355" y="3569"/>
                  </a:cubicBezTo>
                  <a:cubicBezTo>
                    <a:pt x="5148" y="3063"/>
                    <a:pt x="4983" y="2541"/>
                    <a:pt x="4859" y="2015"/>
                  </a:cubicBezTo>
                  <a:cubicBezTo>
                    <a:pt x="4725" y="1483"/>
                    <a:pt x="4632" y="982"/>
                    <a:pt x="4570" y="610"/>
                  </a:cubicBezTo>
                  <a:cubicBezTo>
                    <a:pt x="4508" y="238"/>
                    <a:pt x="4477" y="1"/>
                    <a:pt x="4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4"/>
            <p:cNvSpPr/>
            <p:nvPr/>
          </p:nvSpPr>
          <p:spPr>
            <a:xfrm>
              <a:off x="1312025" y="1218825"/>
              <a:ext cx="221550" cy="221425"/>
            </a:xfrm>
            <a:custGeom>
              <a:avLst/>
              <a:gdLst/>
              <a:ahLst/>
              <a:cxnLst/>
              <a:rect l="l" t="t" r="r" b="b"/>
              <a:pathLst>
                <a:path w="8862" h="8857" extrusionOk="0">
                  <a:moveTo>
                    <a:pt x="7560" y="1"/>
                  </a:moveTo>
                  <a:lnTo>
                    <a:pt x="0" y="7556"/>
                  </a:lnTo>
                  <a:lnTo>
                    <a:pt x="1301" y="8857"/>
                  </a:lnTo>
                  <a:lnTo>
                    <a:pt x="8861" y="1302"/>
                  </a:lnTo>
                  <a:lnTo>
                    <a:pt x="756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4"/>
            <p:cNvSpPr/>
            <p:nvPr/>
          </p:nvSpPr>
          <p:spPr>
            <a:xfrm>
              <a:off x="1377325" y="1284025"/>
              <a:ext cx="221550" cy="221550"/>
            </a:xfrm>
            <a:custGeom>
              <a:avLst/>
              <a:gdLst/>
              <a:ahLst/>
              <a:cxnLst/>
              <a:rect l="l" t="t" r="r" b="b"/>
              <a:pathLst>
                <a:path w="8862" h="8862" extrusionOk="0">
                  <a:moveTo>
                    <a:pt x="7561" y="1"/>
                  </a:moveTo>
                  <a:lnTo>
                    <a:pt x="1" y="7560"/>
                  </a:lnTo>
                  <a:lnTo>
                    <a:pt x="1302" y="8862"/>
                  </a:lnTo>
                  <a:lnTo>
                    <a:pt x="8862" y="1302"/>
                  </a:lnTo>
                  <a:lnTo>
                    <a:pt x="756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4"/>
            <p:cNvSpPr/>
            <p:nvPr/>
          </p:nvSpPr>
          <p:spPr>
            <a:xfrm>
              <a:off x="1447700" y="1144600"/>
              <a:ext cx="43900" cy="89225"/>
            </a:xfrm>
            <a:custGeom>
              <a:avLst/>
              <a:gdLst/>
              <a:ahLst/>
              <a:cxnLst/>
              <a:rect l="l" t="t" r="r" b="b"/>
              <a:pathLst>
                <a:path w="1756" h="3569" extrusionOk="0">
                  <a:moveTo>
                    <a:pt x="878" y="1"/>
                  </a:moveTo>
                  <a:cubicBezTo>
                    <a:pt x="878" y="1"/>
                    <a:pt x="847" y="244"/>
                    <a:pt x="785" y="610"/>
                  </a:cubicBezTo>
                  <a:cubicBezTo>
                    <a:pt x="723" y="982"/>
                    <a:pt x="625" y="1483"/>
                    <a:pt x="496" y="2015"/>
                  </a:cubicBezTo>
                  <a:cubicBezTo>
                    <a:pt x="372" y="2541"/>
                    <a:pt x="207" y="3063"/>
                    <a:pt x="0" y="3569"/>
                  </a:cubicBezTo>
                  <a:lnTo>
                    <a:pt x="1756" y="3569"/>
                  </a:lnTo>
                  <a:cubicBezTo>
                    <a:pt x="1549" y="3063"/>
                    <a:pt x="1384" y="2541"/>
                    <a:pt x="1255" y="2015"/>
                  </a:cubicBezTo>
                  <a:cubicBezTo>
                    <a:pt x="1126" y="1483"/>
                    <a:pt x="1033" y="982"/>
                    <a:pt x="971" y="610"/>
                  </a:cubicBezTo>
                  <a:cubicBezTo>
                    <a:pt x="909" y="238"/>
                    <a:pt x="878" y="1"/>
                    <a:pt x="87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4"/>
            <p:cNvSpPr/>
            <p:nvPr/>
          </p:nvSpPr>
          <p:spPr>
            <a:xfrm>
              <a:off x="1451425" y="1131175"/>
              <a:ext cx="32700" cy="28000"/>
            </a:xfrm>
            <a:custGeom>
              <a:avLst/>
              <a:gdLst/>
              <a:ahLst/>
              <a:cxnLst/>
              <a:rect l="l" t="t" r="r" b="b"/>
              <a:pathLst>
                <a:path w="1308" h="1120" extrusionOk="0">
                  <a:moveTo>
                    <a:pt x="750" y="1"/>
                  </a:moveTo>
                  <a:cubicBezTo>
                    <a:pt x="249" y="1"/>
                    <a:pt x="1" y="600"/>
                    <a:pt x="352" y="956"/>
                  </a:cubicBezTo>
                  <a:cubicBezTo>
                    <a:pt x="465" y="1069"/>
                    <a:pt x="604" y="1119"/>
                    <a:pt x="741" y="1119"/>
                  </a:cubicBezTo>
                  <a:cubicBezTo>
                    <a:pt x="1029" y="1119"/>
                    <a:pt x="1307" y="895"/>
                    <a:pt x="1307" y="558"/>
                  </a:cubicBezTo>
                  <a:cubicBezTo>
                    <a:pt x="1307" y="249"/>
                    <a:pt x="1059" y="1"/>
                    <a:pt x="75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4"/>
            <p:cNvSpPr/>
            <p:nvPr/>
          </p:nvSpPr>
          <p:spPr>
            <a:xfrm>
              <a:off x="1421225" y="2032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4"/>
            <p:cNvSpPr/>
            <p:nvPr/>
          </p:nvSpPr>
          <p:spPr>
            <a:xfrm>
              <a:off x="1409350" y="1826350"/>
              <a:ext cx="120850" cy="70900"/>
            </a:xfrm>
            <a:custGeom>
              <a:avLst/>
              <a:gdLst/>
              <a:ahLst/>
              <a:cxnLst/>
              <a:rect l="l" t="t" r="r" b="b"/>
              <a:pathLst>
                <a:path w="4834" h="2836" extrusionOk="0">
                  <a:moveTo>
                    <a:pt x="2417" y="1"/>
                  </a:moveTo>
                  <a:cubicBezTo>
                    <a:pt x="1080" y="1"/>
                    <a:pt x="1" y="1080"/>
                    <a:pt x="1" y="2417"/>
                  </a:cubicBezTo>
                  <a:lnTo>
                    <a:pt x="1" y="2835"/>
                  </a:lnTo>
                  <a:lnTo>
                    <a:pt x="4829" y="2835"/>
                  </a:lnTo>
                  <a:lnTo>
                    <a:pt x="4834" y="2417"/>
                  </a:lnTo>
                  <a:cubicBezTo>
                    <a:pt x="4834" y="1080"/>
                    <a:pt x="3749" y="1"/>
                    <a:pt x="24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4"/>
            <p:cNvSpPr/>
            <p:nvPr/>
          </p:nvSpPr>
          <p:spPr>
            <a:xfrm>
              <a:off x="1409225" y="1897225"/>
              <a:ext cx="120850" cy="25"/>
            </a:xfrm>
            <a:custGeom>
              <a:avLst/>
              <a:gdLst/>
              <a:ahLst/>
              <a:cxnLst/>
              <a:rect l="l" t="t" r="r" b="b"/>
              <a:pathLst>
                <a:path w="4834" h="1" fill="none" extrusionOk="0">
                  <a:moveTo>
                    <a:pt x="4834" y="0"/>
                  </a:moveTo>
                  <a:lnTo>
                    <a:pt x="0" y="0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4"/>
            <p:cNvSpPr/>
            <p:nvPr/>
          </p:nvSpPr>
          <p:spPr>
            <a:xfrm>
              <a:off x="1349325" y="1694925"/>
              <a:ext cx="240525" cy="70125"/>
            </a:xfrm>
            <a:custGeom>
              <a:avLst/>
              <a:gdLst/>
              <a:ahLst/>
              <a:cxnLst/>
              <a:rect l="l" t="t" r="r" b="b"/>
              <a:pathLst>
                <a:path w="9621" h="2805" extrusionOk="0">
                  <a:moveTo>
                    <a:pt x="0" y="1"/>
                  </a:moveTo>
                  <a:lnTo>
                    <a:pt x="403" y="2805"/>
                  </a:lnTo>
                  <a:lnTo>
                    <a:pt x="9223" y="2805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4"/>
            <p:cNvSpPr/>
            <p:nvPr/>
          </p:nvSpPr>
          <p:spPr>
            <a:xfrm>
              <a:off x="1378375" y="1627425"/>
              <a:ext cx="182425" cy="67525"/>
            </a:xfrm>
            <a:custGeom>
              <a:avLst/>
              <a:gdLst/>
              <a:ahLst/>
              <a:cxnLst/>
              <a:rect l="l" t="t" r="r" b="b"/>
              <a:pathLst>
                <a:path w="7297" h="2701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lnTo>
                    <a:pt x="0" y="2701"/>
                  </a:lnTo>
                  <a:lnTo>
                    <a:pt x="7297" y="2701"/>
                  </a:lnTo>
                  <a:lnTo>
                    <a:pt x="7297" y="176"/>
                  </a:lnTo>
                  <a:cubicBezTo>
                    <a:pt x="7297" y="78"/>
                    <a:pt x="7219" y="0"/>
                    <a:pt x="712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4"/>
            <p:cNvSpPr/>
            <p:nvPr/>
          </p:nvSpPr>
          <p:spPr>
            <a:xfrm>
              <a:off x="1349325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7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0" y="2701"/>
                  </a:lnTo>
                  <a:lnTo>
                    <a:pt x="3223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4"/>
            <p:cNvSpPr/>
            <p:nvPr/>
          </p:nvSpPr>
          <p:spPr>
            <a:xfrm>
              <a:off x="1429350" y="1627425"/>
              <a:ext cx="80725" cy="67525"/>
            </a:xfrm>
            <a:custGeom>
              <a:avLst/>
              <a:gdLst/>
              <a:ahLst/>
              <a:cxnLst/>
              <a:rect l="l" t="t" r="r" b="b"/>
              <a:pathLst>
                <a:path w="3229" h="2701" extrusionOk="0">
                  <a:moveTo>
                    <a:pt x="1612" y="0"/>
                  </a:moveTo>
                  <a:cubicBezTo>
                    <a:pt x="724" y="0"/>
                    <a:pt x="1" y="723"/>
                    <a:pt x="1" y="1611"/>
                  </a:cubicBezTo>
                  <a:lnTo>
                    <a:pt x="1" y="2701"/>
                  </a:lnTo>
                  <a:lnTo>
                    <a:pt x="3223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4"/>
            <p:cNvSpPr/>
            <p:nvPr/>
          </p:nvSpPr>
          <p:spPr>
            <a:xfrm>
              <a:off x="150940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2" y="0"/>
                  </a:moveTo>
                  <a:cubicBezTo>
                    <a:pt x="718" y="0"/>
                    <a:pt x="0" y="723"/>
                    <a:pt x="0" y="1611"/>
                  </a:cubicBezTo>
                  <a:lnTo>
                    <a:pt x="0" y="2701"/>
                  </a:lnTo>
                  <a:lnTo>
                    <a:pt x="3217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4"/>
            <p:cNvSpPr/>
            <p:nvPr/>
          </p:nvSpPr>
          <p:spPr>
            <a:xfrm>
              <a:off x="1399675" y="1426425"/>
              <a:ext cx="139950" cy="201150"/>
            </a:xfrm>
            <a:custGeom>
              <a:avLst/>
              <a:gdLst/>
              <a:ahLst/>
              <a:cxnLst/>
              <a:rect l="l" t="t" r="r" b="b"/>
              <a:pathLst>
                <a:path w="5598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598" y="8045"/>
                  </a:lnTo>
                  <a:lnTo>
                    <a:pt x="559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4"/>
            <p:cNvSpPr/>
            <p:nvPr/>
          </p:nvSpPr>
          <p:spPr>
            <a:xfrm>
              <a:off x="1377325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44" y="1"/>
                  </a:moveTo>
                  <a:cubicBezTo>
                    <a:pt x="1241" y="1"/>
                    <a:pt x="1238" y="1"/>
                    <a:pt x="1235" y="1"/>
                  </a:cubicBezTo>
                  <a:cubicBezTo>
                    <a:pt x="553" y="1"/>
                    <a:pt x="1" y="548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7"/>
                    <a:pt x="1922" y="1"/>
                    <a:pt x="12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4"/>
            <p:cNvSpPr/>
            <p:nvPr/>
          </p:nvSpPr>
          <p:spPr>
            <a:xfrm>
              <a:off x="143865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31" y="1"/>
                  </a:moveTo>
                  <a:cubicBezTo>
                    <a:pt x="553" y="1"/>
                    <a:pt x="6" y="551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3"/>
                    <a:pt x="1922" y="1"/>
                    <a:pt x="1240" y="1"/>
                  </a:cubicBezTo>
                  <a:cubicBezTo>
                    <a:pt x="1237" y="1"/>
                    <a:pt x="1234" y="1"/>
                    <a:pt x="12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4"/>
            <p:cNvSpPr/>
            <p:nvPr/>
          </p:nvSpPr>
          <p:spPr>
            <a:xfrm>
              <a:off x="150010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30" y="1"/>
                  </a:moveTo>
                  <a:cubicBezTo>
                    <a:pt x="548" y="1"/>
                    <a:pt x="1" y="551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7"/>
                    <a:pt x="1927" y="1"/>
                    <a:pt x="1249" y="1"/>
                  </a:cubicBezTo>
                  <a:cubicBezTo>
                    <a:pt x="1246" y="1"/>
                    <a:pt x="1243" y="1"/>
                    <a:pt x="1240" y="1"/>
                  </a:cubicBezTo>
                  <a:cubicBezTo>
                    <a:pt x="1237" y="1"/>
                    <a:pt x="1234" y="1"/>
                    <a:pt x="123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4"/>
            <p:cNvSpPr/>
            <p:nvPr/>
          </p:nvSpPr>
          <p:spPr>
            <a:xfrm>
              <a:off x="1359400" y="1925750"/>
              <a:ext cx="220500" cy="80975"/>
            </a:xfrm>
            <a:custGeom>
              <a:avLst/>
              <a:gdLst/>
              <a:ahLst/>
              <a:cxnLst/>
              <a:rect l="l" t="t" r="r" b="b"/>
              <a:pathLst>
                <a:path w="8820" h="3239" extrusionOk="0">
                  <a:moveTo>
                    <a:pt x="0" y="1"/>
                  </a:moveTo>
                  <a:lnTo>
                    <a:pt x="0" y="3238"/>
                  </a:lnTo>
                  <a:lnTo>
                    <a:pt x="8820" y="3238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4"/>
            <p:cNvSpPr/>
            <p:nvPr/>
          </p:nvSpPr>
          <p:spPr>
            <a:xfrm>
              <a:off x="1359400" y="2006700"/>
              <a:ext cx="220500" cy="9175"/>
            </a:xfrm>
            <a:custGeom>
              <a:avLst/>
              <a:gdLst/>
              <a:ahLst/>
              <a:cxnLst/>
              <a:rect l="l" t="t" r="r" b="b"/>
              <a:pathLst>
                <a:path w="8820" h="367" extrusionOk="0">
                  <a:moveTo>
                    <a:pt x="0" y="0"/>
                  </a:moveTo>
                  <a:lnTo>
                    <a:pt x="0" y="367"/>
                  </a:lnTo>
                  <a:lnTo>
                    <a:pt x="8820" y="367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4"/>
            <p:cNvSpPr/>
            <p:nvPr/>
          </p:nvSpPr>
          <p:spPr>
            <a:xfrm>
              <a:off x="1418400" y="1465800"/>
              <a:ext cx="13175" cy="60300"/>
            </a:xfrm>
            <a:custGeom>
              <a:avLst/>
              <a:gdLst/>
              <a:ahLst/>
              <a:cxnLst/>
              <a:rect l="l" t="t" r="r" b="b"/>
              <a:pathLst>
                <a:path w="527" h="2412" extrusionOk="0">
                  <a:moveTo>
                    <a:pt x="263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3" y="2412"/>
                  </a:cubicBezTo>
                  <a:cubicBezTo>
                    <a:pt x="408" y="2412"/>
                    <a:pt x="527" y="2288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4"/>
            <p:cNvSpPr/>
            <p:nvPr/>
          </p:nvSpPr>
          <p:spPr>
            <a:xfrm>
              <a:off x="1463050" y="1465800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4" y="2412"/>
                  </a:cubicBezTo>
                  <a:cubicBezTo>
                    <a:pt x="409" y="2412"/>
                    <a:pt x="527" y="2288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9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4"/>
            <p:cNvSpPr/>
            <p:nvPr/>
          </p:nvSpPr>
          <p:spPr>
            <a:xfrm>
              <a:off x="1507725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88"/>
                    <a:pt x="119" y="2407"/>
                    <a:pt x="264" y="2412"/>
                  </a:cubicBezTo>
                  <a:cubicBezTo>
                    <a:pt x="408" y="2412"/>
                    <a:pt x="532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13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4"/>
            <p:cNvSpPr/>
            <p:nvPr/>
          </p:nvSpPr>
          <p:spPr>
            <a:xfrm>
              <a:off x="1418400" y="1519375"/>
              <a:ext cx="13175" cy="6600"/>
            </a:xfrm>
            <a:custGeom>
              <a:avLst/>
              <a:gdLst/>
              <a:ahLst/>
              <a:cxnLst/>
              <a:rect l="l" t="t" r="r" b="b"/>
              <a:pathLst>
                <a:path w="527" h="264" fill="none" extrusionOk="0">
                  <a:moveTo>
                    <a:pt x="527" y="0"/>
                  </a:moveTo>
                  <a:cubicBezTo>
                    <a:pt x="527" y="145"/>
                    <a:pt x="408" y="264"/>
                    <a:pt x="263" y="264"/>
                  </a:cubicBezTo>
                  <a:lnTo>
                    <a:pt x="263" y="264"/>
                  </a:lnTo>
                  <a:cubicBezTo>
                    <a:pt x="119" y="264"/>
                    <a:pt x="0" y="145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4"/>
            <p:cNvSpPr/>
            <p:nvPr/>
          </p:nvSpPr>
          <p:spPr>
            <a:xfrm>
              <a:off x="1463050" y="1519375"/>
              <a:ext cx="13200" cy="6600"/>
            </a:xfrm>
            <a:custGeom>
              <a:avLst/>
              <a:gdLst/>
              <a:ahLst/>
              <a:cxnLst/>
              <a:rect l="l" t="t" r="r" b="b"/>
              <a:pathLst>
                <a:path w="528" h="264" fill="none" extrusionOk="0">
                  <a:moveTo>
                    <a:pt x="527" y="0"/>
                  </a:moveTo>
                  <a:cubicBezTo>
                    <a:pt x="527" y="145"/>
                    <a:pt x="409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1" y="145"/>
                    <a:pt x="1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4"/>
            <p:cNvSpPr/>
            <p:nvPr/>
          </p:nvSpPr>
          <p:spPr>
            <a:xfrm>
              <a:off x="1507725" y="1519375"/>
              <a:ext cx="13200" cy="6600"/>
            </a:xfrm>
            <a:custGeom>
              <a:avLst/>
              <a:gdLst/>
              <a:ahLst/>
              <a:cxnLst/>
              <a:rect l="l" t="t" r="r" b="b"/>
              <a:pathLst>
                <a:path w="528" h="264" fill="none" extrusionOk="0">
                  <a:moveTo>
                    <a:pt x="527" y="0"/>
                  </a:moveTo>
                  <a:cubicBezTo>
                    <a:pt x="527" y="145"/>
                    <a:pt x="408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0" y="145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4"/>
            <p:cNvSpPr/>
            <p:nvPr/>
          </p:nvSpPr>
          <p:spPr>
            <a:xfrm>
              <a:off x="2213725" y="860075"/>
              <a:ext cx="8300" cy="74900"/>
            </a:xfrm>
            <a:custGeom>
              <a:avLst/>
              <a:gdLst/>
              <a:ahLst/>
              <a:cxnLst/>
              <a:rect l="l" t="t" r="r" b="b"/>
              <a:pathLst>
                <a:path w="332" h="2996" extrusionOk="0">
                  <a:moveTo>
                    <a:pt x="166" y="1"/>
                  </a:moveTo>
                  <a:cubicBezTo>
                    <a:pt x="78" y="1"/>
                    <a:pt x="1" y="73"/>
                    <a:pt x="6" y="166"/>
                  </a:cubicBezTo>
                  <a:lnTo>
                    <a:pt x="6" y="2836"/>
                  </a:lnTo>
                  <a:cubicBezTo>
                    <a:pt x="6" y="2924"/>
                    <a:pt x="78" y="2996"/>
                    <a:pt x="166" y="2996"/>
                  </a:cubicBezTo>
                  <a:cubicBezTo>
                    <a:pt x="259" y="2996"/>
                    <a:pt x="331" y="2924"/>
                    <a:pt x="331" y="2836"/>
                  </a:cubicBezTo>
                  <a:lnTo>
                    <a:pt x="331" y="166"/>
                  </a:lnTo>
                  <a:cubicBezTo>
                    <a:pt x="331" y="73"/>
                    <a:pt x="259" y="1"/>
                    <a:pt x="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4"/>
            <p:cNvSpPr/>
            <p:nvPr/>
          </p:nvSpPr>
          <p:spPr>
            <a:xfrm>
              <a:off x="2193600" y="884100"/>
              <a:ext cx="48700" cy="8275"/>
            </a:xfrm>
            <a:custGeom>
              <a:avLst/>
              <a:gdLst/>
              <a:ahLst/>
              <a:cxnLst/>
              <a:rect l="l" t="t" r="r" b="b"/>
              <a:pathLst>
                <a:path w="1948" h="331" extrusionOk="0">
                  <a:moveTo>
                    <a:pt x="160" y="0"/>
                  </a:moveTo>
                  <a:cubicBezTo>
                    <a:pt x="73" y="0"/>
                    <a:pt x="0" y="78"/>
                    <a:pt x="0" y="166"/>
                  </a:cubicBezTo>
                  <a:cubicBezTo>
                    <a:pt x="0" y="259"/>
                    <a:pt x="73" y="331"/>
                    <a:pt x="160" y="331"/>
                  </a:cubicBezTo>
                  <a:lnTo>
                    <a:pt x="1782" y="331"/>
                  </a:lnTo>
                  <a:cubicBezTo>
                    <a:pt x="1870" y="331"/>
                    <a:pt x="1942" y="259"/>
                    <a:pt x="1942" y="166"/>
                  </a:cubicBezTo>
                  <a:cubicBezTo>
                    <a:pt x="1947" y="78"/>
                    <a:pt x="1870" y="0"/>
                    <a:pt x="17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4"/>
            <p:cNvSpPr/>
            <p:nvPr/>
          </p:nvSpPr>
          <p:spPr>
            <a:xfrm>
              <a:off x="2095350" y="940500"/>
              <a:ext cx="245050" cy="335750"/>
            </a:xfrm>
            <a:custGeom>
              <a:avLst/>
              <a:gdLst/>
              <a:ahLst/>
              <a:cxnLst/>
              <a:rect l="l" t="t" r="r" b="b"/>
              <a:pathLst>
                <a:path w="9802" h="13430" extrusionOk="0">
                  <a:moveTo>
                    <a:pt x="4901" y="1"/>
                  </a:moveTo>
                  <a:cubicBezTo>
                    <a:pt x="4901" y="1"/>
                    <a:pt x="4865" y="259"/>
                    <a:pt x="4798" y="667"/>
                  </a:cubicBezTo>
                  <a:cubicBezTo>
                    <a:pt x="4731" y="1070"/>
                    <a:pt x="4627" y="1622"/>
                    <a:pt x="4483" y="2201"/>
                  </a:cubicBezTo>
                  <a:cubicBezTo>
                    <a:pt x="4349" y="2779"/>
                    <a:pt x="4168" y="3347"/>
                    <a:pt x="3941" y="3900"/>
                  </a:cubicBezTo>
                  <a:cubicBezTo>
                    <a:pt x="3719" y="4416"/>
                    <a:pt x="3455" y="4845"/>
                    <a:pt x="3151" y="5067"/>
                  </a:cubicBezTo>
                  <a:cubicBezTo>
                    <a:pt x="2841" y="5289"/>
                    <a:pt x="2495" y="5531"/>
                    <a:pt x="2138" y="5790"/>
                  </a:cubicBezTo>
                  <a:cubicBezTo>
                    <a:pt x="1782" y="6048"/>
                    <a:pt x="1441" y="6327"/>
                    <a:pt x="1116" y="6621"/>
                  </a:cubicBezTo>
                  <a:cubicBezTo>
                    <a:pt x="811" y="6895"/>
                    <a:pt x="543" y="7204"/>
                    <a:pt x="321" y="7540"/>
                  </a:cubicBezTo>
                  <a:cubicBezTo>
                    <a:pt x="125" y="7860"/>
                    <a:pt x="1" y="8191"/>
                    <a:pt x="1" y="8531"/>
                  </a:cubicBezTo>
                  <a:cubicBezTo>
                    <a:pt x="1" y="10855"/>
                    <a:pt x="1638" y="12864"/>
                    <a:pt x="3915" y="13329"/>
                  </a:cubicBezTo>
                  <a:cubicBezTo>
                    <a:pt x="4240" y="13396"/>
                    <a:pt x="4571" y="13429"/>
                    <a:pt x="4902" y="13429"/>
                  </a:cubicBezTo>
                  <a:cubicBezTo>
                    <a:pt x="5233" y="13429"/>
                    <a:pt x="5565" y="13396"/>
                    <a:pt x="5893" y="13329"/>
                  </a:cubicBezTo>
                  <a:cubicBezTo>
                    <a:pt x="6517" y="13199"/>
                    <a:pt x="7111" y="12952"/>
                    <a:pt x="7643" y="12595"/>
                  </a:cubicBezTo>
                  <a:cubicBezTo>
                    <a:pt x="8165" y="12239"/>
                    <a:pt x="8614" y="11790"/>
                    <a:pt x="8965" y="11268"/>
                  </a:cubicBezTo>
                  <a:cubicBezTo>
                    <a:pt x="9326" y="10742"/>
                    <a:pt x="9574" y="10143"/>
                    <a:pt x="9703" y="9518"/>
                  </a:cubicBezTo>
                  <a:cubicBezTo>
                    <a:pt x="9770" y="9192"/>
                    <a:pt x="9801" y="8862"/>
                    <a:pt x="9801" y="8531"/>
                  </a:cubicBezTo>
                  <a:cubicBezTo>
                    <a:pt x="9801" y="8191"/>
                    <a:pt x="9683" y="7860"/>
                    <a:pt x="9481" y="7540"/>
                  </a:cubicBezTo>
                  <a:cubicBezTo>
                    <a:pt x="9254" y="7204"/>
                    <a:pt x="8986" y="6895"/>
                    <a:pt x="8686" y="6621"/>
                  </a:cubicBezTo>
                  <a:cubicBezTo>
                    <a:pt x="8356" y="6327"/>
                    <a:pt x="8015" y="6048"/>
                    <a:pt x="7659" y="5790"/>
                  </a:cubicBezTo>
                  <a:cubicBezTo>
                    <a:pt x="7307" y="5531"/>
                    <a:pt x="6956" y="5289"/>
                    <a:pt x="6652" y="5067"/>
                  </a:cubicBezTo>
                  <a:cubicBezTo>
                    <a:pt x="6342" y="4845"/>
                    <a:pt x="6078" y="4416"/>
                    <a:pt x="5862" y="3900"/>
                  </a:cubicBezTo>
                  <a:cubicBezTo>
                    <a:pt x="5634" y="3347"/>
                    <a:pt x="5448" y="2779"/>
                    <a:pt x="5314" y="2201"/>
                  </a:cubicBezTo>
                  <a:cubicBezTo>
                    <a:pt x="5175" y="1622"/>
                    <a:pt x="5071" y="1070"/>
                    <a:pt x="4999" y="667"/>
                  </a:cubicBezTo>
                  <a:cubicBezTo>
                    <a:pt x="4932" y="259"/>
                    <a:pt x="4901" y="1"/>
                    <a:pt x="49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4"/>
            <p:cNvSpPr/>
            <p:nvPr/>
          </p:nvSpPr>
          <p:spPr>
            <a:xfrm>
              <a:off x="2147900" y="1021575"/>
              <a:ext cx="242450" cy="242475"/>
            </a:xfrm>
            <a:custGeom>
              <a:avLst/>
              <a:gdLst/>
              <a:ahLst/>
              <a:cxnLst/>
              <a:rect l="l" t="t" r="r" b="b"/>
              <a:pathLst>
                <a:path w="9698" h="9699" extrusionOk="0">
                  <a:moveTo>
                    <a:pt x="1426" y="1"/>
                  </a:moveTo>
                  <a:lnTo>
                    <a:pt x="0" y="1426"/>
                  </a:lnTo>
                  <a:lnTo>
                    <a:pt x="8273" y="9698"/>
                  </a:lnTo>
                  <a:lnTo>
                    <a:pt x="9698" y="8273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4"/>
            <p:cNvSpPr/>
            <p:nvPr/>
          </p:nvSpPr>
          <p:spPr>
            <a:xfrm>
              <a:off x="2076500" y="1093100"/>
              <a:ext cx="242350" cy="242325"/>
            </a:xfrm>
            <a:custGeom>
              <a:avLst/>
              <a:gdLst/>
              <a:ahLst/>
              <a:cxnLst/>
              <a:rect l="l" t="t" r="r" b="b"/>
              <a:pathLst>
                <a:path w="9694" h="9693" extrusionOk="0">
                  <a:moveTo>
                    <a:pt x="1426" y="0"/>
                  </a:moveTo>
                  <a:lnTo>
                    <a:pt x="1" y="1426"/>
                  </a:lnTo>
                  <a:lnTo>
                    <a:pt x="8268" y="9693"/>
                  </a:lnTo>
                  <a:lnTo>
                    <a:pt x="9693" y="8268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4"/>
            <p:cNvSpPr/>
            <p:nvPr/>
          </p:nvSpPr>
          <p:spPr>
            <a:xfrm>
              <a:off x="2193975" y="940500"/>
              <a:ext cx="48050" cy="97500"/>
            </a:xfrm>
            <a:custGeom>
              <a:avLst/>
              <a:gdLst/>
              <a:ahLst/>
              <a:cxnLst/>
              <a:rect l="l" t="t" r="r" b="b"/>
              <a:pathLst>
                <a:path w="1922" h="3900" extrusionOk="0">
                  <a:moveTo>
                    <a:pt x="961" y="1"/>
                  </a:moveTo>
                  <a:cubicBezTo>
                    <a:pt x="961" y="1"/>
                    <a:pt x="925" y="259"/>
                    <a:pt x="858" y="667"/>
                  </a:cubicBezTo>
                  <a:cubicBezTo>
                    <a:pt x="791" y="1070"/>
                    <a:pt x="688" y="1622"/>
                    <a:pt x="543" y="2201"/>
                  </a:cubicBezTo>
                  <a:cubicBezTo>
                    <a:pt x="409" y="2779"/>
                    <a:pt x="228" y="3347"/>
                    <a:pt x="1" y="3900"/>
                  </a:cubicBezTo>
                  <a:lnTo>
                    <a:pt x="1922" y="3900"/>
                  </a:lnTo>
                  <a:cubicBezTo>
                    <a:pt x="1694" y="3347"/>
                    <a:pt x="1509" y="2779"/>
                    <a:pt x="1374" y="2201"/>
                  </a:cubicBezTo>
                  <a:cubicBezTo>
                    <a:pt x="1235" y="1622"/>
                    <a:pt x="1132" y="1070"/>
                    <a:pt x="1059" y="667"/>
                  </a:cubicBezTo>
                  <a:cubicBezTo>
                    <a:pt x="992" y="259"/>
                    <a:pt x="961" y="1"/>
                    <a:pt x="9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4"/>
            <p:cNvSpPr/>
            <p:nvPr/>
          </p:nvSpPr>
          <p:spPr>
            <a:xfrm>
              <a:off x="2202625" y="925675"/>
              <a:ext cx="35800" cy="30700"/>
            </a:xfrm>
            <a:custGeom>
              <a:avLst/>
              <a:gdLst/>
              <a:ahLst/>
              <a:cxnLst/>
              <a:rect l="l" t="t" r="r" b="b"/>
              <a:pathLst>
                <a:path w="1432" h="1228" extrusionOk="0">
                  <a:moveTo>
                    <a:pt x="610" y="0"/>
                  </a:moveTo>
                  <a:cubicBezTo>
                    <a:pt x="274" y="0"/>
                    <a:pt x="1" y="274"/>
                    <a:pt x="1" y="615"/>
                  </a:cubicBezTo>
                  <a:cubicBezTo>
                    <a:pt x="1" y="985"/>
                    <a:pt x="301" y="1228"/>
                    <a:pt x="615" y="1228"/>
                  </a:cubicBezTo>
                  <a:cubicBezTo>
                    <a:pt x="765" y="1228"/>
                    <a:pt x="919" y="1172"/>
                    <a:pt x="1044" y="1048"/>
                  </a:cubicBezTo>
                  <a:cubicBezTo>
                    <a:pt x="1431" y="661"/>
                    <a:pt x="1157" y="0"/>
                    <a:pt x="61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4"/>
            <p:cNvSpPr/>
            <p:nvPr/>
          </p:nvSpPr>
          <p:spPr>
            <a:xfrm>
              <a:off x="2107625" y="1493675"/>
              <a:ext cx="220650" cy="462175"/>
            </a:xfrm>
            <a:custGeom>
              <a:avLst/>
              <a:gdLst/>
              <a:ahLst/>
              <a:cxnLst/>
              <a:rect l="l" t="t" r="r" b="b"/>
              <a:pathLst>
                <a:path w="8826" h="18487" extrusionOk="0">
                  <a:moveTo>
                    <a:pt x="0" y="1"/>
                  </a:moveTo>
                  <a:lnTo>
                    <a:pt x="0" y="18487"/>
                  </a:lnTo>
                  <a:lnTo>
                    <a:pt x="8825" y="18487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4"/>
            <p:cNvSpPr/>
            <p:nvPr/>
          </p:nvSpPr>
          <p:spPr>
            <a:xfrm>
              <a:off x="2107625" y="1493675"/>
              <a:ext cx="220650" cy="7125"/>
            </a:xfrm>
            <a:custGeom>
              <a:avLst/>
              <a:gdLst/>
              <a:ahLst/>
              <a:cxnLst/>
              <a:rect l="l" t="t" r="r" b="b"/>
              <a:pathLst>
                <a:path w="8826" h="285" extrusionOk="0">
                  <a:moveTo>
                    <a:pt x="0" y="1"/>
                  </a:moveTo>
                  <a:lnTo>
                    <a:pt x="0" y="285"/>
                  </a:lnTo>
                  <a:lnTo>
                    <a:pt x="8825" y="285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4"/>
            <p:cNvSpPr/>
            <p:nvPr/>
          </p:nvSpPr>
          <p:spPr>
            <a:xfrm>
              <a:off x="2199800" y="1565700"/>
              <a:ext cx="36025" cy="109000"/>
            </a:xfrm>
            <a:custGeom>
              <a:avLst/>
              <a:gdLst/>
              <a:ahLst/>
              <a:cxnLst/>
              <a:rect l="l" t="t" r="r" b="b"/>
              <a:pathLst>
                <a:path w="1441" h="4360" extrusionOk="0">
                  <a:moveTo>
                    <a:pt x="238" y="1"/>
                  </a:moveTo>
                  <a:cubicBezTo>
                    <a:pt x="109" y="1"/>
                    <a:pt x="0" y="109"/>
                    <a:pt x="0" y="239"/>
                  </a:cubicBezTo>
                  <a:lnTo>
                    <a:pt x="0" y="4359"/>
                  </a:lnTo>
                  <a:lnTo>
                    <a:pt x="1441" y="4359"/>
                  </a:lnTo>
                  <a:lnTo>
                    <a:pt x="1441" y="239"/>
                  </a:lnTo>
                  <a:cubicBezTo>
                    <a:pt x="1441" y="109"/>
                    <a:pt x="1338" y="1"/>
                    <a:pt x="120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4"/>
            <p:cNvSpPr/>
            <p:nvPr/>
          </p:nvSpPr>
          <p:spPr>
            <a:xfrm>
              <a:off x="2199925" y="167467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0" y="0"/>
                  </a:moveTo>
                  <a:lnTo>
                    <a:pt x="1441" y="0"/>
                  </a:ln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4"/>
            <p:cNvSpPr/>
            <p:nvPr/>
          </p:nvSpPr>
          <p:spPr>
            <a:xfrm>
              <a:off x="2126725" y="1235625"/>
              <a:ext cx="182300" cy="212125"/>
            </a:xfrm>
            <a:custGeom>
              <a:avLst/>
              <a:gdLst/>
              <a:ahLst/>
              <a:cxnLst/>
              <a:rect l="l" t="t" r="r" b="b"/>
              <a:pathLst>
                <a:path w="7292" h="8485" extrusionOk="0">
                  <a:moveTo>
                    <a:pt x="0" y="0"/>
                  </a:moveTo>
                  <a:lnTo>
                    <a:pt x="0" y="8484"/>
                  </a:lnTo>
                  <a:lnTo>
                    <a:pt x="7292" y="8484"/>
                  </a:lnTo>
                  <a:lnTo>
                    <a:pt x="72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4"/>
            <p:cNvSpPr/>
            <p:nvPr/>
          </p:nvSpPr>
          <p:spPr>
            <a:xfrm>
              <a:off x="2077675" y="1447325"/>
              <a:ext cx="280550" cy="46375"/>
            </a:xfrm>
            <a:custGeom>
              <a:avLst/>
              <a:gdLst/>
              <a:ahLst/>
              <a:cxnLst/>
              <a:rect l="l" t="t" r="r" b="b"/>
              <a:pathLst>
                <a:path w="11222" h="1855" extrusionOk="0">
                  <a:moveTo>
                    <a:pt x="0" y="1"/>
                  </a:moveTo>
                  <a:lnTo>
                    <a:pt x="1198" y="1855"/>
                  </a:lnTo>
                  <a:lnTo>
                    <a:pt x="10023" y="1855"/>
                  </a:lnTo>
                  <a:lnTo>
                    <a:pt x="1122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4"/>
            <p:cNvSpPr/>
            <p:nvPr/>
          </p:nvSpPr>
          <p:spPr>
            <a:xfrm>
              <a:off x="227750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2" y="1"/>
                  </a:moveTo>
                  <a:cubicBezTo>
                    <a:pt x="718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4"/>
            <p:cNvSpPr/>
            <p:nvPr/>
          </p:nvSpPr>
          <p:spPr>
            <a:xfrm>
              <a:off x="2197475" y="1380200"/>
              <a:ext cx="80700" cy="67425"/>
            </a:xfrm>
            <a:custGeom>
              <a:avLst/>
              <a:gdLst/>
              <a:ahLst/>
              <a:cxnLst/>
              <a:rect l="l" t="t" r="r" b="b"/>
              <a:pathLst>
                <a:path w="3228" h="2697" extrusionOk="0">
                  <a:moveTo>
                    <a:pt x="1616" y="1"/>
                  </a:moveTo>
                  <a:cubicBezTo>
                    <a:pt x="723" y="1"/>
                    <a:pt x="0" y="724"/>
                    <a:pt x="0" y="1612"/>
                  </a:cubicBezTo>
                  <a:lnTo>
                    <a:pt x="5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4"/>
            <p:cNvSpPr/>
            <p:nvPr/>
          </p:nvSpPr>
          <p:spPr>
            <a:xfrm>
              <a:off x="211755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7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6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4"/>
            <p:cNvSpPr/>
            <p:nvPr/>
          </p:nvSpPr>
          <p:spPr>
            <a:xfrm>
              <a:off x="2255950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4"/>
            <p:cNvSpPr/>
            <p:nvPr/>
          </p:nvSpPr>
          <p:spPr>
            <a:xfrm>
              <a:off x="2211275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4" y="2412"/>
                  </a:cubicBezTo>
                  <a:cubicBezTo>
                    <a:pt x="414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4"/>
            <p:cNvSpPr/>
            <p:nvPr/>
          </p:nvSpPr>
          <p:spPr>
            <a:xfrm>
              <a:off x="2166625" y="1269575"/>
              <a:ext cx="13300" cy="60300"/>
            </a:xfrm>
            <a:custGeom>
              <a:avLst/>
              <a:gdLst/>
              <a:ahLst/>
              <a:cxnLst/>
              <a:rect l="l" t="t" r="r" b="b"/>
              <a:pathLst>
                <a:path w="532" h="2412" extrusionOk="0">
                  <a:moveTo>
                    <a:pt x="269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9" y="2412"/>
                  </a:cubicBezTo>
                  <a:cubicBezTo>
                    <a:pt x="413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3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4"/>
            <p:cNvSpPr/>
            <p:nvPr/>
          </p:nvSpPr>
          <p:spPr>
            <a:xfrm>
              <a:off x="2165200" y="1798975"/>
              <a:ext cx="149775" cy="229950"/>
            </a:xfrm>
            <a:custGeom>
              <a:avLst/>
              <a:gdLst/>
              <a:ahLst/>
              <a:cxnLst/>
              <a:rect l="l" t="t" r="r" b="b"/>
              <a:pathLst>
                <a:path w="5991" h="9198" extrusionOk="0">
                  <a:moveTo>
                    <a:pt x="0" y="1"/>
                  </a:moveTo>
                  <a:lnTo>
                    <a:pt x="0" y="5733"/>
                  </a:lnTo>
                  <a:lnTo>
                    <a:pt x="5990" y="9197"/>
                  </a:lnTo>
                  <a:lnTo>
                    <a:pt x="5990" y="34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4"/>
            <p:cNvSpPr/>
            <p:nvPr/>
          </p:nvSpPr>
          <p:spPr>
            <a:xfrm>
              <a:off x="2165200" y="180582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69"/>
                  </a:lnTo>
                  <a:lnTo>
                    <a:pt x="5990" y="346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4"/>
            <p:cNvSpPr/>
            <p:nvPr/>
          </p:nvSpPr>
          <p:spPr>
            <a:xfrm>
              <a:off x="2165200" y="179897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70"/>
                  </a:lnTo>
                  <a:lnTo>
                    <a:pt x="5990" y="34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4"/>
            <p:cNvSpPr/>
            <p:nvPr/>
          </p:nvSpPr>
          <p:spPr>
            <a:xfrm>
              <a:off x="2163525" y="1769800"/>
              <a:ext cx="149625" cy="129250"/>
            </a:xfrm>
            <a:custGeom>
              <a:avLst/>
              <a:gdLst/>
              <a:ahLst/>
              <a:cxnLst/>
              <a:rect l="l" t="t" r="r" b="b"/>
              <a:pathLst>
                <a:path w="5985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85" y="5170"/>
                  </a:lnTo>
                  <a:lnTo>
                    <a:pt x="5985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4"/>
            <p:cNvSpPr/>
            <p:nvPr/>
          </p:nvSpPr>
          <p:spPr>
            <a:xfrm>
              <a:off x="2165200" y="176502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70"/>
                  </a:lnTo>
                  <a:lnTo>
                    <a:pt x="5990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4"/>
            <p:cNvSpPr/>
            <p:nvPr/>
          </p:nvSpPr>
          <p:spPr>
            <a:xfrm>
              <a:off x="2165200" y="1925750"/>
              <a:ext cx="149775" cy="220400"/>
            </a:xfrm>
            <a:custGeom>
              <a:avLst/>
              <a:gdLst/>
              <a:ahLst/>
              <a:cxnLst/>
              <a:rect l="l" t="t" r="r" b="b"/>
              <a:pathLst>
                <a:path w="5991" h="8816" extrusionOk="0">
                  <a:moveTo>
                    <a:pt x="0" y="1"/>
                  </a:moveTo>
                  <a:lnTo>
                    <a:pt x="0" y="3274"/>
                  </a:lnTo>
                  <a:lnTo>
                    <a:pt x="3682" y="5402"/>
                  </a:lnTo>
                  <a:cubicBezTo>
                    <a:pt x="4038" y="5608"/>
                    <a:pt x="4333" y="5908"/>
                    <a:pt x="4534" y="6264"/>
                  </a:cubicBezTo>
                  <a:lnTo>
                    <a:pt x="5990" y="8815"/>
                  </a:lnTo>
                  <a:lnTo>
                    <a:pt x="5990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4"/>
            <p:cNvSpPr/>
            <p:nvPr/>
          </p:nvSpPr>
          <p:spPr>
            <a:xfrm>
              <a:off x="2165200" y="1925750"/>
              <a:ext cx="149650" cy="86650"/>
            </a:xfrm>
            <a:custGeom>
              <a:avLst/>
              <a:gdLst/>
              <a:ahLst/>
              <a:cxnLst/>
              <a:rect l="l" t="t" r="r" b="b"/>
              <a:pathLst>
                <a:path w="5986" h="3466" fill="none" extrusionOk="0">
                  <a:moveTo>
                    <a:pt x="0" y="1"/>
                  </a:moveTo>
                  <a:lnTo>
                    <a:pt x="5985" y="3466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4"/>
            <p:cNvSpPr/>
            <p:nvPr/>
          </p:nvSpPr>
          <p:spPr>
            <a:xfrm>
              <a:off x="2398725" y="1573200"/>
              <a:ext cx="7650" cy="68575"/>
            </a:xfrm>
            <a:custGeom>
              <a:avLst/>
              <a:gdLst/>
              <a:ahLst/>
              <a:cxnLst/>
              <a:rect l="l" t="t" r="r" b="b"/>
              <a:pathLst>
                <a:path w="306" h="2743" extrusionOk="0">
                  <a:moveTo>
                    <a:pt x="155" y="0"/>
                  </a:moveTo>
                  <a:cubicBezTo>
                    <a:pt x="68" y="0"/>
                    <a:pt x="0" y="68"/>
                    <a:pt x="0" y="150"/>
                  </a:cubicBezTo>
                  <a:lnTo>
                    <a:pt x="0" y="2742"/>
                  </a:lnTo>
                  <a:lnTo>
                    <a:pt x="305" y="2742"/>
                  </a:lnTo>
                  <a:lnTo>
                    <a:pt x="305" y="150"/>
                  </a:lnTo>
                  <a:cubicBezTo>
                    <a:pt x="305" y="68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4"/>
            <p:cNvSpPr/>
            <p:nvPr/>
          </p:nvSpPr>
          <p:spPr>
            <a:xfrm>
              <a:off x="2380275" y="1595275"/>
              <a:ext cx="44550" cy="7500"/>
            </a:xfrm>
            <a:custGeom>
              <a:avLst/>
              <a:gdLst/>
              <a:ahLst/>
              <a:cxnLst/>
              <a:rect l="l" t="t" r="r" b="b"/>
              <a:pathLst>
                <a:path w="1782" h="300" extrusionOk="0">
                  <a:moveTo>
                    <a:pt x="146" y="0"/>
                  </a:moveTo>
                  <a:cubicBezTo>
                    <a:pt x="62" y="0"/>
                    <a:pt x="0" y="66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lnTo>
                    <a:pt x="1632" y="300"/>
                  </a:lnTo>
                  <a:cubicBezTo>
                    <a:pt x="1714" y="300"/>
                    <a:pt x="1782" y="233"/>
                    <a:pt x="1782" y="150"/>
                  </a:cubicBezTo>
                  <a:cubicBezTo>
                    <a:pt x="1782" y="62"/>
                    <a:pt x="1714" y="0"/>
                    <a:pt x="1632" y="0"/>
                  </a:cubicBezTo>
                  <a:lnTo>
                    <a:pt x="155" y="0"/>
                  </a:lnTo>
                  <a:cubicBezTo>
                    <a:pt x="152" y="0"/>
                    <a:pt x="149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4"/>
            <p:cNvSpPr/>
            <p:nvPr/>
          </p:nvSpPr>
          <p:spPr>
            <a:xfrm>
              <a:off x="2255950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0" y="0"/>
                  </a:moveTo>
                  <a:cubicBezTo>
                    <a:pt x="0" y="150"/>
                    <a:pt x="119" y="269"/>
                    <a:pt x="264" y="269"/>
                  </a:cubicBezTo>
                  <a:lnTo>
                    <a:pt x="264" y="269"/>
                  </a:lnTo>
                  <a:cubicBezTo>
                    <a:pt x="408" y="269"/>
                    <a:pt x="527" y="150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4"/>
            <p:cNvSpPr/>
            <p:nvPr/>
          </p:nvSpPr>
          <p:spPr>
            <a:xfrm>
              <a:off x="2211275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1" y="0"/>
                  </a:moveTo>
                  <a:cubicBezTo>
                    <a:pt x="1" y="150"/>
                    <a:pt x="119" y="269"/>
                    <a:pt x="264" y="269"/>
                  </a:cubicBezTo>
                  <a:lnTo>
                    <a:pt x="264" y="269"/>
                  </a:lnTo>
                  <a:cubicBezTo>
                    <a:pt x="414" y="269"/>
                    <a:pt x="527" y="150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4"/>
            <p:cNvSpPr/>
            <p:nvPr/>
          </p:nvSpPr>
          <p:spPr>
            <a:xfrm>
              <a:off x="2166625" y="1323150"/>
              <a:ext cx="13300" cy="6725"/>
            </a:xfrm>
            <a:custGeom>
              <a:avLst/>
              <a:gdLst/>
              <a:ahLst/>
              <a:cxnLst/>
              <a:rect l="l" t="t" r="r" b="b"/>
              <a:pathLst>
                <a:path w="532" h="269" fill="none" extrusionOk="0">
                  <a:moveTo>
                    <a:pt x="0" y="0"/>
                  </a:moveTo>
                  <a:cubicBezTo>
                    <a:pt x="0" y="150"/>
                    <a:pt x="119" y="269"/>
                    <a:pt x="269" y="269"/>
                  </a:cubicBezTo>
                  <a:lnTo>
                    <a:pt x="269" y="269"/>
                  </a:lnTo>
                  <a:cubicBezTo>
                    <a:pt x="413" y="269"/>
                    <a:pt x="532" y="150"/>
                    <a:pt x="532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4"/>
            <p:cNvSpPr/>
            <p:nvPr/>
          </p:nvSpPr>
          <p:spPr>
            <a:xfrm>
              <a:off x="2454750" y="1954925"/>
              <a:ext cx="113625" cy="174575"/>
            </a:xfrm>
            <a:custGeom>
              <a:avLst/>
              <a:gdLst/>
              <a:ahLst/>
              <a:cxnLst/>
              <a:rect l="l" t="t" r="r" b="b"/>
              <a:pathLst>
                <a:path w="4545" h="6983" extrusionOk="0">
                  <a:moveTo>
                    <a:pt x="1" y="1"/>
                  </a:moveTo>
                  <a:lnTo>
                    <a:pt x="1" y="4349"/>
                  </a:lnTo>
                  <a:lnTo>
                    <a:pt x="4545" y="6982"/>
                  </a:lnTo>
                  <a:lnTo>
                    <a:pt x="4545" y="26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4"/>
            <p:cNvSpPr/>
            <p:nvPr/>
          </p:nvSpPr>
          <p:spPr>
            <a:xfrm>
              <a:off x="2454750" y="1949775"/>
              <a:ext cx="113625" cy="108200"/>
            </a:xfrm>
            <a:custGeom>
              <a:avLst/>
              <a:gdLst/>
              <a:ahLst/>
              <a:cxnLst/>
              <a:rect l="l" t="t" r="r" b="b"/>
              <a:pathLst>
                <a:path w="4545" h="4328" extrusionOk="0">
                  <a:moveTo>
                    <a:pt x="1" y="0"/>
                  </a:moveTo>
                  <a:lnTo>
                    <a:pt x="1" y="1699"/>
                  </a:lnTo>
                  <a:lnTo>
                    <a:pt x="4545" y="4327"/>
                  </a:lnTo>
                  <a:lnTo>
                    <a:pt x="4545" y="1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4"/>
            <p:cNvSpPr/>
            <p:nvPr/>
          </p:nvSpPr>
          <p:spPr>
            <a:xfrm>
              <a:off x="2454750" y="1944850"/>
              <a:ext cx="113625" cy="108225"/>
            </a:xfrm>
            <a:custGeom>
              <a:avLst/>
              <a:gdLst/>
              <a:ahLst/>
              <a:cxnLst/>
              <a:rect l="l" t="t" r="r" b="b"/>
              <a:pathLst>
                <a:path w="4545" h="4329" extrusionOk="0">
                  <a:moveTo>
                    <a:pt x="1" y="1"/>
                  </a:moveTo>
                  <a:lnTo>
                    <a:pt x="1" y="1700"/>
                  </a:lnTo>
                  <a:lnTo>
                    <a:pt x="4545" y="4328"/>
                  </a:lnTo>
                  <a:lnTo>
                    <a:pt x="4545" y="1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4"/>
            <p:cNvSpPr/>
            <p:nvPr/>
          </p:nvSpPr>
          <p:spPr>
            <a:xfrm>
              <a:off x="2454750" y="1920975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1" y="1"/>
                  </a:moveTo>
                  <a:lnTo>
                    <a:pt x="1" y="1297"/>
                  </a:lnTo>
                  <a:lnTo>
                    <a:pt x="4545" y="2407"/>
                  </a:lnTo>
                  <a:lnTo>
                    <a:pt x="4545" y="11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4"/>
            <p:cNvSpPr/>
            <p:nvPr/>
          </p:nvSpPr>
          <p:spPr>
            <a:xfrm>
              <a:off x="2454750" y="2051225"/>
              <a:ext cx="113625" cy="167200"/>
            </a:xfrm>
            <a:custGeom>
              <a:avLst/>
              <a:gdLst/>
              <a:ahLst/>
              <a:cxnLst/>
              <a:rect l="l" t="t" r="r" b="b"/>
              <a:pathLst>
                <a:path w="4545" h="6688" extrusionOk="0">
                  <a:moveTo>
                    <a:pt x="1" y="1"/>
                  </a:moveTo>
                  <a:lnTo>
                    <a:pt x="1" y="2479"/>
                  </a:lnTo>
                  <a:lnTo>
                    <a:pt x="2794" y="4101"/>
                  </a:lnTo>
                  <a:cubicBezTo>
                    <a:pt x="3063" y="4256"/>
                    <a:pt x="3290" y="4483"/>
                    <a:pt x="3440" y="4751"/>
                  </a:cubicBezTo>
                  <a:lnTo>
                    <a:pt x="4545" y="6688"/>
                  </a:lnTo>
                  <a:lnTo>
                    <a:pt x="4545" y="2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4"/>
            <p:cNvSpPr/>
            <p:nvPr/>
          </p:nvSpPr>
          <p:spPr>
            <a:xfrm>
              <a:off x="2454750" y="2051225"/>
              <a:ext cx="113625" cy="65750"/>
            </a:xfrm>
            <a:custGeom>
              <a:avLst/>
              <a:gdLst/>
              <a:ahLst/>
              <a:cxnLst/>
              <a:rect l="l" t="t" r="r" b="b"/>
              <a:pathLst>
                <a:path w="4545" h="2630" fill="none" extrusionOk="0">
                  <a:moveTo>
                    <a:pt x="1" y="1"/>
                  </a:moveTo>
                  <a:lnTo>
                    <a:pt x="4545" y="2629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4"/>
            <p:cNvSpPr/>
            <p:nvPr/>
          </p:nvSpPr>
          <p:spPr>
            <a:xfrm>
              <a:off x="2454750" y="1916600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1" y="0"/>
                  </a:moveTo>
                  <a:lnTo>
                    <a:pt x="1" y="1291"/>
                  </a:lnTo>
                  <a:lnTo>
                    <a:pt x="4545" y="2406"/>
                  </a:lnTo>
                  <a:lnTo>
                    <a:pt x="4545" y="11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4"/>
            <p:cNvSpPr/>
            <p:nvPr/>
          </p:nvSpPr>
          <p:spPr>
            <a:xfrm>
              <a:off x="2695900" y="1942275"/>
              <a:ext cx="27525" cy="33975"/>
            </a:xfrm>
            <a:custGeom>
              <a:avLst/>
              <a:gdLst/>
              <a:ahLst/>
              <a:cxnLst/>
              <a:rect l="l" t="t" r="r" b="b"/>
              <a:pathLst>
                <a:path w="1101" h="1359" extrusionOk="0">
                  <a:moveTo>
                    <a:pt x="0" y="1"/>
                  </a:moveTo>
                  <a:lnTo>
                    <a:pt x="0" y="1359"/>
                  </a:lnTo>
                  <a:lnTo>
                    <a:pt x="858" y="1359"/>
                  </a:lnTo>
                  <a:cubicBezTo>
                    <a:pt x="1018" y="1359"/>
                    <a:pt x="1100" y="1168"/>
                    <a:pt x="987" y="105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4"/>
            <p:cNvSpPr/>
            <p:nvPr/>
          </p:nvSpPr>
          <p:spPr>
            <a:xfrm>
              <a:off x="2563450" y="1943700"/>
              <a:ext cx="141500" cy="290475"/>
            </a:xfrm>
            <a:custGeom>
              <a:avLst/>
              <a:gdLst/>
              <a:ahLst/>
              <a:cxnLst/>
              <a:rect l="l" t="t" r="r" b="b"/>
              <a:pathLst>
                <a:path w="5660" h="11619" extrusionOk="0">
                  <a:moveTo>
                    <a:pt x="0" y="0"/>
                  </a:moveTo>
                  <a:lnTo>
                    <a:pt x="0" y="11619"/>
                  </a:lnTo>
                  <a:lnTo>
                    <a:pt x="5660" y="11619"/>
                  </a:lnTo>
                  <a:lnTo>
                    <a:pt x="566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4"/>
            <p:cNvSpPr/>
            <p:nvPr/>
          </p:nvSpPr>
          <p:spPr>
            <a:xfrm>
              <a:off x="2686075" y="1943700"/>
              <a:ext cx="18875" cy="290475"/>
            </a:xfrm>
            <a:custGeom>
              <a:avLst/>
              <a:gdLst/>
              <a:ahLst/>
              <a:cxnLst/>
              <a:rect l="l" t="t" r="r" b="b"/>
              <a:pathLst>
                <a:path w="755" h="11619" extrusionOk="0">
                  <a:moveTo>
                    <a:pt x="1" y="0"/>
                  </a:moveTo>
                  <a:lnTo>
                    <a:pt x="1" y="11619"/>
                  </a:lnTo>
                  <a:lnTo>
                    <a:pt x="755" y="11619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4"/>
            <p:cNvSpPr/>
            <p:nvPr/>
          </p:nvSpPr>
          <p:spPr>
            <a:xfrm>
              <a:off x="26860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4"/>
            <p:cNvSpPr/>
            <p:nvPr/>
          </p:nvSpPr>
          <p:spPr>
            <a:xfrm>
              <a:off x="2563450" y="1943700"/>
              <a:ext cx="19000" cy="290475"/>
            </a:xfrm>
            <a:custGeom>
              <a:avLst/>
              <a:gdLst/>
              <a:ahLst/>
              <a:cxnLst/>
              <a:rect l="l" t="t" r="r" b="b"/>
              <a:pathLst>
                <a:path w="760" h="11619" extrusionOk="0">
                  <a:moveTo>
                    <a:pt x="0" y="0"/>
                  </a:moveTo>
                  <a:lnTo>
                    <a:pt x="0" y="11619"/>
                  </a:lnTo>
                  <a:lnTo>
                    <a:pt x="759" y="11619"/>
                  </a:lnTo>
                  <a:lnTo>
                    <a:pt x="7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4"/>
            <p:cNvSpPr/>
            <p:nvPr/>
          </p:nvSpPr>
          <p:spPr>
            <a:xfrm>
              <a:off x="258242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11619"/>
                  </a:moveTo>
                  <a:lnTo>
                    <a:pt x="0" y="0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4"/>
            <p:cNvSpPr/>
            <p:nvPr/>
          </p:nvSpPr>
          <p:spPr>
            <a:xfrm>
              <a:off x="2631350" y="1751475"/>
              <a:ext cx="5825" cy="52050"/>
            </a:xfrm>
            <a:custGeom>
              <a:avLst/>
              <a:gdLst/>
              <a:ahLst/>
              <a:cxnLst/>
              <a:rect l="l" t="t" r="r" b="b"/>
              <a:pathLst>
                <a:path w="233" h="2082" extrusionOk="0">
                  <a:moveTo>
                    <a:pt x="114" y="1"/>
                  </a:moveTo>
                  <a:cubicBezTo>
                    <a:pt x="52" y="1"/>
                    <a:pt x="1" y="52"/>
                    <a:pt x="1" y="114"/>
                  </a:cubicBezTo>
                  <a:lnTo>
                    <a:pt x="1" y="1968"/>
                  </a:lnTo>
                  <a:cubicBezTo>
                    <a:pt x="1" y="2030"/>
                    <a:pt x="52" y="2082"/>
                    <a:pt x="114" y="2082"/>
                  </a:cubicBezTo>
                  <a:cubicBezTo>
                    <a:pt x="181" y="2082"/>
                    <a:pt x="233" y="2030"/>
                    <a:pt x="233" y="1968"/>
                  </a:cubicBezTo>
                  <a:lnTo>
                    <a:pt x="233" y="114"/>
                  </a:lnTo>
                  <a:cubicBezTo>
                    <a:pt x="233" y="52"/>
                    <a:pt x="181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4"/>
            <p:cNvSpPr/>
            <p:nvPr/>
          </p:nvSpPr>
          <p:spPr>
            <a:xfrm>
              <a:off x="2617400" y="1768250"/>
              <a:ext cx="33725" cy="5725"/>
            </a:xfrm>
            <a:custGeom>
              <a:avLst/>
              <a:gdLst/>
              <a:ahLst/>
              <a:cxnLst/>
              <a:rect l="l" t="t" r="r" b="b"/>
              <a:pathLst>
                <a:path w="1349" h="229" extrusionOk="0">
                  <a:moveTo>
                    <a:pt x="114" y="1"/>
                  </a:moveTo>
                  <a:cubicBezTo>
                    <a:pt x="52" y="1"/>
                    <a:pt x="1" y="53"/>
                    <a:pt x="1" y="114"/>
                  </a:cubicBezTo>
                  <a:cubicBezTo>
                    <a:pt x="1" y="176"/>
                    <a:pt x="52" y="228"/>
                    <a:pt x="114" y="228"/>
                  </a:cubicBezTo>
                  <a:lnTo>
                    <a:pt x="1235" y="228"/>
                  </a:lnTo>
                  <a:cubicBezTo>
                    <a:pt x="1297" y="228"/>
                    <a:pt x="1349" y="176"/>
                    <a:pt x="1349" y="114"/>
                  </a:cubicBezTo>
                  <a:cubicBezTo>
                    <a:pt x="1349" y="53"/>
                    <a:pt x="1297" y="1"/>
                    <a:pt x="1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4"/>
            <p:cNvSpPr/>
            <p:nvPr/>
          </p:nvSpPr>
          <p:spPr>
            <a:xfrm>
              <a:off x="2632375" y="2041425"/>
              <a:ext cx="53725" cy="162550"/>
            </a:xfrm>
            <a:custGeom>
              <a:avLst/>
              <a:gdLst/>
              <a:ahLst/>
              <a:cxnLst/>
              <a:rect l="l" t="t" r="r" b="b"/>
              <a:pathLst>
                <a:path w="2149" h="6502" extrusionOk="0">
                  <a:moveTo>
                    <a:pt x="1075" y="0"/>
                  </a:moveTo>
                  <a:cubicBezTo>
                    <a:pt x="486" y="0"/>
                    <a:pt x="1" y="481"/>
                    <a:pt x="1" y="1074"/>
                  </a:cubicBezTo>
                  <a:lnTo>
                    <a:pt x="6" y="6502"/>
                  </a:lnTo>
                  <a:lnTo>
                    <a:pt x="2149" y="6502"/>
                  </a:lnTo>
                  <a:lnTo>
                    <a:pt x="2149" y="1074"/>
                  </a:lnTo>
                  <a:cubicBezTo>
                    <a:pt x="2149" y="481"/>
                    <a:pt x="1669" y="0"/>
                    <a:pt x="10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4"/>
            <p:cNvSpPr/>
            <p:nvPr/>
          </p:nvSpPr>
          <p:spPr>
            <a:xfrm>
              <a:off x="2582300" y="2041425"/>
              <a:ext cx="53725" cy="162550"/>
            </a:xfrm>
            <a:custGeom>
              <a:avLst/>
              <a:gdLst/>
              <a:ahLst/>
              <a:cxnLst/>
              <a:rect l="l" t="t" r="r" b="b"/>
              <a:pathLst>
                <a:path w="2149" h="6502" extrusionOk="0">
                  <a:moveTo>
                    <a:pt x="351" y="0"/>
                  </a:moveTo>
                  <a:cubicBezTo>
                    <a:pt x="160" y="0"/>
                    <a:pt x="0" y="160"/>
                    <a:pt x="0" y="352"/>
                  </a:cubicBezTo>
                  <a:lnTo>
                    <a:pt x="0" y="6502"/>
                  </a:lnTo>
                  <a:lnTo>
                    <a:pt x="2148" y="6502"/>
                  </a:lnTo>
                  <a:lnTo>
                    <a:pt x="2148" y="352"/>
                  </a:lnTo>
                  <a:cubicBezTo>
                    <a:pt x="2148" y="160"/>
                    <a:pt x="1994" y="0"/>
                    <a:pt x="17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4"/>
            <p:cNvSpPr/>
            <p:nvPr/>
          </p:nvSpPr>
          <p:spPr>
            <a:xfrm>
              <a:off x="2556600" y="1808400"/>
              <a:ext cx="155325" cy="135325"/>
            </a:xfrm>
            <a:custGeom>
              <a:avLst/>
              <a:gdLst/>
              <a:ahLst/>
              <a:cxnLst/>
              <a:rect l="l" t="t" r="r" b="b"/>
              <a:pathLst>
                <a:path w="6213" h="5413" extrusionOk="0">
                  <a:moveTo>
                    <a:pt x="3104" y="1"/>
                  </a:moveTo>
                  <a:lnTo>
                    <a:pt x="32" y="5294"/>
                  </a:lnTo>
                  <a:cubicBezTo>
                    <a:pt x="1" y="5345"/>
                    <a:pt x="42" y="5412"/>
                    <a:pt x="104" y="5412"/>
                  </a:cubicBezTo>
                  <a:lnTo>
                    <a:pt x="6115" y="5412"/>
                  </a:lnTo>
                  <a:cubicBezTo>
                    <a:pt x="6171" y="5412"/>
                    <a:pt x="6213" y="5345"/>
                    <a:pt x="6182" y="5294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4"/>
            <p:cNvSpPr/>
            <p:nvPr/>
          </p:nvSpPr>
          <p:spPr>
            <a:xfrm>
              <a:off x="2623600" y="1797050"/>
              <a:ext cx="24950" cy="21250"/>
            </a:xfrm>
            <a:custGeom>
              <a:avLst/>
              <a:gdLst/>
              <a:ahLst/>
              <a:cxnLst/>
              <a:rect l="l" t="t" r="r" b="b"/>
              <a:pathLst>
                <a:path w="998" h="850" extrusionOk="0">
                  <a:moveTo>
                    <a:pt x="424" y="0"/>
                  </a:moveTo>
                  <a:cubicBezTo>
                    <a:pt x="192" y="0"/>
                    <a:pt x="1" y="191"/>
                    <a:pt x="1" y="424"/>
                  </a:cubicBezTo>
                  <a:cubicBezTo>
                    <a:pt x="1" y="682"/>
                    <a:pt x="210" y="850"/>
                    <a:pt x="428" y="850"/>
                  </a:cubicBezTo>
                  <a:cubicBezTo>
                    <a:pt x="534" y="850"/>
                    <a:pt x="641" y="811"/>
                    <a:pt x="729" y="723"/>
                  </a:cubicBezTo>
                  <a:cubicBezTo>
                    <a:pt x="997" y="460"/>
                    <a:pt x="806" y="0"/>
                    <a:pt x="42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4"/>
            <p:cNvSpPr/>
            <p:nvPr/>
          </p:nvSpPr>
          <p:spPr>
            <a:xfrm>
              <a:off x="2610700" y="1979850"/>
              <a:ext cx="47150" cy="47275"/>
            </a:xfrm>
            <a:custGeom>
              <a:avLst/>
              <a:gdLst/>
              <a:ahLst/>
              <a:cxnLst/>
              <a:rect l="l" t="t" r="r" b="b"/>
              <a:pathLst>
                <a:path w="1886" h="1891" extrusionOk="0">
                  <a:moveTo>
                    <a:pt x="945" y="0"/>
                  </a:moveTo>
                  <a:lnTo>
                    <a:pt x="0" y="945"/>
                  </a:lnTo>
                  <a:lnTo>
                    <a:pt x="945" y="1890"/>
                  </a:lnTo>
                  <a:lnTo>
                    <a:pt x="1885" y="945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4"/>
            <p:cNvSpPr/>
            <p:nvPr/>
          </p:nvSpPr>
          <p:spPr>
            <a:xfrm>
              <a:off x="2610700" y="2003475"/>
              <a:ext cx="47150" cy="23650"/>
            </a:xfrm>
            <a:custGeom>
              <a:avLst/>
              <a:gdLst/>
              <a:ahLst/>
              <a:cxnLst/>
              <a:rect l="l" t="t" r="r" b="b"/>
              <a:pathLst>
                <a:path w="1886" h="946" fill="none" extrusionOk="0">
                  <a:moveTo>
                    <a:pt x="0" y="0"/>
                  </a:moveTo>
                  <a:lnTo>
                    <a:pt x="945" y="945"/>
                  </a:lnTo>
                  <a:lnTo>
                    <a:pt x="1885" y="0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4"/>
            <p:cNvSpPr/>
            <p:nvPr/>
          </p:nvSpPr>
          <p:spPr>
            <a:xfrm>
              <a:off x="2563450" y="1943700"/>
              <a:ext cx="141500" cy="7650"/>
            </a:xfrm>
            <a:custGeom>
              <a:avLst/>
              <a:gdLst/>
              <a:ahLst/>
              <a:cxnLst/>
              <a:rect l="l" t="t" r="r" b="b"/>
              <a:pathLst>
                <a:path w="5660" h="306" extrusionOk="0">
                  <a:moveTo>
                    <a:pt x="0" y="0"/>
                  </a:moveTo>
                  <a:lnTo>
                    <a:pt x="0" y="305"/>
                  </a:lnTo>
                  <a:lnTo>
                    <a:pt x="5660" y="305"/>
                  </a:lnTo>
                  <a:lnTo>
                    <a:pt x="566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4"/>
            <p:cNvSpPr/>
            <p:nvPr/>
          </p:nvSpPr>
          <p:spPr>
            <a:xfrm>
              <a:off x="25635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4"/>
            <p:cNvSpPr/>
            <p:nvPr/>
          </p:nvSpPr>
          <p:spPr>
            <a:xfrm>
              <a:off x="2672275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0" y="0"/>
                  </a:moveTo>
                  <a:cubicBezTo>
                    <a:pt x="21" y="429"/>
                    <a:pt x="651" y="429"/>
                    <a:pt x="667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4"/>
            <p:cNvSpPr/>
            <p:nvPr/>
          </p:nvSpPr>
          <p:spPr>
            <a:xfrm>
              <a:off x="2621150" y="1906125"/>
              <a:ext cx="16675" cy="10625"/>
            </a:xfrm>
            <a:custGeom>
              <a:avLst/>
              <a:gdLst/>
              <a:ahLst/>
              <a:cxnLst/>
              <a:rect l="l" t="t" r="r" b="b"/>
              <a:pathLst>
                <a:path w="667" h="425" fill="none" extrusionOk="0">
                  <a:moveTo>
                    <a:pt x="1" y="1"/>
                  </a:moveTo>
                  <a:cubicBezTo>
                    <a:pt x="21" y="424"/>
                    <a:pt x="651" y="424"/>
                    <a:pt x="667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4"/>
            <p:cNvSpPr/>
            <p:nvPr/>
          </p:nvSpPr>
          <p:spPr>
            <a:xfrm>
              <a:off x="2653550" y="1886375"/>
              <a:ext cx="16800" cy="8425"/>
            </a:xfrm>
            <a:custGeom>
              <a:avLst/>
              <a:gdLst/>
              <a:ahLst/>
              <a:cxnLst/>
              <a:rect l="l" t="t" r="r" b="b"/>
              <a:pathLst>
                <a:path w="672" h="337" fill="none" extrusionOk="0">
                  <a:moveTo>
                    <a:pt x="1" y="1"/>
                  </a:moveTo>
                  <a:cubicBezTo>
                    <a:pt x="1" y="187"/>
                    <a:pt x="150" y="336"/>
                    <a:pt x="336" y="336"/>
                  </a:cubicBezTo>
                  <a:cubicBezTo>
                    <a:pt x="522" y="336"/>
                    <a:pt x="672" y="187"/>
                    <a:pt x="672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4"/>
            <p:cNvSpPr/>
            <p:nvPr/>
          </p:nvSpPr>
          <p:spPr>
            <a:xfrm>
              <a:off x="2610450" y="1862375"/>
              <a:ext cx="16675" cy="8400"/>
            </a:xfrm>
            <a:custGeom>
              <a:avLst/>
              <a:gdLst/>
              <a:ahLst/>
              <a:cxnLst/>
              <a:rect l="l" t="t" r="r" b="b"/>
              <a:pathLst>
                <a:path w="667" h="336" fill="none" extrusionOk="0">
                  <a:moveTo>
                    <a:pt x="0" y="0"/>
                  </a:moveTo>
                  <a:cubicBezTo>
                    <a:pt x="0" y="186"/>
                    <a:pt x="150" y="336"/>
                    <a:pt x="330" y="336"/>
                  </a:cubicBezTo>
                  <a:cubicBezTo>
                    <a:pt x="516" y="336"/>
                    <a:pt x="666" y="186"/>
                    <a:pt x="666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4"/>
            <p:cNvSpPr/>
            <p:nvPr/>
          </p:nvSpPr>
          <p:spPr>
            <a:xfrm>
              <a:off x="2625675" y="1834875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0" y="0"/>
                  </a:moveTo>
                  <a:cubicBezTo>
                    <a:pt x="16" y="429"/>
                    <a:pt x="646" y="429"/>
                    <a:pt x="666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4"/>
            <p:cNvSpPr/>
            <p:nvPr/>
          </p:nvSpPr>
          <p:spPr>
            <a:xfrm>
              <a:off x="2576475" y="1926150"/>
              <a:ext cx="16825" cy="10725"/>
            </a:xfrm>
            <a:custGeom>
              <a:avLst/>
              <a:gdLst/>
              <a:ahLst/>
              <a:cxnLst/>
              <a:rect l="l" t="t" r="r" b="b"/>
              <a:pathLst>
                <a:path w="673" h="429" fill="none" extrusionOk="0">
                  <a:moveTo>
                    <a:pt x="1" y="0"/>
                  </a:moveTo>
                  <a:cubicBezTo>
                    <a:pt x="22" y="429"/>
                    <a:pt x="652" y="429"/>
                    <a:pt x="672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4"/>
            <p:cNvSpPr/>
            <p:nvPr/>
          </p:nvSpPr>
          <p:spPr>
            <a:xfrm>
              <a:off x="2551700" y="2190275"/>
              <a:ext cx="165125" cy="21825"/>
            </a:xfrm>
            <a:custGeom>
              <a:avLst/>
              <a:gdLst/>
              <a:ahLst/>
              <a:cxnLst/>
              <a:rect l="l" t="t" r="r" b="b"/>
              <a:pathLst>
                <a:path w="6605" h="873" extrusionOk="0">
                  <a:moveTo>
                    <a:pt x="439" y="0"/>
                  </a:moveTo>
                  <a:cubicBezTo>
                    <a:pt x="197" y="0"/>
                    <a:pt x="1" y="196"/>
                    <a:pt x="1" y="439"/>
                  </a:cubicBezTo>
                  <a:cubicBezTo>
                    <a:pt x="1" y="677"/>
                    <a:pt x="197" y="873"/>
                    <a:pt x="439" y="873"/>
                  </a:cubicBezTo>
                  <a:lnTo>
                    <a:pt x="6166" y="873"/>
                  </a:lnTo>
                  <a:cubicBezTo>
                    <a:pt x="6409" y="873"/>
                    <a:pt x="6605" y="677"/>
                    <a:pt x="6605" y="439"/>
                  </a:cubicBezTo>
                  <a:cubicBezTo>
                    <a:pt x="6605" y="196"/>
                    <a:pt x="6409" y="0"/>
                    <a:pt x="6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4"/>
            <p:cNvSpPr/>
            <p:nvPr/>
          </p:nvSpPr>
          <p:spPr>
            <a:xfrm>
              <a:off x="2559575" y="2212225"/>
              <a:ext cx="149375" cy="21825"/>
            </a:xfrm>
            <a:custGeom>
              <a:avLst/>
              <a:gdLst/>
              <a:ahLst/>
              <a:cxnLst/>
              <a:rect l="l" t="t" r="r" b="b"/>
              <a:pathLst>
                <a:path w="5975" h="873" extrusionOk="0">
                  <a:moveTo>
                    <a:pt x="0" y="0"/>
                  </a:moveTo>
                  <a:lnTo>
                    <a:pt x="0" y="873"/>
                  </a:lnTo>
                  <a:lnTo>
                    <a:pt x="5975" y="873"/>
                  </a:lnTo>
                  <a:lnTo>
                    <a:pt x="59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4"/>
            <p:cNvSpPr/>
            <p:nvPr/>
          </p:nvSpPr>
          <p:spPr>
            <a:xfrm>
              <a:off x="2559575" y="2212075"/>
              <a:ext cx="149375" cy="6350"/>
            </a:xfrm>
            <a:custGeom>
              <a:avLst/>
              <a:gdLst/>
              <a:ahLst/>
              <a:cxnLst/>
              <a:rect l="l" t="t" r="r" b="b"/>
              <a:pathLst>
                <a:path w="5975" h="254" extrusionOk="0">
                  <a:moveTo>
                    <a:pt x="0" y="1"/>
                  </a:moveTo>
                  <a:lnTo>
                    <a:pt x="0" y="254"/>
                  </a:lnTo>
                  <a:lnTo>
                    <a:pt x="5975" y="254"/>
                  </a:lnTo>
                  <a:lnTo>
                    <a:pt x="59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4"/>
            <p:cNvSpPr/>
            <p:nvPr/>
          </p:nvSpPr>
          <p:spPr>
            <a:xfrm>
              <a:off x="2309900" y="1826475"/>
              <a:ext cx="186575" cy="407575"/>
            </a:xfrm>
            <a:custGeom>
              <a:avLst/>
              <a:gdLst/>
              <a:ahLst/>
              <a:cxnLst/>
              <a:rect l="l" t="t" r="r" b="b"/>
              <a:pathLst>
                <a:path w="7463" h="16303" extrusionOk="0">
                  <a:moveTo>
                    <a:pt x="1" y="1"/>
                  </a:moveTo>
                  <a:lnTo>
                    <a:pt x="1" y="16303"/>
                  </a:lnTo>
                  <a:lnTo>
                    <a:pt x="7462" y="16303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4"/>
            <p:cNvSpPr/>
            <p:nvPr/>
          </p:nvSpPr>
          <p:spPr>
            <a:xfrm>
              <a:off x="2471525" y="1851525"/>
              <a:ext cx="24950" cy="382525"/>
            </a:xfrm>
            <a:custGeom>
              <a:avLst/>
              <a:gdLst/>
              <a:ahLst/>
              <a:cxnLst/>
              <a:rect l="l" t="t" r="r" b="b"/>
              <a:pathLst>
                <a:path w="998" h="15301" extrusionOk="0">
                  <a:moveTo>
                    <a:pt x="1" y="1"/>
                  </a:moveTo>
                  <a:lnTo>
                    <a:pt x="1" y="15301"/>
                  </a:lnTo>
                  <a:lnTo>
                    <a:pt x="997" y="15301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4"/>
            <p:cNvSpPr/>
            <p:nvPr/>
          </p:nvSpPr>
          <p:spPr>
            <a:xfrm>
              <a:off x="24715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1" y="1"/>
                  </a:moveTo>
                  <a:lnTo>
                    <a:pt x="1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54"/>
            <p:cNvSpPr/>
            <p:nvPr/>
          </p:nvSpPr>
          <p:spPr>
            <a:xfrm>
              <a:off x="2310025" y="1851525"/>
              <a:ext cx="24825" cy="382650"/>
            </a:xfrm>
            <a:custGeom>
              <a:avLst/>
              <a:gdLst/>
              <a:ahLst/>
              <a:cxnLst/>
              <a:rect l="l" t="t" r="r" b="b"/>
              <a:pathLst>
                <a:path w="993" h="15306" extrusionOk="0">
                  <a:moveTo>
                    <a:pt x="1" y="1"/>
                  </a:moveTo>
                  <a:lnTo>
                    <a:pt x="1" y="15306"/>
                  </a:lnTo>
                  <a:lnTo>
                    <a:pt x="992" y="15306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54"/>
            <p:cNvSpPr/>
            <p:nvPr/>
          </p:nvSpPr>
          <p:spPr>
            <a:xfrm>
              <a:off x="2309900" y="1826475"/>
              <a:ext cx="186575" cy="51275"/>
            </a:xfrm>
            <a:custGeom>
              <a:avLst/>
              <a:gdLst/>
              <a:ahLst/>
              <a:cxnLst/>
              <a:rect l="l" t="t" r="r" b="b"/>
              <a:pathLst>
                <a:path w="7463" h="2051" extrusionOk="0">
                  <a:moveTo>
                    <a:pt x="1" y="1"/>
                  </a:moveTo>
                  <a:lnTo>
                    <a:pt x="1" y="2051"/>
                  </a:lnTo>
                  <a:lnTo>
                    <a:pt x="7462" y="205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4"/>
            <p:cNvSpPr/>
            <p:nvPr/>
          </p:nvSpPr>
          <p:spPr>
            <a:xfrm>
              <a:off x="23348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4"/>
            <p:cNvSpPr/>
            <p:nvPr/>
          </p:nvSpPr>
          <p:spPr>
            <a:xfrm>
              <a:off x="2309900" y="2101450"/>
              <a:ext cx="186575" cy="132600"/>
            </a:xfrm>
            <a:custGeom>
              <a:avLst/>
              <a:gdLst/>
              <a:ahLst/>
              <a:cxnLst/>
              <a:rect l="l" t="t" r="r" b="b"/>
              <a:pathLst>
                <a:path w="7463" h="5304" extrusionOk="0">
                  <a:moveTo>
                    <a:pt x="1" y="1"/>
                  </a:moveTo>
                  <a:lnTo>
                    <a:pt x="1" y="5304"/>
                  </a:lnTo>
                  <a:lnTo>
                    <a:pt x="7462" y="5304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4"/>
            <p:cNvSpPr/>
            <p:nvPr/>
          </p:nvSpPr>
          <p:spPr>
            <a:xfrm>
              <a:off x="2309900" y="2101450"/>
              <a:ext cx="186575" cy="8425"/>
            </a:xfrm>
            <a:custGeom>
              <a:avLst/>
              <a:gdLst/>
              <a:ahLst/>
              <a:cxnLst/>
              <a:rect l="l" t="t" r="r" b="b"/>
              <a:pathLst>
                <a:path w="7463" h="337" extrusionOk="0">
                  <a:moveTo>
                    <a:pt x="1" y="1"/>
                  </a:moveTo>
                  <a:lnTo>
                    <a:pt x="1" y="336"/>
                  </a:lnTo>
                  <a:lnTo>
                    <a:pt x="7462" y="336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4"/>
            <p:cNvSpPr/>
            <p:nvPr/>
          </p:nvSpPr>
          <p:spPr>
            <a:xfrm>
              <a:off x="23100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1" y="15306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4"/>
            <p:cNvSpPr/>
            <p:nvPr/>
          </p:nvSpPr>
          <p:spPr>
            <a:xfrm>
              <a:off x="2337150" y="1892200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0"/>
                  </a:moveTo>
                  <a:cubicBezTo>
                    <a:pt x="1183" y="0"/>
                    <a:pt x="0" y="1183"/>
                    <a:pt x="0" y="2639"/>
                  </a:cubicBezTo>
                  <a:lnTo>
                    <a:pt x="0" y="4389"/>
                  </a:lnTo>
                  <a:lnTo>
                    <a:pt x="5278" y="4389"/>
                  </a:lnTo>
                  <a:lnTo>
                    <a:pt x="5278" y="2639"/>
                  </a:lnTo>
                  <a:cubicBezTo>
                    <a:pt x="5278" y="1183"/>
                    <a:pt x="4100" y="0"/>
                    <a:pt x="26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4"/>
            <p:cNvSpPr/>
            <p:nvPr/>
          </p:nvSpPr>
          <p:spPr>
            <a:xfrm>
              <a:off x="2337150" y="2001800"/>
              <a:ext cx="131950" cy="25"/>
            </a:xfrm>
            <a:custGeom>
              <a:avLst/>
              <a:gdLst/>
              <a:ahLst/>
              <a:cxnLst/>
              <a:rect l="l" t="t" r="r" b="b"/>
              <a:pathLst>
                <a:path w="5278" h="1" fill="none" extrusionOk="0">
                  <a:moveTo>
                    <a:pt x="0" y="0"/>
                  </a:moveTo>
                  <a:lnTo>
                    <a:pt x="5278" y="0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4"/>
            <p:cNvSpPr/>
            <p:nvPr/>
          </p:nvSpPr>
          <p:spPr>
            <a:xfrm>
              <a:off x="2337150" y="2124425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1"/>
                  </a:moveTo>
                  <a:cubicBezTo>
                    <a:pt x="1183" y="1"/>
                    <a:pt x="0" y="1183"/>
                    <a:pt x="0" y="2639"/>
                  </a:cubicBezTo>
                  <a:lnTo>
                    <a:pt x="0" y="4390"/>
                  </a:lnTo>
                  <a:lnTo>
                    <a:pt x="5278" y="4390"/>
                  </a:lnTo>
                  <a:lnTo>
                    <a:pt x="5278" y="2639"/>
                  </a:lnTo>
                  <a:cubicBezTo>
                    <a:pt x="5278" y="1183"/>
                    <a:pt x="4100" y="1"/>
                    <a:pt x="26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4"/>
            <p:cNvSpPr/>
            <p:nvPr/>
          </p:nvSpPr>
          <p:spPr>
            <a:xfrm>
              <a:off x="2299575" y="1648075"/>
              <a:ext cx="207225" cy="178425"/>
            </a:xfrm>
            <a:custGeom>
              <a:avLst/>
              <a:gdLst/>
              <a:ahLst/>
              <a:cxnLst/>
              <a:rect l="l" t="t" r="r" b="b"/>
              <a:pathLst>
                <a:path w="8289" h="7137" extrusionOk="0">
                  <a:moveTo>
                    <a:pt x="4147" y="0"/>
                  </a:moveTo>
                  <a:lnTo>
                    <a:pt x="1" y="7137"/>
                  </a:lnTo>
                  <a:lnTo>
                    <a:pt x="8289" y="7137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4"/>
            <p:cNvSpPr/>
            <p:nvPr/>
          </p:nvSpPr>
          <p:spPr>
            <a:xfrm>
              <a:off x="2388775" y="1633225"/>
              <a:ext cx="28050" cy="28050"/>
            </a:xfrm>
            <a:custGeom>
              <a:avLst/>
              <a:gdLst/>
              <a:ahLst/>
              <a:cxnLst/>
              <a:rect l="l" t="t" r="r" b="b"/>
              <a:pathLst>
                <a:path w="1122" h="1122" extrusionOk="0">
                  <a:moveTo>
                    <a:pt x="559" y="1"/>
                  </a:moveTo>
                  <a:cubicBezTo>
                    <a:pt x="254" y="1"/>
                    <a:pt x="1" y="248"/>
                    <a:pt x="1" y="558"/>
                  </a:cubicBezTo>
                  <a:cubicBezTo>
                    <a:pt x="1" y="868"/>
                    <a:pt x="254" y="1121"/>
                    <a:pt x="559" y="1121"/>
                  </a:cubicBezTo>
                  <a:cubicBezTo>
                    <a:pt x="868" y="1121"/>
                    <a:pt x="1121" y="868"/>
                    <a:pt x="1121" y="558"/>
                  </a:cubicBezTo>
                  <a:cubicBezTo>
                    <a:pt x="1121" y="248"/>
                    <a:pt x="868" y="1"/>
                    <a:pt x="5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4"/>
            <p:cNvSpPr/>
            <p:nvPr/>
          </p:nvSpPr>
          <p:spPr>
            <a:xfrm>
              <a:off x="2280350" y="1824675"/>
              <a:ext cx="244525" cy="44550"/>
            </a:xfrm>
            <a:custGeom>
              <a:avLst/>
              <a:gdLst/>
              <a:ahLst/>
              <a:cxnLst/>
              <a:rect l="l" t="t" r="r" b="b"/>
              <a:pathLst>
                <a:path w="9781" h="1782" extrusionOk="0">
                  <a:moveTo>
                    <a:pt x="894" y="0"/>
                  </a:moveTo>
                  <a:cubicBezTo>
                    <a:pt x="398" y="0"/>
                    <a:pt x="0" y="398"/>
                    <a:pt x="0" y="894"/>
                  </a:cubicBezTo>
                  <a:cubicBezTo>
                    <a:pt x="0" y="1384"/>
                    <a:pt x="398" y="1782"/>
                    <a:pt x="894" y="1782"/>
                  </a:cubicBezTo>
                  <a:lnTo>
                    <a:pt x="8887" y="1782"/>
                  </a:lnTo>
                  <a:cubicBezTo>
                    <a:pt x="9383" y="1782"/>
                    <a:pt x="9780" y="1384"/>
                    <a:pt x="9780" y="894"/>
                  </a:cubicBezTo>
                  <a:cubicBezTo>
                    <a:pt x="9780" y="398"/>
                    <a:pt x="9383" y="0"/>
                    <a:pt x="888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4"/>
            <p:cNvSpPr/>
            <p:nvPr/>
          </p:nvSpPr>
          <p:spPr>
            <a:xfrm>
              <a:off x="2452550" y="1801825"/>
              <a:ext cx="22500" cy="11525"/>
            </a:xfrm>
            <a:custGeom>
              <a:avLst/>
              <a:gdLst/>
              <a:ahLst/>
              <a:cxnLst/>
              <a:rect l="l" t="t" r="r" b="b"/>
              <a:pathLst>
                <a:path w="900" h="461" fill="none" extrusionOk="0">
                  <a:moveTo>
                    <a:pt x="11" y="0"/>
                  </a:moveTo>
                  <a:cubicBezTo>
                    <a:pt x="1" y="248"/>
                    <a:pt x="202" y="460"/>
                    <a:pt x="450" y="460"/>
                  </a:cubicBezTo>
                  <a:cubicBezTo>
                    <a:pt x="698" y="460"/>
                    <a:pt x="899" y="248"/>
                    <a:pt x="889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4"/>
            <p:cNvSpPr/>
            <p:nvPr/>
          </p:nvSpPr>
          <p:spPr>
            <a:xfrm>
              <a:off x="2426600" y="17689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11" y="1"/>
                  </a:moveTo>
                  <a:cubicBezTo>
                    <a:pt x="1" y="249"/>
                    <a:pt x="202" y="455"/>
                    <a:pt x="450" y="455"/>
                  </a:cubicBezTo>
                  <a:cubicBezTo>
                    <a:pt x="703" y="455"/>
                    <a:pt x="899" y="249"/>
                    <a:pt x="894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4"/>
            <p:cNvSpPr/>
            <p:nvPr/>
          </p:nvSpPr>
          <p:spPr>
            <a:xfrm>
              <a:off x="2365800" y="17294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11" y="1"/>
                  </a:moveTo>
                  <a:cubicBezTo>
                    <a:pt x="1" y="248"/>
                    <a:pt x="202" y="455"/>
                    <a:pt x="450" y="455"/>
                  </a:cubicBezTo>
                  <a:cubicBezTo>
                    <a:pt x="703" y="455"/>
                    <a:pt x="899" y="248"/>
                    <a:pt x="894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4"/>
            <p:cNvSpPr/>
            <p:nvPr/>
          </p:nvSpPr>
          <p:spPr>
            <a:xfrm>
              <a:off x="2402350" y="1704100"/>
              <a:ext cx="21950" cy="11000"/>
            </a:xfrm>
            <a:custGeom>
              <a:avLst/>
              <a:gdLst/>
              <a:ahLst/>
              <a:cxnLst/>
              <a:rect l="l" t="t" r="r" b="b"/>
              <a:pathLst>
                <a:path w="878" h="440" fill="none" extrusionOk="0">
                  <a:moveTo>
                    <a:pt x="0" y="1"/>
                  </a:moveTo>
                  <a:cubicBezTo>
                    <a:pt x="0" y="243"/>
                    <a:pt x="196" y="439"/>
                    <a:pt x="439" y="439"/>
                  </a:cubicBezTo>
                  <a:cubicBezTo>
                    <a:pt x="682" y="439"/>
                    <a:pt x="878" y="243"/>
                    <a:pt x="878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4"/>
            <p:cNvSpPr/>
            <p:nvPr/>
          </p:nvSpPr>
          <p:spPr>
            <a:xfrm>
              <a:off x="2376400" y="1801825"/>
              <a:ext cx="22100" cy="11000"/>
            </a:xfrm>
            <a:custGeom>
              <a:avLst/>
              <a:gdLst/>
              <a:ahLst/>
              <a:cxnLst/>
              <a:rect l="l" t="t" r="r" b="b"/>
              <a:pathLst>
                <a:path w="884" h="440" fill="none" extrusionOk="0">
                  <a:moveTo>
                    <a:pt x="0" y="0"/>
                  </a:moveTo>
                  <a:cubicBezTo>
                    <a:pt x="0" y="243"/>
                    <a:pt x="196" y="439"/>
                    <a:pt x="439" y="439"/>
                  </a:cubicBezTo>
                  <a:cubicBezTo>
                    <a:pt x="687" y="439"/>
                    <a:pt x="883" y="243"/>
                    <a:pt x="883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4"/>
            <p:cNvSpPr/>
            <p:nvPr/>
          </p:nvSpPr>
          <p:spPr>
            <a:xfrm>
              <a:off x="1947425" y="1770325"/>
              <a:ext cx="220625" cy="463725"/>
            </a:xfrm>
            <a:custGeom>
              <a:avLst/>
              <a:gdLst/>
              <a:ahLst/>
              <a:cxnLst/>
              <a:rect l="l" t="t" r="r" b="b"/>
              <a:pathLst>
                <a:path w="8825" h="18549" extrusionOk="0">
                  <a:moveTo>
                    <a:pt x="0" y="1"/>
                  </a:moveTo>
                  <a:lnTo>
                    <a:pt x="0" y="18549"/>
                  </a:lnTo>
                  <a:lnTo>
                    <a:pt x="8825" y="1854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4"/>
            <p:cNvSpPr/>
            <p:nvPr/>
          </p:nvSpPr>
          <p:spPr>
            <a:xfrm>
              <a:off x="1947425" y="1764900"/>
              <a:ext cx="220625" cy="201275"/>
            </a:xfrm>
            <a:custGeom>
              <a:avLst/>
              <a:gdLst/>
              <a:ahLst/>
              <a:cxnLst/>
              <a:rect l="l" t="t" r="r" b="b"/>
              <a:pathLst>
                <a:path w="8825" h="8051" extrusionOk="0">
                  <a:moveTo>
                    <a:pt x="0" y="1"/>
                  </a:moveTo>
                  <a:lnTo>
                    <a:pt x="0" y="8051"/>
                  </a:lnTo>
                  <a:lnTo>
                    <a:pt x="8825" y="8051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54"/>
            <p:cNvSpPr/>
            <p:nvPr/>
          </p:nvSpPr>
          <p:spPr>
            <a:xfrm>
              <a:off x="1947425" y="1764900"/>
              <a:ext cx="220625" cy="7650"/>
            </a:xfrm>
            <a:custGeom>
              <a:avLst/>
              <a:gdLst/>
              <a:ahLst/>
              <a:cxnLst/>
              <a:rect l="l" t="t" r="r" b="b"/>
              <a:pathLst>
                <a:path w="8825" h="306" extrusionOk="0">
                  <a:moveTo>
                    <a:pt x="0" y="1"/>
                  </a:moveTo>
                  <a:lnTo>
                    <a:pt x="0" y="305"/>
                  </a:lnTo>
                  <a:lnTo>
                    <a:pt x="8825" y="305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54"/>
            <p:cNvSpPr/>
            <p:nvPr/>
          </p:nvSpPr>
          <p:spPr>
            <a:xfrm>
              <a:off x="2053150" y="1071150"/>
              <a:ext cx="7500" cy="68450"/>
            </a:xfrm>
            <a:custGeom>
              <a:avLst/>
              <a:gdLst/>
              <a:ahLst/>
              <a:cxnLst/>
              <a:rect l="l" t="t" r="r" b="b"/>
              <a:pathLst>
                <a:path w="300" h="2738" extrusionOk="0">
                  <a:moveTo>
                    <a:pt x="150" y="1"/>
                  </a:moveTo>
                  <a:cubicBezTo>
                    <a:pt x="67" y="1"/>
                    <a:pt x="0" y="68"/>
                    <a:pt x="0" y="150"/>
                  </a:cubicBezTo>
                  <a:lnTo>
                    <a:pt x="0" y="2737"/>
                  </a:lnTo>
                  <a:lnTo>
                    <a:pt x="300" y="2737"/>
                  </a:lnTo>
                  <a:lnTo>
                    <a:pt x="300" y="150"/>
                  </a:lnTo>
                  <a:cubicBezTo>
                    <a:pt x="300" y="68"/>
                    <a:pt x="233" y="1"/>
                    <a:pt x="15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54"/>
            <p:cNvSpPr/>
            <p:nvPr/>
          </p:nvSpPr>
          <p:spPr>
            <a:xfrm>
              <a:off x="2034675" y="1093100"/>
              <a:ext cx="44575" cy="7500"/>
            </a:xfrm>
            <a:custGeom>
              <a:avLst/>
              <a:gdLst/>
              <a:ahLst/>
              <a:cxnLst/>
              <a:rect l="l" t="t" r="r" b="b"/>
              <a:pathLst>
                <a:path w="1783" h="300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cubicBezTo>
                    <a:pt x="1" y="233"/>
                    <a:pt x="68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8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4"/>
            <p:cNvSpPr/>
            <p:nvPr/>
          </p:nvSpPr>
          <p:spPr>
            <a:xfrm>
              <a:off x="1945725" y="1144600"/>
              <a:ext cx="224000" cy="306900"/>
            </a:xfrm>
            <a:custGeom>
              <a:avLst/>
              <a:gdLst/>
              <a:ahLst/>
              <a:cxnLst/>
              <a:rect l="l" t="t" r="r" b="b"/>
              <a:pathLst>
                <a:path w="8960" h="12276" extrusionOk="0">
                  <a:moveTo>
                    <a:pt x="4478" y="1"/>
                  </a:moveTo>
                  <a:cubicBezTo>
                    <a:pt x="4478" y="1"/>
                    <a:pt x="4452" y="238"/>
                    <a:pt x="4385" y="610"/>
                  </a:cubicBezTo>
                  <a:cubicBezTo>
                    <a:pt x="4323" y="982"/>
                    <a:pt x="4230" y="1483"/>
                    <a:pt x="4101" y="2015"/>
                  </a:cubicBezTo>
                  <a:cubicBezTo>
                    <a:pt x="3977" y="2541"/>
                    <a:pt x="3807" y="3063"/>
                    <a:pt x="3600" y="3569"/>
                  </a:cubicBezTo>
                  <a:cubicBezTo>
                    <a:pt x="3399" y="4039"/>
                    <a:pt x="3161" y="4431"/>
                    <a:pt x="2882" y="4633"/>
                  </a:cubicBezTo>
                  <a:cubicBezTo>
                    <a:pt x="2598" y="4834"/>
                    <a:pt x="2278" y="5056"/>
                    <a:pt x="1958" y="5294"/>
                  </a:cubicBezTo>
                  <a:cubicBezTo>
                    <a:pt x="1633" y="5531"/>
                    <a:pt x="1318" y="5784"/>
                    <a:pt x="1023" y="6053"/>
                  </a:cubicBezTo>
                  <a:cubicBezTo>
                    <a:pt x="744" y="6301"/>
                    <a:pt x="497" y="6585"/>
                    <a:pt x="295" y="6894"/>
                  </a:cubicBezTo>
                  <a:cubicBezTo>
                    <a:pt x="109" y="7189"/>
                    <a:pt x="1" y="7488"/>
                    <a:pt x="1" y="7798"/>
                  </a:cubicBezTo>
                  <a:cubicBezTo>
                    <a:pt x="1" y="8103"/>
                    <a:pt x="32" y="8402"/>
                    <a:pt x="94" y="8702"/>
                  </a:cubicBezTo>
                  <a:cubicBezTo>
                    <a:pt x="207" y="9275"/>
                    <a:pt x="440" y="9817"/>
                    <a:pt x="765" y="10303"/>
                  </a:cubicBezTo>
                  <a:cubicBezTo>
                    <a:pt x="1251" y="11020"/>
                    <a:pt x="1937" y="11588"/>
                    <a:pt x="2738" y="11924"/>
                  </a:cubicBezTo>
                  <a:cubicBezTo>
                    <a:pt x="3006" y="12038"/>
                    <a:pt x="3290" y="12125"/>
                    <a:pt x="3574" y="12182"/>
                  </a:cubicBezTo>
                  <a:cubicBezTo>
                    <a:pt x="3874" y="12244"/>
                    <a:pt x="4177" y="12275"/>
                    <a:pt x="4480" y="12275"/>
                  </a:cubicBezTo>
                  <a:cubicBezTo>
                    <a:pt x="4783" y="12275"/>
                    <a:pt x="5085" y="12244"/>
                    <a:pt x="5382" y="12182"/>
                  </a:cubicBezTo>
                  <a:cubicBezTo>
                    <a:pt x="5671" y="12125"/>
                    <a:pt x="5950" y="12038"/>
                    <a:pt x="6223" y="11924"/>
                  </a:cubicBezTo>
                  <a:cubicBezTo>
                    <a:pt x="6755" y="11697"/>
                    <a:pt x="7235" y="11371"/>
                    <a:pt x="7648" y="10963"/>
                  </a:cubicBezTo>
                  <a:cubicBezTo>
                    <a:pt x="7850" y="10762"/>
                    <a:pt x="8031" y="10540"/>
                    <a:pt x="8191" y="10303"/>
                  </a:cubicBezTo>
                  <a:cubicBezTo>
                    <a:pt x="8521" y="9817"/>
                    <a:pt x="8748" y="9275"/>
                    <a:pt x="8867" y="8702"/>
                  </a:cubicBezTo>
                  <a:cubicBezTo>
                    <a:pt x="8929" y="8402"/>
                    <a:pt x="8960" y="8103"/>
                    <a:pt x="8960" y="7798"/>
                  </a:cubicBezTo>
                  <a:cubicBezTo>
                    <a:pt x="8960" y="7488"/>
                    <a:pt x="8846" y="7189"/>
                    <a:pt x="8666" y="6894"/>
                  </a:cubicBezTo>
                  <a:cubicBezTo>
                    <a:pt x="8459" y="6585"/>
                    <a:pt x="8216" y="6301"/>
                    <a:pt x="7938" y="6053"/>
                  </a:cubicBezTo>
                  <a:cubicBezTo>
                    <a:pt x="7638" y="5784"/>
                    <a:pt x="7328" y="5531"/>
                    <a:pt x="7003" y="5294"/>
                  </a:cubicBezTo>
                  <a:cubicBezTo>
                    <a:pt x="6678" y="5056"/>
                    <a:pt x="6357" y="4834"/>
                    <a:pt x="6079" y="4633"/>
                  </a:cubicBezTo>
                  <a:cubicBezTo>
                    <a:pt x="5805" y="4431"/>
                    <a:pt x="5557" y="4039"/>
                    <a:pt x="5356" y="3569"/>
                  </a:cubicBezTo>
                  <a:cubicBezTo>
                    <a:pt x="5149" y="3063"/>
                    <a:pt x="4984" y="2541"/>
                    <a:pt x="4860" y="2015"/>
                  </a:cubicBezTo>
                  <a:cubicBezTo>
                    <a:pt x="4731" y="1483"/>
                    <a:pt x="4633" y="982"/>
                    <a:pt x="4571" y="610"/>
                  </a:cubicBezTo>
                  <a:cubicBezTo>
                    <a:pt x="4509" y="244"/>
                    <a:pt x="4478" y="1"/>
                    <a:pt x="4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4"/>
            <p:cNvSpPr/>
            <p:nvPr/>
          </p:nvSpPr>
          <p:spPr>
            <a:xfrm>
              <a:off x="1993750" y="1218825"/>
              <a:ext cx="221550" cy="221425"/>
            </a:xfrm>
            <a:custGeom>
              <a:avLst/>
              <a:gdLst/>
              <a:ahLst/>
              <a:cxnLst/>
              <a:rect l="l" t="t" r="r" b="b"/>
              <a:pathLst>
                <a:path w="8862" h="8857" extrusionOk="0">
                  <a:moveTo>
                    <a:pt x="1302" y="1"/>
                  </a:moveTo>
                  <a:lnTo>
                    <a:pt x="1" y="1297"/>
                  </a:lnTo>
                  <a:lnTo>
                    <a:pt x="7561" y="8857"/>
                  </a:lnTo>
                  <a:lnTo>
                    <a:pt x="8862" y="755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4"/>
            <p:cNvSpPr/>
            <p:nvPr/>
          </p:nvSpPr>
          <p:spPr>
            <a:xfrm>
              <a:off x="1928425" y="1284025"/>
              <a:ext cx="221550" cy="221550"/>
            </a:xfrm>
            <a:custGeom>
              <a:avLst/>
              <a:gdLst/>
              <a:ahLst/>
              <a:cxnLst/>
              <a:rect l="l" t="t" r="r" b="b"/>
              <a:pathLst>
                <a:path w="8862" h="8862" extrusionOk="0">
                  <a:moveTo>
                    <a:pt x="1302" y="1"/>
                  </a:moveTo>
                  <a:lnTo>
                    <a:pt x="1" y="1302"/>
                  </a:lnTo>
                  <a:lnTo>
                    <a:pt x="7561" y="8862"/>
                  </a:lnTo>
                  <a:lnTo>
                    <a:pt x="8862" y="7560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4"/>
            <p:cNvSpPr/>
            <p:nvPr/>
          </p:nvSpPr>
          <p:spPr>
            <a:xfrm>
              <a:off x="2035725" y="1144600"/>
              <a:ext cx="43900" cy="89225"/>
            </a:xfrm>
            <a:custGeom>
              <a:avLst/>
              <a:gdLst/>
              <a:ahLst/>
              <a:cxnLst/>
              <a:rect l="l" t="t" r="r" b="b"/>
              <a:pathLst>
                <a:path w="1756" h="3569" extrusionOk="0">
                  <a:moveTo>
                    <a:pt x="878" y="1"/>
                  </a:moveTo>
                  <a:cubicBezTo>
                    <a:pt x="878" y="1"/>
                    <a:pt x="847" y="238"/>
                    <a:pt x="785" y="610"/>
                  </a:cubicBezTo>
                  <a:cubicBezTo>
                    <a:pt x="723" y="982"/>
                    <a:pt x="630" y="1483"/>
                    <a:pt x="501" y="2015"/>
                  </a:cubicBezTo>
                  <a:cubicBezTo>
                    <a:pt x="377" y="2541"/>
                    <a:pt x="207" y="3063"/>
                    <a:pt x="0" y="3569"/>
                  </a:cubicBezTo>
                  <a:lnTo>
                    <a:pt x="1756" y="3569"/>
                  </a:lnTo>
                  <a:cubicBezTo>
                    <a:pt x="1549" y="3063"/>
                    <a:pt x="1384" y="2541"/>
                    <a:pt x="1260" y="2015"/>
                  </a:cubicBezTo>
                  <a:cubicBezTo>
                    <a:pt x="1131" y="1483"/>
                    <a:pt x="1033" y="982"/>
                    <a:pt x="971" y="610"/>
                  </a:cubicBezTo>
                  <a:cubicBezTo>
                    <a:pt x="909" y="244"/>
                    <a:pt x="878" y="1"/>
                    <a:pt x="87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4"/>
            <p:cNvSpPr/>
            <p:nvPr/>
          </p:nvSpPr>
          <p:spPr>
            <a:xfrm>
              <a:off x="2043200" y="1131175"/>
              <a:ext cx="32675" cy="28000"/>
            </a:xfrm>
            <a:custGeom>
              <a:avLst/>
              <a:gdLst/>
              <a:ahLst/>
              <a:cxnLst/>
              <a:rect l="l" t="t" r="r" b="b"/>
              <a:pathLst>
                <a:path w="1307" h="1120" extrusionOk="0">
                  <a:moveTo>
                    <a:pt x="558" y="1"/>
                  </a:moveTo>
                  <a:cubicBezTo>
                    <a:pt x="254" y="1"/>
                    <a:pt x="1" y="249"/>
                    <a:pt x="1" y="558"/>
                  </a:cubicBezTo>
                  <a:cubicBezTo>
                    <a:pt x="1" y="895"/>
                    <a:pt x="279" y="1119"/>
                    <a:pt x="567" y="1119"/>
                  </a:cubicBezTo>
                  <a:cubicBezTo>
                    <a:pt x="704" y="1119"/>
                    <a:pt x="843" y="1069"/>
                    <a:pt x="956" y="956"/>
                  </a:cubicBezTo>
                  <a:cubicBezTo>
                    <a:pt x="1307" y="600"/>
                    <a:pt x="1059" y="1"/>
                    <a:pt x="55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4"/>
            <p:cNvSpPr/>
            <p:nvPr/>
          </p:nvSpPr>
          <p:spPr>
            <a:xfrm>
              <a:off x="2009250" y="2032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0" y="868"/>
                    <a:pt x="0" y="1937"/>
                  </a:cubicBezTo>
                  <a:lnTo>
                    <a:pt x="6" y="8056"/>
                  </a:lnTo>
                  <a:lnTo>
                    <a:pt x="3873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4"/>
            <p:cNvSpPr/>
            <p:nvPr/>
          </p:nvSpPr>
          <p:spPr>
            <a:xfrm>
              <a:off x="1997250" y="1826350"/>
              <a:ext cx="120850" cy="70900"/>
            </a:xfrm>
            <a:custGeom>
              <a:avLst/>
              <a:gdLst/>
              <a:ahLst/>
              <a:cxnLst/>
              <a:rect l="l" t="t" r="r" b="b"/>
              <a:pathLst>
                <a:path w="4834" h="2836" extrusionOk="0">
                  <a:moveTo>
                    <a:pt x="2417" y="1"/>
                  </a:moveTo>
                  <a:cubicBezTo>
                    <a:pt x="1085" y="1"/>
                    <a:pt x="0" y="1080"/>
                    <a:pt x="0" y="2417"/>
                  </a:cubicBezTo>
                  <a:lnTo>
                    <a:pt x="0" y="2835"/>
                  </a:lnTo>
                  <a:lnTo>
                    <a:pt x="4833" y="2835"/>
                  </a:lnTo>
                  <a:lnTo>
                    <a:pt x="4833" y="2417"/>
                  </a:lnTo>
                  <a:cubicBezTo>
                    <a:pt x="4833" y="1080"/>
                    <a:pt x="3754" y="1"/>
                    <a:pt x="24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4"/>
            <p:cNvSpPr/>
            <p:nvPr/>
          </p:nvSpPr>
          <p:spPr>
            <a:xfrm>
              <a:off x="1997250" y="1897225"/>
              <a:ext cx="120850" cy="25"/>
            </a:xfrm>
            <a:custGeom>
              <a:avLst/>
              <a:gdLst/>
              <a:ahLst/>
              <a:cxnLst/>
              <a:rect l="l" t="t" r="r" b="b"/>
              <a:pathLst>
                <a:path w="4834" h="1" fill="none" extrusionOk="0">
                  <a:moveTo>
                    <a:pt x="0" y="0"/>
                  </a:moveTo>
                  <a:lnTo>
                    <a:pt x="4833" y="0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4"/>
            <p:cNvSpPr/>
            <p:nvPr/>
          </p:nvSpPr>
          <p:spPr>
            <a:xfrm>
              <a:off x="1937475" y="1694925"/>
              <a:ext cx="240525" cy="70125"/>
            </a:xfrm>
            <a:custGeom>
              <a:avLst/>
              <a:gdLst/>
              <a:ahLst/>
              <a:cxnLst/>
              <a:rect l="l" t="t" r="r" b="b"/>
              <a:pathLst>
                <a:path w="9621" h="2805" extrusionOk="0">
                  <a:moveTo>
                    <a:pt x="0" y="1"/>
                  </a:moveTo>
                  <a:lnTo>
                    <a:pt x="398" y="2805"/>
                  </a:lnTo>
                  <a:lnTo>
                    <a:pt x="9223" y="2805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4"/>
            <p:cNvSpPr/>
            <p:nvPr/>
          </p:nvSpPr>
          <p:spPr>
            <a:xfrm>
              <a:off x="1966525" y="1627425"/>
              <a:ext cx="182300" cy="67400"/>
            </a:xfrm>
            <a:custGeom>
              <a:avLst/>
              <a:gdLst/>
              <a:ahLst/>
              <a:cxnLst/>
              <a:rect l="l" t="t" r="r" b="b"/>
              <a:pathLst>
                <a:path w="7292" h="2696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lnTo>
                    <a:pt x="0" y="2696"/>
                  </a:lnTo>
                  <a:lnTo>
                    <a:pt x="7291" y="2696"/>
                  </a:lnTo>
                  <a:lnTo>
                    <a:pt x="7291" y="176"/>
                  </a:lnTo>
                  <a:cubicBezTo>
                    <a:pt x="7291" y="78"/>
                    <a:pt x="7214" y="0"/>
                    <a:pt x="711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4"/>
            <p:cNvSpPr/>
            <p:nvPr/>
          </p:nvSpPr>
          <p:spPr>
            <a:xfrm>
              <a:off x="209730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1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5" y="2701"/>
                  </a:lnTo>
                  <a:lnTo>
                    <a:pt x="3227" y="2701"/>
                  </a:lnTo>
                  <a:lnTo>
                    <a:pt x="3227" y="1611"/>
                  </a:lnTo>
                  <a:cubicBezTo>
                    <a:pt x="3227" y="723"/>
                    <a:pt x="2505" y="0"/>
                    <a:pt x="1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4"/>
            <p:cNvSpPr/>
            <p:nvPr/>
          </p:nvSpPr>
          <p:spPr>
            <a:xfrm>
              <a:off x="201725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7" y="0"/>
                  </a:moveTo>
                  <a:cubicBezTo>
                    <a:pt x="724" y="0"/>
                    <a:pt x="1" y="723"/>
                    <a:pt x="1" y="1611"/>
                  </a:cubicBezTo>
                  <a:lnTo>
                    <a:pt x="6" y="2701"/>
                  </a:lnTo>
                  <a:lnTo>
                    <a:pt x="3228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4"/>
            <p:cNvSpPr/>
            <p:nvPr/>
          </p:nvSpPr>
          <p:spPr>
            <a:xfrm>
              <a:off x="193735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1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5" y="2701"/>
                  </a:lnTo>
                  <a:lnTo>
                    <a:pt x="3228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4"/>
            <p:cNvSpPr/>
            <p:nvPr/>
          </p:nvSpPr>
          <p:spPr>
            <a:xfrm>
              <a:off x="1987700" y="1426425"/>
              <a:ext cx="139950" cy="201150"/>
            </a:xfrm>
            <a:custGeom>
              <a:avLst/>
              <a:gdLst/>
              <a:ahLst/>
              <a:cxnLst/>
              <a:rect l="l" t="t" r="r" b="b"/>
              <a:pathLst>
                <a:path w="5598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598" y="8045"/>
                  </a:lnTo>
                  <a:lnTo>
                    <a:pt x="559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4"/>
            <p:cNvSpPr/>
            <p:nvPr/>
          </p:nvSpPr>
          <p:spPr>
            <a:xfrm>
              <a:off x="2088125" y="1575900"/>
              <a:ext cx="62000" cy="51675"/>
            </a:xfrm>
            <a:custGeom>
              <a:avLst/>
              <a:gdLst/>
              <a:ahLst/>
              <a:cxnLst/>
              <a:rect l="l" t="t" r="r" b="b"/>
              <a:pathLst>
                <a:path w="2480" h="2067" extrusionOk="0">
                  <a:moveTo>
                    <a:pt x="1230" y="1"/>
                  </a:moveTo>
                  <a:cubicBezTo>
                    <a:pt x="553" y="1"/>
                    <a:pt x="1" y="557"/>
                    <a:pt x="1" y="1235"/>
                  </a:cubicBezTo>
                  <a:lnTo>
                    <a:pt x="1" y="2066"/>
                  </a:lnTo>
                  <a:lnTo>
                    <a:pt x="2479" y="2066"/>
                  </a:lnTo>
                  <a:lnTo>
                    <a:pt x="2479" y="1235"/>
                  </a:lnTo>
                  <a:cubicBezTo>
                    <a:pt x="2474" y="548"/>
                    <a:pt x="1921" y="1"/>
                    <a:pt x="1240" y="1"/>
                  </a:cubicBezTo>
                  <a:cubicBezTo>
                    <a:pt x="1237" y="1"/>
                    <a:pt x="1234" y="1"/>
                    <a:pt x="123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4"/>
            <p:cNvSpPr/>
            <p:nvPr/>
          </p:nvSpPr>
          <p:spPr>
            <a:xfrm>
              <a:off x="202680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44" y="1"/>
                  </a:moveTo>
                  <a:cubicBezTo>
                    <a:pt x="1241" y="1"/>
                    <a:pt x="1238" y="1"/>
                    <a:pt x="1235" y="1"/>
                  </a:cubicBezTo>
                  <a:cubicBezTo>
                    <a:pt x="553" y="1"/>
                    <a:pt x="1" y="553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1"/>
                    <a:pt x="1922" y="1"/>
                    <a:pt x="12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4"/>
            <p:cNvSpPr/>
            <p:nvPr/>
          </p:nvSpPr>
          <p:spPr>
            <a:xfrm>
              <a:off x="196535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50" y="1"/>
                  </a:moveTo>
                  <a:cubicBezTo>
                    <a:pt x="1246" y="1"/>
                    <a:pt x="1243" y="1"/>
                    <a:pt x="1240" y="1"/>
                  </a:cubicBezTo>
                  <a:cubicBezTo>
                    <a:pt x="1237" y="1"/>
                    <a:pt x="1234" y="1"/>
                    <a:pt x="1231" y="1"/>
                  </a:cubicBezTo>
                  <a:cubicBezTo>
                    <a:pt x="548" y="1"/>
                    <a:pt x="1" y="557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1"/>
                    <a:pt x="1927" y="1"/>
                    <a:pt x="125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4"/>
            <p:cNvSpPr/>
            <p:nvPr/>
          </p:nvSpPr>
          <p:spPr>
            <a:xfrm>
              <a:off x="1947425" y="1925750"/>
              <a:ext cx="220625" cy="80975"/>
            </a:xfrm>
            <a:custGeom>
              <a:avLst/>
              <a:gdLst/>
              <a:ahLst/>
              <a:cxnLst/>
              <a:rect l="l" t="t" r="r" b="b"/>
              <a:pathLst>
                <a:path w="8825" h="3239" extrusionOk="0">
                  <a:moveTo>
                    <a:pt x="0" y="1"/>
                  </a:moveTo>
                  <a:lnTo>
                    <a:pt x="0" y="3238"/>
                  </a:lnTo>
                  <a:lnTo>
                    <a:pt x="8825" y="32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4"/>
            <p:cNvSpPr/>
            <p:nvPr/>
          </p:nvSpPr>
          <p:spPr>
            <a:xfrm>
              <a:off x="1947425" y="2006700"/>
              <a:ext cx="220625" cy="9175"/>
            </a:xfrm>
            <a:custGeom>
              <a:avLst/>
              <a:gdLst/>
              <a:ahLst/>
              <a:cxnLst/>
              <a:rect l="l" t="t" r="r" b="b"/>
              <a:pathLst>
                <a:path w="8825" h="367" extrusionOk="0">
                  <a:moveTo>
                    <a:pt x="0" y="0"/>
                  </a:moveTo>
                  <a:lnTo>
                    <a:pt x="0" y="367"/>
                  </a:lnTo>
                  <a:lnTo>
                    <a:pt x="8825" y="367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4"/>
            <p:cNvSpPr/>
            <p:nvPr/>
          </p:nvSpPr>
          <p:spPr>
            <a:xfrm>
              <a:off x="2095750" y="1465800"/>
              <a:ext cx="13175" cy="60300"/>
            </a:xfrm>
            <a:custGeom>
              <a:avLst/>
              <a:gdLst/>
              <a:ahLst/>
              <a:cxnLst/>
              <a:rect l="l" t="t" r="r" b="b"/>
              <a:pathLst>
                <a:path w="527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88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4"/>
            <p:cNvSpPr/>
            <p:nvPr/>
          </p:nvSpPr>
          <p:spPr>
            <a:xfrm>
              <a:off x="2051075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88"/>
                    <a:pt x="119" y="2412"/>
                    <a:pt x="264" y="2412"/>
                  </a:cubicBezTo>
                  <a:cubicBezTo>
                    <a:pt x="414" y="2412"/>
                    <a:pt x="527" y="2293"/>
                    <a:pt x="532" y="2143"/>
                  </a:cubicBezTo>
                  <a:lnTo>
                    <a:pt x="532" y="269"/>
                  </a:lnTo>
                  <a:cubicBezTo>
                    <a:pt x="527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4"/>
            <p:cNvSpPr/>
            <p:nvPr/>
          </p:nvSpPr>
          <p:spPr>
            <a:xfrm>
              <a:off x="2006400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88"/>
                    <a:pt x="120" y="2412"/>
                    <a:pt x="264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4"/>
            <p:cNvSpPr/>
            <p:nvPr/>
          </p:nvSpPr>
          <p:spPr>
            <a:xfrm>
              <a:off x="2095750" y="1519375"/>
              <a:ext cx="13175" cy="6600"/>
            </a:xfrm>
            <a:custGeom>
              <a:avLst/>
              <a:gdLst/>
              <a:ahLst/>
              <a:cxnLst/>
              <a:rect l="l" t="t" r="r" b="b"/>
              <a:pathLst>
                <a:path w="527" h="264" fill="none" extrusionOk="0">
                  <a:moveTo>
                    <a:pt x="0" y="0"/>
                  </a:moveTo>
                  <a:cubicBezTo>
                    <a:pt x="0" y="145"/>
                    <a:pt x="119" y="264"/>
                    <a:pt x="264" y="264"/>
                  </a:cubicBezTo>
                  <a:lnTo>
                    <a:pt x="264" y="264"/>
                  </a:lnTo>
                  <a:cubicBezTo>
                    <a:pt x="408" y="264"/>
                    <a:pt x="527" y="145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4"/>
            <p:cNvSpPr/>
            <p:nvPr/>
          </p:nvSpPr>
          <p:spPr>
            <a:xfrm>
              <a:off x="2051075" y="151937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1" y="0"/>
                  </a:moveTo>
                  <a:cubicBezTo>
                    <a:pt x="1" y="145"/>
                    <a:pt x="119" y="264"/>
                    <a:pt x="264" y="264"/>
                  </a:cubicBezTo>
                  <a:lnTo>
                    <a:pt x="264" y="264"/>
                  </a:lnTo>
                  <a:cubicBezTo>
                    <a:pt x="414" y="264"/>
                    <a:pt x="527" y="145"/>
                    <a:pt x="532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4"/>
            <p:cNvSpPr/>
            <p:nvPr/>
          </p:nvSpPr>
          <p:spPr>
            <a:xfrm>
              <a:off x="2006400" y="151937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1" y="0"/>
                  </a:moveTo>
                  <a:cubicBezTo>
                    <a:pt x="1" y="145"/>
                    <a:pt x="120" y="264"/>
                    <a:pt x="264" y="264"/>
                  </a:cubicBezTo>
                  <a:lnTo>
                    <a:pt x="264" y="264"/>
                  </a:lnTo>
                  <a:cubicBezTo>
                    <a:pt x="414" y="264"/>
                    <a:pt x="533" y="145"/>
                    <a:pt x="533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4"/>
            <p:cNvSpPr/>
            <p:nvPr/>
          </p:nvSpPr>
          <p:spPr>
            <a:xfrm>
              <a:off x="1649200" y="880225"/>
              <a:ext cx="225425" cy="92725"/>
            </a:xfrm>
            <a:custGeom>
              <a:avLst/>
              <a:gdLst/>
              <a:ahLst/>
              <a:cxnLst/>
              <a:rect l="l" t="t" r="r" b="b"/>
              <a:pathLst>
                <a:path w="9017" h="3709" extrusionOk="0">
                  <a:moveTo>
                    <a:pt x="1" y="0"/>
                  </a:moveTo>
                  <a:lnTo>
                    <a:pt x="1" y="3708"/>
                  </a:lnTo>
                  <a:lnTo>
                    <a:pt x="9017" y="3708"/>
                  </a:lnTo>
                  <a:lnTo>
                    <a:pt x="90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4"/>
            <p:cNvSpPr/>
            <p:nvPr/>
          </p:nvSpPr>
          <p:spPr>
            <a:xfrm>
              <a:off x="1669350" y="803275"/>
              <a:ext cx="185000" cy="76200"/>
            </a:xfrm>
            <a:custGeom>
              <a:avLst/>
              <a:gdLst/>
              <a:ahLst/>
              <a:cxnLst/>
              <a:rect l="l" t="t" r="r" b="b"/>
              <a:pathLst>
                <a:path w="7400" h="3048" extrusionOk="0">
                  <a:moveTo>
                    <a:pt x="0" y="1"/>
                  </a:moveTo>
                  <a:lnTo>
                    <a:pt x="0" y="3047"/>
                  </a:lnTo>
                  <a:lnTo>
                    <a:pt x="7400" y="3047"/>
                  </a:lnTo>
                  <a:lnTo>
                    <a:pt x="740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4"/>
            <p:cNvSpPr/>
            <p:nvPr/>
          </p:nvSpPr>
          <p:spPr>
            <a:xfrm>
              <a:off x="1758025" y="238125"/>
              <a:ext cx="7125" cy="65600"/>
            </a:xfrm>
            <a:custGeom>
              <a:avLst/>
              <a:gdLst/>
              <a:ahLst/>
              <a:cxnLst/>
              <a:rect l="l" t="t" r="r" b="b"/>
              <a:pathLst>
                <a:path w="285" h="2624" extrusionOk="0">
                  <a:moveTo>
                    <a:pt x="140" y="0"/>
                  </a:moveTo>
                  <a:cubicBezTo>
                    <a:pt x="63" y="0"/>
                    <a:pt x="1" y="62"/>
                    <a:pt x="1" y="145"/>
                  </a:cubicBezTo>
                  <a:lnTo>
                    <a:pt x="1" y="2479"/>
                  </a:lnTo>
                  <a:cubicBezTo>
                    <a:pt x="1" y="2556"/>
                    <a:pt x="63" y="2623"/>
                    <a:pt x="140" y="2623"/>
                  </a:cubicBezTo>
                  <a:cubicBezTo>
                    <a:pt x="223" y="2623"/>
                    <a:pt x="285" y="2561"/>
                    <a:pt x="285" y="2479"/>
                  </a:cubicBezTo>
                  <a:lnTo>
                    <a:pt x="285" y="145"/>
                  </a:lnTo>
                  <a:cubicBezTo>
                    <a:pt x="285" y="62"/>
                    <a:pt x="223" y="0"/>
                    <a:pt x="1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4"/>
            <p:cNvSpPr/>
            <p:nvPr/>
          </p:nvSpPr>
          <p:spPr>
            <a:xfrm>
              <a:off x="1740225" y="259150"/>
              <a:ext cx="42625" cy="7250"/>
            </a:xfrm>
            <a:custGeom>
              <a:avLst/>
              <a:gdLst/>
              <a:ahLst/>
              <a:cxnLst/>
              <a:rect l="l" t="t" r="r" b="b"/>
              <a:pathLst>
                <a:path w="1705" h="290" extrusionOk="0">
                  <a:moveTo>
                    <a:pt x="145" y="1"/>
                  </a:moveTo>
                  <a:cubicBezTo>
                    <a:pt x="67" y="1"/>
                    <a:pt x="0" y="68"/>
                    <a:pt x="0" y="145"/>
                  </a:cubicBezTo>
                  <a:cubicBezTo>
                    <a:pt x="0" y="223"/>
                    <a:pt x="67" y="290"/>
                    <a:pt x="145" y="290"/>
                  </a:cubicBezTo>
                  <a:lnTo>
                    <a:pt x="1565" y="290"/>
                  </a:lnTo>
                  <a:cubicBezTo>
                    <a:pt x="1642" y="290"/>
                    <a:pt x="1704" y="223"/>
                    <a:pt x="1704" y="145"/>
                  </a:cubicBezTo>
                  <a:cubicBezTo>
                    <a:pt x="1704" y="68"/>
                    <a:pt x="1642" y="1"/>
                    <a:pt x="156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4"/>
            <p:cNvSpPr/>
            <p:nvPr/>
          </p:nvSpPr>
          <p:spPr>
            <a:xfrm>
              <a:off x="1695950" y="281100"/>
              <a:ext cx="131300" cy="179925"/>
            </a:xfrm>
            <a:custGeom>
              <a:avLst/>
              <a:gdLst/>
              <a:ahLst/>
              <a:cxnLst/>
              <a:rect l="l" t="t" r="r" b="b"/>
              <a:pathLst>
                <a:path w="5252" h="7197" extrusionOk="0">
                  <a:moveTo>
                    <a:pt x="2623" y="1"/>
                  </a:moveTo>
                  <a:cubicBezTo>
                    <a:pt x="2623" y="1"/>
                    <a:pt x="2613" y="140"/>
                    <a:pt x="2572" y="357"/>
                  </a:cubicBezTo>
                  <a:cubicBezTo>
                    <a:pt x="2530" y="579"/>
                    <a:pt x="2479" y="873"/>
                    <a:pt x="2401" y="1183"/>
                  </a:cubicBezTo>
                  <a:cubicBezTo>
                    <a:pt x="2329" y="1493"/>
                    <a:pt x="2231" y="1798"/>
                    <a:pt x="2112" y="2092"/>
                  </a:cubicBezTo>
                  <a:cubicBezTo>
                    <a:pt x="1993" y="2366"/>
                    <a:pt x="1854" y="2598"/>
                    <a:pt x="1689" y="2717"/>
                  </a:cubicBezTo>
                  <a:cubicBezTo>
                    <a:pt x="1523" y="2835"/>
                    <a:pt x="1337" y="2965"/>
                    <a:pt x="1146" y="3104"/>
                  </a:cubicBezTo>
                  <a:cubicBezTo>
                    <a:pt x="955" y="3243"/>
                    <a:pt x="775" y="3388"/>
                    <a:pt x="599" y="3548"/>
                  </a:cubicBezTo>
                  <a:cubicBezTo>
                    <a:pt x="434" y="3693"/>
                    <a:pt x="294" y="3858"/>
                    <a:pt x="170" y="4039"/>
                  </a:cubicBezTo>
                  <a:cubicBezTo>
                    <a:pt x="67" y="4199"/>
                    <a:pt x="5" y="4379"/>
                    <a:pt x="0" y="4570"/>
                  </a:cubicBezTo>
                  <a:cubicBezTo>
                    <a:pt x="0" y="4746"/>
                    <a:pt x="21" y="4927"/>
                    <a:pt x="57" y="5097"/>
                  </a:cubicBezTo>
                  <a:cubicBezTo>
                    <a:pt x="88" y="5268"/>
                    <a:pt x="139" y="5433"/>
                    <a:pt x="207" y="5593"/>
                  </a:cubicBezTo>
                  <a:cubicBezTo>
                    <a:pt x="341" y="5903"/>
                    <a:pt x="532" y="6187"/>
                    <a:pt x="769" y="6424"/>
                  </a:cubicBezTo>
                  <a:cubicBezTo>
                    <a:pt x="888" y="6543"/>
                    <a:pt x="1017" y="6651"/>
                    <a:pt x="1157" y="6750"/>
                  </a:cubicBezTo>
                  <a:cubicBezTo>
                    <a:pt x="1441" y="6941"/>
                    <a:pt x="1761" y="7075"/>
                    <a:pt x="2097" y="7142"/>
                  </a:cubicBezTo>
                  <a:cubicBezTo>
                    <a:pt x="2270" y="7178"/>
                    <a:pt x="2446" y="7196"/>
                    <a:pt x="2624" y="7196"/>
                  </a:cubicBezTo>
                  <a:cubicBezTo>
                    <a:pt x="2801" y="7196"/>
                    <a:pt x="2980" y="7178"/>
                    <a:pt x="3155" y="7142"/>
                  </a:cubicBezTo>
                  <a:cubicBezTo>
                    <a:pt x="3320" y="7111"/>
                    <a:pt x="3486" y="7059"/>
                    <a:pt x="3646" y="6992"/>
                  </a:cubicBezTo>
                  <a:cubicBezTo>
                    <a:pt x="4116" y="6791"/>
                    <a:pt x="4513" y="6460"/>
                    <a:pt x="4802" y="6042"/>
                  </a:cubicBezTo>
                  <a:cubicBezTo>
                    <a:pt x="4895" y="5898"/>
                    <a:pt x="4978" y="5748"/>
                    <a:pt x="5045" y="5593"/>
                  </a:cubicBezTo>
                  <a:cubicBezTo>
                    <a:pt x="5112" y="5433"/>
                    <a:pt x="5164" y="5268"/>
                    <a:pt x="5200" y="5102"/>
                  </a:cubicBezTo>
                  <a:cubicBezTo>
                    <a:pt x="5236" y="4927"/>
                    <a:pt x="5252" y="4751"/>
                    <a:pt x="5252" y="4570"/>
                  </a:cubicBezTo>
                  <a:cubicBezTo>
                    <a:pt x="5246" y="4385"/>
                    <a:pt x="5184" y="4199"/>
                    <a:pt x="5076" y="4039"/>
                  </a:cubicBezTo>
                  <a:cubicBezTo>
                    <a:pt x="4957" y="3858"/>
                    <a:pt x="4813" y="3693"/>
                    <a:pt x="4653" y="3548"/>
                  </a:cubicBezTo>
                  <a:cubicBezTo>
                    <a:pt x="4477" y="3388"/>
                    <a:pt x="4296" y="3243"/>
                    <a:pt x="4105" y="3104"/>
                  </a:cubicBezTo>
                  <a:cubicBezTo>
                    <a:pt x="3914" y="2965"/>
                    <a:pt x="3728" y="2835"/>
                    <a:pt x="3563" y="2717"/>
                  </a:cubicBezTo>
                  <a:cubicBezTo>
                    <a:pt x="3398" y="2598"/>
                    <a:pt x="3258" y="2366"/>
                    <a:pt x="3140" y="2092"/>
                  </a:cubicBezTo>
                  <a:cubicBezTo>
                    <a:pt x="3021" y="1798"/>
                    <a:pt x="2923" y="1493"/>
                    <a:pt x="2850" y="1183"/>
                  </a:cubicBezTo>
                  <a:cubicBezTo>
                    <a:pt x="2773" y="873"/>
                    <a:pt x="2716" y="574"/>
                    <a:pt x="2680" y="357"/>
                  </a:cubicBezTo>
                  <a:cubicBezTo>
                    <a:pt x="2644" y="140"/>
                    <a:pt x="2623" y="1"/>
                    <a:pt x="262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4"/>
            <p:cNvSpPr/>
            <p:nvPr/>
          </p:nvSpPr>
          <p:spPr>
            <a:xfrm>
              <a:off x="1743575" y="295550"/>
              <a:ext cx="31400" cy="26875"/>
            </a:xfrm>
            <a:custGeom>
              <a:avLst/>
              <a:gdLst/>
              <a:ahLst/>
              <a:cxnLst/>
              <a:rect l="l" t="t" r="r" b="b"/>
              <a:pathLst>
                <a:path w="1256" h="1075" extrusionOk="0">
                  <a:moveTo>
                    <a:pt x="718" y="1"/>
                  </a:moveTo>
                  <a:cubicBezTo>
                    <a:pt x="243" y="1"/>
                    <a:pt x="0" y="579"/>
                    <a:pt x="341" y="915"/>
                  </a:cubicBezTo>
                  <a:cubicBezTo>
                    <a:pt x="450" y="1025"/>
                    <a:pt x="584" y="1074"/>
                    <a:pt x="715" y="1074"/>
                  </a:cubicBezTo>
                  <a:cubicBezTo>
                    <a:pt x="991" y="1074"/>
                    <a:pt x="1255" y="859"/>
                    <a:pt x="1255" y="538"/>
                  </a:cubicBezTo>
                  <a:cubicBezTo>
                    <a:pt x="1255" y="238"/>
                    <a:pt x="1018" y="1"/>
                    <a:pt x="7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4"/>
            <p:cNvSpPr/>
            <p:nvPr/>
          </p:nvSpPr>
          <p:spPr>
            <a:xfrm>
              <a:off x="1653600" y="531800"/>
              <a:ext cx="216000" cy="245425"/>
            </a:xfrm>
            <a:custGeom>
              <a:avLst/>
              <a:gdLst/>
              <a:ahLst/>
              <a:cxnLst/>
              <a:rect l="l" t="t" r="r" b="b"/>
              <a:pathLst>
                <a:path w="8640" h="9817" extrusionOk="0">
                  <a:moveTo>
                    <a:pt x="2159" y="1"/>
                  </a:moveTo>
                  <a:lnTo>
                    <a:pt x="0" y="9817"/>
                  </a:lnTo>
                  <a:lnTo>
                    <a:pt x="8639" y="9817"/>
                  </a:lnTo>
                  <a:lnTo>
                    <a:pt x="648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4"/>
            <p:cNvSpPr/>
            <p:nvPr/>
          </p:nvSpPr>
          <p:spPr>
            <a:xfrm>
              <a:off x="1643650" y="775150"/>
              <a:ext cx="235875" cy="28025"/>
            </a:xfrm>
            <a:custGeom>
              <a:avLst/>
              <a:gdLst/>
              <a:ahLst/>
              <a:cxnLst/>
              <a:rect l="l" t="t" r="r" b="b"/>
              <a:pathLst>
                <a:path w="9435" h="1121" extrusionOk="0">
                  <a:moveTo>
                    <a:pt x="1" y="0"/>
                  </a:moveTo>
                  <a:lnTo>
                    <a:pt x="398" y="1121"/>
                  </a:lnTo>
                  <a:lnTo>
                    <a:pt x="9037" y="1121"/>
                  </a:lnTo>
                  <a:lnTo>
                    <a:pt x="943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4"/>
            <p:cNvSpPr/>
            <p:nvPr/>
          </p:nvSpPr>
          <p:spPr>
            <a:xfrm>
              <a:off x="1707550" y="458725"/>
              <a:ext cx="108075" cy="73100"/>
            </a:xfrm>
            <a:custGeom>
              <a:avLst/>
              <a:gdLst/>
              <a:ahLst/>
              <a:cxnLst/>
              <a:rect l="l" t="t" r="r" b="b"/>
              <a:pathLst>
                <a:path w="4323" h="2924" extrusionOk="0">
                  <a:moveTo>
                    <a:pt x="1" y="1"/>
                  </a:moveTo>
                  <a:lnTo>
                    <a:pt x="1" y="2924"/>
                  </a:lnTo>
                  <a:lnTo>
                    <a:pt x="4323" y="2924"/>
                  </a:lnTo>
                  <a:lnTo>
                    <a:pt x="432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4"/>
            <p:cNvSpPr/>
            <p:nvPr/>
          </p:nvSpPr>
          <p:spPr>
            <a:xfrm>
              <a:off x="1707550" y="435750"/>
              <a:ext cx="108075" cy="23150"/>
            </a:xfrm>
            <a:custGeom>
              <a:avLst/>
              <a:gdLst/>
              <a:ahLst/>
              <a:cxnLst/>
              <a:rect l="l" t="t" r="r" b="b"/>
              <a:pathLst>
                <a:path w="4323" h="926" extrusionOk="0">
                  <a:moveTo>
                    <a:pt x="1" y="1"/>
                  </a:moveTo>
                  <a:lnTo>
                    <a:pt x="1" y="925"/>
                  </a:lnTo>
                  <a:lnTo>
                    <a:pt x="4323" y="925"/>
                  </a:lnTo>
                  <a:lnTo>
                    <a:pt x="432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4"/>
            <p:cNvSpPr/>
            <p:nvPr/>
          </p:nvSpPr>
          <p:spPr>
            <a:xfrm>
              <a:off x="1595000" y="879450"/>
              <a:ext cx="111675" cy="93500"/>
            </a:xfrm>
            <a:custGeom>
              <a:avLst/>
              <a:gdLst/>
              <a:ahLst/>
              <a:cxnLst/>
              <a:rect l="l" t="t" r="r" b="b"/>
              <a:pathLst>
                <a:path w="4467" h="3740" extrusionOk="0">
                  <a:moveTo>
                    <a:pt x="728" y="0"/>
                  </a:moveTo>
                  <a:cubicBezTo>
                    <a:pt x="325" y="0"/>
                    <a:pt x="0" y="326"/>
                    <a:pt x="0" y="729"/>
                  </a:cubicBezTo>
                  <a:lnTo>
                    <a:pt x="0" y="3739"/>
                  </a:lnTo>
                  <a:lnTo>
                    <a:pt x="4467" y="3739"/>
                  </a:lnTo>
                  <a:lnTo>
                    <a:pt x="4467" y="729"/>
                  </a:lnTo>
                  <a:cubicBezTo>
                    <a:pt x="4467" y="326"/>
                    <a:pt x="4136" y="0"/>
                    <a:pt x="373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4"/>
            <p:cNvSpPr/>
            <p:nvPr/>
          </p:nvSpPr>
          <p:spPr>
            <a:xfrm>
              <a:off x="1705750" y="879450"/>
              <a:ext cx="111700" cy="93500"/>
            </a:xfrm>
            <a:custGeom>
              <a:avLst/>
              <a:gdLst/>
              <a:ahLst/>
              <a:cxnLst/>
              <a:rect l="l" t="t" r="r" b="b"/>
              <a:pathLst>
                <a:path w="4468" h="3740" extrusionOk="0">
                  <a:moveTo>
                    <a:pt x="734" y="0"/>
                  </a:moveTo>
                  <a:cubicBezTo>
                    <a:pt x="326" y="0"/>
                    <a:pt x="1" y="326"/>
                    <a:pt x="1" y="729"/>
                  </a:cubicBezTo>
                  <a:lnTo>
                    <a:pt x="1" y="3739"/>
                  </a:lnTo>
                  <a:lnTo>
                    <a:pt x="4467" y="3739"/>
                  </a:lnTo>
                  <a:lnTo>
                    <a:pt x="4467" y="729"/>
                  </a:lnTo>
                  <a:cubicBezTo>
                    <a:pt x="4467" y="326"/>
                    <a:pt x="4142" y="0"/>
                    <a:pt x="373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4"/>
            <p:cNvSpPr/>
            <p:nvPr/>
          </p:nvSpPr>
          <p:spPr>
            <a:xfrm>
              <a:off x="1816650" y="879450"/>
              <a:ext cx="111550" cy="93500"/>
            </a:xfrm>
            <a:custGeom>
              <a:avLst/>
              <a:gdLst/>
              <a:ahLst/>
              <a:cxnLst/>
              <a:rect l="l" t="t" r="r" b="b"/>
              <a:pathLst>
                <a:path w="4462" h="3740" extrusionOk="0">
                  <a:moveTo>
                    <a:pt x="2231" y="0"/>
                  </a:moveTo>
                  <a:cubicBezTo>
                    <a:pt x="997" y="0"/>
                    <a:pt x="0" y="997"/>
                    <a:pt x="0" y="2231"/>
                  </a:cubicBezTo>
                  <a:lnTo>
                    <a:pt x="0" y="3739"/>
                  </a:lnTo>
                  <a:lnTo>
                    <a:pt x="4462" y="3739"/>
                  </a:lnTo>
                  <a:lnTo>
                    <a:pt x="4462" y="2231"/>
                  </a:lnTo>
                  <a:cubicBezTo>
                    <a:pt x="4462" y="997"/>
                    <a:pt x="3465" y="0"/>
                    <a:pt x="223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4"/>
            <p:cNvSpPr/>
            <p:nvPr/>
          </p:nvSpPr>
          <p:spPr>
            <a:xfrm>
              <a:off x="1624800" y="802775"/>
              <a:ext cx="91700" cy="76700"/>
            </a:xfrm>
            <a:custGeom>
              <a:avLst/>
              <a:gdLst/>
              <a:ahLst/>
              <a:cxnLst/>
              <a:rect l="l" t="t" r="r" b="b"/>
              <a:pathLst>
                <a:path w="3668" h="3068" extrusionOk="0">
                  <a:moveTo>
                    <a:pt x="600" y="0"/>
                  </a:moveTo>
                  <a:cubicBezTo>
                    <a:pt x="269" y="0"/>
                    <a:pt x="1" y="269"/>
                    <a:pt x="1" y="599"/>
                  </a:cubicBezTo>
                  <a:lnTo>
                    <a:pt x="1" y="3067"/>
                  </a:lnTo>
                  <a:lnTo>
                    <a:pt x="3667" y="3067"/>
                  </a:lnTo>
                  <a:lnTo>
                    <a:pt x="3667" y="599"/>
                  </a:lnTo>
                  <a:cubicBezTo>
                    <a:pt x="3667" y="269"/>
                    <a:pt x="3399" y="0"/>
                    <a:pt x="306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4"/>
            <p:cNvSpPr/>
            <p:nvPr/>
          </p:nvSpPr>
          <p:spPr>
            <a:xfrm>
              <a:off x="1715825" y="802775"/>
              <a:ext cx="91675" cy="76700"/>
            </a:xfrm>
            <a:custGeom>
              <a:avLst/>
              <a:gdLst/>
              <a:ahLst/>
              <a:cxnLst/>
              <a:rect l="l" t="t" r="r" b="b"/>
              <a:pathLst>
                <a:path w="3667" h="3068" extrusionOk="0">
                  <a:moveTo>
                    <a:pt x="1833" y="0"/>
                  </a:moveTo>
                  <a:cubicBezTo>
                    <a:pt x="821" y="0"/>
                    <a:pt x="0" y="821"/>
                    <a:pt x="0" y="1833"/>
                  </a:cubicBezTo>
                  <a:lnTo>
                    <a:pt x="0" y="3067"/>
                  </a:lnTo>
                  <a:lnTo>
                    <a:pt x="3667" y="3067"/>
                  </a:lnTo>
                  <a:lnTo>
                    <a:pt x="3667" y="1833"/>
                  </a:lnTo>
                  <a:cubicBezTo>
                    <a:pt x="3667" y="821"/>
                    <a:pt x="2845" y="0"/>
                    <a:pt x="183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4"/>
            <p:cNvSpPr/>
            <p:nvPr/>
          </p:nvSpPr>
          <p:spPr>
            <a:xfrm>
              <a:off x="1806700" y="802775"/>
              <a:ext cx="91675" cy="76700"/>
            </a:xfrm>
            <a:custGeom>
              <a:avLst/>
              <a:gdLst/>
              <a:ahLst/>
              <a:cxnLst/>
              <a:rect l="l" t="t" r="r" b="b"/>
              <a:pathLst>
                <a:path w="3667" h="3068" extrusionOk="0">
                  <a:moveTo>
                    <a:pt x="1834" y="0"/>
                  </a:moveTo>
                  <a:cubicBezTo>
                    <a:pt x="822" y="0"/>
                    <a:pt x="1" y="821"/>
                    <a:pt x="1" y="1833"/>
                  </a:cubicBezTo>
                  <a:lnTo>
                    <a:pt x="1" y="3067"/>
                  </a:lnTo>
                  <a:lnTo>
                    <a:pt x="3667" y="3067"/>
                  </a:lnTo>
                  <a:lnTo>
                    <a:pt x="3667" y="1833"/>
                  </a:lnTo>
                  <a:cubicBezTo>
                    <a:pt x="3667" y="821"/>
                    <a:pt x="2846" y="0"/>
                    <a:pt x="183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4"/>
            <p:cNvSpPr/>
            <p:nvPr/>
          </p:nvSpPr>
          <p:spPr>
            <a:xfrm>
              <a:off x="1557800" y="962725"/>
              <a:ext cx="136625" cy="114275"/>
            </a:xfrm>
            <a:custGeom>
              <a:avLst/>
              <a:gdLst/>
              <a:ahLst/>
              <a:cxnLst/>
              <a:rect l="l" t="t" r="r" b="b"/>
              <a:pathLst>
                <a:path w="5465" h="4571" extrusionOk="0">
                  <a:moveTo>
                    <a:pt x="2737" y="0"/>
                  </a:moveTo>
                  <a:cubicBezTo>
                    <a:pt x="2734" y="0"/>
                    <a:pt x="2730" y="0"/>
                    <a:pt x="2727" y="0"/>
                  </a:cubicBezTo>
                  <a:cubicBezTo>
                    <a:pt x="1219" y="0"/>
                    <a:pt x="1" y="1219"/>
                    <a:pt x="1" y="2727"/>
                  </a:cubicBezTo>
                  <a:lnTo>
                    <a:pt x="1" y="4570"/>
                  </a:lnTo>
                  <a:lnTo>
                    <a:pt x="5464" y="4570"/>
                  </a:lnTo>
                  <a:lnTo>
                    <a:pt x="5464" y="2732"/>
                  </a:lnTo>
                  <a:cubicBezTo>
                    <a:pt x="5459" y="1222"/>
                    <a:pt x="4240" y="0"/>
                    <a:pt x="273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4"/>
            <p:cNvSpPr/>
            <p:nvPr/>
          </p:nvSpPr>
          <p:spPr>
            <a:xfrm>
              <a:off x="1693350" y="962725"/>
              <a:ext cx="136625" cy="114275"/>
            </a:xfrm>
            <a:custGeom>
              <a:avLst/>
              <a:gdLst/>
              <a:ahLst/>
              <a:cxnLst/>
              <a:rect l="l" t="t" r="r" b="b"/>
              <a:pathLst>
                <a:path w="5465" h="4571" extrusionOk="0">
                  <a:moveTo>
                    <a:pt x="4580" y="0"/>
                  </a:moveTo>
                  <a:cubicBezTo>
                    <a:pt x="4577" y="0"/>
                    <a:pt x="4574" y="0"/>
                    <a:pt x="4571" y="0"/>
                  </a:cubicBezTo>
                  <a:lnTo>
                    <a:pt x="894" y="0"/>
                  </a:lnTo>
                  <a:cubicBezTo>
                    <a:pt x="398" y="0"/>
                    <a:pt x="1" y="398"/>
                    <a:pt x="1" y="893"/>
                  </a:cubicBezTo>
                  <a:lnTo>
                    <a:pt x="1" y="4570"/>
                  </a:lnTo>
                  <a:lnTo>
                    <a:pt x="5464" y="4570"/>
                  </a:lnTo>
                  <a:lnTo>
                    <a:pt x="5464" y="893"/>
                  </a:lnTo>
                  <a:cubicBezTo>
                    <a:pt x="5464" y="401"/>
                    <a:pt x="5071" y="0"/>
                    <a:pt x="45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4"/>
            <p:cNvSpPr/>
            <p:nvPr/>
          </p:nvSpPr>
          <p:spPr>
            <a:xfrm>
              <a:off x="1828775" y="962725"/>
              <a:ext cx="136875" cy="114275"/>
            </a:xfrm>
            <a:custGeom>
              <a:avLst/>
              <a:gdLst/>
              <a:ahLst/>
              <a:cxnLst/>
              <a:rect l="l" t="t" r="r" b="b"/>
              <a:pathLst>
                <a:path w="5475" h="4571" extrusionOk="0">
                  <a:moveTo>
                    <a:pt x="890" y="0"/>
                  </a:moveTo>
                  <a:cubicBezTo>
                    <a:pt x="398" y="0"/>
                    <a:pt x="1" y="401"/>
                    <a:pt x="6" y="893"/>
                  </a:cubicBezTo>
                  <a:lnTo>
                    <a:pt x="6" y="4570"/>
                  </a:lnTo>
                  <a:lnTo>
                    <a:pt x="5474" y="4570"/>
                  </a:lnTo>
                  <a:lnTo>
                    <a:pt x="5474" y="893"/>
                  </a:lnTo>
                  <a:cubicBezTo>
                    <a:pt x="5474" y="401"/>
                    <a:pt x="5076" y="0"/>
                    <a:pt x="4585" y="0"/>
                  </a:cubicBezTo>
                  <a:cubicBezTo>
                    <a:pt x="4582" y="0"/>
                    <a:pt x="4579" y="0"/>
                    <a:pt x="4576" y="0"/>
                  </a:cubicBezTo>
                  <a:lnTo>
                    <a:pt x="899" y="0"/>
                  </a:lnTo>
                  <a:cubicBezTo>
                    <a:pt x="896" y="0"/>
                    <a:pt x="893" y="0"/>
                    <a:pt x="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4"/>
            <p:cNvSpPr/>
            <p:nvPr/>
          </p:nvSpPr>
          <p:spPr>
            <a:xfrm>
              <a:off x="1544650" y="1076700"/>
              <a:ext cx="433900" cy="51400"/>
            </a:xfrm>
            <a:custGeom>
              <a:avLst/>
              <a:gdLst/>
              <a:ahLst/>
              <a:cxnLst/>
              <a:rect l="l" t="t" r="r" b="b"/>
              <a:pathLst>
                <a:path w="17356" h="2056" extrusionOk="0">
                  <a:moveTo>
                    <a:pt x="0" y="1"/>
                  </a:moveTo>
                  <a:lnTo>
                    <a:pt x="733" y="2056"/>
                  </a:lnTo>
                  <a:lnTo>
                    <a:pt x="16622" y="2056"/>
                  </a:lnTo>
                  <a:lnTo>
                    <a:pt x="1735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4"/>
            <p:cNvSpPr/>
            <p:nvPr/>
          </p:nvSpPr>
          <p:spPr>
            <a:xfrm>
              <a:off x="1631775" y="770875"/>
              <a:ext cx="259500" cy="355675"/>
            </a:xfrm>
            <a:custGeom>
              <a:avLst/>
              <a:gdLst/>
              <a:ahLst/>
              <a:cxnLst/>
              <a:rect l="l" t="t" r="r" b="b"/>
              <a:pathLst>
                <a:path w="10380" h="14227" extrusionOk="0">
                  <a:moveTo>
                    <a:pt x="5190" y="1"/>
                  </a:moveTo>
                  <a:cubicBezTo>
                    <a:pt x="5190" y="1"/>
                    <a:pt x="5154" y="280"/>
                    <a:pt x="5082" y="708"/>
                  </a:cubicBezTo>
                  <a:cubicBezTo>
                    <a:pt x="5010" y="1137"/>
                    <a:pt x="4901" y="1720"/>
                    <a:pt x="4751" y="2330"/>
                  </a:cubicBezTo>
                  <a:cubicBezTo>
                    <a:pt x="4607" y="2944"/>
                    <a:pt x="4411" y="3548"/>
                    <a:pt x="4173" y="4132"/>
                  </a:cubicBezTo>
                  <a:cubicBezTo>
                    <a:pt x="3935" y="4679"/>
                    <a:pt x="3657" y="5128"/>
                    <a:pt x="3336" y="5366"/>
                  </a:cubicBezTo>
                  <a:cubicBezTo>
                    <a:pt x="3011" y="5598"/>
                    <a:pt x="2639" y="5856"/>
                    <a:pt x="2268" y="6130"/>
                  </a:cubicBezTo>
                  <a:cubicBezTo>
                    <a:pt x="1891" y="6404"/>
                    <a:pt x="1529" y="6698"/>
                    <a:pt x="1183" y="7013"/>
                  </a:cubicBezTo>
                  <a:cubicBezTo>
                    <a:pt x="858" y="7302"/>
                    <a:pt x="579" y="7628"/>
                    <a:pt x="341" y="7989"/>
                  </a:cubicBezTo>
                  <a:cubicBezTo>
                    <a:pt x="135" y="8320"/>
                    <a:pt x="6" y="8676"/>
                    <a:pt x="6" y="9032"/>
                  </a:cubicBezTo>
                  <a:cubicBezTo>
                    <a:pt x="1" y="11315"/>
                    <a:pt x="1488" y="13334"/>
                    <a:pt x="3672" y="14000"/>
                  </a:cubicBezTo>
                  <a:cubicBezTo>
                    <a:pt x="4173" y="14153"/>
                    <a:pt x="4684" y="14226"/>
                    <a:pt x="5189" y="14226"/>
                  </a:cubicBezTo>
                  <a:cubicBezTo>
                    <a:pt x="6884" y="14226"/>
                    <a:pt x="8513" y="13395"/>
                    <a:pt x="9492" y="11934"/>
                  </a:cubicBezTo>
                  <a:cubicBezTo>
                    <a:pt x="9874" y="11371"/>
                    <a:pt x="10137" y="10741"/>
                    <a:pt x="10271" y="10075"/>
                  </a:cubicBezTo>
                  <a:cubicBezTo>
                    <a:pt x="10344" y="9734"/>
                    <a:pt x="10380" y="9383"/>
                    <a:pt x="10380" y="9032"/>
                  </a:cubicBezTo>
                  <a:cubicBezTo>
                    <a:pt x="10380" y="8676"/>
                    <a:pt x="10251" y="8325"/>
                    <a:pt x="10034" y="7989"/>
                  </a:cubicBezTo>
                  <a:cubicBezTo>
                    <a:pt x="9801" y="7628"/>
                    <a:pt x="9517" y="7302"/>
                    <a:pt x="9197" y="7013"/>
                  </a:cubicBezTo>
                  <a:cubicBezTo>
                    <a:pt x="8851" y="6698"/>
                    <a:pt x="8490" y="6404"/>
                    <a:pt x="8113" y="6130"/>
                  </a:cubicBezTo>
                  <a:cubicBezTo>
                    <a:pt x="7741" y="5856"/>
                    <a:pt x="7369" y="5598"/>
                    <a:pt x="7044" y="5366"/>
                  </a:cubicBezTo>
                  <a:cubicBezTo>
                    <a:pt x="6719" y="5128"/>
                    <a:pt x="6440" y="4679"/>
                    <a:pt x="6207" y="4132"/>
                  </a:cubicBezTo>
                  <a:cubicBezTo>
                    <a:pt x="5965" y="3548"/>
                    <a:pt x="5774" y="2944"/>
                    <a:pt x="5629" y="2330"/>
                  </a:cubicBezTo>
                  <a:cubicBezTo>
                    <a:pt x="5479" y="1720"/>
                    <a:pt x="5371" y="1137"/>
                    <a:pt x="5299" y="708"/>
                  </a:cubicBezTo>
                  <a:cubicBezTo>
                    <a:pt x="5226" y="280"/>
                    <a:pt x="5190" y="1"/>
                    <a:pt x="519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4"/>
            <p:cNvSpPr/>
            <p:nvPr/>
          </p:nvSpPr>
          <p:spPr>
            <a:xfrm>
              <a:off x="1653725" y="770875"/>
              <a:ext cx="215750" cy="355450"/>
            </a:xfrm>
            <a:custGeom>
              <a:avLst/>
              <a:gdLst/>
              <a:ahLst/>
              <a:cxnLst/>
              <a:rect l="l" t="t" r="r" b="b"/>
              <a:pathLst>
                <a:path w="8630" h="14218" extrusionOk="0">
                  <a:moveTo>
                    <a:pt x="4317" y="1"/>
                  </a:moveTo>
                  <a:cubicBezTo>
                    <a:pt x="4317" y="1"/>
                    <a:pt x="4286" y="280"/>
                    <a:pt x="4224" y="708"/>
                  </a:cubicBezTo>
                  <a:cubicBezTo>
                    <a:pt x="4168" y="1137"/>
                    <a:pt x="4075" y="1720"/>
                    <a:pt x="3951" y="2330"/>
                  </a:cubicBezTo>
                  <a:cubicBezTo>
                    <a:pt x="3832" y="2944"/>
                    <a:pt x="3672" y="3543"/>
                    <a:pt x="3471" y="4132"/>
                  </a:cubicBezTo>
                  <a:cubicBezTo>
                    <a:pt x="3274" y="4679"/>
                    <a:pt x="3042" y="5128"/>
                    <a:pt x="2773" y="5366"/>
                  </a:cubicBezTo>
                  <a:cubicBezTo>
                    <a:pt x="2505" y="5598"/>
                    <a:pt x="2195" y="5856"/>
                    <a:pt x="1885" y="6130"/>
                  </a:cubicBezTo>
                  <a:cubicBezTo>
                    <a:pt x="1570" y="6409"/>
                    <a:pt x="1266" y="6703"/>
                    <a:pt x="982" y="7013"/>
                  </a:cubicBezTo>
                  <a:cubicBezTo>
                    <a:pt x="708" y="7307"/>
                    <a:pt x="470" y="7633"/>
                    <a:pt x="279" y="7989"/>
                  </a:cubicBezTo>
                  <a:cubicBezTo>
                    <a:pt x="104" y="8309"/>
                    <a:pt x="6" y="8666"/>
                    <a:pt x="1" y="9032"/>
                  </a:cubicBezTo>
                  <a:cubicBezTo>
                    <a:pt x="1" y="9383"/>
                    <a:pt x="26" y="9729"/>
                    <a:pt x="88" y="10075"/>
                  </a:cubicBezTo>
                  <a:cubicBezTo>
                    <a:pt x="145" y="10406"/>
                    <a:pt x="228" y="10736"/>
                    <a:pt x="336" y="11051"/>
                  </a:cubicBezTo>
                  <a:cubicBezTo>
                    <a:pt x="445" y="11356"/>
                    <a:pt x="579" y="11650"/>
                    <a:pt x="739" y="11934"/>
                  </a:cubicBezTo>
                  <a:cubicBezTo>
                    <a:pt x="889" y="12203"/>
                    <a:pt x="1064" y="12461"/>
                    <a:pt x="1266" y="12698"/>
                  </a:cubicBezTo>
                  <a:cubicBezTo>
                    <a:pt x="1457" y="12931"/>
                    <a:pt x="1668" y="13143"/>
                    <a:pt x="1901" y="13334"/>
                  </a:cubicBezTo>
                  <a:cubicBezTo>
                    <a:pt x="2128" y="13519"/>
                    <a:pt x="2376" y="13680"/>
                    <a:pt x="2634" y="13809"/>
                  </a:cubicBezTo>
                  <a:cubicBezTo>
                    <a:pt x="2892" y="13943"/>
                    <a:pt x="3166" y="14041"/>
                    <a:pt x="3445" y="14113"/>
                  </a:cubicBezTo>
                  <a:cubicBezTo>
                    <a:pt x="3731" y="14183"/>
                    <a:pt x="4023" y="14218"/>
                    <a:pt x="4315" y="14218"/>
                  </a:cubicBezTo>
                  <a:cubicBezTo>
                    <a:pt x="4607" y="14218"/>
                    <a:pt x="4898" y="14183"/>
                    <a:pt x="5185" y="14113"/>
                  </a:cubicBezTo>
                  <a:cubicBezTo>
                    <a:pt x="5464" y="14041"/>
                    <a:pt x="5737" y="13943"/>
                    <a:pt x="5996" y="13809"/>
                  </a:cubicBezTo>
                  <a:cubicBezTo>
                    <a:pt x="6254" y="13680"/>
                    <a:pt x="6502" y="13519"/>
                    <a:pt x="6729" y="13334"/>
                  </a:cubicBezTo>
                  <a:cubicBezTo>
                    <a:pt x="6961" y="13143"/>
                    <a:pt x="7173" y="12931"/>
                    <a:pt x="7364" y="12698"/>
                  </a:cubicBezTo>
                  <a:cubicBezTo>
                    <a:pt x="7565" y="12461"/>
                    <a:pt x="7741" y="12203"/>
                    <a:pt x="7891" y="11934"/>
                  </a:cubicBezTo>
                  <a:cubicBezTo>
                    <a:pt x="8051" y="11650"/>
                    <a:pt x="8185" y="11356"/>
                    <a:pt x="8288" y="11051"/>
                  </a:cubicBezTo>
                  <a:cubicBezTo>
                    <a:pt x="8402" y="10731"/>
                    <a:pt x="8485" y="10406"/>
                    <a:pt x="8541" y="10075"/>
                  </a:cubicBezTo>
                  <a:cubicBezTo>
                    <a:pt x="8598" y="9729"/>
                    <a:pt x="8629" y="9383"/>
                    <a:pt x="8629" y="9032"/>
                  </a:cubicBezTo>
                  <a:cubicBezTo>
                    <a:pt x="8624" y="8666"/>
                    <a:pt x="8526" y="8304"/>
                    <a:pt x="8350" y="7984"/>
                  </a:cubicBezTo>
                  <a:cubicBezTo>
                    <a:pt x="8159" y="7633"/>
                    <a:pt x="7922" y="7307"/>
                    <a:pt x="7648" y="7013"/>
                  </a:cubicBezTo>
                  <a:cubicBezTo>
                    <a:pt x="7364" y="6703"/>
                    <a:pt x="7065" y="6409"/>
                    <a:pt x="6744" y="6130"/>
                  </a:cubicBezTo>
                  <a:cubicBezTo>
                    <a:pt x="6435" y="5856"/>
                    <a:pt x="6125" y="5598"/>
                    <a:pt x="5856" y="5366"/>
                  </a:cubicBezTo>
                  <a:cubicBezTo>
                    <a:pt x="5588" y="5128"/>
                    <a:pt x="5355" y="4679"/>
                    <a:pt x="5159" y="4132"/>
                  </a:cubicBezTo>
                  <a:cubicBezTo>
                    <a:pt x="4963" y="3543"/>
                    <a:pt x="4798" y="2939"/>
                    <a:pt x="4684" y="2330"/>
                  </a:cubicBezTo>
                  <a:cubicBezTo>
                    <a:pt x="4555" y="1720"/>
                    <a:pt x="4462" y="1137"/>
                    <a:pt x="4405" y="708"/>
                  </a:cubicBezTo>
                  <a:cubicBezTo>
                    <a:pt x="4343" y="280"/>
                    <a:pt x="4317" y="1"/>
                    <a:pt x="431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54"/>
            <p:cNvSpPr/>
            <p:nvPr/>
          </p:nvSpPr>
          <p:spPr>
            <a:xfrm>
              <a:off x="1675550" y="770875"/>
              <a:ext cx="172100" cy="355450"/>
            </a:xfrm>
            <a:custGeom>
              <a:avLst/>
              <a:gdLst/>
              <a:ahLst/>
              <a:cxnLst/>
              <a:rect l="l" t="t" r="r" b="b"/>
              <a:pathLst>
                <a:path w="6884" h="14218" extrusionOk="0">
                  <a:moveTo>
                    <a:pt x="3444" y="1"/>
                  </a:moveTo>
                  <a:cubicBezTo>
                    <a:pt x="3444" y="1"/>
                    <a:pt x="3419" y="280"/>
                    <a:pt x="3372" y="708"/>
                  </a:cubicBezTo>
                  <a:cubicBezTo>
                    <a:pt x="3326" y="1137"/>
                    <a:pt x="3253" y="1720"/>
                    <a:pt x="3150" y="2330"/>
                  </a:cubicBezTo>
                  <a:cubicBezTo>
                    <a:pt x="3057" y="2939"/>
                    <a:pt x="2928" y="3538"/>
                    <a:pt x="2768" y="4132"/>
                  </a:cubicBezTo>
                  <a:cubicBezTo>
                    <a:pt x="2613" y="4679"/>
                    <a:pt x="2432" y="5128"/>
                    <a:pt x="2215" y="5366"/>
                  </a:cubicBezTo>
                  <a:cubicBezTo>
                    <a:pt x="1999" y="5598"/>
                    <a:pt x="1751" y="5856"/>
                    <a:pt x="1503" y="6130"/>
                  </a:cubicBezTo>
                  <a:cubicBezTo>
                    <a:pt x="1250" y="6414"/>
                    <a:pt x="1007" y="6708"/>
                    <a:pt x="785" y="7013"/>
                  </a:cubicBezTo>
                  <a:cubicBezTo>
                    <a:pt x="563" y="7318"/>
                    <a:pt x="377" y="7643"/>
                    <a:pt x="227" y="7989"/>
                  </a:cubicBezTo>
                  <a:cubicBezTo>
                    <a:pt x="83" y="8314"/>
                    <a:pt x="5" y="8671"/>
                    <a:pt x="0" y="9032"/>
                  </a:cubicBezTo>
                  <a:cubicBezTo>
                    <a:pt x="0" y="9383"/>
                    <a:pt x="26" y="9729"/>
                    <a:pt x="72" y="10075"/>
                  </a:cubicBezTo>
                  <a:cubicBezTo>
                    <a:pt x="114" y="10406"/>
                    <a:pt x="181" y="10731"/>
                    <a:pt x="274" y="11051"/>
                  </a:cubicBezTo>
                  <a:cubicBezTo>
                    <a:pt x="356" y="11351"/>
                    <a:pt x="460" y="11645"/>
                    <a:pt x="589" y="11934"/>
                  </a:cubicBezTo>
                  <a:cubicBezTo>
                    <a:pt x="708" y="12198"/>
                    <a:pt x="847" y="12456"/>
                    <a:pt x="1012" y="12698"/>
                  </a:cubicBezTo>
                  <a:cubicBezTo>
                    <a:pt x="1157" y="12926"/>
                    <a:pt x="1327" y="13137"/>
                    <a:pt x="1518" y="13334"/>
                  </a:cubicBezTo>
                  <a:cubicBezTo>
                    <a:pt x="1694" y="13514"/>
                    <a:pt x="1890" y="13674"/>
                    <a:pt x="2102" y="13809"/>
                  </a:cubicBezTo>
                  <a:cubicBezTo>
                    <a:pt x="2303" y="13938"/>
                    <a:pt x="2520" y="14041"/>
                    <a:pt x="2747" y="14113"/>
                  </a:cubicBezTo>
                  <a:cubicBezTo>
                    <a:pt x="2975" y="14183"/>
                    <a:pt x="3208" y="14218"/>
                    <a:pt x="3442" y="14218"/>
                  </a:cubicBezTo>
                  <a:cubicBezTo>
                    <a:pt x="3675" y="14218"/>
                    <a:pt x="3909" y="14183"/>
                    <a:pt x="4136" y="14113"/>
                  </a:cubicBezTo>
                  <a:cubicBezTo>
                    <a:pt x="4364" y="14041"/>
                    <a:pt x="4580" y="13938"/>
                    <a:pt x="4782" y="13809"/>
                  </a:cubicBezTo>
                  <a:cubicBezTo>
                    <a:pt x="4994" y="13674"/>
                    <a:pt x="5190" y="13514"/>
                    <a:pt x="5365" y="13334"/>
                  </a:cubicBezTo>
                  <a:cubicBezTo>
                    <a:pt x="5556" y="13137"/>
                    <a:pt x="5727" y="12926"/>
                    <a:pt x="5877" y="12698"/>
                  </a:cubicBezTo>
                  <a:cubicBezTo>
                    <a:pt x="6037" y="12456"/>
                    <a:pt x="6176" y="12198"/>
                    <a:pt x="6295" y="11934"/>
                  </a:cubicBezTo>
                  <a:cubicBezTo>
                    <a:pt x="6419" y="11645"/>
                    <a:pt x="6527" y="11351"/>
                    <a:pt x="6610" y="11051"/>
                  </a:cubicBezTo>
                  <a:cubicBezTo>
                    <a:pt x="6698" y="10731"/>
                    <a:pt x="6765" y="10406"/>
                    <a:pt x="6811" y="10075"/>
                  </a:cubicBezTo>
                  <a:cubicBezTo>
                    <a:pt x="6858" y="9729"/>
                    <a:pt x="6883" y="9378"/>
                    <a:pt x="6883" y="9032"/>
                  </a:cubicBezTo>
                  <a:cubicBezTo>
                    <a:pt x="6878" y="8671"/>
                    <a:pt x="6801" y="8314"/>
                    <a:pt x="6661" y="7989"/>
                  </a:cubicBezTo>
                  <a:cubicBezTo>
                    <a:pt x="6512" y="7643"/>
                    <a:pt x="6326" y="7318"/>
                    <a:pt x="6104" y="7013"/>
                  </a:cubicBezTo>
                  <a:cubicBezTo>
                    <a:pt x="5877" y="6708"/>
                    <a:pt x="5639" y="6414"/>
                    <a:pt x="5381" y="6130"/>
                  </a:cubicBezTo>
                  <a:cubicBezTo>
                    <a:pt x="5133" y="5856"/>
                    <a:pt x="4885" y="5598"/>
                    <a:pt x="4673" y="5366"/>
                  </a:cubicBezTo>
                  <a:cubicBezTo>
                    <a:pt x="4456" y="5128"/>
                    <a:pt x="4271" y="4679"/>
                    <a:pt x="4116" y="4132"/>
                  </a:cubicBezTo>
                  <a:cubicBezTo>
                    <a:pt x="3956" y="3538"/>
                    <a:pt x="3827" y="2939"/>
                    <a:pt x="3734" y="2330"/>
                  </a:cubicBezTo>
                  <a:cubicBezTo>
                    <a:pt x="3635" y="1720"/>
                    <a:pt x="3563" y="1137"/>
                    <a:pt x="3517" y="708"/>
                  </a:cubicBezTo>
                  <a:cubicBezTo>
                    <a:pt x="3465" y="280"/>
                    <a:pt x="3444" y="1"/>
                    <a:pt x="34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54"/>
            <p:cNvSpPr/>
            <p:nvPr/>
          </p:nvSpPr>
          <p:spPr>
            <a:xfrm>
              <a:off x="1703050" y="770875"/>
              <a:ext cx="117100" cy="355450"/>
            </a:xfrm>
            <a:custGeom>
              <a:avLst/>
              <a:gdLst/>
              <a:ahLst/>
              <a:cxnLst/>
              <a:rect l="l" t="t" r="r" b="b"/>
              <a:pathLst>
                <a:path w="4684" h="14218" extrusionOk="0">
                  <a:moveTo>
                    <a:pt x="2339" y="1"/>
                  </a:moveTo>
                  <a:cubicBezTo>
                    <a:pt x="2339" y="1"/>
                    <a:pt x="2324" y="280"/>
                    <a:pt x="2293" y="708"/>
                  </a:cubicBezTo>
                  <a:cubicBezTo>
                    <a:pt x="2257" y="1137"/>
                    <a:pt x="2205" y="1720"/>
                    <a:pt x="2143" y="2330"/>
                  </a:cubicBezTo>
                  <a:cubicBezTo>
                    <a:pt x="2076" y="2944"/>
                    <a:pt x="1988" y="3584"/>
                    <a:pt x="1885" y="4132"/>
                  </a:cubicBezTo>
                  <a:cubicBezTo>
                    <a:pt x="1776" y="4679"/>
                    <a:pt x="1652" y="5128"/>
                    <a:pt x="1503" y="5366"/>
                  </a:cubicBezTo>
                  <a:cubicBezTo>
                    <a:pt x="1358" y="5598"/>
                    <a:pt x="1188" y="5856"/>
                    <a:pt x="1022" y="6130"/>
                  </a:cubicBezTo>
                  <a:cubicBezTo>
                    <a:pt x="857" y="6409"/>
                    <a:pt x="682" y="6703"/>
                    <a:pt x="532" y="7013"/>
                  </a:cubicBezTo>
                  <a:cubicBezTo>
                    <a:pt x="377" y="7328"/>
                    <a:pt x="248" y="7653"/>
                    <a:pt x="150" y="7989"/>
                  </a:cubicBezTo>
                  <a:cubicBezTo>
                    <a:pt x="52" y="8325"/>
                    <a:pt x="0" y="8676"/>
                    <a:pt x="0" y="9032"/>
                  </a:cubicBezTo>
                  <a:cubicBezTo>
                    <a:pt x="0" y="9388"/>
                    <a:pt x="16" y="9740"/>
                    <a:pt x="47" y="10075"/>
                  </a:cubicBezTo>
                  <a:cubicBezTo>
                    <a:pt x="78" y="10416"/>
                    <a:pt x="124" y="10741"/>
                    <a:pt x="181" y="11051"/>
                  </a:cubicBezTo>
                  <a:cubicBezTo>
                    <a:pt x="238" y="11346"/>
                    <a:pt x="310" y="11640"/>
                    <a:pt x="398" y="11934"/>
                  </a:cubicBezTo>
                  <a:cubicBezTo>
                    <a:pt x="480" y="12192"/>
                    <a:pt x="573" y="12451"/>
                    <a:pt x="687" y="12698"/>
                  </a:cubicBezTo>
                  <a:cubicBezTo>
                    <a:pt x="785" y="12920"/>
                    <a:pt x="899" y="13132"/>
                    <a:pt x="1033" y="13334"/>
                  </a:cubicBezTo>
                  <a:cubicBezTo>
                    <a:pt x="1146" y="13504"/>
                    <a:pt x="1281" y="13664"/>
                    <a:pt x="1430" y="13809"/>
                  </a:cubicBezTo>
                  <a:cubicBezTo>
                    <a:pt x="1560" y="13933"/>
                    <a:pt x="1709" y="14036"/>
                    <a:pt x="1869" y="14113"/>
                  </a:cubicBezTo>
                  <a:cubicBezTo>
                    <a:pt x="2019" y="14183"/>
                    <a:pt x="2180" y="14218"/>
                    <a:pt x="2342" y="14218"/>
                  </a:cubicBezTo>
                  <a:cubicBezTo>
                    <a:pt x="2503" y="14218"/>
                    <a:pt x="2665" y="14183"/>
                    <a:pt x="2814" y="14113"/>
                  </a:cubicBezTo>
                  <a:cubicBezTo>
                    <a:pt x="2974" y="14036"/>
                    <a:pt x="3124" y="13933"/>
                    <a:pt x="3253" y="13809"/>
                  </a:cubicBezTo>
                  <a:cubicBezTo>
                    <a:pt x="3403" y="13664"/>
                    <a:pt x="3537" y="13504"/>
                    <a:pt x="3651" y="13334"/>
                  </a:cubicBezTo>
                  <a:cubicBezTo>
                    <a:pt x="3785" y="13132"/>
                    <a:pt x="3899" y="12920"/>
                    <a:pt x="4002" y="12698"/>
                  </a:cubicBezTo>
                  <a:cubicBezTo>
                    <a:pt x="4110" y="12451"/>
                    <a:pt x="4203" y="12192"/>
                    <a:pt x="4286" y="11934"/>
                  </a:cubicBezTo>
                  <a:cubicBezTo>
                    <a:pt x="4374" y="11640"/>
                    <a:pt x="4446" y="11346"/>
                    <a:pt x="4498" y="11051"/>
                  </a:cubicBezTo>
                  <a:cubicBezTo>
                    <a:pt x="4560" y="10741"/>
                    <a:pt x="4606" y="10411"/>
                    <a:pt x="4637" y="10075"/>
                  </a:cubicBezTo>
                  <a:cubicBezTo>
                    <a:pt x="4668" y="9740"/>
                    <a:pt x="4684" y="9388"/>
                    <a:pt x="4684" y="9032"/>
                  </a:cubicBezTo>
                  <a:cubicBezTo>
                    <a:pt x="4678" y="8676"/>
                    <a:pt x="4627" y="8325"/>
                    <a:pt x="4529" y="7989"/>
                  </a:cubicBezTo>
                  <a:cubicBezTo>
                    <a:pt x="4431" y="7653"/>
                    <a:pt x="4301" y="7328"/>
                    <a:pt x="4147" y="7013"/>
                  </a:cubicBezTo>
                  <a:cubicBezTo>
                    <a:pt x="3997" y="6703"/>
                    <a:pt x="3826" y="6409"/>
                    <a:pt x="3656" y="6130"/>
                  </a:cubicBezTo>
                  <a:cubicBezTo>
                    <a:pt x="3491" y="5856"/>
                    <a:pt x="3320" y="5598"/>
                    <a:pt x="3176" y="5366"/>
                  </a:cubicBezTo>
                  <a:cubicBezTo>
                    <a:pt x="3026" y="5128"/>
                    <a:pt x="2902" y="4679"/>
                    <a:pt x="2799" y="4132"/>
                  </a:cubicBezTo>
                  <a:cubicBezTo>
                    <a:pt x="2690" y="3584"/>
                    <a:pt x="2608" y="2944"/>
                    <a:pt x="2541" y="2330"/>
                  </a:cubicBezTo>
                  <a:cubicBezTo>
                    <a:pt x="2468" y="1720"/>
                    <a:pt x="2422" y="1137"/>
                    <a:pt x="2386" y="708"/>
                  </a:cubicBezTo>
                  <a:cubicBezTo>
                    <a:pt x="2355" y="280"/>
                    <a:pt x="2339" y="1"/>
                    <a:pt x="233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54"/>
            <p:cNvSpPr/>
            <p:nvPr/>
          </p:nvSpPr>
          <p:spPr>
            <a:xfrm>
              <a:off x="1736600" y="770875"/>
              <a:ext cx="49975" cy="355450"/>
            </a:xfrm>
            <a:custGeom>
              <a:avLst/>
              <a:gdLst/>
              <a:ahLst/>
              <a:cxnLst/>
              <a:rect l="l" t="t" r="r" b="b"/>
              <a:pathLst>
                <a:path w="1999" h="14218" extrusionOk="0">
                  <a:moveTo>
                    <a:pt x="997" y="1"/>
                  </a:moveTo>
                  <a:cubicBezTo>
                    <a:pt x="997" y="1"/>
                    <a:pt x="992" y="280"/>
                    <a:pt x="977" y="708"/>
                  </a:cubicBezTo>
                  <a:cubicBezTo>
                    <a:pt x="966" y="1137"/>
                    <a:pt x="946" y="1720"/>
                    <a:pt x="915" y="2330"/>
                  </a:cubicBezTo>
                  <a:cubicBezTo>
                    <a:pt x="884" y="2944"/>
                    <a:pt x="847" y="3584"/>
                    <a:pt x="801" y="4132"/>
                  </a:cubicBezTo>
                  <a:cubicBezTo>
                    <a:pt x="760" y="4679"/>
                    <a:pt x="703" y="5128"/>
                    <a:pt x="641" y="5366"/>
                  </a:cubicBezTo>
                  <a:cubicBezTo>
                    <a:pt x="579" y="5598"/>
                    <a:pt x="507" y="5856"/>
                    <a:pt x="434" y="6130"/>
                  </a:cubicBezTo>
                  <a:cubicBezTo>
                    <a:pt x="362" y="6409"/>
                    <a:pt x="290" y="6703"/>
                    <a:pt x="228" y="7013"/>
                  </a:cubicBezTo>
                  <a:cubicBezTo>
                    <a:pt x="161" y="7323"/>
                    <a:pt x="104" y="7648"/>
                    <a:pt x="63" y="7989"/>
                  </a:cubicBezTo>
                  <a:cubicBezTo>
                    <a:pt x="21" y="8335"/>
                    <a:pt x="1" y="8681"/>
                    <a:pt x="1" y="9032"/>
                  </a:cubicBezTo>
                  <a:cubicBezTo>
                    <a:pt x="1" y="9388"/>
                    <a:pt x="6" y="9740"/>
                    <a:pt x="21" y="10075"/>
                  </a:cubicBezTo>
                  <a:cubicBezTo>
                    <a:pt x="32" y="10416"/>
                    <a:pt x="52" y="10741"/>
                    <a:pt x="78" y="11051"/>
                  </a:cubicBezTo>
                  <a:cubicBezTo>
                    <a:pt x="104" y="11361"/>
                    <a:pt x="135" y="11655"/>
                    <a:pt x="171" y="11934"/>
                  </a:cubicBezTo>
                  <a:cubicBezTo>
                    <a:pt x="207" y="12208"/>
                    <a:pt x="248" y="12466"/>
                    <a:pt x="295" y="12698"/>
                  </a:cubicBezTo>
                  <a:cubicBezTo>
                    <a:pt x="336" y="12931"/>
                    <a:pt x="388" y="13143"/>
                    <a:pt x="440" y="13334"/>
                  </a:cubicBezTo>
                  <a:cubicBezTo>
                    <a:pt x="486" y="13494"/>
                    <a:pt x="543" y="13654"/>
                    <a:pt x="610" y="13809"/>
                  </a:cubicBezTo>
                  <a:cubicBezTo>
                    <a:pt x="656" y="13922"/>
                    <a:pt x="718" y="14020"/>
                    <a:pt x="796" y="14113"/>
                  </a:cubicBezTo>
                  <a:cubicBezTo>
                    <a:pt x="845" y="14183"/>
                    <a:pt x="921" y="14218"/>
                    <a:pt x="997" y="14218"/>
                  </a:cubicBezTo>
                  <a:cubicBezTo>
                    <a:pt x="1073" y="14218"/>
                    <a:pt x="1150" y="14183"/>
                    <a:pt x="1199" y="14113"/>
                  </a:cubicBezTo>
                  <a:cubicBezTo>
                    <a:pt x="1281" y="14020"/>
                    <a:pt x="1343" y="13922"/>
                    <a:pt x="1390" y="13809"/>
                  </a:cubicBezTo>
                  <a:cubicBezTo>
                    <a:pt x="1457" y="13654"/>
                    <a:pt x="1514" y="13494"/>
                    <a:pt x="1560" y="13334"/>
                  </a:cubicBezTo>
                  <a:cubicBezTo>
                    <a:pt x="1612" y="13143"/>
                    <a:pt x="1663" y="12936"/>
                    <a:pt x="1705" y="12698"/>
                  </a:cubicBezTo>
                  <a:cubicBezTo>
                    <a:pt x="1751" y="12466"/>
                    <a:pt x="1792" y="12208"/>
                    <a:pt x="1829" y="11929"/>
                  </a:cubicBezTo>
                  <a:cubicBezTo>
                    <a:pt x="1865" y="11655"/>
                    <a:pt x="1896" y="11361"/>
                    <a:pt x="1922" y="11051"/>
                  </a:cubicBezTo>
                  <a:cubicBezTo>
                    <a:pt x="1947" y="10741"/>
                    <a:pt x="1963" y="10411"/>
                    <a:pt x="1978" y="10075"/>
                  </a:cubicBezTo>
                  <a:cubicBezTo>
                    <a:pt x="1994" y="9740"/>
                    <a:pt x="1999" y="9388"/>
                    <a:pt x="1999" y="9032"/>
                  </a:cubicBezTo>
                  <a:cubicBezTo>
                    <a:pt x="1999" y="8681"/>
                    <a:pt x="1978" y="8335"/>
                    <a:pt x="1937" y="7989"/>
                  </a:cubicBezTo>
                  <a:cubicBezTo>
                    <a:pt x="1896" y="7648"/>
                    <a:pt x="1839" y="7323"/>
                    <a:pt x="1772" y="7013"/>
                  </a:cubicBezTo>
                  <a:cubicBezTo>
                    <a:pt x="1710" y="6703"/>
                    <a:pt x="1632" y="6409"/>
                    <a:pt x="1565" y="6130"/>
                  </a:cubicBezTo>
                  <a:cubicBezTo>
                    <a:pt x="1493" y="5856"/>
                    <a:pt x="1421" y="5598"/>
                    <a:pt x="1359" y="5366"/>
                  </a:cubicBezTo>
                  <a:cubicBezTo>
                    <a:pt x="1297" y="5128"/>
                    <a:pt x="1240" y="4679"/>
                    <a:pt x="1193" y="4132"/>
                  </a:cubicBezTo>
                  <a:cubicBezTo>
                    <a:pt x="1147" y="3584"/>
                    <a:pt x="1116" y="2944"/>
                    <a:pt x="1085" y="2330"/>
                  </a:cubicBezTo>
                  <a:cubicBezTo>
                    <a:pt x="1054" y="1720"/>
                    <a:pt x="1033" y="1137"/>
                    <a:pt x="1018" y="708"/>
                  </a:cubicBezTo>
                  <a:cubicBezTo>
                    <a:pt x="1008" y="280"/>
                    <a:pt x="997" y="1"/>
                    <a:pt x="9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54"/>
            <p:cNvSpPr/>
            <p:nvPr/>
          </p:nvSpPr>
          <p:spPr>
            <a:xfrm>
              <a:off x="1736225" y="770875"/>
              <a:ext cx="50750" cy="103300"/>
            </a:xfrm>
            <a:custGeom>
              <a:avLst/>
              <a:gdLst/>
              <a:ahLst/>
              <a:cxnLst/>
              <a:rect l="l" t="t" r="r" b="b"/>
              <a:pathLst>
                <a:path w="2030" h="4132" extrusionOk="0">
                  <a:moveTo>
                    <a:pt x="1012" y="1"/>
                  </a:moveTo>
                  <a:cubicBezTo>
                    <a:pt x="1012" y="1"/>
                    <a:pt x="981" y="280"/>
                    <a:pt x="909" y="708"/>
                  </a:cubicBezTo>
                  <a:cubicBezTo>
                    <a:pt x="832" y="1137"/>
                    <a:pt x="723" y="1720"/>
                    <a:pt x="573" y="2330"/>
                  </a:cubicBezTo>
                  <a:cubicBezTo>
                    <a:pt x="429" y="2944"/>
                    <a:pt x="238" y="3548"/>
                    <a:pt x="0" y="4132"/>
                  </a:cubicBezTo>
                  <a:lnTo>
                    <a:pt x="2029" y="4132"/>
                  </a:lnTo>
                  <a:cubicBezTo>
                    <a:pt x="1792" y="3548"/>
                    <a:pt x="1601" y="2944"/>
                    <a:pt x="1456" y="2330"/>
                  </a:cubicBezTo>
                  <a:cubicBezTo>
                    <a:pt x="1301" y="1720"/>
                    <a:pt x="1193" y="1137"/>
                    <a:pt x="1121" y="708"/>
                  </a:cubicBezTo>
                  <a:cubicBezTo>
                    <a:pt x="1048" y="280"/>
                    <a:pt x="1012" y="1"/>
                    <a:pt x="101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54"/>
            <p:cNvSpPr/>
            <p:nvPr/>
          </p:nvSpPr>
          <p:spPr>
            <a:xfrm>
              <a:off x="1757250" y="685800"/>
              <a:ext cx="8675" cy="79300"/>
            </a:xfrm>
            <a:custGeom>
              <a:avLst/>
              <a:gdLst/>
              <a:ahLst/>
              <a:cxnLst/>
              <a:rect l="l" t="t" r="r" b="b"/>
              <a:pathLst>
                <a:path w="347" h="3172" extrusionOk="0">
                  <a:moveTo>
                    <a:pt x="171" y="1"/>
                  </a:moveTo>
                  <a:cubicBezTo>
                    <a:pt x="78" y="1"/>
                    <a:pt x="1" y="78"/>
                    <a:pt x="1" y="176"/>
                  </a:cubicBezTo>
                  <a:lnTo>
                    <a:pt x="1" y="3171"/>
                  </a:lnTo>
                  <a:lnTo>
                    <a:pt x="347" y="3171"/>
                  </a:lnTo>
                  <a:lnTo>
                    <a:pt x="347" y="176"/>
                  </a:lnTo>
                  <a:cubicBezTo>
                    <a:pt x="347" y="78"/>
                    <a:pt x="269" y="1"/>
                    <a:pt x="17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54"/>
            <p:cNvSpPr/>
            <p:nvPr/>
          </p:nvSpPr>
          <p:spPr>
            <a:xfrm>
              <a:off x="1735700" y="711250"/>
              <a:ext cx="51650" cy="8800"/>
            </a:xfrm>
            <a:custGeom>
              <a:avLst/>
              <a:gdLst/>
              <a:ahLst/>
              <a:cxnLst/>
              <a:rect l="l" t="t" r="r" b="b"/>
              <a:pathLst>
                <a:path w="2066" h="352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cubicBezTo>
                    <a:pt x="0" y="274"/>
                    <a:pt x="78" y="351"/>
                    <a:pt x="176" y="351"/>
                  </a:cubicBezTo>
                  <a:lnTo>
                    <a:pt x="1890" y="351"/>
                  </a:lnTo>
                  <a:cubicBezTo>
                    <a:pt x="1989" y="351"/>
                    <a:pt x="2066" y="274"/>
                    <a:pt x="2066" y="176"/>
                  </a:cubicBezTo>
                  <a:cubicBezTo>
                    <a:pt x="2066" y="78"/>
                    <a:pt x="1989" y="0"/>
                    <a:pt x="189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54"/>
            <p:cNvSpPr/>
            <p:nvPr/>
          </p:nvSpPr>
          <p:spPr>
            <a:xfrm>
              <a:off x="1740100" y="755250"/>
              <a:ext cx="37700" cy="32350"/>
            </a:xfrm>
            <a:custGeom>
              <a:avLst/>
              <a:gdLst/>
              <a:ahLst/>
              <a:cxnLst/>
              <a:rect l="l" t="t" r="r" b="b"/>
              <a:pathLst>
                <a:path w="1508" h="1294" extrusionOk="0">
                  <a:moveTo>
                    <a:pt x="862" y="1"/>
                  </a:moveTo>
                  <a:cubicBezTo>
                    <a:pt x="289" y="1"/>
                    <a:pt x="0" y="693"/>
                    <a:pt x="403" y="1101"/>
                  </a:cubicBezTo>
                  <a:cubicBezTo>
                    <a:pt x="536" y="1234"/>
                    <a:pt x="699" y="1293"/>
                    <a:pt x="858" y="1293"/>
                  </a:cubicBezTo>
                  <a:cubicBezTo>
                    <a:pt x="1189" y="1293"/>
                    <a:pt x="1504" y="1038"/>
                    <a:pt x="1508" y="652"/>
                  </a:cubicBezTo>
                  <a:cubicBezTo>
                    <a:pt x="1508" y="290"/>
                    <a:pt x="1219" y="1"/>
                    <a:pt x="8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54"/>
            <p:cNvSpPr/>
            <p:nvPr/>
          </p:nvSpPr>
          <p:spPr>
            <a:xfrm>
              <a:off x="1562975" y="1260025"/>
              <a:ext cx="397250" cy="113750"/>
            </a:xfrm>
            <a:custGeom>
              <a:avLst/>
              <a:gdLst/>
              <a:ahLst/>
              <a:cxnLst/>
              <a:rect l="l" t="t" r="r" b="b"/>
              <a:pathLst>
                <a:path w="15890" h="4550" extrusionOk="0">
                  <a:moveTo>
                    <a:pt x="0" y="0"/>
                  </a:moveTo>
                  <a:lnTo>
                    <a:pt x="0" y="4549"/>
                  </a:lnTo>
                  <a:lnTo>
                    <a:pt x="15889" y="4549"/>
                  </a:lnTo>
                  <a:lnTo>
                    <a:pt x="1588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54"/>
            <p:cNvSpPr/>
            <p:nvPr/>
          </p:nvSpPr>
          <p:spPr>
            <a:xfrm>
              <a:off x="1562975" y="1128075"/>
              <a:ext cx="397250" cy="131975"/>
            </a:xfrm>
            <a:custGeom>
              <a:avLst/>
              <a:gdLst/>
              <a:ahLst/>
              <a:cxnLst/>
              <a:rect l="l" t="t" r="r" b="b"/>
              <a:pathLst>
                <a:path w="15890" h="5279" extrusionOk="0">
                  <a:moveTo>
                    <a:pt x="0" y="1"/>
                  </a:moveTo>
                  <a:lnTo>
                    <a:pt x="0" y="5278"/>
                  </a:lnTo>
                  <a:lnTo>
                    <a:pt x="15889" y="5278"/>
                  </a:lnTo>
                  <a:lnTo>
                    <a:pt x="1588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54"/>
            <p:cNvSpPr/>
            <p:nvPr/>
          </p:nvSpPr>
          <p:spPr>
            <a:xfrm>
              <a:off x="1659275" y="1076700"/>
              <a:ext cx="204650" cy="183350"/>
            </a:xfrm>
            <a:custGeom>
              <a:avLst/>
              <a:gdLst/>
              <a:ahLst/>
              <a:cxnLst/>
              <a:rect l="l" t="t" r="r" b="b"/>
              <a:pathLst>
                <a:path w="8186" h="7334" extrusionOk="0">
                  <a:moveTo>
                    <a:pt x="1" y="1"/>
                  </a:moveTo>
                  <a:lnTo>
                    <a:pt x="1" y="7333"/>
                  </a:lnTo>
                  <a:lnTo>
                    <a:pt x="8185" y="7333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54"/>
            <p:cNvSpPr/>
            <p:nvPr/>
          </p:nvSpPr>
          <p:spPr>
            <a:xfrm>
              <a:off x="1715300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9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9" y="2412"/>
                  </a:cubicBezTo>
                  <a:cubicBezTo>
                    <a:pt x="414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4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54"/>
            <p:cNvSpPr/>
            <p:nvPr/>
          </p:nvSpPr>
          <p:spPr>
            <a:xfrm>
              <a:off x="1759975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13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3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54"/>
            <p:cNvSpPr/>
            <p:nvPr/>
          </p:nvSpPr>
          <p:spPr>
            <a:xfrm>
              <a:off x="1804625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20" y="2412"/>
                    <a:pt x="264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54"/>
            <p:cNvSpPr/>
            <p:nvPr/>
          </p:nvSpPr>
          <p:spPr>
            <a:xfrm>
              <a:off x="1715300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2" y="1"/>
                  </a:moveTo>
                  <a:cubicBezTo>
                    <a:pt x="532" y="145"/>
                    <a:pt x="414" y="264"/>
                    <a:pt x="269" y="264"/>
                  </a:cubicBezTo>
                  <a:lnTo>
                    <a:pt x="269" y="264"/>
                  </a:lnTo>
                  <a:cubicBezTo>
                    <a:pt x="119" y="264"/>
                    <a:pt x="1" y="145"/>
                    <a:pt x="1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54"/>
            <p:cNvSpPr/>
            <p:nvPr/>
          </p:nvSpPr>
          <p:spPr>
            <a:xfrm>
              <a:off x="1759975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2" y="1"/>
                  </a:moveTo>
                  <a:cubicBezTo>
                    <a:pt x="532" y="145"/>
                    <a:pt x="413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0" y="145"/>
                    <a:pt x="0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54"/>
            <p:cNvSpPr/>
            <p:nvPr/>
          </p:nvSpPr>
          <p:spPr>
            <a:xfrm>
              <a:off x="1804625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3" y="1"/>
                  </a:moveTo>
                  <a:cubicBezTo>
                    <a:pt x="533" y="145"/>
                    <a:pt x="414" y="264"/>
                    <a:pt x="264" y="264"/>
                  </a:cubicBezTo>
                  <a:lnTo>
                    <a:pt x="264" y="264"/>
                  </a:lnTo>
                  <a:cubicBezTo>
                    <a:pt x="120" y="264"/>
                    <a:pt x="1" y="145"/>
                    <a:pt x="1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54"/>
            <p:cNvSpPr/>
            <p:nvPr/>
          </p:nvSpPr>
          <p:spPr>
            <a:xfrm>
              <a:off x="1592800" y="1466450"/>
              <a:ext cx="337600" cy="196875"/>
            </a:xfrm>
            <a:custGeom>
              <a:avLst/>
              <a:gdLst/>
              <a:ahLst/>
              <a:cxnLst/>
              <a:rect l="l" t="t" r="r" b="b"/>
              <a:pathLst>
                <a:path w="13504" h="7875" extrusionOk="0">
                  <a:moveTo>
                    <a:pt x="0" y="0"/>
                  </a:moveTo>
                  <a:lnTo>
                    <a:pt x="0" y="7875"/>
                  </a:lnTo>
                  <a:lnTo>
                    <a:pt x="13503" y="7875"/>
                  </a:lnTo>
                  <a:lnTo>
                    <a:pt x="13503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54"/>
            <p:cNvSpPr/>
            <p:nvPr/>
          </p:nvSpPr>
          <p:spPr>
            <a:xfrm>
              <a:off x="1577425" y="1663425"/>
              <a:ext cx="368325" cy="28950"/>
            </a:xfrm>
            <a:custGeom>
              <a:avLst/>
              <a:gdLst/>
              <a:ahLst/>
              <a:cxnLst/>
              <a:rect l="l" t="t" r="r" b="b"/>
              <a:pathLst>
                <a:path w="14733" h="1158" extrusionOk="0">
                  <a:moveTo>
                    <a:pt x="615" y="1"/>
                  </a:moveTo>
                  <a:lnTo>
                    <a:pt x="1" y="1158"/>
                  </a:lnTo>
                  <a:lnTo>
                    <a:pt x="14733" y="1158"/>
                  </a:lnTo>
                  <a:lnTo>
                    <a:pt x="141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54"/>
            <p:cNvSpPr/>
            <p:nvPr/>
          </p:nvSpPr>
          <p:spPr>
            <a:xfrm>
              <a:off x="1577425" y="1692350"/>
              <a:ext cx="368325" cy="71025"/>
            </a:xfrm>
            <a:custGeom>
              <a:avLst/>
              <a:gdLst/>
              <a:ahLst/>
              <a:cxnLst/>
              <a:rect l="l" t="t" r="r" b="b"/>
              <a:pathLst>
                <a:path w="14733" h="2841" extrusionOk="0">
                  <a:moveTo>
                    <a:pt x="1" y="1"/>
                  </a:moveTo>
                  <a:lnTo>
                    <a:pt x="1" y="2841"/>
                  </a:lnTo>
                  <a:lnTo>
                    <a:pt x="14733" y="2841"/>
                  </a:lnTo>
                  <a:lnTo>
                    <a:pt x="1473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54"/>
            <p:cNvSpPr/>
            <p:nvPr/>
          </p:nvSpPr>
          <p:spPr>
            <a:xfrm>
              <a:off x="1548775" y="1770325"/>
              <a:ext cx="429775" cy="463850"/>
            </a:xfrm>
            <a:custGeom>
              <a:avLst/>
              <a:gdLst/>
              <a:ahLst/>
              <a:cxnLst/>
              <a:rect l="l" t="t" r="r" b="b"/>
              <a:pathLst>
                <a:path w="17191" h="18554" extrusionOk="0">
                  <a:moveTo>
                    <a:pt x="0" y="1"/>
                  </a:moveTo>
                  <a:lnTo>
                    <a:pt x="0" y="18554"/>
                  </a:lnTo>
                  <a:lnTo>
                    <a:pt x="17190" y="18554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54"/>
            <p:cNvSpPr/>
            <p:nvPr/>
          </p:nvSpPr>
          <p:spPr>
            <a:xfrm>
              <a:off x="1548775" y="1770325"/>
              <a:ext cx="429775" cy="195850"/>
            </a:xfrm>
            <a:custGeom>
              <a:avLst/>
              <a:gdLst/>
              <a:ahLst/>
              <a:cxnLst/>
              <a:rect l="l" t="t" r="r" b="b"/>
              <a:pathLst>
                <a:path w="17191" h="7834" extrusionOk="0">
                  <a:moveTo>
                    <a:pt x="0" y="1"/>
                  </a:moveTo>
                  <a:lnTo>
                    <a:pt x="0" y="7834"/>
                  </a:lnTo>
                  <a:lnTo>
                    <a:pt x="17190" y="7834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54"/>
            <p:cNvSpPr/>
            <p:nvPr/>
          </p:nvSpPr>
          <p:spPr>
            <a:xfrm>
              <a:off x="1548775" y="1770325"/>
              <a:ext cx="429775" cy="51025"/>
            </a:xfrm>
            <a:custGeom>
              <a:avLst/>
              <a:gdLst/>
              <a:ahLst/>
              <a:cxnLst/>
              <a:rect l="l" t="t" r="r" b="b"/>
              <a:pathLst>
                <a:path w="17191" h="2041" extrusionOk="0">
                  <a:moveTo>
                    <a:pt x="0" y="1"/>
                  </a:moveTo>
                  <a:lnTo>
                    <a:pt x="0" y="2040"/>
                  </a:lnTo>
                  <a:lnTo>
                    <a:pt x="17190" y="2040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54"/>
            <p:cNvSpPr/>
            <p:nvPr/>
          </p:nvSpPr>
          <p:spPr>
            <a:xfrm>
              <a:off x="1548775" y="2006300"/>
              <a:ext cx="429775" cy="18225"/>
            </a:xfrm>
            <a:custGeom>
              <a:avLst/>
              <a:gdLst/>
              <a:ahLst/>
              <a:cxnLst/>
              <a:rect l="l" t="t" r="r" b="b"/>
              <a:pathLst>
                <a:path w="17191" h="729" extrusionOk="0">
                  <a:moveTo>
                    <a:pt x="0" y="1"/>
                  </a:moveTo>
                  <a:lnTo>
                    <a:pt x="0" y="729"/>
                  </a:lnTo>
                  <a:lnTo>
                    <a:pt x="17190" y="729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54"/>
            <p:cNvSpPr/>
            <p:nvPr/>
          </p:nvSpPr>
          <p:spPr>
            <a:xfrm>
              <a:off x="1578725" y="2032900"/>
              <a:ext cx="58625" cy="177525"/>
            </a:xfrm>
            <a:custGeom>
              <a:avLst/>
              <a:gdLst/>
              <a:ahLst/>
              <a:cxnLst/>
              <a:rect l="l" t="t" r="r" b="b"/>
              <a:pathLst>
                <a:path w="2345" h="7101" extrusionOk="0">
                  <a:moveTo>
                    <a:pt x="1173" y="1"/>
                  </a:moveTo>
                  <a:cubicBezTo>
                    <a:pt x="527" y="1"/>
                    <a:pt x="0" y="522"/>
                    <a:pt x="0" y="1173"/>
                  </a:cubicBezTo>
                  <a:lnTo>
                    <a:pt x="0" y="7101"/>
                  </a:lnTo>
                  <a:lnTo>
                    <a:pt x="2345" y="7101"/>
                  </a:lnTo>
                  <a:lnTo>
                    <a:pt x="2345" y="1173"/>
                  </a:lnTo>
                  <a:cubicBezTo>
                    <a:pt x="2345" y="522"/>
                    <a:pt x="1823" y="1"/>
                    <a:pt x="117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54"/>
            <p:cNvSpPr/>
            <p:nvPr/>
          </p:nvSpPr>
          <p:spPr>
            <a:xfrm>
              <a:off x="1889325" y="2032900"/>
              <a:ext cx="58625" cy="177525"/>
            </a:xfrm>
            <a:custGeom>
              <a:avLst/>
              <a:gdLst/>
              <a:ahLst/>
              <a:cxnLst/>
              <a:rect l="l" t="t" r="r" b="b"/>
              <a:pathLst>
                <a:path w="2345" h="7101" extrusionOk="0">
                  <a:moveTo>
                    <a:pt x="1173" y="1"/>
                  </a:moveTo>
                  <a:cubicBezTo>
                    <a:pt x="522" y="1"/>
                    <a:pt x="0" y="522"/>
                    <a:pt x="0" y="1173"/>
                  </a:cubicBezTo>
                  <a:lnTo>
                    <a:pt x="0" y="7101"/>
                  </a:lnTo>
                  <a:lnTo>
                    <a:pt x="2345" y="7101"/>
                  </a:lnTo>
                  <a:lnTo>
                    <a:pt x="2345" y="1173"/>
                  </a:lnTo>
                  <a:cubicBezTo>
                    <a:pt x="2345" y="522"/>
                    <a:pt x="1818" y="1"/>
                    <a:pt x="117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54"/>
            <p:cNvSpPr/>
            <p:nvPr/>
          </p:nvSpPr>
          <p:spPr>
            <a:xfrm>
              <a:off x="1723950" y="2032900"/>
              <a:ext cx="85350" cy="177525"/>
            </a:xfrm>
            <a:custGeom>
              <a:avLst/>
              <a:gdLst/>
              <a:ahLst/>
              <a:cxnLst/>
              <a:rect l="l" t="t" r="r" b="b"/>
              <a:pathLst>
                <a:path w="3414" h="7101" extrusionOk="0">
                  <a:moveTo>
                    <a:pt x="1705" y="1"/>
                  </a:moveTo>
                  <a:cubicBezTo>
                    <a:pt x="765" y="1"/>
                    <a:pt x="1" y="765"/>
                    <a:pt x="1" y="1705"/>
                  </a:cubicBezTo>
                  <a:lnTo>
                    <a:pt x="1" y="7101"/>
                  </a:lnTo>
                  <a:lnTo>
                    <a:pt x="3414" y="7101"/>
                  </a:lnTo>
                  <a:lnTo>
                    <a:pt x="3414" y="1705"/>
                  </a:lnTo>
                  <a:cubicBezTo>
                    <a:pt x="3414" y="765"/>
                    <a:pt x="2650" y="1"/>
                    <a:pt x="17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54"/>
            <p:cNvSpPr/>
            <p:nvPr/>
          </p:nvSpPr>
          <p:spPr>
            <a:xfrm>
              <a:off x="1578725" y="1826350"/>
              <a:ext cx="58625" cy="70900"/>
            </a:xfrm>
            <a:custGeom>
              <a:avLst/>
              <a:gdLst/>
              <a:ahLst/>
              <a:cxnLst/>
              <a:rect l="l" t="t" r="r" b="b"/>
              <a:pathLst>
                <a:path w="2345" h="2836" extrusionOk="0">
                  <a:moveTo>
                    <a:pt x="1182" y="1"/>
                  </a:moveTo>
                  <a:cubicBezTo>
                    <a:pt x="1179" y="1"/>
                    <a:pt x="1176" y="1"/>
                    <a:pt x="1173" y="1"/>
                  </a:cubicBezTo>
                  <a:cubicBezTo>
                    <a:pt x="527" y="1"/>
                    <a:pt x="0" y="522"/>
                    <a:pt x="0" y="1173"/>
                  </a:cubicBezTo>
                  <a:lnTo>
                    <a:pt x="0" y="2835"/>
                  </a:lnTo>
                  <a:lnTo>
                    <a:pt x="2345" y="2835"/>
                  </a:lnTo>
                  <a:lnTo>
                    <a:pt x="2345" y="1173"/>
                  </a:lnTo>
                  <a:cubicBezTo>
                    <a:pt x="2345" y="525"/>
                    <a:pt x="1828" y="1"/>
                    <a:pt x="11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54"/>
            <p:cNvSpPr/>
            <p:nvPr/>
          </p:nvSpPr>
          <p:spPr>
            <a:xfrm>
              <a:off x="1889325" y="1826350"/>
              <a:ext cx="58625" cy="70900"/>
            </a:xfrm>
            <a:custGeom>
              <a:avLst/>
              <a:gdLst/>
              <a:ahLst/>
              <a:cxnLst/>
              <a:rect l="l" t="t" r="r" b="b"/>
              <a:pathLst>
                <a:path w="2345" h="2836" extrusionOk="0">
                  <a:moveTo>
                    <a:pt x="1182" y="1"/>
                  </a:moveTo>
                  <a:cubicBezTo>
                    <a:pt x="1179" y="1"/>
                    <a:pt x="1176" y="1"/>
                    <a:pt x="1173" y="1"/>
                  </a:cubicBezTo>
                  <a:cubicBezTo>
                    <a:pt x="522" y="1"/>
                    <a:pt x="0" y="522"/>
                    <a:pt x="0" y="1173"/>
                  </a:cubicBezTo>
                  <a:lnTo>
                    <a:pt x="0" y="2835"/>
                  </a:lnTo>
                  <a:lnTo>
                    <a:pt x="2345" y="2835"/>
                  </a:lnTo>
                  <a:lnTo>
                    <a:pt x="2345" y="1173"/>
                  </a:lnTo>
                  <a:cubicBezTo>
                    <a:pt x="2345" y="525"/>
                    <a:pt x="1823" y="1"/>
                    <a:pt x="11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54"/>
            <p:cNvSpPr/>
            <p:nvPr/>
          </p:nvSpPr>
          <p:spPr>
            <a:xfrm>
              <a:off x="1723950" y="1826350"/>
              <a:ext cx="85350" cy="70900"/>
            </a:xfrm>
            <a:custGeom>
              <a:avLst/>
              <a:gdLst/>
              <a:ahLst/>
              <a:cxnLst/>
              <a:rect l="l" t="t" r="r" b="b"/>
              <a:pathLst>
                <a:path w="3414" h="2836" extrusionOk="0">
                  <a:moveTo>
                    <a:pt x="1705" y="1"/>
                  </a:moveTo>
                  <a:cubicBezTo>
                    <a:pt x="765" y="1"/>
                    <a:pt x="1" y="760"/>
                    <a:pt x="1" y="1705"/>
                  </a:cubicBezTo>
                  <a:lnTo>
                    <a:pt x="1" y="2835"/>
                  </a:lnTo>
                  <a:lnTo>
                    <a:pt x="3414" y="2835"/>
                  </a:lnTo>
                  <a:lnTo>
                    <a:pt x="3414" y="1705"/>
                  </a:lnTo>
                  <a:cubicBezTo>
                    <a:pt x="3414" y="760"/>
                    <a:pt x="2650" y="1"/>
                    <a:pt x="17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54"/>
            <p:cNvSpPr/>
            <p:nvPr/>
          </p:nvSpPr>
          <p:spPr>
            <a:xfrm>
              <a:off x="1535600" y="1758325"/>
              <a:ext cx="456125" cy="56050"/>
            </a:xfrm>
            <a:custGeom>
              <a:avLst/>
              <a:gdLst/>
              <a:ahLst/>
              <a:cxnLst/>
              <a:rect l="l" t="t" r="r" b="b"/>
              <a:pathLst>
                <a:path w="18245" h="2242" extrusionOk="0">
                  <a:moveTo>
                    <a:pt x="176" y="0"/>
                  </a:moveTo>
                  <a:cubicBezTo>
                    <a:pt x="78" y="0"/>
                    <a:pt x="1" y="78"/>
                    <a:pt x="1" y="176"/>
                  </a:cubicBezTo>
                  <a:lnTo>
                    <a:pt x="1" y="2066"/>
                  </a:lnTo>
                  <a:cubicBezTo>
                    <a:pt x="1" y="2164"/>
                    <a:pt x="78" y="2241"/>
                    <a:pt x="176" y="2241"/>
                  </a:cubicBezTo>
                  <a:lnTo>
                    <a:pt x="18074" y="2241"/>
                  </a:lnTo>
                  <a:cubicBezTo>
                    <a:pt x="18167" y="2241"/>
                    <a:pt x="18244" y="2164"/>
                    <a:pt x="18244" y="2066"/>
                  </a:cubicBezTo>
                  <a:lnTo>
                    <a:pt x="18244" y="176"/>
                  </a:lnTo>
                  <a:cubicBezTo>
                    <a:pt x="18244" y="78"/>
                    <a:pt x="18167" y="0"/>
                    <a:pt x="1807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54"/>
            <p:cNvSpPr/>
            <p:nvPr/>
          </p:nvSpPr>
          <p:spPr>
            <a:xfrm>
              <a:off x="1524900" y="1915550"/>
              <a:ext cx="477525" cy="101375"/>
            </a:xfrm>
            <a:custGeom>
              <a:avLst/>
              <a:gdLst/>
              <a:ahLst/>
              <a:cxnLst/>
              <a:rect l="l" t="t" r="r" b="b"/>
              <a:pathLst>
                <a:path w="19101" h="4055" extrusionOk="0">
                  <a:moveTo>
                    <a:pt x="320" y="1"/>
                  </a:moveTo>
                  <a:cubicBezTo>
                    <a:pt x="140" y="1"/>
                    <a:pt x="0" y="145"/>
                    <a:pt x="0" y="321"/>
                  </a:cubicBezTo>
                  <a:lnTo>
                    <a:pt x="0" y="3734"/>
                  </a:lnTo>
                  <a:cubicBezTo>
                    <a:pt x="0" y="3910"/>
                    <a:pt x="140" y="4054"/>
                    <a:pt x="320" y="4054"/>
                  </a:cubicBezTo>
                  <a:lnTo>
                    <a:pt x="18781" y="4054"/>
                  </a:lnTo>
                  <a:cubicBezTo>
                    <a:pt x="18961" y="4054"/>
                    <a:pt x="19101" y="3910"/>
                    <a:pt x="19101" y="3734"/>
                  </a:cubicBezTo>
                  <a:lnTo>
                    <a:pt x="19101" y="321"/>
                  </a:lnTo>
                  <a:cubicBezTo>
                    <a:pt x="19101" y="145"/>
                    <a:pt x="18961" y="1"/>
                    <a:pt x="1878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54"/>
            <p:cNvSpPr/>
            <p:nvPr/>
          </p:nvSpPr>
          <p:spPr>
            <a:xfrm>
              <a:off x="1605575" y="1187975"/>
              <a:ext cx="104600" cy="87550"/>
            </a:xfrm>
            <a:custGeom>
              <a:avLst/>
              <a:gdLst/>
              <a:ahLst/>
              <a:cxnLst/>
              <a:rect l="l" t="t" r="r" b="b"/>
              <a:pathLst>
                <a:path w="4184" h="3502" extrusionOk="0">
                  <a:moveTo>
                    <a:pt x="682" y="1"/>
                  </a:moveTo>
                  <a:cubicBezTo>
                    <a:pt x="305" y="1"/>
                    <a:pt x="0" y="311"/>
                    <a:pt x="0" y="688"/>
                  </a:cubicBezTo>
                  <a:lnTo>
                    <a:pt x="0" y="3502"/>
                  </a:lnTo>
                  <a:lnTo>
                    <a:pt x="4183" y="3502"/>
                  </a:lnTo>
                  <a:lnTo>
                    <a:pt x="4183" y="688"/>
                  </a:lnTo>
                  <a:cubicBezTo>
                    <a:pt x="4183" y="311"/>
                    <a:pt x="3873" y="1"/>
                    <a:pt x="349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54"/>
            <p:cNvSpPr/>
            <p:nvPr/>
          </p:nvSpPr>
          <p:spPr>
            <a:xfrm>
              <a:off x="1709375" y="1187975"/>
              <a:ext cx="104575" cy="87550"/>
            </a:xfrm>
            <a:custGeom>
              <a:avLst/>
              <a:gdLst/>
              <a:ahLst/>
              <a:cxnLst/>
              <a:rect l="l" t="t" r="r" b="b"/>
              <a:pathLst>
                <a:path w="4183" h="3502" extrusionOk="0">
                  <a:moveTo>
                    <a:pt x="682" y="1"/>
                  </a:moveTo>
                  <a:cubicBezTo>
                    <a:pt x="305" y="1"/>
                    <a:pt x="0" y="311"/>
                    <a:pt x="0" y="688"/>
                  </a:cubicBezTo>
                  <a:lnTo>
                    <a:pt x="0" y="3502"/>
                  </a:lnTo>
                  <a:lnTo>
                    <a:pt x="4183" y="3502"/>
                  </a:lnTo>
                  <a:lnTo>
                    <a:pt x="4183" y="688"/>
                  </a:lnTo>
                  <a:cubicBezTo>
                    <a:pt x="4183" y="311"/>
                    <a:pt x="3873" y="1"/>
                    <a:pt x="349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54"/>
            <p:cNvSpPr/>
            <p:nvPr/>
          </p:nvSpPr>
          <p:spPr>
            <a:xfrm>
              <a:off x="1813150" y="1187975"/>
              <a:ext cx="104475" cy="87550"/>
            </a:xfrm>
            <a:custGeom>
              <a:avLst/>
              <a:gdLst/>
              <a:ahLst/>
              <a:cxnLst/>
              <a:rect l="l" t="t" r="r" b="b"/>
              <a:pathLst>
                <a:path w="4179" h="3502" extrusionOk="0">
                  <a:moveTo>
                    <a:pt x="682" y="1"/>
                  </a:moveTo>
                  <a:cubicBezTo>
                    <a:pt x="305" y="1"/>
                    <a:pt x="1" y="311"/>
                    <a:pt x="1" y="688"/>
                  </a:cubicBezTo>
                  <a:lnTo>
                    <a:pt x="1" y="3502"/>
                  </a:lnTo>
                  <a:lnTo>
                    <a:pt x="4178" y="3502"/>
                  </a:lnTo>
                  <a:lnTo>
                    <a:pt x="4178" y="688"/>
                  </a:lnTo>
                  <a:cubicBezTo>
                    <a:pt x="4178" y="311"/>
                    <a:pt x="3874" y="6"/>
                    <a:pt x="349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54"/>
            <p:cNvSpPr/>
            <p:nvPr/>
          </p:nvSpPr>
          <p:spPr>
            <a:xfrm>
              <a:off x="1557675" y="1260025"/>
              <a:ext cx="136750" cy="114400"/>
            </a:xfrm>
            <a:custGeom>
              <a:avLst/>
              <a:gdLst/>
              <a:ahLst/>
              <a:cxnLst/>
              <a:rect l="l" t="t" r="r" b="b"/>
              <a:pathLst>
                <a:path w="5470" h="4576" extrusionOk="0">
                  <a:moveTo>
                    <a:pt x="2737" y="0"/>
                  </a:moveTo>
                  <a:cubicBezTo>
                    <a:pt x="1224" y="0"/>
                    <a:pt x="1" y="1224"/>
                    <a:pt x="6" y="2732"/>
                  </a:cubicBezTo>
                  <a:lnTo>
                    <a:pt x="6" y="4575"/>
                  </a:lnTo>
                  <a:lnTo>
                    <a:pt x="5469" y="4575"/>
                  </a:lnTo>
                  <a:lnTo>
                    <a:pt x="5469" y="2732"/>
                  </a:lnTo>
                  <a:cubicBezTo>
                    <a:pt x="5469" y="1224"/>
                    <a:pt x="4245" y="0"/>
                    <a:pt x="27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4"/>
            <p:cNvSpPr/>
            <p:nvPr/>
          </p:nvSpPr>
          <p:spPr>
            <a:xfrm>
              <a:off x="1693225" y="1260025"/>
              <a:ext cx="136750" cy="114275"/>
            </a:xfrm>
            <a:custGeom>
              <a:avLst/>
              <a:gdLst/>
              <a:ahLst/>
              <a:cxnLst/>
              <a:rect l="l" t="t" r="r" b="b"/>
              <a:pathLst>
                <a:path w="5470" h="4571" extrusionOk="0">
                  <a:moveTo>
                    <a:pt x="899" y="0"/>
                  </a:moveTo>
                  <a:cubicBezTo>
                    <a:pt x="403" y="0"/>
                    <a:pt x="1" y="398"/>
                    <a:pt x="6" y="894"/>
                  </a:cubicBezTo>
                  <a:lnTo>
                    <a:pt x="6" y="4570"/>
                  </a:lnTo>
                  <a:lnTo>
                    <a:pt x="5469" y="4570"/>
                  </a:lnTo>
                  <a:lnTo>
                    <a:pt x="5469" y="894"/>
                  </a:lnTo>
                  <a:cubicBezTo>
                    <a:pt x="5469" y="398"/>
                    <a:pt x="5071" y="0"/>
                    <a:pt x="4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4"/>
            <p:cNvSpPr/>
            <p:nvPr/>
          </p:nvSpPr>
          <p:spPr>
            <a:xfrm>
              <a:off x="1828775" y="1260025"/>
              <a:ext cx="136875" cy="114275"/>
            </a:xfrm>
            <a:custGeom>
              <a:avLst/>
              <a:gdLst/>
              <a:ahLst/>
              <a:cxnLst/>
              <a:rect l="l" t="t" r="r" b="b"/>
              <a:pathLst>
                <a:path w="5475" h="4571" extrusionOk="0">
                  <a:moveTo>
                    <a:pt x="899" y="0"/>
                  </a:moveTo>
                  <a:cubicBezTo>
                    <a:pt x="403" y="0"/>
                    <a:pt x="1" y="398"/>
                    <a:pt x="6" y="894"/>
                  </a:cubicBezTo>
                  <a:lnTo>
                    <a:pt x="6" y="4570"/>
                  </a:lnTo>
                  <a:lnTo>
                    <a:pt x="5474" y="4570"/>
                  </a:lnTo>
                  <a:lnTo>
                    <a:pt x="5474" y="894"/>
                  </a:lnTo>
                  <a:cubicBezTo>
                    <a:pt x="5474" y="398"/>
                    <a:pt x="5071" y="0"/>
                    <a:pt x="4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4"/>
            <p:cNvSpPr/>
            <p:nvPr/>
          </p:nvSpPr>
          <p:spPr>
            <a:xfrm>
              <a:off x="1546975" y="1373750"/>
              <a:ext cx="429250" cy="92725"/>
            </a:xfrm>
            <a:custGeom>
              <a:avLst/>
              <a:gdLst/>
              <a:ahLst/>
              <a:cxnLst/>
              <a:rect l="l" t="t" r="r" b="b"/>
              <a:pathLst>
                <a:path w="17170" h="3709" extrusionOk="0">
                  <a:moveTo>
                    <a:pt x="0" y="0"/>
                  </a:moveTo>
                  <a:lnTo>
                    <a:pt x="1833" y="3708"/>
                  </a:lnTo>
                  <a:lnTo>
                    <a:pt x="15336" y="3708"/>
                  </a:lnTo>
                  <a:lnTo>
                    <a:pt x="1717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4"/>
            <p:cNvSpPr/>
            <p:nvPr/>
          </p:nvSpPr>
          <p:spPr>
            <a:xfrm>
              <a:off x="1743700" y="1519100"/>
              <a:ext cx="36050" cy="108850"/>
            </a:xfrm>
            <a:custGeom>
              <a:avLst/>
              <a:gdLst/>
              <a:ahLst/>
              <a:cxnLst/>
              <a:rect l="l" t="t" r="r" b="b"/>
              <a:pathLst>
                <a:path w="1442" h="4354" extrusionOk="0">
                  <a:moveTo>
                    <a:pt x="718" y="1"/>
                  </a:moveTo>
                  <a:cubicBezTo>
                    <a:pt x="321" y="1"/>
                    <a:pt x="1" y="326"/>
                    <a:pt x="1" y="724"/>
                  </a:cubicBezTo>
                  <a:lnTo>
                    <a:pt x="1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6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4"/>
            <p:cNvSpPr/>
            <p:nvPr/>
          </p:nvSpPr>
          <p:spPr>
            <a:xfrm>
              <a:off x="1743700" y="1627925"/>
              <a:ext cx="36050" cy="25"/>
            </a:xfrm>
            <a:custGeom>
              <a:avLst/>
              <a:gdLst/>
              <a:ahLst/>
              <a:cxnLst/>
              <a:rect l="l" t="t" r="r" b="b"/>
              <a:pathLst>
                <a:path w="1442" h="1" fill="none" extrusionOk="0">
                  <a:moveTo>
                    <a:pt x="1441" y="1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4"/>
            <p:cNvSpPr/>
            <p:nvPr/>
          </p:nvSpPr>
          <p:spPr>
            <a:xfrm>
              <a:off x="1607775" y="1519100"/>
              <a:ext cx="36025" cy="108850"/>
            </a:xfrm>
            <a:custGeom>
              <a:avLst/>
              <a:gdLst/>
              <a:ahLst/>
              <a:cxnLst/>
              <a:rect l="l" t="t" r="r" b="b"/>
              <a:pathLst>
                <a:path w="1441" h="4354" extrusionOk="0">
                  <a:moveTo>
                    <a:pt x="718" y="1"/>
                  </a:moveTo>
                  <a:cubicBezTo>
                    <a:pt x="320" y="1"/>
                    <a:pt x="0" y="326"/>
                    <a:pt x="0" y="724"/>
                  </a:cubicBezTo>
                  <a:lnTo>
                    <a:pt x="0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6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4"/>
            <p:cNvSpPr/>
            <p:nvPr/>
          </p:nvSpPr>
          <p:spPr>
            <a:xfrm>
              <a:off x="1607775" y="162792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1441" y="1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4"/>
            <p:cNvSpPr/>
            <p:nvPr/>
          </p:nvSpPr>
          <p:spPr>
            <a:xfrm>
              <a:off x="1879650" y="1519100"/>
              <a:ext cx="36025" cy="108850"/>
            </a:xfrm>
            <a:custGeom>
              <a:avLst/>
              <a:gdLst/>
              <a:ahLst/>
              <a:cxnLst/>
              <a:rect l="l" t="t" r="r" b="b"/>
              <a:pathLst>
                <a:path w="1441" h="4354" extrusionOk="0">
                  <a:moveTo>
                    <a:pt x="718" y="1"/>
                  </a:moveTo>
                  <a:cubicBezTo>
                    <a:pt x="320" y="1"/>
                    <a:pt x="0" y="326"/>
                    <a:pt x="0" y="724"/>
                  </a:cubicBezTo>
                  <a:lnTo>
                    <a:pt x="0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5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4"/>
            <p:cNvSpPr/>
            <p:nvPr/>
          </p:nvSpPr>
          <p:spPr>
            <a:xfrm>
              <a:off x="1879650" y="162792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1441" y="1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4"/>
            <p:cNvSpPr/>
            <p:nvPr/>
          </p:nvSpPr>
          <p:spPr>
            <a:xfrm>
              <a:off x="754200" y="2228875"/>
              <a:ext cx="2018925" cy="315775"/>
            </a:xfrm>
            <a:custGeom>
              <a:avLst/>
              <a:gdLst/>
              <a:ahLst/>
              <a:cxnLst/>
              <a:rect l="l" t="t" r="r" b="b"/>
              <a:pathLst>
                <a:path w="80757" h="12631" extrusionOk="0">
                  <a:moveTo>
                    <a:pt x="1" y="0"/>
                  </a:moveTo>
                  <a:lnTo>
                    <a:pt x="1" y="12631"/>
                  </a:lnTo>
                  <a:lnTo>
                    <a:pt x="80756" y="12631"/>
                  </a:lnTo>
                  <a:lnTo>
                    <a:pt x="8075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4"/>
            <p:cNvSpPr/>
            <p:nvPr/>
          </p:nvSpPr>
          <p:spPr>
            <a:xfrm>
              <a:off x="754200" y="2228875"/>
              <a:ext cx="2018925" cy="25975"/>
            </a:xfrm>
            <a:custGeom>
              <a:avLst/>
              <a:gdLst/>
              <a:ahLst/>
              <a:cxnLst/>
              <a:rect l="l" t="t" r="r" b="b"/>
              <a:pathLst>
                <a:path w="80757" h="1039" extrusionOk="0">
                  <a:moveTo>
                    <a:pt x="1" y="0"/>
                  </a:moveTo>
                  <a:lnTo>
                    <a:pt x="1" y="1038"/>
                  </a:lnTo>
                  <a:lnTo>
                    <a:pt x="80756" y="1038"/>
                  </a:lnTo>
                  <a:lnTo>
                    <a:pt x="8075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4"/>
            <p:cNvSpPr/>
            <p:nvPr/>
          </p:nvSpPr>
          <p:spPr>
            <a:xfrm>
              <a:off x="77317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4"/>
            <p:cNvSpPr/>
            <p:nvPr/>
          </p:nvSpPr>
          <p:spPr>
            <a:xfrm>
              <a:off x="918150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4"/>
            <p:cNvSpPr/>
            <p:nvPr/>
          </p:nvSpPr>
          <p:spPr>
            <a:xfrm>
              <a:off x="106312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3" y="0"/>
                    <a:pt x="0" y="868"/>
                    <a:pt x="0" y="1937"/>
                  </a:cubicBezTo>
                  <a:lnTo>
                    <a:pt x="0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4"/>
            <p:cNvSpPr/>
            <p:nvPr/>
          </p:nvSpPr>
          <p:spPr>
            <a:xfrm>
              <a:off x="2367625" y="2296775"/>
              <a:ext cx="96825" cy="201400"/>
            </a:xfrm>
            <a:custGeom>
              <a:avLst/>
              <a:gdLst/>
              <a:ahLst/>
              <a:cxnLst/>
              <a:rect l="l" t="t" r="r" b="b"/>
              <a:pathLst>
                <a:path w="3873" h="8056" extrusionOk="0">
                  <a:moveTo>
                    <a:pt x="1936" y="0"/>
                  </a:moveTo>
                  <a:cubicBezTo>
                    <a:pt x="868" y="0"/>
                    <a:pt x="0" y="868"/>
                    <a:pt x="0" y="1937"/>
                  </a:cubicBezTo>
                  <a:lnTo>
                    <a:pt x="0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5" y="0"/>
                    <a:pt x="19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4"/>
            <p:cNvSpPr/>
            <p:nvPr/>
          </p:nvSpPr>
          <p:spPr>
            <a:xfrm>
              <a:off x="2512450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4" y="1937"/>
                  </a:lnTo>
                  <a:cubicBezTo>
                    <a:pt x="3874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4"/>
            <p:cNvSpPr/>
            <p:nvPr/>
          </p:nvSpPr>
          <p:spPr>
            <a:xfrm>
              <a:off x="265742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54"/>
            <p:cNvSpPr/>
            <p:nvPr/>
          </p:nvSpPr>
          <p:spPr>
            <a:xfrm>
              <a:off x="773175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54"/>
            <p:cNvSpPr/>
            <p:nvPr/>
          </p:nvSpPr>
          <p:spPr>
            <a:xfrm>
              <a:off x="918150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54"/>
            <p:cNvSpPr/>
            <p:nvPr/>
          </p:nvSpPr>
          <p:spPr>
            <a:xfrm>
              <a:off x="1063125" y="2498150"/>
              <a:ext cx="96575" cy="25"/>
            </a:xfrm>
            <a:custGeom>
              <a:avLst/>
              <a:gdLst/>
              <a:ahLst/>
              <a:cxnLst/>
              <a:rect l="l" t="t" r="r" b="b"/>
              <a:pathLst>
                <a:path w="3863" h="1" fill="none" extrusionOk="0">
                  <a:moveTo>
                    <a:pt x="3863" y="1"/>
                  </a:moveTo>
                  <a:lnTo>
                    <a:pt x="0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4"/>
            <p:cNvSpPr/>
            <p:nvPr/>
          </p:nvSpPr>
          <p:spPr>
            <a:xfrm>
              <a:off x="2367625" y="2498150"/>
              <a:ext cx="96700" cy="25"/>
            </a:xfrm>
            <a:custGeom>
              <a:avLst/>
              <a:gdLst/>
              <a:ahLst/>
              <a:cxnLst/>
              <a:rect l="l" t="t" r="r" b="b"/>
              <a:pathLst>
                <a:path w="3868" h="1" fill="none" extrusionOk="0">
                  <a:moveTo>
                    <a:pt x="3868" y="1"/>
                  </a:moveTo>
                  <a:lnTo>
                    <a:pt x="0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4"/>
            <p:cNvSpPr/>
            <p:nvPr/>
          </p:nvSpPr>
          <p:spPr>
            <a:xfrm>
              <a:off x="2512450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4"/>
            <p:cNvSpPr/>
            <p:nvPr/>
          </p:nvSpPr>
          <p:spPr>
            <a:xfrm>
              <a:off x="2657425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4"/>
            <p:cNvSpPr/>
            <p:nvPr/>
          </p:nvSpPr>
          <p:spPr>
            <a:xfrm>
              <a:off x="1225400" y="2304525"/>
              <a:ext cx="213800" cy="198825"/>
            </a:xfrm>
            <a:custGeom>
              <a:avLst/>
              <a:gdLst/>
              <a:ahLst/>
              <a:cxnLst/>
              <a:rect l="l" t="t" r="r" b="b"/>
              <a:pathLst>
                <a:path w="8552" h="7953" extrusionOk="0">
                  <a:moveTo>
                    <a:pt x="816" y="0"/>
                  </a:moveTo>
                  <a:lnTo>
                    <a:pt x="0" y="6961"/>
                  </a:lnTo>
                  <a:lnTo>
                    <a:pt x="0" y="7952"/>
                  </a:lnTo>
                  <a:lnTo>
                    <a:pt x="2427" y="7952"/>
                  </a:lnTo>
                  <a:lnTo>
                    <a:pt x="2427" y="4136"/>
                  </a:lnTo>
                  <a:lnTo>
                    <a:pt x="2623" y="4136"/>
                  </a:lnTo>
                  <a:lnTo>
                    <a:pt x="3233" y="7952"/>
                  </a:lnTo>
                  <a:lnTo>
                    <a:pt x="5314" y="7952"/>
                  </a:lnTo>
                  <a:lnTo>
                    <a:pt x="5923" y="4136"/>
                  </a:lnTo>
                  <a:lnTo>
                    <a:pt x="6130" y="4136"/>
                  </a:lnTo>
                  <a:lnTo>
                    <a:pt x="6130" y="7952"/>
                  </a:lnTo>
                  <a:lnTo>
                    <a:pt x="8551" y="7952"/>
                  </a:lnTo>
                  <a:lnTo>
                    <a:pt x="8551" y="6961"/>
                  </a:lnTo>
                  <a:lnTo>
                    <a:pt x="7746" y="0"/>
                  </a:lnTo>
                  <a:lnTo>
                    <a:pt x="4963" y="0"/>
                  </a:lnTo>
                  <a:lnTo>
                    <a:pt x="4358" y="3134"/>
                  </a:lnTo>
                  <a:lnTo>
                    <a:pt x="4188" y="3134"/>
                  </a:lnTo>
                  <a:lnTo>
                    <a:pt x="358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4"/>
            <p:cNvSpPr/>
            <p:nvPr/>
          </p:nvSpPr>
          <p:spPr>
            <a:xfrm>
              <a:off x="1456200" y="2304525"/>
              <a:ext cx="149000" cy="198825"/>
            </a:xfrm>
            <a:custGeom>
              <a:avLst/>
              <a:gdLst/>
              <a:ahLst/>
              <a:cxnLst/>
              <a:rect l="l" t="t" r="r" b="b"/>
              <a:pathLst>
                <a:path w="5960" h="7953" extrusionOk="0">
                  <a:moveTo>
                    <a:pt x="3476" y="1998"/>
                  </a:moveTo>
                  <a:lnTo>
                    <a:pt x="3476" y="5964"/>
                  </a:lnTo>
                  <a:lnTo>
                    <a:pt x="2485" y="5964"/>
                  </a:lnTo>
                  <a:lnTo>
                    <a:pt x="2485" y="1998"/>
                  </a:lnTo>
                  <a:close/>
                  <a:moveTo>
                    <a:pt x="998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998" y="7952"/>
                  </a:cubicBezTo>
                  <a:lnTo>
                    <a:pt x="4963" y="7952"/>
                  </a:lnTo>
                  <a:cubicBezTo>
                    <a:pt x="5552" y="7952"/>
                    <a:pt x="5960" y="7544"/>
                    <a:pt x="5960" y="6961"/>
                  </a:cubicBezTo>
                  <a:lnTo>
                    <a:pt x="5960" y="992"/>
                  </a:lnTo>
                  <a:cubicBezTo>
                    <a:pt x="5960" y="408"/>
                    <a:pt x="5552" y="0"/>
                    <a:pt x="4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4"/>
            <p:cNvSpPr/>
            <p:nvPr/>
          </p:nvSpPr>
          <p:spPr>
            <a:xfrm>
              <a:off x="1622350" y="2304525"/>
              <a:ext cx="132875" cy="198825"/>
            </a:xfrm>
            <a:custGeom>
              <a:avLst/>
              <a:gdLst/>
              <a:ahLst/>
              <a:cxnLst/>
              <a:rect l="l" t="t" r="r" b="b"/>
              <a:pathLst>
                <a:path w="5315" h="7953" extrusionOk="0">
                  <a:moveTo>
                    <a:pt x="997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2659"/>
                  </a:lnTo>
                  <a:cubicBezTo>
                    <a:pt x="1" y="3295"/>
                    <a:pt x="125" y="3635"/>
                    <a:pt x="667" y="4012"/>
                  </a:cubicBezTo>
                  <a:lnTo>
                    <a:pt x="2825" y="5443"/>
                  </a:lnTo>
                  <a:lnTo>
                    <a:pt x="2825" y="5964"/>
                  </a:lnTo>
                  <a:lnTo>
                    <a:pt x="1" y="5964"/>
                  </a:lnTo>
                  <a:lnTo>
                    <a:pt x="1" y="7952"/>
                  </a:lnTo>
                  <a:lnTo>
                    <a:pt x="4328" y="7952"/>
                  </a:lnTo>
                  <a:cubicBezTo>
                    <a:pt x="4906" y="7952"/>
                    <a:pt x="5314" y="7544"/>
                    <a:pt x="5314" y="6966"/>
                  </a:cubicBezTo>
                  <a:lnTo>
                    <a:pt x="5314" y="5159"/>
                  </a:lnTo>
                  <a:cubicBezTo>
                    <a:pt x="5314" y="4524"/>
                    <a:pt x="5190" y="4167"/>
                    <a:pt x="4648" y="3806"/>
                  </a:cubicBezTo>
                  <a:lnTo>
                    <a:pt x="2484" y="2365"/>
                  </a:lnTo>
                  <a:lnTo>
                    <a:pt x="2484" y="1998"/>
                  </a:lnTo>
                  <a:lnTo>
                    <a:pt x="4927" y="1998"/>
                  </a:lnTo>
                  <a:lnTo>
                    <a:pt x="5314" y="976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4"/>
            <p:cNvSpPr/>
            <p:nvPr/>
          </p:nvSpPr>
          <p:spPr>
            <a:xfrm>
              <a:off x="1772225" y="2304525"/>
              <a:ext cx="132875" cy="198825"/>
            </a:xfrm>
            <a:custGeom>
              <a:avLst/>
              <a:gdLst/>
              <a:ahLst/>
              <a:cxnLst/>
              <a:rect l="l" t="t" r="r" b="b"/>
              <a:pathLst>
                <a:path w="5315" h="7953" extrusionOk="0">
                  <a:moveTo>
                    <a:pt x="997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997" y="7952"/>
                  </a:cubicBezTo>
                  <a:lnTo>
                    <a:pt x="5314" y="7952"/>
                  </a:lnTo>
                  <a:lnTo>
                    <a:pt x="5314" y="5964"/>
                  </a:lnTo>
                  <a:lnTo>
                    <a:pt x="2485" y="5964"/>
                  </a:lnTo>
                  <a:lnTo>
                    <a:pt x="2485" y="1998"/>
                  </a:lnTo>
                  <a:lnTo>
                    <a:pt x="4927" y="1998"/>
                  </a:lnTo>
                  <a:lnTo>
                    <a:pt x="5314" y="986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4"/>
            <p:cNvSpPr/>
            <p:nvPr/>
          </p:nvSpPr>
          <p:spPr>
            <a:xfrm>
              <a:off x="1922100" y="2304525"/>
              <a:ext cx="149150" cy="198825"/>
            </a:xfrm>
            <a:custGeom>
              <a:avLst/>
              <a:gdLst/>
              <a:ahLst/>
              <a:cxnLst/>
              <a:rect l="l" t="t" r="r" b="b"/>
              <a:pathLst>
                <a:path w="5966" h="7953" extrusionOk="0">
                  <a:moveTo>
                    <a:pt x="3471" y="1998"/>
                  </a:moveTo>
                  <a:lnTo>
                    <a:pt x="3471" y="5964"/>
                  </a:lnTo>
                  <a:lnTo>
                    <a:pt x="2485" y="5964"/>
                  </a:lnTo>
                  <a:lnTo>
                    <a:pt x="2485" y="1998"/>
                  </a:lnTo>
                  <a:close/>
                  <a:moveTo>
                    <a:pt x="1003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1003" y="7952"/>
                  </a:cubicBezTo>
                  <a:lnTo>
                    <a:pt x="4963" y="7952"/>
                  </a:lnTo>
                  <a:cubicBezTo>
                    <a:pt x="5552" y="7952"/>
                    <a:pt x="5965" y="7544"/>
                    <a:pt x="5965" y="6961"/>
                  </a:cubicBezTo>
                  <a:lnTo>
                    <a:pt x="5965" y="992"/>
                  </a:lnTo>
                  <a:cubicBezTo>
                    <a:pt x="5965" y="408"/>
                    <a:pt x="5552" y="0"/>
                    <a:pt x="4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4"/>
            <p:cNvSpPr/>
            <p:nvPr/>
          </p:nvSpPr>
          <p:spPr>
            <a:xfrm>
              <a:off x="2088250" y="2304525"/>
              <a:ext cx="213800" cy="198825"/>
            </a:xfrm>
            <a:custGeom>
              <a:avLst/>
              <a:gdLst/>
              <a:ahLst/>
              <a:cxnLst/>
              <a:rect l="l" t="t" r="r" b="b"/>
              <a:pathLst>
                <a:path w="8552" h="7953" extrusionOk="0">
                  <a:moveTo>
                    <a:pt x="1" y="0"/>
                  </a:moveTo>
                  <a:lnTo>
                    <a:pt x="1" y="986"/>
                  </a:lnTo>
                  <a:lnTo>
                    <a:pt x="817" y="7952"/>
                  </a:lnTo>
                  <a:lnTo>
                    <a:pt x="3589" y="7952"/>
                  </a:lnTo>
                  <a:lnTo>
                    <a:pt x="4188" y="4828"/>
                  </a:lnTo>
                  <a:lnTo>
                    <a:pt x="4359" y="4828"/>
                  </a:lnTo>
                  <a:lnTo>
                    <a:pt x="4963" y="7952"/>
                  </a:lnTo>
                  <a:lnTo>
                    <a:pt x="7746" y="7952"/>
                  </a:lnTo>
                  <a:lnTo>
                    <a:pt x="8552" y="986"/>
                  </a:lnTo>
                  <a:lnTo>
                    <a:pt x="8552" y="0"/>
                  </a:lnTo>
                  <a:lnTo>
                    <a:pt x="6130" y="0"/>
                  </a:lnTo>
                  <a:lnTo>
                    <a:pt x="6130" y="3826"/>
                  </a:lnTo>
                  <a:lnTo>
                    <a:pt x="5929" y="3826"/>
                  </a:lnTo>
                  <a:lnTo>
                    <a:pt x="5314" y="0"/>
                  </a:lnTo>
                  <a:lnTo>
                    <a:pt x="3238" y="0"/>
                  </a:lnTo>
                  <a:lnTo>
                    <a:pt x="2624" y="3826"/>
                  </a:lnTo>
                  <a:lnTo>
                    <a:pt x="2428" y="3826"/>
                  </a:lnTo>
                  <a:lnTo>
                    <a:pt x="242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4"/>
            <p:cNvSpPr/>
            <p:nvPr/>
          </p:nvSpPr>
          <p:spPr>
            <a:xfrm>
              <a:off x="1358225" y="2407925"/>
              <a:ext cx="15275" cy="95425"/>
            </a:xfrm>
            <a:custGeom>
              <a:avLst/>
              <a:gdLst/>
              <a:ahLst/>
              <a:cxnLst/>
              <a:rect l="l" t="t" r="r" b="b"/>
              <a:pathLst>
                <a:path w="611" h="3817" fill="none" extrusionOk="0">
                  <a:moveTo>
                    <a:pt x="610" y="0"/>
                  </a:moveTo>
                  <a:lnTo>
                    <a:pt x="1" y="381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4"/>
            <p:cNvSpPr/>
            <p:nvPr/>
          </p:nvSpPr>
          <p:spPr>
            <a:xfrm>
              <a:off x="1418900" y="2304525"/>
              <a:ext cx="20300" cy="198825"/>
            </a:xfrm>
            <a:custGeom>
              <a:avLst/>
              <a:gdLst/>
              <a:ahLst/>
              <a:cxnLst/>
              <a:rect l="l" t="t" r="r" b="b"/>
              <a:pathLst>
                <a:path w="812" h="7953" fill="none" extrusionOk="0">
                  <a:moveTo>
                    <a:pt x="1" y="0"/>
                  </a:moveTo>
                  <a:lnTo>
                    <a:pt x="811" y="6961"/>
                  </a:lnTo>
                  <a:lnTo>
                    <a:pt x="811" y="7952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4"/>
            <p:cNvSpPr/>
            <p:nvPr/>
          </p:nvSpPr>
          <p:spPr>
            <a:xfrm>
              <a:off x="1314975" y="2304525"/>
              <a:ext cx="15150" cy="78375"/>
            </a:xfrm>
            <a:custGeom>
              <a:avLst/>
              <a:gdLst/>
              <a:ahLst/>
              <a:cxnLst/>
              <a:rect l="l" t="t" r="r" b="b"/>
              <a:pathLst>
                <a:path w="606" h="3135" fill="none" extrusionOk="0">
                  <a:moveTo>
                    <a:pt x="1" y="0"/>
                  </a:moveTo>
                  <a:lnTo>
                    <a:pt x="605" y="3134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4"/>
            <p:cNvSpPr/>
            <p:nvPr/>
          </p:nvSpPr>
          <p:spPr>
            <a:xfrm>
              <a:off x="1286075" y="2407925"/>
              <a:ext cx="25" cy="95425"/>
            </a:xfrm>
            <a:custGeom>
              <a:avLst/>
              <a:gdLst/>
              <a:ahLst/>
              <a:cxnLst/>
              <a:rect l="l" t="t" r="r" b="b"/>
              <a:pathLst>
                <a:path w="1" h="3817" fill="none" extrusionOk="0">
                  <a:moveTo>
                    <a:pt x="0" y="0"/>
                  </a:moveTo>
                  <a:lnTo>
                    <a:pt x="0" y="381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4"/>
            <p:cNvSpPr/>
            <p:nvPr/>
          </p:nvSpPr>
          <p:spPr>
            <a:xfrm>
              <a:off x="1580275" y="2304525"/>
              <a:ext cx="24925" cy="198825"/>
            </a:xfrm>
            <a:custGeom>
              <a:avLst/>
              <a:gdLst/>
              <a:ahLst/>
              <a:cxnLst/>
              <a:rect l="l" t="t" r="r" b="b"/>
              <a:pathLst>
                <a:path w="997" h="7953" fill="none" extrusionOk="0">
                  <a:moveTo>
                    <a:pt x="0" y="0"/>
                  </a:moveTo>
                  <a:cubicBezTo>
                    <a:pt x="589" y="0"/>
                    <a:pt x="997" y="408"/>
                    <a:pt x="997" y="986"/>
                  </a:cubicBezTo>
                  <a:lnTo>
                    <a:pt x="997" y="6961"/>
                  </a:lnTo>
                  <a:cubicBezTo>
                    <a:pt x="997" y="7544"/>
                    <a:pt x="589" y="7952"/>
                    <a:pt x="0" y="7952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4"/>
            <p:cNvSpPr/>
            <p:nvPr/>
          </p:nvSpPr>
          <p:spPr>
            <a:xfrm>
              <a:off x="1518300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4"/>
            <p:cNvSpPr/>
            <p:nvPr/>
          </p:nvSpPr>
          <p:spPr>
            <a:xfrm>
              <a:off x="1684450" y="2354475"/>
              <a:ext cx="70775" cy="148875"/>
            </a:xfrm>
            <a:custGeom>
              <a:avLst/>
              <a:gdLst/>
              <a:ahLst/>
              <a:cxnLst/>
              <a:rect l="l" t="t" r="r" b="b"/>
              <a:pathLst>
                <a:path w="2831" h="5955" fill="none" extrusionOk="0">
                  <a:moveTo>
                    <a:pt x="0" y="0"/>
                  </a:moveTo>
                  <a:lnTo>
                    <a:pt x="0" y="367"/>
                  </a:lnTo>
                  <a:lnTo>
                    <a:pt x="2164" y="1808"/>
                  </a:lnTo>
                  <a:cubicBezTo>
                    <a:pt x="2706" y="2169"/>
                    <a:pt x="2830" y="2526"/>
                    <a:pt x="2830" y="3161"/>
                  </a:cubicBezTo>
                  <a:lnTo>
                    <a:pt x="2830" y="4968"/>
                  </a:lnTo>
                  <a:cubicBezTo>
                    <a:pt x="2830" y="5546"/>
                    <a:pt x="2422" y="5954"/>
                    <a:pt x="1844" y="5954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4"/>
            <p:cNvSpPr/>
            <p:nvPr/>
          </p:nvSpPr>
          <p:spPr>
            <a:xfrm>
              <a:off x="1745500" y="2304525"/>
              <a:ext cx="9725" cy="49975"/>
            </a:xfrm>
            <a:custGeom>
              <a:avLst/>
              <a:gdLst/>
              <a:ahLst/>
              <a:cxnLst/>
              <a:rect l="l" t="t" r="r" b="b"/>
              <a:pathLst>
                <a:path w="389" h="1999" fill="none" extrusionOk="0">
                  <a:moveTo>
                    <a:pt x="388" y="0"/>
                  </a:moveTo>
                  <a:lnTo>
                    <a:pt x="388" y="976"/>
                  </a:lnTo>
                  <a:lnTo>
                    <a:pt x="1" y="199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54"/>
            <p:cNvSpPr/>
            <p:nvPr/>
          </p:nvSpPr>
          <p:spPr>
            <a:xfrm>
              <a:off x="1905075" y="2453625"/>
              <a:ext cx="25" cy="49725"/>
            </a:xfrm>
            <a:custGeom>
              <a:avLst/>
              <a:gdLst/>
              <a:ahLst/>
              <a:cxnLst/>
              <a:rect l="l" t="t" r="r" b="b"/>
              <a:pathLst>
                <a:path w="1" h="1989" fill="none" extrusionOk="0">
                  <a:moveTo>
                    <a:pt x="0" y="0"/>
                  </a:moveTo>
                  <a:lnTo>
                    <a:pt x="0" y="198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54"/>
            <p:cNvSpPr/>
            <p:nvPr/>
          </p:nvSpPr>
          <p:spPr>
            <a:xfrm>
              <a:off x="1834325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54"/>
            <p:cNvSpPr/>
            <p:nvPr/>
          </p:nvSpPr>
          <p:spPr>
            <a:xfrm>
              <a:off x="1895400" y="2304525"/>
              <a:ext cx="9700" cy="49975"/>
            </a:xfrm>
            <a:custGeom>
              <a:avLst/>
              <a:gdLst/>
              <a:ahLst/>
              <a:cxnLst/>
              <a:rect l="l" t="t" r="r" b="b"/>
              <a:pathLst>
                <a:path w="388" h="1999" fill="none" extrusionOk="0">
                  <a:moveTo>
                    <a:pt x="387" y="0"/>
                  </a:moveTo>
                  <a:lnTo>
                    <a:pt x="387" y="992"/>
                  </a:lnTo>
                  <a:lnTo>
                    <a:pt x="0" y="199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54"/>
            <p:cNvSpPr/>
            <p:nvPr/>
          </p:nvSpPr>
          <p:spPr>
            <a:xfrm>
              <a:off x="1984325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54"/>
            <p:cNvSpPr/>
            <p:nvPr/>
          </p:nvSpPr>
          <p:spPr>
            <a:xfrm>
              <a:off x="2046175" y="2304525"/>
              <a:ext cx="25075" cy="198825"/>
            </a:xfrm>
            <a:custGeom>
              <a:avLst/>
              <a:gdLst/>
              <a:ahLst/>
              <a:cxnLst/>
              <a:rect l="l" t="t" r="r" b="b"/>
              <a:pathLst>
                <a:path w="1003" h="7953" fill="none" extrusionOk="0">
                  <a:moveTo>
                    <a:pt x="0" y="0"/>
                  </a:moveTo>
                  <a:cubicBezTo>
                    <a:pt x="589" y="0"/>
                    <a:pt x="1002" y="408"/>
                    <a:pt x="1002" y="986"/>
                  </a:cubicBezTo>
                  <a:lnTo>
                    <a:pt x="1002" y="6961"/>
                  </a:lnTo>
                  <a:cubicBezTo>
                    <a:pt x="1002" y="7544"/>
                    <a:pt x="589" y="7952"/>
                    <a:pt x="0" y="7952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54"/>
            <p:cNvSpPr/>
            <p:nvPr/>
          </p:nvSpPr>
          <p:spPr>
            <a:xfrm>
              <a:off x="2148925" y="2304525"/>
              <a:ext cx="25" cy="95675"/>
            </a:xfrm>
            <a:custGeom>
              <a:avLst/>
              <a:gdLst/>
              <a:ahLst/>
              <a:cxnLst/>
              <a:rect l="l" t="t" r="r" b="b"/>
              <a:pathLst>
                <a:path w="1" h="3827" fill="none" extrusionOk="0">
                  <a:moveTo>
                    <a:pt x="1" y="0"/>
                  </a:moveTo>
                  <a:lnTo>
                    <a:pt x="1" y="382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54"/>
            <p:cNvSpPr/>
            <p:nvPr/>
          </p:nvSpPr>
          <p:spPr>
            <a:xfrm>
              <a:off x="2177975" y="2425225"/>
              <a:ext cx="15000" cy="78125"/>
            </a:xfrm>
            <a:custGeom>
              <a:avLst/>
              <a:gdLst/>
              <a:ahLst/>
              <a:cxnLst/>
              <a:rect l="l" t="t" r="r" b="b"/>
              <a:pathLst>
                <a:path w="600" h="3125" fill="none" extrusionOk="0">
                  <a:moveTo>
                    <a:pt x="599" y="0"/>
                  </a:moveTo>
                  <a:lnTo>
                    <a:pt x="0" y="3124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54"/>
            <p:cNvSpPr/>
            <p:nvPr/>
          </p:nvSpPr>
          <p:spPr>
            <a:xfrm>
              <a:off x="2281900" y="2304525"/>
              <a:ext cx="20150" cy="198825"/>
            </a:xfrm>
            <a:custGeom>
              <a:avLst/>
              <a:gdLst/>
              <a:ahLst/>
              <a:cxnLst/>
              <a:rect l="l" t="t" r="r" b="b"/>
              <a:pathLst>
                <a:path w="806" h="7953" fill="none" extrusionOk="0">
                  <a:moveTo>
                    <a:pt x="806" y="0"/>
                  </a:moveTo>
                  <a:lnTo>
                    <a:pt x="806" y="992"/>
                  </a:lnTo>
                  <a:lnTo>
                    <a:pt x="0" y="7952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54"/>
            <p:cNvSpPr/>
            <p:nvPr/>
          </p:nvSpPr>
          <p:spPr>
            <a:xfrm>
              <a:off x="2221100" y="2304525"/>
              <a:ext cx="15375" cy="95675"/>
            </a:xfrm>
            <a:custGeom>
              <a:avLst/>
              <a:gdLst/>
              <a:ahLst/>
              <a:cxnLst/>
              <a:rect l="l" t="t" r="r" b="b"/>
              <a:pathLst>
                <a:path w="615" h="3827" fill="none" extrusionOk="0">
                  <a:moveTo>
                    <a:pt x="0" y="0"/>
                  </a:moveTo>
                  <a:lnTo>
                    <a:pt x="615" y="382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14" name="Google Shape;5614;p54"/>
          <p:cNvSpPr/>
          <p:nvPr/>
        </p:nvSpPr>
        <p:spPr>
          <a:xfrm>
            <a:off x="1615853" y="1383516"/>
            <a:ext cx="2761" cy="7796"/>
          </a:xfrm>
          <a:custGeom>
            <a:avLst/>
            <a:gdLst/>
            <a:ahLst/>
            <a:cxnLst/>
            <a:rect l="l" t="t" r="r" b="b"/>
            <a:pathLst>
              <a:path w="68" h="192" extrusionOk="0">
                <a:moveTo>
                  <a:pt x="67" y="0"/>
                </a:moveTo>
                <a:cubicBezTo>
                  <a:pt x="47" y="5"/>
                  <a:pt x="31" y="16"/>
                  <a:pt x="26" y="21"/>
                </a:cubicBezTo>
                <a:cubicBezTo>
                  <a:pt x="16" y="78"/>
                  <a:pt x="5" y="134"/>
                  <a:pt x="0" y="191"/>
                </a:cubicBezTo>
                <a:cubicBezTo>
                  <a:pt x="21" y="134"/>
                  <a:pt x="42" y="62"/>
                  <a:pt x="67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5" name="Google Shape;5615;p54"/>
          <p:cNvSpPr/>
          <p:nvPr/>
        </p:nvSpPr>
        <p:spPr>
          <a:xfrm>
            <a:off x="1615853" y="1383516"/>
            <a:ext cx="2761" cy="7796"/>
          </a:xfrm>
          <a:custGeom>
            <a:avLst/>
            <a:gdLst/>
            <a:ahLst/>
            <a:cxnLst/>
            <a:rect l="l" t="t" r="r" b="b"/>
            <a:pathLst>
              <a:path w="68" h="192" extrusionOk="0">
                <a:moveTo>
                  <a:pt x="67" y="0"/>
                </a:moveTo>
                <a:cubicBezTo>
                  <a:pt x="47" y="5"/>
                  <a:pt x="31" y="16"/>
                  <a:pt x="26" y="21"/>
                </a:cubicBezTo>
                <a:cubicBezTo>
                  <a:pt x="16" y="78"/>
                  <a:pt x="5" y="134"/>
                  <a:pt x="0" y="191"/>
                </a:cubicBezTo>
                <a:cubicBezTo>
                  <a:pt x="21" y="134"/>
                  <a:pt x="42" y="62"/>
                  <a:pt x="67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6" name="Google Shape;5616;p54"/>
          <p:cNvSpPr/>
          <p:nvPr/>
        </p:nvSpPr>
        <p:spPr>
          <a:xfrm>
            <a:off x="566685" y="1113771"/>
            <a:ext cx="2277394" cy="3085222"/>
          </a:xfrm>
          <a:custGeom>
            <a:avLst/>
            <a:gdLst/>
            <a:ahLst/>
            <a:cxnLst/>
            <a:rect l="l" t="t" r="r" b="b"/>
            <a:pathLst>
              <a:path w="56090" h="75986" extrusionOk="0">
                <a:moveTo>
                  <a:pt x="43598" y="4199"/>
                </a:moveTo>
                <a:lnTo>
                  <a:pt x="43598" y="4199"/>
                </a:lnTo>
                <a:cubicBezTo>
                  <a:pt x="43583" y="4209"/>
                  <a:pt x="43567" y="4225"/>
                  <a:pt x="43562" y="4246"/>
                </a:cubicBezTo>
                <a:lnTo>
                  <a:pt x="43562" y="4240"/>
                </a:lnTo>
                <a:lnTo>
                  <a:pt x="43562" y="4240"/>
                </a:lnTo>
                <a:cubicBezTo>
                  <a:pt x="43547" y="4292"/>
                  <a:pt x="43552" y="4354"/>
                  <a:pt x="43583" y="4400"/>
                </a:cubicBezTo>
                <a:cubicBezTo>
                  <a:pt x="43598" y="4421"/>
                  <a:pt x="43609" y="4447"/>
                  <a:pt x="43614" y="4468"/>
                </a:cubicBezTo>
                <a:cubicBezTo>
                  <a:pt x="43634" y="4509"/>
                  <a:pt x="43640" y="4561"/>
                  <a:pt x="43634" y="4607"/>
                </a:cubicBezTo>
                <a:cubicBezTo>
                  <a:pt x="43634" y="4617"/>
                  <a:pt x="43634" y="4633"/>
                  <a:pt x="43629" y="4648"/>
                </a:cubicBezTo>
                <a:cubicBezTo>
                  <a:pt x="43614" y="4638"/>
                  <a:pt x="43603" y="4628"/>
                  <a:pt x="43588" y="4623"/>
                </a:cubicBezTo>
                <a:cubicBezTo>
                  <a:pt x="43578" y="4617"/>
                  <a:pt x="43572" y="4612"/>
                  <a:pt x="43552" y="4540"/>
                </a:cubicBezTo>
                <a:cubicBezTo>
                  <a:pt x="43547" y="4524"/>
                  <a:pt x="43542" y="4504"/>
                  <a:pt x="43536" y="4478"/>
                </a:cubicBezTo>
                <a:cubicBezTo>
                  <a:pt x="43512" y="4397"/>
                  <a:pt x="43435" y="4337"/>
                  <a:pt x="43350" y="4337"/>
                </a:cubicBezTo>
                <a:cubicBezTo>
                  <a:pt x="43343" y="4337"/>
                  <a:pt x="43337" y="4338"/>
                  <a:pt x="43330" y="4339"/>
                </a:cubicBezTo>
                <a:lnTo>
                  <a:pt x="43283" y="4339"/>
                </a:lnTo>
                <a:lnTo>
                  <a:pt x="43273" y="4323"/>
                </a:lnTo>
                <a:lnTo>
                  <a:pt x="43304" y="4313"/>
                </a:lnTo>
                <a:lnTo>
                  <a:pt x="43350" y="4302"/>
                </a:lnTo>
                <a:cubicBezTo>
                  <a:pt x="43418" y="4287"/>
                  <a:pt x="43480" y="4261"/>
                  <a:pt x="43542" y="4230"/>
                </a:cubicBezTo>
                <a:cubicBezTo>
                  <a:pt x="43557" y="4220"/>
                  <a:pt x="43578" y="4209"/>
                  <a:pt x="43598" y="4199"/>
                </a:cubicBezTo>
                <a:close/>
                <a:moveTo>
                  <a:pt x="43190" y="4860"/>
                </a:moveTo>
                <a:cubicBezTo>
                  <a:pt x="43206" y="4896"/>
                  <a:pt x="43221" y="4927"/>
                  <a:pt x="43247" y="4958"/>
                </a:cubicBezTo>
                <a:cubicBezTo>
                  <a:pt x="43283" y="4999"/>
                  <a:pt x="43319" y="5041"/>
                  <a:pt x="43361" y="5077"/>
                </a:cubicBezTo>
                <a:cubicBezTo>
                  <a:pt x="43376" y="5087"/>
                  <a:pt x="43387" y="5103"/>
                  <a:pt x="43402" y="5113"/>
                </a:cubicBezTo>
                <a:lnTo>
                  <a:pt x="43412" y="5123"/>
                </a:lnTo>
                <a:cubicBezTo>
                  <a:pt x="43402" y="5129"/>
                  <a:pt x="43392" y="5134"/>
                  <a:pt x="43381" y="5139"/>
                </a:cubicBezTo>
                <a:cubicBezTo>
                  <a:pt x="43345" y="5154"/>
                  <a:pt x="43309" y="5170"/>
                  <a:pt x="43273" y="5185"/>
                </a:cubicBezTo>
                <a:cubicBezTo>
                  <a:pt x="43201" y="5216"/>
                  <a:pt x="43139" y="5242"/>
                  <a:pt x="43077" y="5273"/>
                </a:cubicBezTo>
                <a:cubicBezTo>
                  <a:pt x="43123" y="5227"/>
                  <a:pt x="43149" y="5160"/>
                  <a:pt x="43139" y="5087"/>
                </a:cubicBezTo>
                <a:lnTo>
                  <a:pt x="43139" y="5072"/>
                </a:lnTo>
                <a:cubicBezTo>
                  <a:pt x="43165" y="4994"/>
                  <a:pt x="43128" y="4958"/>
                  <a:pt x="43046" y="4907"/>
                </a:cubicBezTo>
                <a:cubicBezTo>
                  <a:pt x="43092" y="4881"/>
                  <a:pt x="43139" y="4865"/>
                  <a:pt x="43190" y="4860"/>
                </a:cubicBezTo>
                <a:close/>
                <a:moveTo>
                  <a:pt x="25905" y="6756"/>
                </a:moveTo>
                <a:cubicBezTo>
                  <a:pt x="25880" y="6821"/>
                  <a:pt x="25860" y="6886"/>
                  <a:pt x="25840" y="6946"/>
                </a:cubicBezTo>
                <a:cubicBezTo>
                  <a:pt x="25845" y="6889"/>
                  <a:pt x="25856" y="6833"/>
                  <a:pt x="25866" y="6776"/>
                </a:cubicBezTo>
                <a:cubicBezTo>
                  <a:pt x="25866" y="6776"/>
                  <a:pt x="25885" y="6766"/>
                  <a:pt x="25905" y="6756"/>
                </a:cubicBezTo>
                <a:close/>
                <a:moveTo>
                  <a:pt x="41383" y="5882"/>
                </a:moveTo>
                <a:cubicBezTo>
                  <a:pt x="41368" y="5913"/>
                  <a:pt x="41352" y="5960"/>
                  <a:pt x="41331" y="6022"/>
                </a:cubicBezTo>
                <a:lnTo>
                  <a:pt x="41331" y="6017"/>
                </a:lnTo>
                <a:lnTo>
                  <a:pt x="41321" y="6053"/>
                </a:lnTo>
                <a:cubicBezTo>
                  <a:pt x="41290" y="6141"/>
                  <a:pt x="41275" y="6208"/>
                  <a:pt x="41259" y="6265"/>
                </a:cubicBezTo>
                <a:cubicBezTo>
                  <a:pt x="41233" y="6383"/>
                  <a:pt x="41233" y="6383"/>
                  <a:pt x="41166" y="6394"/>
                </a:cubicBezTo>
                <a:cubicBezTo>
                  <a:pt x="41125" y="6394"/>
                  <a:pt x="41099" y="6404"/>
                  <a:pt x="41073" y="6404"/>
                </a:cubicBezTo>
                <a:cubicBezTo>
                  <a:pt x="41058" y="6409"/>
                  <a:pt x="41042" y="6409"/>
                  <a:pt x="41032" y="6409"/>
                </a:cubicBezTo>
                <a:cubicBezTo>
                  <a:pt x="40996" y="6389"/>
                  <a:pt x="40960" y="6363"/>
                  <a:pt x="40934" y="6332"/>
                </a:cubicBezTo>
                <a:cubicBezTo>
                  <a:pt x="40862" y="6270"/>
                  <a:pt x="40810" y="6234"/>
                  <a:pt x="40748" y="6234"/>
                </a:cubicBezTo>
                <a:cubicBezTo>
                  <a:pt x="40727" y="6239"/>
                  <a:pt x="40701" y="6239"/>
                  <a:pt x="40681" y="6249"/>
                </a:cubicBezTo>
                <a:cubicBezTo>
                  <a:pt x="40650" y="6259"/>
                  <a:pt x="40614" y="6259"/>
                  <a:pt x="40578" y="6259"/>
                </a:cubicBezTo>
                <a:cubicBezTo>
                  <a:pt x="40563" y="6261"/>
                  <a:pt x="40549" y="6261"/>
                  <a:pt x="40535" y="6261"/>
                </a:cubicBezTo>
                <a:cubicBezTo>
                  <a:pt x="40436" y="6261"/>
                  <a:pt x="40338" y="6230"/>
                  <a:pt x="40252" y="6172"/>
                </a:cubicBezTo>
                <a:cubicBezTo>
                  <a:pt x="40242" y="6166"/>
                  <a:pt x="40237" y="6161"/>
                  <a:pt x="40226" y="6151"/>
                </a:cubicBezTo>
                <a:cubicBezTo>
                  <a:pt x="40211" y="6120"/>
                  <a:pt x="40175" y="6099"/>
                  <a:pt x="40139" y="6099"/>
                </a:cubicBezTo>
                <a:cubicBezTo>
                  <a:pt x="40102" y="6099"/>
                  <a:pt x="40082" y="6115"/>
                  <a:pt x="40015" y="6151"/>
                </a:cubicBezTo>
                <a:lnTo>
                  <a:pt x="39901" y="6223"/>
                </a:lnTo>
                <a:cubicBezTo>
                  <a:pt x="39653" y="6358"/>
                  <a:pt x="39421" y="6518"/>
                  <a:pt x="39204" y="6698"/>
                </a:cubicBezTo>
                <a:cubicBezTo>
                  <a:pt x="39147" y="6750"/>
                  <a:pt x="39080" y="6791"/>
                  <a:pt x="39008" y="6827"/>
                </a:cubicBezTo>
                <a:cubicBezTo>
                  <a:pt x="38904" y="6869"/>
                  <a:pt x="38822" y="6951"/>
                  <a:pt x="38786" y="7060"/>
                </a:cubicBezTo>
                <a:cubicBezTo>
                  <a:pt x="38755" y="7117"/>
                  <a:pt x="38719" y="7168"/>
                  <a:pt x="38667" y="7204"/>
                </a:cubicBezTo>
                <a:cubicBezTo>
                  <a:pt x="38626" y="7235"/>
                  <a:pt x="38595" y="7282"/>
                  <a:pt x="38595" y="7334"/>
                </a:cubicBezTo>
                <a:cubicBezTo>
                  <a:pt x="38600" y="7390"/>
                  <a:pt x="38631" y="7437"/>
                  <a:pt x="38677" y="7463"/>
                </a:cubicBezTo>
                <a:lnTo>
                  <a:pt x="38765" y="7530"/>
                </a:lnTo>
                <a:cubicBezTo>
                  <a:pt x="38662" y="7525"/>
                  <a:pt x="38636" y="7499"/>
                  <a:pt x="38631" y="7494"/>
                </a:cubicBezTo>
                <a:cubicBezTo>
                  <a:pt x="38584" y="7452"/>
                  <a:pt x="38528" y="7421"/>
                  <a:pt x="38471" y="7406"/>
                </a:cubicBezTo>
                <a:lnTo>
                  <a:pt x="38455" y="7401"/>
                </a:lnTo>
                <a:cubicBezTo>
                  <a:pt x="38450" y="7401"/>
                  <a:pt x="38450" y="7395"/>
                  <a:pt x="38455" y="7395"/>
                </a:cubicBezTo>
                <a:cubicBezTo>
                  <a:pt x="38471" y="7323"/>
                  <a:pt x="38481" y="7256"/>
                  <a:pt x="38486" y="7184"/>
                </a:cubicBezTo>
                <a:cubicBezTo>
                  <a:pt x="38507" y="7158"/>
                  <a:pt x="38528" y="7132"/>
                  <a:pt x="38553" y="7111"/>
                </a:cubicBezTo>
                <a:cubicBezTo>
                  <a:pt x="38620" y="7049"/>
                  <a:pt x="38672" y="6972"/>
                  <a:pt x="38703" y="6889"/>
                </a:cubicBezTo>
                <a:cubicBezTo>
                  <a:pt x="38719" y="6838"/>
                  <a:pt x="38729" y="6786"/>
                  <a:pt x="38734" y="6735"/>
                </a:cubicBezTo>
                <a:cubicBezTo>
                  <a:pt x="38734" y="6647"/>
                  <a:pt x="38770" y="6569"/>
                  <a:pt x="38827" y="6507"/>
                </a:cubicBezTo>
                <a:cubicBezTo>
                  <a:pt x="38863" y="6476"/>
                  <a:pt x="38889" y="6445"/>
                  <a:pt x="38915" y="6414"/>
                </a:cubicBezTo>
                <a:cubicBezTo>
                  <a:pt x="38972" y="6347"/>
                  <a:pt x="38987" y="6337"/>
                  <a:pt x="39028" y="6337"/>
                </a:cubicBezTo>
                <a:cubicBezTo>
                  <a:pt x="39054" y="6337"/>
                  <a:pt x="39085" y="6342"/>
                  <a:pt x="39111" y="6347"/>
                </a:cubicBezTo>
                <a:cubicBezTo>
                  <a:pt x="39152" y="6358"/>
                  <a:pt x="39188" y="6368"/>
                  <a:pt x="39225" y="6383"/>
                </a:cubicBezTo>
                <a:cubicBezTo>
                  <a:pt x="39261" y="6399"/>
                  <a:pt x="39302" y="6409"/>
                  <a:pt x="39343" y="6414"/>
                </a:cubicBezTo>
                <a:cubicBezTo>
                  <a:pt x="39426" y="6414"/>
                  <a:pt x="39493" y="6363"/>
                  <a:pt x="39591" y="6259"/>
                </a:cubicBezTo>
                <a:lnTo>
                  <a:pt x="39653" y="6203"/>
                </a:lnTo>
                <a:cubicBezTo>
                  <a:pt x="39803" y="6048"/>
                  <a:pt x="39860" y="5991"/>
                  <a:pt x="40004" y="5950"/>
                </a:cubicBezTo>
                <a:cubicBezTo>
                  <a:pt x="40051" y="5934"/>
                  <a:pt x="40102" y="5929"/>
                  <a:pt x="40149" y="5929"/>
                </a:cubicBezTo>
                <a:cubicBezTo>
                  <a:pt x="40190" y="5929"/>
                  <a:pt x="40232" y="5929"/>
                  <a:pt x="40273" y="5939"/>
                </a:cubicBezTo>
                <a:cubicBezTo>
                  <a:pt x="40319" y="5944"/>
                  <a:pt x="40371" y="5950"/>
                  <a:pt x="40438" y="5955"/>
                </a:cubicBezTo>
                <a:lnTo>
                  <a:pt x="40490" y="5955"/>
                </a:lnTo>
                <a:cubicBezTo>
                  <a:pt x="40583" y="5965"/>
                  <a:pt x="40670" y="5970"/>
                  <a:pt x="40763" y="5970"/>
                </a:cubicBezTo>
                <a:cubicBezTo>
                  <a:pt x="40872" y="5970"/>
                  <a:pt x="40985" y="5960"/>
                  <a:pt x="41094" y="5934"/>
                </a:cubicBezTo>
                <a:cubicBezTo>
                  <a:pt x="41166" y="5919"/>
                  <a:pt x="41228" y="5908"/>
                  <a:pt x="41280" y="5898"/>
                </a:cubicBezTo>
                <a:cubicBezTo>
                  <a:pt x="41316" y="5893"/>
                  <a:pt x="41352" y="5888"/>
                  <a:pt x="41383" y="5882"/>
                </a:cubicBezTo>
                <a:close/>
                <a:moveTo>
                  <a:pt x="47074" y="9187"/>
                </a:moveTo>
                <a:cubicBezTo>
                  <a:pt x="47068" y="9203"/>
                  <a:pt x="47058" y="9218"/>
                  <a:pt x="47048" y="9229"/>
                </a:cubicBezTo>
                <a:cubicBezTo>
                  <a:pt x="47027" y="9254"/>
                  <a:pt x="47001" y="9280"/>
                  <a:pt x="46986" y="9301"/>
                </a:cubicBezTo>
                <a:cubicBezTo>
                  <a:pt x="46929" y="9353"/>
                  <a:pt x="46872" y="9404"/>
                  <a:pt x="46877" y="9476"/>
                </a:cubicBezTo>
                <a:cubicBezTo>
                  <a:pt x="46882" y="9513"/>
                  <a:pt x="46903" y="9549"/>
                  <a:pt x="46934" y="9575"/>
                </a:cubicBezTo>
                <a:cubicBezTo>
                  <a:pt x="46939" y="9580"/>
                  <a:pt x="46944" y="9585"/>
                  <a:pt x="46950" y="9590"/>
                </a:cubicBezTo>
                <a:lnTo>
                  <a:pt x="46950" y="9595"/>
                </a:lnTo>
                <a:cubicBezTo>
                  <a:pt x="46893" y="9533"/>
                  <a:pt x="46831" y="9487"/>
                  <a:pt x="46753" y="9456"/>
                </a:cubicBezTo>
                <a:cubicBezTo>
                  <a:pt x="46831" y="9435"/>
                  <a:pt x="46893" y="9378"/>
                  <a:pt x="46919" y="9306"/>
                </a:cubicBezTo>
                <a:cubicBezTo>
                  <a:pt x="46955" y="9213"/>
                  <a:pt x="46955" y="9213"/>
                  <a:pt x="47058" y="9187"/>
                </a:cubicBezTo>
                <a:close/>
                <a:moveTo>
                  <a:pt x="47549" y="9027"/>
                </a:moveTo>
                <a:cubicBezTo>
                  <a:pt x="47595" y="9027"/>
                  <a:pt x="47636" y="9053"/>
                  <a:pt x="47724" y="9172"/>
                </a:cubicBezTo>
                <a:cubicBezTo>
                  <a:pt x="47755" y="9218"/>
                  <a:pt x="47796" y="9260"/>
                  <a:pt x="47848" y="9280"/>
                </a:cubicBezTo>
                <a:cubicBezTo>
                  <a:pt x="47895" y="9306"/>
                  <a:pt x="47931" y="9347"/>
                  <a:pt x="47951" y="9399"/>
                </a:cubicBezTo>
                <a:cubicBezTo>
                  <a:pt x="47982" y="9451"/>
                  <a:pt x="48013" y="9497"/>
                  <a:pt x="48055" y="9544"/>
                </a:cubicBezTo>
                <a:cubicBezTo>
                  <a:pt x="48127" y="9642"/>
                  <a:pt x="48153" y="9678"/>
                  <a:pt x="48111" y="9771"/>
                </a:cubicBezTo>
                <a:cubicBezTo>
                  <a:pt x="48096" y="9807"/>
                  <a:pt x="48086" y="9848"/>
                  <a:pt x="48070" y="9890"/>
                </a:cubicBezTo>
                <a:lnTo>
                  <a:pt x="48034" y="9859"/>
                </a:lnTo>
                <a:cubicBezTo>
                  <a:pt x="47998" y="9822"/>
                  <a:pt x="47946" y="9797"/>
                  <a:pt x="47889" y="9791"/>
                </a:cubicBezTo>
                <a:cubicBezTo>
                  <a:pt x="47838" y="9791"/>
                  <a:pt x="47786" y="9822"/>
                  <a:pt x="47755" y="9869"/>
                </a:cubicBezTo>
                <a:cubicBezTo>
                  <a:pt x="47755" y="9864"/>
                  <a:pt x="47755" y="9864"/>
                  <a:pt x="47755" y="9864"/>
                </a:cubicBezTo>
                <a:cubicBezTo>
                  <a:pt x="47786" y="9745"/>
                  <a:pt x="47812" y="9642"/>
                  <a:pt x="47755" y="9569"/>
                </a:cubicBezTo>
                <a:cubicBezTo>
                  <a:pt x="47713" y="9522"/>
                  <a:pt x="47657" y="9496"/>
                  <a:pt x="47596" y="9496"/>
                </a:cubicBezTo>
                <a:cubicBezTo>
                  <a:pt x="47591" y="9496"/>
                  <a:pt x="47585" y="9497"/>
                  <a:pt x="47580" y="9497"/>
                </a:cubicBezTo>
                <a:lnTo>
                  <a:pt x="47481" y="9497"/>
                </a:lnTo>
                <a:cubicBezTo>
                  <a:pt x="47383" y="9497"/>
                  <a:pt x="47192" y="9497"/>
                  <a:pt x="47192" y="9704"/>
                </a:cubicBezTo>
                <a:lnTo>
                  <a:pt x="47192" y="9766"/>
                </a:lnTo>
                <a:cubicBezTo>
                  <a:pt x="47187" y="9791"/>
                  <a:pt x="47187" y="9822"/>
                  <a:pt x="47192" y="9853"/>
                </a:cubicBezTo>
                <a:lnTo>
                  <a:pt x="47094" y="9755"/>
                </a:lnTo>
                <a:cubicBezTo>
                  <a:pt x="47058" y="9724"/>
                  <a:pt x="47027" y="9693"/>
                  <a:pt x="47006" y="9662"/>
                </a:cubicBezTo>
                <a:lnTo>
                  <a:pt x="46970" y="9621"/>
                </a:lnTo>
                <a:lnTo>
                  <a:pt x="46970" y="9621"/>
                </a:lnTo>
                <a:cubicBezTo>
                  <a:pt x="46986" y="9637"/>
                  <a:pt x="47012" y="9647"/>
                  <a:pt x="47037" y="9647"/>
                </a:cubicBezTo>
                <a:cubicBezTo>
                  <a:pt x="47084" y="9647"/>
                  <a:pt x="47120" y="9621"/>
                  <a:pt x="47218" y="9544"/>
                </a:cubicBezTo>
                <a:cubicBezTo>
                  <a:pt x="47280" y="9497"/>
                  <a:pt x="47352" y="9466"/>
                  <a:pt x="47425" y="9445"/>
                </a:cubicBezTo>
                <a:cubicBezTo>
                  <a:pt x="47507" y="9425"/>
                  <a:pt x="47616" y="9389"/>
                  <a:pt x="47616" y="9275"/>
                </a:cubicBezTo>
                <a:cubicBezTo>
                  <a:pt x="47621" y="9218"/>
                  <a:pt x="47600" y="9167"/>
                  <a:pt x="47564" y="9125"/>
                </a:cubicBezTo>
                <a:cubicBezTo>
                  <a:pt x="47549" y="9110"/>
                  <a:pt x="47538" y="9084"/>
                  <a:pt x="47538" y="9063"/>
                </a:cubicBezTo>
                <a:cubicBezTo>
                  <a:pt x="47538" y="9048"/>
                  <a:pt x="47538" y="9038"/>
                  <a:pt x="47533" y="9027"/>
                </a:cubicBezTo>
                <a:close/>
                <a:moveTo>
                  <a:pt x="47518" y="10256"/>
                </a:moveTo>
                <a:lnTo>
                  <a:pt x="47528" y="10267"/>
                </a:lnTo>
                <a:cubicBezTo>
                  <a:pt x="47543" y="10297"/>
                  <a:pt x="47543" y="10297"/>
                  <a:pt x="47528" y="10365"/>
                </a:cubicBezTo>
                <a:cubicBezTo>
                  <a:pt x="47523" y="10390"/>
                  <a:pt x="47523" y="10411"/>
                  <a:pt x="47518" y="10432"/>
                </a:cubicBezTo>
                <a:cubicBezTo>
                  <a:pt x="47497" y="10535"/>
                  <a:pt x="47492" y="10566"/>
                  <a:pt x="47368" y="10618"/>
                </a:cubicBezTo>
                <a:lnTo>
                  <a:pt x="47352" y="10623"/>
                </a:lnTo>
                <a:cubicBezTo>
                  <a:pt x="47259" y="10659"/>
                  <a:pt x="47187" y="10690"/>
                  <a:pt x="47130" y="10711"/>
                </a:cubicBezTo>
                <a:cubicBezTo>
                  <a:pt x="47146" y="10680"/>
                  <a:pt x="47172" y="10654"/>
                  <a:pt x="47197" y="10628"/>
                </a:cubicBezTo>
                <a:cubicBezTo>
                  <a:pt x="47239" y="10587"/>
                  <a:pt x="47285" y="10545"/>
                  <a:pt x="47337" y="10509"/>
                </a:cubicBezTo>
                <a:cubicBezTo>
                  <a:pt x="47394" y="10473"/>
                  <a:pt x="47440" y="10416"/>
                  <a:pt x="47466" y="10354"/>
                </a:cubicBezTo>
                <a:cubicBezTo>
                  <a:pt x="47476" y="10334"/>
                  <a:pt x="47487" y="10313"/>
                  <a:pt x="47497" y="10292"/>
                </a:cubicBezTo>
                <a:cubicBezTo>
                  <a:pt x="47507" y="10282"/>
                  <a:pt x="47512" y="10267"/>
                  <a:pt x="47518" y="10256"/>
                </a:cubicBezTo>
                <a:close/>
                <a:moveTo>
                  <a:pt x="15905" y="1"/>
                </a:moveTo>
                <a:cubicBezTo>
                  <a:pt x="15823" y="1"/>
                  <a:pt x="15745" y="53"/>
                  <a:pt x="15704" y="125"/>
                </a:cubicBezTo>
                <a:cubicBezTo>
                  <a:pt x="15616" y="254"/>
                  <a:pt x="15570" y="404"/>
                  <a:pt x="15559" y="559"/>
                </a:cubicBezTo>
                <a:lnTo>
                  <a:pt x="15497" y="770"/>
                </a:lnTo>
                <a:cubicBezTo>
                  <a:pt x="15332" y="1054"/>
                  <a:pt x="15218" y="1364"/>
                  <a:pt x="15162" y="1684"/>
                </a:cubicBezTo>
                <a:cubicBezTo>
                  <a:pt x="15120" y="1932"/>
                  <a:pt x="15105" y="2180"/>
                  <a:pt x="15120" y="2428"/>
                </a:cubicBezTo>
                <a:cubicBezTo>
                  <a:pt x="15120" y="2490"/>
                  <a:pt x="15125" y="2547"/>
                  <a:pt x="15125" y="2598"/>
                </a:cubicBezTo>
                <a:cubicBezTo>
                  <a:pt x="15125" y="2650"/>
                  <a:pt x="15120" y="2717"/>
                  <a:pt x="15115" y="2774"/>
                </a:cubicBezTo>
                <a:cubicBezTo>
                  <a:pt x="15100" y="2965"/>
                  <a:pt x="15089" y="3172"/>
                  <a:pt x="15260" y="3213"/>
                </a:cubicBezTo>
                <a:cubicBezTo>
                  <a:pt x="15286" y="3223"/>
                  <a:pt x="15316" y="3228"/>
                  <a:pt x="15347" y="3228"/>
                </a:cubicBezTo>
                <a:cubicBezTo>
                  <a:pt x="15399" y="3228"/>
                  <a:pt x="15446" y="3208"/>
                  <a:pt x="15477" y="3172"/>
                </a:cubicBezTo>
                <a:cubicBezTo>
                  <a:pt x="15539" y="3099"/>
                  <a:pt x="15544" y="2980"/>
                  <a:pt x="15502" y="2748"/>
                </a:cubicBezTo>
                <a:lnTo>
                  <a:pt x="15492" y="2707"/>
                </a:lnTo>
                <a:cubicBezTo>
                  <a:pt x="15446" y="2433"/>
                  <a:pt x="15446" y="2433"/>
                  <a:pt x="15513" y="2273"/>
                </a:cubicBezTo>
                <a:lnTo>
                  <a:pt x="15528" y="2237"/>
                </a:lnTo>
                <a:lnTo>
                  <a:pt x="15539" y="2211"/>
                </a:lnTo>
                <a:cubicBezTo>
                  <a:pt x="15564" y="2154"/>
                  <a:pt x="15590" y="2092"/>
                  <a:pt x="15611" y="2046"/>
                </a:cubicBezTo>
                <a:cubicBezTo>
                  <a:pt x="15616" y="2056"/>
                  <a:pt x="15621" y="2061"/>
                  <a:pt x="15621" y="2072"/>
                </a:cubicBezTo>
                <a:cubicBezTo>
                  <a:pt x="15657" y="2175"/>
                  <a:pt x="15704" y="2320"/>
                  <a:pt x="15874" y="2320"/>
                </a:cubicBezTo>
                <a:cubicBezTo>
                  <a:pt x="15931" y="2314"/>
                  <a:pt x="15988" y="2304"/>
                  <a:pt x="16039" y="2283"/>
                </a:cubicBezTo>
                <a:cubicBezTo>
                  <a:pt x="16158" y="2247"/>
                  <a:pt x="16267" y="2196"/>
                  <a:pt x="16370" y="2128"/>
                </a:cubicBezTo>
                <a:cubicBezTo>
                  <a:pt x="16391" y="2113"/>
                  <a:pt x="16416" y="2097"/>
                  <a:pt x="16453" y="2077"/>
                </a:cubicBezTo>
                <a:cubicBezTo>
                  <a:pt x="16502" y="2050"/>
                  <a:pt x="16556" y="2035"/>
                  <a:pt x="16610" y="2035"/>
                </a:cubicBezTo>
                <a:cubicBezTo>
                  <a:pt x="16617" y="2035"/>
                  <a:pt x="16625" y="2035"/>
                  <a:pt x="16633" y="2036"/>
                </a:cubicBezTo>
                <a:cubicBezTo>
                  <a:pt x="16680" y="2036"/>
                  <a:pt x="16731" y="2041"/>
                  <a:pt x="16778" y="2046"/>
                </a:cubicBezTo>
                <a:cubicBezTo>
                  <a:pt x="16824" y="2051"/>
                  <a:pt x="16866" y="2056"/>
                  <a:pt x="16907" y="2056"/>
                </a:cubicBezTo>
                <a:lnTo>
                  <a:pt x="16912" y="2056"/>
                </a:lnTo>
                <a:cubicBezTo>
                  <a:pt x="16902" y="2113"/>
                  <a:pt x="16907" y="2170"/>
                  <a:pt x="16922" y="2227"/>
                </a:cubicBezTo>
                <a:cubicBezTo>
                  <a:pt x="16990" y="2412"/>
                  <a:pt x="17088" y="2681"/>
                  <a:pt x="17284" y="2836"/>
                </a:cubicBezTo>
                <a:cubicBezTo>
                  <a:pt x="17325" y="2867"/>
                  <a:pt x="17361" y="2888"/>
                  <a:pt x="17392" y="2908"/>
                </a:cubicBezTo>
                <a:cubicBezTo>
                  <a:pt x="17470" y="2960"/>
                  <a:pt x="17470" y="2960"/>
                  <a:pt x="17449" y="3084"/>
                </a:cubicBezTo>
                <a:cubicBezTo>
                  <a:pt x="17408" y="3373"/>
                  <a:pt x="17506" y="3600"/>
                  <a:pt x="17681" y="3647"/>
                </a:cubicBezTo>
                <a:cubicBezTo>
                  <a:pt x="17749" y="3662"/>
                  <a:pt x="17780" y="3802"/>
                  <a:pt x="17780" y="3894"/>
                </a:cubicBezTo>
                <a:cubicBezTo>
                  <a:pt x="17780" y="3993"/>
                  <a:pt x="17893" y="4080"/>
                  <a:pt x="18017" y="4184"/>
                </a:cubicBezTo>
                <a:cubicBezTo>
                  <a:pt x="18074" y="4220"/>
                  <a:pt x="18120" y="4261"/>
                  <a:pt x="18162" y="4308"/>
                </a:cubicBezTo>
                <a:cubicBezTo>
                  <a:pt x="18177" y="4328"/>
                  <a:pt x="18193" y="4354"/>
                  <a:pt x="18213" y="4370"/>
                </a:cubicBezTo>
                <a:cubicBezTo>
                  <a:pt x="18255" y="4426"/>
                  <a:pt x="18260" y="4426"/>
                  <a:pt x="18198" y="4499"/>
                </a:cubicBezTo>
                <a:cubicBezTo>
                  <a:pt x="18110" y="4617"/>
                  <a:pt x="18131" y="4705"/>
                  <a:pt x="18151" y="4752"/>
                </a:cubicBezTo>
                <a:cubicBezTo>
                  <a:pt x="18201" y="4835"/>
                  <a:pt x="18292" y="4886"/>
                  <a:pt x="18390" y="4886"/>
                </a:cubicBezTo>
                <a:cubicBezTo>
                  <a:pt x="18395" y="4886"/>
                  <a:pt x="18400" y="4886"/>
                  <a:pt x="18404" y="4886"/>
                </a:cubicBezTo>
                <a:cubicBezTo>
                  <a:pt x="18430" y="4886"/>
                  <a:pt x="18456" y="4881"/>
                  <a:pt x="18482" y="4876"/>
                </a:cubicBezTo>
                <a:lnTo>
                  <a:pt x="18482" y="4876"/>
                </a:lnTo>
                <a:lnTo>
                  <a:pt x="18466" y="4901"/>
                </a:lnTo>
                <a:cubicBezTo>
                  <a:pt x="18415" y="4979"/>
                  <a:pt x="18399" y="5072"/>
                  <a:pt x="18425" y="5160"/>
                </a:cubicBezTo>
                <a:cubicBezTo>
                  <a:pt x="18441" y="5232"/>
                  <a:pt x="18441" y="5278"/>
                  <a:pt x="18399" y="5330"/>
                </a:cubicBezTo>
                <a:cubicBezTo>
                  <a:pt x="18363" y="5371"/>
                  <a:pt x="18322" y="5407"/>
                  <a:pt x="18270" y="5433"/>
                </a:cubicBezTo>
                <a:cubicBezTo>
                  <a:pt x="18177" y="5475"/>
                  <a:pt x="18110" y="5557"/>
                  <a:pt x="18084" y="5655"/>
                </a:cubicBezTo>
                <a:cubicBezTo>
                  <a:pt x="18022" y="5831"/>
                  <a:pt x="18027" y="5965"/>
                  <a:pt x="18089" y="6053"/>
                </a:cubicBezTo>
                <a:cubicBezTo>
                  <a:pt x="18133" y="6110"/>
                  <a:pt x="18198" y="6141"/>
                  <a:pt x="18269" y="6141"/>
                </a:cubicBezTo>
                <a:cubicBezTo>
                  <a:pt x="18275" y="6141"/>
                  <a:pt x="18280" y="6141"/>
                  <a:pt x="18286" y="6141"/>
                </a:cubicBezTo>
                <a:cubicBezTo>
                  <a:pt x="18306" y="6141"/>
                  <a:pt x="18327" y="6141"/>
                  <a:pt x="18348" y="6136"/>
                </a:cubicBezTo>
                <a:lnTo>
                  <a:pt x="18399" y="6136"/>
                </a:lnTo>
                <a:cubicBezTo>
                  <a:pt x="18451" y="6136"/>
                  <a:pt x="18503" y="6141"/>
                  <a:pt x="18554" y="6151"/>
                </a:cubicBezTo>
                <a:cubicBezTo>
                  <a:pt x="18601" y="6161"/>
                  <a:pt x="18652" y="6166"/>
                  <a:pt x="18699" y="6166"/>
                </a:cubicBezTo>
                <a:cubicBezTo>
                  <a:pt x="18702" y="6167"/>
                  <a:pt x="18706" y="6167"/>
                  <a:pt x="18710" y="6167"/>
                </a:cubicBezTo>
                <a:cubicBezTo>
                  <a:pt x="18829" y="6167"/>
                  <a:pt x="18927" y="6086"/>
                  <a:pt x="18952" y="5970"/>
                </a:cubicBezTo>
                <a:cubicBezTo>
                  <a:pt x="18988" y="5821"/>
                  <a:pt x="19045" y="5676"/>
                  <a:pt x="19117" y="5537"/>
                </a:cubicBezTo>
                <a:cubicBezTo>
                  <a:pt x="19138" y="5583"/>
                  <a:pt x="19158" y="5635"/>
                  <a:pt x="19179" y="5681"/>
                </a:cubicBezTo>
                <a:cubicBezTo>
                  <a:pt x="19210" y="5759"/>
                  <a:pt x="19225" y="5867"/>
                  <a:pt x="19050" y="5970"/>
                </a:cubicBezTo>
                <a:cubicBezTo>
                  <a:pt x="18874" y="6074"/>
                  <a:pt x="18828" y="6156"/>
                  <a:pt x="18740" y="6301"/>
                </a:cubicBezTo>
                <a:lnTo>
                  <a:pt x="18719" y="6332"/>
                </a:lnTo>
                <a:cubicBezTo>
                  <a:pt x="18704" y="6368"/>
                  <a:pt x="18683" y="6399"/>
                  <a:pt x="18657" y="6425"/>
                </a:cubicBezTo>
                <a:lnTo>
                  <a:pt x="18595" y="6425"/>
                </a:lnTo>
                <a:cubicBezTo>
                  <a:pt x="18580" y="6425"/>
                  <a:pt x="18533" y="6425"/>
                  <a:pt x="18482" y="6420"/>
                </a:cubicBezTo>
                <a:cubicBezTo>
                  <a:pt x="18399" y="6414"/>
                  <a:pt x="18301" y="6409"/>
                  <a:pt x="18198" y="6409"/>
                </a:cubicBezTo>
                <a:cubicBezTo>
                  <a:pt x="18115" y="6409"/>
                  <a:pt x="18033" y="6414"/>
                  <a:pt x="17950" y="6425"/>
                </a:cubicBezTo>
                <a:cubicBezTo>
                  <a:pt x="17905" y="6432"/>
                  <a:pt x="17857" y="6437"/>
                  <a:pt x="17810" y="6437"/>
                </a:cubicBezTo>
                <a:cubicBezTo>
                  <a:pt x="17793" y="6437"/>
                  <a:pt x="17776" y="6436"/>
                  <a:pt x="17759" y="6435"/>
                </a:cubicBezTo>
                <a:cubicBezTo>
                  <a:pt x="17568" y="6435"/>
                  <a:pt x="17336" y="6440"/>
                  <a:pt x="17155" y="6574"/>
                </a:cubicBezTo>
                <a:lnTo>
                  <a:pt x="16922" y="6740"/>
                </a:lnTo>
                <a:lnTo>
                  <a:pt x="16793" y="6833"/>
                </a:lnTo>
                <a:lnTo>
                  <a:pt x="16938" y="6900"/>
                </a:lnTo>
                <a:cubicBezTo>
                  <a:pt x="17036" y="6941"/>
                  <a:pt x="17144" y="6972"/>
                  <a:pt x="17248" y="6998"/>
                </a:cubicBezTo>
                <a:cubicBezTo>
                  <a:pt x="17232" y="7008"/>
                  <a:pt x="17212" y="7024"/>
                  <a:pt x="17186" y="7044"/>
                </a:cubicBezTo>
                <a:cubicBezTo>
                  <a:pt x="17124" y="7091"/>
                  <a:pt x="17052" y="7117"/>
                  <a:pt x="16974" y="7122"/>
                </a:cubicBezTo>
                <a:cubicBezTo>
                  <a:pt x="16891" y="7122"/>
                  <a:pt x="16819" y="7163"/>
                  <a:pt x="16778" y="7230"/>
                </a:cubicBezTo>
                <a:cubicBezTo>
                  <a:pt x="16633" y="7416"/>
                  <a:pt x="16928" y="7690"/>
                  <a:pt x="16984" y="7747"/>
                </a:cubicBezTo>
                <a:lnTo>
                  <a:pt x="16995" y="7752"/>
                </a:lnTo>
                <a:lnTo>
                  <a:pt x="17000" y="7752"/>
                </a:lnTo>
                <a:lnTo>
                  <a:pt x="17041" y="7778"/>
                </a:lnTo>
                <a:cubicBezTo>
                  <a:pt x="17175" y="7860"/>
                  <a:pt x="17206" y="7881"/>
                  <a:pt x="17227" y="7938"/>
                </a:cubicBezTo>
                <a:cubicBezTo>
                  <a:pt x="17237" y="7989"/>
                  <a:pt x="17284" y="8025"/>
                  <a:pt x="17336" y="8025"/>
                </a:cubicBezTo>
                <a:cubicBezTo>
                  <a:pt x="17387" y="8025"/>
                  <a:pt x="17423" y="7989"/>
                  <a:pt x="17465" y="7948"/>
                </a:cubicBezTo>
                <a:cubicBezTo>
                  <a:pt x="17521" y="7881"/>
                  <a:pt x="17594" y="7829"/>
                  <a:pt x="17676" y="7793"/>
                </a:cubicBezTo>
                <a:cubicBezTo>
                  <a:pt x="17739" y="7771"/>
                  <a:pt x="17810" y="7756"/>
                  <a:pt x="17878" y="7756"/>
                </a:cubicBezTo>
                <a:cubicBezTo>
                  <a:pt x="17889" y="7756"/>
                  <a:pt x="17899" y="7756"/>
                  <a:pt x="17909" y="7757"/>
                </a:cubicBezTo>
                <a:cubicBezTo>
                  <a:pt x="18012" y="7757"/>
                  <a:pt x="18115" y="7767"/>
                  <a:pt x="18219" y="7788"/>
                </a:cubicBezTo>
                <a:cubicBezTo>
                  <a:pt x="18260" y="7886"/>
                  <a:pt x="18270" y="7994"/>
                  <a:pt x="18249" y="8098"/>
                </a:cubicBezTo>
                <a:cubicBezTo>
                  <a:pt x="18229" y="8284"/>
                  <a:pt x="18213" y="8304"/>
                  <a:pt x="18177" y="8361"/>
                </a:cubicBezTo>
                <a:cubicBezTo>
                  <a:pt x="18146" y="8408"/>
                  <a:pt x="18115" y="8454"/>
                  <a:pt x="18095" y="8501"/>
                </a:cubicBezTo>
                <a:cubicBezTo>
                  <a:pt x="17986" y="8712"/>
                  <a:pt x="17971" y="8821"/>
                  <a:pt x="18100" y="8991"/>
                </a:cubicBezTo>
                <a:cubicBezTo>
                  <a:pt x="18126" y="9022"/>
                  <a:pt x="18146" y="9058"/>
                  <a:pt x="18146" y="9094"/>
                </a:cubicBezTo>
                <a:cubicBezTo>
                  <a:pt x="18151" y="9146"/>
                  <a:pt x="18167" y="9198"/>
                  <a:pt x="18193" y="9244"/>
                </a:cubicBezTo>
                <a:cubicBezTo>
                  <a:pt x="18234" y="9347"/>
                  <a:pt x="18332" y="9409"/>
                  <a:pt x="18441" y="9414"/>
                </a:cubicBezTo>
                <a:cubicBezTo>
                  <a:pt x="18533" y="9409"/>
                  <a:pt x="18621" y="9368"/>
                  <a:pt x="18694" y="9306"/>
                </a:cubicBezTo>
                <a:cubicBezTo>
                  <a:pt x="18709" y="9296"/>
                  <a:pt x="18725" y="9285"/>
                  <a:pt x="18745" y="9280"/>
                </a:cubicBezTo>
                <a:cubicBezTo>
                  <a:pt x="18761" y="9311"/>
                  <a:pt x="18781" y="9342"/>
                  <a:pt x="18792" y="9378"/>
                </a:cubicBezTo>
                <a:cubicBezTo>
                  <a:pt x="18802" y="9399"/>
                  <a:pt x="18812" y="9425"/>
                  <a:pt x="18823" y="9445"/>
                </a:cubicBezTo>
                <a:cubicBezTo>
                  <a:pt x="18848" y="9487"/>
                  <a:pt x="18874" y="9533"/>
                  <a:pt x="18900" y="9580"/>
                </a:cubicBezTo>
                <a:cubicBezTo>
                  <a:pt x="18947" y="9657"/>
                  <a:pt x="18988" y="9740"/>
                  <a:pt x="19014" y="9822"/>
                </a:cubicBezTo>
                <a:cubicBezTo>
                  <a:pt x="19055" y="9977"/>
                  <a:pt x="19050" y="10096"/>
                  <a:pt x="19029" y="10127"/>
                </a:cubicBezTo>
                <a:lnTo>
                  <a:pt x="19019" y="10127"/>
                </a:lnTo>
                <a:cubicBezTo>
                  <a:pt x="18998" y="10127"/>
                  <a:pt x="18983" y="10122"/>
                  <a:pt x="18967" y="10117"/>
                </a:cubicBezTo>
                <a:cubicBezTo>
                  <a:pt x="18921" y="10096"/>
                  <a:pt x="18874" y="10081"/>
                  <a:pt x="18838" y="10065"/>
                </a:cubicBezTo>
                <a:cubicBezTo>
                  <a:pt x="18745" y="10019"/>
                  <a:pt x="18647" y="9993"/>
                  <a:pt x="18549" y="9983"/>
                </a:cubicBezTo>
                <a:cubicBezTo>
                  <a:pt x="18497" y="9983"/>
                  <a:pt x="18446" y="9998"/>
                  <a:pt x="18399" y="10024"/>
                </a:cubicBezTo>
                <a:cubicBezTo>
                  <a:pt x="18373" y="10034"/>
                  <a:pt x="18348" y="10044"/>
                  <a:pt x="18317" y="10055"/>
                </a:cubicBezTo>
                <a:cubicBezTo>
                  <a:pt x="18244" y="10081"/>
                  <a:pt x="18162" y="10112"/>
                  <a:pt x="18141" y="10194"/>
                </a:cubicBezTo>
                <a:cubicBezTo>
                  <a:pt x="18131" y="10267"/>
                  <a:pt x="18151" y="10339"/>
                  <a:pt x="18203" y="10390"/>
                </a:cubicBezTo>
                <a:cubicBezTo>
                  <a:pt x="18337" y="10540"/>
                  <a:pt x="18446" y="10711"/>
                  <a:pt x="18523" y="10896"/>
                </a:cubicBezTo>
                <a:cubicBezTo>
                  <a:pt x="18544" y="10948"/>
                  <a:pt x="18564" y="10989"/>
                  <a:pt x="18580" y="11031"/>
                </a:cubicBezTo>
                <a:cubicBezTo>
                  <a:pt x="18642" y="11191"/>
                  <a:pt x="18694" y="11304"/>
                  <a:pt x="18807" y="11423"/>
                </a:cubicBezTo>
                <a:cubicBezTo>
                  <a:pt x="18926" y="11542"/>
                  <a:pt x="19045" y="11640"/>
                  <a:pt x="19215" y="11640"/>
                </a:cubicBezTo>
                <a:cubicBezTo>
                  <a:pt x="19267" y="11635"/>
                  <a:pt x="19318" y="11630"/>
                  <a:pt x="19365" y="11614"/>
                </a:cubicBezTo>
                <a:cubicBezTo>
                  <a:pt x="19401" y="11599"/>
                  <a:pt x="19437" y="11599"/>
                  <a:pt x="19473" y="11599"/>
                </a:cubicBezTo>
                <a:cubicBezTo>
                  <a:pt x="19551" y="11599"/>
                  <a:pt x="19628" y="11609"/>
                  <a:pt x="19706" y="11625"/>
                </a:cubicBezTo>
                <a:cubicBezTo>
                  <a:pt x="19799" y="11640"/>
                  <a:pt x="19892" y="11650"/>
                  <a:pt x="19985" y="11656"/>
                </a:cubicBezTo>
                <a:cubicBezTo>
                  <a:pt x="20015" y="11656"/>
                  <a:pt x="20046" y="11656"/>
                  <a:pt x="20072" y="11650"/>
                </a:cubicBezTo>
                <a:cubicBezTo>
                  <a:pt x="20269" y="11650"/>
                  <a:pt x="20614" y="11676"/>
                  <a:pt x="20718" y="11738"/>
                </a:cubicBezTo>
                <a:cubicBezTo>
                  <a:pt x="20764" y="11759"/>
                  <a:pt x="20816" y="11785"/>
                  <a:pt x="20862" y="11800"/>
                </a:cubicBezTo>
                <a:cubicBezTo>
                  <a:pt x="20997" y="11857"/>
                  <a:pt x="21115" y="11903"/>
                  <a:pt x="21177" y="12115"/>
                </a:cubicBezTo>
                <a:cubicBezTo>
                  <a:pt x="21213" y="12234"/>
                  <a:pt x="21244" y="12337"/>
                  <a:pt x="21270" y="12420"/>
                </a:cubicBezTo>
                <a:cubicBezTo>
                  <a:pt x="21182" y="12306"/>
                  <a:pt x="21079" y="12208"/>
                  <a:pt x="20966" y="12120"/>
                </a:cubicBezTo>
                <a:cubicBezTo>
                  <a:pt x="20759" y="11973"/>
                  <a:pt x="20553" y="11851"/>
                  <a:pt x="20321" y="11851"/>
                </a:cubicBezTo>
                <a:cubicBezTo>
                  <a:pt x="20292" y="11851"/>
                  <a:pt x="20262" y="11853"/>
                  <a:pt x="20232" y="11857"/>
                </a:cubicBezTo>
                <a:cubicBezTo>
                  <a:pt x="19969" y="11888"/>
                  <a:pt x="19701" y="11857"/>
                  <a:pt x="19468" y="12022"/>
                </a:cubicBezTo>
                <a:cubicBezTo>
                  <a:pt x="19300" y="12145"/>
                  <a:pt x="19092" y="12213"/>
                  <a:pt x="18846" y="12213"/>
                </a:cubicBezTo>
                <a:cubicBezTo>
                  <a:pt x="18760" y="12213"/>
                  <a:pt x="18670" y="12205"/>
                  <a:pt x="18575" y="12187"/>
                </a:cubicBezTo>
                <a:cubicBezTo>
                  <a:pt x="18503" y="12174"/>
                  <a:pt x="18435" y="12170"/>
                  <a:pt x="18373" y="12170"/>
                </a:cubicBezTo>
                <a:cubicBezTo>
                  <a:pt x="18264" y="12170"/>
                  <a:pt x="18168" y="12183"/>
                  <a:pt x="18082" y="12183"/>
                </a:cubicBezTo>
                <a:cubicBezTo>
                  <a:pt x="17966" y="12183"/>
                  <a:pt x="17867" y="12160"/>
                  <a:pt x="17774" y="12053"/>
                </a:cubicBezTo>
                <a:cubicBezTo>
                  <a:pt x="17622" y="11872"/>
                  <a:pt x="17407" y="11573"/>
                  <a:pt x="17209" y="11573"/>
                </a:cubicBezTo>
                <a:cubicBezTo>
                  <a:pt x="17153" y="11573"/>
                  <a:pt x="17098" y="11597"/>
                  <a:pt x="17046" y="11656"/>
                </a:cubicBezTo>
                <a:cubicBezTo>
                  <a:pt x="16814" y="11924"/>
                  <a:pt x="16649" y="12120"/>
                  <a:pt x="16613" y="12322"/>
                </a:cubicBezTo>
                <a:cubicBezTo>
                  <a:pt x="16582" y="12523"/>
                  <a:pt x="16447" y="13086"/>
                  <a:pt x="16318" y="13318"/>
                </a:cubicBezTo>
                <a:cubicBezTo>
                  <a:pt x="16184" y="13551"/>
                  <a:pt x="16282" y="14015"/>
                  <a:pt x="16416" y="14212"/>
                </a:cubicBezTo>
                <a:cubicBezTo>
                  <a:pt x="16551" y="14413"/>
                  <a:pt x="16613" y="14480"/>
                  <a:pt x="16613" y="14743"/>
                </a:cubicBezTo>
                <a:lnTo>
                  <a:pt x="16613" y="15275"/>
                </a:lnTo>
                <a:cubicBezTo>
                  <a:pt x="16613" y="15275"/>
                  <a:pt x="16514" y="15012"/>
                  <a:pt x="16380" y="14878"/>
                </a:cubicBezTo>
                <a:cubicBezTo>
                  <a:pt x="16333" y="14828"/>
                  <a:pt x="16320" y="14815"/>
                  <a:pt x="16310" y="14815"/>
                </a:cubicBezTo>
                <a:cubicBezTo>
                  <a:pt x="16299" y="14815"/>
                  <a:pt x="16291" y="14831"/>
                  <a:pt x="16243" y="14831"/>
                </a:cubicBezTo>
                <a:cubicBezTo>
                  <a:pt x="16216" y="14831"/>
                  <a:pt x="16177" y="14826"/>
                  <a:pt x="16117" y="14811"/>
                </a:cubicBezTo>
                <a:cubicBezTo>
                  <a:pt x="15848" y="14749"/>
                  <a:pt x="15854" y="14811"/>
                  <a:pt x="15683" y="14578"/>
                </a:cubicBezTo>
                <a:cubicBezTo>
                  <a:pt x="15549" y="14390"/>
                  <a:pt x="15439" y="14136"/>
                  <a:pt x="15277" y="14136"/>
                </a:cubicBezTo>
                <a:cubicBezTo>
                  <a:pt x="15240" y="14136"/>
                  <a:pt x="15200" y="14150"/>
                  <a:pt x="15156" y="14181"/>
                </a:cubicBezTo>
                <a:cubicBezTo>
                  <a:pt x="14924" y="14346"/>
                  <a:pt x="14821" y="14315"/>
                  <a:pt x="14821" y="14547"/>
                </a:cubicBezTo>
                <a:cubicBezTo>
                  <a:pt x="14821" y="14780"/>
                  <a:pt x="14821" y="14945"/>
                  <a:pt x="14759" y="15110"/>
                </a:cubicBezTo>
                <a:cubicBezTo>
                  <a:pt x="14713" y="15222"/>
                  <a:pt x="14788" y="15336"/>
                  <a:pt x="14883" y="15336"/>
                </a:cubicBezTo>
                <a:cubicBezTo>
                  <a:pt x="14929" y="15336"/>
                  <a:pt x="14979" y="15310"/>
                  <a:pt x="15022" y="15244"/>
                </a:cubicBezTo>
                <a:cubicBezTo>
                  <a:pt x="15063" y="15184"/>
                  <a:pt x="15097" y="15157"/>
                  <a:pt x="15126" y="15157"/>
                </a:cubicBezTo>
                <a:cubicBezTo>
                  <a:pt x="15194" y="15157"/>
                  <a:pt x="15233" y="15302"/>
                  <a:pt x="15255" y="15508"/>
                </a:cubicBezTo>
                <a:cubicBezTo>
                  <a:pt x="15291" y="15807"/>
                  <a:pt x="15255" y="15941"/>
                  <a:pt x="15089" y="16143"/>
                </a:cubicBezTo>
                <a:cubicBezTo>
                  <a:pt x="14986" y="16265"/>
                  <a:pt x="14883" y="16364"/>
                  <a:pt x="14763" y="16364"/>
                </a:cubicBezTo>
                <a:cubicBezTo>
                  <a:pt x="14691" y="16364"/>
                  <a:pt x="14614" y="16328"/>
                  <a:pt x="14526" y="16241"/>
                </a:cubicBezTo>
                <a:cubicBezTo>
                  <a:pt x="14294" y="16009"/>
                  <a:pt x="14356" y="15776"/>
                  <a:pt x="14062" y="15776"/>
                </a:cubicBezTo>
                <a:cubicBezTo>
                  <a:pt x="13762" y="15776"/>
                  <a:pt x="13597" y="15379"/>
                  <a:pt x="13793" y="15311"/>
                </a:cubicBezTo>
                <a:cubicBezTo>
                  <a:pt x="13824" y="15301"/>
                  <a:pt x="13856" y="15297"/>
                  <a:pt x="13888" y="15297"/>
                </a:cubicBezTo>
                <a:cubicBezTo>
                  <a:pt x="13990" y="15297"/>
                  <a:pt x="14093" y="15337"/>
                  <a:pt x="14177" y="15337"/>
                </a:cubicBezTo>
                <a:cubicBezTo>
                  <a:pt x="14238" y="15337"/>
                  <a:pt x="14290" y="15316"/>
                  <a:pt x="14325" y="15244"/>
                </a:cubicBezTo>
                <a:cubicBezTo>
                  <a:pt x="14423" y="15048"/>
                  <a:pt x="14459" y="14914"/>
                  <a:pt x="14325" y="14682"/>
                </a:cubicBezTo>
                <a:cubicBezTo>
                  <a:pt x="14191" y="14449"/>
                  <a:pt x="14124" y="14150"/>
                  <a:pt x="14026" y="14015"/>
                </a:cubicBezTo>
                <a:cubicBezTo>
                  <a:pt x="13927" y="13886"/>
                  <a:pt x="13664" y="14015"/>
                  <a:pt x="13664" y="13721"/>
                </a:cubicBezTo>
                <a:cubicBezTo>
                  <a:pt x="13664" y="13422"/>
                  <a:pt x="13726" y="13354"/>
                  <a:pt x="13494" y="13287"/>
                </a:cubicBezTo>
                <a:cubicBezTo>
                  <a:pt x="13344" y="13231"/>
                  <a:pt x="13189" y="13200"/>
                  <a:pt x="13029" y="13189"/>
                </a:cubicBezTo>
                <a:cubicBezTo>
                  <a:pt x="12910" y="13189"/>
                  <a:pt x="12789" y="13151"/>
                  <a:pt x="12683" y="13151"/>
                </a:cubicBezTo>
                <a:cubicBezTo>
                  <a:pt x="12613" y="13151"/>
                  <a:pt x="12550" y="13167"/>
                  <a:pt x="12497" y="13220"/>
                </a:cubicBezTo>
                <a:cubicBezTo>
                  <a:pt x="12368" y="13354"/>
                  <a:pt x="11903" y="13287"/>
                  <a:pt x="11702" y="13385"/>
                </a:cubicBezTo>
                <a:cubicBezTo>
                  <a:pt x="11531" y="13473"/>
                  <a:pt x="11053" y="13675"/>
                  <a:pt x="10791" y="13675"/>
                </a:cubicBezTo>
                <a:cubicBezTo>
                  <a:pt x="10744" y="13675"/>
                  <a:pt x="10704" y="13669"/>
                  <a:pt x="10674" y="13654"/>
                </a:cubicBezTo>
                <a:cubicBezTo>
                  <a:pt x="10518" y="13578"/>
                  <a:pt x="10261" y="13498"/>
                  <a:pt x="10046" y="13498"/>
                </a:cubicBezTo>
                <a:cubicBezTo>
                  <a:pt x="9984" y="13498"/>
                  <a:pt x="9926" y="13505"/>
                  <a:pt x="9874" y="13520"/>
                </a:cubicBezTo>
                <a:cubicBezTo>
                  <a:pt x="9642" y="13587"/>
                  <a:pt x="9146" y="13520"/>
                  <a:pt x="8944" y="13721"/>
                </a:cubicBezTo>
                <a:cubicBezTo>
                  <a:pt x="8748" y="13917"/>
                  <a:pt x="8382" y="14186"/>
                  <a:pt x="8247" y="14382"/>
                </a:cubicBezTo>
                <a:cubicBezTo>
                  <a:pt x="8118" y="14583"/>
                  <a:pt x="8149" y="14682"/>
                  <a:pt x="8351" y="14816"/>
                </a:cubicBezTo>
                <a:cubicBezTo>
                  <a:pt x="8527" y="14936"/>
                  <a:pt x="8491" y="15053"/>
                  <a:pt x="8264" y="15053"/>
                </a:cubicBezTo>
                <a:cubicBezTo>
                  <a:pt x="8239" y="15053"/>
                  <a:pt x="8211" y="15051"/>
                  <a:pt x="8180" y="15048"/>
                </a:cubicBezTo>
                <a:cubicBezTo>
                  <a:pt x="8120" y="15041"/>
                  <a:pt x="8072" y="15036"/>
                  <a:pt x="8033" y="15036"/>
                </a:cubicBezTo>
                <a:cubicBezTo>
                  <a:pt x="7883" y="15036"/>
                  <a:pt x="7872" y="15102"/>
                  <a:pt x="7819" y="15311"/>
                </a:cubicBezTo>
                <a:cubicBezTo>
                  <a:pt x="7752" y="15580"/>
                  <a:pt x="7752" y="15843"/>
                  <a:pt x="7653" y="16112"/>
                </a:cubicBezTo>
                <a:cubicBezTo>
                  <a:pt x="7550" y="16375"/>
                  <a:pt x="7483" y="16809"/>
                  <a:pt x="7850" y="16871"/>
                </a:cubicBezTo>
                <a:cubicBezTo>
                  <a:pt x="7954" y="16890"/>
                  <a:pt x="8073" y="16896"/>
                  <a:pt x="8195" y="16896"/>
                </a:cubicBezTo>
                <a:cubicBezTo>
                  <a:pt x="8382" y="16896"/>
                  <a:pt x="8574" y="16882"/>
                  <a:pt x="8723" y="16882"/>
                </a:cubicBezTo>
                <a:cubicBezTo>
                  <a:pt x="8821" y="16882"/>
                  <a:pt x="8901" y="16888"/>
                  <a:pt x="8950" y="16907"/>
                </a:cubicBezTo>
                <a:cubicBezTo>
                  <a:pt x="9115" y="16974"/>
                  <a:pt x="8981" y="16907"/>
                  <a:pt x="8950" y="17170"/>
                </a:cubicBezTo>
                <a:cubicBezTo>
                  <a:pt x="8913" y="17439"/>
                  <a:pt x="8950" y="17635"/>
                  <a:pt x="8815" y="17769"/>
                </a:cubicBezTo>
                <a:cubicBezTo>
                  <a:pt x="8681" y="17904"/>
                  <a:pt x="8877" y="17935"/>
                  <a:pt x="8846" y="18203"/>
                </a:cubicBezTo>
                <a:cubicBezTo>
                  <a:pt x="8815" y="18467"/>
                  <a:pt x="8717" y="18301"/>
                  <a:pt x="8650" y="18534"/>
                </a:cubicBezTo>
                <a:cubicBezTo>
                  <a:pt x="8583" y="18766"/>
                  <a:pt x="8619" y="18864"/>
                  <a:pt x="8681" y="19200"/>
                </a:cubicBezTo>
                <a:cubicBezTo>
                  <a:pt x="8748" y="19530"/>
                  <a:pt x="8846" y="20026"/>
                  <a:pt x="8681" y="20325"/>
                </a:cubicBezTo>
                <a:cubicBezTo>
                  <a:pt x="8516" y="20625"/>
                  <a:pt x="8283" y="21188"/>
                  <a:pt x="8082" y="21425"/>
                </a:cubicBezTo>
                <a:cubicBezTo>
                  <a:pt x="7886" y="21658"/>
                  <a:pt x="7788" y="22091"/>
                  <a:pt x="7819" y="22386"/>
                </a:cubicBezTo>
                <a:cubicBezTo>
                  <a:pt x="7850" y="22685"/>
                  <a:pt x="7721" y="23150"/>
                  <a:pt x="7721" y="23284"/>
                </a:cubicBezTo>
                <a:cubicBezTo>
                  <a:pt x="7721" y="23400"/>
                  <a:pt x="7721" y="23709"/>
                  <a:pt x="7573" y="23709"/>
                </a:cubicBezTo>
                <a:cubicBezTo>
                  <a:pt x="7549" y="23709"/>
                  <a:pt x="7521" y="23701"/>
                  <a:pt x="7488" y="23682"/>
                </a:cubicBezTo>
                <a:cubicBezTo>
                  <a:pt x="7256" y="23548"/>
                  <a:pt x="7085" y="23620"/>
                  <a:pt x="6858" y="23548"/>
                </a:cubicBezTo>
                <a:cubicBezTo>
                  <a:pt x="6672" y="23494"/>
                  <a:pt x="6525" y="23400"/>
                  <a:pt x="6389" y="23400"/>
                </a:cubicBezTo>
                <a:cubicBezTo>
                  <a:pt x="6355" y="23400"/>
                  <a:pt x="6323" y="23405"/>
                  <a:pt x="6290" y="23419"/>
                </a:cubicBezTo>
                <a:cubicBezTo>
                  <a:pt x="6125" y="23481"/>
                  <a:pt x="5696" y="23382"/>
                  <a:pt x="5696" y="23615"/>
                </a:cubicBezTo>
                <a:cubicBezTo>
                  <a:pt x="5696" y="23847"/>
                  <a:pt x="5660" y="24049"/>
                  <a:pt x="5758" y="24116"/>
                </a:cubicBezTo>
                <a:cubicBezTo>
                  <a:pt x="5857" y="24178"/>
                  <a:pt x="5991" y="24245"/>
                  <a:pt x="5789" y="24348"/>
                </a:cubicBezTo>
                <a:cubicBezTo>
                  <a:pt x="5593" y="24446"/>
                  <a:pt x="5557" y="24410"/>
                  <a:pt x="5557" y="24611"/>
                </a:cubicBezTo>
                <a:cubicBezTo>
                  <a:pt x="5557" y="24813"/>
                  <a:pt x="5557" y="25112"/>
                  <a:pt x="5722" y="25179"/>
                </a:cubicBezTo>
                <a:cubicBezTo>
                  <a:pt x="5893" y="25241"/>
                  <a:pt x="6321" y="25407"/>
                  <a:pt x="6523" y="25474"/>
                </a:cubicBezTo>
                <a:cubicBezTo>
                  <a:pt x="6652" y="25517"/>
                  <a:pt x="6835" y="25573"/>
                  <a:pt x="6958" y="25573"/>
                </a:cubicBezTo>
                <a:cubicBezTo>
                  <a:pt x="7025" y="25573"/>
                  <a:pt x="7074" y="25556"/>
                  <a:pt x="7085" y="25510"/>
                </a:cubicBezTo>
                <a:cubicBezTo>
                  <a:pt x="7111" y="25415"/>
                  <a:pt x="7217" y="25236"/>
                  <a:pt x="7290" y="25236"/>
                </a:cubicBezTo>
                <a:cubicBezTo>
                  <a:pt x="7319" y="25236"/>
                  <a:pt x="7343" y="25267"/>
                  <a:pt x="7354" y="25345"/>
                </a:cubicBezTo>
                <a:cubicBezTo>
                  <a:pt x="7385" y="25608"/>
                  <a:pt x="7586" y="25938"/>
                  <a:pt x="7684" y="26006"/>
                </a:cubicBezTo>
                <a:cubicBezTo>
                  <a:pt x="7783" y="26073"/>
                  <a:pt x="7819" y="26403"/>
                  <a:pt x="7684" y="26574"/>
                </a:cubicBezTo>
                <a:cubicBezTo>
                  <a:pt x="7550" y="26739"/>
                  <a:pt x="7385" y="27204"/>
                  <a:pt x="7452" y="27302"/>
                </a:cubicBezTo>
                <a:cubicBezTo>
                  <a:pt x="7493" y="27359"/>
                  <a:pt x="7550" y="27410"/>
                  <a:pt x="7607" y="27451"/>
                </a:cubicBezTo>
                <a:cubicBezTo>
                  <a:pt x="7519" y="27519"/>
                  <a:pt x="7416" y="27565"/>
                  <a:pt x="7308" y="27581"/>
                </a:cubicBezTo>
                <a:cubicBezTo>
                  <a:pt x="7070" y="27612"/>
                  <a:pt x="7013" y="27746"/>
                  <a:pt x="6972" y="27854"/>
                </a:cubicBezTo>
                <a:cubicBezTo>
                  <a:pt x="6962" y="27880"/>
                  <a:pt x="6951" y="27901"/>
                  <a:pt x="6941" y="27927"/>
                </a:cubicBezTo>
                <a:cubicBezTo>
                  <a:pt x="6931" y="27952"/>
                  <a:pt x="6925" y="27952"/>
                  <a:pt x="6858" y="27958"/>
                </a:cubicBezTo>
                <a:cubicBezTo>
                  <a:pt x="6781" y="27958"/>
                  <a:pt x="6698" y="27983"/>
                  <a:pt x="6636" y="28030"/>
                </a:cubicBezTo>
                <a:cubicBezTo>
                  <a:pt x="6538" y="28097"/>
                  <a:pt x="6492" y="28226"/>
                  <a:pt x="6445" y="28350"/>
                </a:cubicBezTo>
                <a:cubicBezTo>
                  <a:pt x="6430" y="28417"/>
                  <a:pt x="6399" y="28479"/>
                  <a:pt x="6357" y="28536"/>
                </a:cubicBezTo>
                <a:cubicBezTo>
                  <a:pt x="6290" y="28608"/>
                  <a:pt x="6228" y="28608"/>
                  <a:pt x="6022" y="28608"/>
                </a:cubicBezTo>
                <a:cubicBezTo>
                  <a:pt x="5753" y="28608"/>
                  <a:pt x="5629" y="28851"/>
                  <a:pt x="5578" y="28959"/>
                </a:cubicBezTo>
                <a:cubicBezTo>
                  <a:pt x="5570" y="28956"/>
                  <a:pt x="5560" y="28952"/>
                  <a:pt x="5552" y="28952"/>
                </a:cubicBezTo>
                <a:cubicBezTo>
                  <a:pt x="5548" y="28952"/>
                  <a:pt x="5545" y="28953"/>
                  <a:pt x="5542" y="28954"/>
                </a:cubicBezTo>
                <a:cubicBezTo>
                  <a:pt x="5480" y="28954"/>
                  <a:pt x="5423" y="28990"/>
                  <a:pt x="5387" y="29042"/>
                </a:cubicBezTo>
                <a:cubicBezTo>
                  <a:pt x="5340" y="29094"/>
                  <a:pt x="5319" y="29166"/>
                  <a:pt x="5330" y="29238"/>
                </a:cubicBezTo>
                <a:cubicBezTo>
                  <a:pt x="5345" y="29341"/>
                  <a:pt x="5443" y="29414"/>
                  <a:pt x="5578" y="29501"/>
                </a:cubicBezTo>
                <a:lnTo>
                  <a:pt x="5645" y="29548"/>
                </a:lnTo>
                <a:cubicBezTo>
                  <a:pt x="5810" y="29656"/>
                  <a:pt x="5939" y="29744"/>
                  <a:pt x="6022" y="29847"/>
                </a:cubicBezTo>
                <a:cubicBezTo>
                  <a:pt x="6042" y="29878"/>
                  <a:pt x="6063" y="29899"/>
                  <a:pt x="6079" y="29920"/>
                </a:cubicBezTo>
                <a:cubicBezTo>
                  <a:pt x="6094" y="29935"/>
                  <a:pt x="6110" y="29951"/>
                  <a:pt x="6115" y="29966"/>
                </a:cubicBezTo>
                <a:cubicBezTo>
                  <a:pt x="6115" y="29966"/>
                  <a:pt x="6115" y="29987"/>
                  <a:pt x="6079" y="30049"/>
                </a:cubicBezTo>
                <a:cubicBezTo>
                  <a:pt x="6042" y="30111"/>
                  <a:pt x="6022" y="30142"/>
                  <a:pt x="6001" y="30178"/>
                </a:cubicBezTo>
                <a:cubicBezTo>
                  <a:pt x="5944" y="30266"/>
                  <a:pt x="5893" y="30359"/>
                  <a:pt x="5846" y="30452"/>
                </a:cubicBezTo>
                <a:cubicBezTo>
                  <a:pt x="5779" y="30570"/>
                  <a:pt x="5671" y="30668"/>
                  <a:pt x="5547" y="30725"/>
                </a:cubicBezTo>
                <a:cubicBezTo>
                  <a:pt x="5495" y="30508"/>
                  <a:pt x="5350" y="30477"/>
                  <a:pt x="5263" y="30477"/>
                </a:cubicBezTo>
                <a:cubicBezTo>
                  <a:pt x="5206" y="30477"/>
                  <a:pt x="5154" y="30488"/>
                  <a:pt x="5103" y="30508"/>
                </a:cubicBezTo>
                <a:cubicBezTo>
                  <a:pt x="4953" y="30555"/>
                  <a:pt x="4390" y="30767"/>
                  <a:pt x="4271" y="30896"/>
                </a:cubicBezTo>
                <a:cubicBezTo>
                  <a:pt x="4209" y="30952"/>
                  <a:pt x="4080" y="31040"/>
                  <a:pt x="3987" y="31040"/>
                </a:cubicBezTo>
                <a:cubicBezTo>
                  <a:pt x="3951" y="31040"/>
                  <a:pt x="3920" y="31025"/>
                  <a:pt x="3905" y="30999"/>
                </a:cubicBezTo>
                <a:cubicBezTo>
                  <a:pt x="3801" y="30870"/>
                  <a:pt x="3657" y="30787"/>
                  <a:pt x="3543" y="30787"/>
                </a:cubicBezTo>
                <a:cubicBezTo>
                  <a:pt x="3539" y="30787"/>
                  <a:pt x="3536" y="30787"/>
                  <a:pt x="3532" y="30787"/>
                </a:cubicBezTo>
                <a:cubicBezTo>
                  <a:pt x="3465" y="30787"/>
                  <a:pt x="3408" y="30832"/>
                  <a:pt x="3383" y="30896"/>
                </a:cubicBezTo>
                <a:cubicBezTo>
                  <a:pt x="3352" y="30994"/>
                  <a:pt x="3419" y="31066"/>
                  <a:pt x="3476" y="31128"/>
                </a:cubicBezTo>
                <a:cubicBezTo>
                  <a:pt x="3512" y="31164"/>
                  <a:pt x="3553" y="31211"/>
                  <a:pt x="3548" y="31236"/>
                </a:cubicBezTo>
                <a:cubicBezTo>
                  <a:pt x="3548" y="31242"/>
                  <a:pt x="3543" y="31247"/>
                  <a:pt x="3543" y="31252"/>
                </a:cubicBezTo>
                <a:cubicBezTo>
                  <a:pt x="3486" y="31226"/>
                  <a:pt x="3435" y="31195"/>
                  <a:pt x="3393" y="31154"/>
                </a:cubicBezTo>
                <a:cubicBezTo>
                  <a:pt x="3244" y="31035"/>
                  <a:pt x="3042" y="30896"/>
                  <a:pt x="2836" y="30896"/>
                </a:cubicBezTo>
                <a:cubicBezTo>
                  <a:pt x="2810" y="30896"/>
                  <a:pt x="2784" y="30896"/>
                  <a:pt x="2758" y="30901"/>
                </a:cubicBezTo>
                <a:cubicBezTo>
                  <a:pt x="2696" y="30911"/>
                  <a:pt x="2634" y="30916"/>
                  <a:pt x="2578" y="30922"/>
                </a:cubicBezTo>
                <a:cubicBezTo>
                  <a:pt x="2474" y="30922"/>
                  <a:pt x="2407" y="30896"/>
                  <a:pt x="2386" y="30849"/>
                </a:cubicBezTo>
                <a:cubicBezTo>
                  <a:pt x="2371" y="30818"/>
                  <a:pt x="2355" y="30772"/>
                  <a:pt x="2340" y="30730"/>
                </a:cubicBezTo>
                <a:cubicBezTo>
                  <a:pt x="2294" y="30607"/>
                  <a:pt x="2242" y="30467"/>
                  <a:pt x="2108" y="30467"/>
                </a:cubicBezTo>
                <a:cubicBezTo>
                  <a:pt x="2051" y="30467"/>
                  <a:pt x="1865" y="30477"/>
                  <a:pt x="1808" y="30591"/>
                </a:cubicBezTo>
                <a:cubicBezTo>
                  <a:pt x="1777" y="30653"/>
                  <a:pt x="1793" y="30725"/>
                  <a:pt x="1839" y="30777"/>
                </a:cubicBezTo>
                <a:cubicBezTo>
                  <a:pt x="1855" y="30803"/>
                  <a:pt x="1880" y="30834"/>
                  <a:pt x="1906" y="30865"/>
                </a:cubicBezTo>
                <a:cubicBezTo>
                  <a:pt x="1963" y="30927"/>
                  <a:pt x="2015" y="30994"/>
                  <a:pt x="2056" y="31066"/>
                </a:cubicBezTo>
                <a:cubicBezTo>
                  <a:pt x="1839" y="31066"/>
                  <a:pt x="1793" y="31025"/>
                  <a:pt x="1756" y="30952"/>
                </a:cubicBezTo>
                <a:cubicBezTo>
                  <a:pt x="1726" y="30880"/>
                  <a:pt x="1653" y="30829"/>
                  <a:pt x="1576" y="30829"/>
                </a:cubicBezTo>
                <a:cubicBezTo>
                  <a:pt x="1467" y="30839"/>
                  <a:pt x="1369" y="30911"/>
                  <a:pt x="1328" y="31014"/>
                </a:cubicBezTo>
                <a:cubicBezTo>
                  <a:pt x="1287" y="31107"/>
                  <a:pt x="1194" y="31133"/>
                  <a:pt x="997" y="31169"/>
                </a:cubicBezTo>
                <a:cubicBezTo>
                  <a:pt x="894" y="31175"/>
                  <a:pt x="806" y="31242"/>
                  <a:pt x="775" y="31340"/>
                </a:cubicBezTo>
                <a:cubicBezTo>
                  <a:pt x="750" y="31443"/>
                  <a:pt x="801" y="31562"/>
                  <a:pt x="925" y="31655"/>
                </a:cubicBezTo>
                <a:cubicBezTo>
                  <a:pt x="1023" y="31737"/>
                  <a:pt x="1054" y="31810"/>
                  <a:pt x="1054" y="31835"/>
                </a:cubicBezTo>
                <a:cubicBezTo>
                  <a:pt x="1054" y="31851"/>
                  <a:pt x="1028" y="31861"/>
                  <a:pt x="1013" y="31872"/>
                </a:cubicBezTo>
                <a:cubicBezTo>
                  <a:pt x="904" y="31908"/>
                  <a:pt x="806" y="31980"/>
                  <a:pt x="739" y="32068"/>
                </a:cubicBezTo>
                <a:lnTo>
                  <a:pt x="620" y="32249"/>
                </a:lnTo>
                <a:lnTo>
                  <a:pt x="620" y="32249"/>
                </a:lnTo>
                <a:lnTo>
                  <a:pt x="832" y="32207"/>
                </a:lnTo>
                <a:cubicBezTo>
                  <a:pt x="850" y="32204"/>
                  <a:pt x="871" y="32200"/>
                  <a:pt x="891" y="32200"/>
                </a:cubicBezTo>
                <a:cubicBezTo>
                  <a:pt x="899" y="32200"/>
                  <a:pt x="907" y="32201"/>
                  <a:pt x="915" y="32202"/>
                </a:cubicBezTo>
                <a:cubicBezTo>
                  <a:pt x="924" y="32201"/>
                  <a:pt x="932" y="32201"/>
                  <a:pt x="941" y="32201"/>
                </a:cubicBezTo>
                <a:cubicBezTo>
                  <a:pt x="999" y="32201"/>
                  <a:pt x="1057" y="32215"/>
                  <a:pt x="1111" y="32233"/>
                </a:cubicBezTo>
                <a:cubicBezTo>
                  <a:pt x="1214" y="32274"/>
                  <a:pt x="1219" y="32347"/>
                  <a:pt x="1219" y="32548"/>
                </a:cubicBezTo>
                <a:cubicBezTo>
                  <a:pt x="1219" y="32755"/>
                  <a:pt x="1256" y="32879"/>
                  <a:pt x="1478" y="32966"/>
                </a:cubicBezTo>
                <a:lnTo>
                  <a:pt x="1534" y="32987"/>
                </a:lnTo>
                <a:cubicBezTo>
                  <a:pt x="1591" y="33008"/>
                  <a:pt x="1648" y="33033"/>
                  <a:pt x="1705" y="33064"/>
                </a:cubicBezTo>
                <a:cubicBezTo>
                  <a:pt x="1700" y="33070"/>
                  <a:pt x="1689" y="33075"/>
                  <a:pt x="1684" y="33080"/>
                </a:cubicBezTo>
                <a:cubicBezTo>
                  <a:pt x="1596" y="33152"/>
                  <a:pt x="1519" y="33209"/>
                  <a:pt x="1519" y="33302"/>
                </a:cubicBezTo>
                <a:cubicBezTo>
                  <a:pt x="1514" y="33395"/>
                  <a:pt x="1571" y="33467"/>
                  <a:pt x="1679" y="33576"/>
                </a:cubicBezTo>
                <a:cubicBezTo>
                  <a:pt x="1880" y="33777"/>
                  <a:pt x="1958" y="33891"/>
                  <a:pt x="1989" y="34030"/>
                </a:cubicBezTo>
                <a:cubicBezTo>
                  <a:pt x="2004" y="34102"/>
                  <a:pt x="2035" y="34175"/>
                  <a:pt x="2077" y="34237"/>
                </a:cubicBezTo>
                <a:cubicBezTo>
                  <a:pt x="2128" y="34314"/>
                  <a:pt x="2164" y="34402"/>
                  <a:pt x="2185" y="34495"/>
                </a:cubicBezTo>
                <a:cubicBezTo>
                  <a:pt x="2201" y="34557"/>
                  <a:pt x="2221" y="34614"/>
                  <a:pt x="2237" y="34670"/>
                </a:cubicBezTo>
                <a:cubicBezTo>
                  <a:pt x="2299" y="34856"/>
                  <a:pt x="2350" y="35022"/>
                  <a:pt x="2263" y="35197"/>
                </a:cubicBezTo>
                <a:cubicBezTo>
                  <a:pt x="2195" y="35337"/>
                  <a:pt x="2170" y="35497"/>
                  <a:pt x="2195" y="35651"/>
                </a:cubicBezTo>
                <a:cubicBezTo>
                  <a:pt x="2206" y="35724"/>
                  <a:pt x="2206" y="35801"/>
                  <a:pt x="2185" y="35874"/>
                </a:cubicBezTo>
                <a:cubicBezTo>
                  <a:pt x="2170" y="35930"/>
                  <a:pt x="2133" y="35977"/>
                  <a:pt x="2077" y="36008"/>
                </a:cubicBezTo>
                <a:cubicBezTo>
                  <a:pt x="1984" y="36070"/>
                  <a:pt x="1901" y="36152"/>
                  <a:pt x="1834" y="36245"/>
                </a:cubicBezTo>
                <a:cubicBezTo>
                  <a:pt x="1741" y="36374"/>
                  <a:pt x="1653" y="36504"/>
                  <a:pt x="1576" y="36643"/>
                </a:cubicBezTo>
                <a:cubicBezTo>
                  <a:pt x="1524" y="36736"/>
                  <a:pt x="1467" y="36824"/>
                  <a:pt x="1405" y="36906"/>
                </a:cubicBezTo>
                <a:cubicBezTo>
                  <a:pt x="1359" y="36963"/>
                  <a:pt x="1121" y="37273"/>
                  <a:pt x="1163" y="37490"/>
                </a:cubicBezTo>
                <a:cubicBezTo>
                  <a:pt x="1173" y="37552"/>
                  <a:pt x="1209" y="37603"/>
                  <a:pt x="1261" y="37640"/>
                </a:cubicBezTo>
                <a:cubicBezTo>
                  <a:pt x="1328" y="37681"/>
                  <a:pt x="1405" y="37701"/>
                  <a:pt x="1483" y="37701"/>
                </a:cubicBezTo>
                <a:cubicBezTo>
                  <a:pt x="1545" y="37701"/>
                  <a:pt x="1602" y="37691"/>
                  <a:pt x="1658" y="37671"/>
                </a:cubicBezTo>
                <a:lnTo>
                  <a:pt x="1658" y="37671"/>
                </a:lnTo>
                <a:lnTo>
                  <a:pt x="1638" y="37686"/>
                </a:lnTo>
                <a:lnTo>
                  <a:pt x="1710" y="37758"/>
                </a:lnTo>
                <a:cubicBezTo>
                  <a:pt x="1731" y="37784"/>
                  <a:pt x="1741" y="37810"/>
                  <a:pt x="1746" y="37841"/>
                </a:cubicBezTo>
                <a:cubicBezTo>
                  <a:pt x="1689" y="37846"/>
                  <a:pt x="1627" y="37856"/>
                  <a:pt x="1576" y="37882"/>
                </a:cubicBezTo>
                <a:lnTo>
                  <a:pt x="1524" y="37898"/>
                </a:lnTo>
                <a:cubicBezTo>
                  <a:pt x="1374" y="37955"/>
                  <a:pt x="1235" y="38011"/>
                  <a:pt x="1132" y="38223"/>
                </a:cubicBezTo>
                <a:cubicBezTo>
                  <a:pt x="1085" y="38316"/>
                  <a:pt x="1075" y="38316"/>
                  <a:pt x="1044" y="38331"/>
                </a:cubicBezTo>
                <a:cubicBezTo>
                  <a:pt x="987" y="38352"/>
                  <a:pt x="935" y="38383"/>
                  <a:pt x="889" y="38424"/>
                </a:cubicBezTo>
                <a:cubicBezTo>
                  <a:pt x="775" y="38528"/>
                  <a:pt x="682" y="38657"/>
                  <a:pt x="626" y="38801"/>
                </a:cubicBezTo>
                <a:cubicBezTo>
                  <a:pt x="610" y="38838"/>
                  <a:pt x="589" y="38874"/>
                  <a:pt x="579" y="38899"/>
                </a:cubicBezTo>
                <a:cubicBezTo>
                  <a:pt x="522" y="38874"/>
                  <a:pt x="481" y="38822"/>
                  <a:pt x="466" y="38760"/>
                </a:cubicBezTo>
                <a:cubicBezTo>
                  <a:pt x="466" y="38579"/>
                  <a:pt x="357" y="38564"/>
                  <a:pt x="321" y="38564"/>
                </a:cubicBezTo>
                <a:cubicBezTo>
                  <a:pt x="249" y="38574"/>
                  <a:pt x="182" y="38605"/>
                  <a:pt x="130" y="38652"/>
                </a:cubicBezTo>
                <a:cubicBezTo>
                  <a:pt x="1" y="38750"/>
                  <a:pt x="42" y="38884"/>
                  <a:pt x="78" y="38977"/>
                </a:cubicBezTo>
                <a:cubicBezTo>
                  <a:pt x="109" y="39044"/>
                  <a:pt x="125" y="39116"/>
                  <a:pt x="125" y="39189"/>
                </a:cubicBezTo>
                <a:cubicBezTo>
                  <a:pt x="125" y="39235"/>
                  <a:pt x="120" y="39287"/>
                  <a:pt x="114" y="39333"/>
                </a:cubicBezTo>
                <a:cubicBezTo>
                  <a:pt x="104" y="39452"/>
                  <a:pt x="94" y="39560"/>
                  <a:pt x="161" y="39628"/>
                </a:cubicBezTo>
                <a:cubicBezTo>
                  <a:pt x="193" y="39665"/>
                  <a:pt x="238" y="39685"/>
                  <a:pt x="285" y="39685"/>
                </a:cubicBezTo>
                <a:cubicBezTo>
                  <a:pt x="290" y="39685"/>
                  <a:pt x="295" y="39685"/>
                  <a:pt x="300" y="39684"/>
                </a:cubicBezTo>
                <a:cubicBezTo>
                  <a:pt x="336" y="39684"/>
                  <a:pt x="367" y="39684"/>
                  <a:pt x="404" y="39674"/>
                </a:cubicBezTo>
                <a:cubicBezTo>
                  <a:pt x="502" y="39648"/>
                  <a:pt x="605" y="39633"/>
                  <a:pt x="713" y="39628"/>
                </a:cubicBezTo>
                <a:cubicBezTo>
                  <a:pt x="765" y="39628"/>
                  <a:pt x="822" y="39622"/>
                  <a:pt x="873" y="39607"/>
                </a:cubicBezTo>
                <a:cubicBezTo>
                  <a:pt x="879" y="39602"/>
                  <a:pt x="889" y="39602"/>
                  <a:pt x="894" y="39602"/>
                </a:cubicBezTo>
                <a:cubicBezTo>
                  <a:pt x="904" y="39602"/>
                  <a:pt x="910" y="39602"/>
                  <a:pt x="915" y="39607"/>
                </a:cubicBezTo>
                <a:cubicBezTo>
                  <a:pt x="910" y="39643"/>
                  <a:pt x="894" y="39674"/>
                  <a:pt x="873" y="39705"/>
                </a:cubicBezTo>
                <a:cubicBezTo>
                  <a:pt x="786" y="39834"/>
                  <a:pt x="801" y="39932"/>
                  <a:pt x="832" y="39989"/>
                </a:cubicBezTo>
                <a:cubicBezTo>
                  <a:pt x="884" y="40082"/>
                  <a:pt x="1003" y="40139"/>
                  <a:pt x="1147" y="40139"/>
                </a:cubicBezTo>
                <a:cubicBezTo>
                  <a:pt x="1168" y="40139"/>
                  <a:pt x="1188" y="40139"/>
                  <a:pt x="1209" y="40149"/>
                </a:cubicBezTo>
                <a:cubicBezTo>
                  <a:pt x="1219" y="40206"/>
                  <a:pt x="1225" y="40263"/>
                  <a:pt x="1219" y="40320"/>
                </a:cubicBezTo>
                <a:cubicBezTo>
                  <a:pt x="1225" y="40387"/>
                  <a:pt x="1230" y="40449"/>
                  <a:pt x="1245" y="40516"/>
                </a:cubicBezTo>
                <a:cubicBezTo>
                  <a:pt x="1256" y="40573"/>
                  <a:pt x="1276" y="40660"/>
                  <a:pt x="1261" y="40681"/>
                </a:cubicBezTo>
                <a:cubicBezTo>
                  <a:pt x="1250" y="40691"/>
                  <a:pt x="1240" y="40691"/>
                  <a:pt x="1230" y="40696"/>
                </a:cubicBezTo>
                <a:lnTo>
                  <a:pt x="1168" y="40696"/>
                </a:lnTo>
                <a:cubicBezTo>
                  <a:pt x="1132" y="40696"/>
                  <a:pt x="1090" y="40696"/>
                  <a:pt x="1054" y="40691"/>
                </a:cubicBezTo>
                <a:cubicBezTo>
                  <a:pt x="1018" y="40686"/>
                  <a:pt x="982" y="40681"/>
                  <a:pt x="951" y="40681"/>
                </a:cubicBezTo>
                <a:cubicBezTo>
                  <a:pt x="945" y="40680"/>
                  <a:pt x="940" y="40680"/>
                  <a:pt x="935" y="40680"/>
                </a:cubicBezTo>
                <a:cubicBezTo>
                  <a:pt x="828" y="40680"/>
                  <a:pt x="740" y="40774"/>
                  <a:pt x="755" y="40882"/>
                </a:cubicBezTo>
                <a:cubicBezTo>
                  <a:pt x="755" y="41104"/>
                  <a:pt x="744" y="41146"/>
                  <a:pt x="662" y="41161"/>
                </a:cubicBezTo>
                <a:cubicBezTo>
                  <a:pt x="543" y="41182"/>
                  <a:pt x="512" y="41244"/>
                  <a:pt x="502" y="41290"/>
                </a:cubicBezTo>
                <a:cubicBezTo>
                  <a:pt x="491" y="41394"/>
                  <a:pt x="605" y="41476"/>
                  <a:pt x="703" y="41523"/>
                </a:cubicBezTo>
                <a:cubicBezTo>
                  <a:pt x="734" y="41538"/>
                  <a:pt x="765" y="41554"/>
                  <a:pt x="796" y="41564"/>
                </a:cubicBezTo>
                <a:cubicBezTo>
                  <a:pt x="803" y="41562"/>
                  <a:pt x="811" y="41561"/>
                  <a:pt x="817" y="41561"/>
                </a:cubicBezTo>
                <a:cubicBezTo>
                  <a:pt x="883" y="41561"/>
                  <a:pt x="902" y="41669"/>
                  <a:pt x="827" y="41688"/>
                </a:cubicBezTo>
                <a:cubicBezTo>
                  <a:pt x="775" y="41853"/>
                  <a:pt x="781" y="41962"/>
                  <a:pt x="827" y="42044"/>
                </a:cubicBezTo>
                <a:cubicBezTo>
                  <a:pt x="873" y="42111"/>
                  <a:pt x="946" y="42153"/>
                  <a:pt x="1023" y="42163"/>
                </a:cubicBezTo>
                <a:cubicBezTo>
                  <a:pt x="1049" y="42168"/>
                  <a:pt x="1070" y="42168"/>
                  <a:pt x="1090" y="42168"/>
                </a:cubicBezTo>
                <a:cubicBezTo>
                  <a:pt x="1147" y="42168"/>
                  <a:pt x="1204" y="42158"/>
                  <a:pt x="1256" y="42142"/>
                </a:cubicBezTo>
                <a:cubicBezTo>
                  <a:pt x="1287" y="42132"/>
                  <a:pt x="1318" y="42127"/>
                  <a:pt x="1349" y="42122"/>
                </a:cubicBezTo>
                <a:cubicBezTo>
                  <a:pt x="1369" y="42122"/>
                  <a:pt x="1380" y="42122"/>
                  <a:pt x="1400" y="42158"/>
                </a:cubicBezTo>
                <a:cubicBezTo>
                  <a:pt x="1436" y="42215"/>
                  <a:pt x="1467" y="42282"/>
                  <a:pt x="1488" y="42349"/>
                </a:cubicBezTo>
                <a:cubicBezTo>
                  <a:pt x="1503" y="42390"/>
                  <a:pt x="1524" y="42447"/>
                  <a:pt x="1555" y="42540"/>
                </a:cubicBezTo>
                <a:cubicBezTo>
                  <a:pt x="1576" y="42597"/>
                  <a:pt x="1586" y="42664"/>
                  <a:pt x="1586" y="42726"/>
                </a:cubicBezTo>
                <a:cubicBezTo>
                  <a:pt x="1586" y="42855"/>
                  <a:pt x="1612" y="42922"/>
                  <a:pt x="1808" y="42989"/>
                </a:cubicBezTo>
                <a:cubicBezTo>
                  <a:pt x="1865" y="43010"/>
                  <a:pt x="1927" y="43025"/>
                  <a:pt x="1989" y="43025"/>
                </a:cubicBezTo>
                <a:cubicBezTo>
                  <a:pt x="2035" y="43025"/>
                  <a:pt x="2077" y="43020"/>
                  <a:pt x="2118" y="43010"/>
                </a:cubicBezTo>
                <a:lnTo>
                  <a:pt x="2139" y="43005"/>
                </a:lnTo>
                <a:cubicBezTo>
                  <a:pt x="2144" y="43015"/>
                  <a:pt x="2149" y="43025"/>
                  <a:pt x="2154" y="43036"/>
                </a:cubicBezTo>
                <a:cubicBezTo>
                  <a:pt x="2170" y="43082"/>
                  <a:pt x="2195" y="43129"/>
                  <a:pt x="2226" y="43170"/>
                </a:cubicBezTo>
                <a:cubicBezTo>
                  <a:pt x="2195" y="43196"/>
                  <a:pt x="2144" y="43242"/>
                  <a:pt x="2113" y="43268"/>
                </a:cubicBezTo>
                <a:cubicBezTo>
                  <a:pt x="2051" y="43325"/>
                  <a:pt x="1984" y="43371"/>
                  <a:pt x="1906" y="43397"/>
                </a:cubicBezTo>
                <a:cubicBezTo>
                  <a:pt x="1803" y="43438"/>
                  <a:pt x="1762" y="43480"/>
                  <a:pt x="1720" y="43650"/>
                </a:cubicBezTo>
                <a:cubicBezTo>
                  <a:pt x="1658" y="43893"/>
                  <a:pt x="1720" y="43981"/>
                  <a:pt x="1813" y="44094"/>
                </a:cubicBezTo>
                <a:cubicBezTo>
                  <a:pt x="1834" y="44115"/>
                  <a:pt x="1849" y="44130"/>
                  <a:pt x="1865" y="44156"/>
                </a:cubicBezTo>
                <a:cubicBezTo>
                  <a:pt x="1880" y="44177"/>
                  <a:pt x="1896" y="44203"/>
                  <a:pt x="1906" y="44228"/>
                </a:cubicBezTo>
                <a:cubicBezTo>
                  <a:pt x="1936" y="44302"/>
                  <a:pt x="2008" y="44353"/>
                  <a:pt x="2086" y="44353"/>
                </a:cubicBezTo>
                <a:cubicBezTo>
                  <a:pt x="2090" y="44353"/>
                  <a:pt x="2094" y="44353"/>
                  <a:pt x="2097" y="44352"/>
                </a:cubicBezTo>
                <a:cubicBezTo>
                  <a:pt x="2164" y="44347"/>
                  <a:pt x="2226" y="44342"/>
                  <a:pt x="2294" y="44327"/>
                </a:cubicBezTo>
                <a:cubicBezTo>
                  <a:pt x="2325" y="44316"/>
                  <a:pt x="2355" y="44311"/>
                  <a:pt x="2386" y="44311"/>
                </a:cubicBezTo>
                <a:cubicBezTo>
                  <a:pt x="2547" y="44311"/>
                  <a:pt x="2634" y="44425"/>
                  <a:pt x="2722" y="44611"/>
                </a:cubicBezTo>
                <a:cubicBezTo>
                  <a:pt x="2753" y="44667"/>
                  <a:pt x="2794" y="44724"/>
                  <a:pt x="2841" y="44771"/>
                </a:cubicBezTo>
                <a:cubicBezTo>
                  <a:pt x="2903" y="44843"/>
                  <a:pt x="2924" y="44864"/>
                  <a:pt x="2856" y="44993"/>
                </a:cubicBezTo>
                <a:cubicBezTo>
                  <a:pt x="2727" y="45251"/>
                  <a:pt x="2665" y="45395"/>
                  <a:pt x="2794" y="45612"/>
                </a:cubicBezTo>
                <a:cubicBezTo>
                  <a:pt x="2810" y="45633"/>
                  <a:pt x="2825" y="45654"/>
                  <a:pt x="2846" y="45674"/>
                </a:cubicBezTo>
                <a:lnTo>
                  <a:pt x="2846" y="45679"/>
                </a:lnTo>
                <a:lnTo>
                  <a:pt x="2887" y="45716"/>
                </a:lnTo>
                <a:lnTo>
                  <a:pt x="3001" y="45814"/>
                </a:lnTo>
                <a:lnTo>
                  <a:pt x="3001" y="45803"/>
                </a:lnTo>
                <a:cubicBezTo>
                  <a:pt x="3016" y="45814"/>
                  <a:pt x="3032" y="45829"/>
                  <a:pt x="3047" y="45845"/>
                </a:cubicBezTo>
                <a:cubicBezTo>
                  <a:pt x="3042" y="45855"/>
                  <a:pt x="3037" y="45865"/>
                  <a:pt x="3032" y="45871"/>
                </a:cubicBezTo>
                <a:lnTo>
                  <a:pt x="3022" y="45886"/>
                </a:lnTo>
                <a:cubicBezTo>
                  <a:pt x="2939" y="45984"/>
                  <a:pt x="2872" y="46072"/>
                  <a:pt x="2810" y="46072"/>
                </a:cubicBezTo>
                <a:cubicBezTo>
                  <a:pt x="2789" y="46072"/>
                  <a:pt x="2763" y="46062"/>
                  <a:pt x="2748" y="46051"/>
                </a:cubicBezTo>
                <a:cubicBezTo>
                  <a:pt x="2691" y="46015"/>
                  <a:pt x="2629" y="45994"/>
                  <a:pt x="2562" y="45994"/>
                </a:cubicBezTo>
                <a:cubicBezTo>
                  <a:pt x="2423" y="45994"/>
                  <a:pt x="2304" y="46093"/>
                  <a:pt x="2221" y="46289"/>
                </a:cubicBezTo>
                <a:cubicBezTo>
                  <a:pt x="2170" y="46408"/>
                  <a:pt x="2051" y="46449"/>
                  <a:pt x="1922" y="46495"/>
                </a:cubicBezTo>
                <a:cubicBezTo>
                  <a:pt x="1849" y="46516"/>
                  <a:pt x="1782" y="46547"/>
                  <a:pt x="1720" y="46588"/>
                </a:cubicBezTo>
                <a:cubicBezTo>
                  <a:pt x="1524" y="46723"/>
                  <a:pt x="1457" y="46981"/>
                  <a:pt x="1560" y="47198"/>
                </a:cubicBezTo>
                <a:lnTo>
                  <a:pt x="1581" y="47239"/>
                </a:lnTo>
                <a:cubicBezTo>
                  <a:pt x="1534" y="47260"/>
                  <a:pt x="1493" y="47285"/>
                  <a:pt x="1452" y="47322"/>
                </a:cubicBezTo>
                <a:cubicBezTo>
                  <a:pt x="1338" y="47409"/>
                  <a:pt x="1318" y="47451"/>
                  <a:pt x="1307" y="47549"/>
                </a:cubicBezTo>
                <a:cubicBezTo>
                  <a:pt x="1297" y="47621"/>
                  <a:pt x="1281" y="47688"/>
                  <a:pt x="1256" y="47760"/>
                </a:cubicBezTo>
                <a:cubicBezTo>
                  <a:pt x="1230" y="47833"/>
                  <a:pt x="1199" y="47910"/>
                  <a:pt x="1168" y="47983"/>
                </a:cubicBezTo>
                <a:cubicBezTo>
                  <a:pt x="1075" y="48199"/>
                  <a:pt x="977" y="48416"/>
                  <a:pt x="1096" y="48628"/>
                </a:cubicBezTo>
                <a:cubicBezTo>
                  <a:pt x="1152" y="48726"/>
                  <a:pt x="1199" y="48835"/>
                  <a:pt x="1235" y="48943"/>
                </a:cubicBezTo>
                <a:cubicBezTo>
                  <a:pt x="1297" y="49103"/>
                  <a:pt x="1354" y="49253"/>
                  <a:pt x="1447" y="49346"/>
                </a:cubicBezTo>
                <a:cubicBezTo>
                  <a:pt x="1478" y="49377"/>
                  <a:pt x="1509" y="49403"/>
                  <a:pt x="1540" y="49428"/>
                </a:cubicBezTo>
                <a:cubicBezTo>
                  <a:pt x="1648" y="49501"/>
                  <a:pt x="1715" y="49625"/>
                  <a:pt x="1715" y="49754"/>
                </a:cubicBezTo>
                <a:cubicBezTo>
                  <a:pt x="1751" y="50048"/>
                  <a:pt x="1870" y="50255"/>
                  <a:pt x="2092" y="50389"/>
                </a:cubicBezTo>
                <a:cubicBezTo>
                  <a:pt x="2139" y="50415"/>
                  <a:pt x="2185" y="50451"/>
                  <a:pt x="2221" y="50492"/>
                </a:cubicBezTo>
                <a:cubicBezTo>
                  <a:pt x="2304" y="50575"/>
                  <a:pt x="2397" y="50668"/>
                  <a:pt x="2557" y="50668"/>
                </a:cubicBezTo>
                <a:cubicBezTo>
                  <a:pt x="2578" y="50668"/>
                  <a:pt x="2598" y="50668"/>
                  <a:pt x="2619" y="50663"/>
                </a:cubicBezTo>
                <a:cubicBezTo>
                  <a:pt x="2670" y="50657"/>
                  <a:pt x="2717" y="50652"/>
                  <a:pt x="2763" y="50647"/>
                </a:cubicBezTo>
                <a:lnTo>
                  <a:pt x="2779" y="50647"/>
                </a:lnTo>
                <a:cubicBezTo>
                  <a:pt x="2784" y="50678"/>
                  <a:pt x="2784" y="50709"/>
                  <a:pt x="2784" y="50740"/>
                </a:cubicBezTo>
                <a:cubicBezTo>
                  <a:pt x="2784" y="50957"/>
                  <a:pt x="2991" y="51096"/>
                  <a:pt x="3306" y="51096"/>
                </a:cubicBezTo>
                <a:cubicBezTo>
                  <a:pt x="3409" y="51096"/>
                  <a:pt x="3497" y="51127"/>
                  <a:pt x="3528" y="51174"/>
                </a:cubicBezTo>
                <a:cubicBezTo>
                  <a:pt x="3548" y="51215"/>
                  <a:pt x="3548" y="51267"/>
                  <a:pt x="3522" y="51303"/>
                </a:cubicBezTo>
                <a:cubicBezTo>
                  <a:pt x="3486" y="51411"/>
                  <a:pt x="3471" y="51525"/>
                  <a:pt x="3481" y="51638"/>
                </a:cubicBezTo>
                <a:cubicBezTo>
                  <a:pt x="3486" y="51793"/>
                  <a:pt x="3481" y="51876"/>
                  <a:pt x="3393" y="51928"/>
                </a:cubicBezTo>
                <a:cubicBezTo>
                  <a:pt x="3352" y="51953"/>
                  <a:pt x="3311" y="51974"/>
                  <a:pt x="3280" y="51990"/>
                </a:cubicBezTo>
                <a:cubicBezTo>
                  <a:pt x="3120" y="52072"/>
                  <a:pt x="3022" y="52124"/>
                  <a:pt x="2985" y="52356"/>
                </a:cubicBezTo>
                <a:cubicBezTo>
                  <a:pt x="2980" y="52408"/>
                  <a:pt x="2975" y="52454"/>
                  <a:pt x="2970" y="52496"/>
                </a:cubicBezTo>
                <a:cubicBezTo>
                  <a:pt x="2960" y="52635"/>
                  <a:pt x="2954" y="52697"/>
                  <a:pt x="2841" y="52805"/>
                </a:cubicBezTo>
                <a:cubicBezTo>
                  <a:pt x="2676" y="52971"/>
                  <a:pt x="2557" y="53120"/>
                  <a:pt x="2521" y="53317"/>
                </a:cubicBezTo>
                <a:cubicBezTo>
                  <a:pt x="2505" y="53368"/>
                  <a:pt x="2490" y="53420"/>
                  <a:pt x="2469" y="53466"/>
                </a:cubicBezTo>
                <a:cubicBezTo>
                  <a:pt x="2443" y="53518"/>
                  <a:pt x="2428" y="53575"/>
                  <a:pt x="2412" y="53626"/>
                </a:cubicBezTo>
                <a:lnTo>
                  <a:pt x="2361" y="53849"/>
                </a:lnTo>
                <a:lnTo>
                  <a:pt x="2361" y="53849"/>
                </a:lnTo>
                <a:lnTo>
                  <a:pt x="2490" y="53761"/>
                </a:lnTo>
                <a:cubicBezTo>
                  <a:pt x="2490" y="53781"/>
                  <a:pt x="2495" y="53807"/>
                  <a:pt x="2505" y="53833"/>
                </a:cubicBezTo>
                <a:cubicBezTo>
                  <a:pt x="2559" y="53975"/>
                  <a:pt x="2566" y="54362"/>
                  <a:pt x="2758" y="54362"/>
                </a:cubicBezTo>
                <a:cubicBezTo>
                  <a:pt x="2789" y="54362"/>
                  <a:pt x="2825" y="54352"/>
                  <a:pt x="2867" y="54329"/>
                </a:cubicBezTo>
                <a:cubicBezTo>
                  <a:pt x="2937" y="54290"/>
                  <a:pt x="2991" y="54275"/>
                  <a:pt x="3034" y="54275"/>
                </a:cubicBezTo>
                <a:cubicBezTo>
                  <a:pt x="3176" y="54275"/>
                  <a:pt x="3197" y="54442"/>
                  <a:pt x="3300" y="54494"/>
                </a:cubicBezTo>
                <a:cubicBezTo>
                  <a:pt x="3435" y="54561"/>
                  <a:pt x="3765" y="54695"/>
                  <a:pt x="3698" y="54861"/>
                </a:cubicBezTo>
                <a:cubicBezTo>
                  <a:pt x="3631" y="55026"/>
                  <a:pt x="3734" y="55160"/>
                  <a:pt x="3863" y="55227"/>
                </a:cubicBezTo>
                <a:cubicBezTo>
                  <a:pt x="3998" y="55294"/>
                  <a:pt x="3967" y="55325"/>
                  <a:pt x="3863" y="55423"/>
                </a:cubicBezTo>
                <a:cubicBezTo>
                  <a:pt x="3765" y="55522"/>
                  <a:pt x="3832" y="55625"/>
                  <a:pt x="3998" y="55821"/>
                </a:cubicBezTo>
                <a:cubicBezTo>
                  <a:pt x="4163" y="56022"/>
                  <a:pt x="4462" y="56224"/>
                  <a:pt x="4462" y="56420"/>
                </a:cubicBezTo>
                <a:cubicBezTo>
                  <a:pt x="4462" y="56597"/>
                  <a:pt x="4538" y="56799"/>
                  <a:pt x="4669" y="56799"/>
                </a:cubicBezTo>
                <a:cubicBezTo>
                  <a:pt x="4687" y="56799"/>
                  <a:pt x="4706" y="56795"/>
                  <a:pt x="4726" y="56787"/>
                </a:cubicBezTo>
                <a:cubicBezTo>
                  <a:pt x="4757" y="56775"/>
                  <a:pt x="4776" y="56769"/>
                  <a:pt x="4788" y="56769"/>
                </a:cubicBezTo>
                <a:cubicBezTo>
                  <a:pt x="4839" y="56769"/>
                  <a:pt x="4720" y="56885"/>
                  <a:pt x="4695" y="57050"/>
                </a:cubicBezTo>
                <a:cubicBezTo>
                  <a:pt x="4664" y="57251"/>
                  <a:pt x="4762" y="57319"/>
                  <a:pt x="4994" y="57350"/>
                </a:cubicBezTo>
                <a:cubicBezTo>
                  <a:pt x="5232" y="57386"/>
                  <a:pt x="5196" y="57515"/>
                  <a:pt x="5325" y="57515"/>
                </a:cubicBezTo>
                <a:cubicBezTo>
                  <a:pt x="5459" y="57515"/>
                  <a:pt x="5624" y="57282"/>
                  <a:pt x="5593" y="57153"/>
                </a:cubicBezTo>
                <a:cubicBezTo>
                  <a:pt x="5557" y="57019"/>
                  <a:pt x="5392" y="56885"/>
                  <a:pt x="5526" y="56854"/>
                </a:cubicBezTo>
                <a:cubicBezTo>
                  <a:pt x="5618" y="56829"/>
                  <a:pt x="5770" y="56775"/>
                  <a:pt x="5910" y="56775"/>
                </a:cubicBezTo>
                <a:cubicBezTo>
                  <a:pt x="5975" y="56775"/>
                  <a:pt x="6037" y="56787"/>
                  <a:pt x="6089" y="56818"/>
                </a:cubicBezTo>
                <a:cubicBezTo>
                  <a:pt x="6259" y="56921"/>
                  <a:pt x="6492" y="56854"/>
                  <a:pt x="6590" y="57086"/>
                </a:cubicBezTo>
                <a:cubicBezTo>
                  <a:pt x="6688" y="57319"/>
                  <a:pt x="6688" y="57417"/>
                  <a:pt x="6755" y="57618"/>
                </a:cubicBezTo>
                <a:cubicBezTo>
                  <a:pt x="6790" y="57720"/>
                  <a:pt x="6870" y="57769"/>
                  <a:pt x="6938" y="57769"/>
                </a:cubicBezTo>
                <a:cubicBezTo>
                  <a:pt x="7001" y="57769"/>
                  <a:pt x="7054" y="57728"/>
                  <a:pt x="7054" y="57649"/>
                </a:cubicBezTo>
                <a:cubicBezTo>
                  <a:pt x="7054" y="57571"/>
                  <a:pt x="7085" y="57536"/>
                  <a:pt x="7134" y="57536"/>
                </a:cubicBezTo>
                <a:cubicBezTo>
                  <a:pt x="7189" y="57536"/>
                  <a:pt x="7267" y="57578"/>
                  <a:pt x="7354" y="57649"/>
                </a:cubicBezTo>
                <a:cubicBezTo>
                  <a:pt x="7484" y="57755"/>
                  <a:pt x="7759" y="57880"/>
                  <a:pt x="7951" y="57880"/>
                </a:cubicBezTo>
                <a:cubicBezTo>
                  <a:pt x="8002" y="57880"/>
                  <a:pt x="8047" y="57871"/>
                  <a:pt x="8082" y="57850"/>
                </a:cubicBezTo>
                <a:cubicBezTo>
                  <a:pt x="8119" y="57827"/>
                  <a:pt x="8150" y="57819"/>
                  <a:pt x="8177" y="57819"/>
                </a:cubicBezTo>
                <a:cubicBezTo>
                  <a:pt x="8232" y="57819"/>
                  <a:pt x="8272" y="57851"/>
                  <a:pt x="8322" y="57851"/>
                </a:cubicBezTo>
                <a:cubicBezTo>
                  <a:pt x="8357" y="57851"/>
                  <a:pt x="8396" y="57836"/>
                  <a:pt x="8449" y="57783"/>
                </a:cubicBezTo>
                <a:cubicBezTo>
                  <a:pt x="8516" y="57721"/>
                  <a:pt x="8573" y="57654"/>
                  <a:pt x="8629" y="57592"/>
                </a:cubicBezTo>
                <a:lnTo>
                  <a:pt x="8645" y="57711"/>
                </a:lnTo>
                <a:lnTo>
                  <a:pt x="8774" y="57566"/>
                </a:lnTo>
                <a:cubicBezTo>
                  <a:pt x="8800" y="57535"/>
                  <a:pt x="8820" y="57510"/>
                  <a:pt x="8831" y="57494"/>
                </a:cubicBezTo>
                <a:cubicBezTo>
                  <a:pt x="8939" y="57458"/>
                  <a:pt x="9048" y="57432"/>
                  <a:pt x="9161" y="57422"/>
                </a:cubicBezTo>
                <a:cubicBezTo>
                  <a:pt x="9172" y="57422"/>
                  <a:pt x="9182" y="57422"/>
                  <a:pt x="9197" y="57427"/>
                </a:cubicBezTo>
                <a:cubicBezTo>
                  <a:pt x="9254" y="57458"/>
                  <a:pt x="9321" y="57479"/>
                  <a:pt x="9389" y="57479"/>
                </a:cubicBezTo>
                <a:cubicBezTo>
                  <a:pt x="9523" y="57494"/>
                  <a:pt x="9580" y="57510"/>
                  <a:pt x="9590" y="57566"/>
                </a:cubicBezTo>
                <a:cubicBezTo>
                  <a:pt x="9595" y="57623"/>
                  <a:pt x="9600" y="57675"/>
                  <a:pt x="9595" y="57732"/>
                </a:cubicBezTo>
                <a:cubicBezTo>
                  <a:pt x="9590" y="57871"/>
                  <a:pt x="9585" y="58036"/>
                  <a:pt x="9760" y="58155"/>
                </a:cubicBezTo>
                <a:cubicBezTo>
                  <a:pt x="9822" y="58202"/>
                  <a:pt x="9879" y="58243"/>
                  <a:pt x="9931" y="58295"/>
                </a:cubicBezTo>
                <a:cubicBezTo>
                  <a:pt x="10024" y="58372"/>
                  <a:pt x="10086" y="58434"/>
                  <a:pt x="10163" y="58434"/>
                </a:cubicBezTo>
                <a:cubicBezTo>
                  <a:pt x="10215" y="58434"/>
                  <a:pt x="10256" y="58408"/>
                  <a:pt x="10282" y="58367"/>
                </a:cubicBezTo>
                <a:cubicBezTo>
                  <a:pt x="10287" y="58356"/>
                  <a:pt x="10302" y="58346"/>
                  <a:pt x="10318" y="58346"/>
                </a:cubicBezTo>
                <a:cubicBezTo>
                  <a:pt x="10333" y="58346"/>
                  <a:pt x="10349" y="58362"/>
                  <a:pt x="10359" y="58382"/>
                </a:cubicBezTo>
                <a:cubicBezTo>
                  <a:pt x="10380" y="58439"/>
                  <a:pt x="10540" y="58770"/>
                  <a:pt x="10757" y="58770"/>
                </a:cubicBezTo>
                <a:cubicBezTo>
                  <a:pt x="10809" y="58770"/>
                  <a:pt x="10855" y="58754"/>
                  <a:pt x="10896" y="58718"/>
                </a:cubicBezTo>
                <a:cubicBezTo>
                  <a:pt x="10927" y="58692"/>
                  <a:pt x="10958" y="58671"/>
                  <a:pt x="10994" y="58646"/>
                </a:cubicBezTo>
                <a:cubicBezTo>
                  <a:pt x="10994" y="58646"/>
                  <a:pt x="11010" y="58656"/>
                  <a:pt x="11025" y="58666"/>
                </a:cubicBezTo>
                <a:cubicBezTo>
                  <a:pt x="11041" y="58671"/>
                  <a:pt x="11072" y="58687"/>
                  <a:pt x="11108" y="58702"/>
                </a:cubicBezTo>
                <a:cubicBezTo>
                  <a:pt x="11144" y="58718"/>
                  <a:pt x="11185" y="58723"/>
                  <a:pt x="11227" y="58723"/>
                </a:cubicBezTo>
                <a:cubicBezTo>
                  <a:pt x="11320" y="58718"/>
                  <a:pt x="11413" y="58682"/>
                  <a:pt x="11485" y="58620"/>
                </a:cubicBezTo>
                <a:cubicBezTo>
                  <a:pt x="11516" y="58599"/>
                  <a:pt x="11547" y="58579"/>
                  <a:pt x="11578" y="58563"/>
                </a:cubicBezTo>
                <a:lnTo>
                  <a:pt x="11583" y="58563"/>
                </a:lnTo>
                <a:cubicBezTo>
                  <a:pt x="11593" y="58579"/>
                  <a:pt x="11604" y="58589"/>
                  <a:pt x="11614" y="58604"/>
                </a:cubicBezTo>
                <a:cubicBezTo>
                  <a:pt x="11661" y="58677"/>
                  <a:pt x="11723" y="58733"/>
                  <a:pt x="11800" y="58770"/>
                </a:cubicBezTo>
                <a:cubicBezTo>
                  <a:pt x="11821" y="58775"/>
                  <a:pt x="11836" y="58785"/>
                  <a:pt x="11852" y="58790"/>
                </a:cubicBezTo>
                <a:cubicBezTo>
                  <a:pt x="11924" y="58826"/>
                  <a:pt x="12001" y="58847"/>
                  <a:pt x="12079" y="58852"/>
                </a:cubicBezTo>
                <a:cubicBezTo>
                  <a:pt x="12172" y="58847"/>
                  <a:pt x="12254" y="58816"/>
                  <a:pt x="12322" y="58754"/>
                </a:cubicBezTo>
                <a:cubicBezTo>
                  <a:pt x="12352" y="58723"/>
                  <a:pt x="12399" y="58697"/>
                  <a:pt x="12445" y="58692"/>
                </a:cubicBezTo>
                <a:cubicBezTo>
                  <a:pt x="12482" y="58692"/>
                  <a:pt x="12528" y="58723"/>
                  <a:pt x="12611" y="58790"/>
                </a:cubicBezTo>
                <a:cubicBezTo>
                  <a:pt x="12724" y="58868"/>
                  <a:pt x="12843" y="58940"/>
                  <a:pt x="12972" y="58992"/>
                </a:cubicBezTo>
                <a:cubicBezTo>
                  <a:pt x="13055" y="59028"/>
                  <a:pt x="13132" y="59074"/>
                  <a:pt x="13210" y="59121"/>
                </a:cubicBezTo>
                <a:cubicBezTo>
                  <a:pt x="13230" y="59136"/>
                  <a:pt x="13246" y="59152"/>
                  <a:pt x="13266" y="59167"/>
                </a:cubicBezTo>
                <a:cubicBezTo>
                  <a:pt x="13390" y="59265"/>
                  <a:pt x="13525" y="59374"/>
                  <a:pt x="13726" y="59374"/>
                </a:cubicBezTo>
                <a:cubicBezTo>
                  <a:pt x="13819" y="59374"/>
                  <a:pt x="13958" y="59467"/>
                  <a:pt x="14067" y="59560"/>
                </a:cubicBezTo>
                <a:lnTo>
                  <a:pt x="14031" y="59601"/>
                </a:lnTo>
                <a:cubicBezTo>
                  <a:pt x="13860" y="59792"/>
                  <a:pt x="13623" y="60071"/>
                  <a:pt x="13545" y="60283"/>
                </a:cubicBezTo>
                <a:cubicBezTo>
                  <a:pt x="13514" y="60370"/>
                  <a:pt x="13489" y="60458"/>
                  <a:pt x="13468" y="60546"/>
                </a:cubicBezTo>
                <a:cubicBezTo>
                  <a:pt x="13416" y="60747"/>
                  <a:pt x="13354" y="60990"/>
                  <a:pt x="13235" y="61026"/>
                </a:cubicBezTo>
                <a:cubicBezTo>
                  <a:pt x="12988" y="61098"/>
                  <a:pt x="12874" y="61171"/>
                  <a:pt x="12729" y="61351"/>
                </a:cubicBezTo>
                <a:cubicBezTo>
                  <a:pt x="12631" y="61486"/>
                  <a:pt x="12549" y="61625"/>
                  <a:pt x="12476" y="61770"/>
                </a:cubicBezTo>
                <a:cubicBezTo>
                  <a:pt x="12445" y="61832"/>
                  <a:pt x="12414" y="61899"/>
                  <a:pt x="12394" y="61925"/>
                </a:cubicBezTo>
                <a:cubicBezTo>
                  <a:pt x="12260" y="62090"/>
                  <a:pt x="12110" y="62234"/>
                  <a:pt x="11945" y="62369"/>
                </a:cubicBezTo>
                <a:cubicBezTo>
                  <a:pt x="11754" y="62524"/>
                  <a:pt x="11480" y="62916"/>
                  <a:pt x="11480" y="63303"/>
                </a:cubicBezTo>
                <a:cubicBezTo>
                  <a:pt x="11480" y="63629"/>
                  <a:pt x="11397" y="63846"/>
                  <a:pt x="11211" y="63995"/>
                </a:cubicBezTo>
                <a:cubicBezTo>
                  <a:pt x="11056" y="64124"/>
                  <a:pt x="11062" y="64284"/>
                  <a:pt x="11067" y="64419"/>
                </a:cubicBezTo>
                <a:cubicBezTo>
                  <a:pt x="11072" y="64491"/>
                  <a:pt x="11067" y="64568"/>
                  <a:pt x="11051" y="64641"/>
                </a:cubicBezTo>
                <a:cubicBezTo>
                  <a:pt x="11020" y="64801"/>
                  <a:pt x="11010" y="64961"/>
                  <a:pt x="11010" y="65126"/>
                </a:cubicBezTo>
                <a:cubicBezTo>
                  <a:pt x="11005" y="65317"/>
                  <a:pt x="10994" y="65637"/>
                  <a:pt x="10948" y="65689"/>
                </a:cubicBezTo>
                <a:lnTo>
                  <a:pt x="10932" y="65699"/>
                </a:lnTo>
                <a:cubicBezTo>
                  <a:pt x="10767" y="65803"/>
                  <a:pt x="10654" y="65973"/>
                  <a:pt x="10617" y="66169"/>
                </a:cubicBezTo>
                <a:cubicBezTo>
                  <a:pt x="10576" y="66319"/>
                  <a:pt x="10504" y="66464"/>
                  <a:pt x="10411" y="66593"/>
                </a:cubicBezTo>
                <a:cubicBezTo>
                  <a:pt x="10370" y="66665"/>
                  <a:pt x="10318" y="66748"/>
                  <a:pt x="10261" y="66846"/>
                </a:cubicBezTo>
                <a:cubicBezTo>
                  <a:pt x="10189" y="66970"/>
                  <a:pt x="10132" y="67099"/>
                  <a:pt x="10080" y="67233"/>
                </a:cubicBezTo>
                <a:cubicBezTo>
                  <a:pt x="10055" y="67316"/>
                  <a:pt x="10013" y="67393"/>
                  <a:pt x="9967" y="67465"/>
                </a:cubicBezTo>
                <a:cubicBezTo>
                  <a:pt x="9812" y="67703"/>
                  <a:pt x="9760" y="67992"/>
                  <a:pt x="9817" y="68266"/>
                </a:cubicBezTo>
                <a:cubicBezTo>
                  <a:pt x="9869" y="68472"/>
                  <a:pt x="9957" y="68668"/>
                  <a:pt x="10070" y="68849"/>
                </a:cubicBezTo>
                <a:cubicBezTo>
                  <a:pt x="10091" y="68891"/>
                  <a:pt x="10111" y="68922"/>
                  <a:pt x="10127" y="68952"/>
                </a:cubicBezTo>
                <a:cubicBezTo>
                  <a:pt x="10179" y="69056"/>
                  <a:pt x="10148" y="69180"/>
                  <a:pt x="10044" y="69283"/>
                </a:cubicBezTo>
                <a:cubicBezTo>
                  <a:pt x="9905" y="69412"/>
                  <a:pt x="9833" y="69598"/>
                  <a:pt x="9843" y="69789"/>
                </a:cubicBezTo>
                <a:cubicBezTo>
                  <a:pt x="9786" y="69866"/>
                  <a:pt x="9657" y="70078"/>
                  <a:pt x="9724" y="70300"/>
                </a:cubicBezTo>
                <a:cubicBezTo>
                  <a:pt x="9765" y="70460"/>
                  <a:pt x="9765" y="70460"/>
                  <a:pt x="9678" y="70589"/>
                </a:cubicBezTo>
                <a:cubicBezTo>
                  <a:pt x="9667" y="70610"/>
                  <a:pt x="9652" y="70631"/>
                  <a:pt x="9631" y="70657"/>
                </a:cubicBezTo>
                <a:cubicBezTo>
                  <a:pt x="9502" y="70832"/>
                  <a:pt x="9471" y="71070"/>
                  <a:pt x="9559" y="71271"/>
                </a:cubicBezTo>
                <a:cubicBezTo>
                  <a:pt x="9595" y="71359"/>
                  <a:pt x="9585" y="71374"/>
                  <a:pt x="9528" y="71478"/>
                </a:cubicBezTo>
                <a:cubicBezTo>
                  <a:pt x="9507" y="71509"/>
                  <a:pt x="9487" y="71550"/>
                  <a:pt x="9461" y="71596"/>
                </a:cubicBezTo>
                <a:cubicBezTo>
                  <a:pt x="9389" y="71746"/>
                  <a:pt x="9316" y="72046"/>
                  <a:pt x="9683" y="72366"/>
                </a:cubicBezTo>
                <a:cubicBezTo>
                  <a:pt x="9802" y="72459"/>
                  <a:pt x="9869" y="72598"/>
                  <a:pt x="9869" y="72748"/>
                </a:cubicBezTo>
                <a:cubicBezTo>
                  <a:pt x="9874" y="72784"/>
                  <a:pt x="9879" y="72820"/>
                  <a:pt x="9889" y="72856"/>
                </a:cubicBezTo>
                <a:cubicBezTo>
                  <a:pt x="9931" y="72965"/>
                  <a:pt x="10034" y="73037"/>
                  <a:pt x="10153" y="73037"/>
                </a:cubicBezTo>
                <a:cubicBezTo>
                  <a:pt x="10256" y="73032"/>
                  <a:pt x="10354" y="72975"/>
                  <a:pt x="10411" y="72882"/>
                </a:cubicBezTo>
                <a:cubicBezTo>
                  <a:pt x="10437" y="72836"/>
                  <a:pt x="10473" y="72794"/>
                  <a:pt x="10514" y="72763"/>
                </a:cubicBezTo>
                <a:lnTo>
                  <a:pt x="10514" y="72763"/>
                </a:lnTo>
                <a:cubicBezTo>
                  <a:pt x="10494" y="72810"/>
                  <a:pt x="10468" y="72856"/>
                  <a:pt x="10426" y="72898"/>
                </a:cubicBezTo>
                <a:cubicBezTo>
                  <a:pt x="10390" y="72949"/>
                  <a:pt x="10354" y="73001"/>
                  <a:pt x="10323" y="73058"/>
                </a:cubicBezTo>
                <a:cubicBezTo>
                  <a:pt x="10287" y="73130"/>
                  <a:pt x="10292" y="73213"/>
                  <a:pt x="10339" y="73275"/>
                </a:cubicBezTo>
                <a:cubicBezTo>
                  <a:pt x="10403" y="73373"/>
                  <a:pt x="10510" y="73430"/>
                  <a:pt x="10628" y="73430"/>
                </a:cubicBezTo>
                <a:cubicBezTo>
                  <a:pt x="10633" y="73430"/>
                  <a:pt x="10638" y="73430"/>
                  <a:pt x="10643" y="73429"/>
                </a:cubicBezTo>
                <a:cubicBezTo>
                  <a:pt x="10721" y="73429"/>
                  <a:pt x="10798" y="73409"/>
                  <a:pt x="10871" y="73378"/>
                </a:cubicBezTo>
                <a:cubicBezTo>
                  <a:pt x="10989" y="73326"/>
                  <a:pt x="11144" y="73233"/>
                  <a:pt x="11294" y="73151"/>
                </a:cubicBezTo>
                <a:cubicBezTo>
                  <a:pt x="11485" y="73037"/>
                  <a:pt x="11754" y="72887"/>
                  <a:pt x="11831" y="72887"/>
                </a:cubicBezTo>
                <a:cubicBezTo>
                  <a:pt x="11852" y="72898"/>
                  <a:pt x="11883" y="73001"/>
                  <a:pt x="11893" y="73047"/>
                </a:cubicBezTo>
                <a:cubicBezTo>
                  <a:pt x="11924" y="73161"/>
                  <a:pt x="11960" y="73290"/>
                  <a:pt x="12074" y="73316"/>
                </a:cubicBezTo>
                <a:cubicBezTo>
                  <a:pt x="12136" y="73327"/>
                  <a:pt x="12198" y="73333"/>
                  <a:pt x="12260" y="73333"/>
                </a:cubicBezTo>
                <a:cubicBezTo>
                  <a:pt x="12280" y="73333"/>
                  <a:pt x="12301" y="73333"/>
                  <a:pt x="12322" y="73331"/>
                </a:cubicBezTo>
                <a:cubicBezTo>
                  <a:pt x="12461" y="73331"/>
                  <a:pt x="13158" y="73321"/>
                  <a:pt x="13421" y="73058"/>
                </a:cubicBezTo>
                <a:cubicBezTo>
                  <a:pt x="13597" y="72882"/>
                  <a:pt x="14041" y="72665"/>
                  <a:pt x="14315" y="72665"/>
                </a:cubicBezTo>
                <a:cubicBezTo>
                  <a:pt x="14397" y="72665"/>
                  <a:pt x="14454" y="72691"/>
                  <a:pt x="14470" y="72732"/>
                </a:cubicBezTo>
                <a:cubicBezTo>
                  <a:pt x="14625" y="73099"/>
                  <a:pt x="14929" y="73140"/>
                  <a:pt x="15151" y="73140"/>
                </a:cubicBezTo>
                <a:cubicBezTo>
                  <a:pt x="15322" y="73135"/>
                  <a:pt x="15497" y="73120"/>
                  <a:pt x="15668" y="73083"/>
                </a:cubicBezTo>
                <a:lnTo>
                  <a:pt x="15755" y="73068"/>
                </a:lnTo>
                <a:lnTo>
                  <a:pt x="15735" y="72975"/>
                </a:lnTo>
                <a:cubicBezTo>
                  <a:pt x="15709" y="72836"/>
                  <a:pt x="15786" y="72696"/>
                  <a:pt x="15921" y="72645"/>
                </a:cubicBezTo>
                <a:cubicBezTo>
                  <a:pt x="15967" y="72624"/>
                  <a:pt x="16019" y="72614"/>
                  <a:pt x="16070" y="72614"/>
                </a:cubicBezTo>
                <a:cubicBezTo>
                  <a:pt x="16179" y="72614"/>
                  <a:pt x="16282" y="72660"/>
                  <a:pt x="16360" y="72743"/>
                </a:cubicBezTo>
                <a:lnTo>
                  <a:pt x="16360" y="72820"/>
                </a:lnTo>
                <a:lnTo>
                  <a:pt x="16453" y="72820"/>
                </a:lnTo>
                <a:cubicBezTo>
                  <a:pt x="16623" y="72815"/>
                  <a:pt x="16762" y="72681"/>
                  <a:pt x="16778" y="72510"/>
                </a:cubicBezTo>
                <a:cubicBezTo>
                  <a:pt x="16788" y="72459"/>
                  <a:pt x="16809" y="72407"/>
                  <a:pt x="16840" y="72361"/>
                </a:cubicBezTo>
                <a:cubicBezTo>
                  <a:pt x="16886" y="72304"/>
                  <a:pt x="16907" y="72226"/>
                  <a:pt x="16891" y="72149"/>
                </a:cubicBezTo>
                <a:cubicBezTo>
                  <a:pt x="16871" y="72077"/>
                  <a:pt x="16798" y="72015"/>
                  <a:pt x="16659" y="71953"/>
                </a:cubicBezTo>
                <a:cubicBezTo>
                  <a:pt x="16582" y="71911"/>
                  <a:pt x="16499" y="71891"/>
                  <a:pt x="16411" y="71886"/>
                </a:cubicBezTo>
                <a:cubicBezTo>
                  <a:pt x="16308" y="71891"/>
                  <a:pt x="16215" y="71947"/>
                  <a:pt x="16163" y="72035"/>
                </a:cubicBezTo>
                <a:cubicBezTo>
                  <a:pt x="16143" y="72071"/>
                  <a:pt x="16112" y="72102"/>
                  <a:pt x="16076" y="72123"/>
                </a:cubicBezTo>
                <a:cubicBezTo>
                  <a:pt x="15998" y="72170"/>
                  <a:pt x="15915" y="72190"/>
                  <a:pt x="15828" y="72190"/>
                </a:cubicBezTo>
                <a:cubicBezTo>
                  <a:pt x="15822" y="72190"/>
                  <a:pt x="15816" y="72191"/>
                  <a:pt x="15810" y="72191"/>
                </a:cubicBezTo>
                <a:cubicBezTo>
                  <a:pt x="15714" y="72191"/>
                  <a:pt x="15623" y="72150"/>
                  <a:pt x="15559" y="72077"/>
                </a:cubicBezTo>
                <a:cubicBezTo>
                  <a:pt x="15497" y="71994"/>
                  <a:pt x="15477" y="71891"/>
                  <a:pt x="15508" y="71787"/>
                </a:cubicBezTo>
                <a:cubicBezTo>
                  <a:pt x="15518" y="71720"/>
                  <a:pt x="15564" y="71653"/>
                  <a:pt x="15626" y="71617"/>
                </a:cubicBezTo>
                <a:cubicBezTo>
                  <a:pt x="15807" y="71545"/>
                  <a:pt x="15838" y="71364"/>
                  <a:pt x="15864" y="71235"/>
                </a:cubicBezTo>
                <a:cubicBezTo>
                  <a:pt x="15869" y="71209"/>
                  <a:pt x="15869" y="71183"/>
                  <a:pt x="15879" y="71157"/>
                </a:cubicBezTo>
                <a:cubicBezTo>
                  <a:pt x="15941" y="71132"/>
                  <a:pt x="16008" y="71111"/>
                  <a:pt x="16076" y="71101"/>
                </a:cubicBezTo>
                <a:cubicBezTo>
                  <a:pt x="16205" y="71085"/>
                  <a:pt x="16323" y="71044"/>
                  <a:pt x="16437" y="70977"/>
                </a:cubicBezTo>
                <a:cubicBezTo>
                  <a:pt x="16473" y="70951"/>
                  <a:pt x="16520" y="70930"/>
                  <a:pt x="16566" y="70925"/>
                </a:cubicBezTo>
                <a:cubicBezTo>
                  <a:pt x="16628" y="70925"/>
                  <a:pt x="16654" y="71013"/>
                  <a:pt x="16664" y="71085"/>
                </a:cubicBezTo>
                <a:cubicBezTo>
                  <a:pt x="16685" y="71230"/>
                  <a:pt x="16773" y="71276"/>
                  <a:pt x="16845" y="71276"/>
                </a:cubicBezTo>
                <a:cubicBezTo>
                  <a:pt x="16948" y="71276"/>
                  <a:pt x="17052" y="71178"/>
                  <a:pt x="17093" y="71023"/>
                </a:cubicBezTo>
                <a:cubicBezTo>
                  <a:pt x="17330" y="71116"/>
                  <a:pt x="17511" y="71230"/>
                  <a:pt x="17511" y="71281"/>
                </a:cubicBezTo>
                <a:cubicBezTo>
                  <a:pt x="17459" y="71348"/>
                  <a:pt x="17392" y="71400"/>
                  <a:pt x="17315" y="71431"/>
                </a:cubicBezTo>
                <a:cubicBezTo>
                  <a:pt x="17222" y="71478"/>
                  <a:pt x="17113" y="71529"/>
                  <a:pt x="17067" y="71669"/>
                </a:cubicBezTo>
                <a:cubicBezTo>
                  <a:pt x="17041" y="71736"/>
                  <a:pt x="17052" y="71808"/>
                  <a:pt x="17093" y="71870"/>
                </a:cubicBezTo>
                <a:cubicBezTo>
                  <a:pt x="17181" y="71989"/>
                  <a:pt x="17382" y="71999"/>
                  <a:pt x="17444" y="71999"/>
                </a:cubicBezTo>
                <a:cubicBezTo>
                  <a:pt x="17485" y="71999"/>
                  <a:pt x="17532" y="71994"/>
                  <a:pt x="17573" y="71984"/>
                </a:cubicBezTo>
                <a:lnTo>
                  <a:pt x="17589" y="71984"/>
                </a:lnTo>
                <a:cubicBezTo>
                  <a:pt x="17640" y="71994"/>
                  <a:pt x="17687" y="72015"/>
                  <a:pt x="17728" y="72046"/>
                </a:cubicBezTo>
                <a:cubicBezTo>
                  <a:pt x="17785" y="72087"/>
                  <a:pt x="17847" y="72113"/>
                  <a:pt x="17914" y="72123"/>
                </a:cubicBezTo>
                <a:cubicBezTo>
                  <a:pt x="17981" y="72123"/>
                  <a:pt x="18038" y="72087"/>
                  <a:pt x="18058" y="72025"/>
                </a:cubicBezTo>
                <a:cubicBezTo>
                  <a:pt x="18100" y="71932"/>
                  <a:pt x="18058" y="71793"/>
                  <a:pt x="17960" y="71689"/>
                </a:cubicBezTo>
                <a:lnTo>
                  <a:pt x="17960" y="71689"/>
                </a:lnTo>
                <a:cubicBezTo>
                  <a:pt x="17996" y="71705"/>
                  <a:pt x="18033" y="71720"/>
                  <a:pt x="18069" y="71741"/>
                </a:cubicBezTo>
                <a:cubicBezTo>
                  <a:pt x="18317" y="71896"/>
                  <a:pt x="18317" y="71999"/>
                  <a:pt x="18291" y="72113"/>
                </a:cubicBezTo>
                <a:cubicBezTo>
                  <a:pt x="18275" y="72185"/>
                  <a:pt x="18296" y="72257"/>
                  <a:pt x="18337" y="72314"/>
                </a:cubicBezTo>
                <a:cubicBezTo>
                  <a:pt x="18390" y="72372"/>
                  <a:pt x="18466" y="72408"/>
                  <a:pt x="18544" y="72408"/>
                </a:cubicBezTo>
                <a:cubicBezTo>
                  <a:pt x="18549" y="72408"/>
                  <a:pt x="18554" y="72407"/>
                  <a:pt x="18559" y="72407"/>
                </a:cubicBezTo>
                <a:cubicBezTo>
                  <a:pt x="18668" y="72402"/>
                  <a:pt x="18771" y="72366"/>
                  <a:pt x="18859" y="72309"/>
                </a:cubicBezTo>
                <a:cubicBezTo>
                  <a:pt x="19045" y="72180"/>
                  <a:pt x="19262" y="72108"/>
                  <a:pt x="19484" y="72102"/>
                </a:cubicBezTo>
                <a:cubicBezTo>
                  <a:pt x="19540" y="72102"/>
                  <a:pt x="19597" y="72108"/>
                  <a:pt x="19654" y="72118"/>
                </a:cubicBezTo>
                <a:cubicBezTo>
                  <a:pt x="19969" y="72200"/>
                  <a:pt x="20274" y="72309"/>
                  <a:pt x="20563" y="72443"/>
                </a:cubicBezTo>
                <a:cubicBezTo>
                  <a:pt x="20671" y="72490"/>
                  <a:pt x="20780" y="72526"/>
                  <a:pt x="20888" y="72557"/>
                </a:cubicBezTo>
                <a:cubicBezTo>
                  <a:pt x="21146" y="72645"/>
                  <a:pt x="21632" y="72799"/>
                  <a:pt x="21683" y="72929"/>
                </a:cubicBezTo>
                <a:cubicBezTo>
                  <a:pt x="21942" y="73528"/>
                  <a:pt x="22153" y="73817"/>
                  <a:pt x="22355" y="73848"/>
                </a:cubicBezTo>
                <a:cubicBezTo>
                  <a:pt x="22386" y="73853"/>
                  <a:pt x="22422" y="73853"/>
                  <a:pt x="22453" y="73853"/>
                </a:cubicBezTo>
                <a:cubicBezTo>
                  <a:pt x="22664" y="73853"/>
                  <a:pt x="22830" y="73755"/>
                  <a:pt x="23010" y="73631"/>
                </a:cubicBezTo>
                <a:cubicBezTo>
                  <a:pt x="23031" y="73615"/>
                  <a:pt x="23057" y="73610"/>
                  <a:pt x="23083" y="73610"/>
                </a:cubicBezTo>
                <a:cubicBezTo>
                  <a:pt x="23181" y="73610"/>
                  <a:pt x="23294" y="73713"/>
                  <a:pt x="23325" y="73750"/>
                </a:cubicBezTo>
                <a:lnTo>
                  <a:pt x="23377" y="73806"/>
                </a:lnTo>
                <a:lnTo>
                  <a:pt x="23444" y="73765"/>
                </a:lnTo>
                <a:lnTo>
                  <a:pt x="23671" y="73626"/>
                </a:lnTo>
                <a:cubicBezTo>
                  <a:pt x="23770" y="73657"/>
                  <a:pt x="23878" y="73677"/>
                  <a:pt x="23981" y="73682"/>
                </a:cubicBezTo>
                <a:cubicBezTo>
                  <a:pt x="23991" y="73684"/>
                  <a:pt x="24000" y="73684"/>
                  <a:pt x="24009" y="73684"/>
                </a:cubicBezTo>
                <a:cubicBezTo>
                  <a:pt x="24070" y="73684"/>
                  <a:pt x="24127" y="73655"/>
                  <a:pt x="24167" y="73605"/>
                </a:cubicBezTo>
                <a:cubicBezTo>
                  <a:pt x="24198" y="73548"/>
                  <a:pt x="24219" y="73481"/>
                  <a:pt x="24219" y="73414"/>
                </a:cubicBezTo>
                <a:lnTo>
                  <a:pt x="24229" y="73414"/>
                </a:lnTo>
                <a:lnTo>
                  <a:pt x="24219" y="73300"/>
                </a:lnTo>
                <a:lnTo>
                  <a:pt x="24219" y="73295"/>
                </a:lnTo>
                <a:cubicBezTo>
                  <a:pt x="24245" y="73156"/>
                  <a:pt x="24312" y="72954"/>
                  <a:pt x="24379" y="72898"/>
                </a:cubicBezTo>
                <a:cubicBezTo>
                  <a:pt x="24405" y="72882"/>
                  <a:pt x="24441" y="72872"/>
                  <a:pt x="24477" y="72872"/>
                </a:cubicBezTo>
                <a:cubicBezTo>
                  <a:pt x="24518" y="72872"/>
                  <a:pt x="24565" y="72887"/>
                  <a:pt x="24596" y="72918"/>
                </a:cubicBezTo>
                <a:cubicBezTo>
                  <a:pt x="24616" y="72944"/>
                  <a:pt x="24616" y="72975"/>
                  <a:pt x="24606" y="73006"/>
                </a:cubicBezTo>
                <a:cubicBezTo>
                  <a:pt x="24554" y="73187"/>
                  <a:pt x="24596" y="73290"/>
                  <a:pt x="24637" y="73352"/>
                </a:cubicBezTo>
                <a:cubicBezTo>
                  <a:pt x="24691" y="73415"/>
                  <a:pt x="24767" y="73456"/>
                  <a:pt x="24849" y="73456"/>
                </a:cubicBezTo>
                <a:cubicBezTo>
                  <a:pt x="24854" y="73456"/>
                  <a:pt x="24859" y="73456"/>
                  <a:pt x="24864" y="73455"/>
                </a:cubicBezTo>
                <a:cubicBezTo>
                  <a:pt x="24890" y="73455"/>
                  <a:pt x="24916" y="73450"/>
                  <a:pt x="24937" y="73450"/>
                </a:cubicBezTo>
                <a:lnTo>
                  <a:pt x="25055" y="73424"/>
                </a:lnTo>
                <a:cubicBezTo>
                  <a:pt x="25184" y="73398"/>
                  <a:pt x="25313" y="73378"/>
                  <a:pt x="25443" y="73373"/>
                </a:cubicBezTo>
                <a:cubicBezTo>
                  <a:pt x="25468" y="73373"/>
                  <a:pt x="25494" y="73373"/>
                  <a:pt x="25515" y="73383"/>
                </a:cubicBezTo>
                <a:cubicBezTo>
                  <a:pt x="25541" y="73419"/>
                  <a:pt x="25556" y="73460"/>
                  <a:pt x="25572" y="73502"/>
                </a:cubicBezTo>
                <a:cubicBezTo>
                  <a:pt x="25613" y="73621"/>
                  <a:pt x="25675" y="73729"/>
                  <a:pt x="25758" y="73822"/>
                </a:cubicBezTo>
                <a:cubicBezTo>
                  <a:pt x="25882" y="73941"/>
                  <a:pt x="26047" y="74013"/>
                  <a:pt x="26222" y="74023"/>
                </a:cubicBezTo>
                <a:cubicBezTo>
                  <a:pt x="26248" y="74023"/>
                  <a:pt x="26269" y="74018"/>
                  <a:pt x="26295" y="74013"/>
                </a:cubicBezTo>
                <a:cubicBezTo>
                  <a:pt x="26367" y="74085"/>
                  <a:pt x="26419" y="74183"/>
                  <a:pt x="26444" y="74287"/>
                </a:cubicBezTo>
                <a:cubicBezTo>
                  <a:pt x="26455" y="74333"/>
                  <a:pt x="26450" y="74385"/>
                  <a:pt x="26419" y="74426"/>
                </a:cubicBezTo>
                <a:cubicBezTo>
                  <a:pt x="26320" y="74519"/>
                  <a:pt x="26264" y="74648"/>
                  <a:pt x="26274" y="74788"/>
                </a:cubicBezTo>
                <a:cubicBezTo>
                  <a:pt x="26289" y="74891"/>
                  <a:pt x="26346" y="74979"/>
                  <a:pt x="26439" y="75030"/>
                </a:cubicBezTo>
                <a:cubicBezTo>
                  <a:pt x="26514" y="75072"/>
                  <a:pt x="26596" y="75093"/>
                  <a:pt x="26680" y="75093"/>
                </a:cubicBezTo>
                <a:cubicBezTo>
                  <a:pt x="26689" y="75093"/>
                  <a:pt x="26698" y="75093"/>
                  <a:pt x="26708" y="75092"/>
                </a:cubicBezTo>
                <a:cubicBezTo>
                  <a:pt x="26914" y="75092"/>
                  <a:pt x="27085" y="74999"/>
                  <a:pt x="27131" y="74849"/>
                </a:cubicBezTo>
                <a:cubicBezTo>
                  <a:pt x="27147" y="74813"/>
                  <a:pt x="27162" y="74813"/>
                  <a:pt x="27167" y="74813"/>
                </a:cubicBezTo>
                <a:cubicBezTo>
                  <a:pt x="27193" y="74813"/>
                  <a:pt x="27219" y="74829"/>
                  <a:pt x="27234" y="74849"/>
                </a:cubicBezTo>
                <a:cubicBezTo>
                  <a:pt x="27271" y="74901"/>
                  <a:pt x="27281" y="74968"/>
                  <a:pt x="27260" y="75030"/>
                </a:cubicBezTo>
                <a:cubicBezTo>
                  <a:pt x="27245" y="75103"/>
                  <a:pt x="27234" y="75175"/>
                  <a:pt x="27224" y="75237"/>
                </a:cubicBezTo>
                <a:cubicBezTo>
                  <a:pt x="27188" y="75407"/>
                  <a:pt x="27167" y="75521"/>
                  <a:pt x="27095" y="75578"/>
                </a:cubicBezTo>
                <a:cubicBezTo>
                  <a:pt x="27002" y="75634"/>
                  <a:pt x="26961" y="75748"/>
                  <a:pt x="26992" y="75851"/>
                </a:cubicBezTo>
                <a:cubicBezTo>
                  <a:pt x="27021" y="75930"/>
                  <a:pt x="27098" y="75986"/>
                  <a:pt x="27182" y="75986"/>
                </a:cubicBezTo>
                <a:cubicBezTo>
                  <a:pt x="27186" y="75986"/>
                  <a:pt x="27189" y="75986"/>
                  <a:pt x="27193" y="75986"/>
                </a:cubicBezTo>
                <a:cubicBezTo>
                  <a:pt x="27229" y="75986"/>
                  <a:pt x="27271" y="75975"/>
                  <a:pt x="27302" y="75965"/>
                </a:cubicBezTo>
                <a:lnTo>
                  <a:pt x="27379" y="75944"/>
                </a:lnTo>
                <a:cubicBezTo>
                  <a:pt x="27648" y="75872"/>
                  <a:pt x="28092" y="75753"/>
                  <a:pt x="28226" y="75418"/>
                </a:cubicBezTo>
                <a:cubicBezTo>
                  <a:pt x="28350" y="75108"/>
                  <a:pt x="28598" y="74896"/>
                  <a:pt x="28696" y="74870"/>
                </a:cubicBezTo>
                <a:cubicBezTo>
                  <a:pt x="28825" y="74839"/>
                  <a:pt x="28882" y="74700"/>
                  <a:pt x="28938" y="74571"/>
                </a:cubicBezTo>
                <a:cubicBezTo>
                  <a:pt x="28959" y="74509"/>
                  <a:pt x="28985" y="74452"/>
                  <a:pt x="29016" y="74400"/>
                </a:cubicBezTo>
                <a:cubicBezTo>
                  <a:pt x="29104" y="74220"/>
                  <a:pt x="29124" y="74013"/>
                  <a:pt x="29073" y="73817"/>
                </a:cubicBezTo>
                <a:cubicBezTo>
                  <a:pt x="29057" y="73744"/>
                  <a:pt x="29011" y="73677"/>
                  <a:pt x="28944" y="73641"/>
                </a:cubicBezTo>
                <a:cubicBezTo>
                  <a:pt x="28851" y="73595"/>
                  <a:pt x="28804" y="73569"/>
                  <a:pt x="28856" y="73383"/>
                </a:cubicBezTo>
                <a:cubicBezTo>
                  <a:pt x="28871" y="73337"/>
                  <a:pt x="28882" y="73285"/>
                  <a:pt x="28892" y="73238"/>
                </a:cubicBezTo>
                <a:cubicBezTo>
                  <a:pt x="28928" y="73290"/>
                  <a:pt x="28990" y="73331"/>
                  <a:pt x="29052" y="73347"/>
                </a:cubicBezTo>
                <a:cubicBezTo>
                  <a:pt x="29107" y="73355"/>
                  <a:pt x="29165" y="73364"/>
                  <a:pt x="29221" y="73364"/>
                </a:cubicBezTo>
                <a:cubicBezTo>
                  <a:pt x="29234" y="73364"/>
                  <a:pt x="29246" y="73363"/>
                  <a:pt x="29259" y="73362"/>
                </a:cubicBezTo>
                <a:cubicBezTo>
                  <a:pt x="29424" y="73362"/>
                  <a:pt x="29713" y="73331"/>
                  <a:pt x="29785" y="73120"/>
                </a:cubicBezTo>
                <a:cubicBezTo>
                  <a:pt x="29800" y="73071"/>
                  <a:pt x="29846" y="73037"/>
                  <a:pt x="29898" y="73037"/>
                </a:cubicBezTo>
                <a:cubicBezTo>
                  <a:pt x="29902" y="73037"/>
                  <a:pt x="29906" y="73037"/>
                  <a:pt x="29909" y="73037"/>
                </a:cubicBezTo>
                <a:cubicBezTo>
                  <a:pt x="29987" y="73042"/>
                  <a:pt x="30059" y="73063"/>
                  <a:pt x="30121" y="73104"/>
                </a:cubicBezTo>
                <a:cubicBezTo>
                  <a:pt x="30224" y="73161"/>
                  <a:pt x="30338" y="73207"/>
                  <a:pt x="30446" y="73244"/>
                </a:cubicBezTo>
                <a:cubicBezTo>
                  <a:pt x="30565" y="73285"/>
                  <a:pt x="30673" y="73337"/>
                  <a:pt x="30777" y="73393"/>
                </a:cubicBezTo>
                <a:cubicBezTo>
                  <a:pt x="30854" y="73455"/>
                  <a:pt x="30947" y="73486"/>
                  <a:pt x="31040" y="73486"/>
                </a:cubicBezTo>
                <a:cubicBezTo>
                  <a:pt x="31169" y="73476"/>
                  <a:pt x="31298" y="73440"/>
                  <a:pt x="31407" y="73367"/>
                </a:cubicBezTo>
                <a:cubicBezTo>
                  <a:pt x="31438" y="73352"/>
                  <a:pt x="31474" y="73342"/>
                  <a:pt x="31510" y="73342"/>
                </a:cubicBezTo>
                <a:cubicBezTo>
                  <a:pt x="31514" y="73341"/>
                  <a:pt x="31519" y="73341"/>
                  <a:pt x="31523" y="73341"/>
                </a:cubicBezTo>
                <a:cubicBezTo>
                  <a:pt x="31570" y="73341"/>
                  <a:pt x="31615" y="73366"/>
                  <a:pt x="31639" y="73409"/>
                </a:cubicBezTo>
                <a:cubicBezTo>
                  <a:pt x="31655" y="73450"/>
                  <a:pt x="31598" y="73502"/>
                  <a:pt x="31577" y="73517"/>
                </a:cubicBezTo>
                <a:cubicBezTo>
                  <a:pt x="31531" y="73553"/>
                  <a:pt x="31417" y="73636"/>
                  <a:pt x="31453" y="73739"/>
                </a:cubicBezTo>
                <a:cubicBezTo>
                  <a:pt x="31489" y="73837"/>
                  <a:pt x="31624" y="73848"/>
                  <a:pt x="31758" y="73848"/>
                </a:cubicBezTo>
                <a:lnTo>
                  <a:pt x="31928" y="73848"/>
                </a:lnTo>
                <a:cubicBezTo>
                  <a:pt x="32057" y="73848"/>
                  <a:pt x="32176" y="74085"/>
                  <a:pt x="32207" y="74209"/>
                </a:cubicBezTo>
                <a:cubicBezTo>
                  <a:pt x="32212" y="74225"/>
                  <a:pt x="32212" y="74235"/>
                  <a:pt x="32217" y="74250"/>
                </a:cubicBezTo>
                <a:cubicBezTo>
                  <a:pt x="32243" y="74380"/>
                  <a:pt x="32290" y="74612"/>
                  <a:pt x="32677" y="74612"/>
                </a:cubicBezTo>
                <a:lnTo>
                  <a:pt x="32765" y="74612"/>
                </a:lnTo>
                <a:cubicBezTo>
                  <a:pt x="33038" y="74591"/>
                  <a:pt x="33390" y="74467"/>
                  <a:pt x="33668" y="74369"/>
                </a:cubicBezTo>
                <a:cubicBezTo>
                  <a:pt x="33730" y="74349"/>
                  <a:pt x="33787" y="74328"/>
                  <a:pt x="33839" y="74307"/>
                </a:cubicBezTo>
                <a:lnTo>
                  <a:pt x="33839" y="74307"/>
                </a:lnTo>
                <a:cubicBezTo>
                  <a:pt x="33829" y="74343"/>
                  <a:pt x="33823" y="74374"/>
                  <a:pt x="33829" y="74411"/>
                </a:cubicBezTo>
                <a:cubicBezTo>
                  <a:pt x="33839" y="74483"/>
                  <a:pt x="33885" y="74540"/>
                  <a:pt x="33952" y="74565"/>
                </a:cubicBezTo>
                <a:lnTo>
                  <a:pt x="33999" y="74591"/>
                </a:lnTo>
                <a:cubicBezTo>
                  <a:pt x="34051" y="74627"/>
                  <a:pt x="34107" y="74648"/>
                  <a:pt x="34169" y="74653"/>
                </a:cubicBezTo>
                <a:cubicBezTo>
                  <a:pt x="34273" y="74653"/>
                  <a:pt x="34329" y="74576"/>
                  <a:pt x="34427" y="74442"/>
                </a:cubicBezTo>
                <a:lnTo>
                  <a:pt x="34458" y="74395"/>
                </a:lnTo>
                <a:cubicBezTo>
                  <a:pt x="34598" y="74204"/>
                  <a:pt x="34670" y="74111"/>
                  <a:pt x="34799" y="74111"/>
                </a:cubicBezTo>
                <a:cubicBezTo>
                  <a:pt x="34803" y="74109"/>
                  <a:pt x="34807" y="74109"/>
                  <a:pt x="34811" y="74109"/>
                </a:cubicBezTo>
                <a:cubicBezTo>
                  <a:pt x="34820" y="74109"/>
                  <a:pt x="34830" y="74111"/>
                  <a:pt x="34841" y="74111"/>
                </a:cubicBezTo>
                <a:cubicBezTo>
                  <a:pt x="35068" y="74142"/>
                  <a:pt x="35197" y="74178"/>
                  <a:pt x="35197" y="74178"/>
                </a:cubicBezTo>
                <a:lnTo>
                  <a:pt x="35310" y="74204"/>
                </a:lnTo>
                <a:lnTo>
                  <a:pt x="35310" y="73646"/>
                </a:lnTo>
                <a:lnTo>
                  <a:pt x="35176" y="73806"/>
                </a:lnTo>
                <a:cubicBezTo>
                  <a:pt x="35171" y="73806"/>
                  <a:pt x="35171" y="73806"/>
                  <a:pt x="35176" y="73801"/>
                </a:cubicBezTo>
                <a:cubicBezTo>
                  <a:pt x="35207" y="73512"/>
                  <a:pt x="35228" y="73486"/>
                  <a:pt x="35419" y="73486"/>
                </a:cubicBezTo>
                <a:cubicBezTo>
                  <a:pt x="35481" y="73486"/>
                  <a:pt x="35548" y="73486"/>
                  <a:pt x="35620" y="73491"/>
                </a:cubicBezTo>
                <a:cubicBezTo>
                  <a:pt x="35693" y="73497"/>
                  <a:pt x="35765" y="73502"/>
                  <a:pt x="35837" y="73502"/>
                </a:cubicBezTo>
                <a:cubicBezTo>
                  <a:pt x="35966" y="73502"/>
                  <a:pt x="36121" y="73486"/>
                  <a:pt x="36235" y="73398"/>
                </a:cubicBezTo>
                <a:cubicBezTo>
                  <a:pt x="36323" y="73342"/>
                  <a:pt x="36354" y="73233"/>
                  <a:pt x="36307" y="73145"/>
                </a:cubicBezTo>
                <a:cubicBezTo>
                  <a:pt x="36286" y="73094"/>
                  <a:pt x="36276" y="73053"/>
                  <a:pt x="36354" y="72949"/>
                </a:cubicBezTo>
                <a:cubicBezTo>
                  <a:pt x="36508" y="72738"/>
                  <a:pt x="36658" y="72722"/>
                  <a:pt x="36885" y="72691"/>
                </a:cubicBezTo>
                <a:lnTo>
                  <a:pt x="36958" y="72686"/>
                </a:lnTo>
                <a:cubicBezTo>
                  <a:pt x="36978" y="72681"/>
                  <a:pt x="37004" y="72681"/>
                  <a:pt x="37030" y="72681"/>
                </a:cubicBezTo>
                <a:cubicBezTo>
                  <a:pt x="37102" y="72681"/>
                  <a:pt x="37185" y="72691"/>
                  <a:pt x="37273" y="72696"/>
                </a:cubicBezTo>
                <a:cubicBezTo>
                  <a:pt x="37371" y="72712"/>
                  <a:pt x="37474" y="72717"/>
                  <a:pt x="37577" y="72717"/>
                </a:cubicBezTo>
                <a:cubicBezTo>
                  <a:pt x="37768" y="72717"/>
                  <a:pt x="37898" y="72681"/>
                  <a:pt x="38001" y="72598"/>
                </a:cubicBezTo>
                <a:cubicBezTo>
                  <a:pt x="38192" y="72433"/>
                  <a:pt x="38750" y="72252"/>
                  <a:pt x="38982" y="72252"/>
                </a:cubicBezTo>
                <a:cubicBezTo>
                  <a:pt x="38990" y="72250"/>
                  <a:pt x="38996" y="72248"/>
                  <a:pt x="39003" y="72248"/>
                </a:cubicBezTo>
                <a:cubicBezTo>
                  <a:pt x="39009" y="72248"/>
                  <a:pt x="39015" y="72250"/>
                  <a:pt x="39023" y="72252"/>
                </a:cubicBezTo>
                <a:cubicBezTo>
                  <a:pt x="39121" y="72268"/>
                  <a:pt x="39235" y="72283"/>
                  <a:pt x="39349" y="72299"/>
                </a:cubicBezTo>
                <a:cubicBezTo>
                  <a:pt x="39467" y="72319"/>
                  <a:pt x="39586" y="72335"/>
                  <a:pt x="39684" y="72350"/>
                </a:cubicBezTo>
                <a:cubicBezTo>
                  <a:pt x="39767" y="72368"/>
                  <a:pt x="39851" y="72377"/>
                  <a:pt x="39934" y="72377"/>
                </a:cubicBezTo>
                <a:cubicBezTo>
                  <a:pt x="40017" y="72377"/>
                  <a:pt x="40100" y="72368"/>
                  <a:pt x="40180" y="72350"/>
                </a:cubicBezTo>
                <a:lnTo>
                  <a:pt x="40190" y="72350"/>
                </a:lnTo>
                <a:cubicBezTo>
                  <a:pt x="40304" y="72330"/>
                  <a:pt x="40381" y="72319"/>
                  <a:pt x="40417" y="72242"/>
                </a:cubicBezTo>
                <a:cubicBezTo>
                  <a:pt x="40448" y="72164"/>
                  <a:pt x="40407" y="72077"/>
                  <a:pt x="40309" y="71922"/>
                </a:cubicBezTo>
                <a:lnTo>
                  <a:pt x="40268" y="71860"/>
                </a:lnTo>
                <a:cubicBezTo>
                  <a:pt x="40118" y="71617"/>
                  <a:pt x="40066" y="71524"/>
                  <a:pt x="40195" y="71400"/>
                </a:cubicBezTo>
                <a:cubicBezTo>
                  <a:pt x="40263" y="71328"/>
                  <a:pt x="40330" y="71256"/>
                  <a:pt x="40392" y="71178"/>
                </a:cubicBezTo>
                <a:cubicBezTo>
                  <a:pt x="40433" y="71111"/>
                  <a:pt x="40490" y="71054"/>
                  <a:pt x="40552" y="71008"/>
                </a:cubicBezTo>
                <a:lnTo>
                  <a:pt x="40552" y="71008"/>
                </a:lnTo>
                <a:cubicBezTo>
                  <a:pt x="40552" y="71116"/>
                  <a:pt x="40531" y="71225"/>
                  <a:pt x="40485" y="71328"/>
                </a:cubicBezTo>
                <a:cubicBezTo>
                  <a:pt x="40454" y="71379"/>
                  <a:pt x="40448" y="71441"/>
                  <a:pt x="40474" y="71498"/>
                </a:cubicBezTo>
                <a:cubicBezTo>
                  <a:pt x="40497" y="71535"/>
                  <a:pt x="40542" y="71556"/>
                  <a:pt x="40584" y="71556"/>
                </a:cubicBezTo>
                <a:cubicBezTo>
                  <a:pt x="40589" y="71556"/>
                  <a:pt x="40593" y="71556"/>
                  <a:pt x="40598" y="71555"/>
                </a:cubicBezTo>
                <a:cubicBezTo>
                  <a:pt x="40670" y="71555"/>
                  <a:pt x="40779" y="71524"/>
                  <a:pt x="40965" y="71452"/>
                </a:cubicBezTo>
                <a:cubicBezTo>
                  <a:pt x="41130" y="71385"/>
                  <a:pt x="41306" y="71348"/>
                  <a:pt x="41481" y="71343"/>
                </a:cubicBezTo>
                <a:cubicBezTo>
                  <a:pt x="41631" y="71343"/>
                  <a:pt x="41703" y="71379"/>
                  <a:pt x="41724" y="71416"/>
                </a:cubicBezTo>
                <a:cubicBezTo>
                  <a:pt x="41745" y="71447"/>
                  <a:pt x="41765" y="71498"/>
                  <a:pt x="41791" y="71545"/>
                </a:cubicBezTo>
                <a:cubicBezTo>
                  <a:pt x="41874" y="71710"/>
                  <a:pt x="41982" y="71922"/>
                  <a:pt x="42168" y="71984"/>
                </a:cubicBezTo>
                <a:cubicBezTo>
                  <a:pt x="42199" y="71994"/>
                  <a:pt x="42230" y="72004"/>
                  <a:pt x="42256" y="72015"/>
                </a:cubicBezTo>
                <a:cubicBezTo>
                  <a:pt x="42318" y="72046"/>
                  <a:pt x="42385" y="72061"/>
                  <a:pt x="42457" y="72066"/>
                </a:cubicBezTo>
                <a:cubicBezTo>
                  <a:pt x="42566" y="72066"/>
                  <a:pt x="42659" y="72015"/>
                  <a:pt x="42762" y="71891"/>
                </a:cubicBezTo>
                <a:cubicBezTo>
                  <a:pt x="42803" y="71844"/>
                  <a:pt x="42834" y="71803"/>
                  <a:pt x="42870" y="71762"/>
                </a:cubicBezTo>
                <a:cubicBezTo>
                  <a:pt x="42999" y="71601"/>
                  <a:pt x="43061" y="71514"/>
                  <a:pt x="43268" y="71493"/>
                </a:cubicBezTo>
                <a:lnTo>
                  <a:pt x="43345" y="71483"/>
                </a:lnTo>
                <a:cubicBezTo>
                  <a:pt x="43423" y="71472"/>
                  <a:pt x="43505" y="71462"/>
                  <a:pt x="43588" y="71462"/>
                </a:cubicBezTo>
                <a:cubicBezTo>
                  <a:pt x="43594" y="71462"/>
                  <a:pt x="43601" y="71461"/>
                  <a:pt x="43607" y="71461"/>
                </a:cubicBezTo>
                <a:cubicBezTo>
                  <a:pt x="43677" y="71461"/>
                  <a:pt x="43742" y="71487"/>
                  <a:pt x="43795" y="71534"/>
                </a:cubicBezTo>
                <a:cubicBezTo>
                  <a:pt x="43831" y="71576"/>
                  <a:pt x="43862" y="71627"/>
                  <a:pt x="43877" y="71679"/>
                </a:cubicBezTo>
                <a:cubicBezTo>
                  <a:pt x="43924" y="71813"/>
                  <a:pt x="44022" y="71927"/>
                  <a:pt x="44156" y="71984"/>
                </a:cubicBezTo>
                <a:cubicBezTo>
                  <a:pt x="44177" y="71994"/>
                  <a:pt x="44197" y="72004"/>
                  <a:pt x="44218" y="72015"/>
                </a:cubicBezTo>
                <a:cubicBezTo>
                  <a:pt x="44202" y="72035"/>
                  <a:pt x="44177" y="72061"/>
                  <a:pt x="44156" y="72082"/>
                </a:cubicBezTo>
                <a:cubicBezTo>
                  <a:pt x="44130" y="72102"/>
                  <a:pt x="44115" y="72118"/>
                  <a:pt x="44089" y="72139"/>
                </a:cubicBezTo>
                <a:cubicBezTo>
                  <a:pt x="44027" y="72200"/>
                  <a:pt x="44006" y="72283"/>
                  <a:pt x="44027" y="72366"/>
                </a:cubicBezTo>
                <a:cubicBezTo>
                  <a:pt x="44058" y="72531"/>
                  <a:pt x="44239" y="72707"/>
                  <a:pt x="44450" y="72784"/>
                </a:cubicBezTo>
                <a:cubicBezTo>
                  <a:pt x="44559" y="72825"/>
                  <a:pt x="44652" y="72923"/>
                  <a:pt x="44755" y="73027"/>
                </a:cubicBezTo>
                <a:cubicBezTo>
                  <a:pt x="44874" y="73151"/>
                  <a:pt x="44993" y="73280"/>
                  <a:pt x="45158" y="73321"/>
                </a:cubicBezTo>
                <a:cubicBezTo>
                  <a:pt x="45426" y="73383"/>
                  <a:pt x="45426" y="73383"/>
                  <a:pt x="45592" y="73419"/>
                </a:cubicBezTo>
                <a:cubicBezTo>
                  <a:pt x="45612" y="73424"/>
                  <a:pt x="45638" y="73424"/>
                  <a:pt x="45659" y="73424"/>
                </a:cubicBezTo>
                <a:cubicBezTo>
                  <a:pt x="45783" y="73424"/>
                  <a:pt x="45834" y="73347"/>
                  <a:pt x="45886" y="73275"/>
                </a:cubicBezTo>
                <a:cubicBezTo>
                  <a:pt x="45912" y="73233"/>
                  <a:pt x="45937" y="73197"/>
                  <a:pt x="45974" y="73161"/>
                </a:cubicBezTo>
                <a:cubicBezTo>
                  <a:pt x="46103" y="73032"/>
                  <a:pt x="46025" y="72903"/>
                  <a:pt x="45984" y="72830"/>
                </a:cubicBezTo>
                <a:cubicBezTo>
                  <a:pt x="45953" y="72794"/>
                  <a:pt x="45937" y="72748"/>
                  <a:pt x="45932" y="72701"/>
                </a:cubicBezTo>
                <a:cubicBezTo>
                  <a:pt x="45932" y="72650"/>
                  <a:pt x="45922" y="72593"/>
                  <a:pt x="45906" y="72541"/>
                </a:cubicBezTo>
                <a:cubicBezTo>
                  <a:pt x="45881" y="72423"/>
                  <a:pt x="45860" y="72330"/>
                  <a:pt x="45974" y="72195"/>
                </a:cubicBezTo>
                <a:lnTo>
                  <a:pt x="46036" y="72123"/>
                </a:lnTo>
                <a:cubicBezTo>
                  <a:pt x="46206" y="71932"/>
                  <a:pt x="46366" y="71751"/>
                  <a:pt x="46180" y="71462"/>
                </a:cubicBezTo>
                <a:cubicBezTo>
                  <a:pt x="46149" y="71410"/>
                  <a:pt x="46118" y="71343"/>
                  <a:pt x="46082" y="71276"/>
                </a:cubicBezTo>
                <a:cubicBezTo>
                  <a:pt x="45968" y="71044"/>
                  <a:pt x="45819" y="70755"/>
                  <a:pt x="45566" y="70755"/>
                </a:cubicBezTo>
                <a:cubicBezTo>
                  <a:pt x="45478" y="70755"/>
                  <a:pt x="45395" y="70786"/>
                  <a:pt x="45323" y="70832"/>
                </a:cubicBezTo>
                <a:cubicBezTo>
                  <a:pt x="45261" y="70879"/>
                  <a:pt x="45096" y="70987"/>
                  <a:pt x="45039" y="70987"/>
                </a:cubicBezTo>
                <a:cubicBezTo>
                  <a:pt x="45008" y="70946"/>
                  <a:pt x="44987" y="70899"/>
                  <a:pt x="44972" y="70848"/>
                </a:cubicBezTo>
                <a:lnTo>
                  <a:pt x="44962" y="70811"/>
                </a:lnTo>
                <a:cubicBezTo>
                  <a:pt x="44915" y="70688"/>
                  <a:pt x="44936" y="70657"/>
                  <a:pt x="44998" y="70574"/>
                </a:cubicBezTo>
                <a:cubicBezTo>
                  <a:pt x="45049" y="70502"/>
                  <a:pt x="45096" y="70424"/>
                  <a:pt x="45127" y="70342"/>
                </a:cubicBezTo>
                <a:cubicBezTo>
                  <a:pt x="45158" y="70264"/>
                  <a:pt x="45204" y="70187"/>
                  <a:pt x="45256" y="70120"/>
                </a:cubicBezTo>
                <a:cubicBezTo>
                  <a:pt x="45400" y="69908"/>
                  <a:pt x="45576" y="69644"/>
                  <a:pt x="45385" y="69335"/>
                </a:cubicBezTo>
                <a:cubicBezTo>
                  <a:pt x="45313" y="69216"/>
                  <a:pt x="45246" y="69092"/>
                  <a:pt x="45184" y="68968"/>
                </a:cubicBezTo>
                <a:cubicBezTo>
                  <a:pt x="45080" y="68756"/>
                  <a:pt x="45003" y="68586"/>
                  <a:pt x="44838" y="68534"/>
                </a:cubicBezTo>
                <a:cubicBezTo>
                  <a:pt x="44657" y="68462"/>
                  <a:pt x="44528" y="68302"/>
                  <a:pt x="44497" y="68106"/>
                </a:cubicBezTo>
                <a:cubicBezTo>
                  <a:pt x="44466" y="67884"/>
                  <a:pt x="44306" y="67822"/>
                  <a:pt x="44140" y="67755"/>
                </a:cubicBezTo>
                <a:cubicBezTo>
                  <a:pt x="44079" y="67734"/>
                  <a:pt x="44022" y="67708"/>
                  <a:pt x="43955" y="67677"/>
                </a:cubicBezTo>
                <a:cubicBezTo>
                  <a:pt x="43856" y="67636"/>
                  <a:pt x="43784" y="67558"/>
                  <a:pt x="43748" y="67460"/>
                </a:cubicBezTo>
                <a:cubicBezTo>
                  <a:pt x="43727" y="67372"/>
                  <a:pt x="43743" y="67279"/>
                  <a:pt x="43789" y="67202"/>
                </a:cubicBezTo>
                <a:cubicBezTo>
                  <a:pt x="43841" y="67125"/>
                  <a:pt x="43918" y="67057"/>
                  <a:pt x="44006" y="67021"/>
                </a:cubicBezTo>
                <a:cubicBezTo>
                  <a:pt x="44135" y="66959"/>
                  <a:pt x="44244" y="66861"/>
                  <a:pt x="44321" y="66742"/>
                </a:cubicBezTo>
                <a:cubicBezTo>
                  <a:pt x="44378" y="66644"/>
                  <a:pt x="44419" y="66536"/>
                  <a:pt x="44445" y="66427"/>
                </a:cubicBezTo>
                <a:cubicBezTo>
                  <a:pt x="44466" y="66324"/>
                  <a:pt x="44476" y="66303"/>
                  <a:pt x="44538" y="66278"/>
                </a:cubicBezTo>
                <a:cubicBezTo>
                  <a:pt x="44576" y="66269"/>
                  <a:pt x="44617" y="66261"/>
                  <a:pt x="44657" y="66261"/>
                </a:cubicBezTo>
                <a:cubicBezTo>
                  <a:pt x="44665" y="66261"/>
                  <a:pt x="44674" y="66261"/>
                  <a:pt x="44683" y="66262"/>
                </a:cubicBezTo>
                <a:lnTo>
                  <a:pt x="44770" y="66262"/>
                </a:lnTo>
                <a:cubicBezTo>
                  <a:pt x="44779" y="66264"/>
                  <a:pt x="44788" y="66264"/>
                  <a:pt x="44796" y="66264"/>
                </a:cubicBezTo>
                <a:cubicBezTo>
                  <a:pt x="44814" y="66264"/>
                  <a:pt x="44831" y="66262"/>
                  <a:pt x="44848" y="66262"/>
                </a:cubicBezTo>
                <a:cubicBezTo>
                  <a:pt x="44857" y="66263"/>
                  <a:pt x="44866" y="66264"/>
                  <a:pt x="44874" y="66264"/>
                </a:cubicBezTo>
                <a:cubicBezTo>
                  <a:pt x="44943" y="66264"/>
                  <a:pt x="45008" y="66229"/>
                  <a:pt x="45049" y="66174"/>
                </a:cubicBezTo>
                <a:cubicBezTo>
                  <a:pt x="45116" y="66076"/>
                  <a:pt x="45468" y="65699"/>
                  <a:pt x="45705" y="65612"/>
                </a:cubicBezTo>
                <a:cubicBezTo>
                  <a:pt x="45912" y="65544"/>
                  <a:pt x="46123" y="65488"/>
                  <a:pt x="46340" y="65446"/>
                </a:cubicBezTo>
                <a:cubicBezTo>
                  <a:pt x="46444" y="65426"/>
                  <a:pt x="46542" y="65405"/>
                  <a:pt x="46624" y="65384"/>
                </a:cubicBezTo>
                <a:cubicBezTo>
                  <a:pt x="46888" y="65317"/>
                  <a:pt x="47838" y="64775"/>
                  <a:pt x="47915" y="64419"/>
                </a:cubicBezTo>
                <a:cubicBezTo>
                  <a:pt x="47941" y="64290"/>
                  <a:pt x="47957" y="64161"/>
                  <a:pt x="47951" y="64026"/>
                </a:cubicBezTo>
                <a:cubicBezTo>
                  <a:pt x="47946" y="63928"/>
                  <a:pt x="47957" y="63825"/>
                  <a:pt x="47982" y="63727"/>
                </a:cubicBezTo>
                <a:cubicBezTo>
                  <a:pt x="48044" y="63500"/>
                  <a:pt x="48111" y="63303"/>
                  <a:pt x="48111" y="63298"/>
                </a:cubicBezTo>
                <a:lnTo>
                  <a:pt x="48122" y="63272"/>
                </a:lnTo>
                <a:lnTo>
                  <a:pt x="48111" y="63241"/>
                </a:lnTo>
                <a:cubicBezTo>
                  <a:pt x="48075" y="63143"/>
                  <a:pt x="47982" y="62864"/>
                  <a:pt x="47982" y="62741"/>
                </a:cubicBezTo>
                <a:lnTo>
                  <a:pt x="47982" y="62699"/>
                </a:lnTo>
                <a:cubicBezTo>
                  <a:pt x="48039" y="62679"/>
                  <a:pt x="48091" y="62648"/>
                  <a:pt x="48142" y="62617"/>
                </a:cubicBezTo>
                <a:cubicBezTo>
                  <a:pt x="48271" y="62529"/>
                  <a:pt x="48292" y="62487"/>
                  <a:pt x="48318" y="62431"/>
                </a:cubicBezTo>
                <a:cubicBezTo>
                  <a:pt x="48333" y="62395"/>
                  <a:pt x="48359" y="62364"/>
                  <a:pt x="48385" y="62338"/>
                </a:cubicBezTo>
                <a:lnTo>
                  <a:pt x="48390" y="62333"/>
                </a:lnTo>
                <a:cubicBezTo>
                  <a:pt x="48452" y="62405"/>
                  <a:pt x="48530" y="62462"/>
                  <a:pt x="48623" y="62493"/>
                </a:cubicBezTo>
                <a:cubicBezTo>
                  <a:pt x="48731" y="62529"/>
                  <a:pt x="48840" y="62560"/>
                  <a:pt x="48953" y="62586"/>
                </a:cubicBezTo>
                <a:cubicBezTo>
                  <a:pt x="49051" y="62596"/>
                  <a:pt x="49144" y="62627"/>
                  <a:pt x="49232" y="62679"/>
                </a:cubicBezTo>
                <a:cubicBezTo>
                  <a:pt x="49273" y="62715"/>
                  <a:pt x="49315" y="62756"/>
                  <a:pt x="49351" y="62797"/>
                </a:cubicBezTo>
                <a:cubicBezTo>
                  <a:pt x="49444" y="62906"/>
                  <a:pt x="49542" y="63014"/>
                  <a:pt x="49661" y="63014"/>
                </a:cubicBezTo>
                <a:cubicBezTo>
                  <a:pt x="49697" y="63014"/>
                  <a:pt x="49738" y="63004"/>
                  <a:pt x="49769" y="62978"/>
                </a:cubicBezTo>
                <a:cubicBezTo>
                  <a:pt x="49846" y="62916"/>
                  <a:pt x="49903" y="62828"/>
                  <a:pt x="49924" y="62735"/>
                </a:cubicBezTo>
                <a:cubicBezTo>
                  <a:pt x="49950" y="62658"/>
                  <a:pt x="49981" y="62591"/>
                  <a:pt x="50022" y="62524"/>
                </a:cubicBezTo>
                <a:cubicBezTo>
                  <a:pt x="50053" y="62477"/>
                  <a:pt x="50089" y="62441"/>
                  <a:pt x="50136" y="62410"/>
                </a:cubicBezTo>
                <a:cubicBezTo>
                  <a:pt x="50223" y="62348"/>
                  <a:pt x="50291" y="62281"/>
                  <a:pt x="50332" y="62059"/>
                </a:cubicBezTo>
                <a:cubicBezTo>
                  <a:pt x="50352" y="61961"/>
                  <a:pt x="50383" y="61868"/>
                  <a:pt x="50404" y="61790"/>
                </a:cubicBezTo>
                <a:cubicBezTo>
                  <a:pt x="50461" y="61589"/>
                  <a:pt x="50513" y="61413"/>
                  <a:pt x="50425" y="61269"/>
                </a:cubicBezTo>
                <a:cubicBezTo>
                  <a:pt x="50399" y="61228"/>
                  <a:pt x="50378" y="61191"/>
                  <a:pt x="50347" y="61160"/>
                </a:cubicBezTo>
                <a:cubicBezTo>
                  <a:pt x="50301" y="61098"/>
                  <a:pt x="50285" y="61078"/>
                  <a:pt x="50301" y="60892"/>
                </a:cubicBezTo>
                <a:cubicBezTo>
                  <a:pt x="50311" y="60814"/>
                  <a:pt x="50321" y="60747"/>
                  <a:pt x="50332" y="60690"/>
                </a:cubicBezTo>
                <a:cubicBezTo>
                  <a:pt x="50358" y="60530"/>
                  <a:pt x="50378" y="60417"/>
                  <a:pt x="50296" y="60241"/>
                </a:cubicBezTo>
                <a:cubicBezTo>
                  <a:pt x="50265" y="60190"/>
                  <a:pt x="50244" y="60143"/>
                  <a:pt x="50223" y="60102"/>
                </a:cubicBezTo>
                <a:cubicBezTo>
                  <a:pt x="50177" y="59993"/>
                  <a:pt x="50120" y="59890"/>
                  <a:pt x="50053" y="59797"/>
                </a:cubicBezTo>
                <a:cubicBezTo>
                  <a:pt x="49945" y="59647"/>
                  <a:pt x="49846" y="59493"/>
                  <a:pt x="49769" y="59322"/>
                </a:cubicBezTo>
                <a:cubicBezTo>
                  <a:pt x="49748" y="59265"/>
                  <a:pt x="49692" y="59224"/>
                  <a:pt x="49624" y="59224"/>
                </a:cubicBezTo>
                <a:cubicBezTo>
                  <a:pt x="49588" y="59229"/>
                  <a:pt x="49547" y="59234"/>
                  <a:pt x="49511" y="59245"/>
                </a:cubicBezTo>
                <a:cubicBezTo>
                  <a:pt x="49459" y="59260"/>
                  <a:pt x="49408" y="59265"/>
                  <a:pt x="49356" y="59270"/>
                </a:cubicBezTo>
                <a:cubicBezTo>
                  <a:pt x="49335" y="59270"/>
                  <a:pt x="49320" y="59265"/>
                  <a:pt x="49299" y="59265"/>
                </a:cubicBezTo>
                <a:cubicBezTo>
                  <a:pt x="49149" y="59239"/>
                  <a:pt x="49067" y="59152"/>
                  <a:pt x="48969" y="58919"/>
                </a:cubicBezTo>
                <a:cubicBezTo>
                  <a:pt x="48850" y="58646"/>
                  <a:pt x="48581" y="58573"/>
                  <a:pt x="48344" y="58506"/>
                </a:cubicBezTo>
                <a:cubicBezTo>
                  <a:pt x="48323" y="58496"/>
                  <a:pt x="48302" y="58496"/>
                  <a:pt x="48282" y="58496"/>
                </a:cubicBezTo>
                <a:cubicBezTo>
                  <a:pt x="48142" y="58496"/>
                  <a:pt x="48091" y="58620"/>
                  <a:pt x="48065" y="58697"/>
                </a:cubicBezTo>
                <a:cubicBezTo>
                  <a:pt x="48060" y="58708"/>
                  <a:pt x="48049" y="58728"/>
                  <a:pt x="48044" y="58744"/>
                </a:cubicBezTo>
                <a:cubicBezTo>
                  <a:pt x="48034" y="58733"/>
                  <a:pt x="48024" y="58728"/>
                  <a:pt x="48018" y="58723"/>
                </a:cubicBezTo>
                <a:cubicBezTo>
                  <a:pt x="47853" y="58584"/>
                  <a:pt x="47662" y="58480"/>
                  <a:pt x="47456" y="58418"/>
                </a:cubicBezTo>
                <a:cubicBezTo>
                  <a:pt x="47461" y="58387"/>
                  <a:pt x="47476" y="58336"/>
                  <a:pt x="47481" y="58300"/>
                </a:cubicBezTo>
                <a:cubicBezTo>
                  <a:pt x="47518" y="58176"/>
                  <a:pt x="47554" y="58036"/>
                  <a:pt x="47507" y="57928"/>
                </a:cubicBezTo>
                <a:cubicBezTo>
                  <a:pt x="47440" y="57742"/>
                  <a:pt x="46986" y="57215"/>
                  <a:pt x="46779" y="57174"/>
                </a:cubicBezTo>
                <a:cubicBezTo>
                  <a:pt x="46567" y="57148"/>
                  <a:pt x="46351" y="57138"/>
                  <a:pt x="46134" y="57138"/>
                </a:cubicBezTo>
                <a:cubicBezTo>
                  <a:pt x="46077" y="57086"/>
                  <a:pt x="45974" y="56973"/>
                  <a:pt x="45953" y="56880"/>
                </a:cubicBezTo>
                <a:cubicBezTo>
                  <a:pt x="45912" y="56668"/>
                  <a:pt x="45638" y="56451"/>
                  <a:pt x="45483" y="56358"/>
                </a:cubicBezTo>
                <a:cubicBezTo>
                  <a:pt x="45411" y="56306"/>
                  <a:pt x="45359" y="56239"/>
                  <a:pt x="45333" y="56157"/>
                </a:cubicBezTo>
                <a:cubicBezTo>
                  <a:pt x="45313" y="56095"/>
                  <a:pt x="45282" y="56033"/>
                  <a:pt x="45240" y="55981"/>
                </a:cubicBezTo>
                <a:cubicBezTo>
                  <a:pt x="45116" y="55811"/>
                  <a:pt x="44982" y="55656"/>
                  <a:pt x="44838" y="55506"/>
                </a:cubicBezTo>
                <a:lnTo>
                  <a:pt x="44807" y="55475"/>
                </a:lnTo>
                <a:cubicBezTo>
                  <a:pt x="44641" y="55310"/>
                  <a:pt x="44363" y="55031"/>
                  <a:pt x="44011" y="55031"/>
                </a:cubicBezTo>
                <a:cubicBezTo>
                  <a:pt x="43960" y="55031"/>
                  <a:pt x="43908" y="55036"/>
                  <a:pt x="43851" y="55052"/>
                </a:cubicBezTo>
                <a:lnTo>
                  <a:pt x="43795" y="55067"/>
                </a:lnTo>
                <a:cubicBezTo>
                  <a:pt x="43676" y="55103"/>
                  <a:pt x="43552" y="55124"/>
                  <a:pt x="43433" y="55134"/>
                </a:cubicBezTo>
                <a:cubicBezTo>
                  <a:pt x="43350" y="55134"/>
                  <a:pt x="43304" y="55114"/>
                  <a:pt x="43263" y="55005"/>
                </a:cubicBezTo>
                <a:cubicBezTo>
                  <a:pt x="43149" y="54706"/>
                  <a:pt x="42782" y="54349"/>
                  <a:pt x="42483" y="54349"/>
                </a:cubicBezTo>
                <a:cubicBezTo>
                  <a:pt x="42479" y="54351"/>
                  <a:pt x="42475" y="54351"/>
                  <a:pt x="42471" y="54351"/>
                </a:cubicBezTo>
                <a:cubicBezTo>
                  <a:pt x="42460" y="54351"/>
                  <a:pt x="42449" y="54346"/>
                  <a:pt x="42442" y="54334"/>
                </a:cubicBezTo>
                <a:cubicBezTo>
                  <a:pt x="42374" y="54272"/>
                  <a:pt x="42374" y="54045"/>
                  <a:pt x="42374" y="53895"/>
                </a:cubicBezTo>
                <a:cubicBezTo>
                  <a:pt x="42380" y="53818"/>
                  <a:pt x="42374" y="53740"/>
                  <a:pt x="42369" y="53663"/>
                </a:cubicBezTo>
                <a:cubicBezTo>
                  <a:pt x="42333" y="53466"/>
                  <a:pt x="42142" y="53373"/>
                  <a:pt x="42049" y="53337"/>
                </a:cubicBezTo>
                <a:cubicBezTo>
                  <a:pt x="41992" y="53162"/>
                  <a:pt x="41822" y="52661"/>
                  <a:pt x="41755" y="52563"/>
                </a:cubicBezTo>
                <a:cubicBezTo>
                  <a:pt x="41714" y="52511"/>
                  <a:pt x="41662" y="52475"/>
                  <a:pt x="41595" y="52449"/>
                </a:cubicBezTo>
                <a:cubicBezTo>
                  <a:pt x="41502" y="52403"/>
                  <a:pt x="41497" y="52392"/>
                  <a:pt x="41502" y="52367"/>
                </a:cubicBezTo>
                <a:cubicBezTo>
                  <a:pt x="41533" y="52237"/>
                  <a:pt x="41600" y="51886"/>
                  <a:pt x="41373" y="51830"/>
                </a:cubicBezTo>
                <a:cubicBezTo>
                  <a:pt x="41192" y="51783"/>
                  <a:pt x="40960" y="51685"/>
                  <a:pt x="40893" y="51597"/>
                </a:cubicBezTo>
                <a:cubicBezTo>
                  <a:pt x="40794" y="51468"/>
                  <a:pt x="40769" y="51422"/>
                  <a:pt x="40856" y="51308"/>
                </a:cubicBezTo>
                <a:cubicBezTo>
                  <a:pt x="40954" y="51200"/>
                  <a:pt x="41073" y="51107"/>
                  <a:pt x="41197" y="51029"/>
                </a:cubicBezTo>
                <a:lnTo>
                  <a:pt x="41491" y="50864"/>
                </a:lnTo>
                <a:lnTo>
                  <a:pt x="41156" y="50864"/>
                </a:lnTo>
                <a:cubicBezTo>
                  <a:pt x="41140" y="50864"/>
                  <a:pt x="41130" y="50859"/>
                  <a:pt x="41120" y="50848"/>
                </a:cubicBezTo>
                <a:cubicBezTo>
                  <a:pt x="41109" y="50833"/>
                  <a:pt x="41109" y="50792"/>
                  <a:pt x="41135" y="50719"/>
                </a:cubicBezTo>
                <a:lnTo>
                  <a:pt x="41151" y="50688"/>
                </a:lnTo>
                <a:cubicBezTo>
                  <a:pt x="41238" y="50451"/>
                  <a:pt x="41269" y="50363"/>
                  <a:pt x="41419" y="50182"/>
                </a:cubicBezTo>
                <a:cubicBezTo>
                  <a:pt x="41522" y="50064"/>
                  <a:pt x="41615" y="49924"/>
                  <a:pt x="41579" y="49785"/>
                </a:cubicBezTo>
                <a:cubicBezTo>
                  <a:pt x="41553" y="49692"/>
                  <a:pt x="41481" y="49625"/>
                  <a:pt x="41352" y="49578"/>
                </a:cubicBezTo>
                <a:cubicBezTo>
                  <a:pt x="41135" y="49495"/>
                  <a:pt x="41120" y="49449"/>
                  <a:pt x="41120" y="49439"/>
                </a:cubicBezTo>
                <a:cubicBezTo>
                  <a:pt x="41115" y="49434"/>
                  <a:pt x="41120" y="49418"/>
                  <a:pt x="41151" y="49392"/>
                </a:cubicBezTo>
                <a:cubicBezTo>
                  <a:pt x="41213" y="49335"/>
                  <a:pt x="41233" y="49248"/>
                  <a:pt x="41207" y="49170"/>
                </a:cubicBezTo>
                <a:cubicBezTo>
                  <a:pt x="41166" y="49041"/>
                  <a:pt x="40996" y="48938"/>
                  <a:pt x="40800" y="48907"/>
                </a:cubicBezTo>
                <a:cubicBezTo>
                  <a:pt x="40639" y="48886"/>
                  <a:pt x="40598" y="48850"/>
                  <a:pt x="40454" y="48736"/>
                </a:cubicBezTo>
                <a:cubicBezTo>
                  <a:pt x="40412" y="48705"/>
                  <a:pt x="40366" y="48674"/>
                  <a:pt x="40309" y="48628"/>
                </a:cubicBezTo>
                <a:cubicBezTo>
                  <a:pt x="40216" y="48561"/>
                  <a:pt x="40118" y="48499"/>
                  <a:pt x="40015" y="48452"/>
                </a:cubicBezTo>
                <a:cubicBezTo>
                  <a:pt x="39880" y="48390"/>
                  <a:pt x="39787" y="48344"/>
                  <a:pt x="39741" y="48230"/>
                </a:cubicBezTo>
                <a:cubicBezTo>
                  <a:pt x="39684" y="48091"/>
                  <a:pt x="39571" y="47983"/>
                  <a:pt x="39426" y="47926"/>
                </a:cubicBezTo>
                <a:cubicBezTo>
                  <a:pt x="39390" y="47910"/>
                  <a:pt x="39349" y="47884"/>
                  <a:pt x="39312" y="47864"/>
                </a:cubicBezTo>
                <a:cubicBezTo>
                  <a:pt x="39281" y="47828"/>
                  <a:pt x="39261" y="47781"/>
                  <a:pt x="39261" y="47735"/>
                </a:cubicBezTo>
                <a:cubicBezTo>
                  <a:pt x="39256" y="47647"/>
                  <a:pt x="39276" y="47564"/>
                  <a:pt x="39323" y="47497"/>
                </a:cubicBezTo>
                <a:cubicBezTo>
                  <a:pt x="39416" y="47389"/>
                  <a:pt x="39447" y="47244"/>
                  <a:pt x="39405" y="47110"/>
                </a:cubicBezTo>
                <a:cubicBezTo>
                  <a:pt x="39374" y="47001"/>
                  <a:pt x="39281" y="46929"/>
                  <a:pt x="39173" y="46914"/>
                </a:cubicBezTo>
                <a:cubicBezTo>
                  <a:pt x="39096" y="46908"/>
                  <a:pt x="39023" y="46877"/>
                  <a:pt x="38961" y="46826"/>
                </a:cubicBezTo>
                <a:cubicBezTo>
                  <a:pt x="38899" y="46779"/>
                  <a:pt x="38832" y="46743"/>
                  <a:pt x="38760" y="46717"/>
                </a:cubicBezTo>
                <a:cubicBezTo>
                  <a:pt x="38703" y="46707"/>
                  <a:pt x="38662" y="46661"/>
                  <a:pt x="38651" y="46604"/>
                </a:cubicBezTo>
                <a:cubicBezTo>
                  <a:pt x="38651" y="46552"/>
                  <a:pt x="38688" y="46506"/>
                  <a:pt x="38734" y="46485"/>
                </a:cubicBezTo>
                <a:cubicBezTo>
                  <a:pt x="38796" y="46459"/>
                  <a:pt x="38842" y="46402"/>
                  <a:pt x="38858" y="46340"/>
                </a:cubicBezTo>
                <a:cubicBezTo>
                  <a:pt x="38904" y="46196"/>
                  <a:pt x="38822" y="46020"/>
                  <a:pt x="38781" y="45943"/>
                </a:cubicBezTo>
                <a:lnTo>
                  <a:pt x="38770" y="45922"/>
                </a:lnTo>
                <a:cubicBezTo>
                  <a:pt x="38837" y="45876"/>
                  <a:pt x="38915" y="45850"/>
                  <a:pt x="38992" y="45840"/>
                </a:cubicBezTo>
                <a:cubicBezTo>
                  <a:pt x="39127" y="45840"/>
                  <a:pt x="39096" y="46108"/>
                  <a:pt x="39194" y="46242"/>
                </a:cubicBezTo>
                <a:cubicBezTo>
                  <a:pt x="39297" y="46371"/>
                  <a:pt x="39493" y="46304"/>
                  <a:pt x="39591" y="46408"/>
                </a:cubicBezTo>
                <a:cubicBezTo>
                  <a:pt x="39689" y="46506"/>
                  <a:pt x="39627" y="46573"/>
                  <a:pt x="39591" y="46671"/>
                </a:cubicBezTo>
                <a:cubicBezTo>
                  <a:pt x="39560" y="46774"/>
                  <a:pt x="39689" y="46707"/>
                  <a:pt x="39725" y="46836"/>
                </a:cubicBezTo>
                <a:cubicBezTo>
                  <a:pt x="39747" y="46927"/>
                  <a:pt x="39815" y="47188"/>
                  <a:pt x="39909" y="47188"/>
                </a:cubicBezTo>
                <a:cubicBezTo>
                  <a:pt x="39953" y="47188"/>
                  <a:pt x="40003" y="47131"/>
                  <a:pt x="40056" y="46970"/>
                </a:cubicBezTo>
                <a:cubicBezTo>
                  <a:pt x="40221" y="46475"/>
                  <a:pt x="40257" y="46206"/>
                  <a:pt x="40355" y="46139"/>
                </a:cubicBezTo>
                <a:cubicBezTo>
                  <a:pt x="40454" y="46072"/>
                  <a:pt x="40521" y="45876"/>
                  <a:pt x="40521" y="45741"/>
                </a:cubicBezTo>
                <a:cubicBezTo>
                  <a:pt x="40521" y="45612"/>
                  <a:pt x="40789" y="45509"/>
                  <a:pt x="40887" y="45478"/>
                </a:cubicBezTo>
                <a:cubicBezTo>
                  <a:pt x="40985" y="45442"/>
                  <a:pt x="41053" y="45246"/>
                  <a:pt x="41120" y="45111"/>
                </a:cubicBezTo>
                <a:cubicBezTo>
                  <a:pt x="41180" y="44990"/>
                  <a:pt x="41867" y="44843"/>
                  <a:pt x="42093" y="44843"/>
                </a:cubicBezTo>
                <a:cubicBezTo>
                  <a:pt x="42116" y="44843"/>
                  <a:pt x="42135" y="44845"/>
                  <a:pt x="42147" y="44848"/>
                </a:cubicBezTo>
                <a:cubicBezTo>
                  <a:pt x="42176" y="44855"/>
                  <a:pt x="42198" y="44858"/>
                  <a:pt x="42218" y="44858"/>
                </a:cubicBezTo>
                <a:cubicBezTo>
                  <a:pt x="42294" y="44858"/>
                  <a:pt x="42338" y="44806"/>
                  <a:pt x="42550" y="44647"/>
                </a:cubicBezTo>
                <a:cubicBezTo>
                  <a:pt x="42693" y="44538"/>
                  <a:pt x="42836" y="44479"/>
                  <a:pt x="42995" y="44479"/>
                </a:cubicBezTo>
                <a:cubicBezTo>
                  <a:pt x="43129" y="44479"/>
                  <a:pt x="43275" y="44521"/>
                  <a:pt x="43443" y="44611"/>
                </a:cubicBezTo>
                <a:cubicBezTo>
                  <a:pt x="43810" y="44812"/>
                  <a:pt x="43712" y="44848"/>
                  <a:pt x="43712" y="44848"/>
                </a:cubicBezTo>
                <a:cubicBezTo>
                  <a:pt x="43712" y="44848"/>
                  <a:pt x="44073" y="44781"/>
                  <a:pt x="44177" y="44481"/>
                </a:cubicBezTo>
                <a:cubicBezTo>
                  <a:pt x="44275" y="44177"/>
                  <a:pt x="44140" y="44115"/>
                  <a:pt x="44208" y="43913"/>
                </a:cubicBezTo>
                <a:cubicBezTo>
                  <a:pt x="44231" y="43844"/>
                  <a:pt x="44264" y="43824"/>
                  <a:pt x="44302" y="43824"/>
                </a:cubicBezTo>
                <a:cubicBezTo>
                  <a:pt x="44357" y="43824"/>
                  <a:pt x="44426" y="43864"/>
                  <a:pt x="44503" y="43864"/>
                </a:cubicBezTo>
                <a:cubicBezTo>
                  <a:pt x="44526" y="43864"/>
                  <a:pt x="44550" y="43861"/>
                  <a:pt x="44574" y="43852"/>
                </a:cubicBezTo>
                <a:cubicBezTo>
                  <a:pt x="44691" y="43804"/>
                  <a:pt x="44774" y="43757"/>
                  <a:pt x="44884" y="43757"/>
                </a:cubicBezTo>
                <a:cubicBezTo>
                  <a:pt x="44930" y="43757"/>
                  <a:pt x="44980" y="43765"/>
                  <a:pt x="45039" y="43784"/>
                </a:cubicBezTo>
                <a:cubicBezTo>
                  <a:pt x="45079" y="43799"/>
                  <a:pt x="45118" y="43807"/>
                  <a:pt x="45154" y="43807"/>
                </a:cubicBezTo>
                <a:cubicBezTo>
                  <a:pt x="45297" y="43807"/>
                  <a:pt x="45406" y="43692"/>
                  <a:pt x="45406" y="43454"/>
                </a:cubicBezTo>
                <a:cubicBezTo>
                  <a:pt x="45406" y="43183"/>
                  <a:pt x="45511" y="42913"/>
                  <a:pt x="45630" y="42913"/>
                </a:cubicBezTo>
                <a:cubicBezTo>
                  <a:pt x="45643" y="42913"/>
                  <a:pt x="45656" y="42916"/>
                  <a:pt x="45669" y="42922"/>
                </a:cubicBezTo>
                <a:cubicBezTo>
                  <a:pt x="45766" y="42970"/>
                  <a:pt x="45895" y="43089"/>
                  <a:pt x="45973" y="43089"/>
                </a:cubicBezTo>
                <a:cubicBezTo>
                  <a:pt x="46003" y="43089"/>
                  <a:pt x="46026" y="43071"/>
                  <a:pt x="46036" y="43025"/>
                </a:cubicBezTo>
                <a:cubicBezTo>
                  <a:pt x="46067" y="42855"/>
                  <a:pt x="46067" y="42757"/>
                  <a:pt x="46201" y="42592"/>
                </a:cubicBezTo>
                <a:cubicBezTo>
                  <a:pt x="46283" y="42483"/>
                  <a:pt x="46340" y="42359"/>
                  <a:pt x="46366" y="42225"/>
                </a:cubicBezTo>
                <a:lnTo>
                  <a:pt x="46366" y="42225"/>
                </a:lnTo>
                <a:cubicBezTo>
                  <a:pt x="46351" y="42354"/>
                  <a:pt x="46402" y="42478"/>
                  <a:pt x="46500" y="42561"/>
                </a:cubicBezTo>
                <a:cubicBezTo>
                  <a:pt x="46618" y="42653"/>
                  <a:pt x="46702" y="42732"/>
                  <a:pt x="46776" y="42732"/>
                </a:cubicBezTo>
                <a:cubicBezTo>
                  <a:pt x="46806" y="42732"/>
                  <a:pt x="46834" y="42719"/>
                  <a:pt x="46862" y="42690"/>
                </a:cubicBezTo>
                <a:cubicBezTo>
                  <a:pt x="46965" y="42581"/>
                  <a:pt x="46996" y="42623"/>
                  <a:pt x="47130" y="42421"/>
                </a:cubicBezTo>
                <a:cubicBezTo>
                  <a:pt x="47265" y="42220"/>
                  <a:pt x="47265" y="42158"/>
                  <a:pt x="47265" y="41993"/>
                </a:cubicBezTo>
                <a:cubicBezTo>
                  <a:pt x="47265" y="41833"/>
                  <a:pt x="47174" y="41623"/>
                  <a:pt x="47299" y="41623"/>
                </a:cubicBezTo>
                <a:cubicBezTo>
                  <a:pt x="47307" y="41623"/>
                  <a:pt x="47316" y="41624"/>
                  <a:pt x="47327" y="41626"/>
                </a:cubicBezTo>
                <a:cubicBezTo>
                  <a:pt x="47399" y="41640"/>
                  <a:pt x="47460" y="41653"/>
                  <a:pt x="47525" y="41653"/>
                </a:cubicBezTo>
                <a:cubicBezTo>
                  <a:pt x="47608" y="41653"/>
                  <a:pt x="47697" y="41631"/>
                  <a:pt x="47827" y="41559"/>
                </a:cubicBezTo>
                <a:cubicBezTo>
                  <a:pt x="47920" y="41508"/>
                  <a:pt x="47991" y="41492"/>
                  <a:pt x="48053" y="41492"/>
                </a:cubicBezTo>
                <a:cubicBezTo>
                  <a:pt x="48148" y="41492"/>
                  <a:pt x="48223" y="41528"/>
                  <a:pt x="48323" y="41528"/>
                </a:cubicBezTo>
                <a:cubicBezTo>
                  <a:pt x="48494" y="41528"/>
                  <a:pt x="48525" y="41430"/>
                  <a:pt x="48757" y="41363"/>
                </a:cubicBezTo>
                <a:cubicBezTo>
                  <a:pt x="48808" y="41348"/>
                  <a:pt x="48849" y="41343"/>
                  <a:pt x="48884" y="41343"/>
                </a:cubicBezTo>
                <a:cubicBezTo>
                  <a:pt x="48978" y="41343"/>
                  <a:pt x="49031" y="41380"/>
                  <a:pt x="49116" y="41380"/>
                </a:cubicBezTo>
                <a:cubicBezTo>
                  <a:pt x="49146" y="41380"/>
                  <a:pt x="49180" y="41375"/>
                  <a:pt x="49222" y="41363"/>
                </a:cubicBezTo>
                <a:cubicBezTo>
                  <a:pt x="49418" y="41295"/>
                  <a:pt x="49552" y="41295"/>
                  <a:pt x="49485" y="41130"/>
                </a:cubicBezTo>
                <a:cubicBezTo>
                  <a:pt x="49418" y="40960"/>
                  <a:pt x="49485" y="40665"/>
                  <a:pt x="49888" y="40567"/>
                </a:cubicBezTo>
                <a:cubicBezTo>
                  <a:pt x="50004" y="40537"/>
                  <a:pt x="50089" y="40530"/>
                  <a:pt x="50159" y="40530"/>
                </a:cubicBezTo>
                <a:cubicBezTo>
                  <a:pt x="50222" y="40530"/>
                  <a:pt x="50272" y="40536"/>
                  <a:pt x="50322" y="40536"/>
                </a:cubicBezTo>
                <a:cubicBezTo>
                  <a:pt x="50404" y="40536"/>
                  <a:pt x="50484" y="40520"/>
                  <a:pt x="50616" y="40433"/>
                </a:cubicBezTo>
                <a:cubicBezTo>
                  <a:pt x="50864" y="40263"/>
                  <a:pt x="51117" y="40108"/>
                  <a:pt x="51380" y="39968"/>
                </a:cubicBezTo>
                <a:cubicBezTo>
                  <a:pt x="51576" y="39870"/>
                  <a:pt x="51313" y="39901"/>
                  <a:pt x="51545" y="39700"/>
                </a:cubicBezTo>
                <a:cubicBezTo>
                  <a:pt x="51778" y="39504"/>
                  <a:pt x="51845" y="39571"/>
                  <a:pt x="52108" y="39504"/>
                </a:cubicBezTo>
                <a:cubicBezTo>
                  <a:pt x="52377" y="39431"/>
                  <a:pt x="52640" y="39235"/>
                  <a:pt x="52279" y="39106"/>
                </a:cubicBezTo>
                <a:cubicBezTo>
                  <a:pt x="51912" y="38972"/>
                  <a:pt x="51845" y="38941"/>
                  <a:pt x="51845" y="38807"/>
                </a:cubicBezTo>
                <a:cubicBezTo>
                  <a:pt x="51845" y="38672"/>
                  <a:pt x="51643" y="38708"/>
                  <a:pt x="51576" y="38605"/>
                </a:cubicBezTo>
                <a:cubicBezTo>
                  <a:pt x="51514" y="38507"/>
                  <a:pt x="51514" y="38507"/>
                  <a:pt x="51576" y="38275"/>
                </a:cubicBezTo>
                <a:cubicBezTo>
                  <a:pt x="51625" y="38104"/>
                  <a:pt x="51622" y="38059"/>
                  <a:pt x="51720" y="38059"/>
                </a:cubicBezTo>
                <a:cubicBezTo>
                  <a:pt x="51756" y="38059"/>
                  <a:pt x="51805" y="38065"/>
                  <a:pt x="51876" y="38073"/>
                </a:cubicBezTo>
                <a:cubicBezTo>
                  <a:pt x="52139" y="38109"/>
                  <a:pt x="52144" y="38109"/>
                  <a:pt x="52279" y="38239"/>
                </a:cubicBezTo>
                <a:cubicBezTo>
                  <a:pt x="52344" y="38306"/>
                  <a:pt x="52393" y="38349"/>
                  <a:pt x="52443" y="38349"/>
                </a:cubicBezTo>
                <a:cubicBezTo>
                  <a:pt x="52492" y="38349"/>
                  <a:pt x="52542" y="38307"/>
                  <a:pt x="52609" y="38208"/>
                </a:cubicBezTo>
                <a:cubicBezTo>
                  <a:pt x="52683" y="38097"/>
                  <a:pt x="52755" y="38047"/>
                  <a:pt x="52828" y="38047"/>
                </a:cubicBezTo>
                <a:cubicBezTo>
                  <a:pt x="52887" y="38047"/>
                  <a:pt x="52946" y="38080"/>
                  <a:pt x="53007" y="38140"/>
                </a:cubicBezTo>
                <a:cubicBezTo>
                  <a:pt x="53141" y="38280"/>
                  <a:pt x="53471" y="38373"/>
                  <a:pt x="53539" y="38507"/>
                </a:cubicBezTo>
                <a:cubicBezTo>
                  <a:pt x="53611" y="38657"/>
                  <a:pt x="53595" y="38832"/>
                  <a:pt x="53502" y="38972"/>
                </a:cubicBezTo>
                <a:cubicBezTo>
                  <a:pt x="53427" y="39075"/>
                  <a:pt x="53467" y="39217"/>
                  <a:pt x="53595" y="39217"/>
                </a:cubicBezTo>
                <a:cubicBezTo>
                  <a:pt x="53634" y="39217"/>
                  <a:pt x="53681" y="39204"/>
                  <a:pt x="53735" y="39173"/>
                </a:cubicBezTo>
                <a:cubicBezTo>
                  <a:pt x="53775" y="39150"/>
                  <a:pt x="53811" y="39139"/>
                  <a:pt x="53841" y="39139"/>
                </a:cubicBezTo>
                <a:cubicBezTo>
                  <a:pt x="53984" y="39139"/>
                  <a:pt x="54011" y="39367"/>
                  <a:pt x="53900" y="39504"/>
                </a:cubicBezTo>
                <a:cubicBezTo>
                  <a:pt x="53771" y="39669"/>
                  <a:pt x="53838" y="39803"/>
                  <a:pt x="54070" y="39834"/>
                </a:cubicBezTo>
                <a:cubicBezTo>
                  <a:pt x="54303" y="39870"/>
                  <a:pt x="54602" y="39968"/>
                  <a:pt x="54664" y="40066"/>
                </a:cubicBezTo>
                <a:cubicBezTo>
                  <a:pt x="54684" y="40096"/>
                  <a:pt x="54725" y="40112"/>
                  <a:pt x="54775" y="40112"/>
                </a:cubicBezTo>
                <a:cubicBezTo>
                  <a:pt x="54899" y="40112"/>
                  <a:pt x="55076" y="40016"/>
                  <a:pt x="55098" y="39803"/>
                </a:cubicBezTo>
                <a:cubicBezTo>
                  <a:pt x="55134" y="39504"/>
                  <a:pt x="55129" y="39307"/>
                  <a:pt x="55330" y="39070"/>
                </a:cubicBezTo>
                <a:cubicBezTo>
                  <a:pt x="55527" y="38838"/>
                  <a:pt x="55496" y="38440"/>
                  <a:pt x="55599" y="38208"/>
                </a:cubicBezTo>
                <a:cubicBezTo>
                  <a:pt x="55697" y="37975"/>
                  <a:pt x="56058" y="36880"/>
                  <a:pt x="55960" y="36679"/>
                </a:cubicBezTo>
                <a:cubicBezTo>
                  <a:pt x="55862" y="36483"/>
                  <a:pt x="55960" y="36214"/>
                  <a:pt x="56027" y="35982"/>
                </a:cubicBezTo>
                <a:cubicBezTo>
                  <a:pt x="56089" y="35750"/>
                  <a:pt x="55898" y="35373"/>
                  <a:pt x="55764" y="35104"/>
                </a:cubicBezTo>
                <a:cubicBezTo>
                  <a:pt x="55635" y="34841"/>
                  <a:pt x="55366" y="34376"/>
                  <a:pt x="55501" y="34108"/>
                </a:cubicBezTo>
                <a:cubicBezTo>
                  <a:pt x="55622" y="33870"/>
                  <a:pt x="55525" y="33494"/>
                  <a:pt x="55262" y="33494"/>
                </a:cubicBezTo>
                <a:cubicBezTo>
                  <a:pt x="55234" y="33494"/>
                  <a:pt x="55203" y="33499"/>
                  <a:pt x="55170" y="33509"/>
                </a:cubicBezTo>
                <a:cubicBezTo>
                  <a:pt x="55111" y="33527"/>
                  <a:pt x="55055" y="33534"/>
                  <a:pt x="55000" y="33534"/>
                </a:cubicBezTo>
                <a:cubicBezTo>
                  <a:pt x="54744" y="33534"/>
                  <a:pt x="54536" y="33362"/>
                  <a:pt x="54370" y="33281"/>
                </a:cubicBezTo>
                <a:cubicBezTo>
                  <a:pt x="54220" y="33188"/>
                  <a:pt x="54081" y="33090"/>
                  <a:pt x="53952" y="32972"/>
                </a:cubicBezTo>
                <a:lnTo>
                  <a:pt x="54045" y="32941"/>
                </a:lnTo>
                <a:lnTo>
                  <a:pt x="53941" y="32848"/>
                </a:lnTo>
                <a:cubicBezTo>
                  <a:pt x="54029" y="32775"/>
                  <a:pt x="54107" y="32688"/>
                  <a:pt x="54179" y="32600"/>
                </a:cubicBezTo>
                <a:cubicBezTo>
                  <a:pt x="54308" y="32434"/>
                  <a:pt x="54292" y="32367"/>
                  <a:pt x="54189" y="32058"/>
                </a:cubicBezTo>
                <a:cubicBezTo>
                  <a:pt x="54168" y="31980"/>
                  <a:pt x="54148" y="31908"/>
                  <a:pt x="54138" y="31830"/>
                </a:cubicBezTo>
                <a:cubicBezTo>
                  <a:pt x="54101" y="31660"/>
                  <a:pt x="54070" y="31495"/>
                  <a:pt x="53828" y="31433"/>
                </a:cubicBezTo>
                <a:cubicBezTo>
                  <a:pt x="53621" y="31381"/>
                  <a:pt x="53595" y="31267"/>
                  <a:pt x="53533" y="31020"/>
                </a:cubicBezTo>
                <a:lnTo>
                  <a:pt x="53528" y="30999"/>
                </a:lnTo>
                <a:cubicBezTo>
                  <a:pt x="53487" y="30854"/>
                  <a:pt x="53404" y="30720"/>
                  <a:pt x="53291" y="30622"/>
                </a:cubicBezTo>
                <a:cubicBezTo>
                  <a:pt x="53224" y="30560"/>
                  <a:pt x="53167" y="30488"/>
                  <a:pt x="53120" y="30410"/>
                </a:cubicBezTo>
                <a:cubicBezTo>
                  <a:pt x="53022" y="30240"/>
                  <a:pt x="53043" y="30219"/>
                  <a:pt x="53239" y="30023"/>
                </a:cubicBezTo>
                <a:cubicBezTo>
                  <a:pt x="53425" y="29837"/>
                  <a:pt x="53704" y="29434"/>
                  <a:pt x="53662" y="29150"/>
                </a:cubicBezTo>
                <a:cubicBezTo>
                  <a:pt x="53652" y="29088"/>
                  <a:pt x="53642" y="29037"/>
                  <a:pt x="53637" y="28995"/>
                </a:cubicBezTo>
                <a:cubicBezTo>
                  <a:pt x="53606" y="28861"/>
                  <a:pt x="53595" y="28794"/>
                  <a:pt x="53652" y="28670"/>
                </a:cubicBezTo>
                <a:cubicBezTo>
                  <a:pt x="53668" y="28644"/>
                  <a:pt x="53688" y="28613"/>
                  <a:pt x="53704" y="28577"/>
                </a:cubicBezTo>
                <a:cubicBezTo>
                  <a:pt x="53833" y="28340"/>
                  <a:pt x="54050" y="27947"/>
                  <a:pt x="53761" y="27730"/>
                </a:cubicBezTo>
                <a:cubicBezTo>
                  <a:pt x="53435" y="27482"/>
                  <a:pt x="53316" y="27291"/>
                  <a:pt x="53415" y="27157"/>
                </a:cubicBezTo>
                <a:cubicBezTo>
                  <a:pt x="53523" y="27007"/>
                  <a:pt x="53544" y="26930"/>
                  <a:pt x="53513" y="26868"/>
                </a:cubicBezTo>
                <a:cubicBezTo>
                  <a:pt x="53497" y="26832"/>
                  <a:pt x="53461" y="26811"/>
                  <a:pt x="53420" y="26811"/>
                </a:cubicBezTo>
                <a:cubicBezTo>
                  <a:pt x="53389" y="26801"/>
                  <a:pt x="53342" y="26775"/>
                  <a:pt x="53332" y="26744"/>
                </a:cubicBezTo>
                <a:cubicBezTo>
                  <a:pt x="53337" y="26739"/>
                  <a:pt x="53347" y="26729"/>
                  <a:pt x="53353" y="26723"/>
                </a:cubicBezTo>
                <a:cubicBezTo>
                  <a:pt x="53389" y="26698"/>
                  <a:pt x="53425" y="26661"/>
                  <a:pt x="53451" y="26625"/>
                </a:cubicBezTo>
                <a:cubicBezTo>
                  <a:pt x="53513" y="26532"/>
                  <a:pt x="53487" y="26403"/>
                  <a:pt x="53446" y="26305"/>
                </a:cubicBezTo>
                <a:cubicBezTo>
                  <a:pt x="53399" y="26176"/>
                  <a:pt x="53291" y="26083"/>
                  <a:pt x="53162" y="26052"/>
                </a:cubicBezTo>
                <a:cubicBezTo>
                  <a:pt x="53131" y="26047"/>
                  <a:pt x="53100" y="26047"/>
                  <a:pt x="53063" y="26042"/>
                </a:cubicBezTo>
                <a:cubicBezTo>
                  <a:pt x="52945" y="26021"/>
                  <a:pt x="52619" y="25975"/>
                  <a:pt x="52604" y="25892"/>
                </a:cubicBezTo>
                <a:cubicBezTo>
                  <a:pt x="52583" y="25809"/>
                  <a:pt x="52557" y="25732"/>
                  <a:pt x="52521" y="25654"/>
                </a:cubicBezTo>
                <a:cubicBezTo>
                  <a:pt x="52464" y="25531"/>
                  <a:pt x="52423" y="25401"/>
                  <a:pt x="52402" y="25267"/>
                </a:cubicBezTo>
                <a:cubicBezTo>
                  <a:pt x="52387" y="25159"/>
                  <a:pt x="52341" y="25061"/>
                  <a:pt x="52268" y="24983"/>
                </a:cubicBezTo>
                <a:cubicBezTo>
                  <a:pt x="52206" y="24895"/>
                  <a:pt x="52175" y="24859"/>
                  <a:pt x="52232" y="24756"/>
                </a:cubicBezTo>
                <a:cubicBezTo>
                  <a:pt x="52289" y="24627"/>
                  <a:pt x="52372" y="24508"/>
                  <a:pt x="52470" y="24405"/>
                </a:cubicBezTo>
                <a:cubicBezTo>
                  <a:pt x="52506" y="24369"/>
                  <a:pt x="52542" y="24327"/>
                  <a:pt x="52583" y="24276"/>
                </a:cubicBezTo>
                <a:cubicBezTo>
                  <a:pt x="52748" y="24074"/>
                  <a:pt x="52723" y="23966"/>
                  <a:pt x="52661" y="23801"/>
                </a:cubicBezTo>
                <a:cubicBezTo>
                  <a:pt x="52650" y="23780"/>
                  <a:pt x="52640" y="23754"/>
                  <a:pt x="52635" y="23723"/>
                </a:cubicBezTo>
                <a:cubicBezTo>
                  <a:pt x="52573" y="23553"/>
                  <a:pt x="52604" y="23367"/>
                  <a:pt x="52702" y="23295"/>
                </a:cubicBezTo>
                <a:cubicBezTo>
                  <a:pt x="52743" y="23264"/>
                  <a:pt x="52764" y="23212"/>
                  <a:pt x="52764" y="23166"/>
                </a:cubicBezTo>
                <a:cubicBezTo>
                  <a:pt x="52764" y="23000"/>
                  <a:pt x="52537" y="22778"/>
                  <a:pt x="52335" y="22623"/>
                </a:cubicBezTo>
                <a:cubicBezTo>
                  <a:pt x="52237" y="22556"/>
                  <a:pt x="52129" y="22505"/>
                  <a:pt x="52015" y="22468"/>
                </a:cubicBezTo>
                <a:cubicBezTo>
                  <a:pt x="51793" y="22386"/>
                  <a:pt x="51519" y="22283"/>
                  <a:pt x="51432" y="22117"/>
                </a:cubicBezTo>
                <a:cubicBezTo>
                  <a:pt x="51385" y="22035"/>
                  <a:pt x="51349" y="21947"/>
                  <a:pt x="51318" y="21859"/>
                </a:cubicBezTo>
                <a:cubicBezTo>
                  <a:pt x="51256" y="21699"/>
                  <a:pt x="51210" y="21565"/>
                  <a:pt x="51013" y="21508"/>
                </a:cubicBezTo>
                <a:cubicBezTo>
                  <a:pt x="50910" y="21477"/>
                  <a:pt x="50817" y="21425"/>
                  <a:pt x="50740" y="21358"/>
                </a:cubicBezTo>
                <a:cubicBezTo>
                  <a:pt x="50652" y="21291"/>
                  <a:pt x="50559" y="21234"/>
                  <a:pt x="50461" y="21183"/>
                </a:cubicBezTo>
                <a:cubicBezTo>
                  <a:pt x="50296" y="21090"/>
                  <a:pt x="50146" y="20961"/>
                  <a:pt x="50027" y="20811"/>
                </a:cubicBezTo>
                <a:lnTo>
                  <a:pt x="49996" y="20775"/>
                </a:lnTo>
                <a:lnTo>
                  <a:pt x="49908" y="20775"/>
                </a:lnTo>
                <a:cubicBezTo>
                  <a:pt x="49759" y="20775"/>
                  <a:pt x="49630" y="20739"/>
                  <a:pt x="49588" y="20687"/>
                </a:cubicBezTo>
                <a:cubicBezTo>
                  <a:pt x="49573" y="20666"/>
                  <a:pt x="49568" y="20640"/>
                  <a:pt x="49578" y="20615"/>
                </a:cubicBezTo>
                <a:cubicBezTo>
                  <a:pt x="49593" y="20532"/>
                  <a:pt x="49619" y="20455"/>
                  <a:pt x="49655" y="20377"/>
                </a:cubicBezTo>
                <a:cubicBezTo>
                  <a:pt x="49707" y="20258"/>
                  <a:pt x="49748" y="20155"/>
                  <a:pt x="49666" y="19990"/>
                </a:cubicBezTo>
                <a:cubicBezTo>
                  <a:pt x="49521" y="19690"/>
                  <a:pt x="49593" y="19592"/>
                  <a:pt x="49671" y="19541"/>
                </a:cubicBezTo>
                <a:cubicBezTo>
                  <a:pt x="50022" y="19308"/>
                  <a:pt x="50254" y="19122"/>
                  <a:pt x="50358" y="18988"/>
                </a:cubicBezTo>
                <a:cubicBezTo>
                  <a:pt x="50373" y="18967"/>
                  <a:pt x="50394" y="18942"/>
                  <a:pt x="50420" y="18916"/>
                </a:cubicBezTo>
                <a:cubicBezTo>
                  <a:pt x="50626" y="18663"/>
                  <a:pt x="50807" y="18425"/>
                  <a:pt x="50807" y="18234"/>
                </a:cubicBezTo>
                <a:cubicBezTo>
                  <a:pt x="50802" y="17940"/>
                  <a:pt x="50781" y="17651"/>
                  <a:pt x="50745" y="17356"/>
                </a:cubicBezTo>
                <a:cubicBezTo>
                  <a:pt x="50714" y="17196"/>
                  <a:pt x="50735" y="17124"/>
                  <a:pt x="50890" y="16933"/>
                </a:cubicBezTo>
                <a:cubicBezTo>
                  <a:pt x="50993" y="16809"/>
                  <a:pt x="51112" y="16623"/>
                  <a:pt x="51096" y="16453"/>
                </a:cubicBezTo>
                <a:cubicBezTo>
                  <a:pt x="51086" y="16370"/>
                  <a:pt x="51044" y="16293"/>
                  <a:pt x="50977" y="16241"/>
                </a:cubicBezTo>
                <a:cubicBezTo>
                  <a:pt x="50864" y="16143"/>
                  <a:pt x="50802" y="15993"/>
                  <a:pt x="50812" y="15843"/>
                </a:cubicBezTo>
                <a:lnTo>
                  <a:pt x="50812" y="15756"/>
                </a:lnTo>
                <a:lnTo>
                  <a:pt x="50802" y="15756"/>
                </a:lnTo>
                <a:cubicBezTo>
                  <a:pt x="50755" y="15518"/>
                  <a:pt x="50595" y="15002"/>
                  <a:pt x="50528" y="14898"/>
                </a:cubicBezTo>
                <a:cubicBezTo>
                  <a:pt x="50482" y="14795"/>
                  <a:pt x="50440" y="14682"/>
                  <a:pt x="50409" y="14568"/>
                </a:cubicBezTo>
                <a:cubicBezTo>
                  <a:pt x="50363" y="14434"/>
                  <a:pt x="50321" y="14294"/>
                  <a:pt x="50270" y="14181"/>
                </a:cubicBezTo>
                <a:cubicBezTo>
                  <a:pt x="50249" y="14134"/>
                  <a:pt x="50223" y="14083"/>
                  <a:pt x="50198" y="14026"/>
                </a:cubicBezTo>
                <a:cubicBezTo>
                  <a:pt x="50105" y="13835"/>
                  <a:pt x="50001" y="13623"/>
                  <a:pt x="50043" y="13442"/>
                </a:cubicBezTo>
                <a:cubicBezTo>
                  <a:pt x="50105" y="13215"/>
                  <a:pt x="49976" y="12869"/>
                  <a:pt x="49893" y="12642"/>
                </a:cubicBezTo>
                <a:cubicBezTo>
                  <a:pt x="49872" y="12580"/>
                  <a:pt x="49852" y="12533"/>
                  <a:pt x="49846" y="12502"/>
                </a:cubicBezTo>
                <a:lnTo>
                  <a:pt x="49846" y="12497"/>
                </a:lnTo>
                <a:lnTo>
                  <a:pt x="49846" y="12492"/>
                </a:lnTo>
                <a:cubicBezTo>
                  <a:pt x="49774" y="12332"/>
                  <a:pt x="49728" y="12162"/>
                  <a:pt x="49702" y="11986"/>
                </a:cubicBezTo>
                <a:cubicBezTo>
                  <a:pt x="49692" y="11872"/>
                  <a:pt x="49655" y="11759"/>
                  <a:pt x="49588" y="11666"/>
                </a:cubicBezTo>
                <a:lnTo>
                  <a:pt x="49562" y="11625"/>
                </a:lnTo>
                <a:lnTo>
                  <a:pt x="49506" y="11625"/>
                </a:lnTo>
                <a:cubicBezTo>
                  <a:pt x="49480" y="11619"/>
                  <a:pt x="49449" y="11614"/>
                  <a:pt x="49423" y="11614"/>
                </a:cubicBezTo>
                <a:cubicBezTo>
                  <a:pt x="49325" y="11614"/>
                  <a:pt x="49232" y="11661"/>
                  <a:pt x="49175" y="11743"/>
                </a:cubicBezTo>
                <a:lnTo>
                  <a:pt x="49154" y="11774"/>
                </a:lnTo>
                <a:cubicBezTo>
                  <a:pt x="49124" y="11841"/>
                  <a:pt x="49056" y="11888"/>
                  <a:pt x="48984" y="11888"/>
                </a:cubicBezTo>
                <a:cubicBezTo>
                  <a:pt x="48932" y="11898"/>
                  <a:pt x="48881" y="11903"/>
                  <a:pt x="48829" y="11903"/>
                </a:cubicBezTo>
                <a:cubicBezTo>
                  <a:pt x="48710" y="11903"/>
                  <a:pt x="48592" y="11878"/>
                  <a:pt x="48478" y="11841"/>
                </a:cubicBezTo>
                <a:cubicBezTo>
                  <a:pt x="48426" y="11821"/>
                  <a:pt x="48375" y="11805"/>
                  <a:pt x="48318" y="11790"/>
                </a:cubicBezTo>
                <a:cubicBezTo>
                  <a:pt x="48179" y="11754"/>
                  <a:pt x="48044" y="11712"/>
                  <a:pt x="47962" y="11640"/>
                </a:cubicBezTo>
                <a:cubicBezTo>
                  <a:pt x="47895" y="11583"/>
                  <a:pt x="47817" y="11537"/>
                  <a:pt x="47734" y="11501"/>
                </a:cubicBezTo>
                <a:cubicBezTo>
                  <a:pt x="47652" y="11470"/>
                  <a:pt x="47580" y="11423"/>
                  <a:pt x="47512" y="11372"/>
                </a:cubicBezTo>
                <a:cubicBezTo>
                  <a:pt x="47456" y="11335"/>
                  <a:pt x="47419" y="11273"/>
                  <a:pt x="47409" y="11201"/>
                </a:cubicBezTo>
                <a:lnTo>
                  <a:pt x="47419" y="11196"/>
                </a:lnTo>
                <a:cubicBezTo>
                  <a:pt x="47466" y="11150"/>
                  <a:pt x="47471" y="11150"/>
                  <a:pt x="47605" y="11150"/>
                </a:cubicBezTo>
                <a:lnTo>
                  <a:pt x="47719" y="11150"/>
                </a:lnTo>
                <a:cubicBezTo>
                  <a:pt x="47730" y="11150"/>
                  <a:pt x="47741" y="11151"/>
                  <a:pt x="47752" y="11151"/>
                </a:cubicBezTo>
                <a:cubicBezTo>
                  <a:pt x="47859" y="11151"/>
                  <a:pt x="47964" y="11105"/>
                  <a:pt x="48034" y="11020"/>
                </a:cubicBezTo>
                <a:cubicBezTo>
                  <a:pt x="48075" y="10979"/>
                  <a:pt x="48106" y="10933"/>
                  <a:pt x="48132" y="10881"/>
                </a:cubicBezTo>
                <a:cubicBezTo>
                  <a:pt x="48168" y="10814"/>
                  <a:pt x="48173" y="10804"/>
                  <a:pt x="48246" y="10798"/>
                </a:cubicBezTo>
                <a:cubicBezTo>
                  <a:pt x="48333" y="10788"/>
                  <a:pt x="48411" y="10788"/>
                  <a:pt x="48494" y="10788"/>
                </a:cubicBezTo>
                <a:cubicBezTo>
                  <a:pt x="48571" y="10788"/>
                  <a:pt x="48669" y="10788"/>
                  <a:pt x="48788" y="10783"/>
                </a:cubicBezTo>
                <a:cubicBezTo>
                  <a:pt x="48855" y="10778"/>
                  <a:pt x="48948" y="10773"/>
                  <a:pt x="49056" y="10773"/>
                </a:cubicBezTo>
                <a:lnTo>
                  <a:pt x="49325" y="10773"/>
                </a:lnTo>
                <a:lnTo>
                  <a:pt x="49320" y="10680"/>
                </a:lnTo>
                <a:lnTo>
                  <a:pt x="49289" y="10086"/>
                </a:lnTo>
                <a:lnTo>
                  <a:pt x="49289" y="10055"/>
                </a:lnTo>
                <a:lnTo>
                  <a:pt x="49268" y="10029"/>
                </a:lnTo>
                <a:cubicBezTo>
                  <a:pt x="49253" y="10013"/>
                  <a:pt x="48860" y="9590"/>
                  <a:pt x="48721" y="9487"/>
                </a:cubicBezTo>
                <a:cubicBezTo>
                  <a:pt x="48659" y="9430"/>
                  <a:pt x="48597" y="9373"/>
                  <a:pt x="48540" y="9306"/>
                </a:cubicBezTo>
                <a:cubicBezTo>
                  <a:pt x="48432" y="9187"/>
                  <a:pt x="48318" y="9079"/>
                  <a:pt x="48189" y="8986"/>
                </a:cubicBezTo>
                <a:cubicBezTo>
                  <a:pt x="48142" y="8955"/>
                  <a:pt x="48101" y="8924"/>
                  <a:pt x="48065" y="8893"/>
                </a:cubicBezTo>
                <a:cubicBezTo>
                  <a:pt x="47910" y="8764"/>
                  <a:pt x="47724" y="8676"/>
                  <a:pt x="47523" y="8640"/>
                </a:cubicBezTo>
                <a:cubicBezTo>
                  <a:pt x="47461" y="8624"/>
                  <a:pt x="47404" y="8619"/>
                  <a:pt x="47358" y="8614"/>
                </a:cubicBezTo>
                <a:cubicBezTo>
                  <a:pt x="47197" y="8588"/>
                  <a:pt x="47187" y="8588"/>
                  <a:pt x="47048" y="8382"/>
                </a:cubicBezTo>
                <a:cubicBezTo>
                  <a:pt x="46981" y="8273"/>
                  <a:pt x="46924" y="8165"/>
                  <a:pt x="46867" y="8046"/>
                </a:cubicBezTo>
                <a:cubicBezTo>
                  <a:pt x="46789" y="7881"/>
                  <a:pt x="46733" y="7772"/>
                  <a:pt x="46629" y="7772"/>
                </a:cubicBezTo>
                <a:cubicBezTo>
                  <a:pt x="46614" y="7772"/>
                  <a:pt x="46598" y="7778"/>
                  <a:pt x="46583" y="7783"/>
                </a:cubicBezTo>
                <a:cubicBezTo>
                  <a:pt x="46469" y="7819"/>
                  <a:pt x="46407" y="8010"/>
                  <a:pt x="46371" y="8191"/>
                </a:cubicBezTo>
                <a:cubicBezTo>
                  <a:pt x="46320" y="8175"/>
                  <a:pt x="46273" y="8155"/>
                  <a:pt x="46232" y="8124"/>
                </a:cubicBezTo>
                <a:cubicBezTo>
                  <a:pt x="46149" y="8067"/>
                  <a:pt x="46056" y="8031"/>
                  <a:pt x="45953" y="8025"/>
                </a:cubicBezTo>
                <a:cubicBezTo>
                  <a:pt x="45814" y="8025"/>
                  <a:pt x="45690" y="8113"/>
                  <a:pt x="45592" y="8196"/>
                </a:cubicBezTo>
                <a:cubicBezTo>
                  <a:pt x="45421" y="8335"/>
                  <a:pt x="45132" y="8377"/>
                  <a:pt x="44982" y="8377"/>
                </a:cubicBezTo>
                <a:cubicBezTo>
                  <a:pt x="44978" y="8376"/>
                  <a:pt x="44973" y="8376"/>
                  <a:pt x="44969" y="8376"/>
                </a:cubicBezTo>
                <a:cubicBezTo>
                  <a:pt x="44922" y="8376"/>
                  <a:pt x="44876" y="8401"/>
                  <a:pt x="44848" y="8439"/>
                </a:cubicBezTo>
                <a:cubicBezTo>
                  <a:pt x="44807" y="8516"/>
                  <a:pt x="44843" y="8609"/>
                  <a:pt x="44894" y="8717"/>
                </a:cubicBezTo>
                <a:cubicBezTo>
                  <a:pt x="44832" y="8671"/>
                  <a:pt x="44770" y="8619"/>
                  <a:pt x="44714" y="8562"/>
                </a:cubicBezTo>
                <a:cubicBezTo>
                  <a:pt x="44476" y="8325"/>
                  <a:pt x="44445" y="8180"/>
                  <a:pt x="44445" y="8062"/>
                </a:cubicBezTo>
                <a:cubicBezTo>
                  <a:pt x="44445" y="8025"/>
                  <a:pt x="44430" y="7902"/>
                  <a:pt x="44249" y="7902"/>
                </a:cubicBezTo>
                <a:cubicBezTo>
                  <a:pt x="44218" y="7902"/>
                  <a:pt x="44187" y="7902"/>
                  <a:pt x="44151" y="7912"/>
                </a:cubicBezTo>
                <a:cubicBezTo>
                  <a:pt x="44125" y="7912"/>
                  <a:pt x="44099" y="7917"/>
                  <a:pt x="44073" y="7917"/>
                </a:cubicBezTo>
                <a:lnTo>
                  <a:pt x="44048" y="7917"/>
                </a:lnTo>
                <a:cubicBezTo>
                  <a:pt x="44001" y="7896"/>
                  <a:pt x="43918" y="7710"/>
                  <a:pt x="43877" y="7628"/>
                </a:cubicBezTo>
                <a:cubicBezTo>
                  <a:pt x="43862" y="7592"/>
                  <a:pt x="43846" y="7556"/>
                  <a:pt x="43831" y="7530"/>
                </a:cubicBezTo>
                <a:cubicBezTo>
                  <a:pt x="43831" y="7525"/>
                  <a:pt x="43831" y="7525"/>
                  <a:pt x="43831" y="7525"/>
                </a:cubicBezTo>
                <a:cubicBezTo>
                  <a:pt x="43856" y="7540"/>
                  <a:pt x="43882" y="7556"/>
                  <a:pt x="43908" y="7571"/>
                </a:cubicBezTo>
                <a:cubicBezTo>
                  <a:pt x="43986" y="7628"/>
                  <a:pt x="44079" y="7664"/>
                  <a:pt x="44177" y="7674"/>
                </a:cubicBezTo>
                <a:cubicBezTo>
                  <a:pt x="44218" y="7674"/>
                  <a:pt x="44259" y="7664"/>
                  <a:pt x="44290" y="7648"/>
                </a:cubicBezTo>
                <a:cubicBezTo>
                  <a:pt x="44430" y="7571"/>
                  <a:pt x="44528" y="7442"/>
                  <a:pt x="44569" y="7292"/>
                </a:cubicBezTo>
                <a:cubicBezTo>
                  <a:pt x="44585" y="7225"/>
                  <a:pt x="44564" y="7153"/>
                  <a:pt x="44517" y="7106"/>
                </a:cubicBezTo>
                <a:cubicBezTo>
                  <a:pt x="44492" y="7086"/>
                  <a:pt x="44476" y="7065"/>
                  <a:pt x="44461" y="7039"/>
                </a:cubicBezTo>
                <a:lnTo>
                  <a:pt x="44404" y="6951"/>
                </a:lnTo>
                <a:lnTo>
                  <a:pt x="44409" y="6951"/>
                </a:lnTo>
                <a:lnTo>
                  <a:pt x="44445" y="6936"/>
                </a:lnTo>
                <a:lnTo>
                  <a:pt x="44461" y="6900"/>
                </a:lnTo>
                <a:lnTo>
                  <a:pt x="44466" y="6884"/>
                </a:lnTo>
                <a:lnTo>
                  <a:pt x="44471" y="6874"/>
                </a:lnTo>
                <a:cubicBezTo>
                  <a:pt x="44481" y="6838"/>
                  <a:pt x="44492" y="6807"/>
                  <a:pt x="44502" y="6776"/>
                </a:cubicBezTo>
                <a:cubicBezTo>
                  <a:pt x="44528" y="6698"/>
                  <a:pt x="44533" y="6683"/>
                  <a:pt x="44657" y="6621"/>
                </a:cubicBezTo>
                <a:cubicBezTo>
                  <a:pt x="44724" y="6590"/>
                  <a:pt x="44765" y="6564"/>
                  <a:pt x="44796" y="6543"/>
                </a:cubicBezTo>
                <a:cubicBezTo>
                  <a:pt x="44832" y="6518"/>
                  <a:pt x="44874" y="6502"/>
                  <a:pt x="44915" y="6497"/>
                </a:cubicBezTo>
                <a:lnTo>
                  <a:pt x="44915" y="6497"/>
                </a:lnTo>
                <a:cubicBezTo>
                  <a:pt x="44905" y="6518"/>
                  <a:pt x="44900" y="6533"/>
                  <a:pt x="44900" y="6554"/>
                </a:cubicBezTo>
                <a:cubicBezTo>
                  <a:pt x="44884" y="6590"/>
                  <a:pt x="44889" y="6631"/>
                  <a:pt x="44910" y="6662"/>
                </a:cubicBezTo>
                <a:lnTo>
                  <a:pt x="44936" y="6693"/>
                </a:lnTo>
                <a:lnTo>
                  <a:pt x="44982" y="6693"/>
                </a:lnTo>
                <a:cubicBezTo>
                  <a:pt x="45039" y="6693"/>
                  <a:pt x="45065" y="6662"/>
                  <a:pt x="45132" y="6569"/>
                </a:cubicBezTo>
                <a:cubicBezTo>
                  <a:pt x="45184" y="6502"/>
                  <a:pt x="45240" y="6435"/>
                  <a:pt x="45302" y="6378"/>
                </a:cubicBezTo>
                <a:lnTo>
                  <a:pt x="45313" y="6368"/>
                </a:lnTo>
                <a:lnTo>
                  <a:pt x="45328" y="6389"/>
                </a:lnTo>
                <a:cubicBezTo>
                  <a:pt x="45359" y="6435"/>
                  <a:pt x="45406" y="6471"/>
                  <a:pt x="45457" y="6492"/>
                </a:cubicBezTo>
                <a:cubicBezTo>
                  <a:pt x="45473" y="6497"/>
                  <a:pt x="45493" y="6497"/>
                  <a:pt x="45509" y="6497"/>
                </a:cubicBezTo>
                <a:cubicBezTo>
                  <a:pt x="45607" y="6487"/>
                  <a:pt x="45700" y="6440"/>
                  <a:pt x="45767" y="6373"/>
                </a:cubicBezTo>
                <a:cubicBezTo>
                  <a:pt x="45793" y="6414"/>
                  <a:pt x="45814" y="6456"/>
                  <a:pt x="45824" y="6502"/>
                </a:cubicBezTo>
                <a:cubicBezTo>
                  <a:pt x="45695" y="6605"/>
                  <a:pt x="45752" y="6848"/>
                  <a:pt x="45767" y="6889"/>
                </a:cubicBezTo>
                <a:lnTo>
                  <a:pt x="45777" y="6926"/>
                </a:lnTo>
                <a:lnTo>
                  <a:pt x="45808" y="6946"/>
                </a:lnTo>
                <a:cubicBezTo>
                  <a:pt x="45901" y="6998"/>
                  <a:pt x="45999" y="7029"/>
                  <a:pt x="46103" y="7039"/>
                </a:cubicBezTo>
                <a:cubicBezTo>
                  <a:pt x="46107" y="7039"/>
                  <a:pt x="46111" y="7040"/>
                  <a:pt x="46114" y="7040"/>
                </a:cubicBezTo>
                <a:cubicBezTo>
                  <a:pt x="46187" y="7040"/>
                  <a:pt x="46254" y="6994"/>
                  <a:pt x="46273" y="6920"/>
                </a:cubicBezTo>
                <a:cubicBezTo>
                  <a:pt x="46309" y="6776"/>
                  <a:pt x="46309" y="6626"/>
                  <a:pt x="46273" y="6481"/>
                </a:cubicBezTo>
                <a:cubicBezTo>
                  <a:pt x="46325" y="6445"/>
                  <a:pt x="46366" y="6399"/>
                  <a:pt x="46397" y="6342"/>
                </a:cubicBezTo>
                <a:cubicBezTo>
                  <a:pt x="46485" y="6166"/>
                  <a:pt x="46294" y="6027"/>
                  <a:pt x="46129" y="5903"/>
                </a:cubicBezTo>
                <a:cubicBezTo>
                  <a:pt x="46098" y="5882"/>
                  <a:pt x="46067" y="5857"/>
                  <a:pt x="46041" y="5836"/>
                </a:cubicBezTo>
                <a:cubicBezTo>
                  <a:pt x="45963" y="5774"/>
                  <a:pt x="45876" y="5717"/>
                  <a:pt x="45788" y="5676"/>
                </a:cubicBezTo>
                <a:lnTo>
                  <a:pt x="45752" y="5660"/>
                </a:lnTo>
                <a:lnTo>
                  <a:pt x="45721" y="5671"/>
                </a:lnTo>
                <a:cubicBezTo>
                  <a:pt x="45700" y="5681"/>
                  <a:pt x="45674" y="5686"/>
                  <a:pt x="45648" y="5686"/>
                </a:cubicBezTo>
                <a:cubicBezTo>
                  <a:pt x="45633" y="5686"/>
                  <a:pt x="45628" y="5686"/>
                  <a:pt x="45597" y="5624"/>
                </a:cubicBezTo>
                <a:lnTo>
                  <a:pt x="45576" y="5593"/>
                </a:lnTo>
                <a:lnTo>
                  <a:pt x="45540" y="5588"/>
                </a:lnTo>
                <a:cubicBezTo>
                  <a:pt x="45499" y="5568"/>
                  <a:pt x="45462" y="5542"/>
                  <a:pt x="45437" y="5506"/>
                </a:cubicBezTo>
                <a:lnTo>
                  <a:pt x="45426" y="5490"/>
                </a:lnTo>
                <a:lnTo>
                  <a:pt x="45411" y="5480"/>
                </a:lnTo>
                <a:cubicBezTo>
                  <a:pt x="45400" y="5475"/>
                  <a:pt x="45395" y="5469"/>
                  <a:pt x="45385" y="5464"/>
                </a:cubicBezTo>
                <a:cubicBezTo>
                  <a:pt x="45349" y="5444"/>
                  <a:pt x="45308" y="5433"/>
                  <a:pt x="45266" y="5428"/>
                </a:cubicBezTo>
                <a:cubicBezTo>
                  <a:pt x="45199" y="5433"/>
                  <a:pt x="45137" y="5459"/>
                  <a:pt x="45085" y="5500"/>
                </a:cubicBezTo>
                <a:cubicBezTo>
                  <a:pt x="45054" y="5521"/>
                  <a:pt x="45023" y="5542"/>
                  <a:pt x="44987" y="5557"/>
                </a:cubicBezTo>
                <a:cubicBezTo>
                  <a:pt x="44977" y="5562"/>
                  <a:pt x="44967" y="5562"/>
                  <a:pt x="44951" y="5562"/>
                </a:cubicBezTo>
                <a:cubicBezTo>
                  <a:pt x="44931" y="5562"/>
                  <a:pt x="44905" y="5547"/>
                  <a:pt x="44863" y="5511"/>
                </a:cubicBezTo>
                <a:cubicBezTo>
                  <a:pt x="44832" y="5490"/>
                  <a:pt x="44801" y="5464"/>
                  <a:pt x="44765" y="5444"/>
                </a:cubicBezTo>
                <a:cubicBezTo>
                  <a:pt x="44709" y="5413"/>
                  <a:pt x="44709" y="5340"/>
                  <a:pt x="44724" y="5175"/>
                </a:cubicBezTo>
                <a:lnTo>
                  <a:pt x="44724" y="5165"/>
                </a:lnTo>
                <a:cubicBezTo>
                  <a:pt x="44745" y="4994"/>
                  <a:pt x="44672" y="4943"/>
                  <a:pt x="44564" y="4917"/>
                </a:cubicBezTo>
                <a:cubicBezTo>
                  <a:pt x="44548" y="4917"/>
                  <a:pt x="44533" y="4912"/>
                  <a:pt x="44517" y="4907"/>
                </a:cubicBezTo>
                <a:cubicBezTo>
                  <a:pt x="44440" y="4881"/>
                  <a:pt x="44399" y="4865"/>
                  <a:pt x="44357" y="4705"/>
                </a:cubicBezTo>
                <a:cubicBezTo>
                  <a:pt x="44337" y="4612"/>
                  <a:pt x="44306" y="4504"/>
                  <a:pt x="44202" y="4504"/>
                </a:cubicBezTo>
                <a:cubicBezTo>
                  <a:pt x="44182" y="4504"/>
                  <a:pt x="44166" y="4509"/>
                  <a:pt x="44146" y="4514"/>
                </a:cubicBezTo>
                <a:cubicBezTo>
                  <a:pt x="44135" y="4519"/>
                  <a:pt x="44120" y="4519"/>
                  <a:pt x="44104" y="4519"/>
                </a:cubicBezTo>
                <a:cubicBezTo>
                  <a:pt x="44068" y="4519"/>
                  <a:pt x="44027" y="4452"/>
                  <a:pt x="44011" y="4318"/>
                </a:cubicBezTo>
                <a:cubicBezTo>
                  <a:pt x="44006" y="4235"/>
                  <a:pt x="43991" y="4111"/>
                  <a:pt x="43867" y="4111"/>
                </a:cubicBezTo>
                <a:cubicBezTo>
                  <a:pt x="43836" y="4111"/>
                  <a:pt x="43805" y="4116"/>
                  <a:pt x="43774" y="4127"/>
                </a:cubicBezTo>
                <a:lnTo>
                  <a:pt x="43722" y="4142"/>
                </a:lnTo>
                <a:cubicBezTo>
                  <a:pt x="43686" y="4147"/>
                  <a:pt x="43650" y="4163"/>
                  <a:pt x="43614" y="4184"/>
                </a:cubicBezTo>
                <a:cubicBezTo>
                  <a:pt x="43650" y="4153"/>
                  <a:pt x="43681" y="4127"/>
                  <a:pt x="43712" y="4096"/>
                </a:cubicBezTo>
                <a:cubicBezTo>
                  <a:pt x="43738" y="4060"/>
                  <a:pt x="43774" y="4034"/>
                  <a:pt x="43810" y="4013"/>
                </a:cubicBezTo>
                <a:cubicBezTo>
                  <a:pt x="43836" y="4003"/>
                  <a:pt x="43887" y="3977"/>
                  <a:pt x="44084" y="3729"/>
                </a:cubicBezTo>
                <a:lnTo>
                  <a:pt x="44099" y="3709"/>
                </a:lnTo>
                <a:lnTo>
                  <a:pt x="44099" y="3672"/>
                </a:lnTo>
                <a:cubicBezTo>
                  <a:pt x="44099" y="3574"/>
                  <a:pt x="44146" y="3476"/>
                  <a:pt x="44218" y="3409"/>
                </a:cubicBezTo>
                <a:cubicBezTo>
                  <a:pt x="44321" y="3311"/>
                  <a:pt x="44368" y="3172"/>
                  <a:pt x="44342" y="3032"/>
                </a:cubicBezTo>
                <a:lnTo>
                  <a:pt x="44332" y="2965"/>
                </a:lnTo>
                <a:lnTo>
                  <a:pt x="44264" y="2960"/>
                </a:lnTo>
                <a:cubicBezTo>
                  <a:pt x="44239" y="2956"/>
                  <a:pt x="44211" y="2953"/>
                  <a:pt x="44184" y="2953"/>
                </a:cubicBezTo>
                <a:cubicBezTo>
                  <a:pt x="44172" y="2953"/>
                  <a:pt x="44161" y="2953"/>
                  <a:pt x="44151" y="2955"/>
                </a:cubicBezTo>
                <a:cubicBezTo>
                  <a:pt x="44139" y="2954"/>
                  <a:pt x="44128" y="2954"/>
                  <a:pt x="44116" y="2954"/>
                </a:cubicBezTo>
                <a:cubicBezTo>
                  <a:pt x="43989" y="2954"/>
                  <a:pt x="43866" y="2980"/>
                  <a:pt x="43748" y="3032"/>
                </a:cubicBezTo>
                <a:cubicBezTo>
                  <a:pt x="43671" y="3068"/>
                  <a:pt x="43593" y="3104"/>
                  <a:pt x="43511" y="3130"/>
                </a:cubicBezTo>
                <a:cubicBezTo>
                  <a:pt x="43402" y="3161"/>
                  <a:pt x="43299" y="3213"/>
                  <a:pt x="43206" y="3275"/>
                </a:cubicBezTo>
                <a:cubicBezTo>
                  <a:pt x="43051" y="3388"/>
                  <a:pt x="42984" y="3626"/>
                  <a:pt x="42973" y="3652"/>
                </a:cubicBezTo>
                <a:lnTo>
                  <a:pt x="42927" y="3822"/>
                </a:lnTo>
                <a:lnTo>
                  <a:pt x="43092" y="3760"/>
                </a:lnTo>
                <a:lnTo>
                  <a:pt x="43371" y="3662"/>
                </a:lnTo>
                <a:lnTo>
                  <a:pt x="43371" y="3662"/>
                </a:lnTo>
                <a:cubicBezTo>
                  <a:pt x="43381" y="3755"/>
                  <a:pt x="43361" y="3853"/>
                  <a:pt x="43314" y="3936"/>
                </a:cubicBezTo>
                <a:cubicBezTo>
                  <a:pt x="43273" y="4018"/>
                  <a:pt x="43237" y="4096"/>
                  <a:pt x="43206" y="4184"/>
                </a:cubicBezTo>
                <a:lnTo>
                  <a:pt x="43170" y="4282"/>
                </a:lnTo>
                <a:lnTo>
                  <a:pt x="43144" y="4313"/>
                </a:lnTo>
                <a:cubicBezTo>
                  <a:pt x="43139" y="4318"/>
                  <a:pt x="43134" y="4318"/>
                  <a:pt x="43128" y="4318"/>
                </a:cubicBezTo>
                <a:cubicBezTo>
                  <a:pt x="43103" y="4318"/>
                  <a:pt x="43077" y="4308"/>
                  <a:pt x="43051" y="4292"/>
                </a:cubicBezTo>
                <a:cubicBezTo>
                  <a:pt x="43020" y="4277"/>
                  <a:pt x="42984" y="4266"/>
                  <a:pt x="42948" y="4261"/>
                </a:cubicBezTo>
                <a:cubicBezTo>
                  <a:pt x="42829" y="4261"/>
                  <a:pt x="42793" y="4390"/>
                  <a:pt x="42777" y="4452"/>
                </a:cubicBezTo>
                <a:cubicBezTo>
                  <a:pt x="42746" y="4561"/>
                  <a:pt x="42736" y="4674"/>
                  <a:pt x="42736" y="4788"/>
                </a:cubicBezTo>
                <a:lnTo>
                  <a:pt x="42736" y="4803"/>
                </a:lnTo>
                <a:lnTo>
                  <a:pt x="42736" y="4855"/>
                </a:lnTo>
                <a:cubicBezTo>
                  <a:pt x="42736" y="4907"/>
                  <a:pt x="42726" y="4963"/>
                  <a:pt x="42700" y="5010"/>
                </a:cubicBezTo>
                <a:cubicBezTo>
                  <a:pt x="42586" y="5108"/>
                  <a:pt x="42514" y="5253"/>
                  <a:pt x="42509" y="5407"/>
                </a:cubicBezTo>
                <a:cubicBezTo>
                  <a:pt x="42498" y="5531"/>
                  <a:pt x="42586" y="5645"/>
                  <a:pt x="42715" y="5666"/>
                </a:cubicBezTo>
                <a:lnTo>
                  <a:pt x="42793" y="5676"/>
                </a:lnTo>
                <a:lnTo>
                  <a:pt x="42798" y="5650"/>
                </a:lnTo>
                <a:lnTo>
                  <a:pt x="42813" y="5655"/>
                </a:lnTo>
                <a:cubicBezTo>
                  <a:pt x="42819" y="5660"/>
                  <a:pt x="42829" y="5666"/>
                  <a:pt x="42834" y="5676"/>
                </a:cubicBezTo>
                <a:cubicBezTo>
                  <a:pt x="42907" y="5749"/>
                  <a:pt x="43008" y="5790"/>
                  <a:pt x="43110" y="5790"/>
                </a:cubicBezTo>
                <a:cubicBezTo>
                  <a:pt x="43116" y="5790"/>
                  <a:pt x="43122" y="5790"/>
                  <a:pt x="43128" y="5790"/>
                </a:cubicBezTo>
                <a:cubicBezTo>
                  <a:pt x="43216" y="5790"/>
                  <a:pt x="43330" y="5934"/>
                  <a:pt x="43330" y="6043"/>
                </a:cubicBezTo>
                <a:cubicBezTo>
                  <a:pt x="43330" y="6068"/>
                  <a:pt x="43330" y="6110"/>
                  <a:pt x="43227" y="6110"/>
                </a:cubicBezTo>
                <a:cubicBezTo>
                  <a:pt x="43203" y="6109"/>
                  <a:pt x="43179" y="6109"/>
                  <a:pt x="43155" y="6109"/>
                </a:cubicBezTo>
                <a:cubicBezTo>
                  <a:pt x="42998" y="6109"/>
                  <a:pt x="42842" y="6123"/>
                  <a:pt x="42689" y="6141"/>
                </a:cubicBezTo>
                <a:lnTo>
                  <a:pt x="42612" y="6141"/>
                </a:lnTo>
                <a:lnTo>
                  <a:pt x="42602" y="6223"/>
                </a:lnTo>
                <a:cubicBezTo>
                  <a:pt x="42591" y="6301"/>
                  <a:pt x="42591" y="6363"/>
                  <a:pt x="42591" y="6420"/>
                </a:cubicBezTo>
                <a:cubicBezTo>
                  <a:pt x="42591" y="6621"/>
                  <a:pt x="42726" y="6698"/>
                  <a:pt x="42839" y="6760"/>
                </a:cubicBezTo>
                <a:lnTo>
                  <a:pt x="42865" y="6776"/>
                </a:lnTo>
                <a:lnTo>
                  <a:pt x="42927" y="6812"/>
                </a:lnTo>
                <a:cubicBezTo>
                  <a:pt x="43015" y="6848"/>
                  <a:pt x="43092" y="6910"/>
                  <a:pt x="43154" y="6982"/>
                </a:cubicBezTo>
                <a:cubicBezTo>
                  <a:pt x="43216" y="7065"/>
                  <a:pt x="43288" y="7132"/>
                  <a:pt x="43371" y="7184"/>
                </a:cubicBezTo>
                <a:cubicBezTo>
                  <a:pt x="43407" y="7210"/>
                  <a:pt x="43443" y="7235"/>
                  <a:pt x="43490" y="7272"/>
                </a:cubicBezTo>
                <a:cubicBezTo>
                  <a:pt x="43531" y="7303"/>
                  <a:pt x="43583" y="7323"/>
                  <a:pt x="43634" y="7328"/>
                </a:cubicBezTo>
                <a:cubicBezTo>
                  <a:pt x="43753" y="7328"/>
                  <a:pt x="43820" y="7225"/>
                  <a:pt x="43887" y="7132"/>
                </a:cubicBezTo>
                <a:cubicBezTo>
                  <a:pt x="43908" y="7106"/>
                  <a:pt x="43924" y="7080"/>
                  <a:pt x="43944" y="7055"/>
                </a:cubicBezTo>
                <a:cubicBezTo>
                  <a:pt x="43965" y="7029"/>
                  <a:pt x="43970" y="7029"/>
                  <a:pt x="43975" y="7019"/>
                </a:cubicBezTo>
                <a:cubicBezTo>
                  <a:pt x="44011" y="7034"/>
                  <a:pt x="44048" y="7044"/>
                  <a:pt x="44084" y="7044"/>
                </a:cubicBezTo>
                <a:lnTo>
                  <a:pt x="44120" y="7044"/>
                </a:lnTo>
                <a:cubicBezTo>
                  <a:pt x="44208" y="7029"/>
                  <a:pt x="44290" y="7003"/>
                  <a:pt x="44373" y="6967"/>
                </a:cubicBezTo>
                <a:lnTo>
                  <a:pt x="44373" y="6967"/>
                </a:lnTo>
                <a:lnTo>
                  <a:pt x="44316" y="7029"/>
                </a:lnTo>
                <a:lnTo>
                  <a:pt x="44301" y="7049"/>
                </a:lnTo>
                <a:lnTo>
                  <a:pt x="44290" y="7065"/>
                </a:lnTo>
                <a:cubicBezTo>
                  <a:pt x="44161" y="7194"/>
                  <a:pt x="44006" y="7292"/>
                  <a:pt x="43836" y="7349"/>
                </a:cubicBezTo>
                <a:lnTo>
                  <a:pt x="43686" y="7390"/>
                </a:lnTo>
                <a:cubicBezTo>
                  <a:pt x="43603" y="7359"/>
                  <a:pt x="43516" y="7349"/>
                  <a:pt x="43433" y="7349"/>
                </a:cubicBezTo>
                <a:lnTo>
                  <a:pt x="43433" y="7328"/>
                </a:lnTo>
                <a:cubicBezTo>
                  <a:pt x="43345" y="7323"/>
                  <a:pt x="43257" y="7308"/>
                  <a:pt x="43175" y="7287"/>
                </a:cubicBezTo>
                <a:cubicBezTo>
                  <a:pt x="42948" y="7215"/>
                  <a:pt x="42798" y="7122"/>
                  <a:pt x="42762" y="7034"/>
                </a:cubicBezTo>
                <a:cubicBezTo>
                  <a:pt x="42695" y="6869"/>
                  <a:pt x="42607" y="6714"/>
                  <a:pt x="42504" y="6569"/>
                </a:cubicBezTo>
                <a:cubicBezTo>
                  <a:pt x="42488" y="6543"/>
                  <a:pt x="42493" y="6420"/>
                  <a:pt x="42566" y="6203"/>
                </a:cubicBezTo>
                <a:lnTo>
                  <a:pt x="42586" y="6151"/>
                </a:lnTo>
                <a:lnTo>
                  <a:pt x="42550" y="6115"/>
                </a:lnTo>
                <a:cubicBezTo>
                  <a:pt x="42524" y="6032"/>
                  <a:pt x="42431" y="6006"/>
                  <a:pt x="42328" y="5970"/>
                </a:cubicBezTo>
                <a:cubicBezTo>
                  <a:pt x="42152" y="5913"/>
                  <a:pt x="42106" y="5882"/>
                  <a:pt x="42121" y="5836"/>
                </a:cubicBezTo>
                <a:cubicBezTo>
                  <a:pt x="42142" y="5769"/>
                  <a:pt x="42132" y="5697"/>
                  <a:pt x="42096" y="5640"/>
                </a:cubicBezTo>
                <a:cubicBezTo>
                  <a:pt x="42049" y="5578"/>
                  <a:pt x="41967" y="5547"/>
                  <a:pt x="41848" y="5547"/>
                </a:cubicBezTo>
                <a:lnTo>
                  <a:pt x="41801" y="5547"/>
                </a:lnTo>
                <a:lnTo>
                  <a:pt x="41786" y="5568"/>
                </a:lnTo>
                <a:lnTo>
                  <a:pt x="41703" y="5526"/>
                </a:lnTo>
                <a:cubicBezTo>
                  <a:pt x="41636" y="5499"/>
                  <a:pt x="41564" y="5484"/>
                  <a:pt x="41495" y="5484"/>
                </a:cubicBezTo>
                <a:cubicBezTo>
                  <a:pt x="41485" y="5484"/>
                  <a:pt x="41476" y="5484"/>
                  <a:pt x="41466" y="5485"/>
                </a:cubicBezTo>
                <a:cubicBezTo>
                  <a:pt x="41430" y="5485"/>
                  <a:pt x="41393" y="5485"/>
                  <a:pt x="41357" y="5490"/>
                </a:cubicBezTo>
                <a:cubicBezTo>
                  <a:pt x="41125" y="5521"/>
                  <a:pt x="40634" y="5557"/>
                  <a:pt x="40438" y="5557"/>
                </a:cubicBezTo>
                <a:cubicBezTo>
                  <a:pt x="40381" y="5557"/>
                  <a:pt x="40288" y="5562"/>
                  <a:pt x="40185" y="5568"/>
                </a:cubicBezTo>
                <a:cubicBezTo>
                  <a:pt x="40056" y="5573"/>
                  <a:pt x="39911" y="5583"/>
                  <a:pt x="39793" y="5583"/>
                </a:cubicBezTo>
                <a:cubicBezTo>
                  <a:pt x="39776" y="5584"/>
                  <a:pt x="39758" y="5585"/>
                  <a:pt x="39741" y="5585"/>
                </a:cubicBezTo>
                <a:cubicBezTo>
                  <a:pt x="39686" y="5585"/>
                  <a:pt x="39632" y="5578"/>
                  <a:pt x="39581" y="5562"/>
                </a:cubicBezTo>
                <a:cubicBezTo>
                  <a:pt x="39540" y="5526"/>
                  <a:pt x="39503" y="5485"/>
                  <a:pt x="39478" y="5433"/>
                </a:cubicBezTo>
                <a:cubicBezTo>
                  <a:pt x="39421" y="5345"/>
                  <a:pt x="39359" y="5247"/>
                  <a:pt x="39250" y="5247"/>
                </a:cubicBezTo>
                <a:cubicBezTo>
                  <a:pt x="39225" y="5247"/>
                  <a:pt x="39199" y="5253"/>
                  <a:pt x="39173" y="5268"/>
                </a:cubicBezTo>
                <a:cubicBezTo>
                  <a:pt x="39018" y="5340"/>
                  <a:pt x="38904" y="5516"/>
                  <a:pt x="38827" y="5784"/>
                </a:cubicBezTo>
                <a:cubicBezTo>
                  <a:pt x="38791" y="5924"/>
                  <a:pt x="38724" y="6053"/>
                  <a:pt x="38636" y="6161"/>
                </a:cubicBezTo>
                <a:lnTo>
                  <a:pt x="38574" y="6259"/>
                </a:lnTo>
                <a:cubicBezTo>
                  <a:pt x="38429" y="6476"/>
                  <a:pt x="38295" y="6683"/>
                  <a:pt x="38295" y="6874"/>
                </a:cubicBezTo>
                <a:cubicBezTo>
                  <a:pt x="38295" y="6967"/>
                  <a:pt x="38233" y="7008"/>
                  <a:pt x="38125" y="7091"/>
                </a:cubicBezTo>
                <a:lnTo>
                  <a:pt x="38063" y="7132"/>
                </a:lnTo>
                <a:cubicBezTo>
                  <a:pt x="37965" y="7210"/>
                  <a:pt x="37743" y="7385"/>
                  <a:pt x="37567" y="7530"/>
                </a:cubicBezTo>
                <a:lnTo>
                  <a:pt x="37397" y="7669"/>
                </a:lnTo>
                <a:cubicBezTo>
                  <a:pt x="37211" y="7814"/>
                  <a:pt x="37071" y="8098"/>
                  <a:pt x="37035" y="8206"/>
                </a:cubicBezTo>
                <a:lnTo>
                  <a:pt x="37030" y="8217"/>
                </a:lnTo>
                <a:cubicBezTo>
                  <a:pt x="37015" y="8278"/>
                  <a:pt x="37009" y="8289"/>
                  <a:pt x="36808" y="8309"/>
                </a:cubicBezTo>
                <a:cubicBezTo>
                  <a:pt x="36736" y="8320"/>
                  <a:pt x="36663" y="8325"/>
                  <a:pt x="36591" y="8325"/>
                </a:cubicBezTo>
                <a:cubicBezTo>
                  <a:pt x="36374" y="8330"/>
                  <a:pt x="36126" y="8335"/>
                  <a:pt x="35935" y="8501"/>
                </a:cubicBezTo>
                <a:cubicBezTo>
                  <a:pt x="35879" y="8542"/>
                  <a:pt x="35837" y="8588"/>
                  <a:pt x="35791" y="8630"/>
                </a:cubicBezTo>
                <a:cubicBezTo>
                  <a:pt x="35677" y="8738"/>
                  <a:pt x="35615" y="8790"/>
                  <a:pt x="35543" y="8790"/>
                </a:cubicBezTo>
                <a:cubicBezTo>
                  <a:pt x="35527" y="8790"/>
                  <a:pt x="35507" y="8790"/>
                  <a:pt x="35486" y="8779"/>
                </a:cubicBezTo>
                <a:cubicBezTo>
                  <a:pt x="35434" y="8759"/>
                  <a:pt x="35388" y="8733"/>
                  <a:pt x="35347" y="8692"/>
                </a:cubicBezTo>
                <a:cubicBezTo>
                  <a:pt x="35264" y="8614"/>
                  <a:pt x="35156" y="8568"/>
                  <a:pt x="35037" y="8562"/>
                </a:cubicBezTo>
                <a:cubicBezTo>
                  <a:pt x="34996" y="8562"/>
                  <a:pt x="34954" y="8568"/>
                  <a:pt x="34908" y="8578"/>
                </a:cubicBezTo>
                <a:cubicBezTo>
                  <a:pt x="34835" y="8599"/>
                  <a:pt x="34763" y="8604"/>
                  <a:pt x="34686" y="8604"/>
                </a:cubicBezTo>
                <a:cubicBezTo>
                  <a:pt x="34674" y="8602"/>
                  <a:pt x="34663" y="8601"/>
                  <a:pt x="34651" y="8601"/>
                </a:cubicBezTo>
                <a:cubicBezTo>
                  <a:pt x="34552" y="8601"/>
                  <a:pt x="34464" y="8661"/>
                  <a:pt x="34422" y="8754"/>
                </a:cubicBezTo>
                <a:cubicBezTo>
                  <a:pt x="34386" y="8805"/>
                  <a:pt x="34340" y="8857"/>
                  <a:pt x="34293" y="8898"/>
                </a:cubicBezTo>
                <a:cubicBezTo>
                  <a:pt x="34231" y="8945"/>
                  <a:pt x="34180" y="9007"/>
                  <a:pt x="34154" y="9074"/>
                </a:cubicBezTo>
                <a:lnTo>
                  <a:pt x="34143" y="9105"/>
                </a:lnTo>
                <a:lnTo>
                  <a:pt x="34154" y="9136"/>
                </a:lnTo>
                <a:cubicBezTo>
                  <a:pt x="34190" y="9218"/>
                  <a:pt x="34205" y="9306"/>
                  <a:pt x="34190" y="9394"/>
                </a:cubicBezTo>
                <a:cubicBezTo>
                  <a:pt x="34164" y="9332"/>
                  <a:pt x="34107" y="9280"/>
                  <a:pt x="34040" y="9254"/>
                </a:cubicBezTo>
                <a:cubicBezTo>
                  <a:pt x="34009" y="9234"/>
                  <a:pt x="33973" y="9229"/>
                  <a:pt x="33937" y="9223"/>
                </a:cubicBezTo>
                <a:cubicBezTo>
                  <a:pt x="33885" y="9229"/>
                  <a:pt x="33834" y="9254"/>
                  <a:pt x="33798" y="9301"/>
                </a:cubicBezTo>
                <a:cubicBezTo>
                  <a:pt x="33782" y="9311"/>
                  <a:pt x="33767" y="9332"/>
                  <a:pt x="33746" y="9347"/>
                </a:cubicBezTo>
                <a:cubicBezTo>
                  <a:pt x="33663" y="9420"/>
                  <a:pt x="33622" y="9528"/>
                  <a:pt x="33643" y="9637"/>
                </a:cubicBezTo>
                <a:lnTo>
                  <a:pt x="33643" y="9699"/>
                </a:lnTo>
                <a:lnTo>
                  <a:pt x="33643" y="9735"/>
                </a:lnTo>
                <a:lnTo>
                  <a:pt x="33668" y="9766"/>
                </a:lnTo>
                <a:lnTo>
                  <a:pt x="33720" y="9812"/>
                </a:lnTo>
                <a:lnTo>
                  <a:pt x="33767" y="9864"/>
                </a:lnTo>
                <a:lnTo>
                  <a:pt x="33829" y="9828"/>
                </a:lnTo>
                <a:cubicBezTo>
                  <a:pt x="33839" y="9822"/>
                  <a:pt x="33870" y="9802"/>
                  <a:pt x="33916" y="9771"/>
                </a:cubicBezTo>
                <a:lnTo>
                  <a:pt x="33916" y="9771"/>
                </a:lnTo>
                <a:cubicBezTo>
                  <a:pt x="33896" y="9797"/>
                  <a:pt x="33870" y="9822"/>
                  <a:pt x="33854" y="9853"/>
                </a:cubicBezTo>
                <a:lnTo>
                  <a:pt x="33839" y="9879"/>
                </a:lnTo>
                <a:cubicBezTo>
                  <a:pt x="33818" y="9910"/>
                  <a:pt x="33803" y="9936"/>
                  <a:pt x="33798" y="9946"/>
                </a:cubicBezTo>
                <a:lnTo>
                  <a:pt x="33632" y="9946"/>
                </a:lnTo>
                <a:cubicBezTo>
                  <a:pt x="33395" y="9946"/>
                  <a:pt x="33188" y="9946"/>
                  <a:pt x="32997" y="10179"/>
                </a:cubicBezTo>
                <a:cubicBezTo>
                  <a:pt x="32899" y="10297"/>
                  <a:pt x="32811" y="10468"/>
                  <a:pt x="32868" y="10587"/>
                </a:cubicBezTo>
                <a:cubicBezTo>
                  <a:pt x="32899" y="10643"/>
                  <a:pt x="32961" y="10680"/>
                  <a:pt x="33028" y="10680"/>
                </a:cubicBezTo>
                <a:cubicBezTo>
                  <a:pt x="33075" y="10674"/>
                  <a:pt x="33121" y="10669"/>
                  <a:pt x="33168" y="10649"/>
                </a:cubicBezTo>
                <a:cubicBezTo>
                  <a:pt x="33302" y="10597"/>
                  <a:pt x="33338" y="10582"/>
                  <a:pt x="33359" y="10571"/>
                </a:cubicBezTo>
                <a:cubicBezTo>
                  <a:pt x="33369" y="10566"/>
                  <a:pt x="33379" y="10561"/>
                  <a:pt x="33390" y="10561"/>
                </a:cubicBezTo>
                <a:cubicBezTo>
                  <a:pt x="33384" y="10628"/>
                  <a:pt x="33379" y="10695"/>
                  <a:pt x="33379" y="10762"/>
                </a:cubicBezTo>
                <a:lnTo>
                  <a:pt x="33379" y="10845"/>
                </a:lnTo>
                <a:cubicBezTo>
                  <a:pt x="33379" y="10933"/>
                  <a:pt x="33379" y="11082"/>
                  <a:pt x="33353" y="11108"/>
                </a:cubicBezTo>
                <a:cubicBezTo>
                  <a:pt x="33328" y="11103"/>
                  <a:pt x="33302" y="11098"/>
                  <a:pt x="33276" y="11082"/>
                </a:cubicBezTo>
                <a:cubicBezTo>
                  <a:pt x="33173" y="11031"/>
                  <a:pt x="33080" y="10974"/>
                  <a:pt x="32982" y="10917"/>
                </a:cubicBezTo>
                <a:cubicBezTo>
                  <a:pt x="32904" y="10860"/>
                  <a:pt x="32822" y="10819"/>
                  <a:pt x="32739" y="10783"/>
                </a:cubicBezTo>
                <a:lnTo>
                  <a:pt x="32569" y="10716"/>
                </a:lnTo>
                <a:lnTo>
                  <a:pt x="32507" y="10690"/>
                </a:lnTo>
                <a:lnTo>
                  <a:pt x="32465" y="10747"/>
                </a:lnTo>
                <a:cubicBezTo>
                  <a:pt x="32414" y="10809"/>
                  <a:pt x="32321" y="10907"/>
                  <a:pt x="32264" y="10907"/>
                </a:cubicBezTo>
                <a:cubicBezTo>
                  <a:pt x="32248" y="10907"/>
                  <a:pt x="32233" y="10891"/>
                  <a:pt x="32217" y="10860"/>
                </a:cubicBezTo>
                <a:cubicBezTo>
                  <a:pt x="32119" y="10659"/>
                  <a:pt x="32223" y="10540"/>
                  <a:pt x="32233" y="10530"/>
                </a:cubicBezTo>
                <a:lnTo>
                  <a:pt x="32347" y="10411"/>
                </a:lnTo>
                <a:lnTo>
                  <a:pt x="32186" y="10380"/>
                </a:lnTo>
                <a:cubicBezTo>
                  <a:pt x="32037" y="10349"/>
                  <a:pt x="31871" y="10287"/>
                  <a:pt x="31861" y="10246"/>
                </a:cubicBezTo>
                <a:cubicBezTo>
                  <a:pt x="31820" y="10081"/>
                  <a:pt x="31525" y="10039"/>
                  <a:pt x="31376" y="10039"/>
                </a:cubicBezTo>
                <a:cubicBezTo>
                  <a:pt x="31267" y="10039"/>
                  <a:pt x="31128" y="10055"/>
                  <a:pt x="31045" y="10137"/>
                </a:cubicBezTo>
                <a:cubicBezTo>
                  <a:pt x="30916" y="10267"/>
                  <a:pt x="30467" y="10592"/>
                  <a:pt x="30312" y="10649"/>
                </a:cubicBezTo>
                <a:cubicBezTo>
                  <a:pt x="30281" y="10664"/>
                  <a:pt x="30250" y="10674"/>
                  <a:pt x="30219" y="10685"/>
                </a:cubicBezTo>
                <a:cubicBezTo>
                  <a:pt x="30198" y="10654"/>
                  <a:pt x="30178" y="10623"/>
                  <a:pt x="30157" y="10592"/>
                </a:cubicBezTo>
                <a:cubicBezTo>
                  <a:pt x="30064" y="10437"/>
                  <a:pt x="29899" y="10401"/>
                  <a:pt x="29759" y="10359"/>
                </a:cubicBezTo>
                <a:cubicBezTo>
                  <a:pt x="29713" y="10349"/>
                  <a:pt x="29661" y="10334"/>
                  <a:pt x="29615" y="10318"/>
                </a:cubicBezTo>
                <a:cubicBezTo>
                  <a:pt x="29517" y="10261"/>
                  <a:pt x="29444" y="10163"/>
                  <a:pt x="29408" y="10055"/>
                </a:cubicBezTo>
                <a:cubicBezTo>
                  <a:pt x="29383" y="9988"/>
                  <a:pt x="29388" y="9915"/>
                  <a:pt x="29424" y="9853"/>
                </a:cubicBezTo>
                <a:cubicBezTo>
                  <a:pt x="29548" y="9668"/>
                  <a:pt x="29656" y="9595"/>
                  <a:pt x="29816" y="9595"/>
                </a:cubicBezTo>
                <a:cubicBezTo>
                  <a:pt x="30054" y="9595"/>
                  <a:pt x="30358" y="9435"/>
                  <a:pt x="30400" y="9223"/>
                </a:cubicBezTo>
                <a:cubicBezTo>
                  <a:pt x="30420" y="9105"/>
                  <a:pt x="30508" y="9058"/>
                  <a:pt x="30648" y="8986"/>
                </a:cubicBezTo>
                <a:lnTo>
                  <a:pt x="30684" y="8970"/>
                </a:lnTo>
                <a:cubicBezTo>
                  <a:pt x="30983" y="8821"/>
                  <a:pt x="31267" y="8661"/>
                  <a:pt x="31298" y="8459"/>
                </a:cubicBezTo>
                <a:cubicBezTo>
                  <a:pt x="31329" y="8273"/>
                  <a:pt x="31262" y="8031"/>
                  <a:pt x="31216" y="7871"/>
                </a:cubicBezTo>
                <a:cubicBezTo>
                  <a:pt x="31210" y="7840"/>
                  <a:pt x="31200" y="7814"/>
                  <a:pt x="31195" y="7788"/>
                </a:cubicBezTo>
                <a:cubicBezTo>
                  <a:pt x="31164" y="7669"/>
                  <a:pt x="31164" y="7225"/>
                  <a:pt x="31164" y="7080"/>
                </a:cubicBezTo>
                <a:cubicBezTo>
                  <a:pt x="31164" y="7044"/>
                  <a:pt x="31164" y="7008"/>
                  <a:pt x="31169" y="6967"/>
                </a:cubicBezTo>
                <a:cubicBezTo>
                  <a:pt x="31169" y="6946"/>
                  <a:pt x="31174" y="6926"/>
                  <a:pt x="31174" y="6905"/>
                </a:cubicBezTo>
                <a:cubicBezTo>
                  <a:pt x="31205" y="6926"/>
                  <a:pt x="31247" y="6936"/>
                  <a:pt x="31283" y="6941"/>
                </a:cubicBezTo>
                <a:cubicBezTo>
                  <a:pt x="31345" y="6936"/>
                  <a:pt x="31402" y="6910"/>
                  <a:pt x="31438" y="6858"/>
                </a:cubicBezTo>
                <a:cubicBezTo>
                  <a:pt x="31494" y="6786"/>
                  <a:pt x="31515" y="6688"/>
                  <a:pt x="31494" y="6600"/>
                </a:cubicBezTo>
                <a:cubicBezTo>
                  <a:pt x="31469" y="6461"/>
                  <a:pt x="31469" y="6461"/>
                  <a:pt x="31624" y="6358"/>
                </a:cubicBezTo>
                <a:cubicBezTo>
                  <a:pt x="31644" y="6342"/>
                  <a:pt x="31665" y="6332"/>
                  <a:pt x="31686" y="6327"/>
                </a:cubicBezTo>
                <a:cubicBezTo>
                  <a:pt x="31696" y="6327"/>
                  <a:pt x="31706" y="6337"/>
                  <a:pt x="31727" y="6352"/>
                </a:cubicBezTo>
                <a:cubicBezTo>
                  <a:pt x="31768" y="6394"/>
                  <a:pt x="31815" y="6425"/>
                  <a:pt x="31866" y="6440"/>
                </a:cubicBezTo>
                <a:cubicBezTo>
                  <a:pt x="31908" y="6445"/>
                  <a:pt x="31944" y="6456"/>
                  <a:pt x="31985" y="6456"/>
                </a:cubicBezTo>
                <a:cubicBezTo>
                  <a:pt x="32063" y="6456"/>
                  <a:pt x="32140" y="6492"/>
                  <a:pt x="32192" y="6549"/>
                </a:cubicBezTo>
                <a:cubicBezTo>
                  <a:pt x="32228" y="6585"/>
                  <a:pt x="32274" y="6611"/>
                  <a:pt x="32321" y="6611"/>
                </a:cubicBezTo>
                <a:cubicBezTo>
                  <a:pt x="32388" y="6611"/>
                  <a:pt x="32445" y="6564"/>
                  <a:pt x="32460" y="6502"/>
                </a:cubicBezTo>
                <a:cubicBezTo>
                  <a:pt x="32496" y="6373"/>
                  <a:pt x="32450" y="6234"/>
                  <a:pt x="32341" y="6151"/>
                </a:cubicBezTo>
                <a:cubicBezTo>
                  <a:pt x="32269" y="6084"/>
                  <a:pt x="32217" y="6001"/>
                  <a:pt x="32192" y="5903"/>
                </a:cubicBezTo>
                <a:cubicBezTo>
                  <a:pt x="32171" y="5831"/>
                  <a:pt x="32135" y="5764"/>
                  <a:pt x="32093" y="5702"/>
                </a:cubicBezTo>
                <a:cubicBezTo>
                  <a:pt x="32068" y="5666"/>
                  <a:pt x="32052" y="5629"/>
                  <a:pt x="32037" y="5588"/>
                </a:cubicBezTo>
                <a:cubicBezTo>
                  <a:pt x="31995" y="5480"/>
                  <a:pt x="31939" y="5330"/>
                  <a:pt x="31717" y="5268"/>
                </a:cubicBezTo>
                <a:cubicBezTo>
                  <a:pt x="31458" y="5206"/>
                  <a:pt x="31360" y="5175"/>
                  <a:pt x="31205" y="5082"/>
                </a:cubicBezTo>
                <a:cubicBezTo>
                  <a:pt x="31154" y="5046"/>
                  <a:pt x="31092" y="5020"/>
                  <a:pt x="31025" y="5015"/>
                </a:cubicBezTo>
                <a:cubicBezTo>
                  <a:pt x="30911" y="5015"/>
                  <a:pt x="30828" y="5108"/>
                  <a:pt x="30694" y="5268"/>
                </a:cubicBezTo>
                <a:cubicBezTo>
                  <a:pt x="30565" y="5418"/>
                  <a:pt x="30555" y="5480"/>
                  <a:pt x="30550" y="5557"/>
                </a:cubicBezTo>
                <a:cubicBezTo>
                  <a:pt x="30550" y="5604"/>
                  <a:pt x="30539" y="5645"/>
                  <a:pt x="30519" y="5681"/>
                </a:cubicBezTo>
                <a:cubicBezTo>
                  <a:pt x="30441" y="5831"/>
                  <a:pt x="30457" y="5903"/>
                  <a:pt x="30488" y="5986"/>
                </a:cubicBezTo>
                <a:cubicBezTo>
                  <a:pt x="30498" y="6017"/>
                  <a:pt x="30508" y="6053"/>
                  <a:pt x="30508" y="6089"/>
                </a:cubicBezTo>
                <a:lnTo>
                  <a:pt x="30508" y="6161"/>
                </a:lnTo>
                <a:lnTo>
                  <a:pt x="30581" y="6177"/>
                </a:lnTo>
                <a:cubicBezTo>
                  <a:pt x="30606" y="6182"/>
                  <a:pt x="30632" y="6182"/>
                  <a:pt x="30653" y="6182"/>
                </a:cubicBezTo>
                <a:cubicBezTo>
                  <a:pt x="30787" y="6182"/>
                  <a:pt x="30911" y="6141"/>
                  <a:pt x="31019" y="6058"/>
                </a:cubicBezTo>
                <a:cubicBezTo>
                  <a:pt x="31030" y="6048"/>
                  <a:pt x="31040" y="6037"/>
                  <a:pt x="31056" y="6027"/>
                </a:cubicBezTo>
                <a:lnTo>
                  <a:pt x="31056" y="6032"/>
                </a:lnTo>
                <a:cubicBezTo>
                  <a:pt x="31076" y="6074"/>
                  <a:pt x="31097" y="6110"/>
                  <a:pt x="31118" y="6141"/>
                </a:cubicBezTo>
                <a:cubicBezTo>
                  <a:pt x="31169" y="6208"/>
                  <a:pt x="31066" y="6352"/>
                  <a:pt x="31014" y="6430"/>
                </a:cubicBezTo>
                <a:lnTo>
                  <a:pt x="30983" y="6471"/>
                </a:lnTo>
                <a:cubicBezTo>
                  <a:pt x="30963" y="6497"/>
                  <a:pt x="30952" y="6528"/>
                  <a:pt x="30947" y="6564"/>
                </a:cubicBezTo>
                <a:cubicBezTo>
                  <a:pt x="30901" y="6564"/>
                  <a:pt x="30854" y="6559"/>
                  <a:pt x="30813" y="6554"/>
                </a:cubicBezTo>
                <a:cubicBezTo>
                  <a:pt x="30772" y="6554"/>
                  <a:pt x="30720" y="6549"/>
                  <a:pt x="30668" y="6549"/>
                </a:cubicBezTo>
                <a:cubicBezTo>
                  <a:pt x="30601" y="6549"/>
                  <a:pt x="30539" y="6554"/>
                  <a:pt x="30477" y="6564"/>
                </a:cubicBezTo>
                <a:cubicBezTo>
                  <a:pt x="30209" y="6611"/>
                  <a:pt x="29992" y="6693"/>
                  <a:pt x="29842" y="6817"/>
                </a:cubicBezTo>
                <a:cubicBezTo>
                  <a:pt x="29780" y="6874"/>
                  <a:pt x="29723" y="6936"/>
                  <a:pt x="29677" y="7003"/>
                </a:cubicBezTo>
                <a:cubicBezTo>
                  <a:pt x="29558" y="7158"/>
                  <a:pt x="29429" y="7328"/>
                  <a:pt x="29238" y="7328"/>
                </a:cubicBezTo>
                <a:lnTo>
                  <a:pt x="29207" y="7328"/>
                </a:lnTo>
                <a:cubicBezTo>
                  <a:pt x="28938" y="7303"/>
                  <a:pt x="28789" y="7132"/>
                  <a:pt x="28691" y="7019"/>
                </a:cubicBezTo>
                <a:cubicBezTo>
                  <a:pt x="28670" y="6993"/>
                  <a:pt x="28649" y="6972"/>
                  <a:pt x="28634" y="6951"/>
                </a:cubicBezTo>
                <a:cubicBezTo>
                  <a:pt x="28510" y="6833"/>
                  <a:pt x="27988" y="6631"/>
                  <a:pt x="27751" y="6595"/>
                </a:cubicBezTo>
                <a:cubicBezTo>
                  <a:pt x="27601" y="6574"/>
                  <a:pt x="27482" y="6487"/>
                  <a:pt x="27363" y="6404"/>
                </a:cubicBezTo>
                <a:cubicBezTo>
                  <a:pt x="27317" y="6368"/>
                  <a:pt x="27271" y="6337"/>
                  <a:pt x="27219" y="6306"/>
                </a:cubicBezTo>
                <a:cubicBezTo>
                  <a:pt x="27188" y="6285"/>
                  <a:pt x="26888" y="6115"/>
                  <a:pt x="26672" y="6115"/>
                </a:cubicBezTo>
                <a:cubicBezTo>
                  <a:pt x="26666" y="6114"/>
                  <a:pt x="26660" y="6114"/>
                  <a:pt x="26655" y="6114"/>
                </a:cubicBezTo>
                <a:cubicBezTo>
                  <a:pt x="26584" y="6114"/>
                  <a:pt x="26518" y="6145"/>
                  <a:pt x="26470" y="6197"/>
                </a:cubicBezTo>
                <a:cubicBezTo>
                  <a:pt x="26413" y="6249"/>
                  <a:pt x="26346" y="6290"/>
                  <a:pt x="26274" y="6316"/>
                </a:cubicBezTo>
                <a:cubicBezTo>
                  <a:pt x="26217" y="6337"/>
                  <a:pt x="26160" y="6368"/>
                  <a:pt x="26104" y="6399"/>
                </a:cubicBezTo>
                <a:cubicBezTo>
                  <a:pt x="26098" y="6389"/>
                  <a:pt x="26093" y="6378"/>
                  <a:pt x="26088" y="6368"/>
                </a:cubicBezTo>
                <a:cubicBezTo>
                  <a:pt x="26000" y="6239"/>
                  <a:pt x="26016" y="6192"/>
                  <a:pt x="26016" y="6187"/>
                </a:cubicBezTo>
                <a:cubicBezTo>
                  <a:pt x="26016" y="6182"/>
                  <a:pt x="26021" y="6177"/>
                  <a:pt x="26042" y="6172"/>
                </a:cubicBezTo>
                <a:cubicBezTo>
                  <a:pt x="26093" y="6156"/>
                  <a:pt x="26135" y="6105"/>
                  <a:pt x="26135" y="6048"/>
                </a:cubicBezTo>
                <a:cubicBezTo>
                  <a:pt x="26140" y="5929"/>
                  <a:pt x="25990" y="5795"/>
                  <a:pt x="25845" y="5738"/>
                </a:cubicBezTo>
                <a:cubicBezTo>
                  <a:pt x="25820" y="5728"/>
                  <a:pt x="25789" y="5712"/>
                  <a:pt x="25763" y="5702"/>
                </a:cubicBezTo>
                <a:cubicBezTo>
                  <a:pt x="25680" y="5655"/>
                  <a:pt x="25587" y="5629"/>
                  <a:pt x="25494" y="5624"/>
                </a:cubicBezTo>
                <a:cubicBezTo>
                  <a:pt x="25432" y="5624"/>
                  <a:pt x="25375" y="5640"/>
                  <a:pt x="25324" y="5666"/>
                </a:cubicBezTo>
                <a:cubicBezTo>
                  <a:pt x="25226" y="5666"/>
                  <a:pt x="24895" y="5686"/>
                  <a:pt x="24756" y="5821"/>
                </a:cubicBezTo>
                <a:cubicBezTo>
                  <a:pt x="24658" y="5919"/>
                  <a:pt x="24420" y="6058"/>
                  <a:pt x="24250" y="6058"/>
                </a:cubicBezTo>
                <a:cubicBezTo>
                  <a:pt x="24219" y="6058"/>
                  <a:pt x="24188" y="6053"/>
                  <a:pt x="24162" y="6037"/>
                </a:cubicBezTo>
                <a:cubicBezTo>
                  <a:pt x="24146" y="6032"/>
                  <a:pt x="24126" y="6022"/>
                  <a:pt x="24126" y="6006"/>
                </a:cubicBezTo>
                <a:cubicBezTo>
                  <a:pt x="24162" y="5939"/>
                  <a:pt x="24224" y="5888"/>
                  <a:pt x="24301" y="5872"/>
                </a:cubicBezTo>
                <a:lnTo>
                  <a:pt x="24343" y="5867"/>
                </a:lnTo>
                <a:cubicBezTo>
                  <a:pt x="24518" y="5831"/>
                  <a:pt x="24787" y="5784"/>
                  <a:pt x="24926" y="5531"/>
                </a:cubicBezTo>
                <a:cubicBezTo>
                  <a:pt x="25055" y="5294"/>
                  <a:pt x="25117" y="5025"/>
                  <a:pt x="25107" y="4757"/>
                </a:cubicBezTo>
                <a:cubicBezTo>
                  <a:pt x="25107" y="4633"/>
                  <a:pt x="25117" y="4504"/>
                  <a:pt x="25143" y="4380"/>
                </a:cubicBezTo>
                <a:cubicBezTo>
                  <a:pt x="25153" y="4328"/>
                  <a:pt x="25164" y="4271"/>
                  <a:pt x="25169" y="4204"/>
                </a:cubicBezTo>
                <a:cubicBezTo>
                  <a:pt x="25190" y="4132"/>
                  <a:pt x="25174" y="4055"/>
                  <a:pt x="25138" y="3987"/>
                </a:cubicBezTo>
                <a:cubicBezTo>
                  <a:pt x="25095" y="3945"/>
                  <a:pt x="25040" y="3920"/>
                  <a:pt x="24983" y="3920"/>
                </a:cubicBezTo>
                <a:cubicBezTo>
                  <a:pt x="24978" y="3920"/>
                  <a:pt x="24973" y="3920"/>
                  <a:pt x="24968" y="3920"/>
                </a:cubicBezTo>
                <a:cubicBezTo>
                  <a:pt x="24947" y="3915"/>
                  <a:pt x="24931" y="3915"/>
                  <a:pt x="24911" y="3910"/>
                </a:cubicBezTo>
                <a:cubicBezTo>
                  <a:pt x="24864" y="3894"/>
                  <a:pt x="24818" y="3884"/>
                  <a:pt x="24766" y="3874"/>
                </a:cubicBezTo>
                <a:cubicBezTo>
                  <a:pt x="24823" y="3796"/>
                  <a:pt x="24859" y="3703"/>
                  <a:pt x="24875" y="3610"/>
                </a:cubicBezTo>
                <a:cubicBezTo>
                  <a:pt x="24916" y="3394"/>
                  <a:pt x="24875" y="3172"/>
                  <a:pt x="24761" y="2986"/>
                </a:cubicBezTo>
                <a:cubicBezTo>
                  <a:pt x="24673" y="2857"/>
                  <a:pt x="24565" y="2748"/>
                  <a:pt x="24436" y="2660"/>
                </a:cubicBezTo>
                <a:lnTo>
                  <a:pt x="24296" y="2567"/>
                </a:lnTo>
                <a:lnTo>
                  <a:pt x="24296" y="2733"/>
                </a:lnTo>
                <a:cubicBezTo>
                  <a:pt x="24296" y="2733"/>
                  <a:pt x="24291" y="2975"/>
                  <a:pt x="24188" y="2975"/>
                </a:cubicBezTo>
                <a:cubicBezTo>
                  <a:pt x="24181" y="2976"/>
                  <a:pt x="24175" y="2976"/>
                  <a:pt x="24169" y="2976"/>
                </a:cubicBezTo>
                <a:cubicBezTo>
                  <a:pt x="24010" y="2976"/>
                  <a:pt x="23858" y="2914"/>
                  <a:pt x="23749" y="2800"/>
                </a:cubicBezTo>
                <a:cubicBezTo>
                  <a:pt x="23609" y="2660"/>
                  <a:pt x="23465" y="2619"/>
                  <a:pt x="23248" y="2557"/>
                </a:cubicBezTo>
                <a:lnTo>
                  <a:pt x="23217" y="2547"/>
                </a:lnTo>
                <a:cubicBezTo>
                  <a:pt x="23016" y="2474"/>
                  <a:pt x="22830" y="2387"/>
                  <a:pt x="22649" y="2283"/>
                </a:cubicBezTo>
                <a:lnTo>
                  <a:pt x="22649" y="1948"/>
                </a:lnTo>
                <a:lnTo>
                  <a:pt x="22515" y="2025"/>
                </a:lnTo>
                <a:cubicBezTo>
                  <a:pt x="22319" y="2139"/>
                  <a:pt x="22122" y="2263"/>
                  <a:pt x="21942" y="2397"/>
                </a:cubicBezTo>
                <a:cubicBezTo>
                  <a:pt x="21869" y="2459"/>
                  <a:pt x="21807" y="2526"/>
                  <a:pt x="21761" y="2604"/>
                </a:cubicBezTo>
                <a:cubicBezTo>
                  <a:pt x="21751" y="2609"/>
                  <a:pt x="21751" y="2619"/>
                  <a:pt x="21745" y="2624"/>
                </a:cubicBezTo>
                <a:cubicBezTo>
                  <a:pt x="21714" y="2536"/>
                  <a:pt x="21694" y="2449"/>
                  <a:pt x="21683" y="2356"/>
                </a:cubicBezTo>
                <a:lnTo>
                  <a:pt x="21673" y="2278"/>
                </a:lnTo>
                <a:lnTo>
                  <a:pt x="21596" y="2278"/>
                </a:lnTo>
                <a:cubicBezTo>
                  <a:pt x="21425" y="2289"/>
                  <a:pt x="21265" y="2376"/>
                  <a:pt x="21162" y="2511"/>
                </a:cubicBezTo>
                <a:cubicBezTo>
                  <a:pt x="21074" y="2619"/>
                  <a:pt x="20971" y="2686"/>
                  <a:pt x="20888" y="2686"/>
                </a:cubicBezTo>
                <a:cubicBezTo>
                  <a:pt x="20837" y="2686"/>
                  <a:pt x="20795" y="2660"/>
                  <a:pt x="20775" y="2619"/>
                </a:cubicBezTo>
                <a:cubicBezTo>
                  <a:pt x="20733" y="2552"/>
                  <a:pt x="20713" y="2480"/>
                  <a:pt x="20728" y="2402"/>
                </a:cubicBezTo>
                <a:cubicBezTo>
                  <a:pt x="20744" y="2320"/>
                  <a:pt x="20718" y="2232"/>
                  <a:pt x="20661" y="2170"/>
                </a:cubicBezTo>
                <a:cubicBezTo>
                  <a:pt x="20511" y="2030"/>
                  <a:pt x="20310" y="1948"/>
                  <a:pt x="20103" y="1948"/>
                </a:cubicBezTo>
                <a:cubicBezTo>
                  <a:pt x="19923" y="1948"/>
                  <a:pt x="19597" y="1948"/>
                  <a:pt x="19447" y="1860"/>
                </a:cubicBezTo>
                <a:lnTo>
                  <a:pt x="19375" y="1813"/>
                </a:lnTo>
                <a:cubicBezTo>
                  <a:pt x="19262" y="1726"/>
                  <a:pt x="19117" y="1679"/>
                  <a:pt x="18972" y="1679"/>
                </a:cubicBezTo>
                <a:lnTo>
                  <a:pt x="18146" y="1679"/>
                </a:lnTo>
                <a:cubicBezTo>
                  <a:pt x="18089" y="1684"/>
                  <a:pt x="18038" y="1690"/>
                  <a:pt x="17986" y="1700"/>
                </a:cubicBezTo>
                <a:cubicBezTo>
                  <a:pt x="17904" y="1721"/>
                  <a:pt x="17826" y="1726"/>
                  <a:pt x="17743" y="1731"/>
                </a:cubicBezTo>
                <a:cubicBezTo>
                  <a:pt x="17734" y="1733"/>
                  <a:pt x="17724" y="1733"/>
                  <a:pt x="17714" y="1733"/>
                </a:cubicBezTo>
                <a:cubicBezTo>
                  <a:pt x="17666" y="1733"/>
                  <a:pt x="17618" y="1713"/>
                  <a:pt x="17583" y="1679"/>
                </a:cubicBezTo>
                <a:cubicBezTo>
                  <a:pt x="17527" y="1607"/>
                  <a:pt x="17439" y="1566"/>
                  <a:pt x="17346" y="1566"/>
                </a:cubicBezTo>
                <a:cubicBezTo>
                  <a:pt x="17268" y="1566"/>
                  <a:pt x="17196" y="1586"/>
                  <a:pt x="17134" y="1628"/>
                </a:cubicBezTo>
                <a:lnTo>
                  <a:pt x="17119" y="1638"/>
                </a:lnTo>
                <a:lnTo>
                  <a:pt x="17113" y="1648"/>
                </a:lnTo>
                <a:cubicBezTo>
                  <a:pt x="17072" y="1700"/>
                  <a:pt x="17041" y="1751"/>
                  <a:pt x="17010" y="1808"/>
                </a:cubicBezTo>
                <a:lnTo>
                  <a:pt x="16055" y="1777"/>
                </a:lnTo>
                <a:cubicBezTo>
                  <a:pt x="15993" y="1777"/>
                  <a:pt x="15859" y="1757"/>
                  <a:pt x="15833" y="1695"/>
                </a:cubicBezTo>
                <a:cubicBezTo>
                  <a:pt x="15812" y="1648"/>
                  <a:pt x="15802" y="1597"/>
                  <a:pt x="15807" y="1550"/>
                </a:cubicBezTo>
                <a:cubicBezTo>
                  <a:pt x="15807" y="1437"/>
                  <a:pt x="15797" y="1323"/>
                  <a:pt x="15771" y="1220"/>
                </a:cubicBezTo>
                <a:cubicBezTo>
                  <a:pt x="15693" y="853"/>
                  <a:pt x="15745" y="822"/>
                  <a:pt x="15745" y="822"/>
                </a:cubicBezTo>
                <a:lnTo>
                  <a:pt x="15817" y="822"/>
                </a:lnTo>
                <a:cubicBezTo>
                  <a:pt x="15838" y="822"/>
                  <a:pt x="15864" y="827"/>
                  <a:pt x="15879" y="827"/>
                </a:cubicBezTo>
                <a:cubicBezTo>
                  <a:pt x="15983" y="827"/>
                  <a:pt x="16076" y="776"/>
                  <a:pt x="16122" y="683"/>
                </a:cubicBezTo>
                <a:cubicBezTo>
                  <a:pt x="16158" y="636"/>
                  <a:pt x="16205" y="590"/>
                  <a:pt x="16251" y="554"/>
                </a:cubicBezTo>
                <a:cubicBezTo>
                  <a:pt x="16334" y="486"/>
                  <a:pt x="16411" y="424"/>
                  <a:pt x="16401" y="331"/>
                </a:cubicBezTo>
                <a:cubicBezTo>
                  <a:pt x="16385" y="270"/>
                  <a:pt x="16344" y="218"/>
                  <a:pt x="16282" y="192"/>
                </a:cubicBezTo>
                <a:cubicBezTo>
                  <a:pt x="16236" y="166"/>
                  <a:pt x="16189" y="140"/>
                  <a:pt x="16148" y="109"/>
                </a:cubicBezTo>
                <a:cubicBezTo>
                  <a:pt x="16081" y="47"/>
                  <a:pt x="15993" y="11"/>
                  <a:pt x="15905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7" name="Google Shape;5617;p54"/>
          <p:cNvSpPr/>
          <p:nvPr/>
        </p:nvSpPr>
        <p:spPr>
          <a:xfrm>
            <a:off x="1244544" y="1231906"/>
            <a:ext cx="41" cy="4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8" name="Google Shape;5618;p54"/>
          <p:cNvSpPr/>
          <p:nvPr/>
        </p:nvSpPr>
        <p:spPr>
          <a:xfrm>
            <a:off x="1244544" y="1231906"/>
            <a:ext cx="41" cy="41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9" name="Google Shape;5619;p54"/>
          <p:cNvSpPr/>
          <p:nvPr/>
        </p:nvSpPr>
        <p:spPr>
          <a:xfrm>
            <a:off x="1230901" y="1300890"/>
            <a:ext cx="20788" cy="21438"/>
          </a:xfrm>
          <a:custGeom>
            <a:avLst/>
            <a:gdLst/>
            <a:ahLst/>
            <a:cxnLst/>
            <a:rect l="l" t="t" r="r" b="b"/>
            <a:pathLst>
              <a:path w="512" h="528" extrusionOk="0">
                <a:moveTo>
                  <a:pt x="135" y="1"/>
                </a:moveTo>
                <a:cubicBezTo>
                  <a:pt x="88" y="1"/>
                  <a:pt x="42" y="26"/>
                  <a:pt x="21" y="68"/>
                </a:cubicBezTo>
                <a:cubicBezTo>
                  <a:pt x="1" y="119"/>
                  <a:pt x="11" y="181"/>
                  <a:pt x="52" y="223"/>
                </a:cubicBezTo>
                <a:cubicBezTo>
                  <a:pt x="78" y="259"/>
                  <a:pt x="94" y="305"/>
                  <a:pt x="99" y="352"/>
                </a:cubicBezTo>
                <a:cubicBezTo>
                  <a:pt x="114" y="419"/>
                  <a:pt x="140" y="527"/>
                  <a:pt x="248" y="527"/>
                </a:cubicBezTo>
                <a:cubicBezTo>
                  <a:pt x="295" y="522"/>
                  <a:pt x="341" y="502"/>
                  <a:pt x="378" y="471"/>
                </a:cubicBezTo>
                <a:cubicBezTo>
                  <a:pt x="465" y="398"/>
                  <a:pt x="512" y="326"/>
                  <a:pt x="507" y="254"/>
                </a:cubicBezTo>
                <a:cubicBezTo>
                  <a:pt x="507" y="202"/>
                  <a:pt x="481" y="156"/>
                  <a:pt x="439" y="125"/>
                </a:cubicBezTo>
                <a:cubicBezTo>
                  <a:pt x="352" y="57"/>
                  <a:pt x="248" y="16"/>
                  <a:pt x="135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0" name="Google Shape;5620;p54"/>
          <p:cNvSpPr/>
          <p:nvPr/>
        </p:nvSpPr>
        <p:spPr>
          <a:xfrm>
            <a:off x="1232363" y="1302758"/>
            <a:ext cx="17662" cy="17906"/>
          </a:xfrm>
          <a:custGeom>
            <a:avLst/>
            <a:gdLst/>
            <a:ahLst/>
            <a:cxnLst/>
            <a:rect l="l" t="t" r="r" b="b"/>
            <a:pathLst>
              <a:path w="435" h="441" extrusionOk="0">
                <a:moveTo>
                  <a:pt x="87" y="0"/>
                </a:moveTo>
                <a:cubicBezTo>
                  <a:pt x="60" y="0"/>
                  <a:pt x="35" y="15"/>
                  <a:pt x="21" y="42"/>
                </a:cubicBezTo>
                <a:cubicBezTo>
                  <a:pt x="16" y="53"/>
                  <a:pt x="1" y="84"/>
                  <a:pt x="52" y="151"/>
                </a:cubicBezTo>
                <a:cubicBezTo>
                  <a:pt x="78" y="197"/>
                  <a:pt x="99" y="249"/>
                  <a:pt x="104" y="301"/>
                </a:cubicBezTo>
                <a:cubicBezTo>
                  <a:pt x="125" y="394"/>
                  <a:pt x="145" y="440"/>
                  <a:pt x="212" y="440"/>
                </a:cubicBezTo>
                <a:cubicBezTo>
                  <a:pt x="249" y="440"/>
                  <a:pt x="290" y="419"/>
                  <a:pt x="316" y="394"/>
                </a:cubicBezTo>
                <a:cubicBezTo>
                  <a:pt x="398" y="332"/>
                  <a:pt x="434" y="270"/>
                  <a:pt x="434" y="208"/>
                </a:cubicBezTo>
                <a:cubicBezTo>
                  <a:pt x="429" y="172"/>
                  <a:pt x="409" y="135"/>
                  <a:pt x="378" y="115"/>
                </a:cubicBezTo>
                <a:cubicBezTo>
                  <a:pt x="300" y="53"/>
                  <a:pt x="202" y="11"/>
                  <a:pt x="99" y="1"/>
                </a:cubicBezTo>
                <a:cubicBezTo>
                  <a:pt x="95" y="0"/>
                  <a:pt x="91" y="0"/>
                  <a:pt x="87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1" name="Google Shape;5621;p54"/>
          <p:cNvSpPr/>
          <p:nvPr/>
        </p:nvSpPr>
        <p:spPr>
          <a:xfrm>
            <a:off x="1206580" y="1232109"/>
            <a:ext cx="52661" cy="42186"/>
          </a:xfrm>
          <a:custGeom>
            <a:avLst/>
            <a:gdLst/>
            <a:ahLst/>
            <a:cxnLst/>
            <a:rect l="l" t="t" r="r" b="b"/>
            <a:pathLst>
              <a:path w="1297" h="1039" extrusionOk="0">
                <a:moveTo>
                  <a:pt x="940" y="1"/>
                </a:moveTo>
                <a:cubicBezTo>
                  <a:pt x="894" y="1"/>
                  <a:pt x="853" y="6"/>
                  <a:pt x="811" y="16"/>
                </a:cubicBezTo>
                <a:cubicBezTo>
                  <a:pt x="682" y="37"/>
                  <a:pt x="553" y="73"/>
                  <a:pt x="429" y="115"/>
                </a:cubicBezTo>
                <a:cubicBezTo>
                  <a:pt x="403" y="125"/>
                  <a:pt x="372" y="130"/>
                  <a:pt x="341" y="135"/>
                </a:cubicBezTo>
                <a:lnTo>
                  <a:pt x="269" y="135"/>
                </a:lnTo>
                <a:cubicBezTo>
                  <a:pt x="176" y="135"/>
                  <a:pt x="119" y="192"/>
                  <a:pt x="52" y="290"/>
                </a:cubicBezTo>
                <a:lnTo>
                  <a:pt x="47" y="295"/>
                </a:lnTo>
                <a:lnTo>
                  <a:pt x="47" y="306"/>
                </a:lnTo>
                <a:cubicBezTo>
                  <a:pt x="1" y="450"/>
                  <a:pt x="11" y="610"/>
                  <a:pt x="83" y="745"/>
                </a:cubicBezTo>
                <a:cubicBezTo>
                  <a:pt x="176" y="925"/>
                  <a:pt x="383" y="956"/>
                  <a:pt x="584" y="982"/>
                </a:cubicBezTo>
                <a:cubicBezTo>
                  <a:pt x="656" y="992"/>
                  <a:pt x="734" y="1008"/>
                  <a:pt x="806" y="1023"/>
                </a:cubicBezTo>
                <a:cubicBezTo>
                  <a:pt x="842" y="1034"/>
                  <a:pt x="884" y="1039"/>
                  <a:pt x="925" y="1039"/>
                </a:cubicBezTo>
                <a:cubicBezTo>
                  <a:pt x="1095" y="1039"/>
                  <a:pt x="1131" y="910"/>
                  <a:pt x="1157" y="801"/>
                </a:cubicBezTo>
                <a:cubicBezTo>
                  <a:pt x="1168" y="745"/>
                  <a:pt x="1188" y="693"/>
                  <a:pt x="1209" y="641"/>
                </a:cubicBezTo>
                <a:cubicBezTo>
                  <a:pt x="1297" y="435"/>
                  <a:pt x="1297" y="388"/>
                  <a:pt x="1214" y="264"/>
                </a:cubicBezTo>
                <a:cubicBezTo>
                  <a:pt x="1199" y="244"/>
                  <a:pt x="1183" y="223"/>
                  <a:pt x="1168" y="192"/>
                </a:cubicBezTo>
                <a:cubicBezTo>
                  <a:pt x="1095" y="68"/>
                  <a:pt x="1054" y="1"/>
                  <a:pt x="940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2" name="Google Shape;5622;p54"/>
          <p:cNvSpPr/>
          <p:nvPr/>
        </p:nvSpPr>
        <p:spPr>
          <a:xfrm>
            <a:off x="1208042" y="1233368"/>
            <a:ext cx="49535" cy="39263"/>
          </a:xfrm>
          <a:custGeom>
            <a:avLst/>
            <a:gdLst/>
            <a:ahLst/>
            <a:cxnLst/>
            <a:rect l="l" t="t" r="r" b="b"/>
            <a:pathLst>
              <a:path w="1220" h="967" extrusionOk="0">
                <a:moveTo>
                  <a:pt x="899" y="1"/>
                </a:moveTo>
                <a:cubicBezTo>
                  <a:pt x="858" y="6"/>
                  <a:pt x="817" y="11"/>
                  <a:pt x="775" y="22"/>
                </a:cubicBezTo>
                <a:cubicBezTo>
                  <a:pt x="651" y="42"/>
                  <a:pt x="527" y="73"/>
                  <a:pt x="409" y="120"/>
                </a:cubicBezTo>
                <a:cubicBezTo>
                  <a:pt x="373" y="130"/>
                  <a:pt x="342" y="140"/>
                  <a:pt x="305" y="140"/>
                </a:cubicBezTo>
                <a:lnTo>
                  <a:pt x="233" y="140"/>
                </a:lnTo>
                <a:cubicBezTo>
                  <a:pt x="166" y="140"/>
                  <a:pt x="119" y="176"/>
                  <a:pt x="47" y="285"/>
                </a:cubicBezTo>
                <a:cubicBezTo>
                  <a:pt x="1" y="419"/>
                  <a:pt x="16" y="564"/>
                  <a:pt x="78" y="693"/>
                </a:cubicBezTo>
                <a:cubicBezTo>
                  <a:pt x="161" y="853"/>
                  <a:pt x="352" y="884"/>
                  <a:pt x="558" y="910"/>
                </a:cubicBezTo>
                <a:cubicBezTo>
                  <a:pt x="631" y="920"/>
                  <a:pt x="703" y="930"/>
                  <a:pt x="775" y="946"/>
                </a:cubicBezTo>
                <a:cubicBezTo>
                  <a:pt x="811" y="956"/>
                  <a:pt x="848" y="961"/>
                  <a:pt x="884" y="967"/>
                </a:cubicBezTo>
                <a:cubicBezTo>
                  <a:pt x="1013" y="967"/>
                  <a:pt x="1044" y="879"/>
                  <a:pt x="1080" y="750"/>
                </a:cubicBezTo>
                <a:cubicBezTo>
                  <a:pt x="1090" y="693"/>
                  <a:pt x="1111" y="636"/>
                  <a:pt x="1132" y="584"/>
                </a:cubicBezTo>
                <a:cubicBezTo>
                  <a:pt x="1219" y="383"/>
                  <a:pt x="1214" y="352"/>
                  <a:pt x="1137" y="244"/>
                </a:cubicBezTo>
                <a:cubicBezTo>
                  <a:pt x="1126" y="228"/>
                  <a:pt x="1111" y="202"/>
                  <a:pt x="1095" y="176"/>
                </a:cubicBezTo>
                <a:cubicBezTo>
                  <a:pt x="1013" y="42"/>
                  <a:pt x="987" y="1"/>
                  <a:pt x="899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3" name="Google Shape;5623;p54"/>
          <p:cNvSpPr/>
          <p:nvPr/>
        </p:nvSpPr>
        <p:spPr>
          <a:xfrm>
            <a:off x="1246005" y="1310756"/>
            <a:ext cx="39872" cy="37760"/>
          </a:xfrm>
          <a:custGeom>
            <a:avLst/>
            <a:gdLst/>
            <a:ahLst/>
            <a:cxnLst/>
            <a:rect l="l" t="t" r="r" b="b"/>
            <a:pathLst>
              <a:path w="982" h="930" extrusionOk="0">
                <a:moveTo>
                  <a:pt x="780" y="0"/>
                </a:moveTo>
                <a:cubicBezTo>
                  <a:pt x="610" y="0"/>
                  <a:pt x="419" y="186"/>
                  <a:pt x="341" y="269"/>
                </a:cubicBezTo>
                <a:cubicBezTo>
                  <a:pt x="222" y="269"/>
                  <a:pt x="109" y="279"/>
                  <a:pt x="57" y="367"/>
                </a:cubicBezTo>
                <a:cubicBezTo>
                  <a:pt x="0" y="455"/>
                  <a:pt x="57" y="558"/>
                  <a:pt x="73" y="594"/>
                </a:cubicBezTo>
                <a:cubicBezTo>
                  <a:pt x="88" y="630"/>
                  <a:pt x="109" y="672"/>
                  <a:pt x="119" y="703"/>
                </a:cubicBezTo>
                <a:cubicBezTo>
                  <a:pt x="166" y="811"/>
                  <a:pt x="217" y="930"/>
                  <a:pt x="362" y="930"/>
                </a:cubicBezTo>
                <a:cubicBezTo>
                  <a:pt x="403" y="925"/>
                  <a:pt x="439" y="919"/>
                  <a:pt x="475" y="904"/>
                </a:cubicBezTo>
                <a:cubicBezTo>
                  <a:pt x="501" y="899"/>
                  <a:pt x="522" y="894"/>
                  <a:pt x="543" y="894"/>
                </a:cubicBezTo>
                <a:cubicBezTo>
                  <a:pt x="568" y="899"/>
                  <a:pt x="594" y="899"/>
                  <a:pt x="620" y="904"/>
                </a:cubicBezTo>
                <a:cubicBezTo>
                  <a:pt x="646" y="909"/>
                  <a:pt x="666" y="909"/>
                  <a:pt x="692" y="909"/>
                </a:cubicBezTo>
                <a:cubicBezTo>
                  <a:pt x="873" y="909"/>
                  <a:pt x="894" y="718"/>
                  <a:pt x="904" y="630"/>
                </a:cubicBezTo>
                <a:cubicBezTo>
                  <a:pt x="909" y="548"/>
                  <a:pt x="925" y="460"/>
                  <a:pt x="940" y="393"/>
                </a:cubicBezTo>
                <a:cubicBezTo>
                  <a:pt x="966" y="238"/>
                  <a:pt x="981" y="135"/>
                  <a:pt x="919" y="62"/>
                </a:cubicBezTo>
                <a:cubicBezTo>
                  <a:pt x="889" y="21"/>
                  <a:pt x="837" y="0"/>
                  <a:pt x="780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4" name="Google Shape;5624;p54"/>
          <p:cNvSpPr/>
          <p:nvPr/>
        </p:nvSpPr>
        <p:spPr>
          <a:xfrm>
            <a:off x="1248523" y="1312380"/>
            <a:ext cx="35690" cy="34472"/>
          </a:xfrm>
          <a:custGeom>
            <a:avLst/>
            <a:gdLst/>
            <a:ahLst/>
            <a:cxnLst/>
            <a:rect l="l" t="t" r="r" b="b"/>
            <a:pathLst>
              <a:path w="879" h="849" extrusionOk="0">
                <a:moveTo>
                  <a:pt x="737" y="1"/>
                </a:moveTo>
                <a:cubicBezTo>
                  <a:pt x="733" y="1"/>
                  <a:pt x="728" y="1"/>
                  <a:pt x="723" y="2"/>
                </a:cubicBezTo>
                <a:cubicBezTo>
                  <a:pt x="563" y="2"/>
                  <a:pt x="367" y="193"/>
                  <a:pt x="310" y="255"/>
                </a:cubicBezTo>
                <a:cubicBezTo>
                  <a:pt x="305" y="260"/>
                  <a:pt x="295" y="265"/>
                  <a:pt x="284" y="265"/>
                </a:cubicBezTo>
                <a:cubicBezTo>
                  <a:pt x="176" y="265"/>
                  <a:pt x="73" y="275"/>
                  <a:pt x="31" y="342"/>
                </a:cubicBezTo>
                <a:cubicBezTo>
                  <a:pt x="0" y="404"/>
                  <a:pt x="5" y="482"/>
                  <a:pt x="47" y="539"/>
                </a:cubicBezTo>
                <a:cubicBezTo>
                  <a:pt x="62" y="575"/>
                  <a:pt x="78" y="606"/>
                  <a:pt x="93" y="647"/>
                </a:cubicBezTo>
                <a:cubicBezTo>
                  <a:pt x="150" y="771"/>
                  <a:pt x="191" y="849"/>
                  <a:pt x="300" y="849"/>
                </a:cubicBezTo>
                <a:cubicBezTo>
                  <a:pt x="336" y="843"/>
                  <a:pt x="372" y="838"/>
                  <a:pt x="403" y="823"/>
                </a:cubicBezTo>
                <a:cubicBezTo>
                  <a:pt x="429" y="818"/>
                  <a:pt x="455" y="812"/>
                  <a:pt x="481" y="812"/>
                </a:cubicBezTo>
                <a:cubicBezTo>
                  <a:pt x="512" y="812"/>
                  <a:pt x="537" y="812"/>
                  <a:pt x="563" y="818"/>
                </a:cubicBezTo>
                <a:cubicBezTo>
                  <a:pt x="589" y="823"/>
                  <a:pt x="610" y="828"/>
                  <a:pt x="635" y="828"/>
                </a:cubicBezTo>
                <a:cubicBezTo>
                  <a:pt x="759" y="828"/>
                  <a:pt x="790" y="709"/>
                  <a:pt x="801" y="585"/>
                </a:cubicBezTo>
                <a:cubicBezTo>
                  <a:pt x="811" y="492"/>
                  <a:pt x="827" y="415"/>
                  <a:pt x="837" y="342"/>
                </a:cubicBezTo>
                <a:cubicBezTo>
                  <a:pt x="863" y="182"/>
                  <a:pt x="878" y="100"/>
                  <a:pt x="832" y="43"/>
                </a:cubicBezTo>
                <a:cubicBezTo>
                  <a:pt x="805" y="16"/>
                  <a:pt x="770" y="1"/>
                  <a:pt x="737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5" name="Google Shape;5625;p54"/>
          <p:cNvSpPr/>
          <p:nvPr/>
        </p:nvSpPr>
        <p:spPr>
          <a:xfrm>
            <a:off x="1236342" y="1253710"/>
            <a:ext cx="44703" cy="42389"/>
          </a:xfrm>
          <a:custGeom>
            <a:avLst/>
            <a:gdLst/>
            <a:ahLst/>
            <a:cxnLst/>
            <a:rect l="l" t="t" r="r" b="b"/>
            <a:pathLst>
              <a:path w="1101" h="1044" extrusionOk="0">
                <a:moveTo>
                  <a:pt x="1059" y="1"/>
                </a:moveTo>
                <a:lnTo>
                  <a:pt x="910" y="218"/>
                </a:lnTo>
                <a:cubicBezTo>
                  <a:pt x="873" y="285"/>
                  <a:pt x="827" y="347"/>
                  <a:pt x="770" y="404"/>
                </a:cubicBezTo>
                <a:cubicBezTo>
                  <a:pt x="744" y="429"/>
                  <a:pt x="713" y="471"/>
                  <a:pt x="651" y="543"/>
                </a:cubicBezTo>
                <a:cubicBezTo>
                  <a:pt x="574" y="636"/>
                  <a:pt x="481" y="641"/>
                  <a:pt x="362" y="651"/>
                </a:cubicBezTo>
                <a:cubicBezTo>
                  <a:pt x="264" y="657"/>
                  <a:pt x="171" y="677"/>
                  <a:pt x="83" y="719"/>
                </a:cubicBezTo>
                <a:lnTo>
                  <a:pt x="1" y="760"/>
                </a:lnTo>
                <a:lnTo>
                  <a:pt x="42" y="837"/>
                </a:lnTo>
                <a:cubicBezTo>
                  <a:pt x="94" y="915"/>
                  <a:pt x="166" y="977"/>
                  <a:pt x="249" y="1013"/>
                </a:cubicBezTo>
                <a:cubicBezTo>
                  <a:pt x="290" y="1034"/>
                  <a:pt x="342" y="1044"/>
                  <a:pt x="393" y="1044"/>
                </a:cubicBezTo>
                <a:cubicBezTo>
                  <a:pt x="512" y="1034"/>
                  <a:pt x="631" y="1003"/>
                  <a:pt x="739" y="956"/>
                </a:cubicBezTo>
                <a:cubicBezTo>
                  <a:pt x="775" y="941"/>
                  <a:pt x="812" y="930"/>
                  <a:pt x="848" y="915"/>
                </a:cubicBezTo>
                <a:cubicBezTo>
                  <a:pt x="1101" y="832"/>
                  <a:pt x="1080" y="357"/>
                  <a:pt x="1075" y="259"/>
                </a:cubicBezTo>
                <a:lnTo>
                  <a:pt x="1059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6" name="Google Shape;5626;p54"/>
          <p:cNvSpPr/>
          <p:nvPr/>
        </p:nvSpPr>
        <p:spPr>
          <a:xfrm>
            <a:off x="1238656" y="1258541"/>
            <a:ext cx="40927" cy="35893"/>
          </a:xfrm>
          <a:custGeom>
            <a:avLst/>
            <a:gdLst/>
            <a:ahLst/>
            <a:cxnLst/>
            <a:rect l="l" t="t" r="r" b="b"/>
            <a:pathLst>
              <a:path w="1008" h="884" extrusionOk="0">
                <a:moveTo>
                  <a:pt x="966" y="1"/>
                </a:moveTo>
                <a:lnTo>
                  <a:pt x="889" y="114"/>
                </a:lnTo>
                <a:cubicBezTo>
                  <a:pt x="847" y="186"/>
                  <a:pt x="801" y="248"/>
                  <a:pt x="749" y="310"/>
                </a:cubicBezTo>
                <a:cubicBezTo>
                  <a:pt x="724" y="336"/>
                  <a:pt x="687" y="372"/>
                  <a:pt x="625" y="445"/>
                </a:cubicBezTo>
                <a:cubicBezTo>
                  <a:pt x="543" y="553"/>
                  <a:pt x="434" y="563"/>
                  <a:pt x="310" y="574"/>
                </a:cubicBezTo>
                <a:cubicBezTo>
                  <a:pt x="217" y="579"/>
                  <a:pt x="130" y="600"/>
                  <a:pt x="47" y="636"/>
                </a:cubicBezTo>
                <a:lnTo>
                  <a:pt x="1" y="656"/>
                </a:lnTo>
                <a:lnTo>
                  <a:pt x="21" y="703"/>
                </a:lnTo>
                <a:cubicBezTo>
                  <a:pt x="68" y="770"/>
                  <a:pt x="135" y="827"/>
                  <a:pt x="212" y="858"/>
                </a:cubicBezTo>
                <a:cubicBezTo>
                  <a:pt x="248" y="873"/>
                  <a:pt x="290" y="884"/>
                  <a:pt x="336" y="884"/>
                </a:cubicBezTo>
                <a:cubicBezTo>
                  <a:pt x="450" y="873"/>
                  <a:pt x="563" y="842"/>
                  <a:pt x="667" y="791"/>
                </a:cubicBezTo>
                <a:cubicBezTo>
                  <a:pt x="703" y="780"/>
                  <a:pt x="744" y="765"/>
                  <a:pt x="780" y="754"/>
                </a:cubicBezTo>
                <a:cubicBezTo>
                  <a:pt x="1008" y="677"/>
                  <a:pt x="982" y="197"/>
                  <a:pt x="977" y="140"/>
                </a:cubicBezTo>
                <a:lnTo>
                  <a:pt x="966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7" name="Google Shape;5627;p54"/>
          <p:cNvSpPr/>
          <p:nvPr/>
        </p:nvSpPr>
        <p:spPr>
          <a:xfrm>
            <a:off x="1213077" y="1343685"/>
            <a:ext cx="30452" cy="31670"/>
          </a:xfrm>
          <a:custGeom>
            <a:avLst/>
            <a:gdLst/>
            <a:ahLst/>
            <a:cxnLst/>
            <a:rect l="l" t="t" r="r" b="b"/>
            <a:pathLst>
              <a:path w="750" h="780" extrusionOk="0">
                <a:moveTo>
                  <a:pt x="228" y="0"/>
                </a:moveTo>
                <a:cubicBezTo>
                  <a:pt x="109" y="0"/>
                  <a:pt x="109" y="145"/>
                  <a:pt x="109" y="212"/>
                </a:cubicBezTo>
                <a:cubicBezTo>
                  <a:pt x="109" y="269"/>
                  <a:pt x="99" y="331"/>
                  <a:pt x="78" y="387"/>
                </a:cubicBezTo>
                <a:cubicBezTo>
                  <a:pt x="47" y="496"/>
                  <a:pt x="1" y="661"/>
                  <a:pt x="238" y="728"/>
                </a:cubicBezTo>
                <a:lnTo>
                  <a:pt x="305" y="744"/>
                </a:lnTo>
                <a:cubicBezTo>
                  <a:pt x="362" y="764"/>
                  <a:pt x="419" y="780"/>
                  <a:pt x="476" y="780"/>
                </a:cubicBezTo>
                <a:cubicBezTo>
                  <a:pt x="615" y="780"/>
                  <a:pt x="656" y="651"/>
                  <a:pt x="682" y="568"/>
                </a:cubicBezTo>
                <a:cubicBezTo>
                  <a:pt x="749" y="434"/>
                  <a:pt x="662" y="274"/>
                  <a:pt x="512" y="258"/>
                </a:cubicBezTo>
                <a:lnTo>
                  <a:pt x="507" y="258"/>
                </a:lnTo>
                <a:lnTo>
                  <a:pt x="440" y="170"/>
                </a:lnTo>
                <a:cubicBezTo>
                  <a:pt x="341" y="52"/>
                  <a:pt x="295" y="0"/>
                  <a:pt x="228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8" name="Google Shape;5628;p54"/>
          <p:cNvSpPr/>
          <p:nvPr/>
        </p:nvSpPr>
        <p:spPr>
          <a:xfrm>
            <a:off x="1214985" y="1345350"/>
            <a:ext cx="25377" cy="28544"/>
          </a:xfrm>
          <a:custGeom>
            <a:avLst/>
            <a:gdLst/>
            <a:ahLst/>
            <a:cxnLst/>
            <a:rect l="l" t="t" r="r" b="b"/>
            <a:pathLst>
              <a:path w="625" h="703" extrusionOk="0">
                <a:moveTo>
                  <a:pt x="181" y="0"/>
                </a:moveTo>
                <a:cubicBezTo>
                  <a:pt x="124" y="0"/>
                  <a:pt x="98" y="52"/>
                  <a:pt x="98" y="171"/>
                </a:cubicBezTo>
                <a:cubicBezTo>
                  <a:pt x="98" y="238"/>
                  <a:pt x="88" y="300"/>
                  <a:pt x="67" y="362"/>
                </a:cubicBezTo>
                <a:cubicBezTo>
                  <a:pt x="36" y="470"/>
                  <a:pt x="0" y="594"/>
                  <a:pt x="202" y="651"/>
                </a:cubicBezTo>
                <a:lnTo>
                  <a:pt x="269" y="666"/>
                </a:lnTo>
                <a:cubicBezTo>
                  <a:pt x="320" y="687"/>
                  <a:pt x="372" y="697"/>
                  <a:pt x="429" y="703"/>
                </a:cubicBezTo>
                <a:cubicBezTo>
                  <a:pt x="527" y="703"/>
                  <a:pt x="563" y="615"/>
                  <a:pt x="594" y="517"/>
                </a:cubicBezTo>
                <a:cubicBezTo>
                  <a:pt x="625" y="455"/>
                  <a:pt x="620" y="388"/>
                  <a:pt x="584" y="331"/>
                </a:cubicBezTo>
                <a:cubicBezTo>
                  <a:pt x="547" y="290"/>
                  <a:pt x="501" y="264"/>
                  <a:pt x="455" y="259"/>
                </a:cubicBezTo>
                <a:cubicBezTo>
                  <a:pt x="444" y="259"/>
                  <a:pt x="434" y="253"/>
                  <a:pt x="429" y="243"/>
                </a:cubicBezTo>
                <a:cubicBezTo>
                  <a:pt x="403" y="212"/>
                  <a:pt x="377" y="186"/>
                  <a:pt x="356" y="160"/>
                </a:cubicBezTo>
                <a:cubicBezTo>
                  <a:pt x="263" y="42"/>
                  <a:pt x="232" y="0"/>
                  <a:pt x="181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9" name="Google Shape;5629;p54"/>
          <p:cNvSpPr/>
          <p:nvPr/>
        </p:nvSpPr>
        <p:spPr>
          <a:xfrm>
            <a:off x="1183924" y="1244493"/>
            <a:ext cx="30249" cy="55828"/>
          </a:xfrm>
          <a:custGeom>
            <a:avLst/>
            <a:gdLst/>
            <a:ahLst/>
            <a:cxnLst/>
            <a:rect l="l" t="t" r="r" b="b"/>
            <a:pathLst>
              <a:path w="745" h="1375" extrusionOk="0">
                <a:moveTo>
                  <a:pt x="553" y="1"/>
                </a:moveTo>
                <a:lnTo>
                  <a:pt x="362" y="161"/>
                </a:lnTo>
                <a:cubicBezTo>
                  <a:pt x="316" y="197"/>
                  <a:pt x="264" y="223"/>
                  <a:pt x="213" y="248"/>
                </a:cubicBezTo>
                <a:cubicBezTo>
                  <a:pt x="84" y="305"/>
                  <a:pt x="1" y="367"/>
                  <a:pt x="32" y="636"/>
                </a:cubicBezTo>
                <a:cubicBezTo>
                  <a:pt x="37" y="693"/>
                  <a:pt x="37" y="749"/>
                  <a:pt x="42" y="796"/>
                </a:cubicBezTo>
                <a:cubicBezTo>
                  <a:pt x="58" y="1018"/>
                  <a:pt x="68" y="1162"/>
                  <a:pt x="280" y="1271"/>
                </a:cubicBezTo>
                <a:cubicBezTo>
                  <a:pt x="393" y="1328"/>
                  <a:pt x="486" y="1374"/>
                  <a:pt x="569" y="1374"/>
                </a:cubicBezTo>
                <a:cubicBezTo>
                  <a:pt x="621" y="1374"/>
                  <a:pt x="739" y="1354"/>
                  <a:pt x="739" y="1157"/>
                </a:cubicBezTo>
                <a:lnTo>
                  <a:pt x="739" y="1080"/>
                </a:lnTo>
                <a:cubicBezTo>
                  <a:pt x="744" y="956"/>
                  <a:pt x="729" y="935"/>
                  <a:pt x="631" y="796"/>
                </a:cubicBezTo>
                <a:lnTo>
                  <a:pt x="590" y="739"/>
                </a:lnTo>
                <a:cubicBezTo>
                  <a:pt x="445" y="543"/>
                  <a:pt x="502" y="248"/>
                  <a:pt x="502" y="243"/>
                </a:cubicBezTo>
                <a:lnTo>
                  <a:pt x="553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54"/>
          <p:cNvSpPr/>
          <p:nvPr/>
        </p:nvSpPr>
        <p:spPr>
          <a:xfrm>
            <a:off x="1185832" y="1248675"/>
            <a:ext cx="26879" cy="50144"/>
          </a:xfrm>
          <a:custGeom>
            <a:avLst/>
            <a:gdLst/>
            <a:ahLst/>
            <a:cxnLst/>
            <a:rect l="l" t="t" r="r" b="b"/>
            <a:pathLst>
              <a:path w="662" h="1235" extrusionOk="0">
                <a:moveTo>
                  <a:pt x="444" y="1"/>
                </a:moveTo>
                <a:lnTo>
                  <a:pt x="341" y="89"/>
                </a:lnTo>
                <a:cubicBezTo>
                  <a:pt x="295" y="125"/>
                  <a:pt x="243" y="156"/>
                  <a:pt x="186" y="182"/>
                </a:cubicBezTo>
                <a:cubicBezTo>
                  <a:pt x="73" y="233"/>
                  <a:pt x="0" y="280"/>
                  <a:pt x="26" y="528"/>
                </a:cubicBezTo>
                <a:cubicBezTo>
                  <a:pt x="31" y="579"/>
                  <a:pt x="37" y="621"/>
                  <a:pt x="37" y="662"/>
                </a:cubicBezTo>
                <a:lnTo>
                  <a:pt x="37" y="693"/>
                </a:lnTo>
                <a:cubicBezTo>
                  <a:pt x="52" y="910"/>
                  <a:pt x="62" y="1039"/>
                  <a:pt x="253" y="1132"/>
                </a:cubicBezTo>
                <a:cubicBezTo>
                  <a:pt x="362" y="1189"/>
                  <a:pt x="450" y="1235"/>
                  <a:pt x="522" y="1235"/>
                </a:cubicBezTo>
                <a:cubicBezTo>
                  <a:pt x="584" y="1235"/>
                  <a:pt x="651" y="1204"/>
                  <a:pt x="656" y="1054"/>
                </a:cubicBezTo>
                <a:lnTo>
                  <a:pt x="656" y="977"/>
                </a:lnTo>
                <a:cubicBezTo>
                  <a:pt x="661" y="868"/>
                  <a:pt x="651" y="853"/>
                  <a:pt x="553" y="719"/>
                </a:cubicBezTo>
                <a:lnTo>
                  <a:pt x="512" y="662"/>
                </a:lnTo>
                <a:cubicBezTo>
                  <a:pt x="362" y="450"/>
                  <a:pt x="419" y="135"/>
                  <a:pt x="419" y="135"/>
                </a:cubicBezTo>
                <a:lnTo>
                  <a:pt x="444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1" name="Google Shape;5631;p54"/>
          <p:cNvGrpSpPr/>
          <p:nvPr/>
        </p:nvGrpSpPr>
        <p:grpSpPr>
          <a:xfrm>
            <a:off x="1167358" y="2389646"/>
            <a:ext cx="534491" cy="368874"/>
            <a:chOff x="1167358" y="2389646"/>
            <a:chExt cx="534491" cy="368874"/>
          </a:xfrm>
        </p:grpSpPr>
        <p:sp>
          <p:nvSpPr>
            <p:cNvPr id="5632" name="Google Shape;5632;p54"/>
            <p:cNvSpPr/>
            <p:nvPr/>
          </p:nvSpPr>
          <p:spPr>
            <a:xfrm>
              <a:off x="1186035" y="2571870"/>
              <a:ext cx="162126" cy="186650"/>
            </a:xfrm>
            <a:custGeom>
              <a:avLst/>
              <a:gdLst/>
              <a:ahLst/>
              <a:cxnLst/>
              <a:rect l="l" t="t" r="r" b="b"/>
              <a:pathLst>
                <a:path w="3993" h="4597" extrusionOk="0">
                  <a:moveTo>
                    <a:pt x="1" y="0"/>
                  </a:moveTo>
                  <a:lnTo>
                    <a:pt x="1" y="4596"/>
                  </a:lnTo>
                  <a:lnTo>
                    <a:pt x="3992" y="459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54"/>
            <p:cNvSpPr/>
            <p:nvPr/>
          </p:nvSpPr>
          <p:spPr>
            <a:xfrm>
              <a:off x="1186035" y="2571870"/>
              <a:ext cx="162126" cy="13439"/>
            </a:xfrm>
            <a:custGeom>
              <a:avLst/>
              <a:gdLst/>
              <a:ahLst/>
              <a:cxnLst/>
              <a:rect l="l" t="t" r="r" b="b"/>
              <a:pathLst>
                <a:path w="3993" h="331" extrusionOk="0">
                  <a:moveTo>
                    <a:pt x="1" y="0"/>
                  </a:moveTo>
                  <a:lnTo>
                    <a:pt x="331" y="331"/>
                  </a:lnTo>
                  <a:lnTo>
                    <a:pt x="3992" y="331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54"/>
            <p:cNvSpPr/>
            <p:nvPr/>
          </p:nvSpPr>
          <p:spPr>
            <a:xfrm>
              <a:off x="1186035" y="2672280"/>
              <a:ext cx="162126" cy="86240"/>
            </a:xfrm>
            <a:custGeom>
              <a:avLst/>
              <a:gdLst/>
              <a:ahLst/>
              <a:cxnLst/>
              <a:rect l="l" t="t" r="r" b="b"/>
              <a:pathLst>
                <a:path w="3993" h="2124" extrusionOk="0">
                  <a:moveTo>
                    <a:pt x="1" y="1"/>
                  </a:moveTo>
                  <a:lnTo>
                    <a:pt x="1" y="2123"/>
                  </a:lnTo>
                  <a:lnTo>
                    <a:pt x="3992" y="2123"/>
                  </a:lnTo>
                  <a:lnTo>
                    <a:pt x="39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54"/>
            <p:cNvSpPr/>
            <p:nvPr/>
          </p:nvSpPr>
          <p:spPr>
            <a:xfrm>
              <a:off x="1186035" y="2672280"/>
              <a:ext cx="162126" cy="13683"/>
            </a:xfrm>
            <a:custGeom>
              <a:avLst/>
              <a:gdLst/>
              <a:ahLst/>
              <a:cxnLst/>
              <a:rect l="l" t="t" r="r" b="b"/>
              <a:pathLst>
                <a:path w="3993" h="337" extrusionOk="0">
                  <a:moveTo>
                    <a:pt x="1" y="1"/>
                  </a:moveTo>
                  <a:lnTo>
                    <a:pt x="331" y="336"/>
                  </a:lnTo>
                  <a:lnTo>
                    <a:pt x="3992" y="336"/>
                  </a:lnTo>
                  <a:lnTo>
                    <a:pt x="399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54"/>
            <p:cNvSpPr/>
            <p:nvPr/>
          </p:nvSpPr>
          <p:spPr>
            <a:xfrm>
              <a:off x="1181650" y="2667042"/>
              <a:ext cx="170693" cy="9054"/>
            </a:xfrm>
            <a:custGeom>
              <a:avLst/>
              <a:gdLst/>
              <a:ahLst/>
              <a:cxnLst/>
              <a:rect l="l" t="t" r="r" b="b"/>
              <a:pathLst>
                <a:path w="4204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3" y="223"/>
                  </a:lnTo>
                  <a:lnTo>
                    <a:pt x="420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54"/>
            <p:cNvSpPr/>
            <p:nvPr/>
          </p:nvSpPr>
          <p:spPr>
            <a:xfrm>
              <a:off x="1167358" y="2737691"/>
              <a:ext cx="70080" cy="20829"/>
            </a:xfrm>
            <a:custGeom>
              <a:avLst/>
              <a:gdLst/>
              <a:ahLst/>
              <a:cxnLst/>
              <a:rect l="l" t="t" r="r" b="b"/>
              <a:pathLst>
                <a:path w="1726" h="513" extrusionOk="0">
                  <a:moveTo>
                    <a:pt x="1" y="1"/>
                  </a:moveTo>
                  <a:lnTo>
                    <a:pt x="1" y="512"/>
                  </a:lnTo>
                  <a:lnTo>
                    <a:pt x="1726" y="512"/>
                  </a:lnTo>
                  <a:lnTo>
                    <a:pt x="172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54"/>
            <p:cNvSpPr/>
            <p:nvPr/>
          </p:nvSpPr>
          <p:spPr>
            <a:xfrm>
              <a:off x="1291927" y="2737691"/>
              <a:ext cx="70283" cy="20829"/>
            </a:xfrm>
            <a:custGeom>
              <a:avLst/>
              <a:gdLst/>
              <a:ahLst/>
              <a:cxnLst/>
              <a:rect l="l" t="t" r="r" b="b"/>
              <a:pathLst>
                <a:path w="1731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30" y="512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54"/>
            <p:cNvSpPr/>
            <p:nvPr/>
          </p:nvSpPr>
          <p:spPr>
            <a:xfrm>
              <a:off x="1181650" y="2565983"/>
              <a:ext cx="170693" cy="9054"/>
            </a:xfrm>
            <a:custGeom>
              <a:avLst/>
              <a:gdLst/>
              <a:ahLst/>
              <a:cxnLst/>
              <a:rect l="l" t="t" r="r" b="b"/>
              <a:pathLst>
                <a:path w="4204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3" y="223"/>
                  </a:lnTo>
                  <a:lnTo>
                    <a:pt x="420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54"/>
            <p:cNvSpPr/>
            <p:nvPr/>
          </p:nvSpPr>
          <p:spPr>
            <a:xfrm>
              <a:off x="1201951" y="2490706"/>
              <a:ext cx="130253" cy="9907"/>
            </a:xfrm>
            <a:custGeom>
              <a:avLst/>
              <a:gdLst/>
              <a:ahLst/>
              <a:cxnLst/>
              <a:rect l="l" t="t" r="r" b="b"/>
              <a:pathLst>
                <a:path w="3208" h="244" extrusionOk="0">
                  <a:moveTo>
                    <a:pt x="1" y="1"/>
                  </a:moveTo>
                  <a:lnTo>
                    <a:pt x="1" y="244"/>
                  </a:lnTo>
                  <a:lnTo>
                    <a:pt x="3208" y="244"/>
                  </a:lnTo>
                  <a:lnTo>
                    <a:pt x="320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54"/>
            <p:cNvSpPr/>
            <p:nvPr/>
          </p:nvSpPr>
          <p:spPr>
            <a:xfrm>
              <a:off x="1201951" y="2495537"/>
              <a:ext cx="130253" cy="5075"/>
            </a:xfrm>
            <a:custGeom>
              <a:avLst/>
              <a:gdLst/>
              <a:ahLst/>
              <a:cxnLst/>
              <a:rect l="l" t="t" r="r" b="b"/>
              <a:pathLst>
                <a:path w="3208" h="125" extrusionOk="0">
                  <a:moveTo>
                    <a:pt x="1" y="1"/>
                  </a:moveTo>
                  <a:lnTo>
                    <a:pt x="1" y="125"/>
                  </a:lnTo>
                  <a:lnTo>
                    <a:pt x="3208" y="125"/>
                  </a:lnTo>
                  <a:lnTo>
                    <a:pt x="320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54"/>
            <p:cNvSpPr/>
            <p:nvPr/>
          </p:nvSpPr>
          <p:spPr>
            <a:xfrm>
              <a:off x="1181650" y="2500775"/>
              <a:ext cx="170693" cy="65045"/>
            </a:xfrm>
            <a:custGeom>
              <a:avLst/>
              <a:gdLst/>
              <a:ahLst/>
              <a:cxnLst/>
              <a:rect l="l" t="t" r="r" b="b"/>
              <a:pathLst>
                <a:path w="4204" h="1602" extrusionOk="0">
                  <a:moveTo>
                    <a:pt x="501" y="1"/>
                  </a:moveTo>
                  <a:lnTo>
                    <a:pt x="0" y="1602"/>
                  </a:lnTo>
                  <a:lnTo>
                    <a:pt x="4203" y="1602"/>
                  </a:lnTo>
                  <a:lnTo>
                    <a:pt x="370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54"/>
            <p:cNvSpPr/>
            <p:nvPr/>
          </p:nvSpPr>
          <p:spPr>
            <a:xfrm>
              <a:off x="1195455" y="2500775"/>
              <a:ext cx="18921" cy="65045"/>
            </a:xfrm>
            <a:custGeom>
              <a:avLst/>
              <a:gdLst/>
              <a:ahLst/>
              <a:cxnLst/>
              <a:rect l="l" t="t" r="r" b="b"/>
              <a:pathLst>
                <a:path w="466" h="1602" extrusionOk="0">
                  <a:moveTo>
                    <a:pt x="424" y="1"/>
                  </a:moveTo>
                  <a:lnTo>
                    <a:pt x="1" y="1602"/>
                  </a:lnTo>
                  <a:lnTo>
                    <a:pt x="58" y="160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54"/>
            <p:cNvSpPr/>
            <p:nvPr/>
          </p:nvSpPr>
          <p:spPr>
            <a:xfrm>
              <a:off x="1211412" y="2500775"/>
              <a:ext cx="15145" cy="65045"/>
            </a:xfrm>
            <a:custGeom>
              <a:avLst/>
              <a:gdLst/>
              <a:ahLst/>
              <a:cxnLst/>
              <a:rect l="l" t="t" r="r" b="b"/>
              <a:pathLst>
                <a:path w="373" h="1602" extrusionOk="0">
                  <a:moveTo>
                    <a:pt x="331" y="1"/>
                  </a:moveTo>
                  <a:lnTo>
                    <a:pt x="0" y="1602"/>
                  </a:lnTo>
                  <a:lnTo>
                    <a:pt x="57" y="1602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54"/>
            <p:cNvSpPr/>
            <p:nvPr/>
          </p:nvSpPr>
          <p:spPr>
            <a:xfrm>
              <a:off x="1227328" y="2500775"/>
              <a:ext cx="11369" cy="65045"/>
            </a:xfrm>
            <a:custGeom>
              <a:avLst/>
              <a:gdLst/>
              <a:ahLst/>
              <a:cxnLst/>
              <a:rect l="l" t="t" r="r" b="b"/>
              <a:pathLst>
                <a:path w="280" h="1602" extrusionOk="0">
                  <a:moveTo>
                    <a:pt x="238" y="1"/>
                  </a:moveTo>
                  <a:lnTo>
                    <a:pt x="1" y="1602"/>
                  </a:lnTo>
                  <a:lnTo>
                    <a:pt x="58" y="1602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54"/>
            <p:cNvSpPr/>
            <p:nvPr/>
          </p:nvSpPr>
          <p:spPr>
            <a:xfrm>
              <a:off x="1243285" y="2500775"/>
              <a:ext cx="7593" cy="65045"/>
            </a:xfrm>
            <a:custGeom>
              <a:avLst/>
              <a:gdLst/>
              <a:ahLst/>
              <a:cxnLst/>
              <a:rect l="l" t="t" r="r" b="b"/>
              <a:pathLst>
                <a:path w="187" h="1602" extrusionOk="0">
                  <a:moveTo>
                    <a:pt x="145" y="1"/>
                  </a:moveTo>
                  <a:lnTo>
                    <a:pt x="0" y="1602"/>
                  </a:lnTo>
                  <a:lnTo>
                    <a:pt x="57" y="160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4"/>
            <p:cNvSpPr/>
            <p:nvPr/>
          </p:nvSpPr>
          <p:spPr>
            <a:xfrm>
              <a:off x="1259201" y="2500775"/>
              <a:ext cx="3817" cy="65045"/>
            </a:xfrm>
            <a:custGeom>
              <a:avLst/>
              <a:gdLst/>
              <a:ahLst/>
              <a:cxnLst/>
              <a:rect l="l" t="t" r="r" b="b"/>
              <a:pathLst>
                <a:path w="94" h="1602" extrusionOk="0">
                  <a:moveTo>
                    <a:pt x="52" y="1"/>
                  </a:moveTo>
                  <a:lnTo>
                    <a:pt x="1" y="1602"/>
                  </a:lnTo>
                  <a:lnTo>
                    <a:pt x="52" y="160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4"/>
            <p:cNvSpPr/>
            <p:nvPr/>
          </p:nvSpPr>
          <p:spPr>
            <a:xfrm>
              <a:off x="1273453" y="2500775"/>
              <a:ext cx="3817" cy="65045"/>
            </a:xfrm>
            <a:custGeom>
              <a:avLst/>
              <a:gdLst/>
              <a:ahLst/>
              <a:cxnLst/>
              <a:rect l="l" t="t" r="r" b="b"/>
              <a:pathLst>
                <a:path w="94" h="1602" extrusionOk="0">
                  <a:moveTo>
                    <a:pt x="1" y="1"/>
                  </a:moveTo>
                  <a:lnTo>
                    <a:pt x="42" y="1602"/>
                  </a:lnTo>
                  <a:lnTo>
                    <a:pt x="94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4"/>
            <p:cNvSpPr/>
            <p:nvPr/>
          </p:nvSpPr>
          <p:spPr>
            <a:xfrm>
              <a:off x="1285836" y="2500775"/>
              <a:ext cx="7390" cy="65045"/>
            </a:xfrm>
            <a:custGeom>
              <a:avLst/>
              <a:gdLst/>
              <a:ahLst/>
              <a:cxnLst/>
              <a:rect l="l" t="t" r="r" b="b"/>
              <a:pathLst>
                <a:path w="182" h="1602" extrusionOk="0">
                  <a:moveTo>
                    <a:pt x="0" y="1"/>
                  </a:moveTo>
                  <a:lnTo>
                    <a:pt x="130" y="1602"/>
                  </a:lnTo>
                  <a:lnTo>
                    <a:pt x="181" y="160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4"/>
            <p:cNvSpPr/>
            <p:nvPr/>
          </p:nvSpPr>
          <p:spPr>
            <a:xfrm>
              <a:off x="1297773" y="2500775"/>
              <a:ext cx="11369" cy="65045"/>
            </a:xfrm>
            <a:custGeom>
              <a:avLst/>
              <a:gdLst/>
              <a:ahLst/>
              <a:cxnLst/>
              <a:rect l="l" t="t" r="r" b="b"/>
              <a:pathLst>
                <a:path w="280" h="1602" extrusionOk="0">
                  <a:moveTo>
                    <a:pt x="1" y="1"/>
                  </a:moveTo>
                  <a:lnTo>
                    <a:pt x="228" y="1602"/>
                  </a:lnTo>
                  <a:lnTo>
                    <a:pt x="280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4"/>
            <p:cNvSpPr/>
            <p:nvPr/>
          </p:nvSpPr>
          <p:spPr>
            <a:xfrm>
              <a:off x="1310157" y="2500775"/>
              <a:ext cx="14942" cy="65045"/>
            </a:xfrm>
            <a:custGeom>
              <a:avLst/>
              <a:gdLst/>
              <a:ahLst/>
              <a:cxnLst/>
              <a:rect l="l" t="t" r="r" b="b"/>
              <a:pathLst>
                <a:path w="368" h="1602" extrusionOk="0">
                  <a:moveTo>
                    <a:pt x="0" y="1"/>
                  </a:moveTo>
                  <a:lnTo>
                    <a:pt x="315" y="1602"/>
                  </a:lnTo>
                  <a:lnTo>
                    <a:pt x="367" y="160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4"/>
            <p:cNvSpPr/>
            <p:nvPr/>
          </p:nvSpPr>
          <p:spPr>
            <a:xfrm>
              <a:off x="1322297" y="2500775"/>
              <a:ext cx="18718" cy="65045"/>
            </a:xfrm>
            <a:custGeom>
              <a:avLst/>
              <a:gdLst/>
              <a:ahLst/>
              <a:cxnLst/>
              <a:rect l="l" t="t" r="r" b="b"/>
              <a:pathLst>
                <a:path w="461" h="1602" extrusionOk="0">
                  <a:moveTo>
                    <a:pt x="1" y="1"/>
                  </a:moveTo>
                  <a:lnTo>
                    <a:pt x="409" y="1602"/>
                  </a:lnTo>
                  <a:lnTo>
                    <a:pt x="461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4"/>
            <p:cNvSpPr/>
            <p:nvPr/>
          </p:nvSpPr>
          <p:spPr>
            <a:xfrm>
              <a:off x="1206174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0" y="1"/>
                  </a:moveTo>
                  <a:lnTo>
                    <a:pt x="0" y="1524"/>
                  </a:lnTo>
                  <a:lnTo>
                    <a:pt x="733" y="152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4"/>
            <p:cNvSpPr/>
            <p:nvPr/>
          </p:nvSpPr>
          <p:spPr>
            <a:xfrm>
              <a:off x="1204712" y="2588639"/>
              <a:ext cx="33132" cy="65248"/>
            </a:xfrm>
            <a:custGeom>
              <a:avLst/>
              <a:gdLst/>
              <a:ahLst/>
              <a:cxnLst/>
              <a:rect l="l" t="t" r="r" b="b"/>
              <a:pathLst>
                <a:path w="816" h="1607" extrusionOk="0">
                  <a:moveTo>
                    <a:pt x="733" y="83"/>
                  </a:moveTo>
                  <a:lnTo>
                    <a:pt x="733" y="1524"/>
                  </a:lnTo>
                  <a:lnTo>
                    <a:pt x="78" y="1524"/>
                  </a:lnTo>
                  <a:lnTo>
                    <a:pt x="78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4"/>
            <p:cNvSpPr/>
            <p:nvPr/>
          </p:nvSpPr>
          <p:spPr>
            <a:xfrm>
              <a:off x="1221278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4"/>
            <p:cNvSpPr/>
            <p:nvPr/>
          </p:nvSpPr>
          <p:spPr>
            <a:xfrm>
              <a:off x="1219573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4"/>
            <p:cNvSpPr/>
            <p:nvPr/>
          </p:nvSpPr>
          <p:spPr>
            <a:xfrm>
              <a:off x="1221278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4"/>
            <p:cNvSpPr/>
            <p:nvPr/>
          </p:nvSpPr>
          <p:spPr>
            <a:xfrm>
              <a:off x="1219573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4"/>
            <p:cNvSpPr/>
            <p:nvPr/>
          </p:nvSpPr>
          <p:spPr>
            <a:xfrm>
              <a:off x="1205525" y="2620918"/>
              <a:ext cx="31305" cy="41"/>
            </a:xfrm>
            <a:custGeom>
              <a:avLst/>
              <a:gdLst/>
              <a:ahLst/>
              <a:cxnLst/>
              <a:rect l="l" t="t" r="r" b="b"/>
              <a:pathLst>
                <a:path w="771" h="1" extrusionOk="0">
                  <a:moveTo>
                    <a:pt x="770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4"/>
            <p:cNvSpPr/>
            <p:nvPr/>
          </p:nvSpPr>
          <p:spPr>
            <a:xfrm>
              <a:off x="1205525" y="2619050"/>
              <a:ext cx="31305" cy="3370"/>
            </a:xfrm>
            <a:custGeom>
              <a:avLst/>
              <a:gdLst/>
              <a:ahLst/>
              <a:cxnLst/>
              <a:rect l="l" t="t" r="r" b="b"/>
              <a:pathLst>
                <a:path w="771" h="83" extrusionOk="0">
                  <a:moveTo>
                    <a:pt x="1" y="0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4"/>
            <p:cNvSpPr/>
            <p:nvPr/>
          </p:nvSpPr>
          <p:spPr>
            <a:xfrm>
              <a:off x="1251243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0" y="1"/>
                  </a:moveTo>
                  <a:lnTo>
                    <a:pt x="0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4"/>
            <p:cNvSpPr/>
            <p:nvPr/>
          </p:nvSpPr>
          <p:spPr>
            <a:xfrm>
              <a:off x="1249578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9" y="83"/>
                  </a:moveTo>
                  <a:lnTo>
                    <a:pt x="739" y="1524"/>
                  </a:lnTo>
                  <a:lnTo>
                    <a:pt x="88" y="1524"/>
                  </a:lnTo>
                  <a:lnTo>
                    <a:pt x="88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4"/>
            <p:cNvSpPr/>
            <p:nvPr/>
          </p:nvSpPr>
          <p:spPr>
            <a:xfrm>
              <a:off x="1266144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54"/>
            <p:cNvSpPr/>
            <p:nvPr/>
          </p:nvSpPr>
          <p:spPr>
            <a:xfrm>
              <a:off x="1264439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54"/>
            <p:cNvSpPr/>
            <p:nvPr/>
          </p:nvSpPr>
          <p:spPr>
            <a:xfrm>
              <a:off x="1250390" y="2620918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4"/>
            <p:cNvSpPr/>
            <p:nvPr/>
          </p:nvSpPr>
          <p:spPr>
            <a:xfrm>
              <a:off x="1250390" y="2619050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54"/>
            <p:cNvSpPr/>
            <p:nvPr/>
          </p:nvSpPr>
          <p:spPr>
            <a:xfrm>
              <a:off x="1296312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54"/>
            <p:cNvSpPr/>
            <p:nvPr/>
          </p:nvSpPr>
          <p:spPr>
            <a:xfrm>
              <a:off x="1294647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4"/>
                  </a:lnTo>
                  <a:lnTo>
                    <a:pt x="83" y="1524"/>
                  </a:lnTo>
                  <a:lnTo>
                    <a:pt x="83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4"/>
            <p:cNvSpPr/>
            <p:nvPr/>
          </p:nvSpPr>
          <p:spPr>
            <a:xfrm>
              <a:off x="1311213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54"/>
            <p:cNvSpPr/>
            <p:nvPr/>
          </p:nvSpPr>
          <p:spPr>
            <a:xfrm>
              <a:off x="1309508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4" y="152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54"/>
            <p:cNvSpPr/>
            <p:nvPr/>
          </p:nvSpPr>
          <p:spPr>
            <a:xfrm>
              <a:off x="1311213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4"/>
            <p:cNvSpPr/>
            <p:nvPr/>
          </p:nvSpPr>
          <p:spPr>
            <a:xfrm>
              <a:off x="1309508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4" y="152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4"/>
            <p:cNvSpPr/>
            <p:nvPr/>
          </p:nvSpPr>
          <p:spPr>
            <a:xfrm>
              <a:off x="1295459" y="2620918"/>
              <a:ext cx="31305" cy="41"/>
            </a:xfrm>
            <a:custGeom>
              <a:avLst/>
              <a:gdLst/>
              <a:ahLst/>
              <a:cxnLst/>
              <a:rect l="l" t="t" r="r" b="b"/>
              <a:pathLst>
                <a:path w="771" h="1" extrusionOk="0">
                  <a:moveTo>
                    <a:pt x="770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4"/>
            <p:cNvSpPr/>
            <p:nvPr/>
          </p:nvSpPr>
          <p:spPr>
            <a:xfrm>
              <a:off x="1295459" y="2619050"/>
              <a:ext cx="31305" cy="3370"/>
            </a:xfrm>
            <a:custGeom>
              <a:avLst/>
              <a:gdLst/>
              <a:ahLst/>
              <a:cxnLst/>
              <a:rect l="l" t="t" r="r" b="b"/>
              <a:pathLst>
                <a:path w="771" h="83" extrusionOk="0">
                  <a:moveTo>
                    <a:pt x="1" y="0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4"/>
            <p:cNvSpPr/>
            <p:nvPr/>
          </p:nvSpPr>
          <p:spPr>
            <a:xfrm>
              <a:off x="1206174" y="2686531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733" y="1039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4"/>
            <p:cNvSpPr/>
            <p:nvPr/>
          </p:nvSpPr>
          <p:spPr>
            <a:xfrm>
              <a:off x="1204712" y="2684867"/>
              <a:ext cx="33132" cy="45556"/>
            </a:xfrm>
            <a:custGeom>
              <a:avLst/>
              <a:gdLst/>
              <a:ahLst/>
              <a:cxnLst/>
              <a:rect l="l" t="t" r="r" b="b"/>
              <a:pathLst>
                <a:path w="816" h="1122" extrusionOk="0">
                  <a:moveTo>
                    <a:pt x="733" y="83"/>
                  </a:moveTo>
                  <a:lnTo>
                    <a:pt x="733" y="1038"/>
                  </a:lnTo>
                  <a:lnTo>
                    <a:pt x="78" y="1038"/>
                  </a:lnTo>
                  <a:lnTo>
                    <a:pt x="78" y="83"/>
                  </a:lnTo>
                  <a:close/>
                  <a:moveTo>
                    <a:pt x="0" y="1"/>
                  </a:moveTo>
                  <a:lnTo>
                    <a:pt x="0" y="1121"/>
                  </a:lnTo>
                  <a:lnTo>
                    <a:pt x="816" y="1121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4"/>
            <p:cNvSpPr/>
            <p:nvPr/>
          </p:nvSpPr>
          <p:spPr>
            <a:xfrm>
              <a:off x="1221278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4"/>
            <p:cNvSpPr/>
            <p:nvPr/>
          </p:nvSpPr>
          <p:spPr>
            <a:xfrm>
              <a:off x="1219573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54"/>
            <p:cNvSpPr/>
            <p:nvPr/>
          </p:nvSpPr>
          <p:spPr>
            <a:xfrm>
              <a:off x="1221278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54"/>
            <p:cNvSpPr/>
            <p:nvPr/>
          </p:nvSpPr>
          <p:spPr>
            <a:xfrm>
              <a:off x="1219573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4"/>
            <p:cNvSpPr/>
            <p:nvPr/>
          </p:nvSpPr>
          <p:spPr>
            <a:xfrm>
              <a:off x="1205525" y="2707320"/>
              <a:ext cx="31305" cy="41"/>
            </a:xfrm>
            <a:custGeom>
              <a:avLst/>
              <a:gdLst/>
              <a:ahLst/>
              <a:cxnLst/>
              <a:rect l="l" t="t" r="r" b="b"/>
              <a:pathLst>
                <a:path w="771" h="1" extrusionOk="0">
                  <a:moveTo>
                    <a:pt x="770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4"/>
            <p:cNvSpPr/>
            <p:nvPr/>
          </p:nvSpPr>
          <p:spPr>
            <a:xfrm>
              <a:off x="1205525" y="2705615"/>
              <a:ext cx="31305" cy="3411"/>
            </a:xfrm>
            <a:custGeom>
              <a:avLst/>
              <a:gdLst/>
              <a:ahLst/>
              <a:cxnLst/>
              <a:rect l="l" t="t" r="r" b="b"/>
              <a:pathLst>
                <a:path w="771" h="84" extrusionOk="0">
                  <a:moveTo>
                    <a:pt x="1" y="1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4"/>
            <p:cNvSpPr/>
            <p:nvPr/>
          </p:nvSpPr>
          <p:spPr>
            <a:xfrm>
              <a:off x="1296312" y="2686531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734" y="103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4"/>
            <p:cNvSpPr/>
            <p:nvPr/>
          </p:nvSpPr>
          <p:spPr>
            <a:xfrm>
              <a:off x="1294647" y="2684867"/>
              <a:ext cx="33172" cy="45556"/>
            </a:xfrm>
            <a:custGeom>
              <a:avLst/>
              <a:gdLst/>
              <a:ahLst/>
              <a:cxnLst/>
              <a:rect l="l" t="t" r="r" b="b"/>
              <a:pathLst>
                <a:path w="817" h="1122" extrusionOk="0">
                  <a:moveTo>
                    <a:pt x="734" y="83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1"/>
                  </a:lnTo>
                  <a:lnTo>
                    <a:pt x="816" y="1121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54"/>
            <p:cNvSpPr/>
            <p:nvPr/>
          </p:nvSpPr>
          <p:spPr>
            <a:xfrm>
              <a:off x="1311213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54"/>
            <p:cNvSpPr/>
            <p:nvPr/>
          </p:nvSpPr>
          <p:spPr>
            <a:xfrm>
              <a:off x="1309508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4" y="103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4"/>
            <p:cNvSpPr/>
            <p:nvPr/>
          </p:nvSpPr>
          <p:spPr>
            <a:xfrm>
              <a:off x="1311213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4"/>
            <p:cNvSpPr/>
            <p:nvPr/>
          </p:nvSpPr>
          <p:spPr>
            <a:xfrm>
              <a:off x="1309508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4" y="103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4"/>
            <p:cNvSpPr/>
            <p:nvPr/>
          </p:nvSpPr>
          <p:spPr>
            <a:xfrm>
              <a:off x="1295459" y="2707320"/>
              <a:ext cx="31305" cy="41"/>
            </a:xfrm>
            <a:custGeom>
              <a:avLst/>
              <a:gdLst/>
              <a:ahLst/>
              <a:cxnLst/>
              <a:rect l="l" t="t" r="r" b="b"/>
              <a:pathLst>
                <a:path w="771" h="1" extrusionOk="0">
                  <a:moveTo>
                    <a:pt x="770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4"/>
            <p:cNvSpPr/>
            <p:nvPr/>
          </p:nvSpPr>
          <p:spPr>
            <a:xfrm>
              <a:off x="1295459" y="2705615"/>
              <a:ext cx="31305" cy="3411"/>
            </a:xfrm>
            <a:custGeom>
              <a:avLst/>
              <a:gdLst/>
              <a:ahLst/>
              <a:cxnLst/>
              <a:rect l="l" t="t" r="r" b="b"/>
              <a:pathLst>
                <a:path w="771" h="84" extrusionOk="0">
                  <a:moveTo>
                    <a:pt x="1" y="1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54"/>
            <p:cNvSpPr/>
            <p:nvPr/>
          </p:nvSpPr>
          <p:spPr>
            <a:xfrm>
              <a:off x="1247670" y="2683405"/>
              <a:ext cx="38613" cy="74871"/>
            </a:xfrm>
            <a:custGeom>
              <a:avLst/>
              <a:gdLst/>
              <a:ahLst/>
              <a:cxnLst/>
              <a:rect l="l" t="t" r="r" b="b"/>
              <a:pathLst>
                <a:path w="951" h="1844" extrusionOk="0">
                  <a:moveTo>
                    <a:pt x="1" y="0"/>
                  </a:moveTo>
                  <a:lnTo>
                    <a:pt x="1" y="1844"/>
                  </a:lnTo>
                  <a:lnTo>
                    <a:pt x="951" y="1844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54"/>
            <p:cNvSpPr/>
            <p:nvPr/>
          </p:nvSpPr>
          <p:spPr>
            <a:xfrm>
              <a:off x="1524214" y="2571870"/>
              <a:ext cx="162126" cy="186650"/>
            </a:xfrm>
            <a:custGeom>
              <a:avLst/>
              <a:gdLst/>
              <a:ahLst/>
              <a:cxnLst/>
              <a:rect l="l" t="t" r="r" b="b"/>
              <a:pathLst>
                <a:path w="3993" h="4597" extrusionOk="0">
                  <a:moveTo>
                    <a:pt x="1" y="0"/>
                  </a:moveTo>
                  <a:lnTo>
                    <a:pt x="1" y="4596"/>
                  </a:lnTo>
                  <a:lnTo>
                    <a:pt x="3992" y="459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54"/>
            <p:cNvSpPr/>
            <p:nvPr/>
          </p:nvSpPr>
          <p:spPr>
            <a:xfrm>
              <a:off x="1524214" y="2571870"/>
              <a:ext cx="162126" cy="13439"/>
            </a:xfrm>
            <a:custGeom>
              <a:avLst/>
              <a:gdLst/>
              <a:ahLst/>
              <a:cxnLst/>
              <a:rect l="l" t="t" r="r" b="b"/>
              <a:pathLst>
                <a:path w="3993" h="331" extrusionOk="0">
                  <a:moveTo>
                    <a:pt x="1" y="0"/>
                  </a:moveTo>
                  <a:lnTo>
                    <a:pt x="331" y="331"/>
                  </a:lnTo>
                  <a:lnTo>
                    <a:pt x="3992" y="331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54"/>
            <p:cNvSpPr/>
            <p:nvPr/>
          </p:nvSpPr>
          <p:spPr>
            <a:xfrm>
              <a:off x="1524214" y="2672280"/>
              <a:ext cx="162126" cy="86240"/>
            </a:xfrm>
            <a:custGeom>
              <a:avLst/>
              <a:gdLst/>
              <a:ahLst/>
              <a:cxnLst/>
              <a:rect l="l" t="t" r="r" b="b"/>
              <a:pathLst>
                <a:path w="3993" h="2124" extrusionOk="0">
                  <a:moveTo>
                    <a:pt x="1" y="1"/>
                  </a:moveTo>
                  <a:lnTo>
                    <a:pt x="1" y="2123"/>
                  </a:lnTo>
                  <a:lnTo>
                    <a:pt x="3992" y="2123"/>
                  </a:lnTo>
                  <a:lnTo>
                    <a:pt x="39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54"/>
            <p:cNvSpPr/>
            <p:nvPr/>
          </p:nvSpPr>
          <p:spPr>
            <a:xfrm>
              <a:off x="1524214" y="2672280"/>
              <a:ext cx="162126" cy="13683"/>
            </a:xfrm>
            <a:custGeom>
              <a:avLst/>
              <a:gdLst/>
              <a:ahLst/>
              <a:cxnLst/>
              <a:rect l="l" t="t" r="r" b="b"/>
              <a:pathLst>
                <a:path w="3993" h="337" extrusionOk="0">
                  <a:moveTo>
                    <a:pt x="1" y="1"/>
                  </a:moveTo>
                  <a:lnTo>
                    <a:pt x="331" y="336"/>
                  </a:lnTo>
                  <a:lnTo>
                    <a:pt x="3992" y="336"/>
                  </a:lnTo>
                  <a:lnTo>
                    <a:pt x="39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54"/>
            <p:cNvSpPr/>
            <p:nvPr/>
          </p:nvSpPr>
          <p:spPr>
            <a:xfrm>
              <a:off x="1519828" y="2667042"/>
              <a:ext cx="170896" cy="9054"/>
            </a:xfrm>
            <a:custGeom>
              <a:avLst/>
              <a:gdLst/>
              <a:ahLst/>
              <a:cxnLst/>
              <a:rect l="l" t="t" r="r" b="b"/>
              <a:pathLst>
                <a:path w="4209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9" y="223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54"/>
            <p:cNvSpPr/>
            <p:nvPr/>
          </p:nvSpPr>
          <p:spPr>
            <a:xfrm>
              <a:off x="1631567" y="2737691"/>
              <a:ext cx="70283" cy="20829"/>
            </a:xfrm>
            <a:custGeom>
              <a:avLst/>
              <a:gdLst/>
              <a:ahLst/>
              <a:cxnLst/>
              <a:rect l="l" t="t" r="r" b="b"/>
              <a:pathLst>
                <a:path w="1731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30" y="512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54"/>
            <p:cNvSpPr/>
            <p:nvPr/>
          </p:nvSpPr>
          <p:spPr>
            <a:xfrm>
              <a:off x="1540170" y="2490706"/>
              <a:ext cx="130415" cy="9907"/>
            </a:xfrm>
            <a:custGeom>
              <a:avLst/>
              <a:gdLst/>
              <a:ahLst/>
              <a:cxnLst/>
              <a:rect l="l" t="t" r="r" b="b"/>
              <a:pathLst>
                <a:path w="3212" h="244" extrusionOk="0">
                  <a:moveTo>
                    <a:pt x="0" y="1"/>
                  </a:moveTo>
                  <a:lnTo>
                    <a:pt x="0" y="244"/>
                  </a:lnTo>
                  <a:lnTo>
                    <a:pt x="3212" y="244"/>
                  </a:lnTo>
                  <a:lnTo>
                    <a:pt x="321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54"/>
            <p:cNvSpPr/>
            <p:nvPr/>
          </p:nvSpPr>
          <p:spPr>
            <a:xfrm>
              <a:off x="1540170" y="2495537"/>
              <a:ext cx="130415" cy="5075"/>
            </a:xfrm>
            <a:custGeom>
              <a:avLst/>
              <a:gdLst/>
              <a:ahLst/>
              <a:cxnLst/>
              <a:rect l="l" t="t" r="r" b="b"/>
              <a:pathLst>
                <a:path w="3212" h="125" extrusionOk="0">
                  <a:moveTo>
                    <a:pt x="0" y="1"/>
                  </a:moveTo>
                  <a:lnTo>
                    <a:pt x="0" y="125"/>
                  </a:lnTo>
                  <a:lnTo>
                    <a:pt x="3212" y="125"/>
                  </a:lnTo>
                  <a:lnTo>
                    <a:pt x="321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54"/>
            <p:cNvSpPr/>
            <p:nvPr/>
          </p:nvSpPr>
          <p:spPr>
            <a:xfrm>
              <a:off x="1519828" y="2500775"/>
              <a:ext cx="170896" cy="65045"/>
            </a:xfrm>
            <a:custGeom>
              <a:avLst/>
              <a:gdLst/>
              <a:ahLst/>
              <a:cxnLst/>
              <a:rect l="l" t="t" r="r" b="b"/>
              <a:pathLst>
                <a:path w="4209" h="1602" extrusionOk="0">
                  <a:moveTo>
                    <a:pt x="501" y="1"/>
                  </a:moveTo>
                  <a:lnTo>
                    <a:pt x="0" y="1602"/>
                  </a:lnTo>
                  <a:lnTo>
                    <a:pt x="4209" y="1602"/>
                  </a:lnTo>
                  <a:lnTo>
                    <a:pt x="370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54"/>
            <p:cNvSpPr/>
            <p:nvPr/>
          </p:nvSpPr>
          <p:spPr>
            <a:xfrm>
              <a:off x="1533877" y="2500775"/>
              <a:ext cx="18677" cy="65045"/>
            </a:xfrm>
            <a:custGeom>
              <a:avLst/>
              <a:gdLst/>
              <a:ahLst/>
              <a:cxnLst/>
              <a:rect l="l" t="t" r="r" b="b"/>
              <a:pathLst>
                <a:path w="460" h="1602" extrusionOk="0">
                  <a:moveTo>
                    <a:pt x="424" y="1"/>
                  </a:moveTo>
                  <a:lnTo>
                    <a:pt x="0" y="1602"/>
                  </a:lnTo>
                  <a:lnTo>
                    <a:pt x="52" y="1602"/>
                  </a:lnTo>
                  <a:lnTo>
                    <a:pt x="46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54"/>
            <p:cNvSpPr/>
            <p:nvPr/>
          </p:nvSpPr>
          <p:spPr>
            <a:xfrm>
              <a:off x="1549793" y="2500775"/>
              <a:ext cx="15145" cy="65045"/>
            </a:xfrm>
            <a:custGeom>
              <a:avLst/>
              <a:gdLst/>
              <a:ahLst/>
              <a:cxnLst/>
              <a:rect l="l" t="t" r="r" b="b"/>
              <a:pathLst>
                <a:path w="373" h="1602" extrusionOk="0">
                  <a:moveTo>
                    <a:pt x="331" y="1"/>
                  </a:moveTo>
                  <a:lnTo>
                    <a:pt x="1" y="1602"/>
                  </a:lnTo>
                  <a:lnTo>
                    <a:pt x="52" y="1602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54"/>
            <p:cNvSpPr/>
            <p:nvPr/>
          </p:nvSpPr>
          <p:spPr>
            <a:xfrm>
              <a:off x="1565750" y="2500775"/>
              <a:ext cx="11328" cy="65045"/>
            </a:xfrm>
            <a:custGeom>
              <a:avLst/>
              <a:gdLst/>
              <a:ahLst/>
              <a:cxnLst/>
              <a:rect l="l" t="t" r="r" b="b"/>
              <a:pathLst>
                <a:path w="279" h="1602" extrusionOk="0">
                  <a:moveTo>
                    <a:pt x="238" y="1"/>
                  </a:moveTo>
                  <a:lnTo>
                    <a:pt x="0" y="1602"/>
                  </a:lnTo>
                  <a:lnTo>
                    <a:pt x="52" y="1602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54"/>
            <p:cNvSpPr/>
            <p:nvPr/>
          </p:nvSpPr>
          <p:spPr>
            <a:xfrm>
              <a:off x="1581666" y="2500775"/>
              <a:ext cx="7593" cy="65045"/>
            </a:xfrm>
            <a:custGeom>
              <a:avLst/>
              <a:gdLst/>
              <a:ahLst/>
              <a:cxnLst/>
              <a:rect l="l" t="t" r="r" b="b"/>
              <a:pathLst>
                <a:path w="187" h="1602" extrusionOk="0">
                  <a:moveTo>
                    <a:pt x="145" y="1"/>
                  </a:moveTo>
                  <a:lnTo>
                    <a:pt x="1" y="1602"/>
                  </a:lnTo>
                  <a:lnTo>
                    <a:pt x="52" y="160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54"/>
            <p:cNvSpPr/>
            <p:nvPr/>
          </p:nvSpPr>
          <p:spPr>
            <a:xfrm>
              <a:off x="1597582" y="2500775"/>
              <a:ext cx="3817" cy="65045"/>
            </a:xfrm>
            <a:custGeom>
              <a:avLst/>
              <a:gdLst/>
              <a:ahLst/>
              <a:cxnLst/>
              <a:rect l="l" t="t" r="r" b="b"/>
              <a:pathLst>
                <a:path w="94" h="1602" extrusionOk="0">
                  <a:moveTo>
                    <a:pt x="53" y="1"/>
                  </a:moveTo>
                  <a:lnTo>
                    <a:pt x="1" y="1602"/>
                  </a:lnTo>
                  <a:lnTo>
                    <a:pt x="53" y="160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54"/>
            <p:cNvSpPr/>
            <p:nvPr/>
          </p:nvSpPr>
          <p:spPr>
            <a:xfrm>
              <a:off x="1611874" y="2500775"/>
              <a:ext cx="3817" cy="65045"/>
            </a:xfrm>
            <a:custGeom>
              <a:avLst/>
              <a:gdLst/>
              <a:ahLst/>
              <a:cxnLst/>
              <a:rect l="l" t="t" r="r" b="b"/>
              <a:pathLst>
                <a:path w="94" h="1602" extrusionOk="0">
                  <a:moveTo>
                    <a:pt x="0" y="1"/>
                  </a:moveTo>
                  <a:lnTo>
                    <a:pt x="41" y="1602"/>
                  </a:lnTo>
                  <a:lnTo>
                    <a:pt x="93" y="160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54"/>
            <p:cNvSpPr/>
            <p:nvPr/>
          </p:nvSpPr>
          <p:spPr>
            <a:xfrm>
              <a:off x="1624014" y="2500775"/>
              <a:ext cx="7593" cy="65045"/>
            </a:xfrm>
            <a:custGeom>
              <a:avLst/>
              <a:gdLst/>
              <a:ahLst/>
              <a:cxnLst/>
              <a:rect l="l" t="t" r="r" b="b"/>
              <a:pathLst>
                <a:path w="187" h="1602" extrusionOk="0">
                  <a:moveTo>
                    <a:pt x="1" y="1"/>
                  </a:moveTo>
                  <a:lnTo>
                    <a:pt x="135" y="1602"/>
                  </a:lnTo>
                  <a:lnTo>
                    <a:pt x="186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54"/>
            <p:cNvSpPr/>
            <p:nvPr/>
          </p:nvSpPr>
          <p:spPr>
            <a:xfrm>
              <a:off x="1636195" y="2500775"/>
              <a:ext cx="11328" cy="65045"/>
            </a:xfrm>
            <a:custGeom>
              <a:avLst/>
              <a:gdLst/>
              <a:ahLst/>
              <a:cxnLst/>
              <a:rect l="l" t="t" r="r" b="b"/>
              <a:pathLst>
                <a:path w="279" h="1602" extrusionOk="0">
                  <a:moveTo>
                    <a:pt x="0" y="1"/>
                  </a:moveTo>
                  <a:lnTo>
                    <a:pt x="227" y="1602"/>
                  </a:lnTo>
                  <a:lnTo>
                    <a:pt x="279" y="160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54"/>
            <p:cNvSpPr/>
            <p:nvPr/>
          </p:nvSpPr>
          <p:spPr>
            <a:xfrm>
              <a:off x="1648335" y="2500775"/>
              <a:ext cx="15145" cy="65045"/>
            </a:xfrm>
            <a:custGeom>
              <a:avLst/>
              <a:gdLst/>
              <a:ahLst/>
              <a:cxnLst/>
              <a:rect l="l" t="t" r="r" b="b"/>
              <a:pathLst>
                <a:path w="373" h="1602" extrusionOk="0">
                  <a:moveTo>
                    <a:pt x="1" y="1"/>
                  </a:moveTo>
                  <a:lnTo>
                    <a:pt x="321" y="1602"/>
                  </a:lnTo>
                  <a:lnTo>
                    <a:pt x="372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54"/>
            <p:cNvSpPr/>
            <p:nvPr/>
          </p:nvSpPr>
          <p:spPr>
            <a:xfrm>
              <a:off x="1660516" y="2500775"/>
              <a:ext cx="18880" cy="65045"/>
            </a:xfrm>
            <a:custGeom>
              <a:avLst/>
              <a:gdLst/>
              <a:ahLst/>
              <a:cxnLst/>
              <a:rect l="l" t="t" r="r" b="b"/>
              <a:pathLst>
                <a:path w="465" h="1602" extrusionOk="0">
                  <a:moveTo>
                    <a:pt x="0" y="1"/>
                  </a:moveTo>
                  <a:lnTo>
                    <a:pt x="413" y="1602"/>
                  </a:lnTo>
                  <a:lnTo>
                    <a:pt x="465" y="160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54"/>
            <p:cNvSpPr/>
            <p:nvPr/>
          </p:nvSpPr>
          <p:spPr>
            <a:xfrm>
              <a:off x="1519828" y="2565983"/>
              <a:ext cx="170896" cy="9054"/>
            </a:xfrm>
            <a:custGeom>
              <a:avLst/>
              <a:gdLst/>
              <a:ahLst/>
              <a:cxnLst/>
              <a:rect l="l" t="t" r="r" b="b"/>
              <a:pathLst>
                <a:path w="4209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9" y="223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54"/>
            <p:cNvSpPr/>
            <p:nvPr/>
          </p:nvSpPr>
          <p:spPr>
            <a:xfrm>
              <a:off x="1634490" y="2590303"/>
              <a:ext cx="29843" cy="61878"/>
            </a:xfrm>
            <a:custGeom>
              <a:avLst/>
              <a:gdLst/>
              <a:ahLst/>
              <a:cxnLst/>
              <a:rect l="l" t="t" r="r" b="b"/>
              <a:pathLst>
                <a:path w="735" h="1524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54"/>
            <p:cNvSpPr/>
            <p:nvPr/>
          </p:nvSpPr>
          <p:spPr>
            <a:xfrm>
              <a:off x="1632825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4"/>
                  </a:lnTo>
                  <a:lnTo>
                    <a:pt x="83" y="1524"/>
                  </a:lnTo>
                  <a:lnTo>
                    <a:pt x="83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54"/>
            <p:cNvSpPr/>
            <p:nvPr/>
          </p:nvSpPr>
          <p:spPr>
            <a:xfrm>
              <a:off x="1649391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54"/>
            <p:cNvSpPr/>
            <p:nvPr/>
          </p:nvSpPr>
          <p:spPr>
            <a:xfrm>
              <a:off x="1647726" y="2589897"/>
              <a:ext cx="3370" cy="61878"/>
            </a:xfrm>
            <a:custGeom>
              <a:avLst/>
              <a:gdLst/>
              <a:ahLst/>
              <a:cxnLst/>
              <a:rect l="l" t="t" r="r" b="b"/>
              <a:pathLst>
                <a:path w="83" h="1524" extrusionOk="0">
                  <a:moveTo>
                    <a:pt x="0" y="0"/>
                  </a:moveTo>
                  <a:lnTo>
                    <a:pt x="0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54"/>
            <p:cNvSpPr/>
            <p:nvPr/>
          </p:nvSpPr>
          <p:spPr>
            <a:xfrm>
              <a:off x="1649391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4"/>
            <p:cNvSpPr/>
            <p:nvPr/>
          </p:nvSpPr>
          <p:spPr>
            <a:xfrm>
              <a:off x="1647726" y="2589897"/>
              <a:ext cx="3370" cy="61878"/>
            </a:xfrm>
            <a:custGeom>
              <a:avLst/>
              <a:gdLst/>
              <a:ahLst/>
              <a:cxnLst/>
              <a:rect l="l" t="t" r="r" b="b"/>
              <a:pathLst>
                <a:path w="83" h="1524" extrusionOk="0">
                  <a:moveTo>
                    <a:pt x="0" y="0"/>
                  </a:moveTo>
                  <a:lnTo>
                    <a:pt x="0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4"/>
            <p:cNvSpPr/>
            <p:nvPr/>
          </p:nvSpPr>
          <p:spPr>
            <a:xfrm>
              <a:off x="1633678" y="2620918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54"/>
            <p:cNvSpPr/>
            <p:nvPr/>
          </p:nvSpPr>
          <p:spPr>
            <a:xfrm>
              <a:off x="1633678" y="2619050"/>
              <a:ext cx="31467" cy="3370"/>
            </a:xfrm>
            <a:custGeom>
              <a:avLst/>
              <a:gdLst/>
              <a:ahLst/>
              <a:cxnLst/>
              <a:rect l="l" t="t" r="r" b="b"/>
              <a:pathLst>
                <a:path w="775" h="83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54"/>
            <p:cNvSpPr/>
            <p:nvPr/>
          </p:nvSpPr>
          <p:spPr>
            <a:xfrm>
              <a:off x="1589624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54"/>
            <p:cNvSpPr/>
            <p:nvPr/>
          </p:nvSpPr>
          <p:spPr>
            <a:xfrm>
              <a:off x="1587959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4"/>
                  </a:lnTo>
                  <a:lnTo>
                    <a:pt x="83" y="1524"/>
                  </a:lnTo>
                  <a:lnTo>
                    <a:pt x="83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54"/>
            <p:cNvSpPr/>
            <p:nvPr/>
          </p:nvSpPr>
          <p:spPr>
            <a:xfrm>
              <a:off x="1604525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54"/>
            <p:cNvSpPr/>
            <p:nvPr/>
          </p:nvSpPr>
          <p:spPr>
            <a:xfrm>
              <a:off x="1602861" y="2589897"/>
              <a:ext cx="3370" cy="61878"/>
            </a:xfrm>
            <a:custGeom>
              <a:avLst/>
              <a:gdLst/>
              <a:ahLst/>
              <a:cxnLst/>
              <a:rect l="l" t="t" r="r" b="b"/>
              <a:pathLst>
                <a:path w="83" h="1524" extrusionOk="0">
                  <a:moveTo>
                    <a:pt x="0" y="0"/>
                  </a:moveTo>
                  <a:lnTo>
                    <a:pt x="0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54"/>
            <p:cNvSpPr/>
            <p:nvPr/>
          </p:nvSpPr>
          <p:spPr>
            <a:xfrm>
              <a:off x="1588812" y="2620918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769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54"/>
            <p:cNvSpPr/>
            <p:nvPr/>
          </p:nvSpPr>
          <p:spPr>
            <a:xfrm>
              <a:off x="1588812" y="2619050"/>
              <a:ext cx="31264" cy="3370"/>
            </a:xfrm>
            <a:custGeom>
              <a:avLst/>
              <a:gdLst/>
              <a:ahLst/>
              <a:cxnLst/>
              <a:rect l="l" t="t" r="r" b="b"/>
              <a:pathLst>
                <a:path w="770" h="83" extrusionOk="0">
                  <a:moveTo>
                    <a:pt x="0" y="0"/>
                  </a:moveTo>
                  <a:lnTo>
                    <a:pt x="0" y="83"/>
                  </a:lnTo>
                  <a:lnTo>
                    <a:pt x="769" y="83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54"/>
            <p:cNvSpPr/>
            <p:nvPr/>
          </p:nvSpPr>
          <p:spPr>
            <a:xfrm>
              <a:off x="1544555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54"/>
            <p:cNvSpPr/>
            <p:nvPr/>
          </p:nvSpPr>
          <p:spPr>
            <a:xfrm>
              <a:off x="1542891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9" y="83"/>
                  </a:moveTo>
                  <a:lnTo>
                    <a:pt x="739" y="1524"/>
                  </a:lnTo>
                  <a:lnTo>
                    <a:pt x="83" y="1524"/>
                  </a:lnTo>
                  <a:lnTo>
                    <a:pt x="83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54"/>
            <p:cNvSpPr/>
            <p:nvPr/>
          </p:nvSpPr>
          <p:spPr>
            <a:xfrm>
              <a:off x="1559457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54"/>
            <p:cNvSpPr/>
            <p:nvPr/>
          </p:nvSpPr>
          <p:spPr>
            <a:xfrm>
              <a:off x="1557751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54"/>
            <p:cNvSpPr/>
            <p:nvPr/>
          </p:nvSpPr>
          <p:spPr>
            <a:xfrm>
              <a:off x="1559457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54"/>
            <p:cNvSpPr/>
            <p:nvPr/>
          </p:nvSpPr>
          <p:spPr>
            <a:xfrm>
              <a:off x="1557751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54"/>
            <p:cNvSpPr/>
            <p:nvPr/>
          </p:nvSpPr>
          <p:spPr>
            <a:xfrm>
              <a:off x="1543703" y="2620918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54"/>
            <p:cNvSpPr/>
            <p:nvPr/>
          </p:nvSpPr>
          <p:spPr>
            <a:xfrm>
              <a:off x="1543703" y="2619050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54"/>
            <p:cNvSpPr/>
            <p:nvPr/>
          </p:nvSpPr>
          <p:spPr>
            <a:xfrm>
              <a:off x="1634490" y="2686531"/>
              <a:ext cx="29843" cy="42186"/>
            </a:xfrm>
            <a:custGeom>
              <a:avLst/>
              <a:gdLst/>
              <a:ahLst/>
              <a:cxnLst/>
              <a:rect l="l" t="t" r="r" b="b"/>
              <a:pathLst>
                <a:path w="735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734" y="103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54"/>
            <p:cNvSpPr/>
            <p:nvPr/>
          </p:nvSpPr>
          <p:spPr>
            <a:xfrm>
              <a:off x="1632825" y="2684867"/>
              <a:ext cx="33172" cy="45556"/>
            </a:xfrm>
            <a:custGeom>
              <a:avLst/>
              <a:gdLst/>
              <a:ahLst/>
              <a:cxnLst/>
              <a:rect l="l" t="t" r="r" b="b"/>
              <a:pathLst>
                <a:path w="817" h="1122" extrusionOk="0">
                  <a:moveTo>
                    <a:pt x="734" y="83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1"/>
                  </a:lnTo>
                  <a:lnTo>
                    <a:pt x="816" y="1121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54"/>
            <p:cNvSpPr/>
            <p:nvPr/>
          </p:nvSpPr>
          <p:spPr>
            <a:xfrm>
              <a:off x="1649391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54"/>
            <p:cNvSpPr/>
            <p:nvPr/>
          </p:nvSpPr>
          <p:spPr>
            <a:xfrm>
              <a:off x="1647726" y="2686328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54"/>
            <p:cNvSpPr/>
            <p:nvPr/>
          </p:nvSpPr>
          <p:spPr>
            <a:xfrm>
              <a:off x="1649391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54"/>
            <p:cNvSpPr/>
            <p:nvPr/>
          </p:nvSpPr>
          <p:spPr>
            <a:xfrm>
              <a:off x="1647726" y="2686328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54"/>
            <p:cNvSpPr/>
            <p:nvPr/>
          </p:nvSpPr>
          <p:spPr>
            <a:xfrm>
              <a:off x="1633678" y="2707320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54"/>
            <p:cNvSpPr/>
            <p:nvPr/>
          </p:nvSpPr>
          <p:spPr>
            <a:xfrm>
              <a:off x="1633678" y="2705615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1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54"/>
            <p:cNvSpPr/>
            <p:nvPr/>
          </p:nvSpPr>
          <p:spPr>
            <a:xfrm>
              <a:off x="1544555" y="2686531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734" y="103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54"/>
            <p:cNvSpPr/>
            <p:nvPr/>
          </p:nvSpPr>
          <p:spPr>
            <a:xfrm>
              <a:off x="1542891" y="2684867"/>
              <a:ext cx="33172" cy="45556"/>
            </a:xfrm>
            <a:custGeom>
              <a:avLst/>
              <a:gdLst/>
              <a:ahLst/>
              <a:cxnLst/>
              <a:rect l="l" t="t" r="r" b="b"/>
              <a:pathLst>
                <a:path w="817" h="1122" extrusionOk="0">
                  <a:moveTo>
                    <a:pt x="739" y="83"/>
                  </a:moveTo>
                  <a:lnTo>
                    <a:pt x="739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1"/>
                  </a:lnTo>
                  <a:lnTo>
                    <a:pt x="816" y="1121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54"/>
            <p:cNvSpPr/>
            <p:nvPr/>
          </p:nvSpPr>
          <p:spPr>
            <a:xfrm>
              <a:off x="1559457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54"/>
            <p:cNvSpPr/>
            <p:nvPr/>
          </p:nvSpPr>
          <p:spPr>
            <a:xfrm>
              <a:off x="1557751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54"/>
            <p:cNvSpPr/>
            <p:nvPr/>
          </p:nvSpPr>
          <p:spPr>
            <a:xfrm>
              <a:off x="1559457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54"/>
            <p:cNvSpPr/>
            <p:nvPr/>
          </p:nvSpPr>
          <p:spPr>
            <a:xfrm>
              <a:off x="1557751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54"/>
            <p:cNvSpPr/>
            <p:nvPr/>
          </p:nvSpPr>
          <p:spPr>
            <a:xfrm>
              <a:off x="1543703" y="2707320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54"/>
            <p:cNvSpPr/>
            <p:nvPr/>
          </p:nvSpPr>
          <p:spPr>
            <a:xfrm>
              <a:off x="1543703" y="2705615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1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4"/>
            <p:cNvSpPr/>
            <p:nvPr/>
          </p:nvSpPr>
          <p:spPr>
            <a:xfrm>
              <a:off x="1586051" y="2683405"/>
              <a:ext cx="38654" cy="74871"/>
            </a:xfrm>
            <a:custGeom>
              <a:avLst/>
              <a:gdLst/>
              <a:ahLst/>
              <a:cxnLst/>
              <a:rect l="l" t="t" r="r" b="b"/>
              <a:pathLst>
                <a:path w="952" h="1844" extrusionOk="0">
                  <a:moveTo>
                    <a:pt x="1" y="0"/>
                  </a:moveTo>
                  <a:lnTo>
                    <a:pt x="1" y="1844"/>
                  </a:lnTo>
                  <a:lnTo>
                    <a:pt x="951" y="1844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4"/>
            <p:cNvSpPr/>
            <p:nvPr/>
          </p:nvSpPr>
          <p:spPr>
            <a:xfrm>
              <a:off x="1347268" y="2446692"/>
              <a:ext cx="177189" cy="311178"/>
            </a:xfrm>
            <a:custGeom>
              <a:avLst/>
              <a:gdLst/>
              <a:ahLst/>
              <a:cxnLst/>
              <a:rect l="l" t="t" r="r" b="b"/>
              <a:pathLst>
                <a:path w="4364" h="7664" extrusionOk="0">
                  <a:moveTo>
                    <a:pt x="0" y="1"/>
                  </a:moveTo>
                  <a:lnTo>
                    <a:pt x="0" y="7664"/>
                  </a:lnTo>
                  <a:lnTo>
                    <a:pt x="4364" y="7664"/>
                  </a:lnTo>
                  <a:lnTo>
                    <a:pt x="436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4"/>
            <p:cNvSpPr/>
            <p:nvPr/>
          </p:nvSpPr>
          <p:spPr>
            <a:xfrm>
              <a:off x="1347471" y="2551122"/>
              <a:ext cx="176986" cy="13033"/>
            </a:xfrm>
            <a:custGeom>
              <a:avLst/>
              <a:gdLst/>
              <a:ahLst/>
              <a:cxnLst/>
              <a:rect l="l" t="t" r="r" b="b"/>
              <a:pathLst>
                <a:path w="4359" h="321" extrusionOk="0">
                  <a:moveTo>
                    <a:pt x="1" y="0"/>
                  </a:moveTo>
                  <a:lnTo>
                    <a:pt x="378" y="320"/>
                  </a:lnTo>
                  <a:lnTo>
                    <a:pt x="4359" y="320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54"/>
            <p:cNvSpPr/>
            <p:nvPr/>
          </p:nvSpPr>
          <p:spPr>
            <a:xfrm>
              <a:off x="1347471" y="2452986"/>
              <a:ext cx="176986" cy="12830"/>
            </a:xfrm>
            <a:custGeom>
              <a:avLst/>
              <a:gdLst/>
              <a:ahLst/>
              <a:cxnLst/>
              <a:rect l="l" t="t" r="r" b="b"/>
              <a:pathLst>
                <a:path w="4359" h="316" extrusionOk="0">
                  <a:moveTo>
                    <a:pt x="1" y="0"/>
                  </a:moveTo>
                  <a:lnTo>
                    <a:pt x="378" y="315"/>
                  </a:lnTo>
                  <a:lnTo>
                    <a:pt x="4359" y="315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54"/>
            <p:cNvSpPr/>
            <p:nvPr/>
          </p:nvSpPr>
          <p:spPr>
            <a:xfrm>
              <a:off x="1417713" y="2682755"/>
              <a:ext cx="38613" cy="75115"/>
            </a:xfrm>
            <a:custGeom>
              <a:avLst/>
              <a:gdLst/>
              <a:ahLst/>
              <a:cxnLst/>
              <a:rect l="l" t="t" r="r" b="b"/>
              <a:pathLst>
                <a:path w="951" h="1850" extrusionOk="0">
                  <a:moveTo>
                    <a:pt x="0" y="1"/>
                  </a:moveTo>
                  <a:lnTo>
                    <a:pt x="0" y="1850"/>
                  </a:lnTo>
                  <a:lnTo>
                    <a:pt x="951" y="1850"/>
                  </a:lnTo>
                  <a:lnTo>
                    <a:pt x="95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54"/>
            <p:cNvSpPr/>
            <p:nvPr/>
          </p:nvSpPr>
          <p:spPr>
            <a:xfrm>
              <a:off x="1376217" y="2686125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0" y="1"/>
                  </a:moveTo>
                  <a:lnTo>
                    <a:pt x="0" y="1038"/>
                  </a:lnTo>
                  <a:lnTo>
                    <a:pt x="733" y="1038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54"/>
            <p:cNvSpPr/>
            <p:nvPr/>
          </p:nvSpPr>
          <p:spPr>
            <a:xfrm>
              <a:off x="1374512" y="2684461"/>
              <a:ext cx="33172" cy="45515"/>
            </a:xfrm>
            <a:custGeom>
              <a:avLst/>
              <a:gdLst/>
              <a:ahLst/>
              <a:cxnLst/>
              <a:rect l="l" t="t" r="r" b="b"/>
              <a:pathLst>
                <a:path w="817" h="1121" extrusionOk="0">
                  <a:moveTo>
                    <a:pt x="734" y="83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1" y="0"/>
                  </a:moveTo>
                  <a:lnTo>
                    <a:pt x="1" y="1121"/>
                  </a:lnTo>
                  <a:lnTo>
                    <a:pt x="817" y="11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54"/>
            <p:cNvSpPr/>
            <p:nvPr/>
          </p:nvSpPr>
          <p:spPr>
            <a:xfrm>
              <a:off x="1391078" y="2685719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54"/>
            <p:cNvSpPr/>
            <p:nvPr/>
          </p:nvSpPr>
          <p:spPr>
            <a:xfrm>
              <a:off x="1389413" y="2685719"/>
              <a:ext cx="3370" cy="42389"/>
            </a:xfrm>
            <a:custGeom>
              <a:avLst/>
              <a:gdLst/>
              <a:ahLst/>
              <a:cxnLst/>
              <a:rect l="l" t="t" r="r" b="b"/>
              <a:pathLst>
                <a:path w="83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54"/>
            <p:cNvSpPr/>
            <p:nvPr/>
          </p:nvSpPr>
          <p:spPr>
            <a:xfrm>
              <a:off x="1391078" y="2685719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54"/>
            <p:cNvSpPr/>
            <p:nvPr/>
          </p:nvSpPr>
          <p:spPr>
            <a:xfrm>
              <a:off x="1389413" y="2685719"/>
              <a:ext cx="3370" cy="42389"/>
            </a:xfrm>
            <a:custGeom>
              <a:avLst/>
              <a:gdLst/>
              <a:ahLst/>
              <a:cxnLst/>
              <a:rect l="l" t="t" r="r" b="b"/>
              <a:pathLst>
                <a:path w="83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54"/>
            <p:cNvSpPr/>
            <p:nvPr/>
          </p:nvSpPr>
          <p:spPr>
            <a:xfrm>
              <a:off x="1375365" y="2706873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54"/>
            <p:cNvSpPr/>
            <p:nvPr/>
          </p:nvSpPr>
          <p:spPr>
            <a:xfrm>
              <a:off x="1375365" y="2705209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54"/>
            <p:cNvSpPr/>
            <p:nvPr/>
          </p:nvSpPr>
          <p:spPr>
            <a:xfrm>
              <a:off x="1466152" y="2686125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0" y="1"/>
                  </a:moveTo>
                  <a:lnTo>
                    <a:pt x="0" y="1038"/>
                  </a:lnTo>
                  <a:lnTo>
                    <a:pt x="734" y="103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54"/>
            <p:cNvSpPr/>
            <p:nvPr/>
          </p:nvSpPr>
          <p:spPr>
            <a:xfrm>
              <a:off x="1464447" y="2684461"/>
              <a:ext cx="33172" cy="45515"/>
            </a:xfrm>
            <a:custGeom>
              <a:avLst/>
              <a:gdLst/>
              <a:ahLst/>
              <a:cxnLst/>
              <a:rect l="l" t="t" r="r" b="b"/>
              <a:pathLst>
                <a:path w="817" h="1121" extrusionOk="0">
                  <a:moveTo>
                    <a:pt x="739" y="83"/>
                  </a:moveTo>
                  <a:lnTo>
                    <a:pt x="739" y="1038"/>
                  </a:lnTo>
                  <a:lnTo>
                    <a:pt x="89" y="1038"/>
                  </a:lnTo>
                  <a:lnTo>
                    <a:pt x="89" y="83"/>
                  </a:lnTo>
                  <a:close/>
                  <a:moveTo>
                    <a:pt x="1" y="0"/>
                  </a:moveTo>
                  <a:lnTo>
                    <a:pt x="1" y="1121"/>
                  </a:lnTo>
                  <a:lnTo>
                    <a:pt x="817" y="11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54"/>
            <p:cNvSpPr/>
            <p:nvPr/>
          </p:nvSpPr>
          <p:spPr>
            <a:xfrm>
              <a:off x="1481012" y="2685719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54"/>
            <p:cNvSpPr/>
            <p:nvPr/>
          </p:nvSpPr>
          <p:spPr>
            <a:xfrm>
              <a:off x="1479348" y="2685719"/>
              <a:ext cx="3411" cy="42389"/>
            </a:xfrm>
            <a:custGeom>
              <a:avLst/>
              <a:gdLst/>
              <a:ahLst/>
              <a:cxnLst/>
              <a:rect l="l" t="t" r="r" b="b"/>
              <a:pathLst>
                <a:path w="8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54"/>
            <p:cNvSpPr/>
            <p:nvPr/>
          </p:nvSpPr>
          <p:spPr>
            <a:xfrm>
              <a:off x="1481012" y="2685719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54"/>
            <p:cNvSpPr/>
            <p:nvPr/>
          </p:nvSpPr>
          <p:spPr>
            <a:xfrm>
              <a:off x="1479348" y="2685719"/>
              <a:ext cx="3411" cy="42389"/>
            </a:xfrm>
            <a:custGeom>
              <a:avLst/>
              <a:gdLst/>
              <a:ahLst/>
              <a:cxnLst/>
              <a:rect l="l" t="t" r="r" b="b"/>
              <a:pathLst>
                <a:path w="8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54"/>
            <p:cNvSpPr/>
            <p:nvPr/>
          </p:nvSpPr>
          <p:spPr>
            <a:xfrm>
              <a:off x="1465299" y="2706873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54"/>
            <p:cNvSpPr/>
            <p:nvPr/>
          </p:nvSpPr>
          <p:spPr>
            <a:xfrm>
              <a:off x="1465299" y="2705209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54"/>
            <p:cNvSpPr/>
            <p:nvPr/>
          </p:nvSpPr>
          <p:spPr>
            <a:xfrm>
              <a:off x="1476221" y="2565171"/>
              <a:ext cx="29802" cy="62081"/>
            </a:xfrm>
            <a:custGeom>
              <a:avLst/>
              <a:gdLst/>
              <a:ahLst/>
              <a:cxnLst/>
              <a:rect l="l" t="t" r="r" b="b"/>
              <a:pathLst>
                <a:path w="734" h="1529" extrusionOk="0">
                  <a:moveTo>
                    <a:pt x="0" y="0"/>
                  </a:moveTo>
                  <a:lnTo>
                    <a:pt x="0" y="1529"/>
                  </a:lnTo>
                  <a:lnTo>
                    <a:pt x="733" y="1529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54"/>
            <p:cNvSpPr/>
            <p:nvPr/>
          </p:nvSpPr>
          <p:spPr>
            <a:xfrm>
              <a:off x="1474516" y="2563465"/>
              <a:ext cx="33172" cy="65451"/>
            </a:xfrm>
            <a:custGeom>
              <a:avLst/>
              <a:gdLst/>
              <a:ahLst/>
              <a:cxnLst/>
              <a:rect l="l" t="t" r="r" b="b"/>
              <a:pathLst>
                <a:path w="817" h="1612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612"/>
                  </a:lnTo>
                  <a:lnTo>
                    <a:pt x="817" y="1612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54"/>
            <p:cNvSpPr/>
            <p:nvPr/>
          </p:nvSpPr>
          <p:spPr>
            <a:xfrm>
              <a:off x="1491082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1" y="1"/>
                  </a:moveTo>
                  <a:lnTo>
                    <a:pt x="1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54"/>
            <p:cNvSpPr/>
            <p:nvPr/>
          </p:nvSpPr>
          <p:spPr>
            <a:xfrm>
              <a:off x="1489417" y="2564724"/>
              <a:ext cx="3411" cy="62122"/>
            </a:xfrm>
            <a:custGeom>
              <a:avLst/>
              <a:gdLst/>
              <a:ahLst/>
              <a:cxnLst/>
              <a:rect l="l" t="t" r="r" b="b"/>
              <a:pathLst>
                <a:path w="84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54"/>
            <p:cNvSpPr/>
            <p:nvPr/>
          </p:nvSpPr>
          <p:spPr>
            <a:xfrm>
              <a:off x="1491082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1" y="1"/>
                  </a:moveTo>
                  <a:lnTo>
                    <a:pt x="1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54"/>
            <p:cNvSpPr/>
            <p:nvPr/>
          </p:nvSpPr>
          <p:spPr>
            <a:xfrm>
              <a:off x="1489417" y="2564724"/>
              <a:ext cx="3411" cy="62122"/>
            </a:xfrm>
            <a:custGeom>
              <a:avLst/>
              <a:gdLst/>
              <a:ahLst/>
              <a:cxnLst/>
              <a:rect l="l" t="t" r="r" b="b"/>
              <a:pathLst>
                <a:path w="84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54"/>
            <p:cNvSpPr/>
            <p:nvPr/>
          </p:nvSpPr>
          <p:spPr>
            <a:xfrm>
              <a:off x="1475369" y="2595744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770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54"/>
            <p:cNvSpPr/>
            <p:nvPr/>
          </p:nvSpPr>
          <p:spPr>
            <a:xfrm>
              <a:off x="1475369" y="2594080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1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54"/>
            <p:cNvSpPr/>
            <p:nvPr/>
          </p:nvSpPr>
          <p:spPr>
            <a:xfrm>
              <a:off x="1468020" y="2624897"/>
              <a:ext cx="46165" cy="8648"/>
            </a:xfrm>
            <a:custGeom>
              <a:avLst/>
              <a:gdLst/>
              <a:ahLst/>
              <a:cxnLst/>
              <a:rect l="l" t="t" r="r" b="b"/>
              <a:pathLst>
                <a:path w="1137" h="213" extrusionOk="0">
                  <a:moveTo>
                    <a:pt x="1" y="1"/>
                  </a:moveTo>
                  <a:lnTo>
                    <a:pt x="1" y="212"/>
                  </a:lnTo>
                  <a:lnTo>
                    <a:pt x="1137" y="212"/>
                  </a:lnTo>
                  <a:lnTo>
                    <a:pt x="113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54"/>
            <p:cNvSpPr/>
            <p:nvPr/>
          </p:nvSpPr>
          <p:spPr>
            <a:xfrm>
              <a:off x="1420840" y="2565171"/>
              <a:ext cx="29843" cy="62081"/>
            </a:xfrm>
            <a:custGeom>
              <a:avLst/>
              <a:gdLst/>
              <a:ahLst/>
              <a:cxnLst/>
              <a:rect l="l" t="t" r="r" b="b"/>
              <a:pathLst>
                <a:path w="735" h="1529" extrusionOk="0">
                  <a:moveTo>
                    <a:pt x="1" y="0"/>
                  </a:moveTo>
                  <a:lnTo>
                    <a:pt x="1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54"/>
            <p:cNvSpPr/>
            <p:nvPr/>
          </p:nvSpPr>
          <p:spPr>
            <a:xfrm>
              <a:off x="1419175" y="2563465"/>
              <a:ext cx="33172" cy="65451"/>
            </a:xfrm>
            <a:custGeom>
              <a:avLst/>
              <a:gdLst/>
              <a:ahLst/>
              <a:cxnLst/>
              <a:rect l="l" t="t" r="r" b="b"/>
              <a:pathLst>
                <a:path w="817" h="1612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612"/>
                  </a:lnTo>
                  <a:lnTo>
                    <a:pt x="816" y="1612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54"/>
            <p:cNvSpPr/>
            <p:nvPr/>
          </p:nvSpPr>
          <p:spPr>
            <a:xfrm>
              <a:off x="1435741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1" y="1"/>
                  </a:moveTo>
                  <a:lnTo>
                    <a:pt x="1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54"/>
            <p:cNvSpPr/>
            <p:nvPr/>
          </p:nvSpPr>
          <p:spPr>
            <a:xfrm>
              <a:off x="1434076" y="2564724"/>
              <a:ext cx="3370" cy="62122"/>
            </a:xfrm>
            <a:custGeom>
              <a:avLst/>
              <a:gdLst/>
              <a:ahLst/>
              <a:cxnLst/>
              <a:rect l="l" t="t" r="r" b="b"/>
              <a:pathLst>
                <a:path w="83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54"/>
            <p:cNvSpPr/>
            <p:nvPr/>
          </p:nvSpPr>
          <p:spPr>
            <a:xfrm>
              <a:off x="1435741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1" y="1"/>
                  </a:moveTo>
                  <a:lnTo>
                    <a:pt x="1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54"/>
            <p:cNvSpPr/>
            <p:nvPr/>
          </p:nvSpPr>
          <p:spPr>
            <a:xfrm>
              <a:off x="1434076" y="2564724"/>
              <a:ext cx="3370" cy="62122"/>
            </a:xfrm>
            <a:custGeom>
              <a:avLst/>
              <a:gdLst/>
              <a:ahLst/>
              <a:cxnLst/>
              <a:rect l="l" t="t" r="r" b="b"/>
              <a:pathLst>
                <a:path w="83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54"/>
            <p:cNvSpPr/>
            <p:nvPr/>
          </p:nvSpPr>
          <p:spPr>
            <a:xfrm>
              <a:off x="1420028" y="2595744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54"/>
            <p:cNvSpPr/>
            <p:nvPr/>
          </p:nvSpPr>
          <p:spPr>
            <a:xfrm>
              <a:off x="1420028" y="2594080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1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54"/>
            <p:cNvSpPr/>
            <p:nvPr/>
          </p:nvSpPr>
          <p:spPr>
            <a:xfrm>
              <a:off x="1412678" y="2624897"/>
              <a:ext cx="46165" cy="8648"/>
            </a:xfrm>
            <a:custGeom>
              <a:avLst/>
              <a:gdLst/>
              <a:ahLst/>
              <a:cxnLst/>
              <a:rect l="l" t="t" r="r" b="b"/>
              <a:pathLst>
                <a:path w="1137" h="213" extrusionOk="0">
                  <a:moveTo>
                    <a:pt x="1" y="1"/>
                  </a:moveTo>
                  <a:lnTo>
                    <a:pt x="1" y="212"/>
                  </a:lnTo>
                  <a:lnTo>
                    <a:pt x="1137" y="212"/>
                  </a:lnTo>
                  <a:lnTo>
                    <a:pt x="113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54"/>
            <p:cNvSpPr/>
            <p:nvPr/>
          </p:nvSpPr>
          <p:spPr>
            <a:xfrm>
              <a:off x="1365701" y="2565171"/>
              <a:ext cx="29843" cy="62081"/>
            </a:xfrm>
            <a:custGeom>
              <a:avLst/>
              <a:gdLst/>
              <a:ahLst/>
              <a:cxnLst/>
              <a:rect l="l" t="t" r="r" b="b"/>
              <a:pathLst>
                <a:path w="735" h="1529" extrusionOk="0">
                  <a:moveTo>
                    <a:pt x="1" y="0"/>
                  </a:moveTo>
                  <a:lnTo>
                    <a:pt x="1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54"/>
            <p:cNvSpPr/>
            <p:nvPr/>
          </p:nvSpPr>
          <p:spPr>
            <a:xfrm>
              <a:off x="1363834" y="2563465"/>
              <a:ext cx="33375" cy="65451"/>
            </a:xfrm>
            <a:custGeom>
              <a:avLst/>
              <a:gdLst/>
              <a:ahLst/>
              <a:cxnLst/>
              <a:rect l="l" t="t" r="r" b="b"/>
              <a:pathLst>
                <a:path w="822" h="1612" extrusionOk="0">
                  <a:moveTo>
                    <a:pt x="739" y="83"/>
                  </a:moveTo>
                  <a:lnTo>
                    <a:pt x="739" y="1529"/>
                  </a:lnTo>
                  <a:lnTo>
                    <a:pt x="88" y="1529"/>
                  </a:lnTo>
                  <a:lnTo>
                    <a:pt x="88" y="83"/>
                  </a:lnTo>
                  <a:close/>
                  <a:moveTo>
                    <a:pt x="0" y="1"/>
                  </a:moveTo>
                  <a:lnTo>
                    <a:pt x="0" y="1612"/>
                  </a:lnTo>
                  <a:lnTo>
                    <a:pt x="821" y="1612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54"/>
            <p:cNvSpPr/>
            <p:nvPr/>
          </p:nvSpPr>
          <p:spPr>
            <a:xfrm>
              <a:off x="1380602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0" y="1"/>
                  </a:moveTo>
                  <a:lnTo>
                    <a:pt x="0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54"/>
            <p:cNvSpPr/>
            <p:nvPr/>
          </p:nvSpPr>
          <p:spPr>
            <a:xfrm>
              <a:off x="1378938" y="2564724"/>
              <a:ext cx="3167" cy="62122"/>
            </a:xfrm>
            <a:custGeom>
              <a:avLst/>
              <a:gdLst/>
              <a:ahLst/>
              <a:cxnLst/>
              <a:rect l="l" t="t" r="r" b="b"/>
              <a:pathLst>
                <a:path w="78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78" y="152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54"/>
            <p:cNvSpPr/>
            <p:nvPr/>
          </p:nvSpPr>
          <p:spPr>
            <a:xfrm>
              <a:off x="1380602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0" y="1"/>
                  </a:moveTo>
                  <a:lnTo>
                    <a:pt x="0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54"/>
            <p:cNvSpPr/>
            <p:nvPr/>
          </p:nvSpPr>
          <p:spPr>
            <a:xfrm>
              <a:off x="1378938" y="2564724"/>
              <a:ext cx="3167" cy="62122"/>
            </a:xfrm>
            <a:custGeom>
              <a:avLst/>
              <a:gdLst/>
              <a:ahLst/>
              <a:cxnLst/>
              <a:rect l="l" t="t" r="r" b="b"/>
              <a:pathLst>
                <a:path w="78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78" y="152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54"/>
            <p:cNvSpPr/>
            <p:nvPr/>
          </p:nvSpPr>
          <p:spPr>
            <a:xfrm>
              <a:off x="1364889" y="2595744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770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54"/>
            <p:cNvSpPr/>
            <p:nvPr/>
          </p:nvSpPr>
          <p:spPr>
            <a:xfrm>
              <a:off x="1364889" y="2594080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1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54"/>
            <p:cNvSpPr/>
            <p:nvPr/>
          </p:nvSpPr>
          <p:spPr>
            <a:xfrm>
              <a:off x="1357337" y="2624897"/>
              <a:ext cx="46368" cy="8648"/>
            </a:xfrm>
            <a:custGeom>
              <a:avLst/>
              <a:gdLst/>
              <a:ahLst/>
              <a:cxnLst/>
              <a:rect l="l" t="t" r="r" b="b"/>
              <a:pathLst>
                <a:path w="1142" h="213" extrusionOk="0">
                  <a:moveTo>
                    <a:pt x="0" y="1"/>
                  </a:moveTo>
                  <a:lnTo>
                    <a:pt x="0" y="212"/>
                  </a:lnTo>
                  <a:lnTo>
                    <a:pt x="1141" y="212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54"/>
            <p:cNvSpPr/>
            <p:nvPr/>
          </p:nvSpPr>
          <p:spPr>
            <a:xfrm>
              <a:off x="1417713" y="2469958"/>
              <a:ext cx="38613" cy="75115"/>
            </a:xfrm>
            <a:custGeom>
              <a:avLst/>
              <a:gdLst/>
              <a:ahLst/>
              <a:cxnLst/>
              <a:rect l="l" t="t" r="r" b="b"/>
              <a:pathLst>
                <a:path w="951" h="1850" extrusionOk="0">
                  <a:moveTo>
                    <a:pt x="0" y="1"/>
                  </a:moveTo>
                  <a:lnTo>
                    <a:pt x="0" y="1849"/>
                  </a:lnTo>
                  <a:lnTo>
                    <a:pt x="951" y="1849"/>
                  </a:lnTo>
                  <a:lnTo>
                    <a:pt x="95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54"/>
            <p:cNvSpPr/>
            <p:nvPr/>
          </p:nvSpPr>
          <p:spPr>
            <a:xfrm>
              <a:off x="1376217" y="2473125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733" y="1043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54"/>
            <p:cNvSpPr/>
            <p:nvPr/>
          </p:nvSpPr>
          <p:spPr>
            <a:xfrm>
              <a:off x="1374512" y="2471419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83"/>
                  </a:moveTo>
                  <a:lnTo>
                    <a:pt x="734" y="1049"/>
                  </a:lnTo>
                  <a:lnTo>
                    <a:pt x="83" y="1049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127"/>
                  </a:lnTo>
                  <a:lnTo>
                    <a:pt x="817" y="1127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54"/>
            <p:cNvSpPr/>
            <p:nvPr/>
          </p:nvSpPr>
          <p:spPr>
            <a:xfrm>
              <a:off x="1391078" y="2472881"/>
              <a:ext cx="41" cy="42430"/>
            </a:xfrm>
            <a:custGeom>
              <a:avLst/>
              <a:gdLst/>
              <a:ahLst/>
              <a:cxnLst/>
              <a:rect l="l" t="t" r="r" b="b"/>
              <a:pathLst>
                <a:path w="1" h="1045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54"/>
            <p:cNvSpPr/>
            <p:nvPr/>
          </p:nvSpPr>
          <p:spPr>
            <a:xfrm>
              <a:off x="1389413" y="2472881"/>
              <a:ext cx="3370" cy="42430"/>
            </a:xfrm>
            <a:custGeom>
              <a:avLst/>
              <a:gdLst/>
              <a:ahLst/>
              <a:cxnLst/>
              <a:rect l="l" t="t" r="r" b="b"/>
              <a:pathLst>
                <a:path w="83" h="1045" extrusionOk="0">
                  <a:moveTo>
                    <a:pt x="0" y="1"/>
                  </a:moveTo>
                  <a:lnTo>
                    <a:pt x="0" y="1044"/>
                  </a:lnTo>
                  <a:lnTo>
                    <a:pt x="83" y="104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54"/>
            <p:cNvSpPr/>
            <p:nvPr/>
          </p:nvSpPr>
          <p:spPr>
            <a:xfrm>
              <a:off x="1391078" y="2472881"/>
              <a:ext cx="41" cy="42430"/>
            </a:xfrm>
            <a:custGeom>
              <a:avLst/>
              <a:gdLst/>
              <a:ahLst/>
              <a:cxnLst/>
              <a:rect l="l" t="t" r="r" b="b"/>
              <a:pathLst>
                <a:path w="1" h="1045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54"/>
            <p:cNvSpPr/>
            <p:nvPr/>
          </p:nvSpPr>
          <p:spPr>
            <a:xfrm>
              <a:off x="1389413" y="2472881"/>
              <a:ext cx="3370" cy="42430"/>
            </a:xfrm>
            <a:custGeom>
              <a:avLst/>
              <a:gdLst/>
              <a:ahLst/>
              <a:cxnLst/>
              <a:rect l="l" t="t" r="r" b="b"/>
              <a:pathLst>
                <a:path w="83" h="1045" extrusionOk="0">
                  <a:moveTo>
                    <a:pt x="0" y="1"/>
                  </a:moveTo>
                  <a:lnTo>
                    <a:pt x="0" y="1044"/>
                  </a:lnTo>
                  <a:lnTo>
                    <a:pt x="83" y="104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54"/>
            <p:cNvSpPr/>
            <p:nvPr/>
          </p:nvSpPr>
          <p:spPr>
            <a:xfrm>
              <a:off x="1375365" y="2494076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54"/>
            <p:cNvSpPr/>
            <p:nvPr/>
          </p:nvSpPr>
          <p:spPr>
            <a:xfrm>
              <a:off x="1375365" y="2492411"/>
              <a:ext cx="31467" cy="3370"/>
            </a:xfrm>
            <a:custGeom>
              <a:avLst/>
              <a:gdLst/>
              <a:ahLst/>
              <a:cxnLst/>
              <a:rect l="l" t="t" r="r" b="b"/>
              <a:pathLst>
                <a:path w="775" h="83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54"/>
            <p:cNvSpPr/>
            <p:nvPr/>
          </p:nvSpPr>
          <p:spPr>
            <a:xfrm>
              <a:off x="1466152" y="2473125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54"/>
            <p:cNvSpPr/>
            <p:nvPr/>
          </p:nvSpPr>
          <p:spPr>
            <a:xfrm>
              <a:off x="1464447" y="2471419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9" y="83"/>
                  </a:moveTo>
                  <a:lnTo>
                    <a:pt x="739" y="1049"/>
                  </a:lnTo>
                  <a:lnTo>
                    <a:pt x="89" y="1049"/>
                  </a:lnTo>
                  <a:lnTo>
                    <a:pt x="89" y="83"/>
                  </a:lnTo>
                  <a:close/>
                  <a:moveTo>
                    <a:pt x="1" y="1"/>
                  </a:moveTo>
                  <a:lnTo>
                    <a:pt x="1" y="1127"/>
                  </a:lnTo>
                  <a:lnTo>
                    <a:pt x="817" y="1127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54"/>
            <p:cNvSpPr/>
            <p:nvPr/>
          </p:nvSpPr>
          <p:spPr>
            <a:xfrm>
              <a:off x="1481012" y="2472881"/>
              <a:ext cx="41" cy="42430"/>
            </a:xfrm>
            <a:custGeom>
              <a:avLst/>
              <a:gdLst/>
              <a:ahLst/>
              <a:cxnLst/>
              <a:rect l="l" t="t" r="r" b="b"/>
              <a:pathLst>
                <a:path w="1" h="1045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54"/>
            <p:cNvSpPr/>
            <p:nvPr/>
          </p:nvSpPr>
          <p:spPr>
            <a:xfrm>
              <a:off x="1479348" y="2472881"/>
              <a:ext cx="3411" cy="42430"/>
            </a:xfrm>
            <a:custGeom>
              <a:avLst/>
              <a:gdLst/>
              <a:ahLst/>
              <a:cxnLst/>
              <a:rect l="l" t="t" r="r" b="b"/>
              <a:pathLst>
                <a:path w="84" h="1045" extrusionOk="0">
                  <a:moveTo>
                    <a:pt x="1" y="1"/>
                  </a:moveTo>
                  <a:lnTo>
                    <a:pt x="1" y="1044"/>
                  </a:lnTo>
                  <a:lnTo>
                    <a:pt x="83" y="104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54"/>
            <p:cNvSpPr/>
            <p:nvPr/>
          </p:nvSpPr>
          <p:spPr>
            <a:xfrm>
              <a:off x="1481012" y="2472881"/>
              <a:ext cx="41" cy="42430"/>
            </a:xfrm>
            <a:custGeom>
              <a:avLst/>
              <a:gdLst/>
              <a:ahLst/>
              <a:cxnLst/>
              <a:rect l="l" t="t" r="r" b="b"/>
              <a:pathLst>
                <a:path w="1" h="1045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54"/>
            <p:cNvSpPr/>
            <p:nvPr/>
          </p:nvSpPr>
          <p:spPr>
            <a:xfrm>
              <a:off x="1479348" y="2472881"/>
              <a:ext cx="3411" cy="42430"/>
            </a:xfrm>
            <a:custGeom>
              <a:avLst/>
              <a:gdLst/>
              <a:ahLst/>
              <a:cxnLst/>
              <a:rect l="l" t="t" r="r" b="b"/>
              <a:pathLst>
                <a:path w="84" h="1045" extrusionOk="0">
                  <a:moveTo>
                    <a:pt x="1" y="1"/>
                  </a:moveTo>
                  <a:lnTo>
                    <a:pt x="1" y="1044"/>
                  </a:lnTo>
                  <a:lnTo>
                    <a:pt x="83" y="104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54"/>
            <p:cNvSpPr/>
            <p:nvPr/>
          </p:nvSpPr>
          <p:spPr>
            <a:xfrm>
              <a:off x="1465299" y="2494076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54"/>
            <p:cNvSpPr/>
            <p:nvPr/>
          </p:nvSpPr>
          <p:spPr>
            <a:xfrm>
              <a:off x="1465299" y="2492411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54"/>
            <p:cNvSpPr/>
            <p:nvPr/>
          </p:nvSpPr>
          <p:spPr>
            <a:xfrm>
              <a:off x="1347471" y="2649867"/>
              <a:ext cx="176986" cy="13033"/>
            </a:xfrm>
            <a:custGeom>
              <a:avLst/>
              <a:gdLst/>
              <a:ahLst/>
              <a:cxnLst/>
              <a:rect l="l" t="t" r="r" b="b"/>
              <a:pathLst>
                <a:path w="4359" h="321" extrusionOk="0">
                  <a:moveTo>
                    <a:pt x="1" y="0"/>
                  </a:moveTo>
                  <a:lnTo>
                    <a:pt x="378" y="320"/>
                  </a:lnTo>
                  <a:lnTo>
                    <a:pt x="4359" y="320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4"/>
            <p:cNvSpPr/>
            <p:nvPr/>
          </p:nvSpPr>
          <p:spPr>
            <a:xfrm>
              <a:off x="1342233" y="2640854"/>
              <a:ext cx="185797" cy="9054"/>
            </a:xfrm>
            <a:custGeom>
              <a:avLst/>
              <a:gdLst/>
              <a:ahLst/>
              <a:cxnLst/>
              <a:rect l="l" t="t" r="r" b="b"/>
              <a:pathLst>
                <a:path w="4576" h="223" extrusionOk="0">
                  <a:moveTo>
                    <a:pt x="1" y="0"/>
                  </a:moveTo>
                  <a:lnTo>
                    <a:pt x="1" y="222"/>
                  </a:lnTo>
                  <a:lnTo>
                    <a:pt x="4576" y="222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4"/>
            <p:cNvSpPr/>
            <p:nvPr/>
          </p:nvSpPr>
          <p:spPr>
            <a:xfrm>
              <a:off x="1349136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4"/>
            <p:cNvSpPr/>
            <p:nvPr/>
          </p:nvSpPr>
          <p:spPr>
            <a:xfrm>
              <a:off x="1356891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4"/>
            <p:cNvSpPr/>
            <p:nvPr/>
          </p:nvSpPr>
          <p:spPr>
            <a:xfrm>
              <a:off x="1364889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4"/>
            <p:cNvSpPr/>
            <p:nvPr/>
          </p:nvSpPr>
          <p:spPr>
            <a:xfrm>
              <a:off x="1372644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4"/>
            <p:cNvSpPr/>
            <p:nvPr/>
          </p:nvSpPr>
          <p:spPr>
            <a:xfrm>
              <a:off x="1380399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4"/>
            <p:cNvSpPr/>
            <p:nvPr/>
          </p:nvSpPr>
          <p:spPr>
            <a:xfrm>
              <a:off x="1388358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4"/>
            <p:cNvSpPr/>
            <p:nvPr/>
          </p:nvSpPr>
          <p:spPr>
            <a:xfrm>
              <a:off x="1396113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4"/>
            <p:cNvSpPr/>
            <p:nvPr/>
          </p:nvSpPr>
          <p:spPr>
            <a:xfrm>
              <a:off x="1403868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54"/>
            <p:cNvSpPr/>
            <p:nvPr/>
          </p:nvSpPr>
          <p:spPr>
            <a:xfrm>
              <a:off x="1411826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54"/>
            <p:cNvSpPr/>
            <p:nvPr/>
          </p:nvSpPr>
          <p:spPr>
            <a:xfrm>
              <a:off x="1419581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4"/>
            <p:cNvSpPr/>
            <p:nvPr/>
          </p:nvSpPr>
          <p:spPr>
            <a:xfrm>
              <a:off x="1427580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4"/>
            <p:cNvSpPr/>
            <p:nvPr/>
          </p:nvSpPr>
          <p:spPr>
            <a:xfrm>
              <a:off x="1435335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4"/>
            <p:cNvSpPr/>
            <p:nvPr/>
          </p:nvSpPr>
          <p:spPr>
            <a:xfrm>
              <a:off x="1443090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54"/>
            <p:cNvSpPr/>
            <p:nvPr/>
          </p:nvSpPr>
          <p:spPr>
            <a:xfrm>
              <a:off x="1451048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54"/>
            <p:cNvSpPr/>
            <p:nvPr/>
          </p:nvSpPr>
          <p:spPr>
            <a:xfrm>
              <a:off x="1458803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54"/>
            <p:cNvSpPr/>
            <p:nvPr/>
          </p:nvSpPr>
          <p:spPr>
            <a:xfrm>
              <a:off x="1466761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54"/>
            <p:cNvSpPr/>
            <p:nvPr/>
          </p:nvSpPr>
          <p:spPr>
            <a:xfrm>
              <a:off x="1474516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54"/>
            <p:cNvSpPr/>
            <p:nvPr/>
          </p:nvSpPr>
          <p:spPr>
            <a:xfrm>
              <a:off x="1482271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54"/>
            <p:cNvSpPr/>
            <p:nvPr/>
          </p:nvSpPr>
          <p:spPr>
            <a:xfrm>
              <a:off x="1490270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54"/>
            <p:cNvSpPr/>
            <p:nvPr/>
          </p:nvSpPr>
          <p:spPr>
            <a:xfrm>
              <a:off x="1498025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54"/>
            <p:cNvSpPr/>
            <p:nvPr/>
          </p:nvSpPr>
          <p:spPr>
            <a:xfrm>
              <a:off x="1505780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54"/>
            <p:cNvSpPr/>
            <p:nvPr/>
          </p:nvSpPr>
          <p:spPr>
            <a:xfrm>
              <a:off x="1513738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54"/>
            <p:cNvSpPr/>
            <p:nvPr/>
          </p:nvSpPr>
          <p:spPr>
            <a:xfrm>
              <a:off x="1521493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54"/>
            <p:cNvSpPr/>
            <p:nvPr/>
          </p:nvSpPr>
          <p:spPr>
            <a:xfrm>
              <a:off x="1342233" y="2513565"/>
              <a:ext cx="185797" cy="4669"/>
            </a:xfrm>
            <a:custGeom>
              <a:avLst/>
              <a:gdLst/>
              <a:ahLst/>
              <a:cxnLst/>
              <a:rect l="l" t="t" r="r" b="b"/>
              <a:pathLst>
                <a:path w="4576" h="115" extrusionOk="0">
                  <a:moveTo>
                    <a:pt x="52" y="1"/>
                  </a:moveTo>
                  <a:cubicBezTo>
                    <a:pt x="21" y="1"/>
                    <a:pt x="1" y="27"/>
                    <a:pt x="1" y="58"/>
                  </a:cubicBezTo>
                  <a:cubicBezTo>
                    <a:pt x="1" y="89"/>
                    <a:pt x="21" y="114"/>
                    <a:pt x="52" y="114"/>
                  </a:cubicBezTo>
                  <a:lnTo>
                    <a:pt x="4524" y="114"/>
                  </a:lnTo>
                  <a:cubicBezTo>
                    <a:pt x="4555" y="114"/>
                    <a:pt x="4576" y="89"/>
                    <a:pt x="4576" y="58"/>
                  </a:cubicBezTo>
                  <a:cubicBezTo>
                    <a:pt x="4576" y="27"/>
                    <a:pt x="4555" y="1"/>
                    <a:pt x="452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54"/>
            <p:cNvSpPr/>
            <p:nvPr/>
          </p:nvSpPr>
          <p:spPr>
            <a:xfrm>
              <a:off x="1342233" y="2542514"/>
              <a:ext cx="185797" cy="9054"/>
            </a:xfrm>
            <a:custGeom>
              <a:avLst/>
              <a:gdLst/>
              <a:ahLst/>
              <a:cxnLst/>
              <a:rect l="l" t="t" r="r" b="b"/>
              <a:pathLst>
                <a:path w="4576" h="223" extrusionOk="0">
                  <a:moveTo>
                    <a:pt x="1" y="0"/>
                  </a:moveTo>
                  <a:lnTo>
                    <a:pt x="1" y="222"/>
                  </a:lnTo>
                  <a:lnTo>
                    <a:pt x="4576" y="222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54"/>
            <p:cNvSpPr/>
            <p:nvPr/>
          </p:nvSpPr>
          <p:spPr>
            <a:xfrm>
              <a:off x="1339513" y="2736635"/>
              <a:ext cx="70080" cy="20829"/>
            </a:xfrm>
            <a:custGeom>
              <a:avLst/>
              <a:gdLst/>
              <a:ahLst/>
              <a:cxnLst/>
              <a:rect l="l" t="t" r="r" b="b"/>
              <a:pathLst>
                <a:path w="1726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25" y="512"/>
                  </a:lnTo>
                  <a:lnTo>
                    <a:pt x="17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54"/>
            <p:cNvSpPr/>
            <p:nvPr/>
          </p:nvSpPr>
          <p:spPr>
            <a:xfrm>
              <a:off x="1464041" y="2736635"/>
              <a:ext cx="70283" cy="20829"/>
            </a:xfrm>
            <a:custGeom>
              <a:avLst/>
              <a:gdLst/>
              <a:ahLst/>
              <a:cxnLst/>
              <a:rect l="l" t="t" r="r" b="b"/>
              <a:pathLst>
                <a:path w="1731" h="513" extrusionOk="0">
                  <a:moveTo>
                    <a:pt x="1" y="1"/>
                  </a:moveTo>
                  <a:lnTo>
                    <a:pt x="1" y="512"/>
                  </a:lnTo>
                  <a:lnTo>
                    <a:pt x="1730" y="512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54"/>
            <p:cNvSpPr/>
            <p:nvPr/>
          </p:nvSpPr>
          <p:spPr>
            <a:xfrm>
              <a:off x="1507039" y="2736635"/>
              <a:ext cx="70039" cy="20829"/>
            </a:xfrm>
            <a:custGeom>
              <a:avLst/>
              <a:gdLst/>
              <a:ahLst/>
              <a:cxnLst/>
              <a:rect l="l" t="t" r="r" b="b"/>
              <a:pathLst>
                <a:path w="1725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25" y="512"/>
                  </a:lnTo>
                  <a:lnTo>
                    <a:pt x="17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54"/>
            <p:cNvSpPr/>
            <p:nvPr/>
          </p:nvSpPr>
          <p:spPr>
            <a:xfrm>
              <a:off x="1342233" y="2444175"/>
              <a:ext cx="185797" cy="9054"/>
            </a:xfrm>
            <a:custGeom>
              <a:avLst/>
              <a:gdLst/>
              <a:ahLst/>
              <a:cxnLst/>
              <a:rect l="l" t="t" r="r" b="b"/>
              <a:pathLst>
                <a:path w="4576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576" y="223"/>
                  </a:lnTo>
                  <a:lnTo>
                    <a:pt x="457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54"/>
            <p:cNvSpPr/>
            <p:nvPr/>
          </p:nvSpPr>
          <p:spPr>
            <a:xfrm>
              <a:off x="1342233" y="2389646"/>
              <a:ext cx="185797" cy="54570"/>
            </a:xfrm>
            <a:custGeom>
              <a:avLst/>
              <a:gdLst/>
              <a:ahLst/>
              <a:cxnLst/>
              <a:rect l="l" t="t" r="r" b="b"/>
              <a:pathLst>
                <a:path w="4576" h="1344" extrusionOk="0">
                  <a:moveTo>
                    <a:pt x="346" y="1"/>
                  </a:moveTo>
                  <a:lnTo>
                    <a:pt x="1" y="1344"/>
                  </a:lnTo>
                  <a:lnTo>
                    <a:pt x="4576" y="1344"/>
                  </a:lnTo>
                  <a:lnTo>
                    <a:pt x="423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54"/>
            <p:cNvSpPr/>
            <p:nvPr/>
          </p:nvSpPr>
          <p:spPr>
            <a:xfrm>
              <a:off x="1360261" y="2389646"/>
              <a:ext cx="12221" cy="54570"/>
            </a:xfrm>
            <a:custGeom>
              <a:avLst/>
              <a:gdLst/>
              <a:ahLst/>
              <a:cxnLst/>
              <a:rect l="l" t="t" r="r" b="b"/>
              <a:pathLst>
                <a:path w="301" h="1344" extrusionOk="0">
                  <a:moveTo>
                    <a:pt x="254" y="1"/>
                  </a:moveTo>
                  <a:lnTo>
                    <a:pt x="1" y="1344"/>
                  </a:lnTo>
                  <a:lnTo>
                    <a:pt x="52" y="1344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54"/>
            <p:cNvSpPr/>
            <p:nvPr/>
          </p:nvSpPr>
          <p:spPr>
            <a:xfrm>
              <a:off x="1376826" y="2389646"/>
              <a:ext cx="10110" cy="54570"/>
            </a:xfrm>
            <a:custGeom>
              <a:avLst/>
              <a:gdLst/>
              <a:ahLst/>
              <a:cxnLst/>
              <a:rect l="l" t="t" r="r" b="b"/>
              <a:pathLst>
                <a:path w="249" h="1344" extrusionOk="0">
                  <a:moveTo>
                    <a:pt x="202" y="1"/>
                  </a:moveTo>
                  <a:lnTo>
                    <a:pt x="1" y="1344"/>
                  </a:lnTo>
                  <a:lnTo>
                    <a:pt x="57" y="1344"/>
                  </a:lnTo>
                  <a:lnTo>
                    <a:pt x="2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54"/>
            <p:cNvSpPr/>
            <p:nvPr/>
          </p:nvSpPr>
          <p:spPr>
            <a:xfrm>
              <a:off x="1393595" y="2389646"/>
              <a:ext cx="7999" cy="54570"/>
            </a:xfrm>
            <a:custGeom>
              <a:avLst/>
              <a:gdLst/>
              <a:ahLst/>
              <a:cxnLst/>
              <a:rect l="l" t="t" r="r" b="b"/>
              <a:pathLst>
                <a:path w="197" h="1344" extrusionOk="0">
                  <a:moveTo>
                    <a:pt x="145" y="1"/>
                  </a:moveTo>
                  <a:lnTo>
                    <a:pt x="1" y="1344"/>
                  </a:lnTo>
                  <a:lnTo>
                    <a:pt x="57" y="1344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54"/>
            <p:cNvSpPr/>
            <p:nvPr/>
          </p:nvSpPr>
          <p:spPr>
            <a:xfrm>
              <a:off x="1410567" y="2389646"/>
              <a:ext cx="5522" cy="54570"/>
            </a:xfrm>
            <a:custGeom>
              <a:avLst/>
              <a:gdLst/>
              <a:ahLst/>
              <a:cxnLst/>
              <a:rect l="l" t="t" r="r" b="b"/>
              <a:pathLst>
                <a:path w="136" h="1344" extrusionOk="0">
                  <a:moveTo>
                    <a:pt x="89" y="1"/>
                  </a:moveTo>
                  <a:lnTo>
                    <a:pt x="1" y="1344"/>
                  </a:lnTo>
                  <a:lnTo>
                    <a:pt x="53" y="134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54"/>
            <p:cNvSpPr/>
            <p:nvPr/>
          </p:nvSpPr>
          <p:spPr>
            <a:xfrm>
              <a:off x="1427336" y="2389646"/>
              <a:ext cx="3208" cy="54570"/>
            </a:xfrm>
            <a:custGeom>
              <a:avLst/>
              <a:gdLst/>
              <a:ahLst/>
              <a:cxnLst/>
              <a:rect l="l" t="t" r="r" b="b"/>
              <a:pathLst>
                <a:path w="79" h="1344" extrusionOk="0">
                  <a:moveTo>
                    <a:pt x="32" y="1"/>
                  </a:moveTo>
                  <a:lnTo>
                    <a:pt x="1" y="1344"/>
                  </a:lnTo>
                  <a:lnTo>
                    <a:pt x="58" y="1344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54"/>
            <p:cNvSpPr/>
            <p:nvPr/>
          </p:nvSpPr>
          <p:spPr>
            <a:xfrm>
              <a:off x="1443090" y="2389646"/>
              <a:ext cx="3370" cy="54570"/>
            </a:xfrm>
            <a:custGeom>
              <a:avLst/>
              <a:gdLst/>
              <a:ahLst/>
              <a:cxnLst/>
              <a:rect l="l" t="t" r="r" b="b"/>
              <a:pathLst>
                <a:path w="83" h="1344" extrusionOk="0">
                  <a:moveTo>
                    <a:pt x="0" y="1"/>
                  </a:moveTo>
                  <a:lnTo>
                    <a:pt x="26" y="1344"/>
                  </a:lnTo>
                  <a:lnTo>
                    <a:pt x="83" y="1344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54"/>
            <p:cNvSpPr/>
            <p:nvPr/>
          </p:nvSpPr>
          <p:spPr>
            <a:xfrm>
              <a:off x="1457544" y="2389646"/>
              <a:ext cx="5684" cy="54570"/>
            </a:xfrm>
            <a:custGeom>
              <a:avLst/>
              <a:gdLst/>
              <a:ahLst/>
              <a:cxnLst/>
              <a:rect l="l" t="t" r="r" b="b"/>
              <a:pathLst>
                <a:path w="140" h="1344" extrusionOk="0">
                  <a:moveTo>
                    <a:pt x="1" y="1"/>
                  </a:moveTo>
                  <a:lnTo>
                    <a:pt x="83" y="1344"/>
                  </a:lnTo>
                  <a:lnTo>
                    <a:pt x="140" y="134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54"/>
            <p:cNvSpPr/>
            <p:nvPr/>
          </p:nvSpPr>
          <p:spPr>
            <a:xfrm>
              <a:off x="1472242" y="2389646"/>
              <a:ext cx="7796" cy="54570"/>
            </a:xfrm>
            <a:custGeom>
              <a:avLst/>
              <a:gdLst/>
              <a:ahLst/>
              <a:cxnLst/>
              <a:rect l="l" t="t" r="r" b="b"/>
              <a:pathLst>
                <a:path w="192" h="1344" extrusionOk="0">
                  <a:moveTo>
                    <a:pt x="0" y="1"/>
                  </a:moveTo>
                  <a:lnTo>
                    <a:pt x="134" y="1344"/>
                  </a:lnTo>
                  <a:lnTo>
                    <a:pt x="191" y="1344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54"/>
            <p:cNvSpPr/>
            <p:nvPr/>
          </p:nvSpPr>
          <p:spPr>
            <a:xfrm>
              <a:off x="1486697" y="2389646"/>
              <a:ext cx="10110" cy="54570"/>
            </a:xfrm>
            <a:custGeom>
              <a:avLst/>
              <a:gdLst/>
              <a:ahLst/>
              <a:cxnLst/>
              <a:rect l="l" t="t" r="r" b="b"/>
              <a:pathLst>
                <a:path w="249" h="1344" extrusionOk="0">
                  <a:moveTo>
                    <a:pt x="0" y="1"/>
                  </a:moveTo>
                  <a:lnTo>
                    <a:pt x="191" y="1344"/>
                  </a:lnTo>
                  <a:lnTo>
                    <a:pt x="248" y="1344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54"/>
            <p:cNvSpPr/>
            <p:nvPr/>
          </p:nvSpPr>
          <p:spPr>
            <a:xfrm>
              <a:off x="1501151" y="2389646"/>
              <a:ext cx="12424" cy="54570"/>
            </a:xfrm>
            <a:custGeom>
              <a:avLst/>
              <a:gdLst/>
              <a:ahLst/>
              <a:cxnLst/>
              <a:rect l="l" t="t" r="r" b="b"/>
              <a:pathLst>
                <a:path w="306" h="1344" extrusionOk="0">
                  <a:moveTo>
                    <a:pt x="1" y="1"/>
                  </a:moveTo>
                  <a:lnTo>
                    <a:pt x="248" y="1344"/>
                  </a:lnTo>
                  <a:lnTo>
                    <a:pt x="305" y="134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7" name="Google Shape;5857;p54"/>
          <p:cNvGrpSpPr/>
          <p:nvPr/>
        </p:nvGrpSpPr>
        <p:grpSpPr>
          <a:xfrm>
            <a:off x="1797834" y="3479498"/>
            <a:ext cx="534248" cy="368833"/>
            <a:chOff x="1797834" y="3479498"/>
            <a:chExt cx="534248" cy="368833"/>
          </a:xfrm>
        </p:grpSpPr>
        <p:sp>
          <p:nvSpPr>
            <p:cNvPr id="5858" name="Google Shape;5858;p54"/>
            <p:cNvSpPr/>
            <p:nvPr/>
          </p:nvSpPr>
          <p:spPr>
            <a:xfrm>
              <a:off x="2151522" y="3661682"/>
              <a:ext cx="162126" cy="186650"/>
            </a:xfrm>
            <a:custGeom>
              <a:avLst/>
              <a:gdLst/>
              <a:ahLst/>
              <a:cxnLst/>
              <a:rect l="l" t="t" r="r" b="b"/>
              <a:pathLst>
                <a:path w="3993" h="4597" extrusionOk="0">
                  <a:moveTo>
                    <a:pt x="1" y="0"/>
                  </a:moveTo>
                  <a:lnTo>
                    <a:pt x="1" y="4596"/>
                  </a:lnTo>
                  <a:lnTo>
                    <a:pt x="3992" y="459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54"/>
            <p:cNvSpPr/>
            <p:nvPr/>
          </p:nvSpPr>
          <p:spPr>
            <a:xfrm>
              <a:off x="2151522" y="3661682"/>
              <a:ext cx="162126" cy="13683"/>
            </a:xfrm>
            <a:custGeom>
              <a:avLst/>
              <a:gdLst/>
              <a:ahLst/>
              <a:cxnLst/>
              <a:rect l="l" t="t" r="r" b="b"/>
              <a:pathLst>
                <a:path w="3993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656" y="33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54"/>
            <p:cNvSpPr/>
            <p:nvPr/>
          </p:nvSpPr>
          <p:spPr>
            <a:xfrm>
              <a:off x="2151522" y="3762335"/>
              <a:ext cx="162126" cy="85996"/>
            </a:xfrm>
            <a:custGeom>
              <a:avLst/>
              <a:gdLst/>
              <a:ahLst/>
              <a:cxnLst/>
              <a:rect l="l" t="t" r="r" b="b"/>
              <a:pathLst>
                <a:path w="3993" h="2118" extrusionOk="0">
                  <a:moveTo>
                    <a:pt x="1" y="0"/>
                  </a:moveTo>
                  <a:lnTo>
                    <a:pt x="1" y="2117"/>
                  </a:lnTo>
                  <a:lnTo>
                    <a:pt x="3992" y="2117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54"/>
            <p:cNvSpPr/>
            <p:nvPr/>
          </p:nvSpPr>
          <p:spPr>
            <a:xfrm>
              <a:off x="2151522" y="3762335"/>
              <a:ext cx="162126" cy="13439"/>
            </a:xfrm>
            <a:custGeom>
              <a:avLst/>
              <a:gdLst/>
              <a:ahLst/>
              <a:cxnLst/>
              <a:rect l="l" t="t" r="r" b="b"/>
              <a:pathLst>
                <a:path w="3993" h="331" extrusionOk="0">
                  <a:moveTo>
                    <a:pt x="1" y="0"/>
                  </a:moveTo>
                  <a:lnTo>
                    <a:pt x="1" y="331"/>
                  </a:lnTo>
                  <a:lnTo>
                    <a:pt x="3656" y="331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54"/>
            <p:cNvSpPr/>
            <p:nvPr/>
          </p:nvSpPr>
          <p:spPr>
            <a:xfrm>
              <a:off x="2147137" y="3756854"/>
              <a:ext cx="170693" cy="9054"/>
            </a:xfrm>
            <a:custGeom>
              <a:avLst/>
              <a:gdLst/>
              <a:ahLst/>
              <a:cxnLst/>
              <a:rect l="l" t="t" r="r" b="b"/>
              <a:pathLst>
                <a:path w="4204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3" y="223"/>
                  </a:lnTo>
                  <a:lnTo>
                    <a:pt x="420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54"/>
            <p:cNvSpPr/>
            <p:nvPr/>
          </p:nvSpPr>
          <p:spPr>
            <a:xfrm>
              <a:off x="2262002" y="3827502"/>
              <a:ext cx="70080" cy="20829"/>
            </a:xfrm>
            <a:custGeom>
              <a:avLst/>
              <a:gdLst/>
              <a:ahLst/>
              <a:cxnLst/>
              <a:rect l="l" t="t" r="r" b="b"/>
              <a:pathLst>
                <a:path w="1726" h="513" extrusionOk="0">
                  <a:moveTo>
                    <a:pt x="1" y="1"/>
                  </a:moveTo>
                  <a:lnTo>
                    <a:pt x="1" y="512"/>
                  </a:lnTo>
                  <a:lnTo>
                    <a:pt x="1726" y="512"/>
                  </a:lnTo>
                  <a:lnTo>
                    <a:pt x="172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54"/>
            <p:cNvSpPr/>
            <p:nvPr/>
          </p:nvSpPr>
          <p:spPr>
            <a:xfrm>
              <a:off x="2137271" y="3827502"/>
              <a:ext cx="70283" cy="20829"/>
            </a:xfrm>
            <a:custGeom>
              <a:avLst/>
              <a:gdLst/>
              <a:ahLst/>
              <a:cxnLst/>
              <a:rect l="l" t="t" r="r" b="b"/>
              <a:pathLst>
                <a:path w="1731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30" y="512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54"/>
            <p:cNvSpPr/>
            <p:nvPr/>
          </p:nvSpPr>
          <p:spPr>
            <a:xfrm>
              <a:off x="2147137" y="3655794"/>
              <a:ext cx="170693" cy="9054"/>
            </a:xfrm>
            <a:custGeom>
              <a:avLst/>
              <a:gdLst/>
              <a:ahLst/>
              <a:cxnLst/>
              <a:rect l="l" t="t" r="r" b="b"/>
              <a:pathLst>
                <a:path w="4204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3" y="223"/>
                  </a:lnTo>
                  <a:lnTo>
                    <a:pt x="420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54"/>
            <p:cNvSpPr/>
            <p:nvPr/>
          </p:nvSpPr>
          <p:spPr>
            <a:xfrm>
              <a:off x="2167235" y="3580558"/>
              <a:ext cx="130253" cy="10069"/>
            </a:xfrm>
            <a:custGeom>
              <a:avLst/>
              <a:gdLst/>
              <a:ahLst/>
              <a:cxnLst/>
              <a:rect l="l" t="t" r="r" b="b"/>
              <a:pathLst>
                <a:path w="3208" h="248" extrusionOk="0">
                  <a:moveTo>
                    <a:pt x="1" y="0"/>
                  </a:moveTo>
                  <a:lnTo>
                    <a:pt x="1" y="248"/>
                  </a:lnTo>
                  <a:lnTo>
                    <a:pt x="3208" y="248"/>
                  </a:lnTo>
                  <a:lnTo>
                    <a:pt x="320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54"/>
            <p:cNvSpPr/>
            <p:nvPr/>
          </p:nvSpPr>
          <p:spPr>
            <a:xfrm>
              <a:off x="2167235" y="3585349"/>
              <a:ext cx="130253" cy="5278"/>
            </a:xfrm>
            <a:custGeom>
              <a:avLst/>
              <a:gdLst/>
              <a:ahLst/>
              <a:cxnLst/>
              <a:rect l="l" t="t" r="r" b="b"/>
              <a:pathLst>
                <a:path w="3208" h="130" extrusionOk="0">
                  <a:moveTo>
                    <a:pt x="1" y="1"/>
                  </a:moveTo>
                  <a:lnTo>
                    <a:pt x="1" y="130"/>
                  </a:lnTo>
                  <a:lnTo>
                    <a:pt x="3208" y="130"/>
                  </a:lnTo>
                  <a:lnTo>
                    <a:pt x="320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54"/>
            <p:cNvSpPr/>
            <p:nvPr/>
          </p:nvSpPr>
          <p:spPr>
            <a:xfrm>
              <a:off x="2147137" y="3590587"/>
              <a:ext cx="170896" cy="65248"/>
            </a:xfrm>
            <a:custGeom>
              <a:avLst/>
              <a:gdLst/>
              <a:ahLst/>
              <a:cxnLst/>
              <a:rect l="l" t="t" r="r" b="b"/>
              <a:pathLst>
                <a:path w="4209" h="1607" extrusionOk="0">
                  <a:moveTo>
                    <a:pt x="501" y="1"/>
                  </a:moveTo>
                  <a:lnTo>
                    <a:pt x="0" y="1607"/>
                  </a:lnTo>
                  <a:lnTo>
                    <a:pt x="4209" y="1607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54"/>
            <p:cNvSpPr/>
            <p:nvPr/>
          </p:nvSpPr>
          <p:spPr>
            <a:xfrm>
              <a:off x="2285064" y="3590587"/>
              <a:ext cx="18921" cy="65248"/>
            </a:xfrm>
            <a:custGeom>
              <a:avLst/>
              <a:gdLst/>
              <a:ahLst/>
              <a:cxnLst/>
              <a:rect l="l" t="t" r="r" b="b"/>
              <a:pathLst>
                <a:path w="466" h="1607" extrusionOk="0">
                  <a:moveTo>
                    <a:pt x="1" y="1"/>
                  </a:moveTo>
                  <a:lnTo>
                    <a:pt x="414" y="1607"/>
                  </a:lnTo>
                  <a:lnTo>
                    <a:pt x="466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54"/>
            <p:cNvSpPr/>
            <p:nvPr/>
          </p:nvSpPr>
          <p:spPr>
            <a:xfrm>
              <a:off x="2272924" y="3590587"/>
              <a:ext cx="15145" cy="65248"/>
            </a:xfrm>
            <a:custGeom>
              <a:avLst/>
              <a:gdLst/>
              <a:ahLst/>
              <a:cxnLst/>
              <a:rect l="l" t="t" r="r" b="b"/>
              <a:pathLst>
                <a:path w="373" h="1607" extrusionOk="0">
                  <a:moveTo>
                    <a:pt x="0" y="1"/>
                  </a:moveTo>
                  <a:lnTo>
                    <a:pt x="321" y="1607"/>
                  </a:lnTo>
                  <a:lnTo>
                    <a:pt x="372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54"/>
            <p:cNvSpPr/>
            <p:nvPr/>
          </p:nvSpPr>
          <p:spPr>
            <a:xfrm>
              <a:off x="2260743" y="3590587"/>
              <a:ext cx="11369" cy="65248"/>
            </a:xfrm>
            <a:custGeom>
              <a:avLst/>
              <a:gdLst/>
              <a:ahLst/>
              <a:cxnLst/>
              <a:rect l="l" t="t" r="r" b="b"/>
              <a:pathLst>
                <a:path w="280" h="1607" extrusionOk="0">
                  <a:moveTo>
                    <a:pt x="1" y="1"/>
                  </a:moveTo>
                  <a:lnTo>
                    <a:pt x="228" y="1607"/>
                  </a:lnTo>
                  <a:lnTo>
                    <a:pt x="280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54"/>
            <p:cNvSpPr/>
            <p:nvPr/>
          </p:nvSpPr>
          <p:spPr>
            <a:xfrm>
              <a:off x="2248603" y="3590587"/>
              <a:ext cx="7593" cy="65248"/>
            </a:xfrm>
            <a:custGeom>
              <a:avLst/>
              <a:gdLst/>
              <a:ahLst/>
              <a:cxnLst/>
              <a:rect l="l" t="t" r="r" b="b"/>
              <a:pathLst>
                <a:path w="187" h="1607" extrusionOk="0">
                  <a:moveTo>
                    <a:pt x="0" y="1"/>
                  </a:moveTo>
                  <a:lnTo>
                    <a:pt x="135" y="1607"/>
                  </a:lnTo>
                  <a:lnTo>
                    <a:pt x="186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54"/>
            <p:cNvSpPr/>
            <p:nvPr/>
          </p:nvSpPr>
          <p:spPr>
            <a:xfrm>
              <a:off x="2236422" y="3590587"/>
              <a:ext cx="3817" cy="65248"/>
            </a:xfrm>
            <a:custGeom>
              <a:avLst/>
              <a:gdLst/>
              <a:ahLst/>
              <a:cxnLst/>
              <a:rect l="l" t="t" r="r" b="b"/>
              <a:pathLst>
                <a:path w="94" h="1607" extrusionOk="0">
                  <a:moveTo>
                    <a:pt x="1" y="1"/>
                  </a:moveTo>
                  <a:lnTo>
                    <a:pt x="42" y="1607"/>
                  </a:lnTo>
                  <a:lnTo>
                    <a:pt x="94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54"/>
            <p:cNvSpPr/>
            <p:nvPr/>
          </p:nvSpPr>
          <p:spPr>
            <a:xfrm>
              <a:off x="2222171" y="3590587"/>
              <a:ext cx="3817" cy="65248"/>
            </a:xfrm>
            <a:custGeom>
              <a:avLst/>
              <a:gdLst/>
              <a:ahLst/>
              <a:cxnLst/>
              <a:rect l="l" t="t" r="r" b="b"/>
              <a:pathLst>
                <a:path w="94" h="1607" extrusionOk="0">
                  <a:moveTo>
                    <a:pt x="52" y="1"/>
                  </a:moveTo>
                  <a:lnTo>
                    <a:pt x="1" y="1607"/>
                  </a:lnTo>
                  <a:lnTo>
                    <a:pt x="52" y="160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54"/>
            <p:cNvSpPr/>
            <p:nvPr/>
          </p:nvSpPr>
          <p:spPr>
            <a:xfrm>
              <a:off x="2206254" y="3590587"/>
              <a:ext cx="7593" cy="65248"/>
            </a:xfrm>
            <a:custGeom>
              <a:avLst/>
              <a:gdLst/>
              <a:ahLst/>
              <a:cxnLst/>
              <a:rect l="l" t="t" r="r" b="b"/>
              <a:pathLst>
                <a:path w="187" h="1607" extrusionOk="0">
                  <a:moveTo>
                    <a:pt x="145" y="1"/>
                  </a:moveTo>
                  <a:lnTo>
                    <a:pt x="0" y="1607"/>
                  </a:lnTo>
                  <a:lnTo>
                    <a:pt x="52" y="1607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54"/>
            <p:cNvSpPr/>
            <p:nvPr/>
          </p:nvSpPr>
          <p:spPr>
            <a:xfrm>
              <a:off x="2190298" y="3590587"/>
              <a:ext cx="11369" cy="65248"/>
            </a:xfrm>
            <a:custGeom>
              <a:avLst/>
              <a:gdLst/>
              <a:ahLst/>
              <a:cxnLst/>
              <a:rect l="l" t="t" r="r" b="b"/>
              <a:pathLst>
                <a:path w="280" h="1607" extrusionOk="0">
                  <a:moveTo>
                    <a:pt x="238" y="1"/>
                  </a:moveTo>
                  <a:lnTo>
                    <a:pt x="1" y="1607"/>
                  </a:lnTo>
                  <a:lnTo>
                    <a:pt x="52" y="1607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54"/>
            <p:cNvSpPr/>
            <p:nvPr/>
          </p:nvSpPr>
          <p:spPr>
            <a:xfrm>
              <a:off x="2174381" y="3590587"/>
              <a:ext cx="15145" cy="65248"/>
            </a:xfrm>
            <a:custGeom>
              <a:avLst/>
              <a:gdLst/>
              <a:ahLst/>
              <a:cxnLst/>
              <a:rect l="l" t="t" r="r" b="b"/>
              <a:pathLst>
                <a:path w="373" h="1607" extrusionOk="0">
                  <a:moveTo>
                    <a:pt x="331" y="1"/>
                  </a:moveTo>
                  <a:lnTo>
                    <a:pt x="0" y="1607"/>
                  </a:lnTo>
                  <a:lnTo>
                    <a:pt x="52" y="1607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54"/>
            <p:cNvSpPr/>
            <p:nvPr/>
          </p:nvSpPr>
          <p:spPr>
            <a:xfrm>
              <a:off x="2158425" y="3590587"/>
              <a:ext cx="18921" cy="65248"/>
            </a:xfrm>
            <a:custGeom>
              <a:avLst/>
              <a:gdLst/>
              <a:ahLst/>
              <a:cxnLst/>
              <a:rect l="l" t="t" r="r" b="b"/>
              <a:pathLst>
                <a:path w="466" h="1607" extrusionOk="0">
                  <a:moveTo>
                    <a:pt x="424" y="1"/>
                  </a:moveTo>
                  <a:lnTo>
                    <a:pt x="1" y="1607"/>
                  </a:lnTo>
                  <a:lnTo>
                    <a:pt x="53" y="1607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54"/>
            <p:cNvSpPr/>
            <p:nvPr/>
          </p:nvSpPr>
          <p:spPr>
            <a:xfrm>
              <a:off x="2263463" y="3680115"/>
              <a:ext cx="29843" cy="61919"/>
            </a:xfrm>
            <a:custGeom>
              <a:avLst/>
              <a:gdLst/>
              <a:ahLst/>
              <a:cxnLst/>
              <a:rect l="l" t="t" r="r" b="b"/>
              <a:pathLst>
                <a:path w="735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54"/>
            <p:cNvSpPr/>
            <p:nvPr/>
          </p:nvSpPr>
          <p:spPr>
            <a:xfrm>
              <a:off x="2261799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606"/>
                  </a:lnTo>
                  <a:lnTo>
                    <a:pt x="817" y="1606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54"/>
            <p:cNvSpPr/>
            <p:nvPr/>
          </p:nvSpPr>
          <p:spPr>
            <a:xfrm>
              <a:off x="2278364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1"/>
                  </a:moveTo>
                  <a:lnTo>
                    <a:pt x="1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54"/>
            <p:cNvSpPr/>
            <p:nvPr/>
          </p:nvSpPr>
          <p:spPr>
            <a:xfrm>
              <a:off x="2276700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54"/>
            <p:cNvSpPr/>
            <p:nvPr/>
          </p:nvSpPr>
          <p:spPr>
            <a:xfrm>
              <a:off x="2278364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1"/>
                  </a:moveTo>
                  <a:lnTo>
                    <a:pt x="1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54"/>
            <p:cNvSpPr/>
            <p:nvPr/>
          </p:nvSpPr>
          <p:spPr>
            <a:xfrm>
              <a:off x="2276700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54"/>
            <p:cNvSpPr/>
            <p:nvPr/>
          </p:nvSpPr>
          <p:spPr>
            <a:xfrm>
              <a:off x="2262651" y="3710729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54"/>
            <p:cNvSpPr/>
            <p:nvPr/>
          </p:nvSpPr>
          <p:spPr>
            <a:xfrm>
              <a:off x="2262651" y="3709065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0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54"/>
            <p:cNvSpPr/>
            <p:nvPr/>
          </p:nvSpPr>
          <p:spPr>
            <a:xfrm>
              <a:off x="2218394" y="3680115"/>
              <a:ext cx="29843" cy="61919"/>
            </a:xfrm>
            <a:custGeom>
              <a:avLst/>
              <a:gdLst/>
              <a:ahLst/>
              <a:cxnLst/>
              <a:rect l="l" t="t" r="r" b="b"/>
              <a:pathLst>
                <a:path w="735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54"/>
            <p:cNvSpPr/>
            <p:nvPr/>
          </p:nvSpPr>
          <p:spPr>
            <a:xfrm>
              <a:off x="2216730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54"/>
            <p:cNvSpPr/>
            <p:nvPr/>
          </p:nvSpPr>
          <p:spPr>
            <a:xfrm>
              <a:off x="2233296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54"/>
            <p:cNvSpPr/>
            <p:nvPr/>
          </p:nvSpPr>
          <p:spPr>
            <a:xfrm>
              <a:off x="2231631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54"/>
            <p:cNvSpPr/>
            <p:nvPr/>
          </p:nvSpPr>
          <p:spPr>
            <a:xfrm>
              <a:off x="2217785" y="3710729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0" y="1"/>
                  </a:moveTo>
                  <a:lnTo>
                    <a:pt x="77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54"/>
            <p:cNvSpPr/>
            <p:nvPr/>
          </p:nvSpPr>
          <p:spPr>
            <a:xfrm>
              <a:off x="2217785" y="3709065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0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54"/>
            <p:cNvSpPr/>
            <p:nvPr/>
          </p:nvSpPr>
          <p:spPr>
            <a:xfrm>
              <a:off x="2173529" y="3680115"/>
              <a:ext cx="29802" cy="61919"/>
            </a:xfrm>
            <a:custGeom>
              <a:avLst/>
              <a:gdLst/>
              <a:ahLst/>
              <a:cxnLst/>
              <a:rect l="l" t="t" r="r" b="b"/>
              <a:pathLst>
                <a:path w="734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54"/>
            <p:cNvSpPr/>
            <p:nvPr/>
          </p:nvSpPr>
          <p:spPr>
            <a:xfrm>
              <a:off x="2171864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54"/>
            <p:cNvSpPr/>
            <p:nvPr/>
          </p:nvSpPr>
          <p:spPr>
            <a:xfrm>
              <a:off x="2188430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54"/>
            <p:cNvSpPr/>
            <p:nvPr/>
          </p:nvSpPr>
          <p:spPr>
            <a:xfrm>
              <a:off x="2186765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54"/>
            <p:cNvSpPr/>
            <p:nvPr/>
          </p:nvSpPr>
          <p:spPr>
            <a:xfrm>
              <a:off x="2188430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54"/>
            <p:cNvSpPr/>
            <p:nvPr/>
          </p:nvSpPr>
          <p:spPr>
            <a:xfrm>
              <a:off x="2186765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54"/>
            <p:cNvSpPr/>
            <p:nvPr/>
          </p:nvSpPr>
          <p:spPr>
            <a:xfrm>
              <a:off x="2172717" y="3710729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0" y="1"/>
                  </a:moveTo>
                  <a:lnTo>
                    <a:pt x="769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54"/>
            <p:cNvSpPr/>
            <p:nvPr/>
          </p:nvSpPr>
          <p:spPr>
            <a:xfrm>
              <a:off x="2172717" y="3709065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0"/>
                  </a:moveTo>
                  <a:lnTo>
                    <a:pt x="0" y="83"/>
                  </a:lnTo>
                  <a:lnTo>
                    <a:pt x="769" y="83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54"/>
            <p:cNvSpPr/>
            <p:nvPr/>
          </p:nvSpPr>
          <p:spPr>
            <a:xfrm>
              <a:off x="2263463" y="3776384"/>
              <a:ext cx="29843" cy="42389"/>
            </a:xfrm>
            <a:custGeom>
              <a:avLst/>
              <a:gdLst/>
              <a:ahLst/>
              <a:cxnLst/>
              <a:rect l="l" t="t" r="r" b="b"/>
              <a:pathLst>
                <a:path w="735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54"/>
            <p:cNvSpPr/>
            <p:nvPr/>
          </p:nvSpPr>
          <p:spPr>
            <a:xfrm>
              <a:off x="2261799" y="3774678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83"/>
                  </a:moveTo>
                  <a:lnTo>
                    <a:pt x="734" y="1044"/>
                  </a:lnTo>
                  <a:lnTo>
                    <a:pt x="83" y="1044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126"/>
                  </a:lnTo>
                  <a:lnTo>
                    <a:pt x="817" y="1126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54"/>
            <p:cNvSpPr/>
            <p:nvPr/>
          </p:nvSpPr>
          <p:spPr>
            <a:xfrm>
              <a:off x="2278364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54"/>
            <p:cNvSpPr/>
            <p:nvPr/>
          </p:nvSpPr>
          <p:spPr>
            <a:xfrm>
              <a:off x="2276700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54"/>
            <p:cNvSpPr/>
            <p:nvPr/>
          </p:nvSpPr>
          <p:spPr>
            <a:xfrm>
              <a:off x="2278364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54"/>
            <p:cNvSpPr/>
            <p:nvPr/>
          </p:nvSpPr>
          <p:spPr>
            <a:xfrm>
              <a:off x="2276700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54"/>
            <p:cNvSpPr/>
            <p:nvPr/>
          </p:nvSpPr>
          <p:spPr>
            <a:xfrm>
              <a:off x="2262651" y="3797335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54"/>
            <p:cNvSpPr/>
            <p:nvPr/>
          </p:nvSpPr>
          <p:spPr>
            <a:xfrm>
              <a:off x="2262651" y="3795670"/>
              <a:ext cx="31264" cy="3370"/>
            </a:xfrm>
            <a:custGeom>
              <a:avLst/>
              <a:gdLst/>
              <a:ahLst/>
              <a:cxnLst/>
              <a:rect l="l" t="t" r="r" b="b"/>
              <a:pathLst>
                <a:path w="770" h="83" extrusionOk="0">
                  <a:moveTo>
                    <a:pt x="0" y="0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54"/>
            <p:cNvSpPr/>
            <p:nvPr/>
          </p:nvSpPr>
          <p:spPr>
            <a:xfrm>
              <a:off x="2173529" y="3776384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54"/>
            <p:cNvSpPr/>
            <p:nvPr/>
          </p:nvSpPr>
          <p:spPr>
            <a:xfrm>
              <a:off x="2171864" y="3774678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83"/>
                  </a:moveTo>
                  <a:lnTo>
                    <a:pt x="734" y="1044"/>
                  </a:lnTo>
                  <a:lnTo>
                    <a:pt x="83" y="1044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6"/>
                  </a:lnTo>
                  <a:lnTo>
                    <a:pt x="816" y="112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54"/>
            <p:cNvSpPr/>
            <p:nvPr/>
          </p:nvSpPr>
          <p:spPr>
            <a:xfrm>
              <a:off x="2188430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54"/>
            <p:cNvSpPr/>
            <p:nvPr/>
          </p:nvSpPr>
          <p:spPr>
            <a:xfrm>
              <a:off x="2186765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54"/>
            <p:cNvSpPr/>
            <p:nvPr/>
          </p:nvSpPr>
          <p:spPr>
            <a:xfrm>
              <a:off x="2188430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54"/>
            <p:cNvSpPr/>
            <p:nvPr/>
          </p:nvSpPr>
          <p:spPr>
            <a:xfrm>
              <a:off x="2186765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54"/>
            <p:cNvSpPr/>
            <p:nvPr/>
          </p:nvSpPr>
          <p:spPr>
            <a:xfrm>
              <a:off x="2172717" y="3797335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0" y="0"/>
                  </a:moveTo>
                  <a:lnTo>
                    <a:pt x="76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54"/>
            <p:cNvSpPr/>
            <p:nvPr/>
          </p:nvSpPr>
          <p:spPr>
            <a:xfrm>
              <a:off x="2172717" y="3795670"/>
              <a:ext cx="31264" cy="3370"/>
            </a:xfrm>
            <a:custGeom>
              <a:avLst/>
              <a:gdLst/>
              <a:ahLst/>
              <a:cxnLst/>
              <a:rect l="l" t="t" r="r" b="b"/>
              <a:pathLst>
                <a:path w="770" h="83" extrusionOk="0">
                  <a:moveTo>
                    <a:pt x="0" y="0"/>
                  </a:moveTo>
                  <a:lnTo>
                    <a:pt x="0" y="83"/>
                  </a:lnTo>
                  <a:lnTo>
                    <a:pt x="769" y="83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54"/>
            <p:cNvSpPr/>
            <p:nvPr/>
          </p:nvSpPr>
          <p:spPr>
            <a:xfrm>
              <a:off x="2213157" y="3773217"/>
              <a:ext cx="38613" cy="75115"/>
            </a:xfrm>
            <a:custGeom>
              <a:avLst/>
              <a:gdLst/>
              <a:ahLst/>
              <a:cxnLst/>
              <a:rect l="l" t="t" r="r" b="b"/>
              <a:pathLst>
                <a:path w="951" h="1850" extrusionOk="0">
                  <a:moveTo>
                    <a:pt x="1" y="1"/>
                  </a:moveTo>
                  <a:lnTo>
                    <a:pt x="1" y="1849"/>
                  </a:lnTo>
                  <a:lnTo>
                    <a:pt x="951" y="1849"/>
                  </a:lnTo>
                  <a:lnTo>
                    <a:pt x="95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54"/>
            <p:cNvSpPr/>
            <p:nvPr/>
          </p:nvSpPr>
          <p:spPr>
            <a:xfrm>
              <a:off x="1813141" y="3661682"/>
              <a:ext cx="162085" cy="186650"/>
            </a:xfrm>
            <a:custGeom>
              <a:avLst/>
              <a:gdLst/>
              <a:ahLst/>
              <a:cxnLst/>
              <a:rect l="l" t="t" r="r" b="b"/>
              <a:pathLst>
                <a:path w="3992" h="4597" extrusionOk="0">
                  <a:moveTo>
                    <a:pt x="0" y="0"/>
                  </a:moveTo>
                  <a:lnTo>
                    <a:pt x="0" y="4596"/>
                  </a:lnTo>
                  <a:lnTo>
                    <a:pt x="3992" y="459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54"/>
            <p:cNvSpPr/>
            <p:nvPr/>
          </p:nvSpPr>
          <p:spPr>
            <a:xfrm>
              <a:off x="1813141" y="3661682"/>
              <a:ext cx="162085" cy="13683"/>
            </a:xfrm>
            <a:custGeom>
              <a:avLst/>
              <a:gdLst/>
              <a:ahLst/>
              <a:cxnLst/>
              <a:rect l="l" t="t" r="r" b="b"/>
              <a:pathLst>
                <a:path w="3992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661" y="33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54"/>
            <p:cNvSpPr/>
            <p:nvPr/>
          </p:nvSpPr>
          <p:spPr>
            <a:xfrm>
              <a:off x="1813141" y="3762335"/>
              <a:ext cx="162085" cy="85996"/>
            </a:xfrm>
            <a:custGeom>
              <a:avLst/>
              <a:gdLst/>
              <a:ahLst/>
              <a:cxnLst/>
              <a:rect l="l" t="t" r="r" b="b"/>
              <a:pathLst>
                <a:path w="3992" h="2118" extrusionOk="0">
                  <a:moveTo>
                    <a:pt x="0" y="0"/>
                  </a:moveTo>
                  <a:lnTo>
                    <a:pt x="0" y="2117"/>
                  </a:lnTo>
                  <a:lnTo>
                    <a:pt x="3992" y="2117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54"/>
            <p:cNvSpPr/>
            <p:nvPr/>
          </p:nvSpPr>
          <p:spPr>
            <a:xfrm>
              <a:off x="1813141" y="3762335"/>
              <a:ext cx="162085" cy="13439"/>
            </a:xfrm>
            <a:custGeom>
              <a:avLst/>
              <a:gdLst/>
              <a:ahLst/>
              <a:cxnLst/>
              <a:rect l="l" t="t" r="r" b="b"/>
              <a:pathLst>
                <a:path w="3992" h="331" extrusionOk="0">
                  <a:moveTo>
                    <a:pt x="0" y="0"/>
                  </a:moveTo>
                  <a:lnTo>
                    <a:pt x="0" y="331"/>
                  </a:lnTo>
                  <a:lnTo>
                    <a:pt x="3661" y="331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54"/>
            <p:cNvSpPr/>
            <p:nvPr/>
          </p:nvSpPr>
          <p:spPr>
            <a:xfrm>
              <a:off x="1808715" y="3756854"/>
              <a:ext cx="170937" cy="9054"/>
            </a:xfrm>
            <a:custGeom>
              <a:avLst/>
              <a:gdLst/>
              <a:ahLst/>
              <a:cxnLst/>
              <a:rect l="l" t="t" r="r" b="b"/>
              <a:pathLst>
                <a:path w="4210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209" y="223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54"/>
            <p:cNvSpPr/>
            <p:nvPr/>
          </p:nvSpPr>
          <p:spPr>
            <a:xfrm>
              <a:off x="1797834" y="3827502"/>
              <a:ext cx="70080" cy="20829"/>
            </a:xfrm>
            <a:custGeom>
              <a:avLst/>
              <a:gdLst/>
              <a:ahLst/>
              <a:cxnLst/>
              <a:rect l="l" t="t" r="r" b="b"/>
              <a:pathLst>
                <a:path w="1726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25" y="512"/>
                  </a:lnTo>
                  <a:lnTo>
                    <a:pt x="17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54"/>
            <p:cNvSpPr/>
            <p:nvPr/>
          </p:nvSpPr>
          <p:spPr>
            <a:xfrm>
              <a:off x="1828854" y="3580558"/>
              <a:ext cx="130456" cy="10069"/>
            </a:xfrm>
            <a:custGeom>
              <a:avLst/>
              <a:gdLst/>
              <a:ahLst/>
              <a:cxnLst/>
              <a:rect l="l" t="t" r="r" b="b"/>
              <a:pathLst>
                <a:path w="3213" h="248" extrusionOk="0">
                  <a:moveTo>
                    <a:pt x="1" y="0"/>
                  </a:moveTo>
                  <a:lnTo>
                    <a:pt x="1" y="248"/>
                  </a:lnTo>
                  <a:lnTo>
                    <a:pt x="3212" y="248"/>
                  </a:lnTo>
                  <a:lnTo>
                    <a:pt x="321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54"/>
            <p:cNvSpPr/>
            <p:nvPr/>
          </p:nvSpPr>
          <p:spPr>
            <a:xfrm>
              <a:off x="1828854" y="3585349"/>
              <a:ext cx="130456" cy="5278"/>
            </a:xfrm>
            <a:custGeom>
              <a:avLst/>
              <a:gdLst/>
              <a:ahLst/>
              <a:cxnLst/>
              <a:rect l="l" t="t" r="r" b="b"/>
              <a:pathLst>
                <a:path w="3213" h="130" extrusionOk="0">
                  <a:moveTo>
                    <a:pt x="1" y="1"/>
                  </a:moveTo>
                  <a:lnTo>
                    <a:pt x="1" y="130"/>
                  </a:lnTo>
                  <a:lnTo>
                    <a:pt x="3212" y="130"/>
                  </a:lnTo>
                  <a:lnTo>
                    <a:pt x="321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54"/>
            <p:cNvSpPr/>
            <p:nvPr/>
          </p:nvSpPr>
          <p:spPr>
            <a:xfrm>
              <a:off x="1808715" y="3590587"/>
              <a:ext cx="170937" cy="65248"/>
            </a:xfrm>
            <a:custGeom>
              <a:avLst/>
              <a:gdLst/>
              <a:ahLst/>
              <a:cxnLst/>
              <a:rect l="l" t="t" r="r" b="b"/>
              <a:pathLst>
                <a:path w="4210" h="1607" extrusionOk="0">
                  <a:moveTo>
                    <a:pt x="507" y="1"/>
                  </a:moveTo>
                  <a:lnTo>
                    <a:pt x="1" y="1607"/>
                  </a:lnTo>
                  <a:lnTo>
                    <a:pt x="4209" y="1607"/>
                  </a:lnTo>
                  <a:lnTo>
                    <a:pt x="370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54"/>
            <p:cNvSpPr/>
            <p:nvPr/>
          </p:nvSpPr>
          <p:spPr>
            <a:xfrm>
              <a:off x="1946886" y="3590587"/>
              <a:ext cx="18921" cy="65248"/>
            </a:xfrm>
            <a:custGeom>
              <a:avLst/>
              <a:gdLst/>
              <a:ahLst/>
              <a:cxnLst/>
              <a:rect l="l" t="t" r="r" b="b"/>
              <a:pathLst>
                <a:path w="466" h="1607" extrusionOk="0">
                  <a:moveTo>
                    <a:pt x="1" y="1"/>
                  </a:moveTo>
                  <a:lnTo>
                    <a:pt x="409" y="1607"/>
                  </a:lnTo>
                  <a:lnTo>
                    <a:pt x="465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54"/>
            <p:cNvSpPr/>
            <p:nvPr/>
          </p:nvSpPr>
          <p:spPr>
            <a:xfrm>
              <a:off x="1934745" y="3590587"/>
              <a:ext cx="15145" cy="65248"/>
            </a:xfrm>
            <a:custGeom>
              <a:avLst/>
              <a:gdLst/>
              <a:ahLst/>
              <a:cxnLst/>
              <a:rect l="l" t="t" r="r" b="b"/>
              <a:pathLst>
                <a:path w="373" h="1607" extrusionOk="0">
                  <a:moveTo>
                    <a:pt x="0" y="1"/>
                  </a:moveTo>
                  <a:lnTo>
                    <a:pt x="315" y="1607"/>
                  </a:lnTo>
                  <a:lnTo>
                    <a:pt x="372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54"/>
            <p:cNvSpPr/>
            <p:nvPr/>
          </p:nvSpPr>
          <p:spPr>
            <a:xfrm>
              <a:off x="1922565" y="3590587"/>
              <a:ext cx="11369" cy="65248"/>
            </a:xfrm>
            <a:custGeom>
              <a:avLst/>
              <a:gdLst/>
              <a:ahLst/>
              <a:cxnLst/>
              <a:rect l="l" t="t" r="r" b="b"/>
              <a:pathLst>
                <a:path w="280" h="1607" extrusionOk="0">
                  <a:moveTo>
                    <a:pt x="1" y="1"/>
                  </a:moveTo>
                  <a:lnTo>
                    <a:pt x="223" y="1607"/>
                  </a:lnTo>
                  <a:lnTo>
                    <a:pt x="280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54"/>
            <p:cNvSpPr/>
            <p:nvPr/>
          </p:nvSpPr>
          <p:spPr>
            <a:xfrm>
              <a:off x="1910425" y="3590587"/>
              <a:ext cx="7593" cy="65248"/>
            </a:xfrm>
            <a:custGeom>
              <a:avLst/>
              <a:gdLst/>
              <a:ahLst/>
              <a:cxnLst/>
              <a:rect l="l" t="t" r="r" b="b"/>
              <a:pathLst>
                <a:path w="187" h="1607" extrusionOk="0">
                  <a:moveTo>
                    <a:pt x="0" y="1"/>
                  </a:moveTo>
                  <a:lnTo>
                    <a:pt x="129" y="1607"/>
                  </a:lnTo>
                  <a:lnTo>
                    <a:pt x="186" y="160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54"/>
            <p:cNvSpPr/>
            <p:nvPr/>
          </p:nvSpPr>
          <p:spPr>
            <a:xfrm>
              <a:off x="1898244" y="3590587"/>
              <a:ext cx="3817" cy="65248"/>
            </a:xfrm>
            <a:custGeom>
              <a:avLst/>
              <a:gdLst/>
              <a:ahLst/>
              <a:cxnLst/>
              <a:rect l="l" t="t" r="r" b="b"/>
              <a:pathLst>
                <a:path w="94" h="1607" extrusionOk="0">
                  <a:moveTo>
                    <a:pt x="1" y="1"/>
                  </a:moveTo>
                  <a:lnTo>
                    <a:pt x="37" y="1607"/>
                  </a:lnTo>
                  <a:lnTo>
                    <a:pt x="94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54"/>
            <p:cNvSpPr/>
            <p:nvPr/>
          </p:nvSpPr>
          <p:spPr>
            <a:xfrm>
              <a:off x="1883789" y="3590587"/>
              <a:ext cx="3817" cy="65248"/>
            </a:xfrm>
            <a:custGeom>
              <a:avLst/>
              <a:gdLst/>
              <a:ahLst/>
              <a:cxnLst/>
              <a:rect l="l" t="t" r="r" b="b"/>
              <a:pathLst>
                <a:path w="94" h="1607" extrusionOk="0">
                  <a:moveTo>
                    <a:pt x="57" y="1"/>
                  </a:moveTo>
                  <a:lnTo>
                    <a:pt x="0" y="1607"/>
                  </a:lnTo>
                  <a:lnTo>
                    <a:pt x="57" y="1607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54"/>
            <p:cNvSpPr/>
            <p:nvPr/>
          </p:nvSpPr>
          <p:spPr>
            <a:xfrm>
              <a:off x="1867873" y="3590587"/>
              <a:ext cx="7552" cy="65248"/>
            </a:xfrm>
            <a:custGeom>
              <a:avLst/>
              <a:gdLst/>
              <a:ahLst/>
              <a:cxnLst/>
              <a:rect l="l" t="t" r="r" b="b"/>
              <a:pathLst>
                <a:path w="186" h="1607" extrusionOk="0">
                  <a:moveTo>
                    <a:pt x="145" y="1"/>
                  </a:moveTo>
                  <a:lnTo>
                    <a:pt x="0" y="1607"/>
                  </a:lnTo>
                  <a:lnTo>
                    <a:pt x="57" y="1607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54"/>
            <p:cNvSpPr/>
            <p:nvPr/>
          </p:nvSpPr>
          <p:spPr>
            <a:xfrm>
              <a:off x="1851916" y="3590587"/>
              <a:ext cx="11369" cy="65248"/>
            </a:xfrm>
            <a:custGeom>
              <a:avLst/>
              <a:gdLst/>
              <a:ahLst/>
              <a:cxnLst/>
              <a:rect l="l" t="t" r="r" b="b"/>
              <a:pathLst>
                <a:path w="280" h="1607" extrusionOk="0">
                  <a:moveTo>
                    <a:pt x="238" y="1"/>
                  </a:moveTo>
                  <a:lnTo>
                    <a:pt x="1" y="1607"/>
                  </a:lnTo>
                  <a:lnTo>
                    <a:pt x="57" y="1607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54"/>
            <p:cNvSpPr/>
            <p:nvPr/>
          </p:nvSpPr>
          <p:spPr>
            <a:xfrm>
              <a:off x="1836000" y="3590587"/>
              <a:ext cx="15104" cy="65248"/>
            </a:xfrm>
            <a:custGeom>
              <a:avLst/>
              <a:gdLst/>
              <a:ahLst/>
              <a:cxnLst/>
              <a:rect l="l" t="t" r="r" b="b"/>
              <a:pathLst>
                <a:path w="372" h="1607" extrusionOk="0">
                  <a:moveTo>
                    <a:pt x="331" y="1"/>
                  </a:moveTo>
                  <a:lnTo>
                    <a:pt x="0" y="1607"/>
                  </a:lnTo>
                  <a:lnTo>
                    <a:pt x="57" y="1607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54"/>
            <p:cNvSpPr/>
            <p:nvPr/>
          </p:nvSpPr>
          <p:spPr>
            <a:xfrm>
              <a:off x="1820246" y="3590587"/>
              <a:ext cx="18718" cy="65248"/>
            </a:xfrm>
            <a:custGeom>
              <a:avLst/>
              <a:gdLst/>
              <a:ahLst/>
              <a:cxnLst/>
              <a:rect l="l" t="t" r="r" b="b"/>
              <a:pathLst>
                <a:path w="461" h="1607" extrusionOk="0">
                  <a:moveTo>
                    <a:pt x="419" y="1"/>
                  </a:moveTo>
                  <a:lnTo>
                    <a:pt x="1" y="1607"/>
                  </a:lnTo>
                  <a:lnTo>
                    <a:pt x="52" y="1607"/>
                  </a:lnTo>
                  <a:lnTo>
                    <a:pt x="46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54"/>
            <p:cNvSpPr/>
            <p:nvPr/>
          </p:nvSpPr>
          <p:spPr>
            <a:xfrm>
              <a:off x="1808715" y="3655794"/>
              <a:ext cx="170937" cy="9054"/>
            </a:xfrm>
            <a:custGeom>
              <a:avLst/>
              <a:gdLst/>
              <a:ahLst/>
              <a:cxnLst/>
              <a:rect l="l" t="t" r="r" b="b"/>
              <a:pathLst>
                <a:path w="4210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209" y="223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54"/>
            <p:cNvSpPr/>
            <p:nvPr/>
          </p:nvSpPr>
          <p:spPr>
            <a:xfrm>
              <a:off x="1835147" y="3680115"/>
              <a:ext cx="29802" cy="61919"/>
            </a:xfrm>
            <a:custGeom>
              <a:avLst/>
              <a:gdLst/>
              <a:ahLst/>
              <a:cxnLst/>
              <a:rect l="l" t="t" r="r" b="b"/>
              <a:pathLst>
                <a:path w="734" h="1525" extrusionOk="0">
                  <a:moveTo>
                    <a:pt x="0" y="1"/>
                  </a:moveTo>
                  <a:lnTo>
                    <a:pt x="0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54"/>
            <p:cNvSpPr/>
            <p:nvPr/>
          </p:nvSpPr>
          <p:spPr>
            <a:xfrm>
              <a:off x="1833483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3" y="83"/>
                  </a:moveTo>
                  <a:lnTo>
                    <a:pt x="733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54"/>
            <p:cNvSpPr/>
            <p:nvPr/>
          </p:nvSpPr>
          <p:spPr>
            <a:xfrm>
              <a:off x="1850049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54"/>
            <p:cNvSpPr/>
            <p:nvPr/>
          </p:nvSpPr>
          <p:spPr>
            <a:xfrm>
              <a:off x="1848343" y="3679709"/>
              <a:ext cx="3411" cy="62081"/>
            </a:xfrm>
            <a:custGeom>
              <a:avLst/>
              <a:gdLst/>
              <a:ahLst/>
              <a:cxnLst/>
              <a:rect l="l" t="t" r="r" b="b"/>
              <a:pathLst>
                <a:path w="84" h="1529" extrusionOk="0">
                  <a:moveTo>
                    <a:pt x="1" y="1"/>
                  </a:moveTo>
                  <a:lnTo>
                    <a:pt x="1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54"/>
            <p:cNvSpPr/>
            <p:nvPr/>
          </p:nvSpPr>
          <p:spPr>
            <a:xfrm>
              <a:off x="1850049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54"/>
            <p:cNvSpPr/>
            <p:nvPr/>
          </p:nvSpPr>
          <p:spPr>
            <a:xfrm>
              <a:off x="1848343" y="3679709"/>
              <a:ext cx="3411" cy="62081"/>
            </a:xfrm>
            <a:custGeom>
              <a:avLst/>
              <a:gdLst/>
              <a:ahLst/>
              <a:cxnLst/>
              <a:rect l="l" t="t" r="r" b="b"/>
              <a:pathLst>
                <a:path w="84" h="1529" extrusionOk="0">
                  <a:moveTo>
                    <a:pt x="1" y="1"/>
                  </a:moveTo>
                  <a:lnTo>
                    <a:pt x="1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54"/>
            <p:cNvSpPr/>
            <p:nvPr/>
          </p:nvSpPr>
          <p:spPr>
            <a:xfrm>
              <a:off x="1834295" y="3710729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54"/>
            <p:cNvSpPr/>
            <p:nvPr/>
          </p:nvSpPr>
          <p:spPr>
            <a:xfrm>
              <a:off x="1834295" y="3709065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54"/>
            <p:cNvSpPr/>
            <p:nvPr/>
          </p:nvSpPr>
          <p:spPr>
            <a:xfrm>
              <a:off x="1880216" y="3680115"/>
              <a:ext cx="29802" cy="61919"/>
            </a:xfrm>
            <a:custGeom>
              <a:avLst/>
              <a:gdLst/>
              <a:ahLst/>
              <a:cxnLst/>
              <a:rect l="l" t="t" r="r" b="b"/>
              <a:pathLst>
                <a:path w="734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54"/>
            <p:cNvSpPr/>
            <p:nvPr/>
          </p:nvSpPr>
          <p:spPr>
            <a:xfrm>
              <a:off x="1878552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54"/>
            <p:cNvSpPr/>
            <p:nvPr/>
          </p:nvSpPr>
          <p:spPr>
            <a:xfrm>
              <a:off x="1895117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54"/>
            <p:cNvSpPr/>
            <p:nvPr/>
          </p:nvSpPr>
          <p:spPr>
            <a:xfrm>
              <a:off x="1893412" y="3679709"/>
              <a:ext cx="3411" cy="62081"/>
            </a:xfrm>
            <a:custGeom>
              <a:avLst/>
              <a:gdLst/>
              <a:ahLst/>
              <a:cxnLst/>
              <a:rect l="l" t="t" r="r" b="b"/>
              <a:pathLst>
                <a:path w="84" h="1529" extrusionOk="0">
                  <a:moveTo>
                    <a:pt x="1" y="1"/>
                  </a:moveTo>
                  <a:lnTo>
                    <a:pt x="1" y="1529"/>
                  </a:lnTo>
                  <a:lnTo>
                    <a:pt x="84" y="152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54"/>
            <p:cNvSpPr/>
            <p:nvPr/>
          </p:nvSpPr>
          <p:spPr>
            <a:xfrm>
              <a:off x="1879404" y="3710729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0" y="1"/>
                  </a:moveTo>
                  <a:lnTo>
                    <a:pt x="769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54"/>
            <p:cNvSpPr/>
            <p:nvPr/>
          </p:nvSpPr>
          <p:spPr>
            <a:xfrm>
              <a:off x="1879404" y="3709065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0"/>
                  </a:moveTo>
                  <a:lnTo>
                    <a:pt x="0" y="83"/>
                  </a:lnTo>
                  <a:lnTo>
                    <a:pt x="769" y="83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54"/>
            <p:cNvSpPr/>
            <p:nvPr/>
          </p:nvSpPr>
          <p:spPr>
            <a:xfrm>
              <a:off x="1925082" y="3680115"/>
              <a:ext cx="29802" cy="61919"/>
            </a:xfrm>
            <a:custGeom>
              <a:avLst/>
              <a:gdLst/>
              <a:ahLst/>
              <a:cxnLst/>
              <a:rect l="l" t="t" r="r" b="b"/>
              <a:pathLst>
                <a:path w="734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54"/>
            <p:cNvSpPr/>
            <p:nvPr/>
          </p:nvSpPr>
          <p:spPr>
            <a:xfrm>
              <a:off x="1923417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54"/>
            <p:cNvSpPr/>
            <p:nvPr/>
          </p:nvSpPr>
          <p:spPr>
            <a:xfrm>
              <a:off x="1939983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54"/>
            <p:cNvSpPr/>
            <p:nvPr/>
          </p:nvSpPr>
          <p:spPr>
            <a:xfrm>
              <a:off x="1938318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54"/>
            <p:cNvSpPr/>
            <p:nvPr/>
          </p:nvSpPr>
          <p:spPr>
            <a:xfrm>
              <a:off x="1939983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54"/>
            <p:cNvSpPr/>
            <p:nvPr/>
          </p:nvSpPr>
          <p:spPr>
            <a:xfrm>
              <a:off x="1938318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54"/>
            <p:cNvSpPr/>
            <p:nvPr/>
          </p:nvSpPr>
          <p:spPr>
            <a:xfrm>
              <a:off x="1924270" y="3710729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54"/>
            <p:cNvSpPr/>
            <p:nvPr/>
          </p:nvSpPr>
          <p:spPr>
            <a:xfrm>
              <a:off x="1924270" y="3709065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54"/>
            <p:cNvSpPr/>
            <p:nvPr/>
          </p:nvSpPr>
          <p:spPr>
            <a:xfrm>
              <a:off x="1835147" y="3776384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54"/>
            <p:cNvSpPr/>
            <p:nvPr/>
          </p:nvSpPr>
          <p:spPr>
            <a:xfrm>
              <a:off x="1833483" y="3774678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3" y="83"/>
                  </a:moveTo>
                  <a:lnTo>
                    <a:pt x="733" y="1044"/>
                  </a:lnTo>
                  <a:lnTo>
                    <a:pt x="83" y="1044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6"/>
                  </a:lnTo>
                  <a:lnTo>
                    <a:pt x="816" y="112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54"/>
            <p:cNvSpPr/>
            <p:nvPr/>
          </p:nvSpPr>
          <p:spPr>
            <a:xfrm>
              <a:off x="1850049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54"/>
            <p:cNvSpPr/>
            <p:nvPr/>
          </p:nvSpPr>
          <p:spPr>
            <a:xfrm>
              <a:off x="1848343" y="3776140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54"/>
            <p:cNvSpPr/>
            <p:nvPr/>
          </p:nvSpPr>
          <p:spPr>
            <a:xfrm>
              <a:off x="1850049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54"/>
            <p:cNvSpPr/>
            <p:nvPr/>
          </p:nvSpPr>
          <p:spPr>
            <a:xfrm>
              <a:off x="1848343" y="3776140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54"/>
            <p:cNvSpPr/>
            <p:nvPr/>
          </p:nvSpPr>
          <p:spPr>
            <a:xfrm>
              <a:off x="1834295" y="3797335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54"/>
            <p:cNvSpPr/>
            <p:nvPr/>
          </p:nvSpPr>
          <p:spPr>
            <a:xfrm>
              <a:off x="1834295" y="3795670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54"/>
            <p:cNvSpPr/>
            <p:nvPr/>
          </p:nvSpPr>
          <p:spPr>
            <a:xfrm>
              <a:off x="1925082" y="3776384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54"/>
            <p:cNvSpPr/>
            <p:nvPr/>
          </p:nvSpPr>
          <p:spPr>
            <a:xfrm>
              <a:off x="1923417" y="3774678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83"/>
                  </a:moveTo>
                  <a:lnTo>
                    <a:pt x="734" y="1044"/>
                  </a:lnTo>
                  <a:lnTo>
                    <a:pt x="83" y="1044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6"/>
                  </a:lnTo>
                  <a:lnTo>
                    <a:pt x="816" y="112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54"/>
            <p:cNvSpPr/>
            <p:nvPr/>
          </p:nvSpPr>
          <p:spPr>
            <a:xfrm>
              <a:off x="1939983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54"/>
            <p:cNvSpPr/>
            <p:nvPr/>
          </p:nvSpPr>
          <p:spPr>
            <a:xfrm>
              <a:off x="1938318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54"/>
            <p:cNvSpPr/>
            <p:nvPr/>
          </p:nvSpPr>
          <p:spPr>
            <a:xfrm>
              <a:off x="1939983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54"/>
            <p:cNvSpPr/>
            <p:nvPr/>
          </p:nvSpPr>
          <p:spPr>
            <a:xfrm>
              <a:off x="1938318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54"/>
            <p:cNvSpPr/>
            <p:nvPr/>
          </p:nvSpPr>
          <p:spPr>
            <a:xfrm>
              <a:off x="1924270" y="3797335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54"/>
            <p:cNvSpPr/>
            <p:nvPr/>
          </p:nvSpPr>
          <p:spPr>
            <a:xfrm>
              <a:off x="1924270" y="3795670"/>
              <a:ext cx="31467" cy="3370"/>
            </a:xfrm>
            <a:custGeom>
              <a:avLst/>
              <a:gdLst/>
              <a:ahLst/>
              <a:cxnLst/>
              <a:rect l="l" t="t" r="r" b="b"/>
              <a:pathLst>
                <a:path w="775" h="83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54"/>
            <p:cNvSpPr/>
            <p:nvPr/>
          </p:nvSpPr>
          <p:spPr>
            <a:xfrm>
              <a:off x="1874979" y="3773217"/>
              <a:ext cx="38410" cy="75115"/>
            </a:xfrm>
            <a:custGeom>
              <a:avLst/>
              <a:gdLst/>
              <a:ahLst/>
              <a:cxnLst/>
              <a:rect l="l" t="t" r="r" b="b"/>
              <a:pathLst>
                <a:path w="946" h="1850" extrusionOk="0">
                  <a:moveTo>
                    <a:pt x="1" y="1"/>
                  </a:moveTo>
                  <a:lnTo>
                    <a:pt x="1" y="1849"/>
                  </a:lnTo>
                  <a:lnTo>
                    <a:pt x="946" y="1849"/>
                  </a:lnTo>
                  <a:lnTo>
                    <a:pt x="94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54"/>
            <p:cNvSpPr/>
            <p:nvPr/>
          </p:nvSpPr>
          <p:spPr>
            <a:xfrm>
              <a:off x="1974982" y="3536504"/>
              <a:ext cx="177230" cy="311381"/>
            </a:xfrm>
            <a:custGeom>
              <a:avLst/>
              <a:gdLst/>
              <a:ahLst/>
              <a:cxnLst/>
              <a:rect l="l" t="t" r="r" b="b"/>
              <a:pathLst>
                <a:path w="4365" h="7669" extrusionOk="0">
                  <a:moveTo>
                    <a:pt x="1" y="1"/>
                  </a:moveTo>
                  <a:lnTo>
                    <a:pt x="1" y="7669"/>
                  </a:lnTo>
                  <a:lnTo>
                    <a:pt x="4364" y="7669"/>
                  </a:lnTo>
                  <a:lnTo>
                    <a:pt x="436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54"/>
            <p:cNvSpPr/>
            <p:nvPr/>
          </p:nvSpPr>
          <p:spPr>
            <a:xfrm>
              <a:off x="1974982" y="3640934"/>
              <a:ext cx="177230" cy="13033"/>
            </a:xfrm>
            <a:custGeom>
              <a:avLst/>
              <a:gdLst/>
              <a:ahLst/>
              <a:cxnLst/>
              <a:rect l="l" t="t" r="r" b="b"/>
              <a:pathLst>
                <a:path w="4365" h="321" extrusionOk="0">
                  <a:moveTo>
                    <a:pt x="1" y="0"/>
                  </a:moveTo>
                  <a:lnTo>
                    <a:pt x="1" y="320"/>
                  </a:lnTo>
                  <a:lnTo>
                    <a:pt x="3987" y="320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54"/>
            <p:cNvSpPr/>
            <p:nvPr/>
          </p:nvSpPr>
          <p:spPr>
            <a:xfrm>
              <a:off x="1974982" y="3542798"/>
              <a:ext cx="177230" cy="13033"/>
            </a:xfrm>
            <a:custGeom>
              <a:avLst/>
              <a:gdLst/>
              <a:ahLst/>
              <a:cxnLst/>
              <a:rect l="l" t="t" r="r" b="b"/>
              <a:pathLst>
                <a:path w="4365" h="321" extrusionOk="0">
                  <a:moveTo>
                    <a:pt x="1" y="1"/>
                  </a:moveTo>
                  <a:lnTo>
                    <a:pt x="1" y="321"/>
                  </a:lnTo>
                  <a:lnTo>
                    <a:pt x="3987" y="321"/>
                  </a:lnTo>
                  <a:lnTo>
                    <a:pt x="436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54"/>
            <p:cNvSpPr/>
            <p:nvPr/>
          </p:nvSpPr>
          <p:spPr>
            <a:xfrm>
              <a:off x="2043357" y="3772811"/>
              <a:ext cx="38410" cy="75074"/>
            </a:xfrm>
            <a:custGeom>
              <a:avLst/>
              <a:gdLst/>
              <a:ahLst/>
              <a:cxnLst/>
              <a:rect l="l" t="t" r="r" b="b"/>
              <a:pathLst>
                <a:path w="946" h="1849" extrusionOk="0">
                  <a:moveTo>
                    <a:pt x="0" y="0"/>
                  </a:moveTo>
                  <a:lnTo>
                    <a:pt x="0" y="1849"/>
                  </a:lnTo>
                  <a:lnTo>
                    <a:pt x="945" y="1849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54"/>
            <p:cNvSpPr/>
            <p:nvPr/>
          </p:nvSpPr>
          <p:spPr>
            <a:xfrm>
              <a:off x="2093461" y="3775937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1"/>
                  </a:moveTo>
                  <a:lnTo>
                    <a:pt x="0" y="1044"/>
                  </a:lnTo>
                  <a:lnTo>
                    <a:pt x="733" y="104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54"/>
            <p:cNvSpPr/>
            <p:nvPr/>
          </p:nvSpPr>
          <p:spPr>
            <a:xfrm>
              <a:off x="2091755" y="3774272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78"/>
                  </a:moveTo>
                  <a:lnTo>
                    <a:pt x="734" y="1038"/>
                  </a:lnTo>
                  <a:lnTo>
                    <a:pt x="84" y="1038"/>
                  </a:lnTo>
                  <a:lnTo>
                    <a:pt x="84" y="78"/>
                  </a:lnTo>
                  <a:close/>
                  <a:moveTo>
                    <a:pt x="1" y="0"/>
                  </a:moveTo>
                  <a:lnTo>
                    <a:pt x="1" y="1126"/>
                  </a:lnTo>
                  <a:lnTo>
                    <a:pt x="817" y="112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54"/>
            <p:cNvSpPr/>
            <p:nvPr/>
          </p:nvSpPr>
          <p:spPr>
            <a:xfrm>
              <a:off x="2108321" y="3775734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1" y="1"/>
                  </a:moveTo>
                  <a:lnTo>
                    <a:pt x="1" y="103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54"/>
            <p:cNvSpPr/>
            <p:nvPr/>
          </p:nvSpPr>
          <p:spPr>
            <a:xfrm>
              <a:off x="2106656" y="3775734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8"/>
                  </a:lnTo>
                  <a:lnTo>
                    <a:pt x="83" y="103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54"/>
            <p:cNvSpPr/>
            <p:nvPr/>
          </p:nvSpPr>
          <p:spPr>
            <a:xfrm>
              <a:off x="2108321" y="3775734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1" y="1"/>
                  </a:moveTo>
                  <a:lnTo>
                    <a:pt x="1" y="103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54"/>
            <p:cNvSpPr/>
            <p:nvPr/>
          </p:nvSpPr>
          <p:spPr>
            <a:xfrm>
              <a:off x="2106656" y="3775734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8"/>
                  </a:lnTo>
                  <a:lnTo>
                    <a:pt x="83" y="103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54"/>
            <p:cNvSpPr/>
            <p:nvPr/>
          </p:nvSpPr>
          <p:spPr>
            <a:xfrm>
              <a:off x="2092608" y="3796929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54"/>
            <p:cNvSpPr/>
            <p:nvPr/>
          </p:nvSpPr>
          <p:spPr>
            <a:xfrm>
              <a:off x="2092608" y="3795020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1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54"/>
            <p:cNvSpPr/>
            <p:nvPr/>
          </p:nvSpPr>
          <p:spPr>
            <a:xfrm>
              <a:off x="2003485" y="3775937"/>
              <a:ext cx="29843" cy="42389"/>
            </a:xfrm>
            <a:custGeom>
              <a:avLst/>
              <a:gdLst/>
              <a:ahLst/>
              <a:cxnLst/>
              <a:rect l="l" t="t" r="r" b="b"/>
              <a:pathLst>
                <a:path w="735" h="1044" extrusionOk="0">
                  <a:moveTo>
                    <a:pt x="1" y="1"/>
                  </a:moveTo>
                  <a:lnTo>
                    <a:pt x="1" y="1044"/>
                  </a:lnTo>
                  <a:lnTo>
                    <a:pt x="734" y="104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54"/>
            <p:cNvSpPr/>
            <p:nvPr/>
          </p:nvSpPr>
          <p:spPr>
            <a:xfrm>
              <a:off x="2001821" y="3774272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78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78"/>
                  </a:lnTo>
                  <a:close/>
                  <a:moveTo>
                    <a:pt x="1" y="0"/>
                  </a:moveTo>
                  <a:lnTo>
                    <a:pt x="1" y="1126"/>
                  </a:lnTo>
                  <a:lnTo>
                    <a:pt x="817" y="112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54"/>
            <p:cNvSpPr/>
            <p:nvPr/>
          </p:nvSpPr>
          <p:spPr>
            <a:xfrm>
              <a:off x="2018387" y="3775734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1" y="1"/>
                  </a:moveTo>
                  <a:lnTo>
                    <a:pt x="1" y="103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54"/>
            <p:cNvSpPr/>
            <p:nvPr/>
          </p:nvSpPr>
          <p:spPr>
            <a:xfrm>
              <a:off x="2016722" y="3775734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8"/>
                  </a:lnTo>
                  <a:lnTo>
                    <a:pt x="83" y="103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54"/>
            <p:cNvSpPr/>
            <p:nvPr/>
          </p:nvSpPr>
          <p:spPr>
            <a:xfrm>
              <a:off x="2018387" y="3775734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1" y="1"/>
                  </a:moveTo>
                  <a:lnTo>
                    <a:pt x="1" y="103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54"/>
            <p:cNvSpPr/>
            <p:nvPr/>
          </p:nvSpPr>
          <p:spPr>
            <a:xfrm>
              <a:off x="2016722" y="3775734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8"/>
                  </a:lnTo>
                  <a:lnTo>
                    <a:pt x="83" y="103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54"/>
            <p:cNvSpPr/>
            <p:nvPr/>
          </p:nvSpPr>
          <p:spPr>
            <a:xfrm>
              <a:off x="2002673" y="3796929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54"/>
            <p:cNvSpPr/>
            <p:nvPr/>
          </p:nvSpPr>
          <p:spPr>
            <a:xfrm>
              <a:off x="2002673" y="3795020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1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54"/>
            <p:cNvSpPr/>
            <p:nvPr/>
          </p:nvSpPr>
          <p:spPr>
            <a:xfrm>
              <a:off x="1993660" y="3654982"/>
              <a:ext cx="29802" cy="62081"/>
            </a:xfrm>
            <a:custGeom>
              <a:avLst/>
              <a:gdLst/>
              <a:ahLst/>
              <a:cxnLst/>
              <a:rect l="l" t="t" r="r" b="b"/>
              <a:pathLst>
                <a:path w="734" h="1529" extrusionOk="0">
                  <a:moveTo>
                    <a:pt x="0" y="0"/>
                  </a:moveTo>
                  <a:lnTo>
                    <a:pt x="0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54"/>
            <p:cNvSpPr/>
            <p:nvPr/>
          </p:nvSpPr>
          <p:spPr>
            <a:xfrm>
              <a:off x="1991954" y="3653277"/>
              <a:ext cx="33172" cy="65451"/>
            </a:xfrm>
            <a:custGeom>
              <a:avLst/>
              <a:gdLst/>
              <a:ahLst/>
              <a:cxnLst/>
              <a:rect l="l" t="t" r="r" b="b"/>
              <a:pathLst>
                <a:path w="817" h="1612" extrusionOk="0">
                  <a:moveTo>
                    <a:pt x="734" y="89"/>
                  </a:moveTo>
                  <a:lnTo>
                    <a:pt x="734" y="1529"/>
                  </a:lnTo>
                  <a:lnTo>
                    <a:pt x="84" y="1529"/>
                  </a:lnTo>
                  <a:lnTo>
                    <a:pt x="84" y="89"/>
                  </a:lnTo>
                  <a:close/>
                  <a:moveTo>
                    <a:pt x="1" y="1"/>
                  </a:moveTo>
                  <a:lnTo>
                    <a:pt x="1" y="1612"/>
                  </a:lnTo>
                  <a:lnTo>
                    <a:pt x="817" y="1612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54"/>
            <p:cNvSpPr/>
            <p:nvPr/>
          </p:nvSpPr>
          <p:spPr>
            <a:xfrm>
              <a:off x="2008520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0"/>
                  </a:moveTo>
                  <a:lnTo>
                    <a:pt x="1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54"/>
            <p:cNvSpPr/>
            <p:nvPr/>
          </p:nvSpPr>
          <p:spPr>
            <a:xfrm>
              <a:off x="2006652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0" y="0"/>
                  </a:moveTo>
                  <a:lnTo>
                    <a:pt x="0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54"/>
            <p:cNvSpPr/>
            <p:nvPr/>
          </p:nvSpPr>
          <p:spPr>
            <a:xfrm>
              <a:off x="2008520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0"/>
                  </a:moveTo>
                  <a:lnTo>
                    <a:pt x="1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54"/>
            <p:cNvSpPr/>
            <p:nvPr/>
          </p:nvSpPr>
          <p:spPr>
            <a:xfrm>
              <a:off x="2006652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0" y="0"/>
                  </a:moveTo>
                  <a:lnTo>
                    <a:pt x="0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54"/>
            <p:cNvSpPr/>
            <p:nvPr/>
          </p:nvSpPr>
          <p:spPr>
            <a:xfrm>
              <a:off x="1992807" y="3685597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1" y="0"/>
                  </a:moveTo>
                  <a:lnTo>
                    <a:pt x="77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54"/>
            <p:cNvSpPr/>
            <p:nvPr/>
          </p:nvSpPr>
          <p:spPr>
            <a:xfrm>
              <a:off x="1992807" y="3683891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1" y="1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54"/>
            <p:cNvSpPr/>
            <p:nvPr/>
          </p:nvSpPr>
          <p:spPr>
            <a:xfrm>
              <a:off x="1985255" y="3714952"/>
              <a:ext cx="46368" cy="8405"/>
            </a:xfrm>
            <a:custGeom>
              <a:avLst/>
              <a:gdLst/>
              <a:ahLst/>
              <a:cxnLst/>
              <a:rect l="l" t="t" r="r" b="b"/>
              <a:pathLst>
                <a:path w="1142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42" y="207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54"/>
            <p:cNvSpPr/>
            <p:nvPr/>
          </p:nvSpPr>
          <p:spPr>
            <a:xfrm>
              <a:off x="2048798" y="3654982"/>
              <a:ext cx="29802" cy="62081"/>
            </a:xfrm>
            <a:custGeom>
              <a:avLst/>
              <a:gdLst/>
              <a:ahLst/>
              <a:cxnLst/>
              <a:rect l="l" t="t" r="r" b="b"/>
              <a:pathLst>
                <a:path w="734" h="1529" extrusionOk="0">
                  <a:moveTo>
                    <a:pt x="0" y="0"/>
                  </a:moveTo>
                  <a:lnTo>
                    <a:pt x="0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54"/>
            <p:cNvSpPr/>
            <p:nvPr/>
          </p:nvSpPr>
          <p:spPr>
            <a:xfrm>
              <a:off x="2047133" y="3653277"/>
              <a:ext cx="33132" cy="65451"/>
            </a:xfrm>
            <a:custGeom>
              <a:avLst/>
              <a:gdLst/>
              <a:ahLst/>
              <a:cxnLst/>
              <a:rect l="l" t="t" r="r" b="b"/>
              <a:pathLst>
                <a:path w="816" h="1612" extrusionOk="0">
                  <a:moveTo>
                    <a:pt x="733" y="89"/>
                  </a:moveTo>
                  <a:lnTo>
                    <a:pt x="733" y="1529"/>
                  </a:lnTo>
                  <a:lnTo>
                    <a:pt x="83" y="1529"/>
                  </a:lnTo>
                  <a:lnTo>
                    <a:pt x="83" y="89"/>
                  </a:lnTo>
                  <a:close/>
                  <a:moveTo>
                    <a:pt x="0" y="1"/>
                  </a:moveTo>
                  <a:lnTo>
                    <a:pt x="0" y="1612"/>
                  </a:lnTo>
                  <a:lnTo>
                    <a:pt x="816" y="1612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54"/>
            <p:cNvSpPr/>
            <p:nvPr/>
          </p:nvSpPr>
          <p:spPr>
            <a:xfrm>
              <a:off x="2063658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0"/>
                  </a:moveTo>
                  <a:lnTo>
                    <a:pt x="1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54"/>
            <p:cNvSpPr/>
            <p:nvPr/>
          </p:nvSpPr>
          <p:spPr>
            <a:xfrm>
              <a:off x="2061994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54"/>
            <p:cNvSpPr/>
            <p:nvPr/>
          </p:nvSpPr>
          <p:spPr>
            <a:xfrm>
              <a:off x="2063658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0"/>
                  </a:moveTo>
                  <a:lnTo>
                    <a:pt x="1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54"/>
            <p:cNvSpPr/>
            <p:nvPr/>
          </p:nvSpPr>
          <p:spPr>
            <a:xfrm>
              <a:off x="2061994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54"/>
            <p:cNvSpPr/>
            <p:nvPr/>
          </p:nvSpPr>
          <p:spPr>
            <a:xfrm>
              <a:off x="2047945" y="3685597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54"/>
            <p:cNvSpPr/>
            <p:nvPr/>
          </p:nvSpPr>
          <p:spPr>
            <a:xfrm>
              <a:off x="2047945" y="3683891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1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54"/>
            <p:cNvSpPr/>
            <p:nvPr/>
          </p:nvSpPr>
          <p:spPr>
            <a:xfrm>
              <a:off x="2040596" y="3714952"/>
              <a:ext cx="46165" cy="8405"/>
            </a:xfrm>
            <a:custGeom>
              <a:avLst/>
              <a:gdLst/>
              <a:ahLst/>
              <a:cxnLst/>
              <a:rect l="l" t="t" r="r" b="b"/>
              <a:pathLst>
                <a:path w="1137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37" y="207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54"/>
            <p:cNvSpPr/>
            <p:nvPr/>
          </p:nvSpPr>
          <p:spPr>
            <a:xfrm>
              <a:off x="2104139" y="3654982"/>
              <a:ext cx="29802" cy="62081"/>
            </a:xfrm>
            <a:custGeom>
              <a:avLst/>
              <a:gdLst/>
              <a:ahLst/>
              <a:cxnLst/>
              <a:rect l="l" t="t" r="r" b="b"/>
              <a:pathLst>
                <a:path w="734" h="1529" extrusionOk="0">
                  <a:moveTo>
                    <a:pt x="1" y="0"/>
                  </a:moveTo>
                  <a:lnTo>
                    <a:pt x="1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54"/>
            <p:cNvSpPr/>
            <p:nvPr/>
          </p:nvSpPr>
          <p:spPr>
            <a:xfrm>
              <a:off x="2102474" y="3653277"/>
              <a:ext cx="33172" cy="65451"/>
            </a:xfrm>
            <a:custGeom>
              <a:avLst/>
              <a:gdLst/>
              <a:ahLst/>
              <a:cxnLst/>
              <a:rect l="l" t="t" r="r" b="b"/>
              <a:pathLst>
                <a:path w="817" h="1612" extrusionOk="0">
                  <a:moveTo>
                    <a:pt x="733" y="89"/>
                  </a:moveTo>
                  <a:lnTo>
                    <a:pt x="733" y="1529"/>
                  </a:lnTo>
                  <a:lnTo>
                    <a:pt x="83" y="1529"/>
                  </a:lnTo>
                  <a:lnTo>
                    <a:pt x="83" y="89"/>
                  </a:lnTo>
                  <a:close/>
                  <a:moveTo>
                    <a:pt x="0" y="1"/>
                  </a:moveTo>
                  <a:lnTo>
                    <a:pt x="0" y="1612"/>
                  </a:lnTo>
                  <a:lnTo>
                    <a:pt x="816" y="1612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54"/>
            <p:cNvSpPr/>
            <p:nvPr/>
          </p:nvSpPr>
          <p:spPr>
            <a:xfrm>
              <a:off x="2119040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54"/>
            <p:cNvSpPr/>
            <p:nvPr/>
          </p:nvSpPr>
          <p:spPr>
            <a:xfrm>
              <a:off x="2117335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54"/>
            <p:cNvSpPr/>
            <p:nvPr/>
          </p:nvSpPr>
          <p:spPr>
            <a:xfrm>
              <a:off x="2119040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54"/>
            <p:cNvSpPr/>
            <p:nvPr/>
          </p:nvSpPr>
          <p:spPr>
            <a:xfrm>
              <a:off x="2117335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54"/>
            <p:cNvSpPr/>
            <p:nvPr/>
          </p:nvSpPr>
          <p:spPr>
            <a:xfrm>
              <a:off x="2103286" y="3685597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54"/>
            <p:cNvSpPr/>
            <p:nvPr/>
          </p:nvSpPr>
          <p:spPr>
            <a:xfrm>
              <a:off x="2103286" y="3683891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1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54"/>
            <p:cNvSpPr/>
            <p:nvPr/>
          </p:nvSpPr>
          <p:spPr>
            <a:xfrm>
              <a:off x="2095734" y="3714952"/>
              <a:ext cx="46409" cy="8405"/>
            </a:xfrm>
            <a:custGeom>
              <a:avLst/>
              <a:gdLst/>
              <a:ahLst/>
              <a:cxnLst/>
              <a:rect l="l" t="t" r="r" b="b"/>
              <a:pathLst>
                <a:path w="1143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42" y="207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54"/>
            <p:cNvSpPr/>
            <p:nvPr/>
          </p:nvSpPr>
          <p:spPr>
            <a:xfrm>
              <a:off x="2043357" y="3560013"/>
              <a:ext cx="38410" cy="74871"/>
            </a:xfrm>
            <a:custGeom>
              <a:avLst/>
              <a:gdLst/>
              <a:ahLst/>
              <a:cxnLst/>
              <a:rect l="l" t="t" r="r" b="b"/>
              <a:pathLst>
                <a:path w="946" h="1844" extrusionOk="0">
                  <a:moveTo>
                    <a:pt x="0" y="0"/>
                  </a:moveTo>
                  <a:lnTo>
                    <a:pt x="0" y="1843"/>
                  </a:lnTo>
                  <a:lnTo>
                    <a:pt x="945" y="1843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54"/>
            <p:cNvSpPr/>
            <p:nvPr/>
          </p:nvSpPr>
          <p:spPr>
            <a:xfrm>
              <a:off x="2093461" y="3562936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733" y="1043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54"/>
            <p:cNvSpPr/>
            <p:nvPr/>
          </p:nvSpPr>
          <p:spPr>
            <a:xfrm>
              <a:off x="2091755" y="3561475"/>
              <a:ext cx="33172" cy="45515"/>
            </a:xfrm>
            <a:custGeom>
              <a:avLst/>
              <a:gdLst/>
              <a:ahLst/>
              <a:cxnLst/>
              <a:rect l="l" t="t" r="r" b="b"/>
              <a:pathLst>
                <a:path w="817" h="1121" extrusionOk="0">
                  <a:moveTo>
                    <a:pt x="734" y="83"/>
                  </a:moveTo>
                  <a:lnTo>
                    <a:pt x="734" y="1038"/>
                  </a:lnTo>
                  <a:lnTo>
                    <a:pt x="84" y="1038"/>
                  </a:lnTo>
                  <a:lnTo>
                    <a:pt x="84" y="83"/>
                  </a:lnTo>
                  <a:close/>
                  <a:moveTo>
                    <a:pt x="1" y="0"/>
                  </a:moveTo>
                  <a:lnTo>
                    <a:pt x="1" y="1121"/>
                  </a:lnTo>
                  <a:lnTo>
                    <a:pt x="817" y="11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54"/>
            <p:cNvSpPr/>
            <p:nvPr/>
          </p:nvSpPr>
          <p:spPr>
            <a:xfrm>
              <a:off x="2108321" y="3562733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54"/>
            <p:cNvSpPr/>
            <p:nvPr/>
          </p:nvSpPr>
          <p:spPr>
            <a:xfrm>
              <a:off x="2106656" y="3562733"/>
              <a:ext cx="3411" cy="42389"/>
            </a:xfrm>
            <a:custGeom>
              <a:avLst/>
              <a:gdLst/>
              <a:ahLst/>
              <a:cxnLst/>
              <a:rect l="l" t="t" r="r" b="b"/>
              <a:pathLst>
                <a:path w="8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54"/>
            <p:cNvSpPr/>
            <p:nvPr/>
          </p:nvSpPr>
          <p:spPr>
            <a:xfrm>
              <a:off x="2108321" y="3562733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54"/>
            <p:cNvSpPr/>
            <p:nvPr/>
          </p:nvSpPr>
          <p:spPr>
            <a:xfrm>
              <a:off x="2106656" y="3562733"/>
              <a:ext cx="3411" cy="42389"/>
            </a:xfrm>
            <a:custGeom>
              <a:avLst/>
              <a:gdLst/>
              <a:ahLst/>
              <a:cxnLst/>
              <a:rect l="l" t="t" r="r" b="b"/>
              <a:pathLst>
                <a:path w="8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54"/>
            <p:cNvSpPr/>
            <p:nvPr/>
          </p:nvSpPr>
          <p:spPr>
            <a:xfrm>
              <a:off x="2092608" y="3583887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54"/>
            <p:cNvSpPr/>
            <p:nvPr/>
          </p:nvSpPr>
          <p:spPr>
            <a:xfrm>
              <a:off x="2092608" y="3582223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54"/>
            <p:cNvSpPr/>
            <p:nvPr/>
          </p:nvSpPr>
          <p:spPr>
            <a:xfrm>
              <a:off x="2003485" y="3562936"/>
              <a:ext cx="29843" cy="42389"/>
            </a:xfrm>
            <a:custGeom>
              <a:avLst/>
              <a:gdLst/>
              <a:ahLst/>
              <a:cxnLst/>
              <a:rect l="l" t="t" r="r" b="b"/>
              <a:pathLst>
                <a:path w="735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54"/>
            <p:cNvSpPr/>
            <p:nvPr/>
          </p:nvSpPr>
          <p:spPr>
            <a:xfrm>
              <a:off x="2001821" y="3561475"/>
              <a:ext cx="33172" cy="45515"/>
            </a:xfrm>
            <a:custGeom>
              <a:avLst/>
              <a:gdLst/>
              <a:ahLst/>
              <a:cxnLst/>
              <a:rect l="l" t="t" r="r" b="b"/>
              <a:pathLst>
                <a:path w="817" h="1121" extrusionOk="0">
                  <a:moveTo>
                    <a:pt x="734" y="83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1" y="0"/>
                  </a:moveTo>
                  <a:lnTo>
                    <a:pt x="1" y="1121"/>
                  </a:lnTo>
                  <a:lnTo>
                    <a:pt x="817" y="11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54"/>
            <p:cNvSpPr/>
            <p:nvPr/>
          </p:nvSpPr>
          <p:spPr>
            <a:xfrm>
              <a:off x="2018387" y="3562733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54"/>
            <p:cNvSpPr/>
            <p:nvPr/>
          </p:nvSpPr>
          <p:spPr>
            <a:xfrm>
              <a:off x="2016722" y="3562733"/>
              <a:ext cx="3370" cy="42389"/>
            </a:xfrm>
            <a:custGeom>
              <a:avLst/>
              <a:gdLst/>
              <a:ahLst/>
              <a:cxnLst/>
              <a:rect l="l" t="t" r="r" b="b"/>
              <a:pathLst>
                <a:path w="83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54"/>
            <p:cNvSpPr/>
            <p:nvPr/>
          </p:nvSpPr>
          <p:spPr>
            <a:xfrm>
              <a:off x="2018387" y="3562733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54"/>
            <p:cNvSpPr/>
            <p:nvPr/>
          </p:nvSpPr>
          <p:spPr>
            <a:xfrm>
              <a:off x="2016722" y="3562733"/>
              <a:ext cx="3370" cy="42389"/>
            </a:xfrm>
            <a:custGeom>
              <a:avLst/>
              <a:gdLst/>
              <a:ahLst/>
              <a:cxnLst/>
              <a:rect l="l" t="t" r="r" b="b"/>
              <a:pathLst>
                <a:path w="83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54"/>
            <p:cNvSpPr/>
            <p:nvPr/>
          </p:nvSpPr>
          <p:spPr>
            <a:xfrm>
              <a:off x="2002673" y="3583887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54"/>
            <p:cNvSpPr/>
            <p:nvPr/>
          </p:nvSpPr>
          <p:spPr>
            <a:xfrm>
              <a:off x="2002673" y="3582223"/>
              <a:ext cx="31467" cy="3370"/>
            </a:xfrm>
            <a:custGeom>
              <a:avLst/>
              <a:gdLst/>
              <a:ahLst/>
              <a:cxnLst/>
              <a:rect l="l" t="t" r="r" b="b"/>
              <a:pathLst>
                <a:path w="775" h="83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54"/>
            <p:cNvSpPr/>
            <p:nvPr/>
          </p:nvSpPr>
          <p:spPr>
            <a:xfrm>
              <a:off x="1974982" y="3739679"/>
              <a:ext cx="177230" cy="13033"/>
            </a:xfrm>
            <a:custGeom>
              <a:avLst/>
              <a:gdLst/>
              <a:ahLst/>
              <a:cxnLst/>
              <a:rect l="l" t="t" r="r" b="b"/>
              <a:pathLst>
                <a:path w="4365" h="321" extrusionOk="0">
                  <a:moveTo>
                    <a:pt x="1" y="0"/>
                  </a:moveTo>
                  <a:lnTo>
                    <a:pt x="1" y="321"/>
                  </a:lnTo>
                  <a:lnTo>
                    <a:pt x="3987" y="321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54"/>
            <p:cNvSpPr/>
            <p:nvPr/>
          </p:nvSpPr>
          <p:spPr>
            <a:xfrm>
              <a:off x="1971409" y="3730868"/>
              <a:ext cx="186041" cy="9054"/>
            </a:xfrm>
            <a:custGeom>
              <a:avLst/>
              <a:gdLst/>
              <a:ahLst/>
              <a:cxnLst/>
              <a:rect l="l" t="t" r="r" b="b"/>
              <a:pathLst>
                <a:path w="4582" h="223" extrusionOk="0">
                  <a:moveTo>
                    <a:pt x="1" y="0"/>
                  </a:moveTo>
                  <a:lnTo>
                    <a:pt x="1" y="223"/>
                  </a:lnTo>
                  <a:lnTo>
                    <a:pt x="4581" y="223"/>
                  </a:lnTo>
                  <a:lnTo>
                    <a:pt x="458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54"/>
            <p:cNvSpPr/>
            <p:nvPr/>
          </p:nvSpPr>
          <p:spPr>
            <a:xfrm>
              <a:off x="2148802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54"/>
            <p:cNvSpPr/>
            <p:nvPr/>
          </p:nvSpPr>
          <p:spPr>
            <a:xfrm>
              <a:off x="2141047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54"/>
            <p:cNvSpPr/>
            <p:nvPr/>
          </p:nvSpPr>
          <p:spPr>
            <a:xfrm>
              <a:off x="2133292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54"/>
            <p:cNvSpPr/>
            <p:nvPr/>
          </p:nvSpPr>
          <p:spPr>
            <a:xfrm>
              <a:off x="2125334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54"/>
            <p:cNvSpPr/>
            <p:nvPr/>
          </p:nvSpPr>
          <p:spPr>
            <a:xfrm>
              <a:off x="2117578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54"/>
            <p:cNvSpPr/>
            <p:nvPr/>
          </p:nvSpPr>
          <p:spPr>
            <a:xfrm>
              <a:off x="2109580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54"/>
            <p:cNvSpPr/>
            <p:nvPr/>
          </p:nvSpPr>
          <p:spPr>
            <a:xfrm>
              <a:off x="2101825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54"/>
            <p:cNvSpPr/>
            <p:nvPr/>
          </p:nvSpPr>
          <p:spPr>
            <a:xfrm>
              <a:off x="2094070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54"/>
            <p:cNvSpPr/>
            <p:nvPr/>
          </p:nvSpPr>
          <p:spPr>
            <a:xfrm>
              <a:off x="2086112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54"/>
            <p:cNvSpPr/>
            <p:nvPr/>
          </p:nvSpPr>
          <p:spPr>
            <a:xfrm>
              <a:off x="2078356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54"/>
            <p:cNvSpPr/>
            <p:nvPr/>
          </p:nvSpPr>
          <p:spPr>
            <a:xfrm>
              <a:off x="2070601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54"/>
            <p:cNvSpPr/>
            <p:nvPr/>
          </p:nvSpPr>
          <p:spPr>
            <a:xfrm>
              <a:off x="2062643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54"/>
            <p:cNvSpPr/>
            <p:nvPr/>
          </p:nvSpPr>
          <p:spPr>
            <a:xfrm>
              <a:off x="2054888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54"/>
            <p:cNvSpPr/>
            <p:nvPr/>
          </p:nvSpPr>
          <p:spPr>
            <a:xfrm>
              <a:off x="2046890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54"/>
            <p:cNvSpPr/>
            <p:nvPr/>
          </p:nvSpPr>
          <p:spPr>
            <a:xfrm>
              <a:off x="2039134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54"/>
            <p:cNvSpPr/>
            <p:nvPr/>
          </p:nvSpPr>
          <p:spPr>
            <a:xfrm>
              <a:off x="2031379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54"/>
            <p:cNvSpPr/>
            <p:nvPr/>
          </p:nvSpPr>
          <p:spPr>
            <a:xfrm>
              <a:off x="2023421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54"/>
            <p:cNvSpPr/>
            <p:nvPr/>
          </p:nvSpPr>
          <p:spPr>
            <a:xfrm>
              <a:off x="2015666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54"/>
            <p:cNvSpPr/>
            <p:nvPr/>
          </p:nvSpPr>
          <p:spPr>
            <a:xfrm>
              <a:off x="2007708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54"/>
            <p:cNvSpPr/>
            <p:nvPr/>
          </p:nvSpPr>
          <p:spPr>
            <a:xfrm>
              <a:off x="1999953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54"/>
            <p:cNvSpPr/>
            <p:nvPr/>
          </p:nvSpPr>
          <p:spPr>
            <a:xfrm>
              <a:off x="1992198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54"/>
            <p:cNvSpPr/>
            <p:nvPr/>
          </p:nvSpPr>
          <p:spPr>
            <a:xfrm>
              <a:off x="1984199" y="3604026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54"/>
            <p:cNvSpPr/>
            <p:nvPr/>
          </p:nvSpPr>
          <p:spPr>
            <a:xfrm>
              <a:off x="1976444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54"/>
            <p:cNvSpPr/>
            <p:nvPr/>
          </p:nvSpPr>
          <p:spPr>
            <a:xfrm>
              <a:off x="1971409" y="3603620"/>
              <a:ext cx="186041" cy="4426"/>
            </a:xfrm>
            <a:custGeom>
              <a:avLst/>
              <a:gdLst/>
              <a:ahLst/>
              <a:cxnLst/>
              <a:rect l="l" t="t" r="r" b="b"/>
              <a:pathLst>
                <a:path w="4582" h="109" extrusionOk="0">
                  <a:moveTo>
                    <a:pt x="58" y="0"/>
                  </a:moveTo>
                  <a:cubicBezTo>
                    <a:pt x="27" y="0"/>
                    <a:pt x="1" y="26"/>
                    <a:pt x="1" y="57"/>
                  </a:cubicBezTo>
                  <a:cubicBezTo>
                    <a:pt x="1" y="83"/>
                    <a:pt x="27" y="109"/>
                    <a:pt x="58" y="109"/>
                  </a:cubicBezTo>
                  <a:lnTo>
                    <a:pt x="4524" y="109"/>
                  </a:lnTo>
                  <a:cubicBezTo>
                    <a:pt x="4555" y="109"/>
                    <a:pt x="4581" y="83"/>
                    <a:pt x="4581" y="57"/>
                  </a:cubicBezTo>
                  <a:cubicBezTo>
                    <a:pt x="4581" y="26"/>
                    <a:pt x="4555" y="0"/>
                    <a:pt x="452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54"/>
            <p:cNvSpPr/>
            <p:nvPr/>
          </p:nvSpPr>
          <p:spPr>
            <a:xfrm>
              <a:off x="1971409" y="3632326"/>
              <a:ext cx="186041" cy="9054"/>
            </a:xfrm>
            <a:custGeom>
              <a:avLst/>
              <a:gdLst/>
              <a:ahLst/>
              <a:cxnLst/>
              <a:rect l="l" t="t" r="r" b="b"/>
              <a:pathLst>
                <a:path w="4582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581" y="223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54"/>
            <p:cNvSpPr/>
            <p:nvPr/>
          </p:nvSpPr>
          <p:spPr>
            <a:xfrm>
              <a:off x="2089888" y="3826690"/>
              <a:ext cx="70283" cy="20788"/>
            </a:xfrm>
            <a:custGeom>
              <a:avLst/>
              <a:gdLst/>
              <a:ahLst/>
              <a:cxnLst/>
              <a:rect l="l" t="t" r="r" b="b"/>
              <a:pathLst>
                <a:path w="1731" h="512" extrusionOk="0">
                  <a:moveTo>
                    <a:pt x="0" y="0"/>
                  </a:moveTo>
                  <a:lnTo>
                    <a:pt x="0" y="512"/>
                  </a:lnTo>
                  <a:lnTo>
                    <a:pt x="1730" y="512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54"/>
            <p:cNvSpPr/>
            <p:nvPr/>
          </p:nvSpPr>
          <p:spPr>
            <a:xfrm>
              <a:off x="1965116" y="3826690"/>
              <a:ext cx="70283" cy="20788"/>
            </a:xfrm>
            <a:custGeom>
              <a:avLst/>
              <a:gdLst/>
              <a:ahLst/>
              <a:cxnLst/>
              <a:rect l="l" t="t" r="r" b="b"/>
              <a:pathLst>
                <a:path w="1731" h="512" extrusionOk="0">
                  <a:moveTo>
                    <a:pt x="1" y="0"/>
                  </a:moveTo>
                  <a:lnTo>
                    <a:pt x="1" y="512"/>
                  </a:lnTo>
                  <a:lnTo>
                    <a:pt x="1731" y="512"/>
                  </a:lnTo>
                  <a:lnTo>
                    <a:pt x="17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54"/>
            <p:cNvSpPr/>
            <p:nvPr/>
          </p:nvSpPr>
          <p:spPr>
            <a:xfrm>
              <a:off x="1922362" y="3826690"/>
              <a:ext cx="70283" cy="20788"/>
            </a:xfrm>
            <a:custGeom>
              <a:avLst/>
              <a:gdLst/>
              <a:ahLst/>
              <a:cxnLst/>
              <a:rect l="l" t="t" r="r" b="b"/>
              <a:pathLst>
                <a:path w="1731" h="512" extrusionOk="0">
                  <a:moveTo>
                    <a:pt x="1" y="0"/>
                  </a:moveTo>
                  <a:lnTo>
                    <a:pt x="1" y="512"/>
                  </a:lnTo>
                  <a:lnTo>
                    <a:pt x="1730" y="512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54"/>
            <p:cNvSpPr/>
            <p:nvPr/>
          </p:nvSpPr>
          <p:spPr>
            <a:xfrm>
              <a:off x="1971409" y="3534190"/>
              <a:ext cx="186041" cy="9054"/>
            </a:xfrm>
            <a:custGeom>
              <a:avLst/>
              <a:gdLst/>
              <a:ahLst/>
              <a:cxnLst/>
              <a:rect l="l" t="t" r="r" b="b"/>
              <a:pathLst>
                <a:path w="4582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581" y="223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54"/>
            <p:cNvSpPr/>
            <p:nvPr/>
          </p:nvSpPr>
          <p:spPr>
            <a:xfrm>
              <a:off x="1971409" y="3479498"/>
              <a:ext cx="186041" cy="54732"/>
            </a:xfrm>
            <a:custGeom>
              <a:avLst/>
              <a:gdLst/>
              <a:ahLst/>
              <a:cxnLst/>
              <a:rect l="l" t="t" r="r" b="b"/>
              <a:pathLst>
                <a:path w="4582" h="1348" extrusionOk="0">
                  <a:moveTo>
                    <a:pt x="347" y="0"/>
                  </a:moveTo>
                  <a:lnTo>
                    <a:pt x="1" y="1348"/>
                  </a:lnTo>
                  <a:lnTo>
                    <a:pt x="4581" y="1348"/>
                  </a:lnTo>
                  <a:lnTo>
                    <a:pt x="423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54"/>
            <p:cNvSpPr/>
            <p:nvPr/>
          </p:nvSpPr>
          <p:spPr>
            <a:xfrm>
              <a:off x="2126998" y="3479498"/>
              <a:ext cx="12424" cy="54732"/>
            </a:xfrm>
            <a:custGeom>
              <a:avLst/>
              <a:gdLst/>
              <a:ahLst/>
              <a:cxnLst/>
              <a:rect l="l" t="t" r="r" b="b"/>
              <a:pathLst>
                <a:path w="306" h="1348" extrusionOk="0">
                  <a:moveTo>
                    <a:pt x="0" y="0"/>
                  </a:moveTo>
                  <a:lnTo>
                    <a:pt x="248" y="1348"/>
                  </a:lnTo>
                  <a:lnTo>
                    <a:pt x="305" y="1348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54"/>
            <p:cNvSpPr/>
            <p:nvPr/>
          </p:nvSpPr>
          <p:spPr>
            <a:xfrm>
              <a:off x="2112544" y="3479498"/>
              <a:ext cx="10069" cy="54732"/>
            </a:xfrm>
            <a:custGeom>
              <a:avLst/>
              <a:gdLst/>
              <a:ahLst/>
              <a:cxnLst/>
              <a:rect l="l" t="t" r="r" b="b"/>
              <a:pathLst>
                <a:path w="248" h="1348" extrusionOk="0">
                  <a:moveTo>
                    <a:pt x="0" y="0"/>
                  </a:moveTo>
                  <a:lnTo>
                    <a:pt x="191" y="1348"/>
                  </a:lnTo>
                  <a:lnTo>
                    <a:pt x="248" y="134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54"/>
            <p:cNvSpPr/>
            <p:nvPr/>
          </p:nvSpPr>
          <p:spPr>
            <a:xfrm>
              <a:off x="2098049" y="3479498"/>
              <a:ext cx="7796" cy="54732"/>
            </a:xfrm>
            <a:custGeom>
              <a:avLst/>
              <a:gdLst/>
              <a:ahLst/>
              <a:cxnLst/>
              <a:rect l="l" t="t" r="r" b="b"/>
              <a:pathLst>
                <a:path w="192" h="1348" extrusionOk="0">
                  <a:moveTo>
                    <a:pt x="1" y="0"/>
                  </a:moveTo>
                  <a:lnTo>
                    <a:pt x="135" y="1348"/>
                  </a:lnTo>
                  <a:lnTo>
                    <a:pt x="192" y="134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54"/>
            <p:cNvSpPr/>
            <p:nvPr/>
          </p:nvSpPr>
          <p:spPr>
            <a:xfrm>
              <a:off x="2083594" y="3479498"/>
              <a:ext cx="5481" cy="54732"/>
            </a:xfrm>
            <a:custGeom>
              <a:avLst/>
              <a:gdLst/>
              <a:ahLst/>
              <a:cxnLst/>
              <a:rect l="l" t="t" r="r" b="b"/>
              <a:pathLst>
                <a:path w="135" h="1348" extrusionOk="0">
                  <a:moveTo>
                    <a:pt x="1" y="0"/>
                  </a:moveTo>
                  <a:lnTo>
                    <a:pt x="78" y="1348"/>
                  </a:lnTo>
                  <a:lnTo>
                    <a:pt x="135" y="134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54"/>
            <p:cNvSpPr/>
            <p:nvPr/>
          </p:nvSpPr>
          <p:spPr>
            <a:xfrm>
              <a:off x="2068937" y="3479498"/>
              <a:ext cx="3370" cy="54732"/>
            </a:xfrm>
            <a:custGeom>
              <a:avLst/>
              <a:gdLst/>
              <a:ahLst/>
              <a:cxnLst/>
              <a:rect l="l" t="t" r="r" b="b"/>
              <a:pathLst>
                <a:path w="83" h="1348" extrusionOk="0">
                  <a:moveTo>
                    <a:pt x="0" y="0"/>
                  </a:moveTo>
                  <a:lnTo>
                    <a:pt x="26" y="1348"/>
                  </a:lnTo>
                  <a:lnTo>
                    <a:pt x="83" y="1348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54"/>
            <p:cNvSpPr/>
            <p:nvPr/>
          </p:nvSpPr>
          <p:spPr>
            <a:xfrm>
              <a:off x="2053183" y="3479498"/>
              <a:ext cx="3208" cy="54732"/>
            </a:xfrm>
            <a:custGeom>
              <a:avLst/>
              <a:gdLst/>
              <a:ahLst/>
              <a:cxnLst/>
              <a:rect l="l" t="t" r="r" b="b"/>
              <a:pathLst>
                <a:path w="79" h="1348" extrusionOk="0">
                  <a:moveTo>
                    <a:pt x="32" y="0"/>
                  </a:moveTo>
                  <a:lnTo>
                    <a:pt x="1" y="1348"/>
                  </a:lnTo>
                  <a:lnTo>
                    <a:pt x="58" y="134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54"/>
            <p:cNvSpPr/>
            <p:nvPr/>
          </p:nvSpPr>
          <p:spPr>
            <a:xfrm>
              <a:off x="2036414" y="3479498"/>
              <a:ext cx="5481" cy="54732"/>
            </a:xfrm>
            <a:custGeom>
              <a:avLst/>
              <a:gdLst/>
              <a:ahLst/>
              <a:cxnLst/>
              <a:rect l="l" t="t" r="r" b="b"/>
              <a:pathLst>
                <a:path w="135" h="1348" extrusionOk="0">
                  <a:moveTo>
                    <a:pt x="88" y="0"/>
                  </a:moveTo>
                  <a:lnTo>
                    <a:pt x="1" y="1348"/>
                  </a:lnTo>
                  <a:lnTo>
                    <a:pt x="57" y="134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54"/>
            <p:cNvSpPr/>
            <p:nvPr/>
          </p:nvSpPr>
          <p:spPr>
            <a:xfrm>
              <a:off x="2019645" y="3479498"/>
              <a:ext cx="7796" cy="54732"/>
            </a:xfrm>
            <a:custGeom>
              <a:avLst/>
              <a:gdLst/>
              <a:ahLst/>
              <a:cxnLst/>
              <a:rect l="l" t="t" r="r" b="b"/>
              <a:pathLst>
                <a:path w="192" h="1348" extrusionOk="0">
                  <a:moveTo>
                    <a:pt x="140" y="0"/>
                  </a:moveTo>
                  <a:lnTo>
                    <a:pt x="1" y="1348"/>
                  </a:lnTo>
                  <a:lnTo>
                    <a:pt x="52" y="134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54"/>
            <p:cNvSpPr/>
            <p:nvPr/>
          </p:nvSpPr>
          <p:spPr>
            <a:xfrm>
              <a:off x="2002876" y="3479498"/>
              <a:ext cx="10110" cy="54732"/>
            </a:xfrm>
            <a:custGeom>
              <a:avLst/>
              <a:gdLst/>
              <a:ahLst/>
              <a:cxnLst/>
              <a:rect l="l" t="t" r="r" b="b"/>
              <a:pathLst>
                <a:path w="249" h="1348" extrusionOk="0">
                  <a:moveTo>
                    <a:pt x="197" y="0"/>
                  </a:moveTo>
                  <a:lnTo>
                    <a:pt x="0" y="1348"/>
                  </a:lnTo>
                  <a:lnTo>
                    <a:pt x="52" y="1348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54"/>
            <p:cNvSpPr/>
            <p:nvPr/>
          </p:nvSpPr>
          <p:spPr>
            <a:xfrm>
              <a:off x="1986108" y="3479498"/>
              <a:ext cx="12181" cy="54732"/>
            </a:xfrm>
            <a:custGeom>
              <a:avLst/>
              <a:gdLst/>
              <a:ahLst/>
              <a:cxnLst/>
              <a:rect l="l" t="t" r="r" b="b"/>
              <a:pathLst>
                <a:path w="300" h="1348" extrusionOk="0">
                  <a:moveTo>
                    <a:pt x="253" y="0"/>
                  </a:moveTo>
                  <a:lnTo>
                    <a:pt x="0" y="1348"/>
                  </a:lnTo>
                  <a:lnTo>
                    <a:pt x="52" y="134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3" name="Google Shape;6083;p54"/>
          <p:cNvGrpSpPr/>
          <p:nvPr/>
        </p:nvGrpSpPr>
        <p:grpSpPr>
          <a:xfrm>
            <a:off x="1540576" y="1970953"/>
            <a:ext cx="257095" cy="292744"/>
            <a:chOff x="1540576" y="1970953"/>
            <a:chExt cx="257095" cy="292744"/>
          </a:xfrm>
        </p:grpSpPr>
        <p:sp>
          <p:nvSpPr>
            <p:cNvPr id="6084" name="Google Shape;6084;p54"/>
            <p:cNvSpPr/>
            <p:nvPr/>
          </p:nvSpPr>
          <p:spPr>
            <a:xfrm>
              <a:off x="1669733" y="1972861"/>
              <a:ext cx="125421" cy="290227"/>
            </a:xfrm>
            <a:custGeom>
              <a:avLst/>
              <a:gdLst/>
              <a:ahLst/>
              <a:cxnLst/>
              <a:rect l="l" t="t" r="r" b="b"/>
              <a:pathLst>
                <a:path w="3089" h="7148" extrusionOk="0">
                  <a:moveTo>
                    <a:pt x="0" y="0"/>
                  </a:moveTo>
                  <a:lnTo>
                    <a:pt x="0" y="7147"/>
                  </a:lnTo>
                  <a:lnTo>
                    <a:pt x="3088" y="7147"/>
                  </a:lnTo>
                  <a:lnTo>
                    <a:pt x="308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54"/>
            <p:cNvSpPr/>
            <p:nvPr/>
          </p:nvSpPr>
          <p:spPr>
            <a:xfrm>
              <a:off x="1669936" y="2116472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0" y="1"/>
                  </a:moveTo>
                  <a:lnTo>
                    <a:pt x="264" y="228"/>
                  </a:lnTo>
                  <a:lnTo>
                    <a:pt x="3083" y="228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54"/>
            <p:cNvSpPr/>
            <p:nvPr/>
          </p:nvSpPr>
          <p:spPr>
            <a:xfrm>
              <a:off x="1669936" y="2046677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0" y="0"/>
                  </a:moveTo>
                  <a:lnTo>
                    <a:pt x="264" y="227"/>
                  </a:lnTo>
                  <a:lnTo>
                    <a:pt x="3083" y="227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54"/>
            <p:cNvSpPr/>
            <p:nvPr/>
          </p:nvSpPr>
          <p:spPr>
            <a:xfrm>
              <a:off x="1669936" y="1977246"/>
              <a:ext cx="125218" cy="9054"/>
            </a:xfrm>
            <a:custGeom>
              <a:avLst/>
              <a:gdLst/>
              <a:ahLst/>
              <a:cxnLst/>
              <a:rect l="l" t="t" r="r" b="b"/>
              <a:pathLst>
                <a:path w="3084" h="223" extrusionOk="0">
                  <a:moveTo>
                    <a:pt x="0" y="1"/>
                  </a:moveTo>
                  <a:lnTo>
                    <a:pt x="264" y="223"/>
                  </a:lnTo>
                  <a:lnTo>
                    <a:pt x="3083" y="223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54"/>
            <p:cNvSpPr/>
            <p:nvPr/>
          </p:nvSpPr>
          <p:spPr>
            <a:xfrm>
              <a:off x="1682726" y="2056705"/>
              <a:ext cx="21195" cy="43891"/>
            </a:xfrm>
            <a:custGeom>
              <a:avLst/>
              <a:gdLst/>
              <a:ahLst/>
              <a:cxnLst/>
              <a:rect l="l" t="t" r="r" b="b"/>
              <a:pathLst>
                <a:path w="522" h="1081" extrusionOk="0">
                  <a:moveTo>
                    <a:pt x="0" y="1"/>
                  </a:moveTo>
                  <a:lnTo>
                    <a:pt x="0" y="1080"/>
                  </a:lnTo>
                  <a:lnTo>
                    <a:pt x="522" y="1080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54"/>
            <p:cNvSpPr/>
            <p:nvPr/>
          </p:nvSpPr>
          <p:spPr>
            <a:xfrm>
              <a:off x="1681467" y="2055447"/>
              <a:ext cx="23509" cy="46165"/>
            </a:xfrm>
            <a:custGeom>
              <a:avLst/>
              <a:gdLst/>
              <a:ahLst/>
              <a:cxnLst/>
              <a:rect l="l" t="t" r="r" b="b"/>
              <a:pathLst>
                <a:path w="579" h="1137" extrusionOk="0">
                  <a:moveTo>
                    <a:pt x="522" y="63"/>
                  </a:moveTo>
                  <a:lnTo>
                    <a:pt x="522" y="1080"/>
                  </a:lnTo>
                  <a:lnTo>
                    <a:pt x="62" y="1080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54"/>
            <p:cNvSpPr/>
            <p:nvPr/>
          </p:nvSpPr>
          <p:spPr>
            <a:xfrm>
              <a:off x="1693201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1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54"/>
            <p:cNvSpPr/>
            <p:nvPr/>
          </p:nvSpPr>
          <p:spPr>
            <a:xfrm>
              <a:off x="1692145" y="2056299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8" y="108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54"/>
            <p:cNvSpPr/>
            <p:nvPr/>
          </p:nvSpPr>
          <p:spPr>
            <a:xfrm>
              <a:off x="1693201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1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54"/>
            <p:cNvSpPr/>
            <p:nvPr/>
          </p:nvSpPr>
          <p:spPr>
            <a:xfrm>
              <a:off x="1692145" y="2056299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8" y="108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54"/>
            <p:cNvSpPr/>
            <p:nvPr/>
          </p:nvSpPr>
          <p:spPr>
            <a:xfrm>
              <a:off x="1682076" y="2078306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54"/>
            <p:cNvSpPr/>
            <p:nvPr/>
          </p:nvSpPr>
          <p:spPr>
            <a:xfrm>
              <a:off x="1682076" y="2077047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8"/>
                  </a:lnTo>
                  <a:lnTo>
                    <a:pt x="548" y="58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54"/>
            <p:cNvSpPr/>
            <p:nvPr/>
          </p:nvSpPr>
          <p:spPr>
            <a:xfrm>
              <a:off x="1676838" y="2098851"/>
              <a:ext cx="32766" cy="6131"/>
            </a:xfrm>
            <a:custGeom>
              <a:avLst/>
              <a:gdLst/>
              <a:ahLst/>
              <a:cxnLst/>
              <a:rect l="l" t="t" r="r" b="b"/>
              <a:pathLst>
                <a:path w="807" h="151" extrusionOk="0">
                  <a:moveTo>
                    <a:pt x="1" y="1"/>
                  </a:moveTo>
                  <a:lnTo>
                    <a:pt x="1" y="151"/>
                  </a:lnTo>
                  <a:lnTo>
                    <a:pt x="806" y="151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54"/>
            <p:cNvSpPr/>
            <p:nvPr/>
          </p:nvSpPr>
          <p:spPr>
            <a:xfrm>
              <a:off x="1721948" y="2056705"/>
              <a:ext cx="20991" cy="43891"/>
            </a:xfrm>
            <a:custGeom>
              <a:avLst/>
              <a:gdLst/>
              <a:ahLst/>
              <a:cxnLst/>
              <a:rect l="l" t="t" r="r" b="b"/>
              <a:pathLst>
                <a:path w="517" h="1081" extrusionOk="0">
                  <a:moveTo>
                    <a:pt x="0" y="1"/>
                  </a:moveTo>
                  <a:lnTo>
                    <a:pt x="0" y="1080"/>
                  </a:lnTo>
                  <a:lnTo>
                    <a:pt x="516" y="108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54"/>
            <p:cNvSpPr/>
            <p:nvPr/>
          </p:nvSpPr>
          <p:spPr>
            <a:xfrm>
              <a:off x="1720445" y="2055447"/>
              <a:ext cx="23752" cy="46165"/>
            </a:xfrm>
            <a:custGeom>
              <a:avLst/>
              <a:gdLst/>
              <a:ahLst/>
              <a:cxnLst/>
              <a:rect l="l" t="t" r="r" b="b"/>
              <a:pathLst>
                <a:path w="585" h="1137" extrusionOk="0">
                  <a:moveTo>
                    <a:pt x="528" y="63"/>
                  </a:moveTo>
                  <a:lnTo>
                    <a:pt x="528" y="1080"/>
                  </a:lnTo>
                  <a:lnTo>
                    <a:pt x="68" y="1080"/>
                  </a:lnTo>
                  <a:lnTo>
                    <a:pt x="68" y="63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84" y="113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54"/>
            <p:cNvSpPr/>
            <p:nvPr/>
          </p:nvSpPr>
          <p:spPr>
            <a:xfrm>
              <a:off x="1732423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1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54"/>
            <p:cNvSpPr/>
            <p:nvPr/>
          </p:nvSpPr>
          <p:spPr>
            <a:xfrm>
              <a:off x="1731164" y="2056299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54"/>
            <p:cNvSpPr/>
            <p:nvPr/>
          </p:nvSpPr>
          <p:spPr>
            <a:xfrm>
              <a:off x="1732423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1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54"/>
            <p:cNvSpPr/>
            <p:nvPr/>
          </p:nvSpPr>
          <p:spPr>
            <a:xfrm>
              <a:off x="1731164" y="2056299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54"/>
            <p:cNvSpPr/>
            <p:nvPr/>
          </p:nvSpPr>
          <p:spPr>
            <a:xfrm>
              <a:off x="1721298" y="2078306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8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54"/>
            <p:cNvSpPr/>
            <p:nvPr/>
          </p:nvSpPr>
          <p:spPr>
            <a:xfrm>
              <a:off x="1721298" y="2077047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1" y="1"/>
                  </a:moveTo>
                  <a:lnTo>
                    <a:pt x="1" y="58"/>
                  </a:lnTo>
                  <a:lnTo>
                    <a:pt x="548" y="58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54"/>
            <p:cNvSpPr/>
            <p:nvPr/>
          </p:nvSpPr>
          <p:spPr>
            <a:xfrm>
              <a:off x="1716060" y="2098851"/>
              <a:ext cx="32726" cy="6131"/>
            </a:xfrm>
            <a:custGeom>
              <a:avLst/>
              <a:gdLst/>
              <a:ahLst/>
              <a:cxnLst/>
              <a:rect l="l" t="t" r="r" b="b"/>
              <a:pathLst>
                <a:path w="806" h="151" extrusionOk="0">
                  <a:moveTo>
                    <a:pt x="0" y="1"/>
                  </a:moveTo>
                  <a:lnTo>
                    <a:pt x="0" y="151"/>
                  </a:lnTo>
                  <a:lnTo>
                    <a:pt x="806" y="151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54"/>
            <p:cNvSpPr/>
            <p:nvPr/>
          </p:nvSpPr>
          <p:spPr>
            <a:xfrm>
              <a:off x="1760926" y="2056705"/>
              <a:ext cx="20991" cy="43891"/>
            </a:xfrm>
            <a:custGeom>
              <a:avLst/>
              <a:gdLst/>
              <a:ahLst/>
              <a:cxnLst/>
              <a:rect l="l" t="t" r="r" b="b"/>
              <a:pathLst>
                <a:path w="517" h="1081" extrusionOk="0">
                  <a:moveTo>
                    <a:pt x="1" y="1"/>
                  </a:moveTo>
                  <a:lnTo>
                    <a:pt x="1" y="1080"/>
                  </a:lnTo>
                  <a:lnTo>
                    <a:pt x="517" y="1080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54"/>
            <p:cNvSpPr/>
            <p:nvPr/>
          </p:nvSpPr>
          <p:spPr>
            <a:xfrm>
              <a:off x="1759667" y="2055447"/>
              <a:ext cx="23509" cy="46165"/>
            </a:xfrm>
            <a:custGeom>
              <a:avLst/>
              <a:gdLst/>
              <a:ahLst/>
              <a:cxnLst/>
              <a:rect l="l" t="t" r="r" b="b"/>
              <a:pathLst>
                <a:path w="579" h="1137" extrusionOk="0">
                  <a:moveTo>
                    <a:pt x="522" y="63"/>
                  </a:moveTo>
                  <a:lnTo>
                    <a:pt x="522" y="1080"/>
                  </a:lnTo>
                  <a:lnTo>
                    <a:pt x="62" y="1080"/>
                  </a:lnTo>
                  <a:lnTo>
                    <a:pt x="62" y="63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54"/>
            <p:cNvSpPr/>
            <p:nvPr/>
          </p:nvSpPr>
          <p:spPr>
            <a:xfrm>
              <a:off x="1771402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1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54"/>
            <p:cNvSpPr/>
            <p:nvPr/>
          </p:nvSpPr>
          <p:spPr>
            <a:xfrm>
              <a:off x="1770346" y="2056299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8" y="108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54"/>
            <p:cNvSpPr/>
            <p:nvPr/>
          </p:nvSpPr>
          <p:spPr>
            <a:xfrm>
              <a:off x="1771402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1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54"/>
            <p:cNvSpPr/>
            <p:nvPr/>
          </p:nvSpPr>
          <p:spPr>
            <a:xfrm>
              <a:off x="1770346" y="2056299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8" y="108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54"/>
            <p:cNvSpPr/>
            <p:nvPr/>
          </p:nvSpPr>
          <p:spPr>
            <a:xfrm>
              <a:off x="1760317" y="2078306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7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54"/>
            <p:cNvSpPr/>
            <p:nvPr/>
          </p:nvSpPr>
          <p:spPr>
            <a:xfrm>
              <a:off x="1760317" y="2077047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0" y="1"/>
                  </a:moveTo>
                  <a:lnTo>
                    <a:pt x="0" y="58"/>
                  </a:lnTo>
                  <a:lnTo>
                    <a:pt x="547" y="58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54"/>
            <p:cNvSpPr/>
            <p:nvPr/>
          </p:nvSpPr>
          <p:spPr>
            <a:xfrm>
              <a:off x="1755039" y="2098851"/>
              <a:ext cx="32766" cy="6131"/>
            </a:xfrm>
            <a:custGeom>
              <a:avLst/>
              <a:gdLst/>
              <a:ahLst/>
              <a:cxnLst/>
              <a:rect l="l" t="t" r="r" b="b"/>
              <a:pathLst>
                <a:path w="807" h="151" extrusionOk="0">
                  <a:moveTo>
                    <a:pt x="1" y="1"/>
                  </a:moveTo>
                  <a:lnTo>
                    <a:pt x="1" y="151"/>
                  </a:lnTo>
                  <a:lnTo>
                    <a:pt x="806" y="151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54"/>
            <p:cNvSpPr/>
            <p:nvPr/>
          </p:nvSpPr>
          <p:spPr>
            <a:xfrm>
              <a:off x="1719633" y="2139941"/>
              <a:ext cx="27285" cy="53108"/>
            </a:xfrm>
            <a:custGeom>
              <a:avLst/>
              <a:gdLst/>
              <a:ahLst/>
              <a:cxnLst/>
              <a:rect l="l" t="t" r="r" b="b"/>
              <a:pathLst>
                <a:path w="672" h="1308" extrusionOk="0">
                  <a:moveTo>
                    <a:pt x="0" y="1"/>
                  </a:moveTo>
                  <a:lnTo>
                    <a:pt x="0" y="1307"/>
                  </a:lnTo>
                  <a:lnTo>
                    <a:pt x="672" y="1307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54"/>
            <p:cNvSpPr/>
            <p:nvPr/>
          </p:nvSpPr>
          <p:spPr>
            <a:xfrm>
              <a:off x="1690278" y="2142052"/>
              <a:ext cx="20991" cy="30046"/>
            </a:xfrm>
            <a:custGeom>
              <a:avLst/>
              <a:gdLst/>
              <a:ahLst/>
              <a:cxnLst/>
              <a:rect l="l" t="t" r="r" b="b"/>
              <a:pathLst>
                <a:path w="51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54"/>
            <p:cNvSpPr/>
            <p:nvPr/>
          </p:nvSpPr>
          <p:spPr>
            <a:xfrm>
              <a:off x="1689019" y="2140793"/>
              <a:ext cx="23509" cy="32523"/>
            </a:xfrm>
            <a:custGeom>
              <a:avLst/>
              <a:gdLst/>
              <a:ahLst/>
              <a:cxnLst/>
              <a:rect l="l" t="t" r="r" b="b"/>
              <a:pathLst>
                <a:path w="579" h="801" extrusionOk="0">
                  <a:moveTo>
                    <a:pt x="522" y="63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801"/>
                  </a:lnTo>
                  <a:lnTo>
                    <a:pt x="579" y="801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54"/>
            <p:cNvSpPr/>
            <p:nvPr/>
          </p:nvSpPr>
          <p:spPr>
            <a:xfrm>
              <a:off x="1700753" y="2142052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1" y="1"/>
                  </a:moveTo>
                  <a:lnTo>
                    <a:pt x="1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54"/>
            <p:cNvSpPr/>
            <p:nvPr/>
          </p:nvSpPr>
          <p:spPr>
            <a:xfrm>
              <a:off x="1699495" y="2142052"/>
              <a:ext cx="2558" cy="29802"/>
            </a:xfrm>
            <a:custGeom>
              <a:avLst/>
              <a:gdLst/>
              <a:ahLst/>
              <a:cxnLst/>
              <a:rect l="l" t="t" r="r" b="b"/>
              <a:pathLst>
                <a:path w="63" h="734" extrusionOk="0">
                  <a:moveTo>
                    <a:pt x="1" y="1"/>
                  </a:moveTo>
                  <a:lnTo>
                    <a:pt x="1" y="734"/>
                  </a:lnTo>
                  <a:lnTo>
                    <a:pt x="62" y="734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54"/>
            <p:cNvSpPr/>
            <p:nvPr/>
          </p:nvSpPr>
          <p:spPr>
            <a:xfrm>
              <a:off x="1700753" y="2142052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1" y="1"/>
                  </a:moveTo>
                  <a:lnTo>
                    <a:pt x="1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54"/>
            <p:cNvSpPr/>
            <p:nvPr/>
          </p:nvSpPr>
          <p:spPr>
            <a:xfrm>
              <a:off x="1699495" y="2142052"/>
              <a:ext cx="2558" cy="29802"/>
            </a:xfrm>
            <a:custGeom>
              <a:avLst/>
              <a:gdLst/>
              <a:ahLst/>
              <a:cxnLst/>
              <a:rect l="l" t="t" r="r" b="b"/>
              <a:pathLst>
                <a:path w="63" h="734" extrusionOk="0">
                  <a:moveTo>
                    <a:pt x="1" y="1"/>
                  </a:moveTo>
                  <a:lnTo>
                    <a:pt x="1" y="734"/>
                  </a:lnTo>
                  <a:lnTo>
                    <a:pt x="62" y="734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54"/>
            <p:cNvSpPr/>
            <p:nvPr/>
          </p:nvSpPr>
          <p:spPr>
            <a:xfrm>
              <a:off x="1689628" y="2156953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54"/>
            <p:cNvSpPr/>
            <p:nvPr/>
          </p:nvSpPr>
          <p:spPr>
            <a:xfrm>
              <a:off x="1689628" y="2155694"/>
              <a:ext cx="22291" cy="2558"/>
            </a:xfrm>
            <a:custGeom>
              <a:avLst/>
              <a:gdLst/>
              <a:ahLst/>
              <a:cxnLst/>
              <a:rect l="l" t="t" r="r" b="b"/>
              <a:pathLst>
                <a:path w="549" h="63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54"/>
            <p:cNvSpPr/>
            <p:nvPr/>
          </p:nvSpPr>
          <p:spPr>
            <a:xfrm>
              <a:off x="1753780" y="2142052"/>
              <a:ext cx="21235" cy="30046"/>
            </a:xfrm>
            <a:custGeom>
              <a:avLst/>
              <a:gdLst/>
              <a:ahLst/>
              <a:cxnLst/>
              <a:rect l="l" t="t" r="r" b="b"/>
              <a:pathLst>
                <a:path w="52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54"/>
            <p:cNvSpPr/>
            <p:nvPr/>
          </p:nvSpPr>
          <p:spPr>
            <a:xfrm>
              <a:off x="1752521" y="2140793"/>
              <a:ext cx="23752" cy="32523"/>
            </a:xfrm>
            <a:custGeom>
              <a:avLst/>
              <a:gdLst/>
              <a:ahLst/>
              <a:cxnLst/>
              <a:rect l="l" t="t" r="r" b="b"/>
              <a:pathLst>
                <a:path w="585" h="801" extrusionOk="0">
                  <a:moveTo>
                    <a:pt x="522" y="63"/>
                  </a:moveTo>
                  <a:lnTo>
                    <a:pt x="522" y="739"/>
                  </a:lnTo>
                  <a:lnTo>
                    <a:pt x="63" y="739"/>
                  </a:lnTo>
                  <a:lnTo>
                    <a:pt x="63" y="63"/>
                  </a:lnTo>
                  <a:close/>
                  <a:moveTo>
                    <a:pt x="1" y="1"/>
                  </a:moveTo>
                  <a:lnTo>
                    <a:pt x="1" y="801"/>
                  </a:lnTo>
                  <a:lnTo>
                    <a:pt x="584" y="801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54"/>
            <p:cNvSpPr/>
            <p:nvPr/>
          </p:nvSpPr>
          <p:spPr>
            <a:xfrm>
              <a:off x="1764499" y="2142052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1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54"/>
            <p:cNvSpPr/>
            <p:nvPr/>
          </p:nvSpPr>
          <p:spPr>
            <a:xfrm>
              <a:off x="1763240" y="2142052"/>
              <a:ext cx="2355" cy="29802"/>
            </a:xfrm>
            <a:custGeom>
              <a:avLst/>
              <a:gdLst/>
              <a:ahLst/>
              <a:cxnLst/>
              <a:rect l="l" t="t" r="r" b="b"/>
              <a:pathLst>
                <a:path w="58" h="734" extrusionOk="0">
                  <a:moveTo>
                    <a:pt x="0" y="1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54"/>
            <p:cNvSpPr/>
            <p:nvPr/>
          </p:nvSpPr>
          <p:spPr>
            <a:xfrm>
              <a:off x="1764499" y="2142052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1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54"/>
            <p:cNvSpPr/>
            <p:nvPr/>
          </p:nvSpPr>
          <p:spPr>
            <a:xfrm>
              <a:off x="1763240" y="2142052"/>
              <a:ext cx="2355" cy="29802"/>
            </a:xfrm>
            <a:custGeom>
              <a:avLst/>
              <a:gdLst/>
              <a:ahLst/>
              <a:cxnLst/>
              <a:rect l="l" t="t" r="r" b="b"/>
              <a:pathLst>
                <a:path w="58" h="734" extrusionOk="0">
                  <a:moveTo>
                    <a:pt x="0" y="1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54"/>
            <p:cNvSpPr/>
            <p:nvPr/>
          </p:nvSpPr>
          <p:spPr>
            <a:xfrm>
              <a:off x="1753374" y="2156953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543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54"/>
            <p:cNvSpPr/>
            <p:nvPr/>
          </p:nvSpPr>
          <p:spPr>
            <a:xfrm>
              <a:off x="1753374" y="2155694"/>
              <a:ext cx="22250" cy="2558"/>
            </a:xfrm>
            <a:custGeom>
              <a:avLst/>
              <a:gdLst/>
              <a:ahLst/>
              <a:cxnLst/>
              <a:rect l="l" t="t" r="r" b="b"/>
              <a:pathLst>
                <a:path w="548" h="63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54"/>
            <p:cNvSpPr/>
            <p:nvPr/>
          </p:nvSpPr>
          <p:spPr>
            <a:xfrm>
              <a:off x="1719633" y="2210629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0" y="0"/>
                  </a:moveTo>
                  <a:lnTo>
                    <a:pt x="0" y="1307"/>
                  </a:lnTo>
                  <a:lnTo>
                    <a:pt x="672" y="1307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54"/>
            <p:cNvSpPr/>
            <p:nvPr/>
          </p:nvSpPr>
          <p:spPr>
            <a:xfrm>
              <a:off x="1690278" y="2212700"/>
              <a:ext cx="20991" cy="30046"/>
            </a:xfrm>
            <a:custGeom>
              <a:avLst/>
              <a:gdLst/>
              <a:ahLst/>
              <a:cxnLst/>
              <a:rect l="l" t="t" r="r" b="b"/>
              <a:pathLst>
                <a:path w="51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54"/>
            <p:cNvSpPr/>
            <p:nvPr/>
          </p:nvSpPr>
          <p:spPr>
            <a:xfrm>
              <a:off x="1689019" y="2211645"/>
              <a:ext cx="23509" cy="32360"/>
            </a:xfrm>
            <a:custGeom>
              <a:avLst/>
              <a:gdLst/>
              <a:ahLst/>
              <a:cxnLst/>
              <a:rect l="l" t="t" r="r" b="b"/>
              <a:pathLst>
                <a:path w="579" h="797" extrusionOk="0">
                  <a:moveTo>
                    <a:pt x="522" y="58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58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54"/>
            <p:cNvSpPr/>
            <p:nvPr/>
          </p:nvSpPr>
          <p:spPr>
            <a:xfrm>
              <a:off x="1700753" y="2212700"/>
              <a:ext cx="41" cy="29843"/>
            </a:xfrm>
            <a:custGeom>
              <a:avLst/>
              <a:gdLst/>
              <a:ahLst/>
              <a:cxnLst/>
              <a:rect l="l" t="t" r="r" b="b"/>
              <a:pathLst>
                <a:path w="1" h="735" extrusionOk="0">
                  <a:moveTo>
                    <a:pt x="1" y="1"/>
                  </a:moveTo>
                  <a:lnTo>
                    <a:pt x="1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54"/>
            <p:cNvSpPr/>
            <p:nvPr/>
          </p:nvSpPr>
          <p:spPr>
            <a:xfrm>
              <a:off x="1699495" y="2212700"/>
              <a:ext cx="2558" cy="29843"/>
            </a:xfrm>
            <a:custGeom>
              <a:avLst/>
              <a:gdLst/>
              <a:ahLst/>
              <a:cxnLst/>
              <a:rect l="l" t="t" r="r" b="b"/>
              <a:pathLst>
                <a:path w="63" h="735" extrusionOk="0">
                  <a:moveTo>
                    <a:pt x="1" y="1"/>
                  </a:moveTo>
                  <a:lnTo>
                    <a:pt x="1" y="734"/>
                  </a:lnTo>
                  <a:lnTo>
                    <a:pt x="62" y="734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54"/>
            <p:cNvSpPr/>
            <p:nvPr/>
          </p:nvSpPr>
          <p:spPr>
            <a:xfrm>
              <a:off x="1700753" y="2212700"/>
              <a:ext cx="41" cy="29843"/>
            </a:xfrm>
            <a:custGeom>
              <a:avLst/>
              <a:gdLst/>
              <a:ahLst/>
              <a:cxnLst/>
              <a:rect l="l" t="t" r="r" b="b"/>
              <a:pathLst>
                <a:path w="1" h="735" extrusionOk="0">
                  <a:moveTo>
                    <a:pt x="1" y="1"/>
                  </a:moveTo>
                  <a:lnTo>
                    <a:pt x="1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54"/>
            <p:cNvSpPr/>
            <p:nvPr/>
          </p:nvSpPr>
          <p:spPr>
            <a:xfrm>
              <a:off x="1699495" y="2212700"/>
              <a:ext cx="2558" cy="29843"/>
            </a:xfrm>
            <a:custGeom>
              <a:avLst/>
              <a:gdLst/>
              <a:ahLst/>
              <a:cxnLst/>
              <a:rect l="l" t="t" r="r" b="b"/>
              <a:pathLst>
                <a:path w="63" h="735" extrusionOk="0">
                  <a:moveTo>
                    <a:pt x="1" y="1"/>
                  </a:moveTo>
                  <a:lnTo>
                    <a:pt x="1" y="734"/>
                  </a:lnTo>
                  <a:lnTo>
                    <a:pt x="62" y="734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54"/>
            <p:cNvSpPr/>
            <p:nvPr/>
          </p:nvSpPr>
          <p:spPr>
            <a:xfrm>
              <a:off x="1689628" y="2227601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54"/>
            <p:cNvSpPr/>
            <p:nvPr/>
          </p:nvSpPr>
          <p:spPr>
            <a:xfrm>
              <a:off x="1689628" y="2226343"/>
              <a:ext cx="22291" cy="2558"/>
            </a:xfrm>
            <a:custGeom>
              <a:avLst/>
              <a:gdLst/>
              <a:ahLst/>
              <a:cxnLst/>
              <a:rect l="l" t="t" r="r" b="b"/>
              <a:pathLst>
                <a:path w="549" h="63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54"/>
            <p:cNvSpPr/>
            <p:nvPr/>
          </p:nvSpPr>
          <p:spPr>
            <a:xfrm>
              <a:off x="1753780" y="2212700"/>
              <a:ext cx="21235" cy="30046"/>
            </a:xfrm>
            <a:custGeom>
              <a:avLst/>
              <a:gdLst/>
              <a:ahLst/>
              <a:cxnLst/>
              <a:rect l="l" t="t" r="r" b="b"/>
              <a:pathLst>
                <a:path w="52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54"/>
            <p:cNvSpPr/>
            <p:nvPr/>
          </p:nvSpPr>
          <p:spPr>
            <a:xfrm>
              <a:off x="1752521" y="2211645"/>
              <a:ext cx="23752" cy="32360"/>
            </a:xfrm>
            <a:custGeom>
              <a:avLst/>
              <a:gdLst/>
              <a:ahLst/>
              <a:cxnLst/>
              <a:rect l="l" t="t" r="r" b="b"/>
              <a:pathLst>
                <a:path w="585" h="797" extrusionOk="0">
                  <a:moveTo>
                    <a:pt x="522" y="58"/>
                  </a:moveTo>
                  <a:lnTo>
                    <a:pt x="522" y="739"/>
                  </a:lnTo>
                  <a:lnTo>
                    <a:pt x="63" y="739"/>
                  </a:lnTo>
                  <a:lnTo>
                    <a:pt x="63" y="58"/>
                  </a:lnTo>
                  <a:close/>
                  <a:moveTo>
                    <a:pt x="1" y="1"/>
                  </a:moveTo>
                  <a:lnTo>
                    <a:pt x="1" y="796"/>
                  </a:lnTo>
                  <a:lnTo>
                    <a:pt x="584" y="79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54"/>
            <p:cNvSpPr/>
            <p:nvPr/>
          </p:nvSpPr>
          <p:spPr>
            <a:xfrm>
              <a:off x="1764499" y="2212700"/>
              <a:ext cx="41" cy="29843"/>
            </a:xfrm>
            <a:custGeom>
              <a:avLst/>
              <a:gdLst/>
              <a:ahLst/>
              <a:cxnLst/>
              <a:rect l="l" t="t" r="r" b="b"/>
              <a:pathLst>
                <a:path w="1" h="735" extrusionOk="0">
                  <a:moveTo>
                    <a:pt x="0" y="1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54"/>
            <p:cNvSpPr/>
            <p:nvPr/>
          </p:nvSpPr>
          <p:spPr>
            <a:xfrm>
              <a:off x="1763240" y="2212700"/>
              <a:ext cx="2355" cy="29843"/>
            </a:xfrm>
            <a:custGeom>
              <a:avLst/>
              <a:gdLst/>
              <a:ahLst/>
              <a:cxnLst/>
              <a:rect l="l" t="t" r="r" b="b"/>
              <a:pathLst>
                <a:path w="58" h="735" extrusionOk="0">
                  <a:moveTo>
                    <a:pt x="0" y="1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54"/>
            <p:cNvSpPr/>
            <p:nvPr/>
          </p:nvSpPr>
          <p:spPr>
            <a:xfrm>
              <a:off x="1764499" y="2212700"/>
              <a:ext cx="41" cy="29843"/>
            </a:xfrm>
            <a:custGeom>
              <a:avLst/>
              <a:gdLst/>
              <a:ahLst/>
              <a:cxnLst/>
              <a:rect l="l" t="t" r="r" b="b"/>
              <a:pathLst>
                <a:path w="1" h="735" extrusionOk="0">
                  <a:moveTo>
                    <a:pt x="0" y="1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54"/>
            <p:cNvSpPr/>
            <p:nvPr/>
          </p:nvSpPr>
          <p:spPr>
            <a:xfrm>
              <a:off x="1763240" y="2212700"/>
              <a:ext cx="2355" cy="29843"/>
            </a:xfrm>
            <a:custGeom>
              <a:avLst/>
              <a:gdLst/>
              <a:ahLst/>
              <a:cxnLst/>
              <a:rect l="l" t="t" r="r" b="b"/>
              <a:pathLst>
                <a:path w="58" h="735" extrusionOk="0">
                  <a:moveTo>
                    <a:pt x="0" y="1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54"/>
            <p:cNvSpPr/>
            <p:nvPr/>
          </p:nvSpPr>
          <p:spPr>
            <a:xfrm>
              <a:off x="1753374" y="2227601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543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54"/>
            <p:cNvSpPr/>
            <p:nvPr/>
          </p:nvSpPr>
          <p:spPr>
            <a:xfrm>
              <a:off x="1753374" y="2226343"/>
              <a:ext cx="22250" cy="2558"/>
            </a:xfrm>
            <a:custGeom>
              <a:avLst/>
              <a:gdLst/>
              <a:ahLst/>
              <a:cxnLst/>
              <a:rect l="l" t="t" r="r" b="b"/>
              <a:pathLst>
                <a:path w="548" h="63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54"/>
            <p:cNvSpPr/>
            <p:nvPr/>
          </p:nvSpPr>
          <p:spPr>
            <a:xfrm>
              <a:off x="1719633" y="1989224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0" y="0"/>
                  </a:moveTo>
                  <a:lnTo>
                    <a:pt x="0" y="1307"/>
                  </a:lnTo>
                  <a:lnTo>
                    <a:pt x="672" y="1307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54"/>
            <p:cNvSpPr/>
            <p:nvPr/>
          </p:nvSpPr>
          <p:spPr>
            <a:xfrm>
              <a:off x="1690278" y="1991538"/>
              <a:ext cx="20991" cy="30005"/>
            </a:xfrm>
            <a:custGeom>
              <a:avLst/>
              <a:gdLst/>
              <a:ahLst/>
              <a:cxnLst/>
              <a:rect l="l" t="t" r="r" b="b"/>
              <a:pathLst>
                <a:path w="517" h="739" extrusionOk="0">
                  <a:moveTo>
                    <a:pt x="0" y="0"/>
                  </a:moveTo>
                  <a:lnTo>
                    <a:pt x="0" y="738"/>
                  </a:lnTo>
                  <a:lnTo>
                    <a:pt x="517" y="73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54"/>
            <p:cNvSpPr/>
            <p:nvPr/>
          </p:nvSpPr>
          <p:spPr>
            <a:xfrm>
              <a:off x="1689019" y="1990280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62"/>
                  </a:moveTo>
                  <a:lnTo>
                    <a:pt x="522" y="738"/>
                  </a:lnTo>
                  <a:lnTo>
                    <a:pt x="62" y="738"/>
                  </a:lnTo>
                  <a:lnTo>
                    <a:pt x="62" y="62"/>
                  </a:lnTo>
                  <a:close/>
                  <a:moveTo>
                    <a:pt x="0" y="0"/>
                  </a:moveTo>
                  <a:lnTo>
                    <a:pt x="0" y="795"/>
                  </a:lnTo>
                  <a:lnTo>
                    <a:pt x="579" y="795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54"/>
            <p:cNvSpPr/>
            <p:nvPr/>
          </p:nvSpPr>
          <p:spPr>
            <a:xfrm>
              <a:off x="1700753" y="199129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54"/>
            <p:cNvSpPr/>
            <p:nvPr/>
          </p:nvSpPr>
          <p:spPr>
            <a:xfrm>
              <a:off x="1699495" y="1991295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54"/>
            <p:cNvSpPr/>
            <p:nvPr/>
          </p:nvSpPr>
          <p:spPr>
            <a:xfrm>
              <a:off x="1700753" y="199129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54"/>
            <p:cNvSpPr/>
            <p:nvPr/>
          </p:nvSpPr>
          <p:spPr>
            <a:xfrm>
              <a:off x="1699495" y="1991295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4"/>
            <p:cNvSpPr/>
            <p:nvPr/>
          </p:nvSpPr>
          <p:spPr>
            <a:xfrm>
              <a:off x="1689628" y="2006196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54"/>
            <p:cNvSpPr/>
            <p:nvPr/>
          </p:nvSpPr>
          <p:spPr>
            <a:xfrm>
              <a:off x="1689628" y="2005140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54"/>
            <p:cNvSpPr/>
            <p:nvPr/>
          </p:nvSpPr>
          <p:spPr>
            <a:xfrm>
              <a:off x="1753780" y="1991538"/>
              <a:ext cx="21235" cy="30005"/>
            </a:xfrm>
            <a:custGeom>
              <a:avLst/>
              <a:gdLst/>
              <a:ahLst/>
              <a:cxnLst/>
              <a:rect l="l" t="t" r="r" b="b"/>
              <a:pathLst>
                <a:path w="523" h="739" extrusionOk="0">
                  <a:moveTo>
                    <a:pt x="1" y="0"/>
                  </a:moveTo>
                  <a:lnTo>
                    <a:pt x="1" y="738"/>
                  </a:lnTo>
                  <a:lnTo>
                    <a:pt x="522" y="738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4"/>
            <p:cNvSpPr/>
            <p:nvPr/>
          </p:nvSpPr>
          <p:spPr>
            <a:xfrm>
              <a:off x="1752521" y="1990280"/>
              <a:ext cx="23752" cy="32320"/>
            </a:xfrm>
            <a:custGeom>
              <a:avLst/>
              <a:gdLst/>
              <a:ahLst/>
              <a:cxnLst/>
              <a:rect l="l" t="t" r="r" b="b"/>
              <a:pathLst>
                <a:path w="585" h="796" extrusionOk="0">
                  <a:moveTo>
                    <a:pt x="522" y="62"/>
                  </a:moveTo>
                  <a:lnTo>
                    <a:pt x="522" y="738"/>
                  </a:lnTo>
                  <a:lnTo>
                    <a:pt x="63" y="738"/>
                  </a:lnTo>
                  <a:lnTo>
                    <a:pt x="63" y="62"/>
                  </a:lnTo>
                  <a:close/>
                  <a:moveTo>
                    <a:pt x="1" y="0"/>
                  </a:moveTo>
                  <a:lnTo>
                    <a:pt x="1" y="795"/>
                  </a:lnTo>
                  <a:lnTo>
                    <a:pt x="584" y="79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4"/>
            <p:cNvSpPr/>
            <p:nvPr/>
          </p:nvSpPr>
          <p:spPr>
            <a:xfrm>
              <a:off x="1764499" y="199129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54"/>
            <p:cNvSpPr/>
            <p:nvPr/>
          </p:nvSpPr>
          <p:spPr>
            <a:xfrm>
              <a:off x="1763240" y="1991295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54"/>
            <p:cNvSpPr/>
            <p:nvPr/>
          </p:nvSpPr>
          <p:spPr>
            <a:xfrm>
              <a:off x="1764499" y="199129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4"/>
            <p:cNvSpPr/>
            <p:nvPr/>
          </p:nvSpPr>
          <p:spPr>
            <a:xfrm>
              <a:off x="1763240" y="1991295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4"/>
            <p:cNvSpPr/>
            <p:nvPr/>
          </p:nvSpPr>
          <p:spPr>
            <a:xfrm>
              <a:off x="1753374" y="2006196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543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4"/>
            <p:cNvSpPr/>
            <p:nvPr/>
          </p:nvSpPr>
          <p:spPr>
            <a:xfrm>
              <a:off x="1753374" y="2005140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4"/>
            <p:cNvSpPr/>
            <p:nvPr/>
          </p:nvSpPr>
          <p:spPr>
            <a:xfrm>
              <a:off x="1666160" y="1970953"/>
              <a:ext cx="131511" cy="6578"/>
            </a:xfrm>
            <a:custGeom>
              <a:avLst/>
              <a:gdLst/>
              <a:ahLst/>
              <a:cxnLst/>
              <a:rect l="l" t="t" r="r" b="b"/>
              <a:pathLst>
                <a:path w="3239" h="162" extrusionOk="0">
                  <a:moveTo>
                    <a:pt x="0" y="1"/>
                  </a:moveTo>
                  <a:lnTo>
                    <a:pt x="0" y="161"/>
                  </a:lnTo>
                  <a:lnTo>
                    <a:pt x="3238" y="161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54"/>
            <p:cNvSpPr/>
            <p:nvPr/>
          </p:nvSpPr>
          <p:spPr>
            <a:xfrm>
              <a:off x="1670992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54"/>
            <p:cNvSpPr/>
            <p:nvPr/>
          </p:nvSpPr>
          <p:spPr>
            <a:xfrm>
              <a:off x="1676635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4"/>
            <p:cNvSpPr/>
            <p:nvPr/>
          </p:nvSpPr>
          <p:spPr>
            <a:xfrm>
              <a:off x="1682076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4"/>
            <p:cNvSpPr/>
            <p:nvPr/>
          </p:nvSpPr>
          <p:spPr>
            <a:xfrm>
              <a:off x="1687760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4"/>
            <p:cNvSpPr/>
            <p:nvPr/>
          </p:nvSpPr>
          <p:spPr>
            <a:xfrm>
              <a:off x="169320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54"/>
            <p:cNvSpPr/>
            <p:nvPr/>
          </p:nvSpPr>
          <p:spPr>
            <a:xfrm>
              <a:off x="1698885" y="2020447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54"/>
            <p:cNvSpPr/>
            <p:nvPr/>
          </p:nvSpPr>
          <p:spPr>
            <a:xfrm>
              <a:off x="1704326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54"/>
            <p:cNvSpPr/>
            <p:nvPr/>
          </p:nvSpPr>
          <p:spPr>
            <a:xfrm>
              <a:off x="1709970" y="2020447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1" y="569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4"/>
            <p:cNvSpPr/>
            <p:nvPr/>
          </p:nvSpPr>
          <p:spPr>
            <a:xfrm>
              <a:off x="171541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4"/>
            <p:cNvSpPr/>
            <p:nvPr/>
          </p:nvSpPr>
          <p:spPr>
            <a:xfrm>
              <a:off x="1720892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54"/>
            <p:cNvSpPr/>
            <p:nvPr/>
          </p:nvSpPr>
          <p:spPr>
            <a:xfrm>
              <a:off x="1726536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54"/>
            <p:cNvSpPr/>
            <p:nvPr/>
          </p:nvSpPr>
          <p:spPr>
            <a:xfrm>
              <a:off x="1731977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4"/>
            <p:cNvSpPr/>
            <p:nvPr/>
          </p:nvSpPr>
          <p:spPr>
            <a:xfrm>
              <a:off x="173766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4"/>
            <p:cNvSpPr/>
            <p:nvPr/>
          </p:nvSpPr>
          <p:spPr>
            <a:xfrm>
              <a:off x="1743102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54"/>
            <p:cNvSpPr/>
            <p:nvPr/>
          </p:nvSpPr>
          <p:spPr>
            <a:xfrm>
              <a:off x="1748786" y="2020447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54"/>
            <p:cNvSpPr/>
            <p:nvPr/>
          </p:nvSpPr>
          <p:spPr>
            <a:xfrm>
              <a:off x="1754227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54"/>
            <p:cNvSpPr/>
            <p:nvPr/>
          </p:nvSpPr>
          <p:spPr>
            <a:xfrm>
              <a:off x="1759667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54"/>
            <p:cNvSpPr/>
            <p:nvPr/>
          </p:nvSpPr>
          <p:spPr>
            <a:xfrm>
              <a:off x="176531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54"/>
            <p:cNvSpPr/>
            <p:nvPr/>
          </p:nvSpPr>
          <p:spPr>
            <a:xfrm>
              <a:off x="1770793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54"/>
            <p:cNvSpPr/>
            <p:nvPr/>
          </p:nvSpPr>
          <p:spPr>
            <a:xfrm>
              <a:off x="1776436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54"/>
            <p:cNvSpPr/>
            <p:nvPr/>
          </p:nvSpPr>
          <p:spPr>
            <a:xfrm>
              <a:off x="1781877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4"/>
            <p:cNvSpPr/>
            <p:nvPr/>
          </p:nvSpPr>
          <p:spPr>
            <a:xfrm>
              <a:off x="178756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54"/>
            <p:cNvSpPr/>
            <p:nvPr/>
          </p:nvSpPr>
          <p:spPr>
            <a:xfrm>
              <a:off x="1793002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54"/>
            <p:cNvSpPr/>
            <p:nvPr/>
          </p:nvSpPr>
          <p:spPr>
            <a:xfrm>
              <a:off x="1666160" y="2040586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238" y="155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54"/>
            <p:cNvSpPr/>
            <p:nvPr/>
          </p:nvSpPr>
          <p:spPr>
            <a:xfrm>
              <a:off x="1666160" y="2020244"/>
              <a:ext cx="131511" cy="3167"/>
            </a:xfrm>
            <a:custGeom>
              <a:avLst/>
              <a:gdLst/>
              <a:ahLst/>
              <a:cxnLst/>
              <a:rect l="l" t="t" r="r" b="b"/>
              <a:pathLst>
                <a:path w="3239" h="78" extrusionOk="0">
                  <a:moveTo>
                    <a:pt x="37" y="0"/>
                  </a:move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8"/>
                    <a:pt x="37" y="78"/>
                  </a:cubicBezTo>
                  <a:lnTo>
                    <a:pt x="3202" y="78"/>
                  </a:lnTo>
                  <a:cubicBezTo>
                    <a:pt x="3223" y="78"/>
                    <a:pt x="3238" y="57"/>
                    <a:pt x="3238" y="37"/>
                  </a:cubicBezTo>
                  <a:cubicBezTo>
                    <a:pt x="3238" y="16"/>
                    <a:pt x="3223" y="0"/>
                    <a:pt x="3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54"/>
            <p:cNvSpPr/>
            <p:nvPr/>
          </p:nvSpPr>
          <p:spPr>
            <a:xfrm>
              <a:off x="1666160" y="2110179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1"/>
                  </a:moveTo>
                  <a:lnTo>
                    <a:pt x="0" y="156"/>
                  </a:lnTo>
                  <a:lnTo>
                    <a:pt x="3238" y="156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54"/>
            <p:cNvSpPr/>
            <p:nvPr/>
          </p:nvSpPr>
          <p:spPr>
            <a:xfrm>
              <a:off x="1670992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54"/>
            <p:cNvSpPr/>
            <p:nvPr/>
          </p:nvSpPr>
          <p:spPr>
            <a:xfrm>
              <a:off x="1676635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54"/>
            <p:cNvSpPr/>
            <p:nvPr/>
          </p:nvSpPr>
          <p:spPr>
            <a:xfrm>
              <a:off x="1682076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54"/>
            <p:cNvSpPr/>
            <p:nvPr/>
          </p:nvSpPr>
          <p:spPr>
            <a:xfrm>
              <a:off x="1687760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54"/>
            <p:cNvSpPr/>
            <p:nvPr/>
          </p:nvSpPr>
          <p:spPr>
            <a:xfrm>
              <a:off x="169320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54"/>
            <p:cNvSpPr/>
            <p:nvPr/>
          </p:nvSpPr>
          <p:spPr>
            <a:xfrm>
              <a:off x="1698885" y="217181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54"/>
            <p:cNvSpPr/>
            <p:nvPr/>
          </p:nvSpPr>
          <p:spPr>
            <a:xfrm>
              <a:off x="1704326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54"/>
            <p:cNvSpPr/>
            <p:nvPr/>
          </p:nvSpPr>
          <p:spPr>
            <a:xfrm>
              <a:off x="1709970" y="2171814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1" y="569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54"/>
            <p:cNvSpPr/>
            <p:nvPr/>
          </p:nvSpPr>
          <p:spPr>
            <a:xfrm>
              <a:off x="171541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54"/>
            <p:cNvSpPr/>
            <p:nvPr/>
          </p:nvSpPr>
          <p:spPr>
            <a:xfrm>
              <a:off x="1720892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54"/>
            <p:cNvSpPr/>
            <p:nvPr/>
          </p:nvSpPr>
          <p:spPr>
            <a:xfrm>
              <a:off x="1726536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54"/>
            <p:cNvSpPr/>
            <p:nvPr/>
          </p:nvSpPr>
          <p:spPr>
            <a:xfrm>
              <a:off x="1731977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54"/>
            <p:cNvSpPr/>
            <p:nvPr/>
          </p:nvSpPr>
          <p:spPr>
            <a:xfrm>
              <a:off x="173766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54"/>
            <p:cNvSpPr/>
            <p:nvPr/>
          </p:nvSpPr>
          <p:spPr>
            <a:xfrm>
              <a:off x="1743102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54"/>
            <p:cNvSpPr/>
            <p:nvPr/>
          </p:nvSpPr>
          <p:spPr>
            <a:xfrm>
              <a:off x="1748786" y="217181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54"/>
            <p:cNvSpPr/>
            <p:nvPr/>
          </p:nvSpPr>
          <p:spPr>
            <a:xfrm>
              <a:off x="1754227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54"/>
            <p:cNvSpPr/>
            <p:nvPr/>
          </p:nvSpPr>
          <p:spPr>
            <a:xfrm>
              <a:off x="1759667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54"/>
            <p:cNvSpPr/>
            <p:nvPr/>
          </p:nvSpPr>
          <p:spPr>
            <a:xfrm>
              <a:off x="176531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54"/>
            <p:cNvSpPr/>
            <p:nvPr/>
          </p:nvSpPr>
          <p:spPr>
            <a:xfrm>
              <a:off x="1770793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54"/>
            <p:cNvSpPr/>
            <p:nvPr/>
          </p:nvSpPr>
          <p:spPr>
            <a:xfrm>
              <a:off x="1776436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54"/>
            <p:cNvSpPr/>
            <p:nvPr/>
          </p:nvSpPr>
          <p:spPr>
            <a:xfrm>
              <a:off x="1781877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54"/>
            <p:cNvSpPr/>
            <p:nvPr/>
          </p:nvSpPr>
          <p:spPr>
            <a:xfrm>
              <a:off x="178756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54"/>
            <p:cNvSpPr/>
            <p:nvPr/>
          </p:nvSpPr>
          <p:spPr>
            <a:xfrm>
              <a:off x="1793002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54"/>
            <p:cNvSpPr/>
            <p:nvPr/>
          </p:nvSpPr>
          <p:spPr>
            <a:xfrm>
              <a:off x="1666160" y="2191952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1"/>
                  </a:moveTo>
                  <a:lnTo>
                    <a:pt x="0" y="155"/>
                  </a:lnTo>
                  <a:lnTo>
                    <a:pt x="3238" y="155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54"/>
            <p:cNvSpPr/>
            <p:nvPr/>
          </p:nvSpPr>
          <p:spPr>
            <a:xfrm>
              <a:off x="1666160" y="2171610"/>
              <a:ext cx="131511" cy="3208"/>
            </a:xfrm>
            <a:custGeom>
              <a:avLst/>
              <a:gdLst/>
              <a:ahLst/>
              <a:cxnLst/>
              <a:rect l="l" t="t" r="r" b="b"/>
              <a:pathLst>
                <a:path w="3239" h="79" extrusionOk="0">
                  <a:moveTo>
                    <a:pt x="37" y="1"/>
                  </a:moveTo>
                  <a:cubicBezTo>
                    <a:pt x="16" y="1"/>
                    <a:pt x="0" y="16"/>
                    <a:pt x="0" y="37"/>
                  </a:cubicBezTo>
                  <a:cubicBezTo>
                    <a:pt x="0" y="57"/>
                    <a:pt x="16" y="78"/>
                    <a:pt x="37" y="78"/>
                  </a:cubicBezTo>
                  <a:lnTo>
                    <a:pt x="3202" y="78"/>
                  </a:lnTo>
                  <a:cubicBezTo>
                    <a:pt x="3223" y="78"/>
                    <a:pt x="3238" y="57"/>
                    <a:pt x="3238" y="37"/>
                  </a:cubicBezTo>
                  <a:cubicBezTo>
                    <a:pt x="3238" y="16"/>
                    <a:pt x="3223" y="1"/>
                    <a:pt x="320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4"/>
            <p:cNvSpPr/>
            <p:nvPr/>
          </p:nvSpPr>
          <p:spPr>
            <a:xfrm>
              <a:off x="1544149" y="2042454"/>
              <a:ext cx="125421" cy="220187"/>
            </a:xfrm>
            <a:custGeom>
              <a:avLst/>
              <a:gdLst/>
              <a:ahLst/>
              <a:cxnLst/>
              <a:rect l="l" t="t" r="r" b="b"/>
              <a:pathLst>
                <a:path w="3089" h="5423" extrusionOk="0">
                  <a:moveTo>
                    <a:pt x="0" y="1"/>
                  </a:moveTo>
                  <a:lnTo>
                    <a:pt x="0" y="5423"/>
                  </a:lnTo>
                  <a:lnTo>
                    <a:pt x="3088" y="5423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54"/>
            <p:cNvSpPr/>
            <p:nvPr/>
          </p:nvSpPr>
          <p:spPr>
            <a:xfrm>
              <a:off x="1544352" y="2186309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0" y="0"/>
                  </a:moveTo>
                  <a:lnTo>
                    <a:pt x="264" y="227"/>
                  </a:lnTo>
                  <a:lnTo>
                    <a:pt x="3083" y="227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54"/>
            <p:cNvSpPr/>
            <p:nvPr/>
          </p:nvSpPr>
          <p:spPr>
            <a:xfrm>
              <a:off x="1544352" y="2116472"/>
              <a:ext cx="125218" cy="9054"/>
            </a:xfrm>
            <a:custGeom>
              <a:avLst/>
              <a:gdLst/>
              <a:ahLst/>
              <a:cxnLst/>
              <a:rect l="l" t="t" r="r" b="b"/>
              <a:pathLst>
                <a:path w="3084" h="223" extrusionOk="0">
                  <a:moveTo>
                    <a:pt x="0" y="1"/>
                  </a:moveTo>
                  <a:lnTo>
                    <a:pt x="264" y="223"/>
                  </a:lnTo>
                  <a:lnTo>
                    <a:pt x="3083" y="223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4"/>
            <p:cNvSpPr/>
            <p:nvPr/>
          </p:nvSpPr>
          <p:spPr>
            <a:xfrm>
              <a:off x="1544352" y="2046880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0" y="0"/>
                  </a:moveTo>
                  <a:lnTo>
                    <a:pt x="264" y="227"/>
                  </a:lnTo>
                  <a:lnTo>
                    <a:pt x="3083" y="227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4"/>
            <p:cNvSpPr/>
            <p:nvPr/>
          </p:nvSpPr>
          <p:spPr>
            <a:xfrm>
              <a:off x="1540576" y="2180015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238" y="155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4"/>
            <p:cNvSpPr/>
            <p:nvPr/>
          </p:nvSpPr>
          <p:spPr>
            <a:xfrm>
              <a:off x="1540576" y="2040789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1"/>
                  </a:moveTo>
                  <a:lnTo>
                    <a:pt x="0" y="155"/>
                  </a:lnTo>
                  <a:lnTo>
                    <a:pt x="3238" y="155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54"/>
            <p:cNvSpPr/>
            <p:nvPr/>
          </p:nvSpPr>
          <p:spPr>
            <a:xfrm>
              <a:off x="1540576" y="2002217"/>
              <a:ext cx="131511" cy="38613"/>
            </a:xfrm>
            <a:custGeom>
              <a:avLst/>
              <a:gdLst/>
              <a:ahLst/>
              <a:cxnLst/>
              <a:rect l="l" t="t" r="r" b="b"/>
              <a:pathLst>
                <a:path w="3239" h="951" extrusionOk="0">
                  <a:moveTo>
                    <a:pt x="243" y="0"/>
                  </a:moveTo>
                  <a:lnTo>
                    <a:pt x="0" y="951"/>
                  </a:lnTo>
                  <a:lnTo>
                    <a:pt x="3238" y="951"/>
                  </a:lnTo>
                  <a:lnTo>
                    <a:pt x="299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54"/>
            <p:cNvSpPr/>
            <p:nvPr/>
          </p:nvSpPr>
          <p:spPr>
            <a:xfrm>
              <a:off x="1553366" y="2002217"/>
              <a:ext cx="8648" cy="38613"/>
            </a:xfrm>
            <a:custGeom>
              <a:avLst/>
              <a:gdLst/>
              <a:ahLst/>
              <a:cxnLst/>
              <a:rect l="l" t="t" r="r" b="b"/>
              <a:pathLst>
                <a:path w="213" h="951" extrusionOk="0">
                  <a:moveTo>
                    <a:pt x="181" y="0"/>
                  </a:moveTo>
                  <a:lnTo>
                    <a:pt x="0" y="951"/>
                  </a:lnTo>
                  <a:lnTo>
                    <a:pt x="37" y="951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54"/>
            <p:cNvSpPr/>
            <p:nvPr/>
          </p:nvSpPr>
          <p:spPr>
            <a:xfrm>
              <a:off x="1565100" y="2002217"/>
              <a:ext cx="7187" cy="38613"/>
            </a:xfrm>
            <a:custGeom>
              <a:avLst/>
              <a:gdLst/>
              <a:ahLst/>
              <a:cxnLst/>
              <a:rect l="l" t="t" r="r" b="b"/>
              <a:pathLst>
                <a:path w="177" h="951" extrusionOk="0">
                  <a:moveTo>
                    <a:pt x="145" y="0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54"/>
            <p:cNvSpPr/>
            <p:nvPr/>
          </p:nvSpPr>
          <p:spPr>
            <a:xfrm>
              <a:off x="1577037" y="2002217"/>
              <a:ext cx="5522" cy="38613"/>
            </a:xfrm>
            <a:custGeom>
              <a:avLst/>
              <a:gdLst/>
              <a:ahLst/>
              <a:cxnLst/>
              <a:rect l="l" t="t" r="r" b="b"/>
              <a:pathLst>
                <a:path w="136" h="951" extrusionOk="0">
                  <a:moveTo>
                    <a:pt x="104" y="0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54"/>
            <p:cNvSpPr/>
            <p:nvPr/>
          </p:nvSpPr>
          <p:spPr>
            <a:xfrm>
              <a:off x="1589015" y="2002217"/>
              <a:ext cx="3817" cy="38613"/>
            </a:xfrm>
            <a:custGeom>
              <a:avLst/>
              <a:gdLst/>
              <a:ahLst/>
              <a:cxnLst/>
              <a:rect l="l" t="t" r="r" b="b"/>
              <a:pathLst>
                <a:path w="94" h="951" extrusionOk="0">
                  <a:moveTo>
                    <a:pt x="62" y="0"/>
                  </a:moveTo>
                  <a:lnTo>
                    <a:pt x="0" y="951"/>
                  </a:lnTo>
                  <a:lnTo>
                    <a:pt x="36" y="95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54"/>
            <p:cNvSpPr/>
            <p:nvPr/>
          </p:nvSpPr>
          <p:spPr>
            <a:xfrm>
              <a:off x="1600749" y="2002217"/>
              <a:ext cx="2355" cy="38613"/>
            </a:xfrm>
            <a:custGeom>
              <a:avLst/>
              <a:gdLst/>
              <a:ahLst/>
              <a:cxnLst/>
              <a:rect l="l" t="t" r="r" b="b"/>
              <a:pathLst>
                <a:path w="58" h="951" extrusionOk="0">
                  <a:moveTo>
                    <a:pt x="26" y="0"/>
                  </a:moveTo>
                  <a:lnTo>
                    <a:pt x="0" y="951"/>
                  </a:lnTo>
                  <a:lnTo>
                    <a:pt x="42" y="95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54"/>
            <p:cNvSpPr/>
            <p:nvPr/>
          </p:nvSpPr>
          <p:spPr>
            <a:xfrm>
              <a:off x="1612077" y="2002217"/>
              <a:ext cx="2355" cy="38613"/>
            </a:xfrm>
            <a:custGeom>
              <a:avLst/>
              <a:gdLst/>
              <a:ahLst/>
              <a:cxnLst/>
              <a:rect l="l" t="t" r="r" b="b"/>
              <a:pathLst>
                <a:path w="58" h="951" extrusionOk="0">
                  <a:moveTo>
                    <a:pt x="0" y="0"/>
                  </a:moveTo>
                  <a:lnTo>
                    <a:pt x="16" y="951"/>
                  </a:lnTo>
                  <a:lnTo>
                    <a:pt x="57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54"/>
            <p:cNvSpPr/>
            <p:nvPr/>
          </p:nvSpPr>
          <p:spPr>
            <a:xfrm>
              <a:off x="1622350" y="2002217"/>
              <a:ext cx="3817" cy="38613"/>
            </a:xfrm>
            <a:custGeom>
              <a:avLst/>
              <a:gdLst/>
              <a:ahLst/>
              <a:cxnLst/>
              <a:rect l="l" t="t" r="r" b="b"/>
              <a:pathLst>
                <a:path w="94" h="951" extrusionOk="0">
                  <a:moveTo>
                    <a:pt x="0" y="0"/>
                  </a:moveTo>
                  <a:lnTo>
                    <a:pt x="57" y="951"/>
                  </a:lnTo>
                  <a:lnTo>
                    <a:pt x="93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54"/>
            <p:cNvSpPr/>
            <p:nvPr/>
          </p:nvSpPr>
          <p:spPr>
            <a:xfrm>
              <a:off x="1632622" y="2002217"/>
              <a:ext cx="5481" cy="38613"/>
            </a:xfrm>
            <a:custGeom>
              <a:avLst/>
              <a:gdLst/>
              <a:ahLst/>
              <a:cxnLst/>
              <a:rect l="l" t="t" r="r" b="b"/>
              <a:pathLst>
                <a:path w="135" h="951" extrusionOk="0">
                  <a:moveTo>
                    <a:pt x="0" y="0"/>
                  </a:moveTo>
                  <a:lnTo>
                    <a:pt x="93" y="951"/>
                  </a:lnTo>
                  <a:lnTo>
                    <a:pt x="135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54"/>
            <p:cNvSpPr/>
            <p:nvPr/>
          </p:nvSpPr>
          <p:spPr>
            <a:xfrm>
              <a:off x="1642895" y="2002217"/>
              <a:ext cx="7146" cy="38613"/>
            </a:xfrm>
            <a:custGeom>
              <a:avLst/>
              <a:gdLst/>
              <a:ahLst/>
              <a:cxnLst/>
              <a:rect l="l" t="t" r="r" b="b"/>
              <a:pathLst>
                <a:path w="176" h="951" extrusionOk="0">
                  <a:moveTo>
                    <a:pt x="0" y="0"/>
                  </a:moveTo>
                  <a:lnTo>
                    <a:pt x="135" y="951"/>
                  </a:lnTo>
                  <a:lnTo>
                    <a:pt x="176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54"/>
            <p:cNvSpPr/>
            <p:nvPr/>
          </p:nvSpPr>
          <p:spPr>
            <a:xfrm>
              <a:off x="1653167" y="2002217"/>
              <a:ext cx="8648" cy="38613"/>
            </a:xfrm>
            <a:custGeom>
              <a:avLst/>
              <a:gdLst/>
              <a:ahLst/>
              <a:cxnLst/>
              <a:rect l="l" t="t" r="r" b="b"/>
              <a:pathLst>
                <a:path w="213" h="951" extrusionOk="0">
                  <a:moveTo>
                    <a:pt x="0" y="0"/>
                  </a:moveTo>
                  <a:lnTo>
                    <a:pt x="171" y="951"/>
                  </a:lnTo>
                  <a:lnTo>
                    <a:pt x="212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54"/>
            <p:cNvSpPr/>
            <p:nvPr/>
          </p:nvSpPr>
          <p:spPr>
            <a:xfrm>
              <a:off x="1594050" y="2209574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0" y="0"/>
                  </a:moveTo>
                  <a:lnTo>
                    <a:pt x="0" y="1307"/>
                  </a:lnTo>
                  <a:lnTo>
                    <a:pt x="671" y="1307"/>
                  </a:lnTo>
                  <a:lnTo>
                    <a:pt x="67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54"/>
            <p:cNvSpPr/>
            <p:nvPr/>
          </p:nvSpPr>
          <p:spPr>
            <a:xfrm>
              <a:off x="1564694" y="2211888"/>
              <a:ext cx="20991" cy="30005"/>
            </a:xfrm>
            <a:custGeom>
              <a:avLst/>
              <a:gdLst/>
              <a:ahLst/>
              <a:cxnLst/>
              <a:rect l="l" t="t" r="r" b="b"/>
              <a:pathLst>
                <a:path w="51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54"/>
            <p:cNvSpPr/>
            <p:nvPr/>
          </p:nvSpPr>
          <p:spPr>
            <a:xfrm>
              <a:off x="1563436" y="2210629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62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2"/>
                  </a:lnTo>
                  <a:close/>
                  <a:moveTo>
                    <a:pt x="0" y="0"/>
                  </a:moveTo>
                  <a:lnTo>
                    <a:pt x="0" y="795"/>
                  </a:lnTo>
                  <a:lnTo>
                    <a:pt x="579" y="795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54"/>
            <p:cNvSpPr/>
            <p:nvPr/>
          </p:nvSpPr>
          <p:spPr>
            <a:xfrm>
              <a:off x="1575170" y="221164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54"/>
            <p:cNvSpPr/>
            <p:nvPr/>
          </p:nvSpPr>
          <p:spPr>
            <a:xfrm>
              <a:off x="1573911" y="2211645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0" y="1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54"/>
            <p:cNvSpPr/>
            <p:nvPr/>
          </p:nvSpPr>
          <p:spPr>
            <a:xfrm>
              <a:off x="1575170" y="221164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54"/>
            <p:cNvSpPr/>
            <p:nvPr/>
          </p:nvSpPr>
          <p:spPr>
            <a:xfrm>
              <a:off x="1573911" y="2211645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0" y="1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54"/>
            <p:cNvSpPr/>
            <p:nvPr/>
          </p:nvSpPr>
          <p:spPr>
            <a:xfrm>
              <a:off x="1564045" y="2226546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54"/>
            <p:cNvSpPr/>
            <p:nvPr/>
          </p:nvSpPr>
          <p:spPr>
            <a:xfrm>
              <a:off x="1564045" y="2225490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8"/>
                  </a:lnTo>
                  <a:lnTo>
                    <a:pt x="548" y="58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54"/>
            <p:cNvSpPr/>
            <p:nvPr/>
          </p:nvSpPr>
          <p:spPr>
            <a:xfrm>
              <a:off x="1628440" y="2211888"/>
              <a:ext cx="20991" cy="30005"/>
            </a:xfrm>
            <a:custGeom>
              <a:avLst/>
              <a:gdLst/>
              <a:ahLst/>
              <a:cxnLst/>
              <a:rect l="l" t="t" r="r" b="b"/>
              <a:pathLst>
                <a:path w="51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16" y="739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54"/>
            <p:cNvSpPr/>
            <p:nvPr/>
          </p:nvSpPr>
          <p:spPr>
            <a:xfrm>
              <a:off x="1626938" y="2210629"/>
              <a:ext cx="23752" cy="32320"/>
            </a:xfrm>
            <a:custGeom>
              <a:avLst/>
              <a:gdLst/>
              <a:ahLst/>
              <a:cxnLst/>
              <a:rect l="l" t="t" r="r" b="b"/>
              <a:pathLst>
                <a:path w="585" h="796" extrusionOk="0">
                  <a:moveTo>
                    <a:pt x="528" y="62"/>
                  </a:moveTo>
                  <a:lnTo>
                    <a:pt x="528" y="739"/>
                  </a:lnTo>
                  <a:lnTo>
                    <a:pt x="68" y="739"/>
                  </a:lnTo>
                  <a:lnTo>
                    <a:pt x="68" y="62"/>
                  </a:lnTo>
                  <a:close/>
                  <a:moveTo>
                    <a:pt x="1" y="0"/>
                  </a:moveTo>
                  <a:lnTo>
                    <a:pt x="1" y="795"/>
                  </a:lnTo>
                  <a:lnTo>
                    <a:pt x="584" y="79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54"/>
            <p:cNvSpPr/>
            <p:nvPr/>
          </p:nvSpPr>
          <p:spPr>
            <a:xfrm>
              <a:off x="1638916" y="221164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54"/>
            <p:cNvSpPr/>
            <p:nvPr/>
          </p:nvSpPr>
          <p:spPr>
            <a:xfrm>
              <a:off x="1637657" y="2211645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54"/>
            <p:cNvSpPr/>
            <p:nvPr/>
          </p:nvSpPr>
          <p:spPr>
            <a:xfrm>
              <a:off x="1638916" y="221164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54"/>
            <p:cNvSpPr/>
            <p:nvPr/>
          </p:nvSpPr>
          <p:spPr>
            <a:xfrm>
              <a:off x="1637657" y="2211645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54"/>
            <p:cNvSpPr/>
            <p:nvPr/>
          </p:nvSpPr>
          <p:spPr>
            <a:xfrm>
              <a:off x="1627791" y="2226546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8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54"/>
            <p:cNvSpPr/>
            <p:nvPr/>
          </p:nvSpPr>
          <p:spPr>
            <a:xfrm>
              <a:off x="1627791" y="2225490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1" y="1"/>
                  </a:moveTo>
                  <a:lnTo>
                    <a:pt x="1" y="58"/>
                  </a:lnTo>
                  <a:lnTo>
                    <a:pt x="543" y="58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54"/>
            <p:cNvSpPr/>
            <p:nvPr/>
          </p:nvSpPr>
          <p:spPr>
            <a:xfrm>
              <a:off x="1557142" y="2126339"/>
              <a:ext cx="20991" cy="43851"/>
            </a:xfrm>
            <a:custGeom>
              <a:avLst/>
              <a:gdLst/>
              <a:ahLst/>
              <a:cxnLst/>
              <a:rect l="l" t="t" r="r" b="b"/>
              <a:pathLst>
                <a:path w="51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17" y="1080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54"/>
            <p:cNvSpPr/>
            <p:nvPr/>
          </p:nvSpPr>
          <p:spPr>
            <a:xfrm>
              <a:off x="1555883" y="2125080"/>
              <a:ext cx="23509" cy="46368"/>
            </a:xfrm>
            <a:custGeom>
              <a:avLst/>
              <a:gdLst/>
              <a:ahLst/>
              <a:cxnLst/>
              <a:rect l="l" t="t" r="r" b="b"/>
              <a:pathLst>
                <a:path w="579" h="1142" extrusionOk="0">
                  <a:moveTo>
                    <a:pt x="527" y="62"/>
                  </a:moveTo>
                  <a:lnTo>
                    <a:pt x="527" y="1085"/>
                  </a:lnTo>
                  <a:lnTo>
                    <a:pt x="62" y="1085"/>
                  </a:lnTo>
                  <a:lnTo>
                    <a:pt x="62" y="62"/>
                  </a:lnTo>
                  <a:close/>
                  <a:moveTo>
                    <a:pt x="0" y="0"/>
                  </a:moveTo>
                  <a:lnTo>
                    <a:pt x="0" y="1142"/>
                  </a:lnTo>
                  <a:lnTo>
                    <a:pt x="579" y="1142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54"/>
            <p:cNvSpPr/>
            <p:nvPr/>
          </p:nvSpPr>
          <p:spPr>
            <a:xfrm>
              <a:off x="1567618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4"/>
            <p:cNvSpPr/>
            <p:nvPr/>
          </p:nvSpPr>
          <p:spPr>
            <a:xfrm>
              <a:off x="1566562" y="2126136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0"/>
                  </a:moveTo>
                  <a:lnTo>
                    <a:pt x="1" y="1079"/>
                  </a:lnTo>
                  <a:lnTo>
                    <a:pt x="58" y="107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4"/>
            <p:cNvSpPr/>
            <p:nvPr/>
          </p:nvSpPr>
          <p:spPr>
            <a:xfrm>
              <a:off x="1567618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54"/>
            <p:cNvSpPr/>
            <p:nvPr/>
          </p:nvSpPr>
          <p:spPr>
            <a:xfrm>
              <a:off x="1566562" y="2126136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0"/>
                  </a:moveTo>
                  <a:lnTo>
                    <a:pt x="1" y="1079"/>
                  </a:lnTo>
                  <a:lnTo>
                    <a:pt x="58" y="107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54"/>
            <p:cNvSpPr/>
            <p:nvPr/>
          </p:nvSpPr>
          <p:spPr>
            <a:xfrm>
              <a:off x="1556493" y="2147939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4"/>
            <p:cNvSpPr/>
            <p:nvPr/>
          </p:nvSpPr>
          <p:spPr>
            <a:xfrm>
              <a:off x="1556493" y="2146884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4"/>
            <p:cNvSpPr/>
            <p:nvPr/>
          </p:nvSpPr>
          <p:spPr>
            <a:xfrm>
              <a:off x="1551255" y="2166779"/>
              <a:ext cx="32766" cy="7390"/>
            </a:xfrm>
            <a:custGeom>
              <a:avLst/>
              <a:gdLst/>
              <a:ahLst/>
              <a:cxnLst/>
              <a:rect l="l" t="t" r="r" b="b"/>
              <a:pathLst>
                <a:path w="807" h="182" extrusionOk="0">
                  <a:moveTo>
                    <a:pt x="1" y="1"/>
                  </a:moveTo>
                  <a:lnTo>
                    <a:pt x="1" y="182"/>
                  </a:lnTo>
                  <a:lnTo>
                    <a:pt x="806" y="182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54"/>
            <p:cNvSpPr/>
            <p:nvPr/>
          </p:nvSpPr>
          <p:spPr>
            <a:xfrm>
              <a:off x="1596324" y="2126339"/>
              <a:ext cx="21032" cy="43851"/>
            </a:xfrm>
            <a:custGeom>
              <a:avLst/>
              <a:gdLst/>
              <a:ahLst/>
              <a:cxnLst/>
              <a:rect l="l" t="t" r="r" b="b"/>
              <a:pathLst>
                <a:path w="518" h="1080" extrusionOk="0">
                  <a:moveTo>
                    <a:pt x="1" y="0"/>
                  </a:moveTo>
                  <a:lnTo>
                    <a:pt x="1" y="1080"/>
                  </a:lnTo>
                  <a:lnTo>
                    <a:pt x="517" y="1080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54"/>
            <p:cNvSpPr/>
            <p:nvPr/>
          </p:nvSpPr>
          <p:spPr>
            <a:xfrm>
              <a:off x="1595065" y="2125080"/>
              <a:ext cx="23549" cy="46368"/>
            </a:xfrm>
            <a:custGeom>
              <a:avLst/>
              <a:gdLst/>
              <a:ahLst/>
              <a:cxnLst/>
              <a:rect l="l" t="t" r="r" b="b"/>
              <a:pathLst>
                <a:path w="580" h="1142" extrusionOk="0">
                  <a:moveTo>
                    <a:pt x="523" y="62"/>
                  </a:moveTo>
                  <a:lnTo>
                    <a:pt x="523" y="1085"/>
                  </a:lnTo>
                  <a:lnTo>
                    <a:pt x="63" y="1085"/>
                  </a:lnTo>
                  <a:lnTo>
                    <a:pt x="63" y="62"/>
                  </a:lnTo>
                  <a:close/>
                  <a:moveTo>
                    <a:pt x="1" y="0"/>
                  </a:moveTo>
                  <a:lnTo>
                    <a:pt x="1" y="1142"/>
                  </a:lnTo>
                  <a:lnTo>
                    <a:pt x="579" y="1142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4"/>
            <p:cNvSpPr/>
            <p:nvPr/>
          </p:nvSpPr>
          <p:spPr>
            <a:xfrm>
              <a:off x="1606840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4"/>
            <p:cNvSpPr/>
            <p:nvPr/>
          </p:nvSpPr>
          <p:spPr>
            <a:xfrm>
              <a:off x="1605581" y="2126136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79"/>
                  </a:lnTo>
                  <a:lnTo>
                    <a:pt x="62" y="107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54"/>
            <p:cNvSpPr/>
            <p:nvPr/>
          </p:nvSpPr>
          <p:spPr>
            <a:xfrm>
              <a:off x="1606840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54"/>
            <p:cNvSpPr/>
            <p:nvPr/>
          </p:nvSpPr>
          <p:spPr>
            <a:xfrm>
              <a:off x="1605581" y="2126136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79"/>
                  </a:lnTo>
                  <a:lnTo>
                    <a:pt x="62" y="107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4"/>
            <p:cNvSpPr/>
            <p:nvPr/>
          </p:nvSpPr>
          <p:spPr>
            <a:xfrm>
              <a:off x="1595715" y="2147939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8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54"/>
            <p:cNvSpPr/>
            <p:nvPr/>
          </p:nvSpPr>
          <p:spPr>
            <a:xfrm>
              <a:off x="1595715" y="2146884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0" y="0"/>
                  </a:moveTo>
                  <a:lnTo>
                    <a:pt x="0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54"/>
            <p:cNvSpPr/>
            <p:nvPr/>
          </p:nvSpPr>
          <p:spPr>
            <a:xfrm>
              <a:off x="1590477" y="2166779"/>
              <a:ext cx="32726" cy="7390"/>
            </a:xfrm>
            <a:custGeom>
              <a:avLst/>
              <a:gdLst/>
              <a:ahLst/>
              <a:cxnLst/>
              <a:rect l="l" t="t" r="r" b="b"/>
              <a:pathLst>
                <a:path w="806" h="182" extrusionOk="0">
                  <a:moveTo>
                    <a:pt x="0" y="1"/>
                  </a:moveTo>
                  <a:lnTo>
                    <a:pt x="0" y="182"/>
                  </a:lnTo>
                  <a:lnTo>
                    <a:pt x="806" y="182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54"/>
            <p:cNvSpPr/>
            <p:nvPr/>
          </p:nvSpPr>
          <p:spPr>
            <a:xfrm>
              <a:off x="1635343" y="2126339"/>
              <a:ext cx="21195" cy="43851"/>
            </a:xfrm>
            <a:custGeom>
              <a:avLst/>
              <a:gdLst/>
              <a:ahLst/>
              <a:cxnLst/>
              <a:rect l="l" t="t" r="r" b="b"/>
              <a:pathLst>
                <a:path w="522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22" y="1080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54"/>
            <p:cNvSpPr/>
            <p:nvPr/>
          </p:nvSpPr>
          <p:spPr>
            <a:xfrm>
              <a:off x="1634084" y="2125080"/>
              <a:ext cx="23509" cy="46368"/>
            </a:xfrm>
            <a:custGeom>
              <a:avLst/>
              <a:gdLst/>
              <a:ahLst/>
              <a:cxnLst/>
              <a:rect l="l" t="t" r="r" b="b"/>
              <a:pathLst>
                <a:path w="579" h="1142" extrusionOk="0">
                  <a:moveTo>
                    <a:pt x="522" y="62"/>
                  </a:moveTo>
                  <a:lnTo>
                    <a:pt x="522" y="1085"/>
                  </a:lnTo>
                  <a:lnTo>
                    <a:pt x="62" y="1085"/>
                  </a:lnTo>
                  <a:lnTo>
                    <a:pt x="62" y="62"/>
                  </a:lnTo>
                  <a:close/>
                  <a:moveTo>
                    <a:pt x="0" y="0"/>
                  </a:moveTo>
                  <a:lnTo>
                    <a:pt x="0" y="1142"/>
                  </a:lnTo>
                  <a:lnTo>
                    <a:pt x="579" y="1142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4"/>
            <p:cNvSpPr/>
            <p:nvPr/>
          </p:nvSpPr>
          <p:spPr>
            <a:xfrm>
              <a:off x="1645818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4"/>
            <p:cNvSpPr/>
            <p:nvPr/>
          </p:nvSpPr>
          <p:spPr>
            <a:xfrm>
              <a:off x="1644762" y="2126136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0"/>
                  </a:moveTo>
                  <a:lnTo>
                    <a:pt x="1" y="1079"/>
                  </a:lnTo>
                  <a:lnTo>
                    <a:pt x="58" y="107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4"/>
            <p:cNvSpPr/>
            <p:nvPr/>
          </p:nvSpPr>
          <p:spPr>
            <a:xfrm>
              <a:off x="1645818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4"/>
            <p:cNvSpPr/>
            <p:nvPr/>
          </p:nvSpPr>
          <p:spPr>
            <a:xfrm>
              <a:off x="1644762" y="2126136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0"/>
                  </a:moveTo>
                  <a:lnTo>
                    <a:pt x="1" y="1079"/>
                  </a:lnTo>
                  <a:lnTo>
                    <a:pt x="58" y="107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4"/>
            <p:cNvSpPr/>
            <p:nvPr/>
          </p:nvSpPr>
          <p:spPr>
            <a:xfrm>
              <a:off x="1634693" y="2147939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4"/>
            <p:cNvSpPr/>
            <p:nvPr/>
          </p:nvSpPr>
          <p:spPr>
            <a:xfrm>
              <a:off x="1634693" y="2146884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4"/>
            <p:cNvSpPr/>
            <p:nvPr/>
          </p:nvSpPr>
          <p:spPr>
            <a:xfrm>
              <a:off x="1629455" y="2166779"/>
              <a:ext cx="32766" cy="7390"/>
            </a:xfrm>
            <a:custGeom>
              <a:avLst/>
              <a:gdLst/>
              <a:ahLst/>
              <a:cxnLst/>
              <a:rect l="l" t="t" r="r" b="b"/>
              <a:pathLst>
                <a:path w="807" h="182" extrusionOk="0">
                  <a:moveTo>
                    <a:pt x="1" y="1"/>
                  </a:moveTo>
                  <a:lnTo>
                    <a:pt x="1" y="182"/>
                  </a:lnTo>
                  <a:lnTo>
                    <a:pt x="806" y="182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4"/>
            <p:cNvSpPr/>
            <p:nvPr/>
          </p:nvSpPr>
          <p:spPr>
            <a:xfrm>
              <a:off x="1594050" y="2059020"/>
              <a:ext cx="27285" cy="53108"/>
            </a:xfrm>
            <a:custGeom>
              <a:avLst/>
              <a:gdLst/>
              <a:ahLst/>
              <a:cxnLst/>
              <a:rect l="l" t="t" r="r" b="b"/>
              <a:pathLst>
                <a:path w="672" h="1308" extrusionOk="0">
                  <a:moveTo>
                    <a:pt x="0" y="1"/>
                  </a:moveTo>
                  <a:lnTo>
                    <a:pt x="0" y="1307"/>
                  </a:lnTo>
                  <a:lnTo>
                    <a:pt x="671" y="1307"/>
                  </a:lnTo>
                  <a:lnTo>
                    <a:pt x="67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4"/>
            <p:cNvSpPr/>
            <p:nvPr/>
          </p:nvSpPr>
          <p:spPr>
            <a:xfrm>
              <a:off x="1564694" y="2061334"/>
              <a:ext cx="20991" cy="29802"/>
            </a:xfrm>
            <a:custGeom>
              <a:avLst/>
              <a:gdLst/>
              <a:ahLst/>
              <a:cxnLst/>
              <a:rect l="l" t="t" r="r" b="b"/>
              <a:pathLst>
                <a:path w="517" h="734" extrusionOk="0">
                  <a:moveTo>
                    <a:pt x="0" y="1"/>
                  </a:moveTo>
                  <a:lnTo>
                    <a:pt x="0" y="734"/>
                  </a:lnTo>
                  <a:lnTo>
                    <a:pt x="517" y="734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4"/>
            <p:cNvSpPr/>
            <p:nvPr/>
          </p:nvSpPr>
          <p:spPr>
            <a:xfrm>
              <a:off x="1563436" y="2060075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57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57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54"/>
            <p:cNvSpPr/>
            <p:nvPr/>
          </p:nvSpPr>
          <p:spPr>
            <a:xfrm>
              <a:off x="1575170" y="2061131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0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54"/>
            <p:cNvSpPr/>
            <p:nvPr/>
          </p:nvSpPr>
          <p:spPr>
            <a:xfrm>
              <a:off x="1573911" y="2061131"/>
              <a:ext cx="2558" cy="29802"/>
            </a:xfrm>
            <a:custGeom>
              <a:avLst/>
              <a:gdLst/>
              <a:ahLst/>
              <a:cxnLst/>
              <a:rect l="l" t="t" r="r" b="b"/>
              <a:pathLst>
                <a:path w="63" h="734" extrusionOk="0">
                  <a:moveTo>
                    <a:pt x="0" y="0"/>
                  </a:moveTo>
                  <a:lnTo>
                    <a:pt x="0" y="734"/>
                  </a:lnTo>
                  <a:lnTo>
                    <a:pt x="62" y="73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4"/>
            <p:cNvSpPr/>
            <p:nvPr/>
          </p:nvSpPr>
          <p:spPr>
            <a:xfrm>
              <a:off x="1575170" y="2061131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0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4"/>
            <p:cNvSpPr/>
            <p:nvPr/>
          </p:nvSpPr>
          <p:spPr>
            <a:xfrm>
              <a:off x="1573911" y="2061131"/>
              <a:ext cx="2558" cy="29802"/>
            </a:xfrm>
            <a:custGeom>
              <a:avLst/>
              <a:gdLst/>
              <a:ahLst/>
              <a:cxnLst/>
              <a:rect l="l" t="t" r="r" b="b"/>
              <a:pathLst>
                <a:path w="63" h="734" extrusionOk="0">
                  <a:moveTo>
                    <a:pt x="0" y="0"/>
                  </a:moveTo>
                  <a:lnTo>
                    <a:pt x="0" y="734"/>
                  </a:lnTo>
                  <a:lnTo>
                    <a:pt x="62" y="73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54"/>
            <p:cNvSpPr/>
            <p:nvPr/>
          </p:nvSpPr>
          <p:spPr>
            <a:xfrm>
              <a:off x="1564045" y="2076032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54"/>
            <p:cNvSpPr/>
            <p:nvPr/>
          </p:nvSpPr>
          <p:spPr>
            <a:xfrm>
              <a:off x="1564045" y="2074774"/>
              <a:ext cx="22291" cy="2517"/>
            </a:xfrm>
            <a:custGeom>
              <a:avLst/>
              <a:gdLst/>
              <a:ahLst/>
              <a:cxnLst/>
              <a:rect l="l" t="t" r="r" b="b"/>
              <a:pathLst>
                <a:path w="549" h="62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4"/>
            <p:cNvSpPr/>
            <p:nvPr/>
          </p:nvSpPr>
          <p:spPr>
            <a:xfrm>
              <a:off x="1628440" y="2061334"/>
              <a:ext cx="20991" cy="29802"/>
            </a:xfrm>
            <a:custGeom>
              <a:avLst/>
              <a:gdLst/>
              <a:ahLst/>
              <a:cxnLst/>
              <a:rect l="l" t="t" r="r" b="b"/>
              <a:pathLst>
                <a:path w="517" h="734" extrusionOk="0">
                  <a:moveTo>
                    <a:pt x="0" y="1"/>
                  </a:moveTo>
                  <a:lnTo>
                    <a:pt x="0" y="734"/>
                  </a:lnTo>
                  <a:lnTo>
                    <a:pt x="516" y="734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4"/>
            <p:cNvSpPr/>
            <p:nvPr/>
          </p:nvSpPr>
          <p:spPr>
            <a:xfrm>
              <a:off x="1626938" y="2060075"/>
              <a:ext cx="23752" cy="32320"/>
            </a:xfrm>
            <a:custGeom>
              <a:avLst/>
              <a:gdLst/>
              <a:ahLst/>
              <a:cxnLst/>
              <a:rect l="l" t="t" r="r" b="b"/>
              <a:pathLst>
                <a:path w="585" h="796" extrusionOk="0">
                  <a:moveTo>
                    <a:pt x="528" y="57"/>
                  </a:moveTo>
                  <a:lnTo>
                    <a:pt x="528" y="739"/>
                  </a:lnTo>
                  <a:lnTo>
                    <a:pt x="68" y="739"/>
                  </a:lnTo>
                  <a:lnTo>
                    <a:pt x="68" y="57"/>
                  </a:lnTo>
                  <a:close/>
                  <a:moveTo>
                    <a:pt x="1" y="1"/>
                  </a:moveTo>
                  <a:lnTo>
                    <a:pt x="1" y="796"/>
                  </a:lnTo>
                  <a:lnTo>
                    <a:pt x="584" y="79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4"/>
            <p:cNvSpPr/>
            <p:nvPr/>
          </p:nvSpPr>
          <p:spPr>
            <a:xfrm>
              <a:off x="1638916" y="2061131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0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54"/>
            <p:cNvSpPr/>
            <p:nvPr/>
          </p:nvSpPr>
          <p:spPr>
            <a:xfrm>
              <a:off x="1637657" y="2061131"/>
              <a:ext cx="2355" cy="29802"/>
            </a:xfrm>
            <a:custGeom>
              <a:avLst/>
              <a:gdLst/>
              <a:ahLst/>
              <a:cxnLst/>
              <a:rect l="l" t="t" r="r" b="b"/>
              <a:pathLst>
                <a:path w="58" h="734" extrusionOk="0">
                  <a:moveTo>
                    <a:pt x="0" y="0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54"/>
            <p:cNvSpPr/>
            <p:nvPr/>
          </p:nvSpPr>
          <p:spPr>
            <a:xfrm>
              <a:off x="1638916" y="2061131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0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54"/>
            <p:cNvSpPr/>
            <p:nvPr/>
          </p:nvSpPr>
          <p:spPr>
            <a:xfrm>
              <a:off x="1637657" y="2061131"/>
              <a:ext cx="2355" cy="29802"/>
            </a:xfrm>
            <a:custGeom>
              <a:avLst/>
              <a:gdLst/>
              <a:ahLst/>
              <a:cxnLst/>
              <a:rect l="l" t="t" r="r" b="b"/>
              <a:pathLst>
                <a:path w="58" h="734" extrusionOk="0">
                  <a:moveTo>
                    <a:pt x="0" y="0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4"/>
            <p:cNvSpPr/>
            <p:nvPr/>
          </p:nvSpPr>
          <p:spPr>
            <a:xfrm>
              <a:off x="1627791" y="2076032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54"/>
            <p:cNvSpPr/>
            <p:nvPr/>
          </p:nvSpPr>
          <p:spPr>
            <a:xfrm>
              <a:off x="1627791" y="2074774"/>
              <a:ext cx="22047" cy="2517"/>
            </a:xfrm>
            <a:custGeom>
              <a:avLst/>
              <a:gdLst/>
              <a:ahLst/>
              <a:cxnLst/>
              <a:rect l="l" t="t" r="r" b="b"/>
              <a:pathLst>
                <a:path w="543" h="62" extrusionOk="0">
                  <a:moveTo>
                    <a:pt x="1" y="0"/>
                  </a:moveTo>
                  <a:lnTo>
                    <a:pt x="1" y="62"/>
                  </a:lnTo>
                  <a:lnTo>
                    <a:pt x="543" y="62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54"/>
            <p:cNvSpPr/>
            <p:nvPr/>
          </p:nvSpPr>
          <p:spPr>
            <a:xfrm>
              <a:off x="1545408" y="209028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4"/>
            <p:cNvSpPr/>
            <p:nvPr/>
          </p:nvSpPr>
          <p:spPr>
            <a:xfrm>
              <a:off x="1551052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4"/>
            <p:cNvSpPr/>
            <p:nvPr/>
          </p:nvSpPr>
          <p:spPr>
            <a:xfrm>
              <a:off x="155649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4"/>
            <p:cNvSpPr/>
            <p:nvPr/>
          </p:nvSpPr>
          <p:spPr>
            <a:xfrm>
              <a:off x="1562177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4"/>
            <p:cNvSpPr/>
            <p:nvPr/>
          </p:nvSpPr>
          <p:spPr>
            <a:xfrm>
              <a:off x="1567618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54"/>
            <p:cNvSpPr/>
            <p:nvPr/>
          </p:nvSpPr>
          <p:spPr>
            <a:xfrm>
              <a:off x="1573261" y="2090284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2" y="56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54"/>
            <p:cNvSpPr/>
            <p:nvPr/>
          </p:nvSpPr>
          <p:spPr>
            <a:xfrm>
              <a:off x="157874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4"/>
            <p:cNvSpPr/>
            <p:nvPr/>
          </p:nvSpPr>
          <p:spPr>
            <a:xfrm>
              <a:off x="1584386" y="2090284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4"/>
            <p:cNvSpPr/>
            <p:nvPr/>
          </p:nvSpPr>
          <p:spPr>
            <a:xfrm>
              <a:off x="1589827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4"/>
            <p:cNvSpPr/>
            <p:nvPr/>
          </p:nvSpPr>
          <p:spPr>
            <a:xfrm>
              <a:off x="1595512" y="2090284"/>
              <a:ext cx="853" cy="23103"/>
            </a:xfrm>
            <a:custGeom>
              <a:avLst/>
              <a:gdLst/>
              <a:ahLst/>
              <a:cxnLst/>
              <a:rect l="l" t="t" r="r" b="b"/>
              <a:pathLst>
                <a:path w="21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54"/>
            <p:cNvSpPr/>
            <p:nvPr/>
          </p:nvSpPr>
          <p:spPr>
            <a:xfrm>
              <a:off x="1600952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4"/>
            <p:cNvSpPr/>
            <p:nvPr/>
          </p:nvSpPr>
          <p:spPr>
            <a:xfrm>
              <a:off x="160639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4"/>
            <p:cNvSpPr/>
            <p:nvPr/>
          </p:nvSpPr>
          <p:spPr>
            <a:xfrm>
              <a:off x="1612077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54"/>
            <p:cNvSpPr/>
            <p:nvPr/>
          </p:nvSpPr>
          <p:spPr>
            <a:xfrm>
              <a:off x="1617518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54"/>
            <p:cNvSpPr/>
            <p:nvPr/>
          </p:nvSpPr>
          <p:spPr>
            <a:xfrm>
              <a:off x="1623162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4"/>
            <p:cNvSpPr/>
            <p:nvPr/>
          </p:nvSpPr>
          <p:spPr>
            <a:xfrm>
              <a:off x="1628643" y="209028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4"/>
            <p:cNvSpPr/>
            <p:nvPr/>
          </p:nvSpPr>
          <p:spPr>
            <a:xfrm>
              <a:off x="1634287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54"/>
            <p:cNvSpPr/>
            <p:nvPr/>
          </p:nvSpPr>
          <p:spPr>
            <a:xfrm>
              <a:off x="1639728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4"/>
            <p:cNvSpPr/>
            <p:nvPr/>
          </p:nvSpPr>
          <p:spPr>
            <a:xfrm>
              <a:off x="1645209" y="209028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4"/>
            <p:cNvSpPr/>
            <p:nvPr/>
          </p:nvSpPr>
          <p:spPr>
            <a:xfrm>
              <a:off x="165085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4"/>
            <p:cNvSpPr/>
            <p:nvPr/>
          </p:nvSpPr>
          <p:spPr>
            <a:xfrm>
              <a:off x="165629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54"/>
            <p:cNvSpPr/>
            <p:nvPr/>
          </p:nvSpPr>
          <p:spPr>
            <a:xfrm>
              <a:off x="1661978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54"/>
            <p:cNvSpPr/>
            <p:nvPr/>
          </p:nvSpPr>
          <p:spPr>
            <a:xfrm>
              <a:off x="1667419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4"/>
            <p:cNvSpPr/>
            <p:nvPr/>
          </p:nvSpPr>
          <p:spPr>
            <a:xfrm>
              <a:off x="1540576" y="2110382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1"/>
                  </a:moveTo>
                  <a:lnTo>
                    <a:pt x="0" y="156"/>
                  </a:lnTo>
                  <a:lnTo>
                    <a:pt x="3238" y="156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4"/>
            <p:cNvSpPr/>
            <p:nvPr/>
          </p:nvSpPr>
          <p:spPr>
            <a:xfrm>
              <a:off x="1540576" y="2089837"/>
              <a:ext cx="131511" cy="3411"/>
            </a:xfrm>
            <a:custGeom>
              <a:avLst/>
              <a:gdLst/>
              <a:ahLst/>
              <a:cxnLst/>
              <a:rect l="l" t="t" r="r" b="b"/>
              <a:pathLst>
                <a:path w="3239" h="84" extrusionOk="0">
                  <a:moveTo>
                    <a:pt x="37" y="1"/>
                  </a:moveTo>
                  <a:cubicBezTo>
                    <a:pt x="16" y="1"/>
                    <a:pt x="0" y="21"/>
                    <a:pt x="0" y="42"/>
                  </a:cubicBezTo>
                  <a:cubicBezTo>
                    <a:pt x="0" y="63"/>
                    <a:pt x="16" y="83"/>
                    <a:pt x="37" y="83"/>
                  </a:cubicBezTo>
                  <a:lnTo>
                    <a:pt x="3202" y="83"/>
                  </a:lnTo>
                  <a:cubicBezTo>
                    <a:pt x="3223" y="83"/>
                    <a:pt x="3238" y="63"/>
                    <a:pt x="3238" y="42"/>
                  </a:cubicBezTo>
                  <a:cubicBezTo>
                    <a:pt x="3238" y="21"/>
                    <a:pt x="3223" y="1"/>
                    <a:pt x="320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1" name="Google Shape;6321;p54"/>
          <p:cNvGrpSpPr/>
          <p:nvPr/>
        </p:nvGrpSpPr>
        <p:grpSpPr>
          <a:xfrm>
            <a:off x="2277512" y="1261708"/>
            <a:ext cx="257745" cy="322912"/>
            <a:chOff x="2277512" y="1261708"/>
            <a:chExt cx="257745" cy="322912"/>
          </a:xfrm>
        </p:grpSpPr>
        <p:sp>
          <p:nvSpPr>
            <p:cNvPr id="6322" name="Google Shape;6322;p54"/>
            <p:cNvSpPr/>
            <p:nvPr/>
          </p:nvSpPr>
          <p:spPr>
            <a:xfrm>
              <a:off x="2323433" y="1279939"/>
              <a:ext cx="15145" cy="18271"/>
            </a:xfrm>
            <a:custGeom>
              <a:avLst/>
              <a:gdLst/>
              <a:ahLst/>
              <a:cxnLst/>
              <a:rect l="l" t="t" r="r" b="b"/>
              <a:pathLst>
                <a:path w="373" h="450" extrusionOk="0">
                  <a:moveTo>
                    <a:pt x="326" y="0"/>
                  </a:moveTo>
                  <a:lnTo>
                    <a:pt x="326" y="0"/>
                  </a:lnTo>
                  <a:cubicBezTo>
                    <a:pt x="321" y="4"/>
                    <a:pt x="317" y="7"/>
                    <a:pt x="313" y="12"/>
                  </a:cubicBezTo>
                  <a:lnTo>
                    <a:pt x="313" y="12"/>
                  </a:lnTo>
                  <a:cubicBezTo>
                    <a:pt x="318" y="8"/>
                    <a:pt x="322" y="4"/>
                    <a:pt x="326" y="0"/>
                  </a:cubicBezTo>
                  <a:close/>
                  <a:moveTo>
                    <a:pt x="313" y="12"/>
                  </a:moveTo>
                  <a:cubicBezTo>
                    <a:pt x="300" y="21"/>
                    <a:pt x="285" y="29"/>
                    <a:pt x="269" y="36"/>
                  </a:cubicBezTo>
                  <a:cubicBezTo>
                    <a:pt x="207" y="67"/>
                    <a:pt x="145" y="88"/>
                    <a:pt x="83" y="104"/>
                  </a:cubicBezTo>
                  <a:lnTo>
                    <a:pt x="32" y="114"/>
                  </a:lnTo>
                  <a:lnTo>
                    <a:pt x="1" y="124"/>
                  </a:lnTo>
                  <a:lnTo>
                    <a:pt x="16" y="140"/>
                  </a:lnTo>
                  <a:lnTo>
                    <a:pt x="58" y="140"/>
                  </a:lnTo>
                  <a:cubicBezTo>
                    <a:pt x="64" y="139"/>
                    <a:pt x="71" y="139"/>
                    <a:pt x="78" y="139"/>
                  </a:cubicBezTo>
                  <a:cubicBezTo>
                    <a:pt x="163" y="139"/>
                    <a:pt x="240" y="198"/>
                    <a:pt x="264" y="279"/>
                  </a:cubicBezTo>
                  <a:cubicBezTo>
                    <a:pt x="269" y="305"/>
                    <a:pt x="275" y="326"/>
                    <a:pt x="280" y="341"/>
                  </a:cubicBezTo>
                  <a:cubicBezTo>
                    <a:pt x="300" y="413"/>
                    <a:pt x="305" y="419"/>
                    <a:pt x="321" y="424"/>
                  </a:cubicBezTo>
                  <a:cubicBezTo>
                    <a:pt x="331" y="434"/>
                    <a:pt x="347" y="439"/>
                    <a:pt x="357" y="450"/>
                  </a:cubicBezTo>
                  <a:cubicBezTo>
                    <a:pt x="357" y="434"/>
                    <a:pt x="357" y="419"/>
                    <a:pt x="362" y="408"/>
                  </a:cubicBezTo>
                  <a:cubicBezTo>
                    <a:pt x="373" y="362"/>
                    <a:pt x="367" y="310"/>
                    <a:pt x="347" y="269"/>
                  </a:cubicBezTo>
                  <a:cubicBezTo>
                    <a:pt x="336" y="248"/>
                    <a:pt x="326" y="222"/>
                    <a:pt x="316" y="202"/>
                  </a:cubicBezTo>
                  <a:cubicBezTo>
                    <a:pt x="280" y="155"/>
                    <a:pt x="275" y="93"/>
                    <a:pt x="295" y="42"/>
                  </a:cubicBezTo>
                  <a:cubicBezTo>
                    <a:pt x="299" y="31"/>
                    <a:pt x="305" y="20"/>
                    <a:pt x="313" y="1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4"/>
            <p:cNvSpPr/>
            <p:nvPr/>
          </p:nvSpPr>
          <p:spPr>
            <a:xfrm>
              <a:off x="2330579" y="1283715"/>
              <a:ext cx="6131" cy="10110"/>
            </a:xfrm>
            <a:custGeom>
              <a:avLst/>
              <a:gdLst/>
              <a:ahLst/>
              <a:cxnLst/>
              <a:rect l="l" t="t" r="r" b="b"/>
              <a:pathLst>
                <a:path w="151" h="249" extrusionOk="0">
                  <a:moveTo>
                    <a:pt x="62" y="0"/>
                  </a:moveTo>
                  <a:cubicBezTo>
                    <a:pt x="42" y="11"/>
                    <a:pt x="21" y="16"/>
                    <a:pt x="0" y="26"/>
                  </a:cubicBezTo>
                  <a:cubicBezTo>
                    <a:pt x="31" y="42"/>
                    <a:pt x="62" y="62"/>
                    <a:pt x="88" y="93"/>
                  </a:cubicBezTo>
                  <a:cubicBezTo>
                    <a:pt x="73" y="62"/>
                    <a:pt x="62" y="31"/>
                    <a:pt x="62" y="0"/>
                  </a:cubicBezTo>
                  <a:close/>
                  <a:moveTo>
                    <a:pt x="140" y="212"/>
                  </a:moveTo>
                  <a:cubicBezTo>
                    <a:pt x="140" y="217"/>
                    <a:pt x="145" y="227"/>
                    <a:pt x="145" y="233"/>
                  </a:cubicBezTo>
                  <a:cubicBezTo>
                    <a:pt x="145" y="235"/>
                    <a:pt x="146" y="237"/>
                    <a:pt x="147" y="239"/>
                  </a:cubicBezTo>
                  <a:lnTo>
                    <a:pt x="147" y="239"/>
                  </a:lnTo>
                  <a:cubicBezTo>
                    <a:pt x="145" y="230"/>
                    <a:pt x="144" y="220"/>
                    <a:pt x="140" y="212"/>
                  </a:cubicBezTo>
                  <a:close/>
                  <a:moveTo>
                    <a:pt x="147" y="239"/>
                  </a:moveTo>
                  <a:cubicBezTo>
                    <a:pt x="148" y="242"/>
                    <a:pt x="149" y="245"/>
                    <a:pt x="150" y="248"/>
                  </a:cubicBezTo>
                  <a:cubicBezTo>
                    <a:pt x="150" y="245"/>
                    <a:pt x="148" y="242"/>
                    <a:pt x="147" y="23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4"/>
            <p:cNvSpPr/>
            <p:nvPr/>
          </p:nvSpPr>
          <p:spPr>
            <a:xfrm>
              <a:off x="2314419" y="1306574"/>
              <a:ext cx="14739" cy="17012"/>
            </a:xfrm>
            <a:custGeom>
              <a:avLst/>
              <a:gdLst/>
              <a:ahLst/>
              <a:cxnLst/>
              <a:rect l="l" t="t" r="r" b="b"/>
              <a:pathLst>
                <a:path w="363" h="419" extrusionOk="0">
                  <a:moveTo>
                    <a:pt x="145" y="0"/>
                  </a:moveTo>
                  <a:cubicBezTo>
                    <a:pt x="94" y="10"/>
                    <a:pt x="42" y="26"/>
                    <a:pt x="1" y="47"/>
                  </a:cubicBezTo>
                  <a:cubicBezTo>
                    <a:pt x="83" y="98"/>
                    <a:pt x="120" y="134"/>
                    <a:pt x="94" y="212"/>
                  </a:cubicBezTo>
                  <a:lnTo>
                    <a:pt x="94" y="227"/>
                  </a:lnTo>
                  <a:cubicBezTo>
                    <a:pt x="104" y="300"/>
                    <a:pt x="78" y="367"/>
                    <a:pt x="27" y="418"/>
                  </a:cubicBezTo>
                  <a:cubicBezTo>
                    <a:pt x="89" y="382"/>
                    <a:pt x="156" y="356"/>
                    <a:pt x="223" y="325"/>
                  </a:cubicBezTo>
                  <a:cubicBezTo>
                    <a:pt x="259" y="310"/>
                    <a:pt x="295" y="294"/>
                    <a:pt x="331" y="279"/>
                  </a:cubicBezTo>
                  <a:cubicBezTo>
                    <a:pt x="342" y="274"/>
                    <a:pt x="352" y="269"/>
                    <a:pt x="362" y="263"/>
                  </a:cubicBezTo>
                  <a:lnTo>
                    <a:pt x="357" y="258"/>
                  </a:lnTo>
                  <a:cubicBezTo>
                    <a:pt x="342" y="243"/>
                    <a:pt x="326" y="232"/>
                    <a:pt x="316" y="217"/>
                  </a:cubicBezTo>
                  <a:cubicBezTo>
                    <a:pt x="274" y="186"/>
                    <a:pt x="233" y="145"/>
                    <a:pt x="202" y="98"/>
                  </a:cubicBezTo>
                  <a:cubicBezTo>
                    <a:pt x="176" y="72"/>
                    <a:pt x="156" y="36"/>
                    <a:pt x="14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4"/>
            <p:cNvSpPr/>
            <p:nvPr/>
          </p:nvSpPr>
          <p:spPr>
            <a:xfrm>
              <a:off x="2317789" y="1308442"/>
              <a:ext cx="8648" cy="11369"/>
            </a:xfrm>
            <a:custGeom>
              <a:avLst/>
              <a:gdLst/>
              <a:ahLst/>
              <a:cxnLst/>
              <a:rect l="l" t="t" r="r" b="b"/>
              <a:pathLst>
                <a:path w="213" h="280" extrusionOk="0">
                  <a:moveTo>
                    <a:pt x="37" y="1"/>
                  </a:moveTo>
                  <a:cubicBezTo>
                    <a:pt x="26" y="6"/>
                    <a:pt x="16" y="6"/>
                    <a:pt x="0" y="11"/>
                  </a:cubicBezTo>
                  <a:cubicBezTo>
                    <a:pt x="57" y="47"/>
                    <a:pt x="78" y="119"/>
                    <a:pt x="52" y="176"/>
                  </a:cubicBezTo>
                  <a:cubicBezTo>
                    <a:pt x="57" y="212"/>
                    <a:pt x="57" y="243"/>
                    <a:pt x="47" y="279"/>
                  </a:cubicBezTo>
                  <a:lnTo>
                    <a:pt x="212" y="207"/>
                  </a:lnTo>
                  <a:lnTo>
                    <a:pt x="207" y="202"/>
                  </a:lnTo>
                  <a:cubicBezTo>
                    <a:pt x="160" y="166"/>
                    <a:pt x="124" y="124"/>
                    <a:pt x="88" y="78"/>
                  </a:cubicBezTo>
                  <a:cubicBezTo>
                    <a:pt x="68" y="57"/>
                    <a:pt x="52" y="32"/>
                    <a:pt x="3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54"/>
            <p:cNvSpPr/>
            <p:nvPr/>
          </p:nvSpPr>
          <p:spPr>
            <a:xfrm>
              <a:off x="2473784" y="1475765"/>
              <a:ext cx="48033" cy="35040"/>
            </a:xfrm>
            <a:custGeom>
              <a:avLst/>
              <a:gdLst/>
              <a:ahLst/>
              <a:cxnLst/>
              <a:rect l="l" t="t" r="r" b="b"/>
              <a:pathLst>
                <a:path w="1183" h="863" extrusionOk="0">
                  <a:moveTo>
                    <a:pt x="563" y="0"/>
                  </a:moveTo>
                  <a:cubicBezTo>
                    <a:pt x="563" y="11"/>
                    <a:pt x="563" y="21"/>
                    <a:pt x="568" y="31"/>
                  </a:cubicBezTo>
                  <a:cubicBezTo>
                    <a:pt x="568" y="57"/>
                    <a:pt x="579" y="83"/>
                    <a:pt x="594" y="98"/>
                  </a:cubicBezTo>
                  <a:cubicBezTo>
                    <a:pt x="635" y="134"/>
                    <a:pt x="656" y="186"/>
                    <a:pt x="651" y="243"/>
                  </a:cubicBezTo>
                  <a:cubicBezTo>
                    <a:pt x="651" y="362"/>
                    <a:pt x="537" y="398"/>
                    <a:pt x="455" y="418"/>
                  </a:cubicBezTo>
                  <a:cubicBezTo>
                    <a:pt x="382" y="434"/>
                    <a:pt x="315" y="470"/>
                    <a:pt x="253" y="511"/>
                  </a:cubicBezTo>
                  <a:cubicBezTo>
                    <a:pt x="155" y="589"/>
                    <a:pt x="119" y="615"/>
                    <a:pt x="67" y="615"/>
                  </a:cubicBezTo>
                  <a:cubicBezTo>
                    <a:pt x="64" y="616"/>
                    <a:pt x="60" y="616"/>
                    <a:pt x="56" y="616"/>
                  </a:cubicBezTo>
                  <a:cubicBezTo>
                    <a:pt x="38" y="616"/>
                    <a:pt x="17" y="607"/>
                    <a:pt x="0" y="594"/>
                  </a:cubicBezTo>
                  <a:lnTo>
                    <a:pt x="0" y="594"/>
                  </a:lnTo>
                  <a:lnTo>
                    <a:pt x="36" y="630"/>
                  </a:lnTo>
                  <a:cubicBezTo>
                    <a:pt x="62" y="661"/>
                    <a:pt x="93" y="697"/>
                    <a:pt x="124" y="728"/>
                  </a:cubicBezTo>
                  <a:lnTo>
                    <a:pt x="222" y="826"/>
                  </a:lnTo>
                  <a:cubicBezTo>
                    <a:pt x="217" y="795"/>
                    <a:pt x="217" y="764"/>
                    <a:pt x="222" y="733"/>
                  </a:cubicBezTo>
                  <a:lnTo>
                    <a:pt x="222" y="677"/>
                  </a:lnTo>
                  <a:cubicBezTo>
                    <a:pt x="222" y="470"/>
                    <a:pt x="418" y="470"/>
                    <a:pt x="511" y="470"/>
                  </a:cubicBezTo>
                  <a:lnTo>
                    <a:pt x="610" y="470"/>
                  </a:lnTo>
                  <a:cubicBezTo>
                    <a:pt x="615" y="470"/>
                    <a:pt x="621" y="469"/>
                    <a:pt x="626" y="469"/>
                  </a:cubicBezTo>
                  <a:cubicBezTo>
                    <a:pt x="687" y="469"/>
                    <a:pt x="743" y="495"/>
                    <a:pt x="785" y="537"/>
                  </a:cubicBezTo>
                  <a:cubicBezTo>
                    <a:pt x="847" y="615"/>
                    <a:pt x="816" y="718"/>
                    <a:pt x="785" y="837"/>
                  </a:cubicBezTo>
                  <a:cubicBezTo>
                    <a:pt x="816" y="795"/>
                    <a:pt x="868" y="764"/>
                    <a:pt x="925" y="759"/>
                  </a:cubicBezTo>
                  <a:cubicBezTo>
                    <a:pt x="976" y="764"/>
                    <a:pt x="1028" y="790"/>
                    <a:pt x="1069" y="832"/>
                  </a:cubicBezTo>
                  <a:lnTo>
                    <a:pt x="1105" y="863"/>
                  </a:lnTo>
                  <a:cubicBezTo>
                    <a:pt x="1116" y="821"/>
                    <a:pt x="1131" y="780"/>
                    <a:pt x="1147" y="739"/>
                  </a:cubicBezTo>
                  <a:cubicBezTo>
                    <a:pt x="1183" y="651"/>
                    <a:pt x="1162" y="615"/>
                    <a:pt x="1085" y="517"/>
                  </a:cubicBezTo>
                  <a:cubicBezTo>
                    <a:pt x="1048" y="470"/>
                    <a:pt x="1012" y="424"/>
                    <a:pt x="981" y="367"/>
                  </a:cubicBezTo>
                  <a:cubicBezTo>
                    <a:pt x="966" y="320"/>
                    <a:pt x="930" y="279"/>
                    <a:pt x="883" y="253"/>
                  </a:cubicBezTo>
                  <a:cubicBezTo>
                    <a:pt x="832" y="227"/>
                    <a:pt x="790" y="191"/>
                    <a:pt x="759" y="145"/>
                  </a:cubicBezTo>
                  <a:cubicBezTo>
                    <a:pt x="672" y="21"/>
                    <a:pt x="630" y="0"/>
                    <a:pt x="57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4"/>
            <p:cNvSpPr/>
            <p:nvPr/>
          </p:nvSpPr>
          <p:spPr>
            <a:xfrm>
              <a:off x="2478169" y="1477836"/>
              <a:ext cx="41780" cy="30046"/>
            </a:xfrm>
            <a:custGeom>
              <a:avLst/>
              <a:gdLst/>
              <a:ahLst/>
              <a:cxnLst/>
              <a:rect l="l" t="t" r="r" b="b"/>
              <a:pathLst>
                <a:path w="1029" h="740" extrusionOk="0">
                  <a:moveTo>
                    <a:pt x="78" y="564"/>
                  </a:moveTo>
                  <a:cubicBezTo>
                    <a:pt x="57" y="579"/>
                    <a:pt x="32" y="595"/>
                    <a:pt x="1" y="600"/>
                  </a:cubicBezTo>
                  <a:cubicBezTo>
                    <a:pt x="16" y="615"/>
                    <a:pt x="32" y="631"/>
                    <a:pt x="47" y="651"/>
                  </a:cubicBezTo>
                  <a:lnTo>
                    <a:pt x="73" y="677"/>
                  </a:lnTo>
                  <a:lnTo>
                    <a:pt x="73" y="626"/>
                  </a:lnTo>
                  <a:cubicBezTo>
                    <a:pt x="73" y="605"/>
                    <a:pt x="78" y="584"/>
                    <a:pt x="78" y="564"/>
                  </a:cubicBezTo>
                  <a:close/>
                  <a:moveTo>
                    <a:pt x="507" y="1"/>
                  </a:moveTo>
                  <a:cubicBezTo>
                    <a:pt x="507" y="11"/>
                    <a:pt x="512" y="16"/>
                    <a:pt x="517" y="22"/>
                  </a:cubicBezTo>
                  <a:cubicBezTo>
                    <a:pt x="564" y="68"/>
                    <a:pt x="584" y="130"/>
                    <a:pt x="584" y="192"/>
                  </a:cubicBezTo>
                  <a:cubicBezTo>
                    <a:pt x="584" y="280"/>
                    <a:pt x="527" y="352"/>
                    <a:pt x="445" y="378"/>
                  </a:cubicBezTo>
                  <a:lnTo>
                    <a:pt x="502" y="378"/>
                  </a:lnTo>
                  <a:cubicBezTo>
                    <a:pt x="507" y="377"/>
                    <a:pt x="513" y="377"/>
                    <a:pt x="518" y="377"/>
                  </a:cubicBezTo>
                  <a:cubicBezTo>
                    <a:pt x="590" y="377"/>
                    <a:pt x="661" y="408"/>
                    <a:pt x="713" y="466"/>
                  </a:cubicBezTo>
                  <a:cubicBezTo>
                    <a:pt x="755" y="528"/>
                    <a:pt x="765" y="610"/>
                    <a:pt x="744" y="682"/>
                  </a:cubicBezTo>
                  <a:cubicBezTo>
                    <a:pt x="765" y="677"/>
                    <a:pt x="791" y="672"/>
                    <a:pt x="811" y="672"/>
                  </a:cubicBezTo>
                  <a:cubicBezTo>
                    <a:pt x="873" y="672"/>
                    <a:pt x="930" y="698"/>
                    <a:pt x="971" y="739"/>
                  </a:cubicBezTo>
                  <a:cubicBezTo>
                    <a:pt x="982" y="724"/>
                    <a:pt x="987" y="698"/>
                    <a:pt x="1002" y="677"/>
                  </a:cubicBezTo>
                  <a:cubicBezTo>
                    <a:pt x="1028" y="610"/>
                    <a:pt x="1018" y="590"/>
                    <a:pt x="940" y="491"/>
                  </a:cubicBezTo>
                  <a:cubicBezTo>
                    <a:pt x="904" y="440"/>
                    <a:pt x="868" y="393"/>
                    <a:pt x="842" y="342"/>
                  </a:cubicBezTo>
                  <a:cubicBezTo>
                    <a:pt x="801" y="269"/>
                    <a:pt x="780" y="254"/>
                    <a:pt x="755" y="238"/>
                  </a:cubicBezTo>
                  <a:cubicBezTo>
                    <a:pt x="698" y="213"/>
                    <a:pt x="651" y="171"/>
                    <a:pt x="615" y="120"/>
                  </a:cubicBezTo>
                  <a:cubicBezTo>
                    <a:pt x="589" y="73"/>
                    <a:pt x="553" y="32"/>
                    <a:pt x="50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4"/>
            <p:cNvSpPr/>
            <p:nvPr/>
          </p:nvSpPr>
          <p:spPr>
            <a:xfrm>
              <a:off x="2464973" y="1482261"/>
              <a:ext cx="13033" cy="16606"/>
            </a:xfrm>
            <a:custGeom>
              <a:avLst/>
              <a:gdLst/>
              <a:ahLst/>
              <a:cxnLst/>
              <a:rect l="l" t="t" r="r" b="b"/>
              <a:pathLst>
                <a:path w="321" h="409" extrusionOk="0">
                  <a:moveTo>
                    <a:pt x="300" y="0"/>
                  </a:moveTo>
                  <a:cubicBezTo>
                    <a:pt x="202" y="31"/>
                    <a:pt x="202" y="31"/>
                    <a:pt x="166" y="119"/>
                  </a:cubicBezTo>
                  <a:cubicBezTo>
                    <a:pt x="140" y="191"/>
                    <a:pt x="78" y="253"/>
                    <a:pt x="0" y="274"/>
                  </a:cubicBezTo>
                  <a:cubicBezTo>
                    <a:pt x="78" y="305"/>
                    <a:pt x="145" y="351"/>
                    <a:pt x="197" y="408"/>
                  </a:cubicBezTo>
                  <a:lnTo>
                    <a:pt x="197" y="403"/>
                  </a:lnTo>
                  <a:cubicBezTo>
                    <a:pt x="191" y="398"/>
                    <a:pt x="186" y="393"/>
                    <a:pt x="181" y="388"/>
                  </a:cubicBezTo>
                  <a:cubicBezTo>
                    <a:pt x="150" y="367"/>
                    <a:pt x="129" y="331"/>
                    <a:pt x="124" y="289"/>
                  </a:cubicBezTo>
                  <a:cubicBezTo>
                    <a:pt x="119" y="222"/>
                    <a:pt x="176" y="171"/>
                    <a:pt x="233" y="114"/>
                  </a:cubicBezTo>
                  <a:cubicBezTo>
                    <a:pt x="253" y="93"/>
                    <a:pt x="279" y="67"/>
                    <a:pt x="295" y="42"/>
                  </a:cubicBezTo>
                  <a:cubicBezTo>
                    <a:pt x="305" y="31"/>
                    <a:pt x="315" y="16"/>
                    <a:pt x="32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4"/>
            <p:cNvSpPr/>
            <p:nvPr/>
          </p:nvSpPr>
          <p:spPr>
            <a:xfrm>
              <a:off x="2464973" y="1482261"/>
              <a:ext cx="13033" cy="16606"/>
            </a:xfrm>
            <a:custGeom>
              <a:avLst/>
              <a:gdLst/>
              <a:ahLst/>
              <a:cxnLst/>
              <a:rect l="l" t="t" r="r" b="b"/>
              <a:pathLst>
                <a:path w="321" h="409" extrusionOk="0">
                  <a:moveTo>
                    <a:pt x="300" y="0"/>
                  </a:moveTo>
                  <a:cubicBezTo>
                    <a:pt x="202" y="31"/>
                    <a:pt x="202" y="31"/>
                    <a:pt x="166" y="119"/>
                  </a:cubicBezTo>
                  <a:cubicBezTo>
                    <a:pt x="140" y="191"/>
                    <a:pt x="78" y="253"/>
                    <a:pt x="0" y="274"/>
                  </a:cubicBezTo>
                  <a:cubicBezTo>
                    <a:pt x="78" y="305"/>
                    <a:pt x="145" y="351"/>
                    <a:pt x="197" y="408"/>
                  </a:cubicBezTo>
                  <a:lnTo>
                    <a:pt x="197" y="403"/>
                  </a:lnTo>
                  <a:cubicBezTo>
                    <a:pt x="191" y="398"/>
                    <a:pt x="186" y="393"/>
                    <a:pt x="181" y="388"/>
                  </a:cubicBezTo>
                  <a:cubicBezTo>
                    <a:pt x="150" y="367"/>
                    <a:pt x="129" y="331"/>
                    <a:pt x="124" y="289"/>
                  </a:cubicBezTo>
                  <a:cubicBezTo>
                    <a:pt x="119" y="222"/>
                    <a:pt x="176" y="171"/>
                    <a:pt x="233" y="114"/>
                  </a:cubicBezTo>
                  <a:cubicBezTo>
                    <a:pt x="253" y="93"/>
                    <a:pt x="279" y="67"/>
                    <a:pt x="295" y="42"/>
                  </a:cubicBezTo>
                  <a:cubicBezTo>
                    <a:pt x="305" y="31"/>
                    <a:pt x="315" y="16"/>
                    <a:pt x="32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4"/>
            <p:cNvSpPr/>
            <p:nvPr/>
          </p:nvSpPr>
          <p:spPr>
            <a:xfrm>
              <a:off x="2480078" y="1525665"/>
              <a:ext cx="17012" cy="18474"/>
            </a:xfrm>
            <a:custGeom>
              <a:avLst/>
              <a:gdLst/>
              <a:ahLst/>
              <a:cxnLst/>
              <a:rect l="l" t="t" r="r" b="b"/>
              <a:pathLst>
                <a:path w="419" h="455" extrusionOk="0">
                  <a:moveTo>
                    <a:pt x="387" y="0"/>
                  </a:moveTo>
                  <a:cubicBezTo>
                    <a:pt x="382" y="11"/>
                    <a:pt x="377" y="26"/>
                    <a:pt x="372" y="36"/>
                  </a:cubicBezTo>
                  <a:cubicBezTo>
                    <a:pt x="356" y="57"/>
                    <a:pt x="346" y="78"/>
                    <a:pt x="341" y="98"/>
                  </a:cubicBezTo>
                  <a:cubicBezTo>
                    <a:pt x="315" y="160"/>
                    <a:pt x="269" y="217"/>
                    <a:pt x="212" y="253"/>
                  </a:cubicBezTo>
                  <a:cubicBezTo>
                    <a:pt x="160" y="289"/>
                    <a:pt x="114" y="331"/>
                    <a:pt x="67" y="372"/>
                  </a:cubicBezTo>
                  <a:cubicBezTo>
                    <a:pt x="41" y="398"/>
                    <a:pt x="21" y="424"/>
                    <a:pt x="0" y="455"/>
                  </a:cubicBezTo>
                  <a:cubicBezTo>
                    <a:pt x="57" y="434"/>
                    <a:pt x="129" y="403"/>
                    <a:pt x="222" y="367"/>
                  </a:cubicBezTo>
                  <a:lnTo>
                    <a:pt x="238" y="362"/>
                  </a:lnTo>
                  <a:cubicBezTo>
                    <a:pt x="362" y="310"/>
                    <a:pt x="367" y="279"/>
                    <a:pt x="387" y="176"/>
                  </a:cubicBezTo>
                  <a:cubicBezTo>
                    <a:pt x="393" y="155"/>
                    <a:pt x="398" y="134"/>
                    <a:pt x="403" y="109"/>
                  </a:cubicBezTo>
                  <a:cubicBezTo>
                    <a:pt x="418" y="41"/>
                    <a:pt x="418" y="41"/>
                    <a:pt x="398" y="11"/>
                  </a:cubicBezTo>
                  <a:lnTo>
                    <a:pt x="387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4"/>
            <p:cNvSpPr/>
            <p:nvPr/>
          </p:nvSpPr>
          <p:spPr>
            <a:xfrm>
              <a:off x="2486127" y="1532365"/>
              <a:ext cx="8242" cy="7593"/>
            </a:xfrm>
            <a:custGeom>
              <a:avLst/>
              <a:gdLst/>
              <a:ahLst/>
              <a:cxnLst/>
              <a:rect l="l" t="t" r="r" b="b"/>
              <a:pathLst>
                <a:path w="203" h="187" extrusionOk="0">
                  <a:moveTo>
                    <a:pt x="202" y="0"/>
                  </a:moveTo>
                  <a:lnTo>
                    <a:pt x="202" y="0"/>
                  </a:lnTo>
                  <a:cubicBezTo>
                    <a:pt x="171" y="47"/>
                    <a:pt x="135" y="88"/>
                    <a:pt x="89" y="119"/>
                  </a:cubicBezTo>
                  <a:cubicBezTo>
                    <a:pt x="58" y="140"/>
                    <a:pt x="27" y="166"/>
                    <a:pt x="1" y="186"/>
                  </a:cubicBezTo>
                  <a:lnTo>
                    <a:pt x="73" y="161"/>
                  </a:lnTo>
                  <a:cubicBezTo>
                    <a:pt x="176" y="114"/>
                    <a:pt x="182" y="99"/>
                    <a:pt x="20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4"/>
            <p:cNvSpPr/>
            <p:nvPr/>
          </p:nvSpPr>
          <p:spPr>
            <a:xfrm>
              <a:off x="2377759" y="1261708"/>
              <a:ext cx="52458" cy="54570"/>
            </a:xfrm>
            <a:custGeom>
              <a:avLst/>
              <a:gdLst/>
              <a:ahLst/>
              <a:cxnLst/>
              <a:rect l="l" t="t" r="r" b="b"/>
              <a:pathLst>
                <a:path w="1292" h="1344" extrusionOk="0">
                  <a:moveTo>
                    <a:pt x="832" y="0"/>
                  </a:moveTo>
                  <a:cubicBezTo>
                    <a:pt x="795" y="0"/>
                    <a:pt x="759" y="5"/>
                    <a:pt x="728" y="26"/>
                  </a:cubicBezTo>
                  <a:cubicBezTo>
                    <a:pt x="651" y="62"/>
                    <a:pt x="568" y="88"/>
                    <a:pt x="480" y="103"/>
                  </a:cubicBezTo>
                  <a:cubicBezTo>
                    <a:pt x="326" y="139"/>
                    <a:pt x="165" y="181"/>
                    <a:pt x="88" y="310"/>
                  </a:cubicBezTo>
                  <a:cubicBezTo>
                    <a:pt x="36" y="398"/>
                    <a:pt x="31" y="506"/>
                    <a:pt x="73" y="640"/>
                  </a:cubicBezTo>
                  <a:cubicBezTo>
                    <a:pt x="98" y="733"/>
                    <a:pt x="88" y="795"/>
                    <a:pt x="36" y="976"/>
                  </a:cubicBezTo>
                  <a:cubicBezTo>
                    <a:pt x="0" y="1105"/>
                    <a:pt x="0" y="1177"/>
                    <a:pt x="88" y="1239"/>
                  </a:cubicBezTo>
                  <a:cubicBezTo>
                    <a:pt x="98" y="1250"/>
                    <a:pt x="109" y="1260"/>
                    <a:pt x="119" y="1270"/>
                  </a:cubicBezTo>
                  <a:cubicBezTo>
                    <a:pt x="162" y="1318"/>
                    <a:pt x="217" y="1343"/>
                    <a:pt x="278" y="1343"/>
                  </a:cubicBezTo>
                  <a:cubicBezTo>
                    <a:pt x="283" y="1343"/>
                    <a:pt x="289" y="1343"/>
                    <a:pt x="295" y="1343"/>
                  </a:cubicBezTo>
                  <a:cubicBezTo>
                    <a:pt x="377" y="1337"/>
                    <a:pt x="460" y="1322"/>
                    <a:pt x="537" y="1291"/>
                  </a:cubicBezTo>
                  <a:lnTo>
                    <a:pt x="589" y="1301"/>
                  </a:lnTo>
                  <a:lnTo>
                    <a:pt x="625" y="1260"/>
                  </a:lnTo>
                  <a:lnTo>
                    <a:pt x="656" y="1219"/>
                  </a:lnTo>
                  <a:cubicBezTo>
                    <a:pt x="723" y="1121"/>
                    <a:pt x="811" y="1038"/>
                    <a:pt x="914" y="976"/>
                  </a:cubicBezTo>
                  <a:cubicBezTo>
                    <a:pt x="1193" y="811"/>
                    <a:pt x="1291" y="651"/>
                    <a:pt x="1214" y="496"/>
                  </a:cubicBezTo>
                  <a:cubicBezTo>
                    <a:pt x="1203" y="470"/>
                    <a:pt x="1188" y="439"/>
                    <a:pt x="1178" y="403"/>
                  </a:cubicBezTo>
                  <a:cubicBezTo>
                    <a:pt x="1110" y="232"/>
                    <a:pt x="1017" y="0"/>
                    <a:pt x="83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54"/>
            <p:cNvSpPr/>
            <p:nvPr/>
          </p:nvSpPr>
          <p:spPr>
            <a:xfrm>
              <a:off x="2379221" y="1263373"/>
              <a:ext cx="48885" cy="51240"/>
            </a:xfrm>
            <a:custGeom>
              <a:avLst/>
              <a:gdLst/>
              <a:ahLst/>
              <a:cxnLst/>
              <a:rect l="l" t="t" r="r" b="b"/>
              <a:pathLst>
                <a:path w="1204" h="1262" extrusionOk="0">
                  <a:moveTo>
                    <a:pt x="790" y="0"/>
                  </a:moveTo>
                  <a:cubicBezTo>
                    <a:pt x="765" y="0"/>
                    <a:pt x="734" y="6"/>
                    <a:pt x="708" y="21"/>
                  </a:cubicBezTo>
                  <a:cubicBezTo>
                    <a:pt x="625" y="57"/>
                    <a:pt x="537" y="83"/>
                    <a:pt x="450" y="104"/>
                  </a:cubicBezTo>
                  <a:cubicBezTo>
                    <a:pt x="305" y="140"/>
                    <a:pt x="150" y="176"/>
                    <a:pt x="83" y="290"/>
                  </a:cubicBezTo>
                  <a:cubicBezTo>
                    <a:pt x="37" y="382"/>
                    <a:pt x="31" y="491"/>
                    <a:pt x="73" y="589"/>
                  </a:cubicBezTo>
                  <a:cubicBezTo>
                    <a:pt x="104" y="687"/>
                    <a:pt x="88" y="759"/>
                    <a:pt x="37" y="945"/>
                  </a:cubicBezTo>
                  <a:cubicBezTo>
                    <a:pt x="0" y="1080"/>
                    <a:pt x="6" y="1121"/>
                    <a:pt x="73" y="1167"/>
                  </a:cubicBezTo>
                  <a:cubicBezTo>
                    <a:pt x="88" y="1178"/>
                    <a:pt x="98" y="1188"/>
                    <a:pt x="114" y="1203"/>
                  </a:cubicBezTo>
                  <a:cubicBezTo>
                    <a:pt x="146" y="1241"/>
                    <a:pt x="191" y="1261"/>
                    <a:pt x="238" y="1261"/>
                  </a:cubicBezTo>
                  <a:cubicBezTo>
                    <a:pt x="243" y="1261"/>
                    <a:pt x="248" y="1261"/>
                    <a:pt x="253" y="1260"/>
                  </a:cubicBezTo>
                  <a:cubicBezTo>
                    <a:pt x="331" y="1255"/>
                    <a:pt x="408" y="1240"/>
                    <a:pt x="481" y="1209"/>
                  </a:cubicBezTo>
                  <a:lnTo>
                    <a:pt x="506" y="1209"/>
                  </a:lnTo>
                  <a:lnTo>
                    <a:pt x="537" y="1219"/>
                  </a:lnTo>
                  <a:lnTo>
                    <a:pt x="589" y="1152"/>
                  </a:lnTo>
                  <a:cubicBezTo>
                    <a:pt x="656" y="1049"/>
                    <a:pt x="749" y="966"/>
                    <a:pt x="858" y="899"/>
                  </a:cubicBezTo>
                  <a:cubicBezTo>
                    <a:pt x="1111" y="749"/>
                    <a:pt x="1204" y="604"/>
                    <a:pt x="1142" y="475"/>
                  </a:cubicBezTo>
                  <a:cubicBezTo>
                    <a:pt x="1126" y="450"/>
                    <a:pt x="1116" y="424"/>
                    <a:pt x="1100" y="372"/>
                  </a:cubicBezTo>
                  <a:cubicBezTo>
                    <a:pt x="1033" y="217"/>
                    <a:pt x="951" y="0"/>
                    <a:pt x="79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54"/>
            <p:cNvSpPr/>
            <p:nvPr/>
          </p:nvSpPr>
          <p:spPr>
            <a:xfrm>
              <a:off x="2280029" y="1364433"/>
              <a:ext cx="125421" cy="220187"/>
            </a:xfrm>
            <a:custGeom>
              <a:avLst/>
              <a:gdLst/>
              <a:ahLst/>
              <a:cxnLst/>
              <a:rect l="l" t="t" r="r" b="b"/>
              <a:pathLst>
                <a:path w="3089" h="5423" extrusionOk="0">
                  <a:moveTo>
                    <a:pt x="1" y="0"/>
                  </a:moveTo>
                  <a:lnTo>
                    <a:pt x="1" y="5422"/>
                  </a:lnTo>
                  <a:lnTo>
                    <a:pt x="3089" y="5422"/>
                  </a:lnTo>
                  <a:lnTo>
                    <a:pt x="308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4"/>
            <p:cNvSpPr/>
            <p:nvPr/>
          </p:nvSpPr>
          <p:spPr>
            <a:xfrm>
              <a:off x="2280029" y="1508044"/>
              <a:ext cx="125421" cy="9257"/>
            </a:xfrm>
            <a:custGeom>
              <a:avLst/>
              <a:gdLst/>
              <a:ahLst/>
              <a:cxnLst/>
              <a:rect l="l" t="t" r="r" b="b"/>
              <a:pathLst>
                <a:path w="3089" h="228" extrusionOk="0">
                  <a:moveTo>
                    <a:pt x="1" y="0"/>
                  </a:moveTo>
                  <a:lnTo>
                    <a:pt x="1" y="228"/>
                  </a:lnTo>
                  <a:lnTo>
                    <a:pt x="2820" y="228"/>
                  </a:lnTo>
                  <a:lnTo>
                    <a:pt x="308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4"/>
            <p:cNvSpPr/>
            <p:nvPr/>
          </p:nvSpPr>
          <p:spPr>
            <a:xfrm>
              <a:off x="2280029" y="1438208"/>
              <a:ext cx="125421" cy="9054"/>
            </a:xfrm>
            <a:custGeom>
              <a:avLst/>
              <a:gdLst/>
              <a:ahLst/>
              <a:cxnLst/>
              <a:rect l="l" t="t" r="r" b="b"/>
              <a:pathLst>
                <a:path w="3089" h="223" extrusionOk="0">
                  <a:moveTo>
                    <a:pt x="1" y="1"/>
                  </a:moveTo>
                  <a:lnTo>
                    <a:pt x="1" y="223"/>
                  </a:lnTo>
                  <a:lnTo>
                    <a:pt x="2820" y="223"/>
                  </a:lnTo>
                  <a:lnTo>
                    <a:pt x="308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4"/>
            <p:cNvSpPr/>
            <p:nvPr/>
          </p:nvSpPr>
          <p:spPr>
            <a:xfrm>
              <a:off x="2280029" y="1368818"/>
              <a:ext cx="125421" cy="9054"/>
            </a:xfrm>
            <a:custGeom>
              <a:avLst/>
              <a:gdLst/>
              <a:ahLst/>
              <a:cxnLst/>
              <a:rect l="l" t="t" r="r" b="b"/>
              <a:pathLst>
                <a:path w="3089" h="223" extrusionOk="0">
                  <a:moveTo>
                    <a:pt x="1" y="1"/>
                  </a:moveTo>
                  <a:lnTo>
                    <a:pt x="1" y="223"/>
                  </a:lnTo>
                  <a:lnTo>
                    <a:pt x="2820" y="223"/>
                  </a:lnTo>
                  <a:lnTo>
                    <a:pt x="308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4"/>
            <p:cNvSpPr/>
            <p:nvPr/>
          </p:nvSpPr>
          <p:spPr>
            <a:xfrm>
              <a:off x="2277512" y="1501750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1" y="1"/>
                  </a:moveTo>
                  <a:lnTo>
                    <a:pt x="1" y="155"/>
                  </a:lnTo>
                  <a:lnTo>
                    <a:pt x="3239" y="155"/>
                  </a:lnTo>
                  <a:lnTo>
                    <a:pt x="32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4"/>
            <p:cNvSpPr/>
            <p:nvPr/>
          </p:nvSpPr>
          <p:spPr>
            <a:xfrm>
              <a:off x="2277512" y="1362524"/>
              <a:ext cx="131511" cy="6537"/>
            </a:xfrm>
            <a:custGeom>
              <a:avLst/>
              <a:gdLst/>
              <a:ahLst/>
              <a:cxnLst/>
              <a:rect l="l" t="t" r="r" b="b"/>
              <a:pathLst>
                <a:path w="3239" h="161" extrusionOk="0">
                  <a:moveTo>
                    <a:pt x="1" y="1"/>
                  </a:moveTo>
                  <a:lnTo>
                    <a:pt x="1" y="161"/>
                  </a:lnTo>
                  <a:lnTo>
                    <a:pt x="3239" y="161"/>
                  </a:lnTo>
                  <a:lnTo>
                    <a:pt x="32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4"/>
            <p:cNvSpPr/>
            <p:nvPr/>
          </p:nvSpPr>
          <p:spPr>
            <a:xfrm>
              <a:off x="2277512" y="1323952"/>
              <a:ext cx="131511" cy="38613"/>
            </a:xfrm>
            <a:custGeom>
              <a:avLst/>
              <a:gdLst/>
              <a:ahLst/>
              <a:cxnLst/>
              <a:rect l="l" t="t" r="r" b="b"/>
              <a:pathLst>
                <a:path w="3239" h="951" extrusionOk="0">
                  <a:moveTo>
                    <a:pt x="249" y="1"/>
                  </a:moveTo>
                  <a:lnTo>
                    <a:pt x="1" y="951"/>
                  </a:lnTo>
                  <a:lnTo>
                    <a:pt x="3239" y="951"/>
                  </a:lnTo>
                  <a:lnTo>
                    <a:pt x="299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54"/>
            <p:cNvSpPr/>
            <p:nvPr/>
          </p:nvSpPr>
          <p:spPr>
            <a:xfrm>
              <a:off x="2387585" y="1323952"/>
              <a:ext cx="8851" cy="38613"/>
            </a:xfrm>
            <a:custGeom>
              <a:avLst/>
              <a:gdLst/>
              <a:ahLst/>
              <a:cxnLst/>
              <a:rect l="l" t="t" r="r" b="b"/>
              <a:pathLst>
                <a:path w="218" h="951" extrusionOk="0">
                  <a:moveTo>
                    <a:pt x="1" y="1"/>
                  </a:moveTo>
                  <a:lnTo>
                    <a:pt x="176" y="951"/>
                  </a:lnTo>
                  <a:lnTo>
                    <a:pt x="218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4"/>
            <p:cNvSpPr/>
            <p:nvPr/>
          </p:nvSpPr>
          <p:spPr>
            <a:xfrm>
              <a:off x="2377313" y="1323952"/>
              <a:ext cx="7187" cy="38613"/>
            </a:xfrm>
            <a:custGeom>
              <a:avLst/>
              <a:gdLst/>
              <a:ahLst/>
              <a:cxnLst/>
              <a:rect l="l" t="t" r="r" b="b"/>
              <a:pathLst>
                <a:path w="177" h="951" extrusionOk="0">
                  <a:moveTo>
                    <a:pt x="1" y="1"/>
                  </a:moveTo>
                  <a:lnTo>
                    <a:pt x="135" y="951"/>
                  </a:lnTo>
                  <a:lnTo>
                    <a:pt x="176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54"/>
            <p:cNvSpPr/>
            <p:nvPr/>
          </p:nvSpPr>
          <p:spPr>
            <a:xfrm>
              <a:off x="2367040" y="1323952"/>
              <a:ext cx="5522" cy="38613"/>
            </a:xfrm>
            <a:custGeom>
              <a:avLst/>
              <a:gdLst/>
              <a:ahLst/>
              <a:cxnLst/>
              <a:rect l="l" t="t" r="r" b="b"/>
              <a:pathLst>
                <a:path w="136" h="951" extrusionOk="0">
                  <a:moveTo>
                    <a:pt x="1" y="1"/>
                  </a:moveTo>
                  <a:lnTo>
                    <a:pt x="99" y="951"/>
                  </a:lnTo>
                  <a:lnTo>
                    <a:pt x="135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4"/>
            <p:cNvSpPr/>
            <p:nvPr/>
          </p:nvSpPr>
          <p:spPr>
            <a:xfrm>
              <a:off x="2356768" y="1323952"/>
              <a:ext cx="4020" cy="38613"/>
            </a:xfrm>
            <a:custGeom>
              <a:avLst/>
              <a:gdLst/>
              <a:ahLst/>
              <a:cxnLst/>
              <a:rect l="l" t="t" r="r" b="b"/>
              <a:pathLst>
                <a:path w="99" h="951" extrusionOk="0">
                  <a:moveTo>
                    <a:pt x="1" y="1"/>
                  </a:moveTo>
                  <a:lnTo>
                    <a:pt x="58" y="951"/>
                  </a:lnTo>
                  <a:lnTo>
                    <a:pt x="99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4"/>
            <p:cNvSpPr/>
            <p:nvPr/>
          </p:nvSpPr>
          <p:spPr>
            <a:xfrm>
              <a:off x="2346495" y="1323952"/>
              <a:ext cx="2355" cy="38613"/>
            </a:xfrm>
            <a:custGeom>
              <a:avLst/>
              <a:gdLst/>
              <a:ahLst/>
              <a:cxnLst/>
              <a:rect l="l" t="t" r="r" b="b"/>
              <a:pathLst>
                <a:path w="58" h="951" extrusionOk="0">
                  <a:moveTo>
                    <a:pt x="1" y="1"/>
                  </a:moveTo>
                  <a:lnTo>
                    <a:pt x="16" y="951"/>
                  </a:lnTo>
                  <a:lnTo>
                    <a:pt x="58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4"/>
            <p:cNvSpPr/>
            <p:nvPr/>
          </p:nvSpPr>
          <p:spPr>
            <a:xfrm>
              <a:off x="2335411" y="1323952"/>
              <a:ext cx="2314" cy="38613"/>
            </a:xfrm>
            <a:custGeom>
              <a:avLst/>
              <a:gdLst/>
              <a:ahLst/>
              <a:cxnLst/>
              <a:rect l="l" t="t" r="r" b="b"/>
              <a:pathLst>
                <a:path w="57" h="951" extrusionOk="0">
                  <a:moveTo>
                    <a:pt x="21" y="1"/>
                  </a:moveTo>
                  <a:lnTo>
                    <a:pt x="0" y="951"/>
                  </a:lnTo>
                  <a:lnTo>
                    <a:pt x="41" y="95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4"/>
            <p:cNvSpPr/>
            <p:nvPr/>
          </p:nvSpPr>
          <p:spPr>
            <a:xfrm>
              <a:off x="2323433" y="1323952"/>
              <a:ext cx="4020" cy="38613"/>
            </a:xfrm>
            <a:custGeom>
              <a:avLst/>
              <a:gdLst/>
              <a:ahLst/>
              <a:cxnLst/>
              <a:rect l="l" t="t" r="r" b="b"/>
              <a:pathLst>
                <a:path w="99" h="951" extrusionOk="0">
                  <a:moveTo>
                    <a:pt x="63" y="1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4"/>
            <p:cNvSpPr/>
            <p:nvPr/>
          </p:nvSpPr>
          <p:spPr>
            <a:xfrm>
              <a:off x="2311699" y="1323952"/>
              <a:ext cx="5481" cy="38613"/>
            </a:xfrm>
            <a:custGeom>
              <a:avLst/>
              <a:gdLst/>
              <a:ahLst/>
              <a:cxnLst/>
              <a:rect l="l" t="t" r="r" b="b"/>
              <a:pathLst>
                <a:path w="135" h="951" extrusionOk="0">
                  <a:moveTo>
                    <a:pt x="99" y="1"/>
                  </a:moveTo>
                  <a:lnTo>
                    <a:pt x="1" y="951"/>
                  </a:lnTo>
                  <a:lnTo>
                    <a:pt x="37" y="951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4"/>
            <p:cNvSpPr/>
            <p:nvPr/>
          </p:nvSpPr>
          <p:spPr>
            <a:xfrm>
              <a:off x="2299762" y="1323952"/>
              <a:ext cx="7146" cy="38613"/>
            </a:xfrm>
            <a:custGeom>
              <a:avLst/>
              <a:gdLst/>
              <a:ahLst/>
              <a:cxnLst/>
              <a:rect l="l" t="t" r="r" b="b"/>
              <a:pathLst>
                <a:path w="176" h="951" extrusionOk="0">
                  <a:moveTo>
                    <a:pt x="140" y="1"/>
                  </a:moveTo>
                  <a:lnTo>
                    <a:pt x="0" y="951"/>
                  </a:lnTo>
                  <a:lnTo>
                    <a:pt x="42" y="95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4"/>
            <p:cNvSpPr/>
            <p:nvPr/>
          </p:nvSpPr>
          <p:spPr>
            <a:xfrm>
              <a:off x="2287784" y="1323952"/>
              <a:ext cx="8851" cy="38613"/>
            </a:xfrm>
            <a:custGeom>
              <a:avLst/>
              <a:gdLst/>
              <a:ahLst/>
              <a:cxnLst/>
              <a:rect l="l" t="t" r="r" b="b"/>
              <a:pathLst>
                <a:path w="218" h="951" extrusionOk="0">
                  <a:moveTo>
                    <a:pt x="182" y="1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4"/>
            <p:cNvSpPr/>
            <p:nvPr/>
          </p:nvSpPr>
          <p:spPr>
            <a:xfrm>
              <a:off x="2328265" y="1531512"/>
              <a:ext cx="27285" cy="53108"/>
            </a:xfrm>
            <a:custGeom>
              <a:avLst/>
              <a:gdLst/>
              <a:ahLst/>
              <a:cxnLst/>
              <a:rect l="l" t="t" r="r" b="b"/>
              <a:pathLst>
                <a:path w="672" h="1308" extrusionOk="0">
                  <a:moveTo>
                    <a:pt x="1" y="1"/>
                  </a:moveTo>
                  <a:lnTo>
                    <a:pt x="1" y="1307"/>
                  </a:lnTo>
                  <a:lnTo>
                    <a:pt x="672" y="1307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4"/>
            <p:cNvSpPr/>
            <p:nvPr/>
          </p:nvSpPr>
          <p:spPr>
            <a:xfrm>
              <a:off x="2363914" y="1533623"/>
              <a:ext cx="21195" cy="30005"/>
            </a:xfrm>
            <a:custGeom>
              <a:avLst/>
              <a:gdLst/>
              <a:ahLst/>
              <a:cxnLst/>
              <a:rect l="l" t="t" r="r" b="b"/>
              <a:pathLst>
                <a:path w="522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22" y="739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4"/>
            <p:cNvSpPr/>
            <p:nvPr/>
          </p:nvSpPr>
          <p:spPr>
            <a:xfrm>
              <a:off x="2362655" y="1532568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57"/>
                  </a:moveTo>
                  <a:lnTo>
                    <a:pt x="522" y="734"/>
                  </a:lnTo>
                  <a:lnTo>
                    <a:pt x="62" y="734"/>
                  </a:lnTo>
                  <a:lnTo>
                    <a:pt x="62" y="57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4"/>
            <p:cNvSpPr/>
            <p:nvPr/>
          </p:nvSpPr>
          <p:spPr>
            <a:xfrm>
              <a:off x="2374389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1" y="0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4"/>
            <p:cNvSpPr/>
            <p:nvPr/>
          </p:nvSpPr>
          <p:spPr>
            <a:xfrm>
              <a:off x="2373334" y="1533420"/>
              <a:ext cx="2355" cy="30005"/>
            </a:xfrm>
            <a:custGeom>
              <a:avLst/>
              <a:gdLst/>
              <a:ahLst/>
              <a:cxnLst/>
              <a:rect l="l" t="t" r="r" b="b"/>
              <a:pathLst>
                <a:path w="58" h="739" extrusionOk="0">
                  <a:moveTo>
                    <a:pt x="1" y="0"/>
                  </a:moveTo>
                  <a:lnTo>
                    <a:pt x="1" y="739"/>
                  </a:lnTo>
                  <a:lnTo>
                    <a:pt x="58" y="73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4"/>
            <p:cNvSpPr/>
            <p:nvPr/>
          </p:nvSpPr>
          <p:spPr>
            <a:xfrm>
              <a:off x="2374389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1" y="0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4"/>
            <p:cNvSpPr/>
            <p:nvPr/>
          </p:nvSpPr>
          <p:spPr>
            <a:xfrm>
              <a:off x="2373334" y="1533420"/>
              <a:ext cx="2355" cy="30005"/>
            </a:xfrm>
            <a:custGeom>
              <a:avLst/>
              <a:gdLst/>
              <a:ahLst/>
              <a:cxnLst/>
              <a:rect l="l" t="t" r="r" b="b"/>
              <a:pathLst>
                <a:path w="58" h="739" extrusionOk="0">
                  <a:moveTo>
                    <a:pt x="1" y="0"/>
                  </a:moveTo>
                  <a:lnTo>
                    <a:pt x="1" y="739"/>
                  </a:lnTo>
                  <a:lnTo>
                    <a:pt x="58" y="73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4"/>
            <p:cNvSpPr/>
            <p:nvPr/>
          </p:nvSpPr>
          <p:spPr>
            <a:xfrm>
              <a:off x="2363264" y="1548525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54"/>
            <p:cNvSpPr/>
            <p:nvPr/>
          </p:nvSpPr>
          <p:spPr>
            <a:xfrm>
              <a:off x="2363264" y="1547266"/>
              <a:ext cx="22291" cy="2314"/>
            </a:xfrm>
            <a:custGeom>
              <a:avLst/>
              <a:gdLst/>
              <a:ahLst/>
              <a:cxnLst/>
              <a:rect l="l" t="t" r="r" b="b"/>
              <a:pathLst>
                <a:path w="549" h="57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4"/>
            <p:cNvSpPr/>
            <p:nvPr/>
          </p:nvSpPr>
          <p:spPr>
            <a:xfrm>
              <a:off x="2300168" y="1533623"/>
              <a:ext cx="21235" cy="30005"/>
            </a:xfrm>
            <a:custGeom>
              <a:avLst/>
              <a:gdLst/>
              <a:ahLst/>
              <a:cxnLst/>
              <a:rect l="l" t="t" r="r" b="b"/>
              <a:pathLst>
                <a:path w="523" h="739" extrusionOk="0">
                  <a:moveTo>
                    <a:pt x="1" y="0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4"/>
            <p:cNvSpPr/>
            <p:nvPr/>
          </p:nvSpPr>
          <p:spPr>
            <a:xfrm>
              <a:off x="2298909" y="1532568"/>
              <a:ext cx="23752" cy="32320"/>
            </a:xfrm>
            <a:custGeom>
              <a:avLst/>
              <a:gdLst/>
              <a:ahLst/>
              <a:cxnLst/>
              <a:rect l="l" t="t" r="r" b="b"/>
              <a:pathLst>
                <a:path w="585" h="796" extrusionOk="0">
                  <a:moveTo>
                    <a:pt x="527" y="57"/>
                  </a:moveTo>
                  <a:lnTo>
                    <a:pt x="527" y="734"/>
                  </a:lnTo>
                  <a:lnTo>
                    <a:pt x="68" y="734"/>
                  </a:lnTo>
                  <a:lnTo>
                    <a:pt x="63" y="57"/>
                  </a:lnTo>
                  <a:close/>
                  <a:moveTo>
                    <a:pt x="1" y="1"/>
                  </a:moveTo>
                  <a:lnTo>
                    <a:pt x="1" y="796"/>
                  </a:lnTo>
                  <a:lnTo>
                    <a:pt x="584" y="79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4"/>
            <p:cNvSpPr/>
            <p:nvPr/>
          </p:nvSpPr>
          <p:spPr>
            <a:xfrm>
              <a:off x="2310846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1" y="0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54"/>
            <p:cNvSpPr/>
            <p:nvPr/>
          </p:nvSpPr>
          <p:spPr>
            <a:xfrm>
              <a:off x="2309628" y="1533420"/>
              <a:ext cx="2314" cy="30005"/>
            </a:xfrm>
            <a:custGeom>
              <a:avLst/>
              <a:gdLst/>
              <a:ahLst/>
              <a:cxnLst/>
              <a:rect l="l" t="t" r="r" b="b"/>
              <a:pathLst>
                <a:path w="5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4"/>
            <p:cNvSpPr/>
            <p:nvPr/>
          </p:nvSpPr>
          <p:spPr>
            <a:xfrm>
              <a:off x="2310846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1" y="0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4"/>
            <p:cNvSpPr/>
            <p:nvPr/>
          </p:nvSpPr>
          <p:spPr>
            <a:xfrm>
              <a:off x="2309628" y="1533420"/>
              <a:ext cx="2314" cy="30005"/>
            </a:xfrm>
            <a:custGeom>
              <a:avLst/>
              <a:gdLst/>
              <a:ahLst/>
              <a:cxnLst/>
              <a:rect l="l" t="t" r="r" b="b"/>
              <a:pathLst>
                <a:path w="5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4"/>
            <p:cNvSpPr/>
            <p:nvPr/>
          </p:nvSpPr>
          <p:spPr>
            <a:xfrm>
              <a:off x="2299762" y="1548525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0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4"/>
            <p:cNvSpPr/>
            <p:nvPr/>
          </p:nvSpPr>
          <p:spPr>
            <a:xfrm>
              <a:off x="2299762" y="1547266"/>
              <a:ext cx="22047" cy="2314"/>
            </a:xfrm>
            <a:custGeom>
              <a:avLst/>
              <a:gdLst/>
              <a:ahLst/>
              <a:cxnLst/>
              <a:rect l="l" t="t" r="r" b="b"/>
              <a:pathLst>
                <a:path w="543" h="57" extrusionOk="0">
                  <a:moveTo>
                    <a:pt x="0" y="0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4"/>
            <p:cNvSpPr/>
            <p:nvPr/>
          </p:nvSpPr>
          <p:spPr>
            <a:xfrm>
              <a:off x="2371466" y="1448074"/>
              <a:ext cx="20991" cy="43851"/>
            </a:xfrm>
            <a:custGeom>
              <a:avLst/>
              <a:gdLst/>
              <a:ahLst/>
              <a:cxnLst/>
              <a:rect l="l" t="t" r="r" b="b"/>
              <a:pathLst>
                <a:path w="517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517" y="1080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4"/>
            <p:cNvSpPr/>
            <p:nvPr/>
          </p:nvSpPr>
          <p:spPr>
            <a:xfrm>
              <a:off x="2370207" y="1447018"/>
              <a:ext cx="23509" cy="46165"/>
            </a:xfrm>
            <a:custGeom>
              <a:avLst/>
              <a:gdLst/>
              <a:ahLst/>
              <a:cxnLst/>
              <a:rect l="l" t="t" r="r" b="b"/>
              <a:pathLst>
                <a:path w="579" h="1137" extrusionOk="0">
                  <a:moveTo>
                    <a:pt x="522" y="58"/>
                  </a:moveTo>
                  <a:lnTo>
                    <a:pt x="522" y="1080"/>
                  </a:lnTo>
                  <a:lnTo>
                    <a:pt x="62" y="1080"/>
                  </a:lnTo>
                  <a:lnTo>
                    <a:pt x="62" y="58"/>
                  </a:lnTo>
                  <a:close/>
                  <a:moveTo>
                    <a:pt x="0" y="1"/>
                  </a:moveTo>
                  <a:lnTo>
                    <a:pt x="0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4"/>
            <p:cNvSpPr/>
            <p:nvPr/>
          </p:nvSpPr>
          <p:spPr>
            <a:xfrm>
              <a:off x="238194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54"/>
            <p:cNvSpPr/>
            <p:nvPr/>
          </p:nvSpPr>
          <p:spPr>
            <a:xfrm>
              <a:off x="2380683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1" y="0"/>
                  </a:moveTo>
                  <a:lnTo>
                    <a:pt x="1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54"/>
            <p:cNvSpPr/>
            <p:nvPr/>
          </p:nvSpPr>
          <p:spPr>
            <a:xfrm>
              <a:off x="238194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4"/>
            <p:cNvSpPr/>
            <p:nvPr/>
          </p:nvSpPr>
          <p:spPr>
            <a:xfrm>
              <a:off x="2380683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1" y="0"/>
                  </a:moveTo>
                  <a:lnTo>
                    <a:pt x="1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4"/>
            <p:cNvSpPr/>
            <p:nvPr/>
          </p:nvSpPr>
          <p:spPr>
            <a:xfrm>
              <a:off x="2370816" y="146987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1"/>
                  </a:moveTo>
                  <a:lnTo>
                    <a:pt x="548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4"/>
            <p:cNvSpPr/>
            <p:nvPr/>
          </p:nvSpPr>
          <p:spPr>
            <a:xfrm>
              <a:off x="2370816" y="1468619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4"/>
            <p:cNvSpPr/>
            <p:nvPr/>
          </p:nvSpPr>
          <p:spPr>
            <a:xfrm>
              <a:off x="2365579" y="1488758"/>
              <a:ext cx="32766" cy="7146"/>
            </a:xfrm>
            <a:custGeom>
              <a:avLst/>
              <a:gdLst/>
              <a:ahLst/>
              <a:cxnLst/>
              <a:rect l="l" t="t" r="r" b="b"/>
              <a:pathLst>
                <a:path w="807" h="176" extrusionOk="0">
                  <a:moveTo>
                    <a:pt x="1" y="0"/>
                  </a:moveTo>
                  <a:lnTo>
                    <a:pt x="1" y="176"/>
                  </a:lnTo>
                  <a:lnTo>
                    <a:pt x="806" y="17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4"/>
            <p:cNvSpPr/>
            <p:nvPr/>
          </p:nvSpPr>
          <p:spPr>
            <a:xfrm>
              <a:off x="2332244" y="1448074"/>
              <a:ext cx="21235" cy="43851"/>
            </a:xfrm>
            <a:custGeom>
              <a:avLst/>
              <a:gdLst/>
              <a:ahLst/>
              <a:cxnLst/>
              <a:rect l="l" t="t" r="r" b="b"/>
              <a:pathLst>
                <a:path w="523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22" y="1080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4"/>
            <p:cNvSpPr/>
            <p:nvPr/>
          </p:nvSpPr>
          <p:spPr>
            <a:xfrm>
              <a:off x="2330985" y="1447018"/>
              <a:ext cx="23549" cy="46165"/>
            </a:xfrm>
            <a:custGeom>
              <a:avLst/>
              <a:gdLst/>
              <a:ahLst/>
              <a:cxnLst/>
              <a:rect l="l" t="t" r="r" b="b"/>
              <a:pathLst>
                <a:path w="580" h="1137" extrusionOk="0">
                  <a:moveTo>
                    <a:pt x="527" y="58"/>
                  </a:moveTo>
                  <a:lnTo>
                    <a:pt x="527" y="1080"/>
                  </a:lnTo>
                  <a:lnTo>
                    <a:pt x="63" y="1080"/>
                  </a:lnTo>
                  <a:lnTo>
                    <a:pt x="63" y="58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4"/>
            <p:cNvSpPr/>
            <p:nvPr/>
          </p:nvSpPr>
          <p:spPr>
            <a:xfrm>
              <a:off x="2342963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54"/>
            <p:cNvSpPr/>
            <p:nvPr/>
          </p:nvSpPr>
          <p:spPr>
            <a:xfrm>
              <a:off x="2341704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4"/>
            <p:cNvSpPr/>
            <p:nvPr/>
          </p:nvSpPr>
          <p:spPr>
            <a:xfrm>
              <a:off x="2342963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4"/>
            <p:cNvSpPr/>
            <p:nvPr/>
          </p:nvSpPr>
          <p:spPr>
            <a:xfrm>
              <a:off x="2341704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4"/>
            <p:cNvSpPr/>
            <p:nvPr/>
          </p:nvSpPr>
          <p:spPr>
            <a:xfrm>
              <a:off x="2331838" y="1469877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0" y="1"/>
                  </a:moveTo>
                  <a:lnTo>
                    <a:pt x="543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4"/>
            <p:cNvSpPr/>
            <p:nvPr/>
          </p:nvSpPr>
          <p:spPr>
            <a:xfrm>
              <a:off x="2331838" y="1468619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0" y="1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4"/>
            <p:cNvSpPr/>
            <p:nvPr/>
          </p:nvSpPr>
          <p:spPr>
            <a:xfrm>
              <a:off x="2326397" y="1488758"/>
              <a:ext cx="32726" cy="7146"/>
            </a:xfrm>
            <a:custGeom>
              <a:avLst/>
              <a:gdLst/>
              <a:ahLst/>
              <a:cxnLst/>
              <a:rect l="l" t="t" r="r" b="b"/>
              <a:pathLst>
                <a:path w="806" h="176" extrusionOk="0">
                  <a:moveTo>
                    <a:pt x="0" y="0"/>
                  </a:moveTo>
                  <a:lnTo>
                    <a:pt x="0" y="176"/>
                  </a:lnTo>
                  <a:lnTo>
                    <a:pt x="806" y="17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4"/>
            <p:cNvSpPr/>
            <p:nvPr/>
          </p:nvSpPr>
          <p:spPr>
            <a:xfrm>
              <a:off x="2293265" y="1448074"/>
              <a:ext cx="20991" cy="43851"/>
            </a:xfrm>
            <a:custGeom>
              <a:avLst/>
              <a:gdLst/>
              <a:ahLst/>
              <a:cxnLst/>
              <a:rect l="l" t="t" r="r" b="b"/>
              <a:pathLst>
                <a:path w="517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517" y="1080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4"/>
            <p:cNvSpPr/>
            <p:nvPr/>
          </p:nvSpPr>
          <p:spPr>
            <a:xfrm>
              <a:off x="2292007" y="1447018"/>
              <a:ext cx="23509" cy="46165"/>
            </a:xfrm>
            <a:custGeom>
              <a:avLst/>
              <a:gdLst/>
              <a:ahLst/>
              <a:cxnLst/>
              <a:rect l="l" t="t" r="r" b="b"/>
              <a:pathLst>
                <a:path w="579" h="1137" extrusionOk="0">
                  <a:moveTo>
                    <a:pt x="522" y="58"/>
                  </a:moveTo>
                  <a:lnTo>
                    <a:pt x="522" y="1080"/>
                  </a:lnTo>
                  <a:lnTo>
                    <a:pt x="62" y="1080"/>
                  </a:lnTo>
                  <a:lnTo>
                    <a:pt x="62" y="58"/>
                  </a:lnTo>
                  <a:close/>
                  <a:moveTo>
                    <a:pt x="0" y="1"/>
                  </a:moveTo>
                  <a:lnTo>
                    <a:pt x="0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4"/>
            <p:cNvSpPr/>
            <p:nvPr/>
          </p:nvSpPr>
          <p:spPr>
            <a:xfrm>
              <a:off x="230374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4"/>
            <p:cNvSpPr/>
            <p:nvPr/>
          </p:nvSpPr>
          <p:spPr>
            <a:xfrm>
              <a:off x="2302482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4"/>
            <p:cNvSpPr/>
            <p:nvPr/>
          </p:nvSpPr>
          <p:spPr>
            <a:xfrm>
              <a:off x="230374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4"/>
            <p:cNvSpPr/>
            <p:nvPr/>
          </p:nvSpPr>
          <p:spPr>
            <a:xfrm>
              <a:off x="2302482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4"/>
            <p:cNvSpPr/>
            <p:nvPr/>
          </p:nvSpPr>
          <p:spPr>
            <a:xfrm>
              <a:off x="2292616" y="146987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1"/>
                  </a:moveTo>
                  <a:lnTo>
                    <a:pt x="548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4"/>
            <p:cNvSpPr/>
            <p:nvPr/>
          </p:nvSpPr>
          <p:spPr>
            <a:xfrm>
              <a:off x="2292616" y="1468619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4"/>
            <p:cNvSpPr/>
            <p:nvPr/>
          </p:nvSpPr>
          <p:spPr>
            <a:xfrm>
              <a:off x="2287378" y="1488758"/>
              <a:ext cx="32766" cy="7146"/>
            </a:xfrm>
            <a:custGeom>
              <a:avLst/>
              <a:gdLst/>
              <a:ahLst/>
              <a:cxnLst/>
              <a:rect l="l" t="t" r="r" b="b"/>
              <a:pathLst>
                <a:path w="807" h="176" extrusionOk="0">
                  <a:moveTo>
                    <a:pt x="1" y="0"/>
                  </a:moveTo>
                  <a:lnTo>
                    <a:pt x="1" y="176"/>
                  </a:lnTo>
                  <a:lnTo>
                    <a:pt x="806" y="17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4"/>
            <p:cNvSpPr/>
            <p:nvPr/>
          </p:nvSpPr>
          <p:spPr>
            <a:xfrm>
              <a:off x="2328265" y="1380796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1" y="0"/>
                  </a:moveTo>
                  <a:lnTo>
                    <a:pt x="1" y="1306"/>
                  </a:lnTo>
                  <a:lnTo>
                    <a:pt x="672" y="1306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4"/>
            <p:cNvSpPr/>
            <p:nvPr/>
          </p:nvSpPr>
          <p:spPr>
            <a:xfrm>
              <a:off x="2363914" y="1383069"/>
              <a:ext cx="21195" cy="30046"/>
            </a:xfrm>
            <a:custGeom>
              <a:avLst/>
              <a:gdLst/>
              <a:ahLst/>
              <a:cxnLst/>
              <a:rect l="l" t="t" r="r" b="b"/>
              <a:pathLst>
                <a:path w="522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4"/>
            <p:cNvSpPr/>
            <p:nvPr/>
          </p:nvSpPr>
          <p:spPr>
            <a:xfrm>
              <a:off x="2362655" y="1381811"/>
              <a:ext cx="23509" cy="32360"/>
            </a:xfrm>
            <a:custGeom>
              <a:avLst/>
              <a:gdLst/>
              <a:ahLst/>
              <a:cxnLst/>
              <a:rect l="l" t="t" r="r" b="b"/>
              <a:pathLst>
                <a:path w="579" h="797" extrusionOk="0">
                  <a:moveTo>
                    <a:pt x="522" y="63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4"/>
            <p:cNvSpPr/>
            <p:nvPr/>
          </p:nvSpPr>
          <p:spPr>
            <a:xfrm>
              <a:off x="2374389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4"/>
            <p:cNvSpPr/>
            <p:nvPr/>
          </p:nvSpPr>
          <p:spPr>
            <a:xfrm>
              <a:off x="2373334" y="1382866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8" y="739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54"/>
            <p:cNvSpPr/>
            <p:nvPr/>
          </p:nvSpPr>
          <p:spPr>
            <a:xfrm>
              <a:off x="2374389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4"/>
            <p:cNvSpPr/>
            <p:nvPr/>
          </p:nvSpPr>
          <p:spPr>
            <a:xfrm>
              <a:off x="2373334" y="1382866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8" y="739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4"/>
            <p:cNvSpPr/>
            <p:nvPr/>
          </p:nvSpPr>
          <p:spPr>
            <a:xfrm>
              <a:off x="2363264" y="139776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54"/>
            <p:cNvSpPr/>
            <p:nvPr/>
          </p:nvSpPr>
          <p:spPr>
            <a:xfrm>
              <a:off x="2363264" y="1396712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4"/>
            <p:cNvSpPr/>
            <p:nvPr/>
          </p:nvSpPr>
          <p:spPr>
            <a:xfrm>
              <a:off x="2300168" y="1383069"/>
              <a:ext cx="21235" cy="30046"/>
            </a:xfrm>
            <a:custGeom>
              <a:avLst/>
              <a:gdLst/>
              <a:ahLst/>
              <a:cxnLst/>
              <a:rect l="l" t="t" r="r" b="b"/>
              <a:pathLst>
                <a:path w="52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4"/>
            <p:cNvSpPr/>
            <p:nvPr/>
          </p:nvSpPr>
          <p:spPr>
            <a:xfrm>
              <a:off x="2298909" y="1381811"/>
              <a:ext cx="23752" cy="32360"/>
            </a:xfrm>
            <a:custGeom>
              <a:avLst/>
              <a:gdLst/>
              <a:ahLst/>
              <a:cxnLst/>
              <a:rect l="l" t="t" r="r" b="b"/>
              <a:pathLst>
                <a:path w="585" h="797" extrusionOk="0">
                  <a:moveTo>
                    <a:pt x="527" y="63"/>
                  </a:moveTo>
                  <a:lnTo>
                    <a:pt x="527" y="739"/>
                  </a:lnTo>
                  <a:lnTo>
                    <a:pt x="68" y="739"/>
                  </a:lnTo>
                  <a:lnTo>
                    <a:pt x="63" y="63"/>
                  </a:lnTo>
                  <a:close/>
                  <a:moveTo>
                    <a:pt x="1" y="1"/>
                  </a:moveTo>
                  <a:lnTo>
                    <a:pt x="1" y="796"/>
                  </a:lnTo>
                  <a:lnTo>
                    <a:pt x="584" y="79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4"/>
            <p:cNvSpPr/>
            <p:nvPr/>
          </p:nvSpPr>
          <p:spPr>
            <a:xfrm>
              <a:off x="2310846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4"/>
            <p:cNvSpPr/>
            <p:nvPr/>
          </p:nvSpPr>
          <p:spPr>
            <a:xfrm>
              <a:off x="2309628" y="1382866"/>
              <a:ext cx="2314" cy="30046"/>
            </a:xfrm>
            <a:custGeom>
              <a:avLst/>
              <a:gdLst/>
              <a:ahLst/>
              <a:cxnLst/>
              <a:rect l="l" t="t" r="r" b="b"/>
              <a:pathLst>
                <a:path w="5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4"/>
            <p:cNvSpPr/>
            <p:nvPr/>
          </p:nvSpPr>
          <p:spPr>
            <a:xfrm>
              <a:off x="2310846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4"/>
            <p:cNvSpPr/>
            <p:nvPr/>
          </p:nvSpPr>
          <p:spPr>
            <a:xfrm>
              <a:off x="2309628" y="1382866"/>
              <a:ext cx="2314" cy="30046"/>
            </a:xfrm>
            <a:custGeom>
              <a:avLst/>
              <a:gdLst/>
              <a:ahLst/>
              <a:cxnLst/>
              <a:rect l="l" t="t" r="r" b="b"/>
              <a:pathLst>
                <a:path w="5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4"/>
            <p:cNvSpPr/>
            <p:nvPr/>
          </p:nvSpPr>
          <p:spPr>
            <a:xfrm>
              <a:off x="2299762" y="1397767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0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4"/>
            <p:cNvSpPr/>
            <p:nvPr/>
          </p:nvSpPr>
          <p:spPr>
            <a:xfrm>
              <a:off x="2299762" y="1396712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0" y="0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4"/>
            <p:cNvSpPr/>
            <p:nvPr/>
          </p:nvSpPr>
          <p:spPr>
            <a:xfrm>
              <a:off x="2403136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4"/>
            <p:cNvSpPr/>
            <p:nvPr/>
          </p:nvSpPr>
          <p:spPr>
            <a:xfrm>
              <a:off x="2397655" y="1412019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4"/>
            <p:cNvSpPr/>
            <p:nvPr/>
          </p:nvSpPr>
          <p:spPr>
            <a:xfrm>
              <a:off x="2392011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4"/>
            <p:cNvSpPr/>
            <p:nvPr/>
          </p:nvSpPr>
          <p:spPr>
            <a:xfrm>
              <a:off x="2386570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4"/>
            <p:cNvSpPr/>
            <p:nvPr/>
          </p:nvSpPr>
          <p:spPr>
            <a:xfrm>
              <a:off x="2380886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4"/>
            <p:cNvSpPr/>
            <p:nvPr/>
          </p:nvSpPr>
          <p:spPr>
            <a:xfrm>
              <a:off x="2375445" y="1412019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4"/>
            <p:cNvSpPr/>
            <p:nvPr/>
          </p:nvSpPr>
          <p:spPr>
            <a:xfrm>
              <a:off x="2369801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54"/>
            <p:cNvSpPr/>
            <p:nvPr/>
          </p:nvSpPr>
          <p:spPr>
            <a:xfrm>
              <a:off x="236432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4"/>
            <p:cNvSpPr/>
            <p:nvPr/>
          </p:nvSpPr>
          <p:spPr>
            <a:xfrm>
              <a:off x="2358676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4"/>
            <p:cNvSpPr/>
            <p:nvPr/>
          </p:nvSpPr>
          <p:spPr>
            <a:xfrm>
              <a:off x="2353235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4"/>
            <p:cNvSpPr/>
            <p:nvPr/>
          </p:nvSpPr>
          <p:spPr>
            <a:xfrm>
              <a:off x="2347551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4"/>
            <p:cNvSpPr/>
            <p:nvPr/>
          </p:nvSpPr>
          <p:spPr>
            <a:xfrm>
              <a:off x="234211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4"/>
            <p:cNvSpPr/>
            <p:nvPr/>
          </p:nvSpPr>
          <p:spPr>
            <a:xfrm>
              <a:off x="2336670" y="1412019"/>
              <a:ext cx="853" cy="23103"/>
            </a:xfrm>
            <a:custGeom>
              <a:avLst/>
              <a:gdLst/>
              <a:ahLst/>
              <a:cxnLst/>
              <a:rect l="l" t="t" r="r" b="b"/>
              <a:pathLst>
                <a:path w="21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4"/>
            <p:cNvSpPr/>
            <p:nvPr/>
          </p:nvSpPr>
          <p:spPr>
            <a:xfrm>
              <a:off x="233098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4"/>
            <p:cNvSpPr/>
            <p:nvPr/>
          </p:nvSpPr>
          <p:spPr>
            <a:xfrm>
              <a:off x="232554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54"/>
            <p:cNvSpPr/>
            <p:nvPr/>
          </p:nvSpPr>
          <p:spPr>
            <a:xfrm>
              <a:off x="2319901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54"/>
            <p:cNvSpPr/>
            <p:nvPr/>
          </p:nvSpPr>
          <p:spPr>
            <a:xfrm>
              <a:off x="231441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4"/>
            <p:cNvSpPr/>
            <p:nvPr/>
          </p:nvSpPr>
          <p:spPr>
            <a:xfrm>
              <a:off x="2308776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4"/>
            <p:cNvSpPr/>
            <p:nvPr/>
          </p:nvSpPr>
          <p:spPr>
            <a:xfrm>
              <a:off x="2303335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4"/>
            <p:cNvSpPr/>
            <p:nvPr/>
          </p:nvSpPr>
          <p:spPr>
            <a:xfrm>
              <a:off x="2297651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4"/>
            <p:cNvSpPr/>
            <p:nvPr/>
          </p:nvSpPr>
          <p:spPr>
            <a:xfrm>
              <a:off x="229221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4"/>
            <p:cNvSpPr/>
            <p:nvPr/>
          </p:nvSpPr>
          <p:spPr>
            <a:xfrm>
              <a:off x="2286566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4"/>
            <p:cNvSpPr/>
            <p:nvPr/>
          </p:nvSpPr>
          <p:spPr>
            <a:xfrm>
              <a:off x="2277512" y="1432158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239" y="155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4"/>
            <p:cNvSpPr/>
            <p:nvPr/>
          </p:nvSpPr>
          <p:spPr>
            <a:xfrm>
              <a:off x="2277512" y="1411775"/>
              <a:ext cx="131715" cy="3208"/>
            </a:xfrm>
            <a:custGeom>
              <a:avLst/>
              <a:gdLst/>
              <a:ahLst/>
              <a:cxnLst/>
              <a:rect l="l" t="t" r="r" b="b"/>
              <a:pathLst>
                <a:path w="3244" h="79" extrusionOk="0">
                  <a:moveTo>
                    <a:pt x="34" y="0"/>
                  </a:moveTo>
                  <a:cubicBezTo>
                    <a:pt x="13" y="0"/>
                    <a:pt x="1" y="19"/>
                    <a:pt x="1" y="37"/>
                  </a:cubicBezTo>
                  <a:cubicBezTo>
                    <a:pt x="1" y="58"/>
                    <a:pt x="16" y="79"/>
                    <a:pt x="42" y="79"/>
                  </a:cubicBezTo>
                  <a:lnTo>
                    <a:pt x="3202" y="79"/>
                  </a:lnTo>
                  <a:cubicBezTo>
                    <a:pt x="3223" y="79"/>
                    <a:pt x="3244" y="58"/>
                    <a:pt x="3244" y="37"/>
                  </a:cubicBezTo>
                  <a:cubicBezTo>
                    <a:pt x="3244" y="19"/>
                    <a:pt x="3227" y="0"/>
                    <a:pt x="3209" y="0"/>
                  </a:cubicBezTo>
                  <a:cubicBezTo>
                    <a:pt x="3207" y="0"/>
                    <a:pt x="3205" y="1"/>
                    <a:pt x="3202" y="1"/>
                  </a:cubicBezTo>
                  <a:lnTo>
                    <a:pt x="42" y="1"/>
                  </a:lnTo>
                  <a:cubicBezTo>
                    <a:pt x="40" y="1"/>
                    <a:pt x="37" y="0"/>
                    <a:pt x="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4"/>
            <p:cNvSpPr/>
            <p:nvPr/>
          </p:nvSpPr>
          <p:spPr>
            <a:xfrm>
              <a:off x="2406262" y="1364433"/>
              <a:ext cx="125421" cy="220187"/>
            </a:xfrm>
            <a:custGeom>
              <a:avLst/>
              <a:gdLst/>
              <a:ahLst/>
              <a:cxnLst/>
              <a:rect l="l" t="t" r="r" b="b"/>
              <a:pathLst>
                <a:path w="3089" h="5423" extrusionOk="0">
                  <a:moveTo>
                    <a:pt x="1" y="0"/>
                  </a:moveTo>
                  <a:lnTo>
                    <a:pt x="1" y="5422"/>
                  </a:lnTo>
                  <a:lnTo>
                    <a:pt x="3088" y="5422"/>
                  </a:lnTo>
                  <a:lnTo>
                    <a:pt x="308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4"/>
            <p:cNvSpPr/>
            <p:nvPr/>
          </p:nvSpPr>
          <p:spPr>
            <a:xfrm>
              <a:off x="2406262" y="1508044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1" y="0"/>
                  </a:moveTo>
                  <a:lnTo>
                    <a:pt x="1" y="228"/>
                  </a:lnTo>
                  <a:lnTo>
                    <a:pt x="2820" y="228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4"/>
            <p:cNvSpPr/>
            <p:nvPr/>
          </p:nvSpPr>
          <p:spPr>
            <a:xfrm>
              <a:off x="2406262" y="1438208"/>
              <a:ext cx="125218" cy="9054"/>
            </a:xfrm>
            <a:custGeom>
              <a:avLst/>
              <a:gdLst/>
              <a:ahLst/>
              <a:cxnLst/>
              <a:rect l="l" t="t" r="r" b="b"/>
              <a:pathLst>
                <a:path w="3084" h="223" extrusionOk="0">
                  <a:moveTo>
                    <a:pt x="1" y="1"/>
                  </a:moveTo>
                  <a:lnTo>
                    <a:pt x="1" y="223"/>
                  </a:lnTo>
                  <a:lnTo>
                    <a:pt x="2820" y="223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54"/>
            <p:cNvSpPr/>
            <p:nvPr/>
          </p:nvSpPr>
          <p:spPr>
            <a:xfrm>
              <a:off x="2406262" y="1368818"/>
              <a:ext cx="125218" cy="9054"/>
            </a:xfrm>
            <a:custGeom>
              <a:avLst/>
              <a:gdLst/>
              <a:ahLst/>
              <a:cxnLst/>
              <a:rect l="l" t="t" r="r" b="b"/>
              <a:pathLst>
                <a:path w="3084" h="223" extrusionOk="0">
                  <a:moveTo>
                    <a:pt x="1" y="1"/>
                  </a:moveTo>
                  <a:lnTo>
                    <a:pt x="1" y="223"/>
                  </a:lnTo>
                  <a:lnTo>
                    <a:pt x="2820" y="223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4"/>
            <p:cNvSpPr/>
            <p:nvPr/>
          </p:nvSpPr>
          <p:spPr>
            <a:xfrm>
              <a:off x="2403542" y="1501750"/>
              <a:ext cx="131715" cy="6334"/>
            </a:xfrm>
            <a:custGeom>
              <a:avLst/>
              <a:gdLst/>
              <a:ahLst/>
              <a:cxnLst/>
              <a:rect l="l" t="t" r="r" b="b"/>
              <a:pathLst>
                <a:path w="3244" h="156" extrusionOk="0">
                  <a:moveTo>
                    <a:pt x="0" y="1"/>
                  </a:moveTo>
                  <a:lnTo>
                    <a:pt x="0" y="155"/>
                  </a:lnTo>
                  <a:lnTo>
                    <a:pt x="3243" y="155"/>
                  </a:lnTo>
                  <a:lnTo>
                    <a:pt x="32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4"/>
            <p:cNvSpPr/>
            <p:nvPr/>
          </p:nvSpPr>
          <p:spPr>
            <a:xfrm>
              <a:off x="2403542" y="1362524"/>
              <a:ext cx="131715" cy="6537"/>
            </a:xfrm>
            <a:custGeom>
              <a:avLst/>
              <a:gdLst/>
              <a:ahLst/>
              <a:cxnLst/>
              <a:rect l="l" t="t" r="r" b="b"/>
              <a:pathLst>
                <a:path w="3244" h="161" extrusionOk="0">
                  <a:moveTo>
                    <a:pt x="0" y="1"/>
                  </a:moveTo>
                  <a:lnTo>
                    <a:pt x="0" y="161"/>
                  </a:lnTo>
                  <a:lnTo>
                    <a:pt x="3243" y="161"/>
                  </a:lnTo>
                  <a:lnTo>
                    <a:pt x="32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4"/>
            <p:cNvSpPr/>
            <p:nvPr/>
          </p:nvSpPr>
          <p:spPr>
            <a:xfrm>
              <a:off x="2403542" y="1323952"/>
              <a:ext cx="131715" cy="38613"/>
            </a:xfrm>
            <a:custGeom>
              <a:avLst/>
              <a:gdLst/>
              <a:ahLst/>
              <a:cxnLst/>
              <a:rect l="l" t="t" r="r" b="b"/>
              <a:pathLst>
                <a:path w="3244" h="951" extrusionOk="0">
                  <a:moveTo>
                    <a:pt x="248" y="1"/>
                  </a:moveTo>
                  <a:lnTo>
                    <a:pt x="0" y="951"/>
                  </a:lnTo>
                  <a:lnTo>
                    <a:pt x="3243" y="951"/>
                  </a:lnTo>
                  <a:lnTo>
                    <a:pt x="299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54"/>
            <p:cNvSpPr/>
            <p:nvPr/>
          </p:nvSpPr>
          <p:spPr>
            <a:xfrm>
              <a:off x="2513818" y="1323952"/>
              <a:ext cx="8648" cy="38613"/>
            </a:xfrm>
            <a:custGeom>
              <a:avLst/>
              <a:gdLst/>
              <a:ahLst/>
              <a:cxnLst/>
              <a:rect l="l" t="t" r="r" b="b"/>
              <a:pathLst>
                <a:path w="213" h="951" extrusionOk="0">
                  <a:moveTo>
                    <a:pt x="1" y="1"/>
                  </a:moveTo>
                  <a:lnTo>
                    <a:pt x="176" y="951"/>
                  </a:lnTo>
                  <a:lnTo>
                    <a:pt x="212" y="95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54"/>
            <p:cNvSpPr/>
            <p:nvPr/>
          </p:nvSpPr>
          <p:spPr>
            <a:xfrm>
              <a:off x="2503343" y="1323952"/>
              <a:ext cx="7146" cy="38613"/>
            </a:xfrm>
            <a:custGeom>
              <a:avLst/>
              <a:gdLst/>
              <a:ahLst/>
              <a:cxnLst/>
              <a:rect l="l" t="t" r="r" b="b"/>
              <a:pathLst>
                <a:path w="176" h="951" extrusionOk="0">
                  <a:moveTo>
                    <a:pt x="0" y="1"/>
                  </a:moveTo>
                  <a:lnTo>
                    <a:pt x="140" y="951"/>
                  </a:lnTo>
                  <a:lnTo>
                    <a:pt x="176" y="95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4"/>
            <p:cNvSpPr/>
            <p:nvPr/>
          </p:nvSpPr>
          <p:spPr>
            <a:xfrm>
              <a:off x="2493273" y="1323952"/>
              <a:ext cx="5481" cy="38613"/>
            </a:xfrm>
            <a:custGeom>
              <a:avLst/>
              <a:gdLst/>
              <a:ahLst/>
              <a:cxnLst/>
              <a:rect l="l" t="t" r="r" b="b"/>
              <a:pathLst>
                <a:path w="135" h="951" extrusionOk="0">
                  <a:moveTo>
                    <a:pt x="0" y="1"/>
                  </a:moveTo>
                  <a:lnTo>
                    <a:pt x="93" y="951"/>
                  </a:lnTo>
                  <a:lnTo>
                    <a:pt x="135" y="95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54"/>
            <p:cNvSpPr/>
            <p:nvPr/>
          </p:nvSpPr>
          <p:spPr>
            <a:xfrm>
              <a:off x="2483001" y="1323952"/>
              <a:ext cx="3817" cy="38613"/>
            </a:xfrm>
            <a:custGeom>
              <a:avLst/>
              <a:gdLst/>
              <a:ahLst/>
              <a:cxnLst/>
              <a:rect l="l" t="t" r="r" b="b"/>
              <a:pathLst>
                <a:path w="94" h="951" extrusionOk="0">
                  <a:moveTo>
                    <a:pt x="0" y="1"/>
                  </a:moveTo>
                  <a:lnTo>
                    <a:pt x="57" y="951"/>
                  </a:lnTo>
                  <a:lnTo>
                    <a:pt x="93" y="95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54"/>
            <p:cNvSpPr/>
            <p:nvPr/>
          </p:nvSpPr>
          <p:spPr>
            <a:xfrm>
              <a:off x="2472526" y="1323952"/>
              <a:ext cx="2558" cy="38613"/>
            </a:xfrm>
            <a:custGeom>
              <a:avLst/>
              <a:gdLst/>
              <a:ahLst/>
              <a:cxnLst/>
              <a:rect l="l" t="t" r="r" b="b"/>
              <a:pathLst>
                <a:path w="63" h="951" extrusionOk="0">
                  <a:moveTo>
                    <a:pt x="0" y="1"/>
                  </a:moveTo>
                  <a:lnTo>
                    <a:pt x="21" y="951"/>
                  </a:lnTo>
                  <a:lnTo>
                    <a:pt x="62" y="95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4"/>
            <p:cNvSpPr/>
            <p:nvPr/>
          </p:nvSpPr>
          <p:spPr>
            <a:xfrm>
              <a:off x="2461400" y="1323952"/>
              <a:ext cx="2355" cy="38613"/>
            </a:xfrm>
            <a:custGeom>
              <a:avLst/>
              <a:gdLst/>
              <a:ahLst/>
              <a:cxnLst/>
              <a:rect l="l" t="t" r="r" b="b"/>
              <a:pathLst>
                <a:path w="58" h="951" extrusionOk="0">
                  <a:moveTo>
                    <a:pt x="26" y="1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4"/>
            <p:cNvSpPr/>
            <p:nvPr/>
          </p:nvSpPr>
          <p:spPr>
            <a:xfrm>
              <a:off x="2449666" y="1323952"/>
              <a:ext cx="3817" cy="38613"/>
            </a:xfrm>
            <a:custGeom>
              <a:avLst/>
              <a:gdLst/>
              <a:ahLst/>
              <a:cxnLst/>
              <a:rect l="l" t="t" r="r" b="b"/>
              <a:pathLst>
                <a:path w="94" h="951" extrusionOk="0">
                  <a:moveTo>
                    <a:pt x="62" y="1"/>
                  </a:moveTo>
                  <a:lnTo>
                    <a:pt x="0" y="951"/>
                  </a:lnTo>
                  <a:lnTo>
                    <a:pt x="37" y="951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54"/>
            <p:cNvSpPr/>
            <p:nvPr/>
          </p:nvSpPr>
          <p:spPr>
            <a:xfrm>
              <a:off x="2437729" y="1323952"/>
              <a:ext cx="5481" cy="38613"/>
            </a:xfrm>
            <a:custGeom>
              <a:avLst/>
              <a:gdLst/>
              <a:ahLst/>
              <a:cxnLst/>
              <a:rect l="l" t="t" r="r" b="b"/>
              <a:pathLst>
                <a:path w="135" h="951" extrusionOk="0">
                  <a:moveTo>
                    <a:pt x="103" y="1"/>
                  </a:moveTo>
                  <a:lnTo>
                    <a:pt x="0" y="951"/>
                  </a:lnTo>
                  <a:lnTo>
                    <a:pt x="41" y="95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4"/>
            <p:cNvSpPr/>
            <p:nvPr/>
          </p:nvSpPr>
          <p:spPr>
            <a:xfrm>
              <a:off x="2425751" y="1323952"/>
              <a:ext cx="7187" cy="38613"/>
            </a:xfrm>
            <a:custGeom>
              <a:avLst/>
              <a:gdLst/>
              <a:ahLst/>
              <a:cxnLst/>
              <a:rect l="l" t="t" r="r" b="b"/>
              <a:pathLst>
                <a:path w="177" h="951" extrusionOk="0">
                  <a:moveTo>
                    <a:pt x="145" y="1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4"/>
            <p:cNvSpPr/>
            <p:nvPr/>
          </p:nvSpPr>
          <p:spPr>
            <a:xfrm>
              <a:off x="2414017" y="1323952"/>
              <a:ext cx="8648" cy="38613"/>
            </a:xfrm>
            <a:custGeom>
              <a:avLst/>
              <a:gdLst/>
              <a:ahLst/>
              <a:cxnLst/>
              <a:rect l="l" t="t" r="r" b="b"/>
              <a:pathLst>
                <a:path w="213" h="951" extrusionOk="0">
                  <a:moveTo>
                    <a:pt x="181" y="1"/>
                  </a:moveTo>
                  <a:lnTo>
                    <a:pt x="1" y="951"/>
                  </a:lnTo>
                  <a:lnTo>
                    <a:pt x="37" y="951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4"/>
            <p:cNvSpPr/>
            <p:nvPr/>
          </p:nvSpPr>
          <p:spPr>
            <a:xfrm>
              <a:off x="2454498" y="1531512"/>
              <a:ext cx="27285" cy="53108"/>
            </a:xfrm>
            <a:custGeom>
              <a:avLst/>
              <a:gdLst/>
              <a:ahLst/>
              <a:cxnLst/>
              <a:rect l="l" t="t" r="r" b="b"/>
              <a:pathLst>
                <a:path w="672" h="1308" extrusionOk="0">
                  <a:moveTo>
                    <a:pt x="0" y="1"/>
                  </a:moveTo>
                  <a:lnTo>
                    <a:pt x="0" y="1307"/>
                  </a:lnTo>
                  <a:lnTo>
                    <a:pt x="671" y="1307"/>
                  </a:lnTo>
                  <a:lnTo>
                    <a:pt x="67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4"/>
            <p:cNvSpPr/>
            <p:nvPr/>
          </p:nvSpPr>
          <p:spPr>
            <a:xfrm>
              <a:off x="2489903" y="1533623"/>
              <a:ext cx="21235" cy="30005"/>
            </a:xfrm>
            <a:custGeom>
              <a:avLst/>
              <a:gdLst/>
              <a:ahLst/>
              <a:cxnLst/>
              <a:rect l="l" t="t" r="r" b="b"/>
              <a:pathLst>
                <a:path w="523" h="739" extrusionOk="0">
                  <a:moveTo>
                    <a:pt x="1" y="0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4"/>
            <p:cNvSpPr/>
            <p:nvPr/>
          </p:nvSpPr>
          <p:spPr>
            <a:xfrm>
              <a:off x="2488888" y="1532568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57"/>
                  </a:moveTo>
                  <a:lnTo>
                    <a:pt x="522" y="734"/>
                  </a:lnTo>
                  <a:lnTo>
                    <a:pt x="62" y="734"/>
                  </a:lnTo>
                  <a:lnTo>
                    <a:pt x="62" y="57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8" y="796"/>
                  </a:lnTo>
                  <a:lnTo>
                    <a:pt x="5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4"/>
            <p:cNvSpPr/>
            <p:nvPr/>
          </p:nvSpPr>
          <p:spPr>
            <a:xfrm>
              <a:off x="2500622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0" y="0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4"/>
            <p:cNvSpPr/>
            <p:nvPr/>
          </p:nvSpPr>
          <p:spPr>
            <a:xfrm>
              <a:off x="2499364" y="1533420"/>
              <a:ext cx="2314" cy="30005"/>
            </a:xfrm>
            <a:custGeom>
              <a:avLst/>
              <a:gdLst/>
              <a:ahLst/>
              <a:cxnLst/>
              <a:rect l="l" t="t" r="r" b="b"/>
              <a:pathLst>
                <a:path w="5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54"/>
            <p:cNvSpPr/>
            <p:nvPr/>
          </p:nvSpPr>
          <p:spPr>
            <a:xfrm>
              <a:off x="2500622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0" y="0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4"/>
            <p:cNvSpPr/>
            <p:nvPr/>
          </p:nvSpPr>
          <p:spPr>
            <a:xfrm>
              <a:off x="2499364" y="1533420"/>
              <a:ext cx="2314" cy="30005"/>
            </a:xfrm>
            <a:custGeom>
              <a:avLst/>
              <a:gdLst/>
              <a:ahLst/>
              <a:cxnLst/>
              <a:rect l="l" t="t" r="r" b="b"/>
              <a:pathLst>
                <a:path w="5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4"/>
            <p:cNvSpPr/>
            <p:nvPr/>
          </p:nvSpPr>
          <p:spPr>
            <a:xfrm>
              <a:off x="2489497" y="1548525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1" y="0"/>
                  </a:moveTo>
                  <a:lnTo>
                    <a:pt x="543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4"/>
            <p:cNvSpPr/>
            <p:nvPr/>
          </p:nvSpPr>
          <p:spPr>
            <a:xfrm>
              <a:off x="2489497" y="1547266"/>
              <a:ext cx="22250" cy="2314"/>
            </a:xfrm>
            <a:custGeom>
              <a:avLst/>
              <a:gdLst/>
              <a:ahLst/>
              <a:cxnLst/>
              <a:rect l="l" t="t" r="r" b="b"/>
              <a:pathLst>
                <a:path w="548" h="57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4"/>
            <p:cNvSpPr/>
            <p:nvPr/>
          </p:nvSpPr>
          <p:spPr>
            <a:xfrm>
              <a:off x="2426401" y="1533623"/>
              <a:ext cx="20991" cy="30005"/>
            </a:xfrm>
            <a:custGeom>
              <a:avLst/>
              <a:gdLst/>
              <a:ahLst/>
              <a:cxnLst/>
              <a:rect l="l" t="t" r="r" b="b"/>
              <a:pathLst>
                <a:path w="51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4"/>
            <p:cNvSpPr/>
            <p:nvPr/>
          </p:nvSpPr>
          <p:spPr>
            <a:xfrm>
              <a:off x="2425142" y="1532568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57"/>
                  </a:moveTo>
                  <a:lnTo>
                    <a:pt x="522" y="734"/>
                  </a:lnTo>
                  <a:lnTo>
                    <a:pt x="62" y="734"/>
                  </a:lnTo>
                  <a:lnTo>
                    <a:pt x="62" y="57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54"/>
            <p:cNvSpPr/>
            <p:nvPr/>
          </p:nvSpPr>
          <p:spPr>
            <a:xfrm>
              <a:off x="2436877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0" y="0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4"/>
            <p:cNvSpPr/>
            <p:nvPr/>
          </p:nvSpPr>
          <p:spPr>
            <a:xfrm>
              <a:off x="2435618" y="1533420"/>
              <a:ext cx="2558" cy="30005"/>
            </a:xfrm>
            <a:custGeom>
              <a:avLst/>
              <a:gdLst/>
              <a:ahLst/>
              <a:cxnLst/>
              <a:rect l="l" t="t" r="r" b="b"/>
              <a:pathLst>
                <a:path w="63" h="739" extrusionOk="0">
                  <a:moveTo>
                    <a:pt x="0" y="0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4"/>
            <p:cNvSpPr/>
            <p:nvPr/>
          </p:nvSpPr>
          <p:spPr>
            <a:xfrm>
              <a:off x="2436877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0" y="0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4"/>
            <p:cNvSpPr/>
            <p:nvPr/>
          </p:nvSpPr>
          <p:spPr>
            <a:xfrm>
              <a:off x="2435618" y="1533420"/>
              <a:ext cx="2558" cy="30005"/>
            </a:xfrm>
            <a:custGeom>
              <a:avLst/>
              <a:gdLst/>
              <a:ahLst/>
              <a:cxnLst/>
              <a:rect l="l" t="t" r="r" b="b"/>
              <a:pathLst>
                <a:path w="63" h="739" extrusionOk="0">
                  <a:moveTo>
                    <a:pt x="0" y="0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54"/>
            <p:cNvSpPr/>
            <p:nvPr/>
          </p:nvSpPr>
          <p:spPr>
            <a:xfrm>
              <a:off x="2425751" y="1548525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54"/>
            <p:cNvSpPr/>
            <p:nvPr/>
          </p:nvSpPr>
          <p:spPr>
            <a:xfrm>
              <a:off x="2425751" y="1547266"/>
              <a:ext cx="22291" cy="2314"/>
            </a:xfrm>
            <a:custGeom>
              <a:avLst/>
              <a:gdLst/>
              <a:ahLst/>
              <a:cxnLst/>
              <a:rect l="l" t="t" r="r" b="b"/>
              <a:pathLst>
                <a:path w="549" h="57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4"/>
            <p:cNvSpPr/>
            <p:nvPr/>
          </p:nvSpPr>
          <p:spPr>
            <a:xfrm>
              <a:off x="2497455" y="1448074"/>
              <a:ext cx="21235" cy="43851"/>
            </a:xfrm>
            <a:custGeom>
              <a:avLst/>
              <a:gdLst/>
              <a:ahLst/>
              <a:cxnLst/>
              <a:rect l="l" t="t" r="r" b="b"/>
              <a:pathLst>
                <a:path w="523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22" y="1080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4"/>
            <p:cNvSpPr/>
            <p:nvPr/>
          </p:nvSpPr>
          <p:spPr>
            <a:xfrm>
              <a:off x="2496197" y="1447018"/>
              <a:ext cx="23549" cy="46165"/>
            </a:xfrm>
            <a:custGeom>
              <a:avLst/>
              <a:gdLst/>
              <a:ahLst/>
              <a:cxnLst/>
              <a:rect l="l" t="t" r="r" b="b"/>
              <a:pathLst>
                <a:path w="580" h="1137" extrusionOk="0">
                  <a:moveTo>
                    <a:pt x="527" y="58"/>
                  </a:moveTo>
                  <a:lnTo>
                    <a:pt x="527" y="1080"/>
                  </a:lnTo>
                  <a:lnTo>
                    <a:pt x="63" y="1080"/>
                  </a:lnTo>
                  <a:lnTo>
                    <a:pt x="63" y="58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4"/>
            <p:cNvSpPr/>
            <p:nvPr/>
          </p:nvSpPr>
          <p:spPr>
            <a:xfrm>
              <a:off x="250793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54"/>
            <p:cNvSpPr/>
            <p:nvPr/>
          </p:nvSpPr>
          <p:spPr>
            <a:xfrm>
              <a:off x="2506916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54"/>
            <p:cNvSpPr/>
            <p:nvPr/>
          </p:nvSpPr>
          <p:spPr>
            <a:xfrm>
              <a:off x="250793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4"/>
            <p:cNvSpPr/>
            <p:nvPr/>
          </p:nvSpPr>
          <p:spPr>
            <a:xfrm>
              <a:off x="2506916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4"/>
            <p:cNvSpPr/>
            <p:nvPr/>
          </p:nvSpPr>
          <p:spPr>
            <a:xfrm>
              <a:off x="2497049" y="1469877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0" y="1"/>
                  </a:moveTo>
                  <a:lnTo>
                    <a:pt x="543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4"/>
            <p:cNvSpPr/>
            <p:nvPr/>
          </p:nvSpPr>
          <p:spPr>
            <a:xfrm>
              <a:off x="2497049" y="1468619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0" y="1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4"/>
            <p:cNvSpPr/>
            <p:nvPr/>
          </p:nvSpPr>
          <p:spPr>
            <a:xfrm>
              <a:off x="2491609" y="1488758"/>
              <a:ext cx="32929" cy="7146"/>
            </a:xfrm>
            <a:custGeom>
              <a:avLst/>
              <a:gdLst/>
              <a:ahLst/>
              <a:cxnLst/>
              <a:rect l="l" t="t" r="r" b="b"/>
              <a:pathLst>
                <a:path w="811" h="176" extrusionOk="0">
                  <a:moveTo>
                    <a:pt x="0" y="0"/>
                  </a:moveTo>
                  <a:lnTo>
                    <a:pt x="0" y="176"/>
                  </a:lnTo>
                  <a:lnTo>
                    <a:pt x="811" y="176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54"/>
            <p:cNvSpPr/>
            <p:nvPr/>
          </p:nvSpPr>
          <p:spPr>
            <a:xfrm>
              <a:off x="2458477" y="1448074"/>
              <a:ext cx="20991" cy="43851"/>
            </a:xfrm>
            <a:custGeom>
              <a:avLst/>
              <a:gdLst/>
              <a:ahLst/>
              <a:cxnLst/>
              <a:rect l="l" t="t" r="r" b="b"/>
              <a:pathLst>
                <a:path w="517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517" y="1080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54"/>
            <p:cNvSpPr/>
            <p:nvPr/>
          </p:nvSpPr>
          <p:spPr>
            <a:xfrm>
              <a:off x="2457015" y="1447018"/>
              <a:ext cx="23712" cy="46165"/>
            </a:xfrm>
            <a:custGeom>
              <a:avLst/>
              <a:gdLst/>
              <a:ahLst/>
              <a:cxnLst/>
              <a:rect l="l" t="t" r="r" b="b"/>
              <a:pathLst>
                <a:path w="584" h="1137" extrusionOk="0">
                  <a:moveTo>
                    <a:pt x="527" y="58"/>
                  </a:moveTo>
                  <a:lnTo>
                    <a:pt x="527" y="1080"/>
                  </a:lnTo>
                  <a:lnTo>
                    <a:pt x="67" y="1080"/>
                  </a:lnTo>
                  <a:lnTo>
                    <a:pt x="67" y="58"/>
                  </a:lnTo>
                  <a:close/>
                  <a:moveTo>
                    <a:pt x="0" y="1"/>
                  </a:moveTo>
                  <a:lnTo>
                    <a:pt x="0" y="1137"/>
                  </a:lnTo>
                  <a:lnTo>
                    <a:pt x="584" y="113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54"/>
            <p:cNvSpPr/>
            <p:nvPr/>
          </p:nvSpPr>
          <p:spPr>
            <a:xfrm>
              <a:off x="2468953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54"/>
            <p:cNvSpPr/>
            <p:nvPr/>
          </p:nvSpPr>
          <p:spPr>
            <a:xfrm>
              <a:off x="2467694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54"/>
            <p:cNvSpPr/>
            <p:nvPr/>
          </p:nvSpPr>
          <p:spPr>
            <a:xfrm>
              <a:off x="2468953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4"/>
            <p:cNvSpPr/>
            <p:nvPr/>
          </p:nvSpPr>
          <p:spPr>
            <a:xfrm>
              <a:off x="2467694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4"/>
            <p:cNvSpPr/>
            <p:nvPr/>
          </p:nvSpPr>
          <p:spPr>
            <a:xfrm>
              <a:off x="2457827" y="146987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1"/>
                  </a:moveTo>
                  <a:lnTo>
                    <a:pt x="548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4"/>
            <p:cNvSpPr/>
            <p:nvPr/>
          </p:nvSpPr>
          <p:spPr>
            <a:xfrm>
              <a:off x="2457827" y="1468619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54"/>
            <p:cNvSpPr/>
            <p:nvPr/>
          </p:nvSpPr>
          <p:spPr>
            <a:xfrm>
              <a:off x="2452590" y="1488758"/>
              <a:ext cx="32766" cy="7146"/>
            </a:xfrm>
            <a:custGeom>
              <a:avLst/>
              <a:gdLst/>
              <a:ahLst/>
              <a:cxnLst/>
              <a:rect l="l" t="t" r="r" b="b"/>
              <a:pathLst>
                <a:path w="807" h="176" extrusionOk="0">
                  <a:moveTo>
                    <a:pt x="1" y="0"/>
                  </a:moveTo>
                  <a:lnTo>
                    <a:pt x="1" y="176"/>
                  </a:lnTo>
                  <a:lnTo>
                    <a:pt x="806" y="17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4"/>
            <p:cNvSpPr/>
            <p:nvPr/>
          </p:nvSpPr>
          <p:spPr>
            <a:xfrm>
              <a:off x="2419255" y="1448074"/>
              <a:ext cx="21235" cy="43851"/>
            </a:xfrm>
            <a:custGeom>
              <a:avLst/>
              <a:gdLst/>
              <a:ahLst/>
              <a:cxnLst/>
              <a:rect l="l" t="t" r="r" b="b"/>
              <a:pathLst>
                <a:path w="523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22" y="1080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4"/>
            <p:cNvSpPr/>
            <p:nvPr/>
          </p:nvSpPr>
          <p:spPr>
            <a:xfrm>
              <a:off x="2417996" y="1447018"/>
              <a:ext cx="23549" cy="46165"/>
            </a:xfrm>
            <a:custGeom>
              <a:avLst/>
              <a:gdLst/>
              <a:ahLst/>
              <a:cxnLst/>
              <a:rect l="l" t="t" r="r" b="b"/>
              <a:pathLst>
                <a:path w="580" h="1137" extrusionOk="0">
                  <a:moveTo>
                    <a:pt x="527" y="58"/>
                  </a:moveTo>
                  <a:lnTo>
                    <a:pt x="527" y="1080"/>
                  </a:lnTo>
                  <a:lnTo>
                    <a:pt x="63" y="1080"/>
                  </a:lnTo>
                  <a:lnTo>
                    <a:pt x="63" y="58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4"/>
            <p:cNvSpPr/>
            <p:nvPr/>
          </p:nvSpPr>
          <p:spPr>
            <a:xfrm>
              <a:off x="2429730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4"/>
            <p:cNvSpPr/>
            <p:nvPr/>
          </p:nvSpPr>
          <p:spPr>
            <a:xfrm>
              <a:off x="2428715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4"/>
            <p:cNvSpPr/>
            <p:nvPr/>
          </p:nvSpPr>
          <p:spPr>
            <a:xfrm>
              <a:off x="2429730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4"/>
            <p:cNvSpPr/>
            <p:nvPr/>
          </p:nvSpPr>
          <p:spPr>
            <a:xfrm>
              <a:off x="2428715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4"/>
            <p:cNvSpPr/>
            <p:nvPr/>
          </p:nvSpPr>
          <p:spPr>
            <a:xfrm>
              <a:off x="2418849" y="1469877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0" y="1"/>
                  </a:moveTo>
                  <a:lnTo>
                    <a:pt x="543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4"/>
            <p:cNvSpPr/>
            <p:nvPr/>
          </p:nvSpPr>
          <p:spPr>
            <a:xfrm>
              <a:off x="2418849" y="1468619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0" y="1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4"/>
            <p:cNvSpPr/>
            <p:nvPr/>
          </p:nvSpPr>
          <p:spPr>
            <a:xfrm>
              <a:off x="2413408" y="1488758"/>
              <a:ext cx="32929" cy="7146"/>
            </a:xfrm>
            <a:custGeom>
              <a:avLst/>
              <a:gdLst/>
              <a:ahLst/>
              <a:cxnLst/>
              <a:rect l="l" t="t" r="r" b="b"/>
              <a:pathLst>
                <a:path w="811" h="176" extrusionOk="0">
                  <a:moveTo>
                    <a:pt x="0" y="0"/>
                  </a:moveTo>
                  <a:lnTo>
                    <a:pt x="0" y="176"/>
                  </a:lnTo>
                  <a:lnTo>
                    <a:pt x="811" y="176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4"/>
            <p:cNvSpPr/>
            <p:nvPr/>
          </p:nvSpPr>
          <p:spPr>
            <a:xfrm>
              <a:off x="2454498" y="1380796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0" y="0"/>
                  </a:moveTo>
                  <a:lnTo>
                    <a:pt x="0" y="1306"/>
                  </a:lnTo>
                  <a:lnTo>
                    <a:pt x="671" y="1306"/>
                  </a:lnTo>
                  <a:lnTo>
                    <a:pt x="67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4"/>
            <p:cNvSpPr/>
            <p:nvPr/>
          </p:nvSpPr>
          <p:spPr>
            <a:xfrm>
              <a:off x="2489903" y="1383069"/>
              <a:ext cx="21235" cy="30046"/>
            </a:xfrm>
            <a:custGeom>
              <a:avLst/>
              <a:gdLst/>
              <a:ahLst/>
              <a:cxnLst/>
              <a:rect l="l" t="t" r="r" b="b"/>
              <a:pathLst>
                <a:path w="52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54"/>
            <p:cNvSpPr/>
            <p:nvPr/>
          </p:nvSpPr>
          <p:spPr>
            <a:xfrm>
              <a:off x="2488888" y="1381811"/>
              <a:ext cx="23509" cy="32360"/>
            </a:xfrm>
            <a:custGeom>
              <a:avLst/>
              <a:gdLst/>
              <a:ahLst/>
              <a:cxnLst/>
              <a:rect l="l" t="t" r="r" b="b"/>
              <a:pathLst>
                <a:path w="579" h="797" extrusionOk="0">
                  <a:moveTo>
                    <a:pt x="522" y="63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8" y="796"/>
                  </a:lnTo>
                  <a:lnTo>
                    <a:pt x="5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4"/>
            <p:cNvSpPr/>
            <p:nvPr/>
          </p:nvSpPr>
          <p:spPr>
            <a:xfrm>
              <a:off x="2500622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4"/>
            <p:cNvSpPr/>
            <p:nvPr/>
          </p:nvSpPr>
          <p:spPr>
            <a:xfrm>
              <a:off x="2499364" y="1382866"/>
              <a:ext cx="2314" cy="30046"/>
            </a:xfrm>
            <a:custGeom>
              <a:avLst/>
              <a:gdLst/>
              <a:ahLst/>
              <a:cxnLst/>
              <a:rect l="l" t="t" r="r" b="b"/>
              <a:pathLst>
                <a:path w="5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4"/>
            <p:cNvSpPr/>
            <p:nvPr/>
          </p:nvSpPr>
          <p:spPr>
            <a:xfrm>
              <a:off x="2500622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4"/>
            <p:cNvSpPr/>
            <p:nvPr/>
          </p:nvSpPr>
          <p:spPr>
            <a:xfrm>
              <a:off x="2499364" y="1382866"/>
              <a:ext cx="2314" cy="30046"/>
            </a:xfrm>
            <a:custGeom>
              <a:avLst/>
              <a:gdLst/>
              <a:ahLst/>
              <a:cxnLst/>
              <a:rect l="l" t="t" r="r" b="b"/>
              <a:pathLst>
                <a:path w="5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4"/>
            <p:cNvSpPr/>
            <p:nvPr/>
          </p:nvSpPr>
          <p:spPr>
            <a:xfrm>
              <a:off x="2489497" y="1397767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1" y="0"/>
                  </a:moveTo>
                  <a:lnTo>
                    <a:pt x="543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4"/>
            <p:cNvSpPr/>
            <p:nvPr/>
          </p:nvSpPr>
          <p:spPr>
            <a:xfrm>
              <a:off x="2489497" y="1396712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4"/>
            <p:cNvSpPr/>
            <p:nvPr/>
          </p:nvSpPr>
          <p:spPr>
            <a:xfrm>
              <a:off x="2426401" y="1383069"/>
              <a:ext cx="20991" cy="30046"/>
            </a:xfrm>
            <a:custGeom>
              <a:avLst/>
              <a:gdLst/>
              <a:ahLst/>
              <a:cxnLst/>
              <a:rect l="l" t="t" r="r" b="b"/>
              <a:pathLst>
                <a:path w="51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54"/>
            <p:cNvSpPr/>
            <p:nvPr/>
          </p:nvSpPr>
          <p:spPr>
            <a:xfrm>
              <a:off x="2425142" y="1381811"/>
              <a:ext cx="23509" cy="32360"/>
            </a:xfrm>
            <a:custGeom>
              <a:avLst/>
              <a:gdLst/>
              <a:ahLst/>
              <a:cxnLst/>
              <a:rect l="l" t="t" r="r" b="b"/>
              <a:pathLst>
                <a:path w="579" h="797" extrusionOk="0">
                  <a:moveTo>
                    <a:pt x="522" y="63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4"/>
            <p:cNvSpPr/>
            <p:nvPr/>
          </p:nvSpPr>
          <p:spPr>
            <a:xfrm>
              <a:off x="2436877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4"/>
            <p:cNvSpPr/>
            <p:nvPr/>
          </p:nvSpPr>
          <p:spPr>
            <a:xfrm>
              <a:off x="2435618" y="1382866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0" y="1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4"/>
            <p:cNvSpPr/>
            <p:nvPr/>
          </p:nvSpPr>
          <p:spPr>
            <a:xfrm>
              <a:off x="2436877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54"/>
            <p:cNvSpPr/>
            <p:nvPr/>
          </p:nvSpPr>
          <p:spPr>
            <a:xfrm>
              <a:off x="2435618" y="1382866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0" y="1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54"/>
            <p:cNvSpPr/>
            <p:nvPr/>
          </p:nvSpPr>
          <p:spPr>
            <a:xfrm>
              <a:off x="2425751" y="139776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54"/>
            <p:cNvSpPr/>
            <p:nvPr/>
          </p:nvSpPr>
          <p:spPr>
            <a:xfrm>
              <a:off x="2425751" y="1396712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4"/>
            <p:cNvSpPr/>
            <p:nvPr/>
          </p:nvSpPr>
          <p:spPr>
            <a:xfrm>
              <a:off x="2529328" y="1412019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4"/>
            <p:cNvSpPr/>
            <p:nvPr/>
          </p:nvSpPr>
          <p:spPr>
            <a:xfrm>
              <a:off x="252368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4"/>
            <p:cNvSpPr/>
            <p:nvPr/>
          </p:nvSpPr>
          <p:spPr>
            <a:xfrm>
              <a:off x="2518203" y="1412019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2" y="56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4"/>
            <p:cNvSpPr/>
            <p:nvPr/>
          </p:nvSpPr>
          <p:spPr>
            <a:xfrm>
              <a:off x="251256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4"/>
            <p:cNvSpPr/>
            <p:nvPr/>
          </p:nvSpPr>
          <p:spPr>
            <a:xfrm>
              <a:off x="250711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4"/>
            <p:cNvSpPr/>
            <p:nvPr/>
          </p:nvSpPr>
          <p:spPr>
            <a:xfrm>
              <a:off x="250143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4"/>
            <p:cNvSpPr/>
            <p:nvPr/>
          </p:nvSpPr>
          <p:spPr>
            <a:xfrm>
              <a:off x="249599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4"/>
            <p:cNvSpPr/>
            <p:nvPr/>
          </p:nvSpPr>
          <p:spPr>
            <a:xfrm>
              <a:off x="2490350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54"/>
            <p:cNvSpPr/>
            <p:nvPr/>
          </p:nvSpPr>
          <p:spPr>
            <a:xfrm>
              <a:off x="248486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54"/>
            <p:cNvSpPr/>
            <p:nvPr/>
          </p:nvSpPr>
          <p:spPr>
            <a:xfrm>
              <a:off x="247922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4"/>
            <p:cNvSpPr/>
            <p:nvPr/>
          </p:nvSpPr>
          <p:spPr>
            <a:xfrm>
              <a:off x="247378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4"/>
            <p:cNvSpPr/>
            <p:nvPr/>
          </p:nvSpPr>
          <p:spPr>
            <a:xfrm>
              <a:off x="246810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4"/>
            <p:cNvSpPr/>
            <p:nvPr/>
          </p:nvSpPr>
          <p:spPr>
            <a:xfrm>
              <a:off x="246265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4"/>
            <p:cNvSpPr/>
            <p:nvPr/>
          </p:nvSpPr>
          <p:spPr>
            <a:xfrm>
              <a:off x="2457218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4"/>
            <p:cNvSpPr/>
            <p:nvPr/>
          </p:nvSpPr>
          <p:spPr>
            <a:xfrm>
              <a:off x="245153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4"/>
            <p:cNvSpPr/>
            <p:nvPr/>
          </p:nvSpPr>
          <p:spPr>
            <a:xfrm>
              <a:off x="2446093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4"/>
            <p:cNvSpPr/>
            <p:nvPr/>
          </p:nvSpPr>
          <p:spPr>
            <a:xfrm>
              <a:off x="244045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4"/>
            <p:cNvSpPr/>
            <p:nvPr/>
          </p:nvSpPr>
          <p:spPr>
            <a:xfrm>
              <a:off x="2434968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54"/>
            <p:cNvSpPr/>
            <p:nvPr/>
          </p:nvSpPr>
          <p:spPr>
            <a:xfrm>
              <a:off x="242932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4"/>
            <p:cNvSpPr/>
            <p:nvPr/>
          </p:nvSpPr>
          <p:spPr>
            <a:xfrm>
              <a:off x="242388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4"/>
            <p:cNvSpPr/>
            <p:nvPr/>
          </p:nvSpPr>
          <p:spPr>
            <a:xfrm>
              <a:off x="241819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4"/>
            <p:cNvSpPr/>
            <p:nvPr/>
          </p:nvSpPr>
          <p:spPr>
            <a:xfrm>
              <a:off x="241275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54"/>
            <p:cNvSpPr/>
            <p:nvPr/>
          </p:nvSpPr>
          <p:spPr>
            <a:xfrm>
              <a:off x="2407115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54"/>
            <p:cNvSpPr/>
            <p:nvPr/>
          </p:nvSpPr>
          <p:spPr>
            <a:xfrm>
              <a:off x="2403542" y="1432158"/>
              <a:ext cx="131715" cy="6334"/>
            </a:xfrm>
            <a:custGeom>
              <a:avLst/>
              <a:gdLst/>
              <a:ahLst/>
              <a:cxnLst/>
              <a:rect l="l" t="t" r="r" b="b"/>
              <a:pathLst>
                <a:path w="3244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243" y="155"/>
                  </a:lnTo>
                  <a:lnTo>
                    <a:pt x="32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4"/>
            <p:cNvSpPr/>
            <p:nvPr/>
          </p:nvSpPr>
          <p:spPr>
            <a:xfrm>
              <a:off x="2403542" y="1411775"/>
              <a:ext cx="131715" cy="3208"/>
            </a:xfrm>
            <a:custGeom>
              <a:avLst/>
              <a:gdLst/>
              <a:ahLst/>
              <a:cxnLst/>
              <a:rect l="l" t="t" r="r" b="b"/>
              <a:pathLst>
                <a:path w="3244" h="79" extrusionOk="0">
                  <a:moveTo>
                    <a:pt x="35" y="0"/>
                  </a:moveTo>
                  <a:cubicBezTo>
                    <a:pt x="17" y="0"/>
                    <a:pt x="0" y="19"/>
                    <a:pt x="0" y="37"/>
                  </a:cubicBezTo>
                  <a:cubicBezTo>
                    <a:pt x="0" y="58"/>
                    <a:pt x="21" y="79"/>
                    <a:pt x="42" y="79"/>
                  </a:cubicBezTo>
                  <a:lnTo>
                    <a:pt x="3207" y="79"/>
                  </a:lnTo>
                  <a:cubicBezTo>
                    <a:pt x="3228" y="79"/>
                    <a:pt x="3243" y="58"/>
                    <a:pt x="3243" y="37"/>
                  </a:cubicBezTo>
                  <a:cubicBezTo>
                    <a:pt x="3243" y="19"/>
                    <a:pt x="3231" y="0"/>
                    <a:pt x="3213" y="0"/>
                  </a:cubicBezTo>
                  <a:cubicBezTo>
                    <a:pt x="3211" y="0"/>
                    <a:pt x="3209" y="1"/>
                    <a:pt x="3207" y="1"/>
                  </a:cubicBezTo>
                  <a:lnTo>
                    <a:pt x="42" y="1"/>
                  </a:lnTo>
                  <a:cubicBezTo>
                    <a:pt x="40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9" name="Google Shape;6539;p54"/>
          <p:cNvGrpSpPr/>
          <p:nvPr/>
        </p:nvGrpSpPr>
        <p:grpSpPr>
          <a:xfrm>
            <a:off x="1936004" y="1264835"/>
            <a:ext cx="747451" cy="1109138"/>
            <a:chOff x="1936004" y="1264835"/>
            <a:chExt cx="747451" cy="1109138"/>
          </a:xfrm>
        </p:grpSpPr>
        <p:sp>
          <p:nvSpPr>
            <p:cNvPr id="6540" name="Google Shape;6540;p54"/>
            <p:cNvSpPr/>
            <p:nvPr/>
          </p:nvSpPr>
          <p:spPr>
            <a:xfrm>
              <a:off x="2127851" y="1348070"/>
              <a:ext cx="118884" cy="66913"/>
            </a:xfrm>
            <a:custGeom>
              <a:avLst/>
              <a:gdLst/>
              <a:ahLst/>
              <a:cxnLst/>
              <a:rect l="l" t="t" r="r" b="b"/>
              <a:pathLst>
                <a:path w="2928" h="1648" extrusionOk="0">
                  <a:moveTo>
                    <a:pt x="2928" y="0"/>
                  </a:moveTo>
                  <a:lnTo>
                    <a:pt x="2928" y="0"/>
                  </a:lnTo>
                  <a:cubicBezTo>
                    <a:pt x="2897" y="11"/>
                    <a:pt x="2866" y="16"/>
                    <a:pt x="2830" y="21"/>
                  </a:cubicBezTo>
                  <a:cubicBezTo>
                    <a:pt x="2773" y="31"/>
                    <a:pt x="2711" y="42"/>
                    <a:pt x="2644" y="57"/>
                  </a:cubicBezTo>
                  <a:cubicBezTo>
                    <a:pt x="2530" y="78"/>
                    <a:pt x="2422" y="88"/>
                    <a:pt x="2308" y="88"/>
                  </a:cubicBezTo>
                  <a:cubicBezTo>
                    <a:pt x="2220" y="88"/>
                    <a:pt x="2133" y="83"/>
                    <a:pt x="2040" y="78"/>
                  </a:cubicBezTo>
                  <a:lnTo>
                    <a:pt x="1988" y="73"/>
                  </a:lnTo>
                  <a:cubicBezTo>
                    <a:pt x="1921" y="68"/>
                    <a:pt x="1869" y="62"/>
                    <a:pt x="1823" y="57"/>
                  </a:cubicBezTo>
                  <a:cubicBezTo>
                    <a:pt x="1782" y="52"/>
                    <a:pt x="1740" y="47"/>
                    <a:pt x="1699" y="47"/>
                  </a:cubicBezTo>
                  <a:cubicBezTo>
                    <a:pt x="1647" y="47"/>
                    <a:pt x="1601" y="57"/>
                    <a:pt x="1549" y="68"/>
                  </a:cubicBezTo>
                  <a:cubicBezTo>
                    <a:pt x="1410" y="109"/>
                    <a:pt x="1353" y="166"/>
                    <a:pt x="1198" y="321"/>
                  </a:cubicBezTo>
                  <a:lnTo>
                    <a:pt x="1141" y="377"/>
                  </a:lnTo>
                  <a:cubicBezTo>
                    <a:pt x="1043" y="481"/>
                    <a:pt x="976" y="532"/>
                    <a:pt x="893" y="532"/>
                  </a:cubicBezTo>
                  <a:cubicBezTo>
                    <a:pt x="852" y="527"/>
                    <a:pt x="811" y="522"/>
                    <a:pt x="775" y="507"/>
                  </a:cubicBezTo>
                  <a:cubicBezTo>
                    <a:pt x="738" y="491"/>
                    <a:pt x="697" y="476"/>
                    <a:pt x="661" y="470"/>
                  </a:cubicBezTo>
                  <a:cubicBezTo>
                    <a:pt x="630" y="460"/>
                    <a:pt x="604" y="460"/>
                    <a:pt x="573" y="455"/>
                  </a:cubicBezTo>
                  <a:cubicBezTo>
                    <a:pt x="532" y="455"/>
                    <a:pt x="522" y="465"/>
                    <a:pt x="465" y="538"/>
                  </a:cubicBezTo>
                  <a:cubicBezTo>
                    <a:pt x="439" y="563"/>
                    <a:pt x="413" y="594"/>
                    <a:pt x="377" y="625"/>
                  </a:cubicBezTo>
                  <a:cubicBezTo>
                    <a:pt x="315" y="687"/>
                    <a:pt x="284" y="770"/>
                    <a:pt x="284" y="853"/>
                  </a:cubicBezTo>
                  <a:cubicBezTo>
                    <a:pt x="279" y="904"/>
                    <a:pt x="263" y="956"/>
                    <a:pt x="248" y="1007"/>
                  </a:cubicBezTo>
                  <a:cubicBezTo>
                    <a:pt x="217" y="1095"/>
                    <a:pt x="165" y="1173"/>
                    <a:pt x="98" y="1235"/>
                  </a:cubicBezTo>
                  <a:cubicBezTo>
                    <a:pt x="78" y="1255"/>
                    <a:pt x="57" y="1281"/>
                    <a:pt x="36" y="1307"/>
                  </a:cubicBezTo>
                  <a:cubicBezTo>
                    <a:pt x="31" y="1374"/>
                    <a:pt x="16" y="1446"/>
                    <a:pt x="0" y="1513"/>
                  </a:cubicBezTo>
                  <a:cubicBezTo>
                    <a:pt x="0" y="1519"/>
                    <a:pt x="0" y="1519"/>
                    <a:pt x="0" y="1524"/>
                  </a:cubicBezTo>
                  <a:lnTo>
                    <a:pt x="21" y="1529"/>
                  </a:lnTo>
                  <a:cubicBezTo>
                    <a:pt x="78" y="1544"/>
                    <a:pt x="134" y="1570"/>
                    <a:pt x="181" y="1617"/>
                  </a:cubicBezTo>
                  <a:cubicBezTo>
                    <a:pt x="181" y="1617"/>
                    <a:pt x="212" y="1643"/>
                    <a:pt x="315" y="1648"/>
                  </a:cubicBezTo>
                  <a:lnTo>
                    <a:pt x="227" y="1586"/>
                  </a:lnTo>
                  <a:cubicBezTo>
                    <a:pt x="181" y="1555"/>
                    <a:pt x="150" y="1508"/>
                    <a:pt x="145" y="1457"/>
                  </a:cubicBezTo>
                  <a:cubicBezTo>
                    <a:pt x="145" y="1405"/>
                    <a:pt x="176" y="1353"/>
                    <a:pt x="217" y="1328"/>
                  </a:cubicBezTo>
                  <a:cubicBezTo>
                    <a:pt x="269" y="1286"/>
                    <a:pt x="305" y="1235"/>
                    <a:pt x="331" y="1178"/>
                  </a:cubicBezTo>
                  <a:cubicBezTo>
                    <a:pt x="372" y="1075"/>
                    <a:pt x="454" y="992"/>
                    <a:pt x="558" y="945"/>
                  </a:cubicBezTo>
                  <a:cubicBezTo>
                    <a:pt x="625" y="914"/>
                    <a:pt x="692" y="868"/>
                    <a:pt x="754" y="816"/>
                  </a:cubicBezTo>
                  <a:cubicBezTo>
                    <a:pt x="971" y="636"/>
                    <a:pt x="1203" y="476"/>
                    <a:pt x="1446" y="341"/>
                  </a:cubicBezTo>
                  <a:lnTo>
                    <a:pt x="1565" y="274"/>
                  </a:lnTo>
                  <a:cubicBezTo>
                    <a:pt x="1632" y="233"/>
                    <a:pt x="1652" y="217"/>
                    <a:pt x="1689" y="217"/>
                  </a:cubicBezTo>
                  <a:cubicBezTo>
                    <a:pt x="1725" y="217"/>
                    <a:pt x="1756" y="238"/>
                    <a:pt x="1776" y="269"/>
                  </a:cubicBezTo>
                  <a:cubicBezTo>
                    <a:pt x="1782" y="279"/>
                    <a:pt x="1792" y="290"/>
                    <a:pt x="1802" y="295"/>
                  </a:cubicBezTo>
                  <a:cubicBezTo>
                    <a:pt x="1888" y="352"/>
                    <a:pt x="1993" y="383"/>
                    <a:pt x="2102" y="383"/>
                  </a:cubicBezTo>
                  <a:cubicBezTo>
                    <a:pt x="2110" y="383"/>
                    <a:pt x="2119" y="383"/>
                    <a:pt x="2128" y="383"/>
                  </a:cubicBezTo>
                  <a:cubicBezTo>
                    <a:pt x="2164" y="383"/>
                    <a:pt x="2195" y="377"/>
                    <a:pt x="2231" y="367"/>
                  </a:cubicBezTo>
                  <a:cubicBezTo>
                    <a:pt x="2251" y="362"/>
                    <a:pt x="2272" y="357"/>
                    <a:pt x="2298" y="357"/>
                  </a:cubicBezTo>
                  <a:cubicBezTo>
                    <a:pt x="2360" y="357"/>
                    <a:pt x="2412" y="388"/>
                    <a:pt x="2484" y="455"/>
                  </a:cubicBezTo>
                  <a:cubicBezTo>
                    <a:pt x="2510" y="481"/>
                    <a:pt x="2546" y="507"/>
                    <a:pt x="2577" y="532"/>
                  </a:cubicBezTo>
                  <a:cubicBezTo>
                    <a:pt x="2592" y="527"/>
                    <a:pt x="2608" y="527"/>
                    <a:pt x="2623" y="527"/>
                  </a:cubicBezTo>
                  <a:cubicBezTo>
                    <a:pt x="2644" y="527"/>
                    <a:pt x="2675" y="517"/>
                    <a:pt x="2711" y="512"/>
                  </a:cubicBezTo>
                  <a:cubicBezTo>
                    <a:pt x="2778" y="507"/>
                    <a:pt x="2778" y="507"/>
                    <a:pt x="2809" y="383"/>
                  </a:cubicBezTo>
                  <a:cubicBezTo>
                    <a:pt x="2825" y="331"/>
                    <a:pt x="2840" y="259"/>
                    <a:pt x="2871" y="171"/>
                  </a:cubicBezTo>
                  <a:lnTo>
                    <a:pt x="2881" y="135"/>
                  </a:lnTo>
                  <a:cubicBezTo>
                    <a:pt x="2902" y="78"/>
                    <a:pt x="2918" y="31"/>
                    <a:pt x="292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4"/>
            <p:cNvSpPr/>
            <p:nvPr/>
          </p:nvSpPr>
          <p:spPr>
            <a:xfrm>
              <a:off x="2129922" y="1350384"/>
              <a:ext cx="114296" cy="59564"/>
            </a:xfrm>
            <a:custGeom>
              <a:avLst/>
              <a:gdLst/>
              <a:ahLst/>
              <a:cxnLst/>
              <a:rect l="l" t="t" r="r" b="b"/>
              <a:pathLst>
                <a:path w="2815" h="1467" extrusionOk="0">
                  <a:moveTo>
                    <a:pt x="2815" y="0"/>
                  </a:moveTo>
                  <a:lnTo>
                    <a:pt x="2779" y="5"/>
                  </a:lnTo>
                  <a:cubicBezTo>
                    <a:pt x="2727" y="16"/>
                    <a:pt x="2665" y="26"/>
                    <a:pt x="2598" y="42"/>
                  </a:cubicBezTo>
                  <a:cubicBezTo>
                    <a:pt x="2484" y="62"/>
                    <a:pt x="2371" y="78"/>
                    <a:pt x="2257" y="78"/>
                  </a:cubicBezTo>
                  <a:cubicBezTo>
                    <a:pt x="2169" y="78"/>
                    <a:pt x="2087" y="67"/>
                    <a:pt x="1984" y="62"/>
                  </a:cubicBezTo>
                  <a:lnTo>
                    <a:pt x="1932" y="57"/>
                  </a:lnTo>
                  <a:cubicBezTo>
                    <a:pt x="1865" y="52"/>
                    <a:pt x="1808" y="47"/>
                    <a:pt x="1762" y="42"/>
                  </a:cubicBezTo>
                  <a:cubicBezTo>
                    <a:pt x="1715" y="36"/>
                    <a:pt x="1679" y="31"/>
                    <a:pt x="1648" y="31"/>
                  </a:cubicBezTo>
                  <a:cubicBezTo>
                    <a:pt x="1601" y="31"/>
                    <a:pt x="1555" y="42"/>
                    <a:pt x="1509" y="52"/>
                  </a:cubicBezTo>
                  <a:cubicBezTo>
                    <a:pt x="1379" y="88"/>
                    <a:pt x="1328" y="140"/>
                    <a:pt x="1178" y="295"/>
                  </a:cubicBezTo>
                  <a:lnTo>
                    <a:pt x="1116" y="351"/>
                  </a:lnTo>
                  <a:cubicBezTo>
                    <a:pt x="1008" y="460"/>
                    <a:pt x="935" y="517"/>
                    <a:pt x="837" y="517"/>
                  </a:cubicBezTo>
                  <a:cubicBezTo>
                    <a:pt x="796" y="517"/>
                    <a:pt x="749" y="506"/>
                    <a:pt x="708" y="486"/>
                  </a:cubicBezTo>
                  <a:cubicBezTo>
                    <a:pt x="672" y="475"/>
                    <a:pt x="636" y="460"/>
                    <a:pt x="600" y="455"/>
                  </a:cubicBezTo>
                  <a:cubicBezTo>
                    <a:pt x="574" y="450"/>
                    <a:pt x="548" y="444"/>
                    <a:pt x="522" y="444"/>
                  </a:cubicBezTo>
                  <a:cubicBezTo>
                    <a:pt x="502" y="444"/>
                    <a:pt x="496" y="444"/>
                    <a:pt x="434" y="512"/>
                  </a:cubicBezTo>
                  <a:cubicBezTo>
                    <a:pt x="414" y="537"/>
                    <a:pt x="388" y="568"/>
                    <a:pt x="357" y="599"/>
                  </a:cubicBezTo>
                  <a:cubicBezTo>
                    <a:pt x="300" y="656"/>
                    <a:pt x="269" y="728"/>
                    <a:pt x="269" y="806"/>
                  </a:cubicBezTo>
                  <a:cubicBezTo>
                    <a:pt x="264" y="857"/>
                    <a:pt x="254" y="914"/>
                    <a:pt x="238" y="966"/>
                  </a:cubicBezTo>
                  <a:cubicBezTo>
                    <a:pt x="202" y="1059"/>
                    <a:pt x="150" y="1141"/>
                    <a:pt x="78" y="1203"/>
                  </a:cubicBezTo>
                  <a:cubicBezTo>
                    <a:pt x="63" y="1224"/>
                    <a:pt x="47" y="1240"/>
                    <a:pt x="27" y="1250"/>
                  </a:cubicBezTo>
                  <a:cubicBezTo>
                    <a:pt x="21" y="1317"/>
                    <a:pt x="11" y="1379"/>
                    <a:pt x="1" y="1441"/>
                  </a:cubicBezTo>
                  <a:cubicBezTo>
                    <a:pt x="21" y="1446"/>
                    <a:pt x="47" y="1456"/>
                    <a:pt x="68" y="1467"/>
                  </a:cubicBezTo>
                  <a:cubicBezTo>
                    <a:pt x="57" y="1446"/>
                    <a:pt x="47" y="1425"/>
                    <a:pt x="47" y="1405"/>
                  </a:cubicBezTo>
                  <a:cubicBezTo>
                    <a:pt x="47" y="1338"/>
                    <a:pt x="83" y="1276"/>
                    <a:pt x="135" y="1240"/>
                  </a:cubicBezTo>
                  <a:cubicBezTo>
                    <a:pt x="181" y="1203"/>
                    <a:pt x="218" y="1157"/>
                    <a:pt x="238" y="1105"/>
                  </a:cubicBezTo>
                  <a:cubicBezTo>
                    <a:pt x="285" y="992"/>
                    <a:pt x="372" y="899"/>
                    <a:pt x="481" y="852"/>
                  </a:cubicBezTo>
                  <a:cubicBezTo>
                    <a:pt x="553" y="821"/>
                    <a:pt x="615" y="780"/>
                    <a:pt x="677" y="728"/>
                  </a:cubicBezTo>
                  <a:cubicBezTo>
                    <a:pt x="889" y="542"/>
                    <a:pt x="1126" y="382"/>
                    <a:pt x="1374" y="248"/>
                  </a:cubicBezTo>
                  <a:lnTo>
                    <a:pt x="1493" y="181"/>
                  </a:lnTo>
                  <a:cubicBezTo>
                    <a:pt x="1534" y="145"/>
                    <a:pt x="1581" y="124"/>
                    <a:pt x="1638" y="119"/>
                  </a:cubicBezTo>
                  <a:cubicBezTo>
                    <a:pt x="1689" y="124"/>
                    <a:pt x="1741" y="150"/>
                    <a:pt x="1772" y="202"/>
                  </a:cubicBezTo>
                  <a:cubicBezTo>
                    <a:pt x="1848" y="251"/>
                    <a:pt x="1937" y="281"/>
                    <a:pt x="2030" y="281"/>
                  </a:cubicBezTo>
                  <a:cubicBezTo>
                    <a:pt x="2044" y="281"/>
                    <a:pt x="2057" y="280"/>
                    <a:pt x="2071" y="279"/>
                  </a:cubicBezTo>
                  <a:cubicBezTo>
                    <a:pt x="2102" y="279"/>
                    <a:pt x="2133" y="279"/>
                    <a:pt x="2169" y="269"/>
                  </a:cubicBezTo>
                  <a:cubicBezTo>
                    <a:pt x="2190" y="258"/>
                    <a:pt x="2216" y="258"/>
                    <a:pt x="2247" y="258"/>
                  </a:cubicBezTo>
                  <a:cubicBezTo>
                    <a:pt x="2319" y="258"/>
                    <a:pt x="2381" y="295"/>
                    <a:pt x="2459" y="367"/>
                  </a:cubicBezTo>
                  <a:cubicBezTo>
                    <a:pt x="2479" y="382"/>
                    <a:pt x="2505" y="403"/>
                    <a:pt x="2526" y="429"/>
                  </a:cubicBezTo>
                  <a:cubicBezTo>
                    <a:pt x="2541" y="429"/>
                    <a:pt x="2552" y="429"/>
                    <a:pt x="2567" y="424"/>
                  </a:cubicBezTo>
                  <a:cubicBezTo>
                    <a:pt x="2588" y="424"/>
                    <a:pt x="2619" y="413"/>
                    <a:pt x="2660" y="413"/>
                  </a:cubicBezTo>
                  <a:cubicBezTo>
                    <a:pt x="2670" y="413"/>
                    <a:pt x="2681" y="413"/>
                    <a:pt x="2691" y="408"/>
                  </a:cubicBezTo>
                  <a:cubicBezTo>
                    <a:pt x="2706" y="377"/>
                    <a:pt x="2712" y="346"/>
                    <a:pt x="2717" y="315"/>
                  </a:cubicBezTo>
                  <a:cubicBezTo>
                    <a:pt x="2732" y="264"/>
                    <a:pt x="2748" y="191"/>
                    <a:pt x="2779" y="104"/>
                  </a:cubicBezTo>
                  <a:cubicBezTo>
                    <a:pt x="2779" y="104"/>
                    <a:pt x="2805" y="21"/>
                    <a:pt x="281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4"/>
            <p:cNvSpPr/>
            <p:nvPr/>
          </p:nvSpPr>
          <p:spPr>
            <a:xfrm>
              <a:off x="228108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4"/>
            <p:cNvSpPr/>
            <p:nvPr/>
          </p:nvSpPr>
          <p:spPr>
            <a:xfrm>
              <a:off x="2105601" y="2108311"/>
              <a:ext cx="28341" cy="210930"/>
            </a:xfrm>
            <a:custGeom>
              <a:avLst/>
              <a:gdLst/>
              <a:ahLst/>
              <a:cxnLst/>
              <a:rect l="l" t="t" r="r" b="b"/>
              <a:pathLst>
                <a:path w="698" h="5195" extrusionOk="0">
                  <a:moveTo>
                    <a:pt x="1" y="0"/>
                  </a:moveTo>
                  <a:lnTo>
                    <a:pt x="1" y="5195"/>
                  </a:lnTo>
                  <a:lnTo>
                    <a:pt x="698" y="519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4"/>
            <p:cNvSpPr/>
            <p:nvPr/>
          </p:nvSpPr>
          <p:spPr>
            <a:xfrm>
              <a:off x="2110229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54"/>
            <p:cNvSpPr/>
            <p:nvPr/>
          </p:nvSpPr>
          <p:spPr>
            <a:xfrm>
              <a:off x="2118594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54"/>
            <p:cNvSpPr/>
            <p:nvPr/>
          </p:nvSpPr>
          <p:spPr>
            <a:xfrm>
              <a:off x="2127201" y="2107459"/>
              <a:ext cx="1705" cy="125218"/>
            </a:xfrm>
            <a:custGeom>
              <a:avLst/>
              <a:gdLst/>
              <a:ahLst/>
              <a:cxnLst/>
              <a:rect l="l" t="t" r="r" b="b"/>
              <a:pathLst>
                <a:path w="42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2" y="3078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54"/>
            <p:cNvSpPr/>
            <p:nvPr/>
          </p:nvSpPr>
          <p:spPr>
            <a:xfrm>
              <a:off x="2127201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42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2" y="17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4"/>
            <p:cNvSpPr/>
            <p:nvPr/>
          </p:nvSpPr>
          <p:spPr>
            <a:xfrm>
              <a:off x="2118594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47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4"/>
            <p:cNvSpPr/>
            <p:nvPr/>
          </p:nvSpPr>
          <p:spPr>
            <a:xfrm>
              <a:off x="2110229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47" y="1"/>
                  </a:moveTo>
                  <a:lnTo>
                    <a:pt x="0" y="6"/>
                  </a:lnTo>
                  <a:lnTo>
                    <a:pt x="0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54"/>
            <p:cNvSpPr/>
            <p:nvPr/>
          </p:nvSpPr>
          <p:spPr>
            <a:xfrm>
              <a:off x="2104545" y="2315222"/>
              <a:ext cx="30452" cy="4263"/>
            </a:xfrm>
            <a:custGeom>
              <a:avLst/>
              <a:gdLst/>
              <a:ahLst/>
              <a:cxnLst/>
              <a:rect l="l" t="t" r="r" b="b"/>
              <a:pathLst>
                <a:path w="750" h="105" extrusionOk="0">
                  <a:moveTo>
                    <a:pt x="1" y="1"/>
                  </a:moveTo>
                  <a:lnTo>
                    <a:pt x="1" y="104"/>
                  </a:lnTo>
                  <a:lnTo>
                    <a:pt x="750" y="104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54"/>
            <p:cNvSpPr/>
            <p:nvPr/>
          </p:nvSpPr>
          <p:spPr>
            <a:xfrm>
              <a:off x="2101013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0" y="1"/>
                  </a:moveTo>
                  <a:lnTo>
                    <a:pt x="0" y="89"/>
                  </a:lnTo>
                  <a:lnTo>
                    <a:pt x="924" y="89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54"/>
            <p:cNvSpPr/>
            <p:nvPr/>
          </p:nvSpPr>
          <p:spPr>
            <a:xfrm>
              <a:off x="2104342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1" y="1"/>
                  </a:moveTo>
                  <a:lnTo>
                    <a:pt x="1" y="109"/>
                  </a:lnTo>
                  <a:lnTo>
                    <a:pt x="760" y="109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54"/>
            <p:cNvSpPr/>
            <p:nvPr/>
          </p:nvSpPr>
          <p:spPr>
            <a:xfrm>
              <a:off x="2102880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1" y="0"/>
                  </a:moveTo>
                  <a:lnTo>
                    <a:pt x="1" y="119"/>
                  </a:lnTo>
                  <a:lnTo>
                    <a:pt x="832" y="119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54"/>
            <p:cNvSpPr/>
            <p:nvPr/>
          </p:nvSpPr>
          <p:spPr>
            <a:xfrm>
              <a:off x="2091146" y="2071607"/>
              <a:ext cx="50144" cy="28990"/>
            </a:xfrm>
            <a:custGeom>
              <a:avLst/>
              <a:gdLst/>
              <a:ahLst/>
              <a:cxnLst/>
              <a:rect l="l" t="t" r="r" b="b"/>
              <a:pathLst>
                <a:path w="1235" h="714" extrusionOk="0">
                  <a:moveTo>
                    <a:pt x="0" y="1"/>
                  </a:moveTo>
                  <a:lnTo>
                    <a:pt x="6" y="11"/>
                  </a:lnTo>
                  <a:cubicBezTo>
                    <a:pt x="145" y="223"/>
                    <a:pt x="217" y="465"/>
                    <a:pt x="222" y="713"/>
                  </a:cubicBezTo>
                  <a:lnTo>
                    <a:pt x="1235" y="713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54"/>
            <p:cNvSpPr/>
            <p:nvPr/>
          </p:nvSpPr>
          <p:spPr>
            <a:xfrm>
              <a:off x="2169956" y="2108311"/>
              <a:ext cx="28381" cy="210930"/>
            </a:xfrm>
            <a:custGeom>
              <a:avLst/>
              <a:gdLst/>
              <a:ahLst/>
              <a:cxnLst/>
              <a:rect l="l" t="t" r="r" b="b"/>
              <a:pathLst>
                <a:path w="699" h="5195" extrusionOk="0">
                  <a:moveTo>
                    <a:pt x="1" y="0"/>
                  </a:moveTo>
                  <a:lnTo>
                    <a:pt x="1" y="5195"/>
                  </a:lnTo>
                  <a:lnTo>
                    <a:pt x="698" y="519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54"/>
            <p:cNvSpPr/>
            <p:nvPr/>
          </p:nvSpPr>
          <p:spPr>
            <a:xfrm>
              <a:off x="2174787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54"/>
            <p:cNvSpPr/>
            <p:nvPr/>
          </p:nvSpPr>
          <p:spPr>
            <a:xfrm>
              <a:off x="2183192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4"/>
            <p:cNvSpPr/>
            <p:nvPr/>
          </p:nvSpPr>
          <p:spPr>
            <a:xfrm>
              <a:off x="2191556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4"/>
            <p:cNvSpPr/>
            <p:nvPr/>
          </p:nvSpPr>
          <p:spPr>
            <a:xfrm>
              <a:off x="2191556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47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4"/>
            <p:cNvSpPr/>
            <p:nvPr/>
          </p:nvSpPr>
          <p:spPr>
            <a:xfrm>
              <a:off x="2183192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47" y="1"/>
                  </a:moveTo>
                  <a:lnTo>
                    <a:pt x="0" y="6"/>
                  </a:lnTo>
                  <a:lnTo>
                    <a:pt x="0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4"/>
            <p:cNvSpPr/>
            <p:nvPr/>
          </p:nvSpPr>
          <p:spPr>
            <a:xfrm>
              <a:off x="2174787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47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54"/>
            <p:cNvSpPr/>
            <p:nvPr/>
          </p:nvSpPr>
          <p:spPr>
            <a:xfrm>
              <a:off x="2168941" y="2315222"/>
              <a:ext cx="30411" cy="4263"/>
            </a:xfrm>
            <a:custGeom>
              <a:avLst/>
              <a:gdLst/>
              <a:ahLst/>
              <a:cxnLst/>
              <a:rect l="l" t="t" r="r" b="b"/>
              <a:pathLst>
                <a:path w="749" h="105" extrusionOk="0">
                  <a:moveTo>
                    <a:pt x="0" y="1"/>
                  </a:moveTo>
                  <a:lnTo>
                    <a:pt x="0" y="104"/>
                  </a:lnTo>
                  <a:lnTo>
                    <a:pt x="749" y="104"/>
                  </a:lnTo>
                  <a:lnTo>
                    <a:pt x="7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54"/>
            <p:cNvSpPr/>
            <p:nvPr/>
          </p:nvSpPr>
          <p:spPr>
            <a:xfrm>
              <a:off x="2165368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0" y="1"/>
                  </a:moveTo>
                  <a:lnTo>
                    <a:pt x="0" y="89"/>
                  </a:lnTo>
                  <a:lnTo>
                    <a:pt x="925" y="89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54"/>
            <p:cNvSpPr/>
            <p:nvPr/>
          </p:nvSpPr>
          <p:spPr>
            <a:xfrm>
              <a:off x="2168697" y="2103886"/>
              <a:ext cx="30899" cy="4466"/>
            </a:xfrm>
            <a:custGeom>
              <a:avLst/>
              <a:gdLst/>
              <a:ahLst/>
              <a:cxnLst/>
              <a:rect l="l" t="t" r="r" b="b"/>
              <a:pathLst>
                <a:path w="761" h="110" extrusionOk="0">
                  <a:moveTo>
                    <a:pt x="1" y="1"/>
                  </a:moveTo>
                  <a:lnTo>
                    <a:pt x="1" y="109"/>
                  </a:lnTo>
                  <a:lnTo>
                    <a:pt x="760" y="109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4"/>
            <p:cNvSpPr/>
            <p:nvPr/>
          </p:nvSpPr>
          <p:spPr>
            <a:xfrm>
              <a:off x="2167235" y="2100353"/>
              <a:ext cx="33822" cy="4832"/>
            </a:xfrm>
            <a:custGeom>
              <a:avLst/>
              <a:gdLst/>
              <a:ahLst/>
              <a:cxnLst/>
              <a:rect l="l" t="t" r="r" b="b"/>
              <a:pathLst>
                <a:path w="833" h="119" extrusionOk="0">
                  <a:moveTo>
                    <a:pt x="1" y="0"/>
                  </a:moveTo>
                  <a:lnTo>
                    <a:pt x="1" y="119"/>
                  </a:lnTo>
                  <a:lnTo>
                    <a:pt x="832" y="119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54"/>
            <p:cNvSpPr/>
            <p:nvPr/>
          </p:nvSpPr>
          <p:spPr>
            <a:xfrm>
              <a:off x="2163703" y="2071404"/>
              <a:ext cx="41130" cy="29193"/>
            </a:xfrm>
            <a:custGeom>
              <a:avLst/>
              <a:gdLst/>
              <a:ahLst/>
              <a:cxnLst/>
              <a:rect l="l" t="t" r="r" b="b"/>
              <a:pathLst>
                <a:path w="1013" h="719" extrusionOk="0">
                  <a:moveTo>
                    <a:pt x="0" y="0"/>
                  </a:moveTo>
                  <a:lnTo>
                    <a:pt x="0" y="718"/>
                  </a:lnTo>
                  <a:lnTo>
                    <a:pt x="1012" y="718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54"/>
            <p:cNvSpPr/>
            <p:nvPr/>
          </p:nvSpPr>
          <p:spPr>
            <a:xfrm>
              <a:off x="2238127" y="2108311"/>
              <a:ext cx="28341" cy="210930"/>
            </a:xfrm>
            <a:custGeom>
              <a:avLst/>
              <a:gdLst/>
              <a:ahLst/>
              <a:cxnLst/>
              <a:rect l="l" t="t" r="r" b="b"/>
              <a:pathLst>
                <a:path w="698" h="5195" extrusionOk="0">
                  <a:moveTo>
                    <a:pt x="0" y="0"/>
                  </a:moveTo>
                  <a:lnTo>
                    <a:pt x="0" y="5195"/>
                  </a:lnTo>
                  <a:lnTo>
                    <a:pt x="697" y="5195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4"/>
            <p:cNvSpPr/>
            <p:nvPr/>
          </p:nvSpPr>
          <p:spPr>
            <a:xfrm>
              <a:off x="2242715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54"/>
            <p:cNvSpPr/>
            <p:nvPr/>
          </p:nvSpPr>
          <p:spPr>
            <a:xfrm>
              <a:off x="2251323" y="2107459"/>
              <a:ext cx="1705" cy="125218"/>
            </a:xfrm>
            <a:custGeom>
              <a:avLst/>
              <a:gdLst/>
              <a:ahLst/>
              <a:cxnLst/>
              <a:rect l="l" t="t" r="r" b="b"/>
              <a:pathLst>
                <a:path w="42" h="3084" extrusionOk="0">
                  <a:moveTo>
                    <a:pt x="0" y="1"/>
                  </a:moveTo>
                  <a:lnTo>
                    <a:pt x="0" y="3083"/>
                  </a:lnTo>
                  <a:lnTo>
                    <a:pt x="42" y="3078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4"/>
            <p:cNvSpPr/>
            <p:nvPr/>
          </p:nvSpPr>
          <p:spPr>
            <a:xfrm>
              <a:off x="2259728" y="2107459"/>
              <a:ext cx="1705" cy="125218"/>
            </a:xfrm>
            <a:custGeom>
              <a:avLst/>
              <a:gdLst/>
              <a:ahLst/>
              <a:cxnLst/>
              <a:rect l="l" t="t" r="r" b="b"/>
              <a:pathLst>
                <a:path w="42" h="3084" extrusionOk="0">
                  <a:moveTo>
                    <a:pt x="0" y="1"/>
                  </a:moveTo>
                  <a:lnTo>
                    <a:pt x="0" y="3083"/>
                  </a:lnTo>
                  <a:lnTo>
                    <a:pt x="41" y="3078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4"/>
            <p:cNvSpPr/>
            <p:nvPr/>
          </p:nvSpPr>
          <p:spPr>
            <a:xfrm>
              <a:off x="2259728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41" y="1"/>
                  </a:moveTo>
                  <a:lnTo>
                    <a:pt x="0" y="6"/>
                  </a:lnTo>
                  <a:lnTo>
                    <a:pt x="0" y="1725"/>
                  </a:lnTo>
                  <a:lnTo>
                    <a:pt x="41" y="17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4"/>
            <p:cNvSpPr/>
            <p:nvPr/>
          </p:nvSpPr>
          <p:spPr>
            <a:xfrm>
              <a:off x="2251323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42" y="1"/>
                  </a:moveTo>
                  <a:lnTo>
                    <a:pt x="0" y="6"/>
                  </a:lnTo>
                  <a:lnTo>
                    <a:pt x="0" y="1725"/>
                  </a:lnTo>
                  <a:lnTo>
                    <a:pt x="42" y="17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4"/>
            <p:cNvSpPr/>
            <p:nvPr/>
          </p:nvSpPr>
          <p:spPr>
            <a:xfrm>
              <a:off x="2242715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47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4"/>
            <p:cNvSpPr/>
            <p:nvPr/>
          </p:nvSpPr>
          <p:spPr>
            <a:xfrm>
              <a:off x="2237072" y="2315222"/>
              <a:ext cx="30452" cy="4263"/>
            </a:xfrm>
            <a:custGeom>
              <a:avLst/>
              <a:gdLst/>
              <a:ahLst/>
              <a:cxnLst/>
              <a:rect l="l" t="t" r="r" b="b"/>
              <a:pathLst>
                <a:path w="750" h="105" extrusionOk="0">
                  <a:moveTo>
                    <a:pt x="0" y="1"/>
                  </a:moveTo>
                  <a:lnTo>
                    <a:pt x="0" y="104"/>
                  </a:lnTo>
                  <a:lnTo>
                    <a:pt x="749" y="104"/>
                  </a:lnTo>
                  <a:lnTo>
                    <a:pt x="7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4"/>
            <p:cNvSpPr/>
            <p:nvPr/>
          </p:nvSpPr>
          <p:spPr>
            <a:xfrm>
              <a:off x="2233499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1" y="1"/>
                  </a:moveTo>
                  <a:lnTo>
                    <a:pt x="1" y="89"/>
                  </a:lnTo>
                  <a:lnTo>
                    <a:pt x="925" y="89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4"/>
            <p:cNvSpPr/>
            <p:nvPr/>
          </p:nvSpPr>
          <p:spPr>
            <a:xfrm>
              <a:off x="2236869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0" y="1"/>
                  </a:moveTo>
                  <a:lnTo>
                    <a:pt x="0" y="109"/>
                  </a:lnTo>
                  <a:lnTo>
                    <a:pt x="759" y="109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4"/>
            <p:cNvSpPr/>
            <p:nvPr/>
          </p:nvSpPr>
          <p:spPr>
            <a:xfrm>
              <a:off x="2235407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0" y="0"/>
                  </a:moveTo>
                  <a:lnTo>
                    <a:pt x="0" y="119"/>
                  </a:lnTo>
                  <a:lnTo>
                    <a:pt x="831" y="119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4"/>
            <p:cNvSpPr/>
            <p:nvPr/>
          </p:nvSpPr>
          <p:spPr>
            <a:xfrm>
              <a:off x="2231631" y="2071607"/>
              <a:ext cx="41130" cy="28990"/>
            </a:xfrm>
            <a:custGeom>
              <a:avLst/>
              <a:gdLst/>
              <a:ahLst/>
              <a:cxnLst/>
              <a:rect l="l" t="t" r="r" b="b"/>
              <a:pathLst>
                <a:path w="1013" h="714" extrusionOk="0">
                  <a:moveTo>
                    <a:pt x="0" y="1"/>
                  </a:moveTo>
                  <a:lnTo>
                    <a:pt x="0" y="713"/>
                  </a:lnTo>
                  <a:lnTo>
                    <a:pt x="1012" y="713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4"/>
            <p:cNvSpPr/>
            <p:nvPr/>
          </p:nvSpPr>
          <p:spPr>
            <a:xfrm>
              <a:off x="2473135" y="2108311"/>
              <a:ext cx="28341" cy="210930"/>
            </a:xfrm>
            <a:custGeom>
              <a:avLst/>
              <a:gdLst/>
              <a:ahLst/>
              <a:cxnLst/>
              <a:rect l="l" t="t" r="r" b="b"/>
              <a:pathLst>
                <a:path w="698" h="5195" extrusionOk="0">
                  <a:moveTo>
                    <a:pt x="1" y="0"/>
                  </a:moveTo>
                  <a:lnTo>
                    <a:pt x="1" y="5195"/>
                  </a:lnTo>
                  <a:lnTo>
                    <a:pt x="698" y="519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4"/>
            <p:cNvSpPr/>
            <p:nvPr/>
          </p:nvSpPr>
          <p:spPr>
            <a:xfrm>
              <a:off x="2494938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4"/>
            <p:cNvSpPr/>
            <p:nvPr/>
          </p:nvSpPr>
          <p:spPr>
            <a:xfrm>
              <a:off x="2486574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4"/>
            <p:cNvSpPr/>
            <p:nvPr/>
          </p:nvSpPr>
          <p:spPr>
            <a:xfrm>
              <a:off x="2478169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4"/>
            <p:cNvSpPr/>
            <p:nvPr/>
          </p:nvSpPr>
          <p:spPr>
            <a:xfrm>
              <a:off x="2478169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1" y="1"/>
                  </a:moveTo>
                  <a:lnTo>
                    <a:pt x="1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4"/>
            <p:cNvSpPr/>
            <p:nvPr/>
          </p:nvSpPr>
          <p:spPr>
            <a:xfrm>
              <a:off x="2486574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2" y="1725"/>
                  </a:lnTo>
                  <a:lnTo>
                    <a:pt x="4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4"/>
            <p:cNvSpPr/>
            <p:nvPr/>
          </p:nvSpPr>
          <p:spPr>
            <a:xfrm>
              <a:off x="2494938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1" y="1"/>
                  </a:moveTo>
                  <a:lnTo>
                    <a:pt x="1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4"/>
            <p:cNvSpPr/>
            <p:nvPr/>
          </p:nvSpPr>
          <p:spPr>
            <a:xfrm>
              <a:off x="2472079" y="2315222"/>
              <a:ext cx="30655" cy="4263"/>
            </a:xfrm>
            <a:custGeom>
              <a:avLst/>
              <a:gdLst/>
              <a:ahLst/>
              <a:cxnLst/>
              <a:rect l="l" t="t" r="r" b="b"/>
              <a:pathLst>
                <a:path w="755" h="105" extrusionOk="0">
                  <a:moveTo>
                    <a:pt x="1" y="1"/>
                  </a:moveTo>
                  <a:lnTo>
                    <a:pt x="1" y="104"/>
                  </a:lnTo>
                  <a:lnTo>
                    <a:pt x="755" y="104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4"/>
            <p:cNvSpPr/>
            <p:nvPr/>
          </p:nvSpPr>
          <p:spPr>
            <a:xfrm>
              <a:off x="2468546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0" y="1"/>
                  </a:moveTo>
                  <a:lnTo>
                    <a:pt x="0" y="89"/>
                  </a:lnTo>
                  <a:lnTo>
                    <a:pt x="924" y="89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4"/>
            <p:cNvSpPr/>
            <p:nvPr/>
          </p:nvSpPr>
          <p:spPr>
            <a:xfrm>
              <a:off x="2471876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1" y="1"/>
                  </a:moveTo>
                  <a:lnTo>
                    <a:pt x="1" y="109"/>
                  </a:lnTo>
                  <a:lnTo>
                    <a:pt x="760" y="109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4"/>
            <p:cNvSpPr/>
            <p:nvPr/>
          </p:nvSpPr>
          <p:spPr>
            <a:xfrm>
              <a:off x="2470414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1" y="0"/>
                  </a:moveTo>
                  <a:lnTo>
                    <a:pt x="1" y="119"/>
                  </a:lnTo>
                  <a:lnTo>
                    <a:pt x="832" y="119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4"/>
            <p:cNvSpPr/>
            <p:nvPr/>
          </p:nvSpPr>
          <p:spPr>
            <a:xfrm>
              <a:off x="2465826" y="2071607"/>
              <a:ext cx="50144" cy="28990"/>
            </a:xfrm>
            <a:custGeom>
              <a:avLst/>
              <a:gdLst/>
              <a:ahLst/>
              <a:cxnLst/>
              <a:rect l="l" t="t" r="r" b="b"/>
              <a:pathLst>
                <a:path w="1235" h="714" extrusionOk="0">
                  <a:moveTo>
                    <a:pt x="0" y="1"/>
                  </a:moveTo>
                  <a:lnTo>
                    <a:pt x="0" y="713"/>
                  </a:lnTo>
                  <a:lnTo>
                    <a:pt x="1012" y="713"/>
                  </a:lnTo>
                  <a:cubicBezTo>
                    <a:pt x="1017" y="465"/>
                    <a:pt x="1090" y="223"/>
                    <a:pt x="1229" y="11"/>
                  </a:cubicBezTo>
                  <a:lnTo>
                    <a:pt x="123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4"/>
            <p:cNvSpPr/>
            <p:nvPr/>
          </p:nvSpPr>
          <p:spPr>
            <a:xfrm>
              <a:off x="2408577" y="2108311"/>
              <a:ext cx="28544" cy="210930"/>
            </a:xfrm>
            <a:custGeom>
              <a:avLst/>
              <a:gdLst/>
              <a:ahLst/>
              <a:cxnLst/>
              <a:rect l="l" t="t" r="r" b="b"/>
              <a:pathLst>
                <a:path w="703" h="5195" extrusionOk="0">
                  <a:moveTo>
                    <a:pt x="0" y="0"/>
                  </a:moveTo>
                  <a:lnTo>
                    <a:pt x="0" y="5195"/>
                  </a:lnTo>
                  <a:lnTo>
                    <a:pt x="703" y="5195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4"/>
            <p:cNvSpPr/>
            <p:nvPr/>
          </p:nvSpPr>
          <p:spPr>
            <a:xfrm>
              <a:off x="2430380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4"/>
            <p:cNvSpPr/>
            <p:nvPr/>
          </p:nvSpPr>
          <p:spPr>
            <a:xfrm>
              <a:off x="2421975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4"/>
            <p:cNvSpPr/>
            <p:nvPr/>
          </p:nvSpPr>
          <p:spPr>
            <a:xfrm>
              <a:off x="2413611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4"/>
            <p:cNvSpPr/>
            <p:nvPr/>
          </p:nvSpPr>
          <p:spPr>
            <a:xfrm>
              <a:off x="2413611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4"/>
            <p:cNvSpPr/>
            <p:nvPr/>
          </p:nvSpPr>
          <p:spPr>
            <a:xfrm>
              <a:off x="2421975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1" y="1"/>
                  </a:moveTo>
                  <a:lnTo>
                    <a:pt x="1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4"/>
            <p:cNvSpPr/>
            <p:nvPr/>
          </p:nvSpPr>
          <p:spPr>
            <a:xfrm>
              <a:off x="2430583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4"/>
            <p:cNvSpPr/>
            <p:nvPr/>
          </p:nvSpPr>
          <p:spPr>
            <a:xfrm>
              <a:off x="2407724" y="2315222"/>
              <a:ext cx="30452" cy="4263"/>
            </a:xfrm>
            <a:custGeom>
              <a:avLst/>
              <a:gdLst/>
              <a:ahLst/>
              <a:cxnLst/>
              <a:rect l="l" t="t" r="r" b="b"/>
              <a:pathLst>
                <a:path w="750" h="105" extrusionOk="0">
                  <a:moveTo>
                    <a:pt x="1" y="1"/>
                  </a:moveTo>
                  <a:lnTo>
                    <a:pt x="1" y="104"/>
                  </a:lnTo>
                  <a:lnTo>
                    <a:pt x="749" y="104"/>
                  </a:lnTo>
                  <a:lnTo>
                    <a:pt x="7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4"/>
            <p:cNvSpPr/>
            <p:nvPr/>
          </p:nvSpPr>
          <p:spPr>
            <a:xfrm>
              <a:off x="2403948" y="2318998"/>
              <a:ext cx="37801" cy="3614"/>
            </a:xfrm>
            <a:custGeom>
              <a:avLst/>
              <a:gdLst/>
              <a:ahLst/>
              <a:cxnLst/>
              <a:rect l="l" t="t" r="r" b="b"/>
              <a:pathLst>
                <a:path w="931" h="89" extrusionOk="0">
                  <a:moveTo>
                    <a:pt x="1" y="1"/>
                  </a:moveTo>
                  <a:lnTo>
                    <a:pt x="1" y="89"/>
                  </a:lnTo>
                  <a:lnTo>
                    <a:pt x="930" y="89"/>
                  </a:lnTo>
                  <a:lnTo>
                    <a:pt x="93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4"/>
            <p:cNvSpPr/>
            <p:nvPr/>
          </p:nvSpPr>
          <p:spPr>
            <a:xfrm>
              <a:off x="2407521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0" y="1"/>
                  </a:moveTo>
                  <a:lnTo>
                    <a:pt x="0" y="109"/>
                  </a:lnTo>
                  <a:lnTo>
                    <a:pt x="760" y="109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4"/>
            <p:cNvSpPr/>
            <p:nvPr/>
          </p:nvSpPr>
          <p:spPr>
            <a:xfrm>
              <a:off x="2406059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0" y="0"/>
                  </a:moveTo>
                  <a:lnTo>
                    <a:pt x="0" y="119"/>
                  </a:lnTo>
                  <a:lnTo>
                    <a:pt x="832" y="119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4"/>
            <p:cNvSpPr/>
            <p:nvPr/>
          </p:nvSpPr>
          <p:spPr>
            <a:xfrm>
              <a:off x="2402283" y="2071607"/>
              <a:ext cx="41130" cy="28990"/>
            </a:xfrm>
            <a:custGeom>
              <a:avLst/>
              <a:gdLst/>
              <a:ahLst/>
              <a:cxnLst/>
              <a:rect l="l" t="t" r="r" b="b"/>
              <a:pathLst>
                <a:path w="1013" h="714" extrusionOk="0">
                  <a:moveTo>
                    <a:pt x="0" y="1"/>
                  </a:moveTo>
                  <a:lnTo>
                    <a:pt x="0" y="713"/>
                  </a:lnTo>
                  <a:lnTo>
                    <a:pt x="1012" y="713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4"/>
            <p:cNvSpPr/>
            <p:nvPr/>
          </p:nvSpPr>
          <p:spPr>
            <a:xfrm>
              <a:off x="2340649" y="2108311"/>
              <a:ext cx="28341" cy="210930"/>
            </a:xfrm>
            <a:custGeom>
              <a:avLst/>
              <a:gdLst/>
              <a:ahLst/>
              <a:cxnLst/>
              <a:rect l="l" t="t" r="r" b="b"/>
              <a:pathLst>
                <a:path w="698" h="5195" extrusionOk="0">
                  <a:moveTo>
                    <a:pt x="0" y="0"/>
                  </a:moveTo>
                  <a:lnTo>
                    <a:pt x="0" y="5195"/>
                  </a:lnTo>
                  <a:lnTo>
                    <a:pt x="697" y="5195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4"/>
            <p:cNvSpPr/>
            <p:nvPr/>
          </p:nvSpPr>
          <p:spPr>
            <a:xfrm>
              <a:off x="2362452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4"/>
            <p:cNvSpPr/>
            <p:nvPr/>
          </p:nvSpPr>
          <p:spPr>
            <a:xfrm>
              <a:off x="2354047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4"/>
            <p:cNvSpPr/>
            <p:nvPr/>
          </p:nvSpPr>
          <p:spPr>
            <a:xfrm>
              <a:off x="2345683" y="2107459"/>
              <a:ext cx="1705" cy="125218"/>
            </a:xfrm>
            <a:custGeom>
              <a:avLst/>
              <a:gdLst/>
              <a:ahLst/>
              <a:cxnLst/>
              <a:rect l="l" t="t" r="r" b="b"/>
              <a:pathLst>
                <a:path w="42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1" y="3083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4"/>
            <p:cNvSpPr/>
            <p:nvPr/>
          </p:nvSpPr>
          <p:spPr>
            <a:xfrm>
              <a:off x="2345683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1" y="1725"/>
                  </a:lnTo>
                  <a:lnTo>
                    <a:pt x="4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4"/>
            <p:cNvSpPr/>
            <p:nvPr/>
          </p:nvSpPr>
          <p:spPr>
            <a:xfrm>
              <a:off x="2354047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1" y="1"/>
                  </a:moveTo>
                  <a:lnTo>
                    <a:pt x="1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4"/>
            <p:cNvSpPr/>
            <p:nvPr/>
          </p:nvSpPr>
          <p:spPr>
            <a:xfrm>
              <a:off x="2362452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4"/>
            <p:cNvSpPr/>
            <p:nvPr/>
          </p:nvSpPr>
          <p:spPr>
            <a:xfrm>
              <a:off x="2339593" y="2315222"/>
              <a:ext cx="30452" cy="4263"/>
            </a:xfrm>
            <a:custGeom>
              <a:avLst/>
              <a:gdLst/>
              <a:ahLst/>
              <a:cxnLst/>
              <a:rect l="l" t="t" r="r" b="b"/>
              <a:pathLst>
                <a:path w="750" h="105" extrusionOk="0">
                  <a:moveTo>
                    <a:pt x="0" y="1"/>
                  </a:moveTo>
                  <a:lnTo>
                    <a:pt x="0" y="104"/>
                  </a:lnTo>
                  <a:lnTo>
                    <a:pt x="749" y="104"/>
                  </a:lnTo>
                  <a:lnTo>
                    <a:pt x="7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4"/>
            <p:cNvSpPr/>
            <p:nvPr/>
          </p:nvSpPr>
          <p:spPr>
            <a:xfrm>
              <a:off x="2336020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1" y="1"/>
                  </a:moveTo>
                  <a:lnTo>
                    <a:pt x="1" y="89"/>
                  </a:lnTo>
                  <a:lnTo>
                    <a:pt x="925" y="89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4"/>
            <p:cNvSpPr/>
            <p:nvPr/>
          </p:nvSpPr>
          <p:spPr>
            <a:xfrm>
              <a:off x="2339390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0" y="1"/>
                  </a:moveTo>
                  <a:lnTo>
                    <a:pt x="0" y="109"/>
                  </a:lnTo>
                  <a:lnTo>
                    <a:pt x="759" y="109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4"/>
            <p:cNvSpPr/>
            <p:nvPr/>
          </p:nvSpPr>
          <p:spPr>
            <a:xfrm>
              <a:off x="2337928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0" y="0"/>
                  </a:moveTo>
                  <a:lnTo>
                    <a:pt x="0" y="119"/>
                  </a:lnTo>
                  <a:lnTo>
                    <a:pt x="831" y="119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4"/>
            <p:cNvSpPr/>
            <p:nvPr/>
          </p:nvSpPr>
          <p:spPr>
            <a:xfrm>
              <a:off x="2334152" y="2071404"/>
              <a:ext cx="41333" cy="29193"/>
            </a:xfrm>
            <a:custGeom>
              <a:avLst/>
              <a:gdLst/>
              <a:ahLst/>
              <a:cxnLst/>
              <a:rect l="l" t="t" r="r" b="b"/>
              <a:pathLst>
                <a:path w="1018" h="719" extrusionOk="0">
                  <a:moveTo>
                    <a:pt x="0" y="0"/>
                  </a:moveTo>
                  <a:lnTo>
                    <a:pt x="0" y="718"/>
                  </a:lnTo>
                  <a:lnTo>
                    <a:pt x="1017" y="718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4"/>
            <p:cNvSpPr/>
            <p:nvPr/>
          </p:nvSpPr>
          <p:spPr>
            <a:xfrm>
              <a:off x="2271665" y="1937415"/>
              <a:ext cx="10110" cy="23955"/>
            </a:xfrm>
            <a:custGeom>
              <a:avLst/>
              <a:gdLst/>
              <a:ahLst/>
              <a:cxnLst/>
              <a:rect l="l" t="t" r="r" b="b"/>
              <a:pathLst>
                <a:path w="249" h="590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589"/>
                  </a:lnTo>
                  <a:lnTo>
                    <a:pt x="248" y="589"/>
                  </a:lnTo>
                  <a:lnTo>
                    <a:pt x="248" y="243"/>
                  </a:lnTo>
                  <a:cubicBezTo>
                    <a:pt x="248" y="112"/>
                    <a:pt x="140" y="1"/>
                    <a:pt x="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4"/>
            <p:cNvSpPr/>
            <p:nvPr/>
          </p:nvSpPr>
          <p:spPr>
            <a:xfrm>
              <a:off x="2264966" y="1930513"/>
              <a:ext cx="10313" cy="14089"/>
            </a:xfrm>
            <a:custGeom>
              <a:avLst/>
              <a:gdLst/>
              <a:ahLst/>
              <a:cxnLst/>
              <a:rect l="l" t="t" r="r" b="b"/>
              <a:pathLst>
                <a:path w="254" h="347" extrusionOk="0">
                  <a:moveTo>
                    <a:pt x="0" y="0"/>
                  </a:moveTo>
                  <a:lnTo>
                    <a:pt x="0" y="346"/>
                  </a:lnTo>
                  <a:lnTo>
                    <a:pt x="253" y="346"/>
                  </a:lnTo>
                  <a:lnTo>
                    <a:pt x="253" y="248"/>
                  </a:lnTo>
                  <a:cubicBezTo>
                    <a:pt x="253" y="114"/>
                    <a:pt x="140" y="0"/>
                    <a:pt x="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4"/>
            <p:cNvSpPr/>
            <p:nvPr/>
          </p:nvSpPr>
          <p:spPr>
            <a:xfrm>
              <a:off x="2262651" y="1937415"/>
              <a:ext cx="10110" cy="23955"/>
            </a:xfrm>
            <a:custGeom>
              <a:avLst/>
              <a:gdLst/>
              <a:ahLst/>
              <a:cxnLst/>
              <a:rect l="l" t="t" r="r" b="b"/>
              <a:pathLst>
                <a:path w="249" h="590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589"/>
                  </a:lnTo>
                  <a:lnTo>
                    <a:pt x="248" y="589"/>
                  </a:lnTo>
                  <a:lnTo>
                    <a:pt x="248" y="243"/>
                  </a:lnTo>
                  <a:cubicBezTo>
                    <a:pt x="248" y="112"/>
                    <a:pt x="140" y="1"/>
                    <a:pt x="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4"/>
            <p:cNvSpPr/>
            <p:nvPr/>
          </p:nvSpPr>
          <p:spPr>
            <a:xfrm>
              <a:off x="2255952" y="1930513"/>
              <a:ext cx="10313" cy="14089"/>
            </a:xfrm>
            <a:custGeom>
              <a:avLst/>
              <a:gdLst/>
              <a:ahLst/>
              <a:cxnLst/>
              <a:rect l="l" t="t" r="r" b="b"/>
              <a:pathLst>
                <a:path w="254" h="347" extrusionOk="0">
                  <a:moveTo>
                    <a:pt x="0" y="0"/>
                  </a:moveTo>
                  <a:lnTo>
                    <a:pt x="0" y="346"/>
                  </a:lnTo>
                  <a:lnTo>
                    <a:pt x="253" y="346"/>
                  </a:lnTo>
                  <a:lnTo>
                    <a:pt x="253" y="248"/>
                  </a:lnTo>
                  <a:cubicBezTo>
                    <a:pt x="253" y="114"/>
                    <a:pt x="140" y="0"/>
                    <a:pt x="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4"/>
            <p:cNvSpPr/>
            <p:nvPr/>
          </p:nvSpPr>
          <p:spPr>
            <a:xfrm>
              <a:off x="2325341" y="1937415"/>
              <a:ext cx="10110" cy="23955"/>
            </a:xfrm>
            <a:custGeom>
              <a:avLst/>
              <a:gdLst/>
              <a:ahLst/>
              <a:cxnLst/>
              <a:rect l="l" t="t" r="r" b="b"/>
              <a:pathLst>
                <a:path w="249" h="590" extrusionOk="0">
                  <a:moveTo>
                    <a:pt x="239" y="1"/>
                  </a:moveTo>
                  <a:cubicBezTo>
                    <a:pt x="104" y="1"/>
                    <a:pt x="0" y="112"/>
                    <a:pt x="0" y="243"/>
                  </a:cubicBezTo>
                  <a:lnTo>
                    <a:pt x="0" y="589"/>
                  </a:lnTo>
                  <a:lnTo>
                    <a:pt x="248" y="589"/>
                  </a:lnTo>
                  <a:lnTo>
                    <a:pt x="248" y="1"/>
                  </a:lnTo>
                  <a:cubicBezTo>
                    <a:pt x="245" y="1"/>
                    <a:pt x="242" y="1"/>
                    <a:pt x="23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4"/>
            <p:cNvSpPr/>
            <p:nvPr/>
          </p:nvSpPr>
          <p:spPr>
            <a:xfrm>
              <a:off x="2331838" y="1930513"/>
              <a:ext cx="10313" cy="14089"/>
            </a:xfrm>
            <a:custGeom>
              <a:avLst/>
              <a:gdLst/>
              <a:ahLst/>
              <a:cxnLst/>
              <a:rect l="l" t="t" r="r" b="b"/>
              <a:pathLst>
                <a:path w="254" h="347" extrusionOk="0">
                  <a:moveTo>
                    <a:pt x="248" y="0"/>
                  </a:moveTo>
                  <a:cubicBezTo>
                    <a:pt x="114" y="0"/>
                    <a:pt x="0" y="114"/>
                    <a:pt x="0" y="248"/>
                  </a:cubicBezTo>
                  <a:lnTo>
                    <a:pt x="0" y="346"/>
                  </a:lnTo>
                  <a:lnTo>
                    <a:pt x="253" y="346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4"/>
            <p:cNvSpPr/>
            <p:nvPr/>
          </p:nvSpPr>
          <p:spPr>
            <a:xfrm>
              <a:off x="2334355" y="1937415"/>
              <a:ext cx="10110" cy="23955"/>
            </a:xfrm>
            <a:custGeom>
              <a:avLst/>
              <a:gdLst/>
              <a:ahLst/>
              <a:cxnLst/>
              <a:rect l="l" t="t" r="r" b="b"/>
              <a:pathLst>
                <a:path w="249" h="590" extrusionOk="0">
                  <a:moveTo>
                    <a:pt x="239" y="1"/>
                  </a:moveTo>
                  <a:cubicBezTo>
                    <a:pt x="109" y="1"/>
                    <a:pt x="0" y="112"/>
                    <a:pt x="0" y="243"/>
                  </a:cubicBezTo>
                  <a:lnTo>
                    <a:pt x="0" y="589"/>
                  </a:lnTo>
                  <a:lnTo>
                    <a:pt x="248" y="589"/>
                  </a:lnTo>
                  <a:lnTo>
                    <a:pt x="248" y="1"/>
                  </a:lnTo>
                  <a:cubicBezTo>
                    <a:pt x="245" y="1"/>
                    <a:pt x="242" y="1"/>
                    <a:pt x="23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4"/>
            <p:cNvSpPr/>
            <p:nvPr/>
          </p:nvSpPr>
          <p:spPr>
            <a:xfrm>
              <a:off x="2341055" y="1930513"/>
              <a:ext cx="10110" cy="14089"/>
            </a:xfrm>
            <a:custGeom>
              <a:avLst/>
              <a:gdLst/>
              <a:ahLst/>
              <a:cxnLst/>
              <a:rect l="l" t="t" r="r" b="b"/>
              <a:pathLst>
                <a:path w="249" h="347" extrusionOk="0">
                  <a:moveTo>
                    <a:pt x="243" y="0"/>
                  </a:moveTo>
                  <a:cubicBezTo>
                    <a:pt x="109" y="0"/>
                    <a:pt x="1" y="114"/>
                    <a:pt x="1" y="248"/>
                  </a:cubicBezTo>
                  <a:lnTo>
                    <a:pt x="1" y="346"/>
                  </a:lnTo>
                  <a:lnTo>
                    <a:pt x="248" y="346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54"/>
            <p:cNvSpPr/>
            <p:nvPr/>
          </p:nvSpPr>
          <p:spPr>
            <a:xfrm>
              <a:off x="2080874" y="2024223"/>
              <a:ext cx="445369" cy="25417"/>
            </a:xfrm>
            <a:custGeom>
              <a:avLst/>
              <a:gdLst/>
              <a:ahLst/>
              <a:cxnLst/>
              <a:rect l="l" t="t" r="r" b="b"/>
              <a:pathLst>
                <a:path w="10969" h="626" extrusionOk="0">
                  <a:moveTo>
                    <a:pt x="0" y="1"/>
                  </a:moveTo>
                  <a:lnTo>
                    <a:pt x="0" y="625"/>
                  </a:lnTo>
                  <a:lnTo>
                    <a:pt x="10968" y="625"/>
                  </a:lnTo>
                  <a:lnTo>
                    <a:pt x="1096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54"/>
            <p:cNvSpPr/>
            <p:nvPr/>
          </p:nvSpPr>
          <p:spPr>
            <a:xfrm>
              <a:off x="2080874" y="2058208"/>
              <a:ext cx="445369" cy="25620"/>
            </a:xfrm>
            <a:custGeom>
              <a:avLst/>
              <a:gdLst/>
              <a:ahLst/>
              <a:cxnLst/>
              <a:rect l="l" t="t" r="r" b="b"/>
              <a:pathLst>
                <a:path w="10969" h="631" extrusionOk="0">
                  <a:moveTo>
                    <a:pt x="0" y="0"/>
                  </a:moveTo>
                  <a:lnTo>
                    <a:pt x="0" y="630"/>
                  </a:lnTo>
                  <a:lnTo>
                    <a:pt x="10968" y="630"/>
                  </a:lnTo>
                  <a:lnTo>
                    <a:pt x="1096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4"/>
            <p:cNvSpPr/>
            <p:nvPr/>
          </p:nvSpPr>
          <p:spPr>
            <a:xfrm>
              <a:off x="2088832" y="1962183"/>
              <a:ext cx="429412" cy="56640"/>
            </a:xfrm>
            <a:custGeom>
              <a:avLst/>
              <a:gdLst/>
              <a:ahLst/>
              <a:cxnLst/>
              <a:rect l="l" t="t" r="r" b="b"/>
              <a:pathLst>
                <a:path w="10576" h="1395" extrusionOk="0">
                  <a:moveTo>
                    <a:pt x="1" y="0"/>
                  </a:moveTo>
                  <a:lnTo>
                    <a:pt x="1" y="1394"/>
                  </a:lnTo>
                  <a:lnTo>
                    <a:pt x="10576" y="1394"/>
                  </a:lnTo>
                  <a:lnTo>
                    <a:pt x="105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4"/>
            <p:cNvSpPr/>
            <p:nvPr/>
          </p:nvSpPr>
          <p:spPr>
            <a:xfrm>
              <a:off x="2075636" y="2013545"/>
              <a:ext cx="455844" cy="10922"/>
            </a:xfrm>
            <a:custGeom>
              <a:avLst/>
              <a:gdLst/>
              <a:ahLst/>
              <a:cxnLst/>
              <a:rect l="l" t="t" r="r" b="b"/>
              <a:pathLst>
                <a:path w="11227" h="269" extrusionOk="0">
                  <a:moveTo>
                    <a:pt x="0" y="0"/>
                  </a:moveTo>
                  <a:lnTo>
                    <a:pt x="124" y="269"/>
                  </a:lnTo>
                  <a:lnTo>
                    <a:pt x="11102" y="269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4"/>
            <p:cNvSpPr/>
            <p:nvPr/>
          </p:nvSpPr>
          <p:spPr>
            <a:xfrm>
              <a:off x="2076042" y="2023817"/>
              <a:ext cx="454992" cy="2761"/>
            </a:xfrm>
            <a:custGeom>
              <a:avLst/>
              <a:gdLst/>
              <a:ahLst/>
              <a:cxnLst/>
              <a:rect l="l" t="t" r="r" b="b"/>
              <a:pathLst>
                <a:path w="11206" h="68" extrusionOk="0">
                  <a:moveTo>
                    <a:pt x="1" y="0"/>
                  </a:moveTo>
                  <a:cubicBezTo>
                    <a:pt x="6" y="21"/>
                    <a:pt x="11" y="47"/>
                    <a:pt x="21" y="67"/>
                  </a:cubicBezTo>
                  <a:lnTo>
                    <a:pt x="11206" y="67"/>
                  </a:lnTo>
                  <a:lnTo>
                    <a:pt x="1120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4"/>
            <p:cNvSpPr/>
            <p:nvPr/>
          </p:nvSpPr>
          <p:spPr>
            <a:xfrm>
              <a:off x="2083594" y="1959016"/>
              <a:ext cx="439928" cy="9054"/>
            </a:xfrm>
            <a:custGeom>
              <a:avLst/>
              <a:gdLst/>
              <a:ahLst/>
              <a:cxnLst/>
              <a:rect l="l" t="t" r="r" b="b"/>
              <a:pathLst>
                <a:path w="10835" h="223" extrusionOk="0">
                  <a:moveTo>
                    <a:pt x="1" y="1"/>
                  </a:moveTo>
                  <a:lnTo>
                    <a:pt x="119" y="223"/>
                  </a:lnTo>
                  <a:lnTo>
                    <a:pt x="10715" y="223"/>
                  </a:lnTo>
                  <a:lnTo>
                    <a:pt x="1083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4"/>
            <p:cNvSpPr/>
            <p:nvPr/>
          </p:nvSpPr>
          <p:spPr>
            <a:xfrm>
              <a:off x="2084000" y="1967421"/>
              <a:ext cx="439075" cy="2558"/>
            </a:xfrm>
            <a:custGeom>
              <a:avLst/>
              <a:gdLst/>
              <a:ahLst/>
              <a:cxnLst/>
              <a:rect l="l" t="t" r="r" b="b"/>
              <a:pathLst>
                <a:path w="10814" h="63" extrusionOk="0">
                  <a:moveTo>
                    <a:pt x="1" y="0"/>
                  </a:moveTo>
                  <a:cubicBezTo>
                    <a:pt x="6" y="21"/>
                    <a:pt x="11" y="42"/>
                    <a:pt x="21" y="62"/>
                  </a:cubicBezTo>
                  <a:lnTo>
                    <a:pt x="10814" y="62"/>
                  </a:lnTo>
                  <a:lnTo>
                    <a:pt x="1081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4"/>
            <p:cNvSpPr/>
            <p:nvPr/>
          </p:nvSpPr>
          <p:spPr>
            <a:xfrm>
              <a:off x="2135606" y="1974526"/>
              <a:ext cx="174063" cy="48479"/>
            </a:xfrm>
            <a:custGeom>
              <a:avLst/>
              <a:gdLst/>
              <a:ahLst/>
              <a:cxnLst/>
              <a:rect l="l" t="t" r="r" b="b"/>
              <a:pathLst>
                <a:path w="4287" h="1194" extrusionOk="0">
                  <a:moveTo>
                    <a:pt x="2" y="1193"/>
                  </a:moveTo>
                  <a:lnTo>
                    <a:pt x="2" y="1193"/>
                  </a:lnTo>
                  <a:cubicBezTo>
                    <a:pt x="1" y="1193"/>
                    <a:pt x="0" y="1193"/>
                    <a:pt x="0" y="1194"/>
                  </a:cubicBezTo>
                  <a:lnTo>
                    <a:pt x="2" y="1193"/>
                  </a:lnTo>
                  <a:close/>
                  <a:moveTo>
                    <a:pt x="4286" y="1"/>
                  </a:moveTo>
                  <a:lnTo>
                    <a:pt x="2" y="1193"/>
                  </a:lnTo>
                  <a:lnTo>
                    <a:pt x="2" y="1193"/>
                  </a:lnTo>
                  <a:cubicBezTo>
                    <a:pt x="37" y="1188"/>
                    <a:pt x="501" y="1187"/>
                    <a:pt x="1111" y="1187"/>
                  </a:cubicBezTo>
                  <a:cubicBezTo>
                    <a:pt x="2381" y="1187"/>
                    <a:pt x="4286" y="1194"/>
                    <a:pt x="4286" y="1194"/>
                  </a:cubicBezTo>
                  <a:lnTo>
                    <a:pt x="42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4"/>
            <p:cNvSpPr/>
            <p:nvPr/>
          </p:nvSpPr>
          <p:spPr>
            <a:xfrm>
              <a:off x="2227002" y="1967827"/>
              <a:ext cx="152868" cy="30858"/>
            </a:xfrm>
            <a:custGeom>
              <a:avLst/>
              <a:gdLst/>
              <a:ahLst/>
              <a:cxnLst/>
              <a:rect l="l" t="t" r="r" b="b"/>
              <a:pathLst>
                <a:path w="3765" h="760" extrusionOk="0">
                  <a:moveTo>
                    <a:pt x="1" y="1"/>
                  </a:moveTo>
                  <a:lnTo>
                    <a:pt x="1" y="760"/>
                  </a:lnTo>
                  <a:lnTo>
                    <a:pt x="3765" y="760"/>
                  </a:lnTo>
                  <a:lnTo>
                    <a:pt x="376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4"/>
            <p:cNvSpPr/>
            <p:nvPr/>
          </p:nvSpPr>
          <p:spPr>
            <a:xfrm>
              <a:off x="2227002" y="1953372"/>
              <a:ext cx="152868" cy="17621"/>
            </a:xfrm>
            <a:custGeom>
              <a:avLst/>
              <a:gdLst/>
              <a:ahLst/>
              <a:cxnLst/>
              <a:rect l="l" t="t" r="r" b="b"/>
              <a:pathLst>
                <a:path w="3765" h="434" extrusionOk="0">
                  <a:moveTo>
                    <a:pt x="1" y="0"/>
                  </a:moveTo>
                  <a:lnTo>
                    <a:pt x="1" y="434"/>
                  </a:lnTo>
                  <a:lnTo>
                    <a:pt x="3765" y="434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4"/>
            <p:cNvSpPr/>
            <p:nvPr/>
          </p:nvSpPr>
          <p:spPr>
            <a:xfrm>
              <a:off x="2080874" y="2038678"/>
              <a:ext cx="445369" cy="34228"/>
            </a:xfrm>
            <a:custGeom>
              <a:avLst/>
              <a:gdLst/>
              <a:ahLst/>
              <a:cxnLst/>
              <a:rect l="l" t="t" r="r" b="b"/>
              <a:pathLst>
                <a:path w="10969" h="843" extrusionOk="0">
                  <a:moveTo>
                    <a:pt x="0" y="1"/>
                  </a:moveTo>
                  <a:lnTo>
                    <a:pt x="0" y="843"/>
                  </a:lnTo>
                  <a:lnTo>
                    <a:pt x="10968" y="843"/>
                  </a:lnTo>
                  <a:lnTo>
                    <a:pt x="109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4"/>
            <p:cNvSpPr/>
            <p:nvPr/>
          </p:nvSpPr>
          <p:spPr>
            <a:xfrm>
              <a:off x="2090091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4"/>
            <p:cNvSpPr/>
            <p:nvPr/>
          </p:nvSpPr>
          <p:spPr>
            <a:xfrm>
              <a:off x="2102271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4"/>
            <p:cNvSpPr/>
            <p:nvPr/>
          </p:nvSpPr>
          <p:spPr>
            <a:xfrm>
              <a:off x="2114411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4"/>
            <p:cNvSpPr/>
            <p:nvPr/>
          </p:nvSpPr>
          <p:spPr>
            <a:xfrm>
              <a:off x="2126592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4"/>
            <p:cNvSpPr/>
            <p:nvPr/>
          </p:nvSpPr>
          <p:spPr>
            <a:xfrm>
              <a:off x="2138529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4"/>
            <p:cNvSpPr/>
            <p:nvPr/>
          </p:nvSpPr>
          <p:spPr>
            <a:xfrm>
              <a:off x="2150670" y="2042657"/>
              <a:ext cx="3005" cy="24362"/>
            </a:xfrm>
            <a:custGeom>
              <a:avLst/>
              <a:gdLst/>
              <a:ahLst/>
              <a:cxnLst/>
              <a:rect l="l" t="t" r="r" b="b"/>
              <a:pathLst>
                <a:path w="74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4"/>
            <p:cNvSpPr/>
            <p:nvPr/>
          </p:nvSpPr>
          <p:spPr>
            <a:xfrm>
              <a:off x="2162850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4"/>
            <p:cNvSpPr/>
            <p:nvPr/>
          </p:nvSpPr>
          <p:spPr>
            <a:xfrm>
              <a:off x="2174990" y="2042657"/>
              <a:ext cx="2802" cy="24362"/>
            </a:xfrm>
            <a:custGeom>
              <a:avLst/>
              <a:gdLst/>
              <a:ahLst/>
              <a:cxnLst/>
              <a:rect l="l" t="t" r="r" b="b"/>
              <a:pathLst>
                <a:path w="69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4"/>
            <p:cNvSpPr/>
            <p:nvPr/>
          </p:nvSpPr>
          <p:spPr>
            <a:xfrm>
              <a:off x="2186968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4"/>
            <p:cNvSpPr/>
            <p:nvPr/>
          </p:nvSpPr>
          <p:spPr>
            <a:xfrm>
              <a:off x="2199108" y="2042657"/>
              <a:ext cx="3005" cy="24362"/>
            </a:xfrm>
            <a:custGeom>
              <a:avLst/>
              <a:gdLst/>
              <a:ahLst/>
              <a:cxnLst/>
              <a:rect l="l" t="t" r="r" b="b"/>
              <a:pathLst>
                <a:path w="74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4"/>
            <p:cNvSpPr/>
            <p:nvPr/>
          </p:nvSpPr>
          <p:spPr>
            <a:xfrm>
              <a:off x="2211289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4"/>
            <p:cNvSpPr/>
            <p:nvPr/>
          </p:nvSpPr>
          <p:spPr>
            <a:xfrm>
              <a:off x="2223429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4"/>
            <p:cNvSpPr/>
            <p:nvPr/>
          </p:nvSpPr>
          <p:spPr>
            <a:xfrm>
              <a:off x="2235610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4"/>
            <p:cNvSpPr/>
            <p:nvPr/>
          </p:nvSpPr>
          <p:spPr>
            <a:xfrm>
              <a:off x="2247547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4"/>
            <p:cNvSpPr/>
            <p:nvPr/>
          </p:nvSpPr>
          <p:spPr>
            <a:xfrm>
              <a:off x="2259728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4"/>
            <p:cNvSpPr/>
            <p:nvPr/>
          </p:nvSpPr>
          <p:spPr>
            <a:xfrm>
              <a:off x="2271868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4"/>
            <p:cNvSpPr/>
            <p:nvPr/>
          </p:nvSpPr>
          <p:spPr>
            <a:xfrm>
              <a:off x="2284049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4"/>
            <p:cNvSpPr/>
            <p:nvPr/>
          </p:nvSpPr>
          <p:spPr>
            <a:xfrm>
              <a:off x="2296189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4"/>
            <p:cNvSpPr/>
            <p:nvPr/>
          </p:nvSpPr>
          <p:spPr>
            <a:xfrm>
              <a:off x="2308126" y="2042657"/>
              <a:ext cx="3005" cy="24362"/>
            </a:xfrm>
            <a:custGeom>
              <a:avLst/>
              <a:gdLst/>
              <a:ahLst/>
              <a:cxnLst/>
              <a:rect l="l" t="t" r="r" b="b"/>
              <a:pathLst>
                <a:path w="74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4"/>
            <p:cNvSpPr/>
            <p:nvPr/>
          </p:nvSpPr>
          <p:spPr>
            <a:xfrm>
              <a:off x="2320307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4"/>
            <p:cNvSpPr/>
            <p:nvPr/>
          </p:nvSpPr>
          <p:spPr>
            <a:xfrm>
              <a:off x="2332447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4"/>
            <p:cNvSpPr/>
            <p:nvPr/>
          </p:nvSpPr>
          <p:spPr>
            <a:xfrm>
              <a:off x="2344425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4"/>
            <p:cNvSpPr/>
            <p:nvPr/>
          </p:nvSpPr>
          <p:spPr>
            <a:xfrm>
              <a:off x="2356565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4"/>
            <p:cNvSpPr/>
            <p:nvPr/>
          </p:nvSpPr>
          <p:spPr>
            <a:xfrm>
              <a:off x="2368746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4"/>
            <p:cNvSpPr/>
            <p:nvPr/>
          </p:nvSpPr>
          <p:spPr>
            <a:xfrm>
              <a:off x="2380886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4"/>
            <p:cNvSpPr/>
            <p:nvPr/>
          </p:nvSpPr>
          <p:spPr>
            <a:xfrm>
              <a:off x="2393066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4"/>
            <p:cNvSpPr/>
            <p:nvPr/>
          </p:nvSpPr>
          <p:spPr>
            <a:xfrm>
              <a:off x="2405004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4"/>
            <p:cNvSpPr/>
            <p:nvPr/>
          </p:nvSpPr>
          <p:spPr>
            <a:xfrm>
              <a:off x="2417184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4"/>
            <p:cNvSpPr/>
            <p:nvPr/>
          </p:nvSpPr>
          <p:spPr>
            <a:xfrm>
              <a:off x="2429324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4"/>
            <p:cNvSpPr/>
            <p:nvPr/>
          </p:nvSpPr>
          <p:spPr>
            <a:xfrm>
              <a:off x="2441505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4"/>
            <p:cNvSpPr/>
            <p:nvPr/>
          </p:nvSpPr>
          <p:spPr>
            <a:xfrm>
              <a:off x="2453442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4"/>
            <p:cNvSpPr/>
            <p:nvPr/>
          </p:nvSpPr>
          <p:spPr>
            <a:xfrm>
              <a:off x="2465583" y="2042657"/>
              <a:ext cx="3005" cy="24362"/>
            </a:xfrm>
            <a:custGeom>
              <a:avLst/>
              <a:gdLst/>
              <a:ahLst/>
              <a:cxnLst/>
              <a:rect l="l" t="t" r="r" b="b"/>
              <a:pathLst>
                <a:path w="74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4"/>
            <p:cNvSpPr/>
            <p:nvPr/>
          </p:nvSpPr>
          <p:spPr>
            <a:xfrm>
              <a:off x="2477763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4"/>
            <p:cNvSpPr/>
            <p:nvPr/>
          </p:nvSpPr>
          <p:spPr>
            <a:xfrm>
              <a:off x="2489903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4"/>
            <p:cNvSpPr/>
            <p:nvPr/>
          </p:nvSpPr>
          <p:spPr>
            <a:xfrm>
              <a:off x="2501881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54"/>
            <p:cNvSpPr/>
            <p:nvPr/>
          </p:nvSpPr>
          <p:spPr>
            <a:xfrm>
              <a:off x="2514021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54"/>
            <p:cNvSpPr/>
            <p:nvPr/>
          </p:nvSpPr>
          <p:spPr>
            <a:xfrm>
              <a:off x="2293265" y="1923164"/>
              <a:ext cx="20585" cy="30249"/>
            </a:xfrm>
            <a:custGeom>
              <a:avLst/>
              <a:gdLst/>
              <a:ahLst/>
              <a:cxnLst/>
              <a:rect l="l" t="t" r="r" b="b"/>
              <a:pathLst>
                <a:path w="507" h="745" extrusionOk="0">
                  <a:moveTo>
                    <a:pt x="0" y="1"/>
                  </a:moveTo>
                  <a:lnTo>
                    <a:pt x="0" y="744"/>
                  </a:lnTo>
                  <a:lnTo>
                    <a:pt x="506" y="74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54"/>
            <p:cNvSpPr/>
            <p:nvPr/>
          </p:nvSpPr>
          <p:spPr>
            <a:xfrm>
              <a:off x="2303538" y="1915206"/>
              <a:ext cx="2111" cy="36299"/>
            </a:xfrm>
            <a:custGeom>
              <a:avLst/>
              <a:gdLst/>
              <a:ahLst/>
              <a:cxnLst/>
              <a:rect l="l" t="t" r="r" b="b"/>
              <a:pathLst>
                <a:path w="52" h="894" extrusionOk="0">
                  <a:moveTo>
                    <a:pt x="52" y="0"/>
                  </a:moveTo>
                  <a:lnTo>
                    <a:pt x="0" y="6"/>
                  </a:lnTo>
                  <a:lnTo>
                    <a:pt x="0" y="894"/>
                  </a:lnTo>
                  <a:lnTo>
                    <a:pt x="52" y="89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54"/>
            <p:cNvSpPr/>
            <p:nvPr/>
          </p:nvSpPr>
          <p:spPr>
            <a:xfrm>
              <a:off x="2080874" y="2035145"/>
              <a:ext cx="445369" cy="18880"/>
            </a:xfrm>
            <a:custGeom>
              <a:avLst/>
              <a:gdLst/>
              <a:ahLst/>
              <a:cxnLst/>
              <a:rect l="l" t="t" r="r" b="b"/>
              <a:pathLst>
                <a:path w="10969" h="465" extrusionOk="0">
                  <a:moveTo>
                    <a:pt x="0" y="0"/>
                  </a:moveTo>
                  <a:lnTo>
                    <a:pt x="0" y="465"/>
                  </a:lnTo>
                  <a:lnTo>
                    <a:pt x="10968" y="465"/>
                  </a:lnTo>
                  <a:lnTo>
                    <a:pt x="1096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54"/>
            <p:cNvSpPr/>
            <p:nvPr/>
          </p:nvSpPr>
          <p:spPr>
            <a:xfrm>
              <a:off x="1994715" y="1461067"/>
              <a:ext cx="14698" cy="44297"/>
            </a:xfrm>
            <a:custGeom>
              <a:avLst/>
              <a:gdLst/>
              <a:ahLst/>
              <a:cxnLst/>
              <a:rect l="l" t="t" r="r" b="b"/>
              <a:pathLst>
                <a:path w="362" h="1091" extrusionOk="0">
                  <a:moveTo>
                    <a:pt x="16" y="1"/>
                  </a:moveTo>
                  <a:lnTo>
                    <a:pt x="0" y="1090"/>
                  </a:lnTo>
                  <a:lnTo>
                    <a:pt x="362" y="1090"/>
                  </a:lnTo>
                  <a:lnTo>
                    <a:pt x="34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54"/>
            <p:cNvSpPr/>
            <p:nvPr/>
          </p:nvSpPr>
          <p:spPr>
            <a:xfrm>
              <a:off x="1995974" y="1373000"/>
              <a:ext cx="11978" cy="44094"/>
            </a:xfrm>
            <a:custGeom>
              <a:avLst/>
              <a:gdLst/>
              <a:ahLst/>
              <a:cxnLst/>
              <a:rect l="l" t="t" r="r" b="b"/>
              <a:pathLst>
                <a:path w="295" h="1086" extrusionOk="0">
                  <a:moveTo>
                    <a:pt x="21" y="1"/>
                  </a:moveTo>
                  <a:lnTo>
                    <a:pt x="0" y="1085"/>
                  </a:lnTo>
                  <a:lnTo>
                    <a:pt x="294" y="108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54"/>
            <p:cNvSpPr/>
            <p:nvPr/>
          </p:nvSpPr>
          <p:spPr>
            <a:xfrm>
              <a:off x="1995324" y="1417054"/>
              <a:ext cx="13236" cy="44054"/>
            </a:xfrm>
            <a:custGeom>
              <a:avLst/>
              <a:gdLst/>
              <a:ahLst/>
              <a:cxnLst/>
              <a:rect l="l" t="t" r="r" b="b"/>
              <a:pathLst>
                <a:path w="326" h="1085" extrusionOk="0">
                  <a:moveTo>
                    <a:pt x="16" y="0"/>
                  </a:moveTo>
                  <a:lnTo>
                    <a:pt x="1" y="1085"/>
                  </a:lnTo>
                  <a:lnTo>
                    <a:pt x="326" y="1085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54"/>
            <p:cNvSpPr/>
            <p:nvPr/>
          </p:nvSpPr>
          <p:spPr>
            <a:xfrm>
              <a:off x="1994269" y="1505323"/>
              <a:ext cx="15551" cy="24768"/>
            </a:xfrm>
            <a:custGeom>
              <a:avLst/>
              <a:gdLst/>
              <a:ahLst/>
              <a:cxnLst/>
              <a:rect l="l" t="t" r="r" b="b"/>
              <a:pathLst>
                <a:path w="383" h="610" extrusionOk="0">
                  <a:moveTo>
                    <a:pt x="11" y="0"/>
                  </a:moveTo>
                  <a:lnTo>
                    <a:pt x="1" y="610"/>
                  </a:lnTo>
                  <a:lnTo>
                    <a:pt x="383" y="61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54"/>
            <p:cNvSpPr/>
            <p:nvPr/>
          </p:nvSpPr>
          <p:spPr>
            <a:xfrm>
              <a:off x="1996786" y="1328784"/>
              <a:ext cx="10516" cy="44257"/>
            </a:xfrm>
            <a:custGeom>
              <a:avLst/>
              <a:gdLst/>
              <a:ahLst/>
              <a:cxnLst/>
              <a:rect l="l" t="t" r="r" b="b"/>
              <a:pathLst>
                <a:path w="259" h="1090" extrusionOk="0">
                  <a:moveTo>
                    <a:pt x="16" y="0"/>
                  </a:moveTo>
                  <a:lnTo>
                    <a:pt x="1" y="1090"/>
                  </a:lnTo>
                  <a:lnTo>
                    <a:pt x="259" y="109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54"/>
            <p:cNvSpPr/>
            <p:nvPr/>
          </p:nvSpPr>
          <p:spPr>
            <a:xfrm>
              <a:off x="1997436" y="1296058"/>
              <a:ext cx="9054" cy="32766"/>
            </a:xfrm>
            <a:custGeom>
              <a:avLst/>
              <a:gdLst/>
              <a:ahLst/>
              <a:cxnLst/>
              <a:rect l="l" t="t" r="r" b="b"/>
              <a:pathLst>
                <a:path w="223" h="807" extrusionOk="0">
                  <a:moveTo>
                    <a:pt x="11" y="1"/>
                  </a:moveTo>
                  <a:lnTo>
                    <a:pt x="0" y="806"/>
                  </a:lnTo>
                  <a:lnTo>
                    <a:pt x="222" y="80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54"/>
            <p:cNvSpPr/>
            <p:nvPr/>
          </p:nvSpPr>
          <p:spPr>
            <a:xfrm>
              <a:off x="1979611" y="1579748"/>
              <a:ext cx="44906" cy="48682"/>
            </a:xfrm>
            <a:custGeom>
              <a:avLst/>
              <a:gdLst/>
              <a:ahLst/>
              <a:cxnLst/>
              <a:rect l="l" t="t" r="r" b="b"/>
              <a:pathLst>
                <a:path w="1106" h="1199" extrusionOk="0">
                  <a:moveTo>
                    <a:pt x="0" y="0"/>
                  </a:moveTo>
                  <a:lnTo>
                    <a:pt x="0" y="1198"/>
                  </a:lnTo>
                  <a:lnTo>
                    <a:pt x="1105" y="1198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54"/>
            <p:cNvSpPr/>
            <p:nvPr/>
          </p:nvSpPr>
          <p:spPr>
            <a:xfrm>
              <a:off x="1988422" y="1428991"/>
              <a:ext cx="27082" cy="5725"/>
            </a:xfrm>
            <a:custGeom>
              <a:avLst/>
              <a:gdLst/>
              <a:ahLst/>
              <a:cxnLst/>
              <a:rect l="l" t="t" r="r" b="b"/>
              <a:pathLst>
                <a:path w="667" h="141" extrusionOk="0">
                  <a:moveTo>
                    <a:pt x="0" y="1"/>
                  </a:moveTo>
                  <a:lnTo>
                    <a:pt x="0" y="94"/>
                  </a:lnTo>
                  <a:cubicBezTo>
                    <a:pt x="0" y="119"/>
                    <a:pt x="16" y="140"/>
                    <a:pt x="41" y="140"/>
                  </a:cubicBezTo>
                  <a:lnTo>
                    <a:pt x="625" y="140"/>
                  </a:lnTo>
                  <a:cubicBezTo>
                    <a:pt x="646" y="140"/>
                    <a:pt x="666" y="119"/>
                    <a:pt x="666" y="94"/>
                  </a:cubicBezTo>
                  <a:lnTo>
                    <a:pt x="66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54"/>
            <p:cNvSpPr/>
            <p:nvPr/>
          </p:nvSpPr>
          <p:spPr>
            <a:xfrm>
              <a:off x="1988422" y="1417460"/>
              <a:ext cx="27285" cy="5928"/>
            </a:xfrm>
            <a:custGeom>
              <a:avLst/>
              <a:gdLst/>
              <a:ahLst/>
              <a:cxnLst/>
              <a:rect l="l" t="t" r="r" b="b"/>
              <a:pathLst>
                <a:path w="672" h="146" extrusionOk="0">
                  <a:moveTo>
                    <a:pt x="47" y="1"/>
                  </a:moveTo>
                  <a:cubicBezTo>
                    <a:pt x="21" y="1"/>
                    <a:pt x="0" y="21"/>
                    <a:pt x="0" y="47"/>
                  </a:cubicBezTo>
                  <a:lnTo>
                    <a:pt x="0" y="145"/>
                  </a:lnTo>
                  <a:lnTo>
                    <a:pt x="671" y="145"/>
                  </a:lnTo>
                  <a:lnTo>
                    <a:pt x="671" y="47"/>
                  </a:lnTo>
                  <a:cubicBezTo>
                    <a:pt x="671" y="21"/>
                    <a:pt x="651" y="1"/>
                    <a:pt x="62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54"/>
            <p:cNvSpPr/>
            <p:nvPr/>
          </p:nvSpPr>
          <p:spPr>
            <a:xfrm>
              <a:off x="1988422" y="1423144"/>
              <a:ext cx="27082" cy="5887"/>
            </a:xfrm>
            <a:custGeom>
              <a:avLst/>
              <a:gdLst/>
              <a:ahLst/>
              <a:cxnLst/>
              <a:rect l="l" t="t" r="r" b="b"/>
              <a:pathLst>
                <a:path w="667" h="145" extrusionOk="0">
                  <a:moveTo>
                    <a:pt x="0" y="0"/>
                  </a:moveTo>
                  <a:lnTo>
                    <a:pt x="0" y="145"/>
                  </a:lnTo>
                  <a:lnTo>
                    <a:pt x="666" y="145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54"/>
            <p:cNvSpPr/>
            <p:nvPr/>
          </p:nvSpPr>
          <p:spPr>
            <a:xfrm>
              <a:off x="1991142" y="1322693"/>
              <a:ext cx="21641" cy="6740"/>
            </a:xfrm>
            <a:custGeom>
              <a:avLst/>
              <a:gdLst/>
              <a:ahLst/>
              <a:cxnLst/>
              <a:rect l="l" t="t" r="r" b="b"/>
              <a:pathLst>
                <a:path w="533" h="166" extrusionOk="0">
                  <a:moveTo>
                    <a:pt x="0" y="1"/>
                  </a:moveTo>
                  <a:lnTo>
                    <a:pt x="0" y="166"/>
                  </a:lnTo>
                  <a:lnTo>
                    <a:pt x="532" y="166"/>
                  </a:lnTo>
                  <a:lnTo>
                    <a:pt x="53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54"/>
            <p:cNvSpPr/>
            <p:nvPr/>
          </p:nvSpPr>
          <p:spPr>
            <a:xfrm>
              <a:off x="1972912" y="1525868"/>
              <a:ext cx="58305" cy="796540"/>
            </a:xfrm>
            <a:custGeom>
              <a:avLst/>
              <a:gdLst/>
              <a:ahLst/>
              <a:cxnLst/>
              <a:rect l="l" t="t" r="r" b="b"/>
              <a:pathLst>
                <a:path w="1436" h="19618" extrusionOk="0">
                  <a:moveTo>
                    <a:pt x="351" y="0"/>
                  </a:moveTo>
                  <a:lnTo>
                    <a:pt x="0" y="19617"/>
                  </a:lnTo>
                  <a:lnTo>
                    <a:pt x="1436" y="19617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54"/>
            <p:cNvSpPr/>
            <p:nvPr/>
          </p:nvSpPr>
          <p:spPr>
            <a:xfrm>
              <a:off x="1991345" y="1748086"/>
              <a:ext cx="3411" cy="575175"/>
            </a:xfrm>
            <a:custGeom>
              <a:avLst/>
              <a:gdLst/>
              <a:ahLst/>
              <a:cxnLst/>
              <a:rect l="l" t="t" r="r" b="b"/>
              <a:pathLst>
                <a:path w="84" h="14166" extrusionOk="0">
                  <a:moveTo>
                    <a:pt x="0" y="1"/>
                  </a:moveTo>
                  <a:lnTo>
                    <a:pt x="0" y="14165"/>
                  </a:lnTo>
                  <a:lnTo>
                    <a:pt x="83" y="14165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54"/>
            <p:cNvSpPr/>
            <p:nvPr/>
          </p:nvSpPr>
          <p:spPr>
            <a:xfrm>
              <a:off x="2000359" y="1748086"/>
              <a:ext cx="3411" cy="575175"/>
            </a:xfrm>
            <a:custGeom>
              <a:avLst/>
              <a:gdLst/>
              <a:ahLst/>
              <a:cxnLst/>
              <a:rect l="l" t="t" r="r" b="b"/>
              <a:pathLst>
                <a:path w="84" h="14166" extrusionOk="0">
                  <a:moveTo>
                    <a:pt x="0" y="1"/>
                  </a:moveTo>
                  <a:lnTo>
                    <a:pt x="0" y="14165"/>
                  </a:lnTo>
                  <a:lnTo>
                    <a:pt x="83" y="14165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54"/>
            <p:cNvSpPr/>
            <p:nvPr/>
          </p:nvSpPr>
          <p:spPr>
            <a:xfrm>
              <a:off x="2009170" y="1748086"/>
              <a:ext cx="3370" cy="575175"/>
            </a:xfrm>
            <a:custGeom>
              <a:avLst/>
              <a:gdLst/>
              <a:ahLst/>
              <a:cxnLst/>
              <a:rect l="l" t="t" r="r" b="b"/>
              <a:pathLst>
                <a:path w="83" h="14166" extrusionOk="0">
                  <a:moveTo>
                    <a:pt x="0" y="1"/>
                  </a:moveTo>
                  <a:lnTo>
                    <a:pt x="0" y="14165"/>
                  </a:lnTo>
                  <a:lnTo>
                    <a:pt x="83" y="14165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54"/>
            <p:cNvSpPr/>
            <p:nvPr/>
          </p:nvSpPr>
          <p:spPr>
            <a:xfrm>
              <a:off x="2000765" y="1264835"/>
              <a:ext cx="2355" cy="57899"/>
            </a:xfrm>
            <a:custGeom>
              <a:avLst/>
              <a:gdLst/>
              <a:ahLst/>
              <a:cxnLst/>
              <a:rect l="l" t="t" r="r" b="b"/>
              <a:pathLst>
                <a:path w="58" h="1426" extrusionOk="0">
                  <a:moveTo>
                    <a:pt x="1" y="0"/>
                  </a:moveTo>
                  <a:lnTo>
                    <a:pt x="1" y="1426"/>
                  </a:lnTo>
                  <a:lnTo>
                    <a:pt x="58" y="1426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54"/>
            <p:cNvSpPr/>
            <p:nvPr/>
          </p:nvSpPr>
          <p:spPr>
            <a:xfrm>
              <a:off x="1936004" y="1634886"/>
              <a:ext cx="115352" cy="98786"/>
            </a:xfrm>
            <a:custGeom>
              <a:avLst/>
              <a:gdLst/>
              <a:ahLst/>
              <a:cxnLst/>
              <a:rect l="l" t="t" r="r" b="b"/>
              <a:pathLst>
                <a:path w="2841" h="2433" extrusionOk="0">
                  <a:moveTo>
                    <a:pt x="1627" y="0"/>
                  </a:moveTo>
                  <a:cubicBezTo>
                    <a:pt x="542" y="0"/>
                    <a:pt x="0" y="1307"/>
                    <a:pt x="764" y="2071"/>
                  </a:cubicBezTo>
                  <a:cubicBezTo>
                    <a:pt x="1012" y="2321"/>
                    <a:pt x="1317" y="2432"/>
                    <a:pt x="1617" y="2432"/>
                  </a:cubicBezTo>
                  <a:cubicBezTo>
                    <a:pt x="2241" y="2432"/>
                    <a:pt x="2840" y="1947"/>
                    <a:pt x="2840" y="1214"/>
                  </a:cubicBezTo>
                  <a:cubicBezTo>
                    <a:pt x="2840" y="543"/>
                    <a:pt x="2298" y="0"/>
                    <a:pt x="162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54"/>
            <p:cNvSpPr/>
            <p:nvPr/>
          </p:nvSpPr>
          <p:spPr>
            <a:xfrm>
              <a:off x="1974982" y="1572602"/>
              <a:ext cx="53920" cy="5278"/>
            </a:xfrm>
            <a:custGeom>
              <a:avLst/>
              <a:gdLst/>
              <a:ahLst/>
              <a:cxnLst/>
              <a:rect l="l" t="t" r="r" b="b"/>
              <a:pathLst>
                <a:path w="1328" h="130" extrusionOk="0">
                  <a:moveTo>
                    <a:pt x="1" y="1"/>
                  </a:moveTo>
                  <a:lnTo>
                    <a:pt x="1" y="130"/>
                  </a:lnTo>
                  <a:lnTo>
                    <a:pt x="1328" y="130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54"/>
            <p:cNvSpPr/>
            <p:nvPr/>
          </p:nvSpPr>
          <p:spPr>
            <a:xfrm>
              <a:off x="1974982" y="1577840"/>
              <a:ext cx="53920" cy="5075"/>
            </a:xfrm>
            <a:custGeom>
              <a:avLst/>
              <a:gdLst/>
              <a:ahLst/>
              <a:cxnLst/>
              <a:rect l="l" t="t" r="r" b="b"/>
              <a:pathLst>
                <a:path w="1328" h="125" extrusionOk="0">
                  <a:moveTo>
                    <a:pt x="1" y="1"/>
                  </a:moveTo>
                  <a:lnTo>
                    <a:pt x="1" y="125"/>
                  </a:lnTo>
                  <a:lnTo>
                    <a:pt x="1328" y="125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54"/>
            <p:cNvSpPr/>
            <p:nvPr/>
          </p:nvSpPr>
          <p:spPr>
            <a:xfrm>
              <a:off x="1974982" y="1625872"/>
              <a:ext cx="53920" cy="5278"/>
            </a:xfrm>
            <a:custGeom>
              <a:avLst/>
              <a:gdLst/>
              <a:ahLst/>
              <a:cxnLst/>
              <a:rect l="l" t="t" r="r" b="b"/>
              <a:pathLst>
                <a:path w="1328" h="130" extrusionOk="0">
                  <a:moveTo>
                    <a:pt x="1" y="0"/>
                  </a:moveTo>
                  <a:lnTo>
                    <a:pt x="1" y="130"/>
                  </a:lnTo>
                  <a:lnTo>
                    <a:pt x="1328" y="130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54"/>
            <p:cNvSpPr/>
            <p:nvPr/>
          </p:nvSpPr>
          <p:spPr>
            <a:xfrm>
              <a:off x="1968486" y="1597369"/>
              <a:ext cx="66913" cy="6334"/>
            </a:xfrm>
            <a:custGeom>
              <a:avLst/>
              <a:gdLst/>
              <a:ahLst/>
              <a:cxnLst/>
              <a:rect l="l" t="t" r="r" b="b"/>
              <a:pathLst>
                <a:path w="1648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648" y="155"/>
                  </a:lnTo>
                  <a:lnTo>
                    <a:pt x="16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54"/>
            <p:cNvSpPr/>
            <p:nvPr/>
          </p:nvSpPr>
          <p:spPr>
            <a:xfrm>
              <a:off x="1967024" y="1603663"/>
              <a:ext cx="70080" cy="1705"/>
            </a:xfrm>
            <a:custGeom>
              <a:avLst/>
              <a:gdLst/>
              <a:ahLst/>
              <a:cxnLst/>
              <a:rect l="l" t="t" r="r" b="b"/>
              <a:pathLst>
                <a:path w="1726" h="42" extrusionOk="0">
                  <a:moveTo>
                    <a:pt x="0" y="0"/>
                  </a:moveTo>
                  <a:lnTo>
                    <a:pt x="0" y="41"/>
                  </a:lnTo>
                  <a:lnTo>
                    <a:pt x="1725" y="41"/>
                  </a:lnTo>
                  <a:lnTo>
                    <a:pt x="172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54"/>
            <p:cNvSpPr/>
            <p:nvPr/>
          </p:nvSpPr>
          <p:spPr>
            <a:xfrm>
              <a:off x="1968486" y="1605327"/>
              <a:ext cx="66913" cy="6131"/>
            </a:xfrm>
            <a:custGeom>
              <a:avLst/>
              <a:gdLst/>
              <a:ahLst/>
              <a:cxnLst/>
              <a:rect l="l" t="t" r="r" b="b"/>
              <a:pathLst>
                <a:path w="1648" h="151" extrusionOk="0">
                  <a:moveTo>
                    <a:pt x="1" y="0"/>
                  </a:moveTo>
                  <a:lnTo>
                    <a:pt x="1" y="150"/>
                  </a:lnTo>
                  <a:lnTo>
                    <a:pt x="1648" y="150"/>
                  </a:lnTo>
                  <a:lnTo>
                    <a:pt x="16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54"/>
            <p:cNvSpPr/>
            <p:nvPr/>
          </p:nvSpPr>
          <p:spPr>
            <a:xfrm>
              <a:off x="1970800" y="1630704"/>
              <a:ext cx="62528" cy="11572"/>
            </a:xfrm>
            <a:custGeom>
              <a:avLst/>
              <a:gdLst/>
              <a:ahLst/>
              <a:cxnLst/>
              <a:rect l="l" t="t" r="r" b="b"/>
              <a:pathLst>
                <a:path w="1540" h="285" extrusionOk="0">
                  <a:moveTo>
                    <a:pt x="42" y="0"/>
                  </a:moveTo>
                  <a:cubicBezTo>
                    <a:pt x="16" y="0"/>
                    <a:pt x="0" y="21"/>
                    <a:pt x="0" y="42"/>
                  </a:cubicBezTo>
                  <a:lnTo>
                    <a:pt x="0" y="238"/>
                  </a:lnTo>
                  <a:cubicBezTo>
                    <a:pt x="0" y="264"/>
                    <a:pt x="16" y="284"/>
                    <a:pt x="42" y="284"/>
                  </a:cubicBezTo>
                  <a:lnTo>
                    <a:pt x="1493" y="284"/>
                  </a:lnTo>
                  <a:cubicBezTo>
                    <a:pt x="1519" y="284"/>
                    <a:pt x="1534" y="264"/>
                    <a:pt x="1539" y="238"/>
                  </a:cubicBezTo>
                  <a:lnTo>
                    <a:pt x="1539" y="42"/>
                  </a:lnTo>
                  <a:cubicBezTo>
                    <a:pt x="1539" y="21"/>
                    <a:pt x="1519" y="0"/>
                    <a:pt x="149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54"/>
            <p:cNvSpPr/>
            <p:nvPr/>
          </p:nvSpPr>
          <p:spPr>
            <a:xfrm>
              <a:off x="1974982" y="1882277"/>
              <a:ext cx="53920" cy="5278"/>
            </a:xfrm>
            <a:custGeom>
              <a:avLst/>
              <a:gdLst/>
              <a:ahLst/>
              <a:cxnLst/>
              <a:rect l="l" t="t" r="r" b="b"/>
              <a:pathLst>
                <a:path w="1328" h="130" extrusionOk="0">
                  <a:moveTo>
                    <a:pt x="1" y="1"/>
                  </a:moveTo>
                  <a:lnTo>
                    <a:pt x="1" y="130"/>
                  </a:lnTo>
                  <a:lnTo>
                    <a:pt x="1328" y="130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54"/>
            <p:cNvSpPr/>
            <p:nvPr/>
          </p:nvSpPr>
          <p:spPr>
            <a:xfrm>
              <a:off x="1968486" y="1853774"/>
              <a:ext cx="66913" cy="6334"/>
            </a:xfrm>
            <a:custGeom>
              <a:avLst/>
              <a:gdLst/>
              <a:ahLst/>
              <a:cxnLst/>
              <a:rect l="l" t="t" r="r" b="b"/>
              <a:pathLst>
                <a:path w="1648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648" y="155"/>
                  </a:lnTo>
                  <a:lnTo>
                    <a:pt x="16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54"/>
            <p:cNvSpPr/>
            <p:nvPr/>
          </p:nvSpPr>
          <p:spPr>
            <a:xfrm>
              <a:off x="1967024" y="1860068"/>
              <a:ext cx="70080" cy="1705"/>
            </a:xfrm>
            <a:custGeom>
              <a:avLst/>
              <a:gdLst/>
              <a:ahLst/>
              <a:cxnLst/>
              <a:rect l="l" t="t" r="r" b="b"/>
              <a:pathLst>
                <a:path w="1726" h="42" extrusionOk="0">
                  <a:moveTo>
                    <a:pt x="0" y="0"/>
                  </a:moveTo>
                  <a:lnTo>
                    <a:pt x="0" y="42"/>
                  </a:lnTo>
                  <a:lnTo>
                    <a:pt x="1725" y="42"/>
                  </a:lnTo>
                  <a:lnTo>
                    <a:pt x="172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54"/>
            <p:cNvSpPr/>
            <p:nvPr/>
          </p:nvSpPr>
          <p:spPr>
            <a:xfrm>
              <a:off x="1968486" y="1861732"/>
              <a:ext cx="66913" cy="6334"/>
            </a:xfrm>
            <a:custGeom>
              <a:avLst/>
              <a:gdLst/>
              <a:ahLst/>
              <a:cxnLst/>
              <a:rect l="l" t="t" r="r" b="b"/>
              <a:pathLst>
                <a:path w="1648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648" y="156"/>
                  </a:lnTo>
                  <a:lnTo>
                    <a:pt x="16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54"/>
            <p:cNvSpPr/>
            <p:nvPr/>
          </p:nvSpPr>
          <p:spPr>
            <a:xfrm>
              <a:off x="1993010" y="1691689"/>
              <a:ext cx="17865" cy="15348"/>
            </a:xfrm>
            <a:custGeom>
              <a:avLst/>
              <a:gdLst/>
              <a:ahLst/>
              <a:cxnLst/>
              <a:rect l="l" t="t" r="r" b="b"/>
              <a:pathLst>
                <a:path w="440" h="378" extrusionOk="0">
                  <a:moveTo>
                    <a:pt x="1" y="1"/>
                  </a:moveTo>
                  <a:lnTo>
                    <a:pt x="1" y="378"/>
                  </a:lnTo>
                  <a:lnTo>
                    <a:pt x="440" y="37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54"/>
            <p:cNvSpPr/>
            <p:nvPr/>
          </p:nvSpPr>
          <p:spPr>
            <a:xfrm>
              <a:off x="2014205" y="1691689"/>
              <a:ext cx="17865" cy="15348"/>
            </a:xfrm>
            <a:custGeom>
              <a:avLst/>
              <a:gdLst/>
              <a:ahLst/>
              <a:cxnLst/>
              <a:rect l="l" t="t" r="r" b="b"/>
              <a:pathLst>
                <a:path w="440" h="378" extrusionOk="0">
                  <a:moveTo>
                    <a:pt x="0" y="1"/>
                  </a:moveTo>
                  <a:lnTo>
                    <a:pt x="0" y="378"/>
                  </a:lnTo>
                  <a:lnTo>
                    <a:pt x="439" y="378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54"/>
            <p:cNvSpPr/>
            <p:nvPr/>
          </p:nvSpPr>
          <p:spPr>
            <a:xfrm>
              <a:off x="1972059" y="1691689"/>
              <a:ext cx="17662" cy="15348"/>
            </a:xfrm>
            <a:custGeom>
              <a:avLst/>
              <a:gdLst/>
              <a:ahLst/>
              <a:cxnLst/>
              <a:rect l="l" t="t" r="r" b="b"/>
              <a:pathLst>
                <a:path w="435" h="378" extrusionOk="0">
                  <a:moveTo>
                    <a:pt x="0" y="1"/>
                  </a:moveTo>
                  <a:lnTo>
                    <a:pt x="0" y="378"/>
                  </a:lnTo>
                  <a:lnTo>
                    <a:pt x="434" y="378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54"/>
            <p:cNvSpPr/>
            <p:nvPr/>
          </p:nvSpPr>
          <p:spPr>
            <a:xfrm>
              <a:off x="1952773" y="1691689"/>
              <a:ext cx="15754" cy="15348"/>
            </a:xfrm>
            <a:custGeom>
              <a:avLst/>
              <a:gdLst/>
              <a:ahLst/>
              <a:cxnLst/>
              <a:rect l="l" t="t" r="r" b="b"/>
              <a:pathLst>
                <a:path w="388" h="378" extrusionOk="0">
                  <a:moveTo>
                    <a:pt x="0" y="1"/>
                  </a:moveTo>
                  <a:cubicBezTo>
                    <a:pt x="21" y="135"/>
                    <a:pt x="62" y="259"/>
                    <a:pt x="124" y="378"/>
                  </a:cubicBezTo>
                  <a:lnTo>
                    <a:pt x="382" y="378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54"/>
            <p:cNvSpPr/>
            <p:nvPr/>
          </p:nvSpPr>
          <p:spPr>
            <a:xfrm>
              <a:off x="2035358" y="1691689"/>
              <a:ext cx="15551" cy="15348"/>
            </a:xfrm>
            <a:custGeom>
              <a:avLst/>
              <a:gdLst/>
              <a:ahLst/>
              <a:cxnLst/>
              <a:rect l="l" t="t" r="r" b="b"/>
              <a:pathLst>
                <a:path w="383" h="378" extrusionOk="0">
                  <a:moveTo>
                    <a:pt x="1" y="1"/>
                  </a:moveTo>
                  <a:lnTo>
                    <a:pt x="1" y="378"/>
                  </a:lnTo>
                  <a:lnTo>
                    <a:pt x="259" y="378"/>
                  </a:lnTo>
                  <a:cubicBezTo>
                    <a:pt x="321" y="259"/>
                    <a:pt x="362" y="135"/>
                    <a:pt x="3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54"/>
            <p:cNvSpPr/>
            <p:nvPr/>
          </p:nvSpPr>
          <p:spPr>
            <a:xfrm>
              <a:off x="1968486" y="1706996"/>
              <a:ext cx="3411" cy="16403"/>
            </a:xfrm>
            <a:custGeom>
              <a:avLst/>
              <a:gdLst/>
              <a:ahLst/>
              <a:cxnLst/>
              <a:rect l="l" t="t" r="r" b="b"/>
              <a:pathLst>
                <a:path w="84" h="404" extrusionOk="0">
                  <a:moveTo>
                    <a:pt x="1" y="1"/>
                  </a:moveTo>
                  <a:lnTo>
                    <a:pt x="1" y="336"/>
                  </a:lnTo>
                  <a:cubicBezTo>
                    <a:pt x="26" y="362"/>
                    <a:pt x="57" y="383"/>
                    <a:pt x="83" y="40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54"/>
            <p:cNvSpPr/>
            <p:nvPr/>
          </p:nvSpPr>
          <p:spPr>
            <a:xfrm>
              <a:off x="1989681" y="1706996"/>
              <a:ext cx="3370" cy="25823"/>
            </a:xfrm>
            <a:custGeom>
              <a:avLst/>
              <a:gdLst/>
              <a:ahLst/>
              <a:cxnLst/>
              <a:rect l="l" t="t" r="r" b="b"/>
              <a:pathLst>
                <a:path w="83" h="636" extrusionOk="0">
                  <a:moveTo>
                    <a:pt x="0" y="1"/>
                  </a:moveTo>
                  <a:lnTo>
                    <a:pt x="0" y="615"/>
                  </a:lnTo>
                  <a:cubicBezTo>
                    <a:pt x="31" y="626"/>
                    <a:pt x="57" y="631"/>
                    <a:pt x="83" y="63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54"/>
            <p:cNvSpPr/>
            <p:nvPr/>
          </p:nvSpPr>
          <p:spPr>
            <a:xfrm>
              <a:off x="2010835" y="1706996"/>
              <a:ext cx="3411" cy="26067"/>
            </a:xfrm>
            <a:custGeom>
              <a:avLst/>
              <a:gdLst/>
              <a:ahLst/>
              <a:cxnLst/>
              <a:rect l="l" t="t" r="r" b="b"/>
              <a:pathLst>
                <a:path w="84" h="642" extrusionOk="0">
                  <a:moveTo>
                    <a:pt x="1" y="1"/>
                  </a:moveTo>
                  <a:lnTo>
                    <a:pt x="1" y="641"/>
                  </a:lnTo>
                  <a:cubicBezTo>
                    <a:pt x="27" y="636"/>
                    <a:pt x="57" y="626"/>
                    <a:pt x="83" y="620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54"/>
            <p:cNvSpPr/>
            <p:nvPr/>
          </p:nvSpPr>
          <p:spPr>
            <a:xfrm>
              <a:off x="2032029" y="1706996"/>
              <a:ext cx="3370" cy="16403"/>
            </a:xfrm>
            <a:custGeom>
              <a:avLst/>
              <a:gdLst/>
              <a:ahLst/>
              <a:cxnLst/>
              <a:rect l="l" t="t" r="r" b="b"/>
              <a:pathLst>
                <a:path w="83" h="404" extrusionOk="0">
                  <a:moveTo>
                    <a:pt x="0" y="1"/>
                  </a:moveTo>
                  <a:lnTo>
                    <a:pt x="0" y="404"/>
                  </a:lnTo>
                  <a:cubicBezTo>
                    <a:pt x="26" y="383"/>
                    <a:pt x="57" y="362"/>
                    <a:pt x="83" y="33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54"/>
            <p:cNvSpPr/>
            <p:nvPr/>
          </p:nvSpPr>
          <p:spPr>
            <a:xfrm>
              <a:off x="1968486" y="1691689"/>
              <a:ext cx="3614" cy="15348"/>
            </a:xfrm>
            <a:custGeom>
              <a:avLst/>
              <a:gdLst/>
              <a:ahLst/>
              <a:cxnLst/>
              <a:rect l="l" t="t" r="r" b="b"/>
              <a:pathLst>
                <a:path w="89" h="378" extrusionOk="0">
                  <a:moveTo>
                    <a:pt x="1" y="1"/>
                  </a:moveTo>
                  <a:lnTo>
                    <a:pt x="1" y="378"/>
                  </a:lnTo>
                  <a:lnTo>
                    <a:pt x="88" y="378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54"/>
            <p:cNvSpPr/>
            <p:nvPr/>
          </p:nvSpPr>
          <p:spPr>
            <a:xfrm>
              <a:off x="1989681" y="1691689"/>
              <a:ext cx="3370" cy="15348"/>
            </a:xfrm>
            <a:custGeom>
              <a:avLst/>
              <a:gdLst/>
              <a:ahLst/>
              <a:cxnLst/>
              <a:rect l="l" t="t" r="r" b="b"/>
              <a:pathLst>
                <a:path w="83" h="378" extrusionOk="0">
                  <a:moveTo>
                    <a:pt x="0" y="1"/>
                  </a:moveTo>
                  <a:lnTo>
                    <a:pt x="0" y="378"/>
                  </a:lnTo>
                  <a:lnTo>
                    <a:pt x="83" y="37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54"/>
            <p:cNvSpPr/>
            <p:nvPr/>
          </p:nvSpPr>
          <p:spPr>
            <a:xfrm>
              <a:off x="2010835" y="1691689"/>
              <a:ext cx="3411" cy="15348"/>
            </a:xfrm>
            <a:custGeom>
              <a:avLst/>
              <a:gdLst/>
              <a:ahLst/>
              <a:cxnLst/>
              <a:rect l="l" t="t" r="r" b="b"/>
              <a:pathLst>
                <a:path w="84" h="378" extrusionOk="0">
                  <a:moveTo>
                    <a:pt x="1" y="1"/>
                  </a:moveTo>
                  <a:lnTo>
                    <a:pt x="1" y="378"/>
                  </a:lnTo>
                  <a:lnTo>
                    <a:pt x="83" y="37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54"/>
            <p:cNvSpPr/>
            <p:nvPr/>
          </p:nvSpPr>
          <p:spPr>
            <a:xfrm>
              <a:off x="2032029" y="1691689"/>
              <a:ext cx="3370" cy="15348"/>
            </a:xfrm>
            <a:custGeom>
              <a:avLst/>
              <a:gdLst/>
              <a:ahLst/>
              <a:cxnLst/>
              <a:rect l="l" t="t" r="r" b="b"/>
              <a:pathLst>
                <a:path w="83" h="378" extrusionOk="0">
                  <a:moveTo>
                    <a:pt x="0" y="1"/>
                  </a:moveTo>
                  <a:lnTo>
                    <a:pt x="0" y="378"/>
                  </a:lnTo>
                  <a:lnTo>
                    <a:pt x="83" y="37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54"/>
            <p:cNvSpPr/>
            <p:nvPr/>
          </p:nvSpPr>
          <p:spPr>
            <a:xfrm>
              <a:off x="1950459" y="1690877"/>
              <a:ext cx="102968" cy="1705"/>
            </a:xfrm>
            <a:custGeom>
              <a:avLst/>
              <a:gdLst/>
              <a:ahLst/>
              <a:cxnLst/>
              <a:rect l="l" t="t" r="r" b="b"/>
              <a:pathLst>
                <a:path w="2536" h="42" extrusionOk="0">
                  <a:moveTo>
                    <a:pt x="1" y="0"/>
                  </a:moveTo>
                  <a:lnTo>
                    <a:pt x="1" y="42"/>
                  </a:lnTo>
                  <a:lnTo>
                    <a:pt x="2536" y="42"/>
                  </a:lnTo>
                  <a:lnTo>
                    <a:pt x="253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54"/>
            <p:cNvSpPr/>
            <p:nvPr/>
          </p:nvSpPr>
          <p:spPr>
            <a:xfrm>
              <a:off x="1949850" y="1684584"/>
              <a:ext cx="104430" cy="6334"/>
            </a:xfrm>
            <a:custGeom>
              <a:avLst/>
              <a:gdLst/>
              <a:ahLst/>
              <a:cxnLst/>
              <a:rect l="l" t="t" r="r" b="b"/>
              <a:pathLst>
                <a:path w="2572" h="156" extrusionOk="0">
                  <a:moveTo>
                    <a:pt x="0" y="0"/>
                  </a:moveTo>
                  <a:lnTo>
                    <a:pt x="0" y="155"/>
                  </a:lnTo>
                  <a:lnTo>
                    <a:pt x="2572" y="155"/>
                  </a:lnTo>
                  <a:lnTo>
                    <a:pt x="25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54"/>
            <p:cNvSpPr/>
            <p:nvPr/>
          </p:nvSpPr>
          <p:spPr>
            <a:xfrm>
              <a:off x="2583005" y="2297641"/>
              <a:ext cx="41130" cy="76333"/>
            </a:xfrm>
            <a:custGeom>
              <a:avLst/>
              <a:gdLst/>
              <a:ahLst/>
              <a:cxnLst/>
              <a:rect l="l" t="t" r="r" b="b"/>
              <a:pathLst>
                <a:path w="1013" h="1880" extrusionOk="0">
                  <a:moveTo>
                    <a:pt x="1" y="0"/>
                  </a:moveTo>
                  <a:lnTo>
                    <a:pt x="1" y="1880"/>
                  </a:lnTo>
                  <a:lnTo>
                    <a:pt x="1013" y="1880"/>
                  </a:lnTo>
                  <a:lnTo>
                    <a:pt x="101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54"/>
            <p:cNvSpPr/>
            <p:nvPr/>
          </p:nvSpPr>
          <p:spPr>
            <a:xfrm>
              <a:off x="2528476" y="2254034"/>
              <a:ext cx="150189" cy="40278"/>
            </a:xfrm>
            <a:custGeom>
              <a:avLst/>
              <a:gdLst/>
              <a:ahLst/>
              <a:cxnLst/>
              <a:rect l="l" t="t" r="r" b="b"/>
              <a:pathLst>
                <a:path w="3699" h="992" extrusionOk="0">
                  <a:moveTo>
                    <a:pt x="1" y="0"/>
                  </a:moveTo>
                  <a:lnTo>
                    <a:pt x="1" y="991"/>
                  </a:lnTo>
                  <a:lnTo>
                    <a:pt x="3698" y="991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54"/>
            <p:cNvSpPr/>
            <p:nvPr/>
          </p:nvSpPr>
          <p:spPr>
            <a:xfrm>
              <a:off x="2543174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54"/>
            <p:cNvSpPr/>
            <p:nvPr/>
          </p:nvSpPr>
          <p:spPr>
            <a:xfrm>
              <a:off x="2556370" y="2254237"/>
              <a:ext cx="3005" cy="26026"/>
            </a:xfrm>
            <a:custGeom>
              <a:avLst/>
              <a:gdLst/>
              <a:ahLst/>
              <a:cxnLst/>
              <a:rect l="l" t="t" r="r" b="b"/>
              <a:pathLst>
                <a:path w="74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3" y="64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54"/>
            <p:cNvSpPr/>
            <p:nvPr/>
          </p:nvSpPr>
          <p:spPr>
            <a:xfrm>
              <a:off x="2569362" y="2254237"/>
              <a:ext cx="3208" cy="26026"/>
            </a:xfrm>
            <a:custGeom>
              <a:avLst/>
              <a:gdLst/>
              <a:ahLst/>
              <a:cxnLst/>
              <a:rect l="l" t="t" r="r" b="b"/>
              <a:pathLst>
                <a:path w="79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54"/>
            <p:cNvSpPr/>
            <p:nvPr/>
          </p:nvSpPr>
          <p:spPr>
            <a:xfrm>
              <a:off x="2582396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54"/>
            <p:cNvSpPr/>
            <p:nvPr/>
          </p:nvSpPr>
          <p:spPr>
            <a:xfrm>
              <a:off x="2595592" y="2254237"/>
              <a:ext cx="2964" cy="26026"/>
            </a:xfrm>
            <a:custGeom>
              <a:avLst/>
              <a:gdLst/>
              <a:ahLst/>
              <a:cxnLst/>
              <a:rect l="l" t="t" r="r" b="b"/>
              <a:pathLst>
                <a:path w="73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3" y="64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54"/>
            <p:cNvSpPr/>
            <p:nvPr/>
          </p:nvSpPr>
          <p:spPr>
            <a:xfrm>
              <a:off x="2608585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54"/>
            <p:cNvSpPr/>
            <p:nvPr/>
          </p:nvSpPr>
          <p:spPr>
            <a:xfrm>
              <a:off x="2621577" y="2254237"/>
              <a:ext cx="3208" cy="26026"/>
            </a:xfrm>
            <a:custGeom>
              <a:avLst/>
              <a:gdLst/>
              <a:ahLst/>
              <a:cxnLst/>
              <a:rect l="l" t="t" r="r" b="b"/>
              <a:pathLst>
                <a:path w="79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54"/>
            <p:cNvSpPr/>
            <p:nvPr/>
          </p:nvSpPr>
          <p:spPr>
            <a:xfrm>
              <a:off x="2634773" y="2254237"/>
              <a:ext cx="3005" cy="26026"/>
            </a:xfrm>
            <a:custGeom>
              <a:avLst/>
              <a:gdLst/>
              <a:ahLst/>
              <a:cxnLst/>
              <a:rect l="l" t="t" r="r" b="b"/>
              <a:pathLst>
                <a:path w="74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3" y="64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54"/>
            <p:cNvSpPr/>
            <p:nvPr/>
          </p:nvSpPr>
          <p:spPr>
            <a:xfrm>
              <a:off x="2647807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54"/>
            <p:cNvSpPr/>
            <p:nvPr/>
          </p:nvSpPr>
          <p:spPr>
            <a:xfrm>
              <a:off x="2660799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54"/>
            <p:cNvSpPr/>
            <p:nvPr/>
          </p:nvSpPr>
          <p:spPr>
            <a:xfrm>
              <a:off x="2525552" y="2239132"/>
              <a:ext cx="156035" cy="16403"/>
            </a:xfrm>
            <a:custGeom>
              <a:avLst/>
              <a:gdLst/>
              <a:ahLst/>
              <a:cxnLst/>
              <a:rect l="l" t="t" r="r" b="b"/>
              <a:pathLst>
                <a:path w="3843" h="404" extrusionOk="0">
                  <a:moveTo>
                    <a:pt x="1" y="0"/>
                  </a:moveTo>
                  <a:lnTo>
                    <a:pt x="1" y="403"/>
                  </a:lnTo>
                  <a:lnTo>
                    <a:pt x="3842" y="403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54"/>
            <p:cNvSpPr/>
            <p:nvPr/>
          </p:nvSpPr>
          <p:spPr>
            <a:xfrm>
              <a:off x="2523685" y="2227601"/>
              <a:ext cx="159771" cy="11775"/>
            </a:xfrm>
            <a:custGeom>
              <a:avLst/>
              <a:gdLst/>
              <a:ahLst/>
              <a:cxnLst/>
              <a:rect l="l" t="t" r="r" b="b"/>
              <a:pathLst>
                <a:path w="3935" h="290" extrusionOk="0">
                  <a:moveTo>
                    <a:pt x="0" y="0"/>
                  </a:moveTo>
                  <a:lnTo>
                    <a:pt x="42" y="290"/>
                  </a:lnTo>
                  <a:lnTo>
                    <a:pt x="3894" y="290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54"/>
            <p:cNvSpPr/>
            <p:nvPr/>
          </p:nvSpPr>
          <p:spPr>
            <a:xfrm>
              <a:off x="2524294" y="2278557"/>
              <a:ext cx="158553" cy="20788"/>
            </a:xfrm>
            <a:custGeom>
              <a:avLst/>
              <a:gdLst/>
              <a:ahLst/>
              <a:cxnLst/>
              <a:rect l="l" t="t" r="r" b="b"/>
              <a:pathLst>
                <a:path w="3905" h="512" extrusionOk="0">
                  <a:moveTo>
                    <a:pt x="1" y="0"/>
                  </a:moveTo>
                  <a:lnTo>
                    <a:pt x="1" y="511"/>
                  </a:lnTo>
                  <a:lnTo>
                    <a:pt x="3904" y="511"/>
                  </a:lnTo>
                  <a:lnTo>
                    <a:pt x="390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54"/>
            <p:cNvSpPr/>
            <p:nvPr/>
          </p:nvSpPr>
          <p:spPr>
            <a:xfrm>
              <a:off x="2603550" y="2176848"/>
              <a:ext cx="2355" cy="50591"/>
            </a:xfrm>
            <a:custGeom>
              <a:avLst/>
              <a:gdLst/>
              <a:ahLst/>
              <a:cxnLst/>
              <a:rect l="l" t="t" r="r" b="b"/>
              <a:pathLst>
                <a:path w="58" h="1246" extrusionOk="0">
                  <a:moveTo>
                    <a:pt x="57" y="1"/>
                  </a:moveTo>
                  <a:lnTo>
                    <a:pt x="1" y="6"/>
                  </a:lnTo>
                  <a:lnTo>
                    <a:pt x="1" y="1245"/>
                  </a:lnTo>
                  <a:lnTo>
                    <a:pt x="57" y="1245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54"/>
            <p:cNvSpPr/>
            <p:nvPr/>
          </p:nvSpPr>
          <p:spPr>
            <a:xfrm>
              <a:off x="2596201" y="2172869"/>
              <a:ext cx="14942" cy="12912"/>
            </a:xfrm>
            <a:custGeom>
              <a:avLst/>
              <a:gdLst/>
              <a:ahLst/>
              <a:cxnLst/>
              <a:rect l="l" t="t" r="r" b="b"/>
              <a:pathLst>
                <a:path w="368" h="318" extrusionOk="0">
                  <a:moveTo>
                    <a:pt x="207" y="1"/>
                  </a:moveTo>
                  <a:cubicBezTo>
                    <a:pt x="68" y="1"/>
                    <a:pt x="1" y="171"/>
                    <a:pt x="99" y="269"/>
                  </a:cubicBezTo>
                  <a:cubicBezTo>
                    <a:pt x="131" y="303"/>
                    <a:pt x="171" y="318"/>
                    <a:pt x="210" y="318"/>
                  </a:cubicBezTo>
                  <a:cubicBezTo>
                    <a:pt x="290" y="318"/>
                    <a:pt x="367" y="255"/>
                    <a:pt x="367" y="161"/>
                  </a:cubicBezTo>
                  <a:cubicBezTo>
                    <a:pt x="367" y="73"/>
                    <a:pt x="295" y="1"/>
                    <a:pt x="20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54"/>
            <p:cNvSpPr/>
            <p:nvPr/>
          </p:nvSpPr>
          <p:spPr>
            <a:xfrm>
              <a:off x="2544433" y="2144244"/>
              <a:ext cx="122254" cy="67035"/>
            </a:xfrm>
            <a:custGeom>
              <a:avLst/>
              <a:gdLst/>
              <a:ahLst/>
              <a:cxnLst/>
              <a:rect l="l" t="t" r="r" b="b"/>
              <a:pathLst>
                <a:path w="3011" h="1651" extrusionOk="0">
                  <a:moveTo>
                    <a:pt x="1652" y="29"/>
                  </a:moveTo>
                  <a:cubicBezTo>
                    <a:pt x="1950" y="29"/>
                    <a:pt x="2242" y="91"/>
                    <a:pt x="2515" y="210"/>
                  </a:cubicBezTo>
                  <a:cubicBezTo>
                    <a:pt x="2794" y="344"/>
                    <a:pt x="2954" y="535"/>
                    <a:pt x="2964" y="742"/>
                  </a:cubicBezTo>
                  <a:cubicBezTo>
                    <a:pt x="2975" y="954"/>
                    <a:pt x="2835" y="1160"/>
                    <a:pt x="2572" y="1325"/>
                  </a:cubicBezTo>
                  <a:cubicBezTo>
                    <a:pt x="2215" y="1520"/>
                    <a:pt x="1817" y="1618"/>
                    <a:pt x="1417" y="1618"/>
                  </a:cubicBezTo>
                  <a:cubicBezTo>
                    <a:pt x="1107" y="1618"/>
                    <a:pt x="795" y="1559"/>
                    <a:pt x="501" y="1439"/>
                  </a:cubicBezTo>
                  <a:cubicBezTo>
                    <a:pt x="222" y="1305"/>
                    <a:pt x="62" y="1114"/>
                    <a:pt x="52" y="902"/>
                  </a:cubicBezTo>
                  <a:cubicBezTo>
                    <a:pt x="26" y="468"/>
                    <a:pt x="661" y="76"/>
                    <a:pt x="1467" y="34"/>
                  </a:cubicBezTo>
                  <a:cubicBezTo>
                    <a:pt x="1519" y="29"/>
                    <a:pt x="1565" y="29"/>
                    <a:pt x="1617" y="29"/>
                  </a:cubicBezTo>
                  <a:cubicBezTo>
                    <a:pt x="1629" y="29"/>
                    <a:pt x="1641" y="29"/>
                    <a:pt x="1652" y="29"/>
                  </a:cubicBezTo>
                  <a:close/>
                  <a:moveTo>
                    <a:pt x="1649" y="1"/>
                  </a:moveTo>
                  <a:cubicBezTo>
                    <a:pt x="1589" y="1"/>
                    <a:pt x="1528" y="3"/>
                    <a:pt x="1467" y="9"/>
                  </a:cubicBezTo>
                  <a:cubicBezTo>
                    <a:pt x="646" y="50"/>
                    <a:pt x="0" y="453"/>
                    <a:pt x="21" y="907"/>
                  </a:cubicBezTo>
                  <a:cubicBezTo>
                    <a:pt x="37" y="1129"/>
                    <a:pt x="202" y="1325"/>
                    <a:pt x="496" y="1465"/>
                  </a:cubicBezTo>
                  <a:cubicBezTo>
                    <a:pt x="770" y="1584"/>
                    <a:pt x="1068" y="1651"/>
                    <a:pt x="1371" y="1651"/>
                  </a:cubicBezTo>
                  <a:cubicBezTo>
                    <a:pt x="1382" y="1651"/>
                    <a:pt x="1394" y="1651"/>
                    <a:pt x="1405" y="1651"/>
                  </a:cubicBezTo>
                  <a:cubicBezTo>
                    <a:pt x="1457" y="1651"/>
                    <a:pt x="1503" y="1645"/>
                    <a:pt x="1555" y="1645"/>
                  </a:cubicBezTo>
                  <a:cubicBezTo>
                    <a:pt x="1921" y="1630"/>
                    <a:pt x="2272" y="1532"/>
                    <a:pt x="2587" y="1351"/>
                  </a:cubicBezTo>
                  <a:cubicBezTo>
                    <a:pt x="2866" y="1181"/>
                    <a:pt x="3011" y="964"/>
                    <a:pt x="2995" y="742"/>
                  </a:cubicBezTo>
                  <a:cubicBezTo>
                    <a:pt x="2985" y="525"/>
                    <a:pt x="2820" y="324"/>
                    <a:pt x="2525" y="184"/>
                  </a:cubicBezTo>
                  <a:cubicBezTo>
                    <a:pt x="2246" y="64"/>
                    <a:pt x="1949" y="1"/>
                    <a:pt x="164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54"/>
            <p:cNvSpPr/>
            <p:nvPr/>
          </p:nvSpPr>
          <p:spPr>
            <a:xfrm>
              <a:off x="2540860" y="2169905"/>
              <a:ext cx="15145" cy="14576"/>
            </a:xfrm>
            <a:custGeom>
              <a:avLst/>
              <a:gdLst/>
              <a:ahLst/>
              <a:cxnLst/>
              <a:rect l="l" t="t" r="r" b="b"/>
              <a:pathLst>
                <a:path w="373" h="359" extrusionOk="0">
                  <a:moveTo>
                    <a:pt x="192" y="0"/>
                  </a:moveTo>
                  <a:cubicBezTo>
                    <a:pt x="149" y="0"/>
                    <a:pt x="104" y="17"/>
                    <a:pt x="68" y="53"/>
                  </a:cubicBezTo>
                  <a:cubicBezTo>
                    <a:pt x="1" y="125"/>
                    <a:pt x="1" y="234"/>
                    <a:pt x="68" y="306"/>
                  </a:cubicBezTo>
                  <a:cubicBezTo>
                    <a:pt x="104" y="343"/>
                    <a:pt x="149" y="359"/>
                    <a:pt x="193" y="359"/>
                  </a:cubicBezTo>
                  <a:cubicBezTo>
                    <a:pt x="285" y="359"/>
                    <a:pt x="372" y="287"/>
                    <a:pt x="372" y="182"/>
                  </a:cubicBezTo>
                  <a:cubicBezTo>
                    <a:pt x="372" y="73"/>
                    <a:pt x="284" y="0"/>
                    <a:pt x="19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54"/>
            <p:cNvSpPr/>
            <p:nvPr/>
          </p:nvSpPr>
          <p:spPr>
            <a:xfrm>
              <a:off x="2638143" y="2207544"/>
              <a:ext cx="12221" cy="11694"/>
            </a:xfrm>
            <a:custGeom>
              <a:avLst/>
              <a:gdLst/>
              <a:ahLst/>
              <a:cxnLst/>
              <a:rect l="l" t="t" r="r" b="b"/>
              <a:pathLst>
                <a:path w="301" h="288" extrusionOk="0">
                  <a:moveTo>
                    <a:pt x="159" y="1"/>
                  </a:moveTo>
                  <a:cubicBezTo>
                    <a:pt x="123" y="1"/>
                    <a:pt x="86" y="14"/>
                    <a:pt x="57" y="45"/>
                  </a:cubicBezTo>
                  <a:cubicBezTo>
                    <a:pt x="1" y="97"/>
                    <a:pt x="1" y="190"/>
                    <a:pt x="57" y="247"/>
                  </a:cubicBezTo>
                  <a:cubicBezTo>
                    <a:pt x="86" y="275"/>
                    <a:pt x="121" y="288"/>
                    <a:pt x="156" y="288"/>
                  </a:cubicBezTo>
                  <a:cubicBezTo>
                    <a:pt x="229" y="288"/>
                    <a:pt x="300" y="231"/>
                    <a:pt x="300" y="143"/>
                  </a:cubicBezTo>
                  <a:cubicBezTo>
                    <a:pt x="300" y="57"/>
                    <a:pt x="231" y="1"/>
                    <a:pt x="1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54"/>
            <p:cNvSpPr/>
            <p:nvPr/>
          </p:nvSpPr>
          <p:spPr>
            <a:xfrm>
              <a:off x="2595795" y="2139575"/>
              <a:ext cx="19286" cy="18231"/>
            </a:xfrm>
            <a:custGeom>
              <a:avLst/>
              <a:gdLst/>
              <a:ahLst/>
              <a:cxnLst/>
              <a:rect l="l" t="t" r="r" b="b"/>
              <a:pathLst>
                <a:path w="475" h="449" extrusionOk="0">
                  <a:moveTo>
                    <a:pt x="244" y="0"/>
                  </a:moveTo>
                  <a:cubicBezTo>
                    <a:pt x="193" y="0"/>
                    <a:pt x="142" y="18"/>
                    <a:pt x="99" y="56"/>
                  </a:cubicBezTo>
                  <a:cubicBezTo>
                    <a:pt x="6" y="144"/>
                    <a:pt x="1" y="289"/>
                    <a:pt x="88" y="382"/>
                  </a:cubicBezTo>
                  <a:cubicBezTo>
                    <a:pt x="134" y="428"/>
                    <a:pt x="191" y="449"/>
                    <a:pt x="247" y="449"/>
                  </a:cubicBezTo>
                  <a:cubicBezTo>
                    <a:pt x="359" y="449"/>
                    <a:pt x="467" y="363"/>
                    <a:pt x="470" y="232"/>
                  </a:cubicBezTo>
                  <a:cubicBezTo>
                    <a:pt x="474" y="95"/>
                    <a:pt x="361" y="0"/>
                    <a:pt x="24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54"/>
            <p:cNvSpPr/>
            <p:nvPr/>
          </p:nvSpPr>
          <p:spPr>
            <a:xfrm>
              <a:off x="2538139" y="2143960"/>
              <a:ext cx="123756" cy="70486"/>
            </a:xfrm>
            <a:custGeom>
              <a:avLst/>
              <a:gdLst/>
              <a:ahLst/>
              <a:cxnLst/>
              <a:rect l="l" t="t" r="r" b="b"/>
              <a:pathLst>
                <a:path w="3048" h="1736" extrusionOk="0">
                  <a:moveTo>
                    <a:pt x="729" y="26"/>
                  </a:moveTo>
                  <a:cubicBezTo>
                    <a:pt x="1090" y="36"/>
                    <a:pt x="1446" y="114"/>
                    <a:pt x="1777" y="253"/>
                  </a:cubicBezTo>
                  <a:cubicBezTo>
                    <a:pt x="2128" y="387"/>
                    <a:pt x="2443" y="589"/>
                    <a:pt x="2717" y="847"/>
                  </a:cubicBezTo>
                  <a:cubicBezTo>
                    <a:pt x="2934" y="1074"/>
                    <a:pt x="3016" y="1286"/>
                    <a:pt x="2954" y="1446"/>
                  </a:cubicBezTo>
                  <a:cubicBezTo>
                    <a:pt x="2882" y="1623"/>
                    <a:pt x="2643" y="1712"/>
                    <a:pt x="2321" y="1712"/>
                  </a:cubicBezTo>
                  <a:cubicBezTo>
                    <a:pt x="2023" y="1712"/>
                    <a:pt x="1653" y="1636"/>
                    <a:pt x="1276" y="1482"/>
                  </a:cubicBezTo>
                  <a:cubicBezTo>
                    <a:pt x="925" y="1348"/>
                    <a:pt x="610" y="1146"/>
                    <a:pt x="336" y="888"/>
                  </a:cubicBezTo>
                  <a:cubicBezTo>
                    <a:pt x="119" y="661"/>
                    <a:pt x="31" y="449"/>
                    <a:pt x="99" y="289"/>
                  </a:cubicBezTo>
                  <a:cubicBezTo>
                    <a:pt x="166" y="129"/>
                    <a:pt x="372" y="36"/>
                    <a:pt x="687" y="26"/>
                  </a:cubicBezTo>
                  <a:close/>
                  <a:moveTo>
                    <a:pt x="687" y="0"/>
                  </a:moveTo>
                  <a:cubicBezTo>
                    <a:pt x="362" y="10"/>
                    <a:pt x="140" y="109"/>
                    <a:pt x="73" y="279"/>
                  </a:cubicBezTo>
                  <a:cubicBezTo>
                    <a:pt x="0" y="449"/>
                    <a:pt x="88" y="671"/>
                    <a:pt x="315" y="904"/>
                  </a:cubicBezTo>
                  <a:cubicBezTo>
                    <a:pt x="589" y="1167"/>
                    <a:pt x="914" y="1368"/>
                    <a:pt x="1266" y="1508"/>
                  </a:cubicBezTo>
                  <a:cubicBezTo>
                    <a:pt x="1596" y="1647"/>
                    <a:pt x="1958" y="1725"/>
                    <a:pt x="2319" y="1735"/>
                  </a:cubicBezTo>
                  <a:cubicBezTo>
                    <a:pt x="2655" y="1735"/>
                    <a:pt x="2897" y="1642"/>
                    <a:pt x="2975" y="1456"/>
                  </a:cubicBezTo>
                  <a:cubicBezTo>
                    <a:pt x="3047" y="1286"/>
                    <a:pt x="2959" y="1064"/>
                    <a:pt x="2732" y="831"/>
                  </a:cubicBezTo>
                  <a:cubicBezTo>
                    <a:pt x="2169" y="315"/>
                    <a:pt x="1446" y="21"/>
                    <a:pt x="68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54"/>
            <p:cNvSpPr/>
            <p:nvPr/>
          </p:nvSpPr>
          <p:spPr>
            <a:xfrm>
              <a:off x="2635220" y="2135352"/>
              <a:ext cx="17012" cy="14536"/>
            </a:xfrm>
            <a:custGeom>
              <a:avLst/>
              <a:gdLst/>
              <a:ahLst/>
              <a:cxnLst/>
              <a:rect l="l" t="t" r="r" b="b"/>
              <a:pathLst>
                <a:path w="419" h="358" extrusionOk="0">
                  <a:moveTo>
                    <a:pt x="238" y="0"/>
                  </a:moveTo>
                  <a:cubicBezTo>
                    <a:pt x="78" y="0"/>
                    <a:pt x="0" y="191"/>
                    <a:pt x="114" y="305"/>
                  </a:cubicBezTo>
                  <a:cubicBezTo>
                    <a:pt x="151" y="342"/>
                    <a:pt x="195" y="358"/>
                    <a:pt x="239" y="358"/>
                  </a:cubicBezTo>
                  <a:cubicBezTo>
                    <a:pt x="331" y="358"/>
                    <a:pt x="419" y="286"/>
                    <a:pt x="419" y="181"/>
                  </a:cubicBezTo>
                  <a:cubicBezTo>
                    <a:pt x="419" y="78"/>
                    <a:pt x="336" y="0"/>
                    <a:pt x="23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54"/>
            <p:cNvSpPr/>
            <p:nvPr/>
          </p:nvSpPr>
          <p:spPr>
            <a:xfrm>
              <a:off x="2549670" y="2204539"/>
              <a:ext cx="13683" cy="11653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2" y="0"/>
                    <a:pt x="1" y="155"/>
                    <a:pt x="88" y="243"/>
                  </a:cubicBezTo>
                  <a:cubicBezTo>
                    <a:pt x="118" y="273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54"/>
            <p:cNvSpPr/>
            <p:nvPr/>
          </p:nvSpPr>
          <p:spPr>
            <a:xfrm>
              <a:off x="2627871" y="2180827"/>
              <a:ext cx="21235" cy="18231"/>
            </a:xfrm>
            <a:custGeom>
              <a:avLst/>
              <a:gdLst/>
              <a:ahLst/>
              <a:cxnLst/>
              <a:rect l="l" t="t" r="r" b="b"/>
              <a:pathLst>
                <a:path w="523" h="449" extrusionOk="0">
                  <a:moveTo>
                    <a:pt x="295" y="1"/>
                  </a:moveTo>
                  <a:cubicBezTo>
                    <a:pt x="99" y="1"/>
                    <a:pt x="1" y="238"/>
                    <a:pt x="135" y="378"/>
                  </a:cubicBezTo>
                  <a:cubicBezTo>
                    <a:pt x="180" y="426"/>
                    <a:pt x="237" y="448"/>
                    <a:pt x="294" y="448"/>
                  </a:cubicBezTo>
                  <a:cubicBezTo>
                    <a:pt x="405" y="448"/>
                    <a:pt x="514" y="363"/>
                    <a:pt x="517" y="233"/>
                  </a:cubicBezTo>
                  <a:cubicBezTo>
                    <a:pt x="522" y="109"/>
                    <a:pt x="424" y="1"/>
                    <a:pt x="29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54"/>
            <p:cNvSpPr/>
            <p:nvPr/>
          </p:nvSpPr>
          <p:spPr>
            <a:xfrm>
              <a:off x="2543174" y="2141808"/>
              <a:ext cx="125827" cy="71988"/>
            </a:xfrm>
            <a:custGeom>
              <a:avLst/>
              <a:gdLst/>
              <a:ahLst/>
              <a:cxnLst/>
              <a:rect l="l" t="t" r="r" b="b"/>
              <a:pathLst>
                <a:path w="3099" h="1773" extrusionOk="0">
                  <a:moveTo>
                    <a:pt x="2407" y="22"/>
                  </a:moveTo>
                  <a:cubicBezTo>
                    <a:pt x="2706" y="22"/>
                    <a:pt x="2928" y="105"/>
                    <a:pt x="2995" y="275"/>
                  </a:cubicBezTo>
                  <a:cubicBezTo>
                    <a:pt x="3068" y="435"/>
                    <a:pt x="2985" y="652"/>
                    <a:pt x="2768" y="879"/>
                  </a:cubicBezTo>
                  <a:cubicBezTo>
                    <a:pt x="2226" y="1401"/>
                    <a:pt x="1519" y="1711"/>
                    <a:pt x="770" y="1752"/>
                  </a:cubicBezTo>
                  <a:cubicBezTo>
                    <a:pt x="455" y="1752"/>
                    <a:pt x="243" y="1659"/>
                    <a:pt x="176" y="1499"/>
                  </a:cubicBezTo>
                  <a:cubicBezTo>
                    <a:pt x="31" y="1168"/>
                    <a:pt x="548" y="621"/>
                    <a:pt x="1322" y="280"/>
                  </a:cubicBezTo>
                  <a:cubicBezTo>
                    <a:pt x="1663" y="125"/>
                    <a:pt x="2030" y="38"/>
                    <a:pt x="2407" y="22"/>
                  </a:cubicBezTo>
                  <a:close/>
                  <a:moveTo>
                    <a:pt x="2400" y="0"/>
                  </a:moveTo>
                  <a:cubicBezTo>
                    <a:pt x="2091" y="0"/>
                    <a:pt x="1704" y="85"/>
                    <a:pt x="1312" y="254"/>
                  </a:cubicBezTo>
                  <a:cubicBezTo>
                    <a:pt x="522" y="595"/>
                    <a:pt x="0" y="1163"/>
                    <a:pt x="150" y="1509"/>
                  </a:cubicBezTo>
                  <a:cubicBezTo>
                    <a:pt x="228" y="1680"/>
                    <a:pt x="450" y="1773"/>
                    <a:pt x="770" y="1773"/>
                  </a:cubicBezTo>
                  <a:cubicBezTo>
                    <a:pt x="1529" y="1731"/>
                    <a:pt x="2247" y="1421"/>
                    <a:pt x="2794" y="895"/>
                  </a:cubicBezTo>
                  <a:cubicBezTo>
                    <a:pt x="3016" y="657"/>
                    <a:pt x="3099" y="435"/>
                    <a:pt x="3026" y="265"/>
                  </a:cubicBezTo>
                  <a:cubicBezTo>
                    <a:pt x="2948" y="88"/>
                    <a:pt x="2714" y="0"/>
                    <a:pt x="240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2" name="Google Shape;6742;p54"/>
          <p:cNvGrpSpPr/>
          <p:nvPr/>
        </p:nvGrpSpPr>
        <p:grpSpPr>
          <a:xfrm>
            <a:off x="879730" y="3369344"/>
            <a:ext cx="229810" cy="329733"/>
            <a:chOff x="879730" y="3369344"/>
            <a:chExt cx="229810" cy="329733"/>
          </a:xfrm>
        </p:grpSpPr>
        <p:sp>
          <p:nvSpPr>
            <p:cNvPr id="6743" name="Google Shape;6743;p54"/>
            <p:cNvSpPr/>
            <p:nvPr/>
          </p:nvSpPr>
          <p:spPr>
            <a:xfrm>
              <a:off x="992727" y="3621201"/>
              <a:ext cx="1705" cy="37354"/>
            </a:xfrm>
            <a:custGeom>
              <a:avLst/>
              <a:gdLst/>
              <a:ahLst/>
              <a:cxnLst/>
              <a:rect l="l" t="t" r="r" b="b"/>
              <a:pathLst>
                <a:path w="42" h="920" extrusionOk="0">
                  <a:moveTo>
                    <a:pt x="16" y="1"/>
                  </a:moveTo>
                  <a:lnTo>
                    <a:pt x="1" y="920"/>
                  </a:lnTo>
                  <a:lnTo>
                    <a:pt x="42" y="92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54"/>
            <p:cNvSpPr/>
            <p:nvPr/>
          </p:nvSpPr>
          <p:spPr>
            <a:xfrm>
              <a:off x="965280" y="3617222"/>
              <a:ext cx="23103" cy="37151"/>
            </a:xfrm>
            <a:custGeom>
              <a:avLst/>
              <a:gdLst/>
              <a:ahLst/>
              <a:cxnLst/>
              <a:rect l="l" t="t" r="r" b="b"/>
              <a:pathLst>
                <a:path w="569" h="915" extrusionOk="0">
                  <a:moveTo>
                    <a:pt x="568" y="1"/>
                  </a:moveTo>
                  <a:cubicBezTo>
                    <a:pt x="563" y="6"/>
                    <a:pt x="0" y="889"/>
                    <a:pt x="0" y="889"/>
                  </a:cubicBezTo>
                  <a:lnTo>
                    <a:pt x="47" y="915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54"/>
            <p:cNvSpPr/>
            <p:nvPr/>
          </p:nvSpPr>
          <p:spPr>
            <a:xfrm>
              <a:off x="998371" y="3617872"/>
              <a:ext cx="23346" cy="37354"/>
            </a:xfrm>
            <a:custGeom>
              <a:avLst/>
              <a:gdLst/>
              <a:ahLst/>
              <a:cxnLst/>
              <a:rect l="l" t="t" r="r" b="b"/>
              <a:pathLst>
                <a:path w="575" h="920" extrusionOk="0">
                  <a:moveTo>
                    <a:pt x="1" y="0"/>
                  </a:moveTo>
                  <a:lnTo>
                    <a:pt x="528" y="919"/>
                  </a:lnTo>
                  <a:lnTo>
                    <a:pt x="574" y="888"/>
                  </a:lnTo>
                  <a:cubicBezTo>
                    <a:pt x="574" y="888"/>
                    <a:pt x="11" y="11"/>
                    <a:pt x="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54"/>
            <p:cNvSpPr/>
            <p:nvPr/>
          </p:nvSpPr>
          <p:spPr>
            <a:xfrm>
              <a:off x="879730" y="3369344"/>
              <a:ext cx="229810" cy="257988"/>
            </a:xfrm>
            <a:custGeom>
              <a:avLst/>
              <a:gdLst/>
              <a:ahLst/>
              <a:cxnLst/>
              <a:rect l="l" t="t" r="r" b="b"/>
              <a:pathLst>
                <a:path w="5660" h="6354" extrusionOk="0">
                  <a:moveTo>
                    <a:pt x="2834" y="0"/>
                  </a:moveTo>
                  <a:cubicBezTo>
                    <a:pt x="2745" y="0"/>
                    <a:pt x="2655" y="4"/>
                    <a:pt x="2567" y="13"/>
                  </a:cubicBezTo>
                  <a:cubicBezTo>
                    <a:pt x="2417" y="23"/>
                    <a:pt x="2272" y="49"/>
                    <a:pt x="2128" y="80"/>
                  </a:cubicBezTo>
                  <a:cubicBezTo>
                    <a:pt x="1983" y="116"/>
                    <a:pt x="1844" y="157"/>
                    <a:pt x="1704" y="214"/>
                  </a:cubicBezTo>
                  <a:cubicBezTo>
                    <a:pt x="1648" y="240"/>
                    <a:pt x="1596" y="266"/>
                    <a:pt x="1539" y="291"/>
                  </a:cubicBezTo>
                  <a:cubicBezTo>
                    <a:pt x="1415" y="353"/>
                    <a:pt x="1296" y="426"/>
                    <a:pt x="1183" y="508"/>
                  </a:cubicBezTo>
                  <a:cubicBezTo>
                    <a:pt x="857" y="756"/>
                    <a:pt x="610" y="1087"/>
                    <a:pt x="465" y="1464"/>
                  </a:cubicBezTo>
                  <a:cubicBezTo>
                    <a:pt x="0" y="2672"/>
                    <a:pt x="878" y="3963"/>
                    <a:pt x="1255" y="4448"/>
                  </a:cubicBezTo>
                  <a:cubicBezTo>
                    <a:pt x="1482" y="4742"/>
                    <a:pt x="1694" y="4954"/>
                    <a:pt x="1849" y="5223"/>
                  </a:cubicBezTo>
                  <a:cubicBezTo>
                    <a:pt x="1963" y="5429"/>
                    <a:pt x="2035" y="5662"/>
                    <a:pt x="2061" y="5894"/>
                  </a:cubicBezTo>
                  <a:cubicBezTo>
                    <a:pt x="2066" y="5966"/>
                    <a:pt x="2071" y="6044"/>
                    <a:pt x="2076" y="6116"/>
                  </a:cubicBezTo>
                  <a:lnTo>
                    <a:pt x="2086" y="6354"/>
                  </a:lnTo>
                  <a:lnTo>
                    <a:pt x="3574" y="6354"/>
                  </a:lnTo>
                  <a:cubicBezTo>
                    <a:pt x="3574" y="6354"/>
                    <a:pt x="3574" y="6297"/>
                    <a:pt x="3584" y="6116"/>
                  </a:cubicBezTo>
                  <a:cubicBezTo>
                    <a:pt x="3589" y="6070"/>
                    <a:pt x="3594" y="6028"/>
                    <a:pt x="3594" y="5982"/>
                  </a:cubicBezTo>
                  <a:cubicBezTo>
                    <a:pt x="3599" y="5951"/>
                    <a:pt x="3599" y="5925"/>
                    <a:pt x="3605" y="5894"/>
                  </a:cubicBezTo>
                  <a:cubicBezTo>
                    <a:pt x="3625" y="5662"/>
                    <a:pt x="3698" y="5429"/>
                    <a:pt x="3811" y="5223"/>
                  </a:cubicBezTo>
                  <a:cubicBezTo>
                    <a:pt x="3966" y="4949"/>
                    <a:pt x="4178" y="4742"/>
                    <a:pt x="4405" y="4448"/>
                  </a:cubicBezTo>
                  <a:cubicBezTo>
                    <a:pt x="4782" y="3963"/>
                    <a:pt x="5660" y="2672"/>
                    <a:pt x="5195" y="1464"/>
                  </a:cubicBezTo>
                  <a:cubicBezTo>
                    <a:pt x="5169" y="1396"/>
                    <a:pt x="5143" y="1334"/>
                    <a:pt x="5112" y="1272"/>
                  </a:cubicBezTo>
                  <a:cubicBezTo>
                    <a:pt x="4963" y="973"/>
                    <a:pt x="4746" y="710"/>
                    <a:pt x="4477" y="513"/>
                  </a:cubicBezTo>
                  <a:cubicBezTo>
                    <a:pt x="4369" y="431"/>
                    <a:pt x="4255" y="358"/>
                    <a:pt x="4131" y="297"/>
                  </a:cubicBezTo>
                  <a:cubicBezTo>
                    <a:pt x="4080" y="271"/>
                    <a:pt x="4028" y="245"/>
                    <a:pt x="3971" y="224"/>
                  </a:cubicBezTo>
                  <a:lnTo>
                    <a:pt x="3956" y="219"/>
                  </a:lnTo>
                  <a:cubicBezTo>
                    <a:pt x="3790" y="147"/>
                    <a:pt x="3625" y="95"/>
                    <a:pt x="3450" y="64"/>
                  </a:cubicBezTo>
                  <a:cubicBezTo>
                    <a:pt x="3439" y="59"/>
                    <a:pt x="3429" y="59"/>
                    <a:pt x="3424" y="59"/>
                  </a:cubicBezTo>
                  <a:cubicBezTo>
                    <a:pt x="3229" y="20"/>
                    <a:pt x="3031" y="0"/>
                    <a:pt x="283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54"/>
            <p:cNvSpPr/>
            <p:nvPr/>
          </p:nvSpPr>
          <p:spPr>
            <a:xfrm>
              <a:off x="908639" y="3378236"/>
              <a:ext cx="64639" cy="249096"/>
            </a:xfrm>
            <a:custGeom>
              <a:avLst/>
              <a:gdLst/>
              <a:ahLst/>
              <a:cxnLst/>
              <a:rect l="l" t="t" r="r" b="b"/>
              <a:pathLst>
                <a:path w="1592" h="6135" extrusionOk="0">
                  <a:moveTo>
                    <a:pt x="992" y="0"/>
                  </a:moveTo>
                  <a:cubicBezTo>
                    <a:pt x="936" y="21"/>
                    <a:pt x="879" y="47"/>
                    <a:pt x="827" y="72"/>
                  </a:cubicBezTo>
                  <a:lnTo>
                    <a:pt x="822" y="72"/>
                  </a:lnTo>
                  <a:cubicBezTo>
                    <a:pt x="595" y="186"/>
                    <a:pt x="409" y="372"/>
                    <a:pt x="290" y="599"/>
                  </a:cubicBezTo>
                  <a:cubicBezTo>
                    <a:pt x="120" y="930"/>
                    <a:pt x="27" y="1296"/>
                    <a:pt x="16" y="1673"/>
                  </a:cubicBezTo>
                  <a:cubicBezTo>
                    <a:pt x="1" y="2272"/>
                    <a:pt x="285" y="3016"/>
                    <a:pt x="543" y="3434"/>
                  </a:cubicBezTo>
                  <a:cubicBezTo>
                    <a:pt x="837" y="3904"/>
                    <a:pt x="1158" y="4363"/>
                    <a:pt x="1281" y="4937"/>
                  </a:cubicBezTo>
                  <a:cubicBezTo>
                    <a:pt x="1354" y="5329"/>
                    <a:pt x="1385" y="5732"/>
                    <a:pt x="1374" y="6135"/>
                  </a:cubicBezTo>
                  <a:lnTo>
                    <a:pt x="1566" y="6135"/>
                  </a:lnTo>
                  <a:cubicBezTo>
                    <a:pt x="1591" y="5319"/>
                    <a:pt x="1555" y="5009"/>
                    <a:pt x="1467" y="4513"/>
                  </a:cubicBezTo>
                  <a:cubicBezTo>
                    <a:pt x="1364" y="3904"/>
                    <a:pt x="1168" y="3553"/>
                    <a:pt x="951" y="3098"/>
                  </a:cubicBezTo>
                  <a:cubicBezTo>
                    <a:pt x="708" y="2597"/>
                    <a:pt x="471" y="1973"/>
                    <a:pt x="517" y="1281"/>
                  </a:cubicBezTo>
                  <a:cubicBezTo>
                    <a:pt x="553" y="764"/>
                    <a:pt x="744" y="176"/>
                    <a:pt x="99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54"/>
            <p:cNvSpPr/>
            <p:nvPr/>
          </p:nvSpPr>
          <p:spPr>
            <a:xfrm>
              <a:off x="1015586" y="3378236"/>
              <a:ext cx="65045" cy="248893"/>
            </a:xfrm>
            <a:custGeom>
              <a:avLst/>
              <a:gdLst/>
              <a:ahLst/>
              <a:cxnLst/>
              <a:rect l="l" t="t" r="r" b="b"/>
              <a:pathLst>
                <a:path w="1602" h="6130" extrusionOk="0">
                  <a:moveTo>
                    <a:pt x="620" y="0"/>
                  </a:moveTo>
                  <a:cubicBezTo>
                    <a:pt x="775" y="279"/>
                    <a:pt x="1018" y="785"/>
                    <a:pt x="1049" y="1301"/>
                  </a:cubicBezTo>
                  <a:cubicBezTo>
                    <a:pt x="1100" y="1998"/>
                    <a:pt x="894" y="2597"/>
                    <a:pt x="646" y="3098"/>
                  </a:cubicBezTo>
                  <a:cubicBezTo>
                    <a:pt x="429" y="3548"/>
                    <a:pt x="233" y="3899"/>
                    <a:pt x="124" y="4508"/>
                  </a:cubicBezTo>
                  <a:cubicBezTo>
                    <a:pt x="37" y="5009"/>
                    <a:pt x="0" y="5319"/>
                    <a:pt x="26" y="6129"/>
                  </a:cubicBezTo>
                  <a:lnTo>
                    <a:pt x="217" y="6129"/>
                  </a:lnTo>
                  <a:cubicBezTo>
                    <a:pt x="207" y="5732"/>
                    <a:pt x="238" y="5329"/>
                    <a:pt x="315" y="4937"/>
                  </a:cubicBezTo>
                  <a:cubicBezTo>
                    <a:pt x="439" y="4363"/>
                    <a:pt x="765" y="3909"/>
                    <a:pt x="1059" y="3434"/>
                  </a:cubicBezTo>
                  <a:cubicBezTo>
                    <a:pt x="1312" y="3016"/>
                    <a:pt x="1601" y="2272"/>
                    <a:pt x="1586" y="1673"/>
                  </a:cubicBezTo>
                  <a:cubicBezTo>
                    <a:pt x="1581" y="1363"/>
                    <a:pt x="1519" y="1059"/>
                    <a:pt x="1400" y="780"/>
                  </a:cubicBezTo>
                  <a:cubicBezTo>
                    <a:pt x="1255" y="429"/>
                    <a:pt x="976" y="145"/>
                    <a:pt x="62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54"/>
            <p:cNvSpPr/>
            <p:nvPr/>
          </p:nvSpPr>
          <p:spPr>
            <a:xfrm>
              <a:off x="946805" y="3369831"/>
              <a:ext cx="43851" cy="257501"/>
            </a:xfrm>
            <a:custGeom>
              <a:avLst/>
              <a:gdLst/>
              <a:ahLst/>
              <a:cxnLst/>
              <a:rect l="l" t="t" r="r" b="b"/>
              <a:pathLst>
                <a:path w="1080" h="6342" extrusionOk="0">
                  <a:moveTo>
                    <a:pt x="910" y="1"/>
                  </a:moveTo>
                  <a:lnTo>
                    <a:pt x="910" y="1"/>
                  </a:lnTo>
                  <a:cubicBezTo>
                    <a:pt x="760" y="11"/>
                    <a:pt x="615" y="37"/>
                    <a:pt x="471" y="68"/>
                  </a:cubicBezTo>
                  <a:cubicBezTo>
                    <a:pt x="316" y="279"/>
                    <a:pt x="207" y="517"/>
                    <a:pt x="150" y="775"/>
                  </a:cubicBezTo>
                  <a:cubicBezTo>
                    <a:pt x="1" y="1441"/>
                    <a:pt x="47" y="1989"/>
                    <a:pt x="192" y="2603"/>
                  </a:cubicBezTo>
                  <a:cubicBezTo>
                    <a:pt x="347" y="3254"/>
                    <a:pt x="631" y="3687"/>
                    <a:pt x="724" y="4627"/>
                  </a:cubicBezTo>
                  <a:cubicBezTo>
                    <a:pt x="786" y="5242"/>
                    <a:pt x="786" y="6125"/>
                    <a:pt x="786" y="6342"/>
                  </a:cubicBezTo>
                  <a:lnTo>
                    <a:pt x="1018" y="6342"/>
                  </a:lnTo>
                  <a:cubicBezTo>
                    <a:pt x="1080" y="5717"/>
                    <a:pt x="1013" y="4111"/>
                    <a:pt x="827" y="3310"/>
                  </a:cubicBezTo>
                  <a:cubicBezTo>
                    <a:pt x="656" y="2572"/>
                    <a:pt x="589" y="1973"/>
                    <a:pt x="636" y="1250"/>
                  </a:cubicBezTo>
                  <a:cubicBezTo>
                    <a:pt x="687" y="527"/>
                    <a:pt x="817" y="166"/>
                    <a:pt x="91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54"/>
            <p:cNvSpPr/>
            <p:nvPr/>
          </p:nvSpPr>
          <p:spPr>
            <a:xfrm>
              <a:off x="995650" y="3369425"/>
              <a:ext cx="43891" cy="257907"/>
            </a:xfrm>
            <a:custGeom>
              <a:avLst/>
              <a:gdLst/>
              <a:ahLst/>
              <a:cxnLst/>
              <a:rect l="l" t="t" r="r" b="b"/>
              <a:pathLst>
                <a:path w="1081" h="6352" extrusionOk="0">
                  <a:moveTo>
                    <a:pt x="151" y="0"/>
                  </a:moveTo>
                  <a:lnTo>
                    <a:pt x="151" y="0"/>
                  </a:lnTo>
                  <a:cubicBezTo>
                    <a:pt x="238" y="155"/>
                    <a:pt x="378" y="511"/>
                    <a:pt x="429" y="1255"/>
                  </a:cubicBezTo>
                  <a:cubicBezTo>
                    <a:pt x="486" y="1978"/>
                    <a:pt x="424" y="2608"/>
                    <a:pt x="254" y="3346"/>
                  </a:cubicBezTo>
                  <a:cubicBezTo>
                    <a:pt x="73" y="4136"/>
                    <a:pt x="1" y="5706"/>
                    <a:pt x="63" y="6352"/>
                  </a:cubicBezTo>
                  <a:lnTo>
                    <a:pt x="295" y="6352"/>
                  </a:lnTo>
                  <a:cubicBezTo>
                    <a:pt x="295" y="6099"/>
                    <a:pt x="300" y="5257"/>
                    <a:pt x="357" y="4663"/>
                  </a:cubicBezTo>
                  <a:cubicBezTo>
                    <a:pt x="445" y="3723"/>
                    <a:pt x="734" y="3289"/>
                    <a:pt x="884" y="2639"/>
                  </a:cubicBezTo>
                  <a:cubicBezTo>
                    <a:pt x="1028" y="2024"/>
                    <a:pt x="1080" y="1477"/>
                    <a:pt x="930" y="811"/>
                  </a:cubicBezTo>
                  <a:cubicBezTo>
                    <a:pt x="868" y="532"/>
                    <a:pt x="744" y="274"/>
                    <a:pt x="569" y="57"/>
                  </a:cubicBezTo>
                  <a:cubicBezTo>
                    <a:pt x="429" y="26"/>
                    <a:pt x="290" y="11"/>
                    <a:pt x="15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54"/>
            <p:cNvSpPr/>
            <p:nvPr/>
          </p:nvSpPr>
          <p:spPr>
            <a:xfrm>
              <a:off x="1011810" y="3371942"/>
              <a:ext cx="97730" cy="240286"/>
            </a:xfrm>
            <a:custGeom>
              <a:avLst/>
              <a:gdLst/>
              <a:ahLst/>
              <a:cxnLst/>
              <a:rect l="l" t="t" r="r" b="b"/>
              <a:pathLst>
                <a:path w="2407" h="5918" extrusionOk="0">
                  <a:moveTo>
                    <a:pt x="202" y="0"/>
                  </a:moveTo>
                  <a:cubicBezTo>
                    <a:pt x="517" y="186"/>
                    <a:pt x="1028" y="666"/>
                    <a:pt x="1013" y="1797"/>
                  </a:cubicBezTo>
                  <a:cubicBezTo>
                    <a:pt x="997" y="2747"/>
                    <a:pt x="434" y="3413"/>
                    <a:pt x="197" y="4338"/>
                  </a:cubicBezTo>
                  <a:cubicBezTo>
                    <a:pt x="68" y="4854"/>
                    <a:pt x="0" y="5386"/>
                    <a:pt x="6" y="5918"/>
                  </a:cubicBezTo>
                  <a:lnTo>
                    <a:pt x="341" y="5918"/>
                  </a:lnTo>
                  <a:cubicBezTo>
                    <a:pt x="346" y="5887"/>
                    <a:pt x="346" y="5861"/>
                    <a:pt x="352" y="5830"/>
                  </a:cubicBezTo>
                  <a:cubicBezTo>
                    <a:pt x="372" y="5598"/>
                    <a:pt x="445" y="5365"/>
                    <a:pt x="558" y="5159"/>
                  </a:cubicBezTo>
                  <a:cubicBezTo>
                    <a:pt x="713" y="4885"/>
                    <a:pt x="925" y="4678"/>
                    <a:pt x="1152" y="4384"/>
                  </a:cubicBezTo>
                  <a:cubicBezTo>
                    <a:pt x="1529" y="3899"/>
                    <a:pt x="2407" y="2608"/>
                    <a:pt x="1947" y="1405"/>
                  </a:cubicBezTo>
                  <a:cubicBezTo>
                    <a:pt x="1921" y="1338"/>
                    <a:pt x="1896" y="1270"/>
                    <a:pt x="1865" y="1208"/>
                  </a:cubicBezTo>
                  <a:cubicBezTo>
                    <a:pt x="1715" y="909"/>
                    <a:pt x="1498" y="651"/>
                    <a:pt x="1229" y="449"/>
                  </a:cubicBezTo>
                  <a:cubicBezTo>
                    <a:pt x="1121" y="372"/>
                    <a:pt x="1007" y="300"/>
                    <a:pt x="883" y="238"/>
                  </a:cubicBezTo>
                  <a:cubicBezTo>
                    <a:pt x="832" y="212"/>
                    <a:pt x="780" y="186"/>
                    <a:pt x="723" y="160"/>
                  </a:cubicBezTo>
                  <a:lnTo>
                    <a:pt x="708" y="155"/>
                  </a:lnTo>
                  <a:cubicBezTo>
                    <a:pt x="543" y="88"/>
                    <a:pt x="377" y="36"/>
                    <a:pt x="2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54"/>
            <p:cNvSpPr/>
            <p:nvPr/>
          </p:nvSpPr>
          <p:spPr>
            <a:xfrm>
              <a:off x="963371" y="3608655"/>
              <a:ext cx="62934" cy="18677"/>
            </a:xfrm>
            <a:custGeom>
              <a:avLst/>
              <a:gdLst/>
              <a:ahLst/>
              <a:cxnLst/>
              <a:rect l="l" t="t" r="r" b="b"/>
              <a:pathLst>
                <a:path w="1550" h="460" extrusionOk="0">
                  <a:moveTo>
                    <a:pt x="1" y="0"/>
                  </a:moveTo>
                  <a:cubicBezTo>
                    <a:pt x="6" y="72"/>
                    <a:pt x="11" y="145"/>
                    <a:pt x="16" y="222"/>
                  </a:cubicBezTo>
                  <a:lnTo>
                    <a:pt x="26" y="460"/>
                  </a:lnTo>
                  <a:lnTo>
                    <a:pt x="1514" y="460"/>
                  </a:lnTo>
                  <a:cubicBezTo>
                    <a:pt x="1514" y="460"/>
                    <a:pt x="1514" y="403"/>
                    <a:pt x="1524" y="222"/>
                  </a:cubicBezTo>
                  <a:cubicBezTo>
                    <a:pt x="1529" y="145"/>
                    <a:pt x="1539" y="67"/>
                    <a:pt x="155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54"/>
            <p:cNvSpPr/>
            <p:nvPr/>
          </p:nvSpPr>
          <p:spPr>
            <a:xfrm>
              <a:off x="965686" y="3656038"/>
              <a:ext cx="55585" cy="43039"/>
            </a:xfrm>
            <a:custGeom>
              <a:avLst/>
              <a:gdLst/>
              <a:ahLst/>
              <a:cxnLst/>
              <a:rect l="l" t="t" r="r" b="b"/>
              <a:pathLst>
                <a:path w="1369" h="1060" extrusionOk="0">
                  <a:moveTo>
                    <a:pt x="0" y="0"/>
                  </a:moveTo>
                  <a:lnTo>
                    <a:pt x="0" y="806"/>
                  </a:lnTo>
                  <a:cubicBezTo>
                    <a:pt x="0" y="821"/>
                    <a:pt x="0" y="842"/>
                    <a:pt x="0" y="862"/>
                  </a:cubicBezTo>
                  <a:cubicBezTo>
                    <a:pt x="10" y="975"/>
                    <a:pt x="103" y="1059"/>
                    <a:pt x="218" y="1059"/>
                  </a:cubicBezTo>
                  <a:cubicBezTo>
                    <a:pt x="225" y="1059"/>
                    <a:pt x="231" y="1059"/>
                    <a:pt x="238" y="1059"/>
                  </a:cubicBezTo>
                  <a:lnTo>
                    <a:pt x="1111" y="1059"/>
                  </a:lnTo>
                  <a:cubicBezTo>
                    <a:pt x="1260" y="1059"/>
                    <a:pt x="1369" y="997"/>
                    <a:pt x="1369" y="800"/>
                  </a:cubicBezTo>
                  <a:lnTo>
                    <a:pt x="136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54"/>
            <p:cNvSpPr/>
            <p:nvPr/>
          </p:nvSpPr>
          <p:spPr>
            <a:xfrm>
              <a:off x="965483" y="3655794"/>
              <a:ext cx="55788" cy="14089"/>
            </a:xfrm>
            <a:custGeom>
              <a:avLst/>
              <a:gdLst/>
              <a:ahLst/>
              <a:cxnLst/>
              <a:rect l="l" t="t" r="r" b="b"/>
              <a:pathLst>
                <a:path w="1374" h="347" extrusionOk="0">
                  <a:moveTo>
                    <a:pt x="0" y="1"/>
                  </a:moveTo>
                  <a:lnTo>
                    <a:pt x="0" y="249"/>
                  </a:lnTo>
                  <a:cubicBezTo>
                    <a:pt x="274" y="269"/>
                    <a:pt x="1141" y="336"/>
                    <a:pt x="1374" y="347"/>
                  </a:cubicBezTo>
                  <a:lnTo>
                    <a:pt x="1374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54"/>
            <p:cNvSpPr/>
            <p:nvPr/>
          </p:nvSpPr>
          <p:spPr>
            <a:xfrm>
              <a:off x="961910" y="3653277"/>
              <a:ext cx="63137" cy="9704"/>
            </a:xfrm>
            <a:custGeom>
              <a:avLst/>
              <a:gdLst/>
              <a:ahLst/>
              <a:cxnLst/>
              <a:rect l="l" t="t" r="r" b="b"/>
              <a:pathLst>
                <a:path w="1555" h="239" extrusionOk="0">
                  <a:moveTo>
                    <a:pt x="83" y="1"/>
                  </a:moveTo>
                  <a:lnTo>
                    <a:pt x="16" y="166"/>
                  </a:lnTo>
                  <a:lnTo>
                    <a:pt x="0" y="218"/>
                  </a:lnTo>
                  <a:lnTo>
                    <a:pt x="1555" y="238"/>
                  </a:lnTo>
                  <a:lnTo>
                    <a:pt x="1555" y="238"/>
                  </a:lnTo>
                  <a:lnTo>
                    <a:pt x="1544" y="207"/>
                  </a:lnTo>
                  <a:lnTo>
                    <a:pt x="1472" y="16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54"/>
            <p:cNvSpPr/>
            <p:nvPr/>
          </p:nvSpPr>
          <p:spPr>
            <a:xfrm>
              <a:off x="965686" y="3687667"/>
              <a:ext cx="55585" cy="11409"/>
            </a:xfrm>
            <a:custGeom>
              <a:avLst/>
              <a:gdLst/>
              <a:ahLst/>
              <a:cxnLst/>
              <a:rect l="l" t="t" r="r" b="b"/>
              <a:pathLst>
                <a:path w="1369" h="281" extrusionOk="0">
                  <a:moveTo>
                    <a:pt x="1369" y="1"/>
                  </a:moveTo>
                  <a:cubicBezTo>
                    <a:pt x="1333" y="161"/>
                    <a:pt x="1204" y="187"/>
                    <a:pt x="1100" y="192"/>
                  </a:cubicBezTo>
                  <a:lnTo>
                    <a:pt x="222" y="192"/>
                  </a:lnTo>
                  <a:cubicBezTo>
                    <a:pt x="218" y="192"/>
                    <a:pt x="213" y="192"/>
                    <a:pt x="208" y="192"/>
                  </a:cubicBezTo>
                  <a:cubicBezTo>
                    <a:pt x="125" y="192"/>
                    <a:pt x="44" y="152"/>
                    <a:pt x="0" y="83"/>
                  </a:cubicBezTo>
                  <a:lnTo>
                    <a:pt x="0" y="83"/>
                  </a:lnTo>
                  <a:cubicBezTo>
                    <a:pt x="10" y="196"/>
                    <a:pt x="103" y="280"/>
                    <a:pt x="218" y="280"/>
                  </a:cubicBezTo>
                  <a:cubicBezTo>
                    <a:pt x="225" y="280"/>
                    <a:pt x="231" y="280"/>
                    <a:pt x="238" y="280"/>
                  </a:cubicBezTo>
                  <a:lnTo>
                    <a:pt x="1111" y="280"/>
                  </a:lnTo>
                  <a:cubicBezTo>
                    <a:pt x="1260" y="280"/>
                    <a:pt x="1369" y="218"/>
                    <a:pt x="1369" y="21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54"/>
            <p:cNvSpPr/>
            <p:nvPr/>
          </p:nvSpPr>
          <p:spPr>
            <a:xfrm>
              <a:off x="961910" y="3620186"/>
              <a:ext cx="66101" cy="10719"/>
            </a:xfrm>
            <a:custGeom>
              <a:avLst/>
              <a:gdLst/>
              <a:ahLst/>
              <a:cxnLst/>
              <a:rect l="l" t="t" r="r" b="b"/>
              <a:pathLst>
                <a:path w="1628" h="264" extrusionOk="0">
                  <a:moveTo>
                    <a:pt x="0" y="0"/>
                  </a:moveTo>
                  <a:lnTo>
                    <a:pt x="0" y="263"/>
                  </a:lnTo>
                  <a:lnTo>
                    <a:pt x="1627" y="263"/>
                  </a:lnTo>
                  <a:lnTo>
                    <a:pt x="16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54"/>
            <p:cNvSpPr/>
            <p:nvPr/>
          </p:nvSpPr>
          <p:spPr>
            <a:xfrm>
              <a:off x="961910" y="3624774"/>
              <a:ext cx="66101" cy="6131"/>
            </a:xfrm>
            <a:custGeom>
              <a:avLst/>
              <a:gdLst/>
              <a:ahLst/>
              <a:cxnLst/>
              <a:rect l="l" t="t" r="r" b="b"/>
              <a:pathLst>
                <a:path w="1628" h="151" extrusionOk="0">
                  <a:moveTo>
                    <a:pt x="0" y="1"/>
                  </a:moveTo>
                  <a:lnTo>
                    <a:pt x="0" y="150"/>
                  </a:lnTo>
                  <a:lnTo>
                    <a:pt x="1627" y="150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59" name="Google Shape;6759;p54"/>
          <p:cNvSpPr/>
          <p:nvPr/>
        </p:nvSpPr>
        <p:spPr>
          <a:xfrm>
            <a:off x="1694257" y="3551202"/>
            <a:ext cx="67319" cy="93548"/>
          </a:xfrm>
          <a:custGeom>
            <a:avLst/>
            <a:gdLst/>
            <a:ahLst/>
            <a:cxnLst/>
            <a:rect l="l" t="t" r="r" b="b"/>
            <a:pathLst>
              <a:path w="1658" h="2304" extrusionOk="0">
                <a:moveTo>
                  <a:pt x="0" y="0"/>
                </a:moveTo>
                <a:lnTo>
                  <a:pt x="610" y="2303"/>
                </a:lnTo>
                <a:lnTo>
                  <a:pt x="1658" y="2303"/>
                </a:lnTo>
                <a:lnTo>
                  <a:pt x="0" y="0"/>
                </a:lnTo>
                <a:close/>
              </a:path>
            </a:pathLst>
          </a:custGeom>
          <a:solidFill>
            <a:srgbClr val="5B1C1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0" name="Google Shape;6760;p54"/>
          <p:cNvSpPr/>
          <p:nvPr/>
        </p:nvSpPr>
        <p:spPr>
          <a:xfrm>
            <a:off x="1678300" y="3550147"/>
            <a:ext cx="31711" cy="25620"/>
          </a:xfrm>
          <a:custGeom>
            <a:avLst/>
            <a:gdLst/>
            <a:ahLst/>
            <a:cxnLst/>
            <a:rect l="l" t="t" r="r" b="b"/>
            <a:pathLst>
              <a:path w="781" h="631" extrusionOk="0">
                <a:moveTo>
                  <a:pt x="393" y="0"/>
                </a:moveTo>
                <a:lnTo>
                  <a:pt x="6" y="537"/>
                </a:lnTo>
                <a:cubicBezTo>
                  <a:pt x="1" y="543"/>
                  <a:pt x="6" y="553"/>
                  <a:pt x="16" y="553"/>
                </a:cubicBezTo>
                <a:lnTo>
                  <a:pt x="125" y="491"/>
                </a:lnTo>
                <a:lnTo>
                  <a:pt x="223" y="630"/>
                </a:lnTo>
                <a:lnTo>
                  <a:pt x="399" y="486"/>
                </a:lnTo>
                <a:lnTo>
                  <a:pt x="528" y="506"/>
                </a:lnTo>
                <a:lnTo>
                  <a:pt x="615" y="465"/>
                </a:lnTo>
                <a:lnTo>
                  <a:pt x="770" y="553"/>
                </a:lnTo>
                <a:cubicBezTo>
                  <a:pt x="776" y="553"/>
                  <a:pt x="781" y="543"/>
                  <a:pt x="781" y="537"/>
                </a:cubicBezTo>
                <a:lnTo>
                  <a:pt x="393" y="0"/>
                </a:ln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1" name="Google Shape;6761;p54"/>
          <p:cNvSpPr/>
          <p:nvPr/>
        </p:nvSpPr>
        <p:spPr>
          <a:xfrm>
            <a:off x="1694257" y="3550147"/>
            <a:ext cx="15957" cy="22453"/>
          </a:xfrm>
          <a:custGeom>
            <a:avLst/>
            <a:gdLst/>
            <a:ahLst/>
            <a:cxnLst/>
            <a:rect l="l" t="t" r="r" b="b"/>
            <a:pathLst>
              <a:path w="393" h="553" extrusionOk="0">
                <a:moveTo>
                  <a:pt x="0" y="0"/>
                </a:moveTo>
                <a:lnTo>
                  <a:pt x="135" y="506"/>
                </a:lnTo>
                <a:lnTo>
                  <a:pt x="222" y="465"/>
                </a:lnTo>
                <a:lnTo>
                  <a:pt x="377" y="553"/>
                </a:lnTo>
                <a:cubicBezTo>
                  <a:pt x="388" y="553"/>
                  <a:pt x="393" y="543"/>
                  <a:pt x="388" y="537"/>
                </a:cubicBezTo>
                <a:lnTo>
                  <a:pt x="0" y="0"/>
                </a:ln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2" name="Google Shape;6762;p54"/>
          <p:cNvGrpSpPr/>
          <p:nvPr/>
        </p:nvGrpSpPr>
        <p:grpSpPr>
          <a:xfrm>
            <a:off x="1852119" y="2524893"/>
            <a:ext cx="640545" cy="562345"/>
            <a:chOff x="1852119" y="2524893"/>
            <a:chExt cx="640545" cy="562345"/>
          </a:xfrm>
        </p:grpSpPr>
        <p:sp>
          <p:nvSpPr>
            <p:cNvPr id="6763" name="Google Shape;6763;p54"/>
            <p:cNvSpPr/>
            <p:nvPr/>
          </p:nvSpPr>
          <p:spPr>
            <a:xfrm>
              <a:off x="2036820" y="3065353"/>
              <a:ext cx="12221" cy="10597"/>
            </a:xfrm>
            <a:custGeom>
              <a:avLst/>
              <a:gdLst/>
              <a:ahLst/>
              <a:cxnLst/>
              <a:rect l="l" t="t" r="r" b="b"/>
              <a:pathLst>
                <a:path w="301" h="261" extrusionOk="0">
                  <a:moveTo>
                    <a:pt x="258" y="0"/>
                  </a:moveTo>
                  <a:cubicBezTo>
                    <a:pt x="245" y="0"/>
                    <a:pt x="232" y="5"/>
                    <a:pt x="223" y="17"/>
                  </a:cubicBezTo>
                  <a:lnTo>
                    <a:pt x="22" y="198"/>
                  </a:lnTo>
                  <a:cubicBezTo>
                    <a:pt x="1" y="219"/>
                    <a:pt x="1" y="239"/>
                    <a:pt x="16" y="255"/>
                  </a:cubicBezTo>
                  <a:cubicBezTo>
                    <a:pt x="24" y="258"/>
                    <a:pt x="32" y="260"/>
                    <a:pt x="40" y="260"/>
                  </a:cubicBezTo>
                  <a:cubicBezTo>
                    <a:pt x="54" y="260"/>
                    <a:pt x="68" y="254"/>
                    <a:pt x="78" y="244"/>
                  </a:cubicBezTo>
                  <a:lnTo>
                    <a:pt x="280" y="64"/>
                  </a:lnTo>
                  <a:cubicBezTo>
                    <a:pt x="295" y="43"/>
                    <a:pt x="300" y="22"/>
                    <a:pt x="285" y="7"/>
                  </a:cubicBezTo>
                  <a:cubicBezTo>
                    <a:pt x="276" y="3"/>
                    <a:pt x="267" y="0"/>
                    <a:pt x="2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54"/>
            <p:cNvSpPr/>
            <p:nvPr/>
          </p:nvSpPr>
          <p:spPr>
            <a:xfrm>
              <a:off x="2034343" y="3029541"/>
              <a:ext cx="10516" cy="57696"/>
            </a:xfrm>
            <a:custGeom>
              <a:avLst/>
              <a:gdLst/>
              <a:ahLst/>
              <a:cxnLst/>
              <a:rect l="l" t="t" r="r" b="b"/>
              <a:pathLst>
                <a:path w="259" h="1421" extrusionOk="0">
                  <a:moveTo>
                    <a:pt x="129" y="1"/>
                  </a:moveTo>
                  <a:cubicBezTo>
                    <a:pt x="57" y="1"/>
                    <a:pt x="0" y="27"/>
                    <a:pt x="0" y="63"/>
                  </a:cubicBezTo>
                  <a:lnTo>
                    <a:pt x="0" y="1359"/>
                  </a:lnTo>
                  <a:cubicBezTo>
                    <a:pt x="0" y="1395"/>
                    <a:pt x="62" y="1421"/>
                    <a:pt x="129" y="1421"/>
                  </a:cubicBezTo>
                  <a:cubicBezTo>
                    <a:pt x="201" y="1421"/>
                    <a:pt x="258" y="1395"/>
                    <a:pt x="258" y="1359"/>
                  </a:cubicBezTo>
                  <a:lnTo>
                    <a:pt x="258" y="63"/>
                  </a:lnTo>
                  <a:cubicBezTo>
                    <a:pt x="258" y="27"/>
                    <a:pt x="201" y="1"/>
                    <a:pt x="1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54"/>
            <p:cNvSpPr/>
            <p:nvPr/>
          </p:nvSpPr>
          <p:spPr>
            <a:xfrm>
              <a:off x="1999750" y="2949879"/>
              <a:ext cx="81164" cy="113890"/>
            </a:xfrm>
            <a:custGeom>
              <a:avLst/>
              <a:gdLst/>
              <a:ahLst/>
              <a:cxnLst/>
              <a:rect l="l" t="t" r="r" b="b"/>
              <a:pathLst>
                <a:path w="1999" h="2805" extrusionOk="0">
                  <a:moveTo>
                    <a:pt x="966" y="1"/>
                  </a:moveTo>
                  <a:cubicBezTo>
                    <a:pt x="635" y="26"/>
                    <a:pt x="377" y="305"/>
                    <a:pt x="387" y="636"/>
                  </a:cubicBezTo>
                  <a:cubicBezTo>
                    <a:pt x="387" y="729"/>
                    <a:pt x="403" y="816"/>
                    <a:pt x="439" y="899"/>
                  </a:cubicBezTo>
                  <a:cubicBezTo>
                    <a:pt x="160" y="1095"/>
                    <a:pt x="0" y="1421"/>
                    <a:pt x="0" y="1761"/>
                  </a:cubicBezTo>
                  <a:cubicBezTo>
                    <a:pt x="0" y="2335"/>
                    <a:pt x="449" y="2804"/>
                    <a:pt x="997" y="2804"/>
                  </a:cubicBezTo>
                  <a:cubicBezTo>
                    <a:pt x="1549" y="2804"/>
                    <a:pt x="1998" y="2335"/>
                    <a:pt x="1998" y="1761"/>
                  </a:cubicBezTo>
                  <a:lnTo>
                    <a:pt x="1998" y="1756"/>
                  </a:lnTo>
                  <a:cubicBezTo>
                    <a:pt x="1993" y="2329"/>
                    <a:pt x="1549" y="2794"/>
                    <a:pt x="997" y="2794"/>
                  </a:cubicBezTo>
                  <a:lnTo>
                    <a:pt x="966" y="2794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54"/>
            <p:cNvSpPr/>
            <p:nvPr/>
          </p:nvSpPr>
          <p:spPr>
            <a:xfrm>
              <a:off x="2062846" y="2975784"/>
              <a:ext cx="2355" cy="10394"/>
            </a:xfrm>
            <a:custGeom>
              <a:avLst/>
              <a:gdLst/>
              <a:ahLst/>
              <a:cxnLst/>
              <a:rect l="l" t="t" r="r" b="b"/>
              <a:pathLst>
                <a:path w="58" h="256" extrusionOk="0">
                  <a:moveTo>
                    <a:pt x="57" y="1"/>
                  </a:moveTo>
                  <a:cubicBezTo>
                    <a:pt x="57" y="87"/>
                    <a:pt x="36" y="174"/>
                    <a:pt x="0" y="256"/>
                  </a:cubicBezTo>
                  <a:lnTo>
                    <a:pt x="5" y="256"/>
                  </a:lnTo>
                  <a:cubicBezTo>
                    <a:pt x="36" y="174"/>
                    <a:pt x="57" y="87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54"/>
            <p:cNvSpPr/>
            <p:nvPr/>
          </p:nvSpPr>
          <p:spPr>
            <a:xfrm>
              <a:off x="2038931" y="2949473"/>
              <a:ext cx="26310" cy="26229"/>
            </a:xfrm>
            <a:custGeom>
              <a:avLst/>
              <a:gdLst/>
              <a:ahLst/>
              <a:cxnLst/>
              <a:rect l="l" t="t" r="r" b="b"/>
              <a:pathLst>
                <a:path w="648" h="646" extrusionOk="0">
                  <a:moveTo>
                    <a:pt x="1" y="0"/>
                  </a:moveTo>
                  <a:lnTo>
                    <a:pt x="1" y="11"/>
                  </a:lnTo>
                  <a:lnTo>
                    <a:pt x="32" y="11"/>
                  </a:lnTo>
                  <a:cubicBezTo>
                    <a:pt x="374" y="16"/>
                    <a:pt x="645" y="293"/>
                    <a:pt x="646" y="633"/>
                  </a:cubicBezTo>
                  <a:lnTo>
                    <a:pt x="646" y="633"/>
                  </a:lnTo>
                  <a:cubicBezTo>
                    <a:pt x="648" y="291"/>
                    <a:pt x="375" y="5"/>
                    <a:pt x="32" y="0"/>
                  </a:cubicBezTo>
                  <a:close/>
                  <a:moveTo>
                    <a:pt x="646" y="633"/>
                  </a:moveTo>
                  <a:cubicBezTo>
                    <a:pt x="646" y="636"/>
                    <a:pt x="646" y="638"/>
                    <a:pt x="646" y="640"/>
                  </a:cubicBezTo>
                  <a:lnTo>
                    <a:pt x="646" y="646"/>
                  </a:lnTo>
                  <a:cubicBezTo>
                    <a:pt x="646" y="642"/>
                    <a:pt x="646" y="638"/>
                    <a:pt x="646" y="633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54"/>
            <p:cNvSpPr/>
            <p:nvPr/>
          </p:nvSpPr>
          <p:spPr>
            <a:xfrm>
              <a:off x="2063049" y="2986137"/>
              <a:ext cx="16809" cy="26229"/>
            </a:xfrm>
            <a:custGeom>
              <a:avLst/>
              <a:gdLst/>
              <a:ahLst/>
              <a:cxnLst/>
              <a:rect l="l" t="t" r="r" b="b"/>
              <a:pathLst>
                <a:path w="414" h="646" extrusionOk="0">
                  <a:moveTo>
                    <a:pt x="0" y="1"/>
                  </a:moveTo>
                  <a:lnTo>
                    <a:pt x="0" y="6"/>
                  </a:lnTo>
                  <a:cubicBezTo>
                    <a:pt x="212" y="161"/>
                    <a:pt x="362" y="388"/>
                    <a:pt x="413" y="646"/>
                  </a:cubicBezTo>
                  <a:lnTo>
                    <a:pt x="413" y="646"/>
                  </a:lnTo>
                  <a:cubicBezTo>
                    <a:pt x="362" y="388"/>
                    <a:pt x="212" y="156"/>
                    <a:pt x="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54"/>
            <p:cNvSpPr/>
            <p:nvPr/>
          </p:nvSpPr>
          <p:spPr>
            <a:xfrm>
              <a:off x="2080671" y="3019919"/>
              <a:ext cx="41" cy="1299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26"/>
                  </a:moveTo>
                  <a:lnTo>
                    <a:pt x="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54"/>
            <p:cNvSpPr/>
            <p:nvPr/>
          </p:nvSpPr>
          <p:spPr>
            <a:xfrm>
              <a:off x="2038931" y="2949473"/>
              <a:ext cx="41780" cy="113890"/>
            </a:xfrm>
            <a:custGeom>
              <a:avLst/>
              <a:gdLst/>
              <a:ahLst/>
              <a:cxnLst/>
              <a:rect l="l" t="t" r="r" b="b"/>
              <a:pathLst>
                <a:path w="1029" h="2805" extrusionOk="0">
                  <a:moveTo>
                    <a:pt x="1" y="0"/>
                  </a:moveTo>
                  <a:lnTo>
                    <a:pt x="1" y="2794"/>
                  </a:lnTo>
                  <a:lnTo>
                    <a:pt x="32" y="2804"/>
                  </a:lnTo>
                  <a:cubicBezTo>
                    <a:pt x="584" y="2804"/>
                    <a:pt x="1028" y="2339"/>
                    <a:pt x="1028" y="1766"/>
                  </a:cubicBezTo>
                  <a:lnTo>
                    <a:pt x="1028" y="1735"/>
                  </a:lnTo>
                  <a:cubicBezTo>
                    <a:pt x="1028" y="1709"/>
                    <a:pt x="1028" y="1678"/>
                    <a:pt x="1023" y="1653"/>
                  </a:cubicBezTo>
                  <a:cubicBezTo>
                    <a:pt x="1018" y="1627"/>
                    <a:pt x="1018" y="1601"/>
                    <a:pt x="1013" y="1580"/>
                  </a:cubicBezTo>
                  <a:cubicBezTo>
                    <a:pt x="1013" y="1570"/>
                    <a:pt x="1013" y="1560"/>
                    <a:pt x="1008" y="1549"/>
                  </a:cubicBezTo>
                  <a:cubicBezTo>
                    <a:pt x="956" y="1286"/>
                    <a:pt x="806" y="1059"/>
                    <a:pt x="594" y="904"/>
                  </a:cubicBezTo>
                  <a:lnTo>
                    <a:pt x="594" y="899"/>
                  </a:lnTo>
                  <a:cubicBezTo>
                    <a:pt x="625" y="816"/>
                    <a:pt x="646" y="728"/>
                    <a:pt x="646" y="640"/>
                  </a:cubicBezTo>
                  <a:cubicBezTo>
                    <a:pt x="651" y="295"/>
                    <a:pt x="378" y="11"/>
                    <a:pt x="3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54"/>
            <p:cNvSpPr/>
            <p:nvPr/>
          </p:nvSpPr>
          <p:spPr>
            <a:xfrm>
              <a:off x="1957361" y="2814673"/>
              <a:ext cx="12424" cy="10557"/>
            </a:xfrm>
            <a:custGeom>
              <a:avLst/>
              <a:gdLst/>
              <a:ahLst/>
              <a:cxnLst/>
              <a:rect l="l" t="t" r="r" b="b"/>
              <a:pathLst>
                <a:path w="306" h="260" extrusionOk="0">
                  <a:moveTo>
                    <a:pt x="258" y="1"/>
                  </a:moveTo>
                  <a:cubicBezTo>
                    <a:pt x="244" y="1"/>
                    <a:pt x="232" y="6"/>
                    <a:pt x="223" y="15"/>
                  </a:cubicBezTo>
                  <a:lnTo>
                    <a:pt x="27" y="201"/>
                  </a:lnTo>
                  <a:cubicBezTo>
                    <a:pt x="6" y="217"/>
                    <a:pt x="1" y="243"/>
                    <a:pt x="16" y="253"/>
                  </a:cubicBezTo>
                  <a:cubicBezTo>
                    <a:pt x="25" y="257"/>
                    <a:pt x="34" y="260"/>
                    <a:pt x="44" y="260"/>
                  </a:cubicBezTo>
                  <a:cubicBezTo>
                    <a:pt x="58" y="260"/>
                    <a:pt x="71" y="255"/>
                    <a:pt x="84" y="243"/>
                  </a:cubicBezTo>
                  <a:lnTo>
                    <a:pt x="280" y="62"/>
                  </a:lnTo>
                  <a:cubicBezTo>
                    <a:pt x="300" y="46"/>
                    <a:pt x="306" y="21"/>
                    <a:pt x="290" y="10"/>
                  </a:cubicBezTo>
                  <a:cubicBezTo>
                    <a:pt x="279" y="4"/>
                    <a:pt x="268" y="1"/>
                    <a:pt x="2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54"/>
            <p:cNvSpPr/>
            <p:nvPr/>
          </p:nvSpPr>
          <p:spPr>
            <a:xfrm>
              <a:off x="1955087" y="2778780"/>
              <a:ext cx="10516" cy="57940"/>
            </a:xfrm>
            <a:custGeom>
              <a:avLst/>
              <a:gdLst/>
              <a:ahLst/>
              <a:cxnLst/>
              <a:rect l="l" t="t" r="r" b="b"/>
              <a:pathLst>
                <a:path w="259" h="1427" extrusionOk="0">
                  <a:moveTo>
                    <a:pt x="129" y="1"/>
                  </a:moveTo>
                  <a:cubicBezTo>
                    <a:pt x="57" y="1"/>
                    <a:pt x="0" y="32"/>
                    <a:pt x="0" y="68"/>
                  </a:cubicBezTo>
                  <a:lnTo>
                    <a:pt x="0" y="1359"/>
                  </a:lnTo>
                  <a:cubicBezTo>
                    <a:pt x="0" y="1395"/>
                    <a:pt x="57" y="1426"/>
                    <a:pt x="129" y="1426"/>
                  </a:cubicBezTo>
                  <a:cubicBezTo>
                    <a:pt x="202" y="1426"/>
                    <a:pt x="258" y="1395"/>
                    <a:pt x="258" y="1359"/>
                  </a:cubicBezTo>
                  <a:lnTo>
                    <a:pt x="258" y="68"/>
                  </a:lnTo>
                  <a:cubicBezTo>
                    <a:pt x="258" y="32"/>
                    <a:pt x="196" y="1"/>
                    <a:pt x="1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54"/>
            <p:cNvSpPr/>
            <p:nvPr/>
          </p:nvSpPr>
          <p:spPr>
            <a:xfrm>
              <a:off x="1920250" y="2699118"/>
              <a:ext cx="81205" cy="113687"/>
            </a:xfrm>
            <a:custGeom>
              <a:avLst/>
              <a:gdLst/>
              <a:ahLst/>
              <a:cxnLst/>
              <a:rect l="l" t="t" r="r" b="b"/>
              <a:pathLst>
                <a:path w="2000" h="2800" extrusionOk="0">
                  <a:moveTo>
                    <a:pt x="967" y="1"/>
                  </a:moveTo>
                  <a:cubicBezTo>
                    <a:pt x="636" y="26"/>
                    <a:pt x="383" y="305"/>
                    <a:pt x="388" y="641"/>
                  </a:cubicBezTo>
                  <a:cubicBezTo>
                    <a:pt x="388" y="729"/>
                    <a:pt x="404" y="817"/>
                    <a:pt x="440" y="899"/>
                  </a:cubicBezTo>
                  <a:cubicBezTo>
                    <a:pt x="166" y="1095"/>
                    <a:pt x="1" y="1416"/>
                    <a:pt x="1" y="1762"/>
                  </a:cubicBezTo>
                  <a:cubicBezTo>
                    <a:pt x="1" y="2322"/>
                    <a:pt x="431" y="2779"/>
                    <a:pt x="967" y="2799"/>
                  </a:cubicBezTo>
                  <a:lnTo>
                    <a:pt x="967" y="2799"/>
                  </a:lnTo>
                  <a:lnTo>
                    <a:pt x="967" y="1"/>
                  </a:lnTo>
                  <a:close/>
                  <a:moveTo>
                    <a:pt x="1999" y="1756"/>
                  </a:moveTo>
                  <a:cubicBezTo>
                    <a:pt x="1994" y="2334"/>
                    <a:pt x="1551" y="2798"/>
                    <a:pt x="1000" y="2799"/>
                  </a:cubicBezTo>
                  <a:lnTo>
                    <a:pt x="1000" y="2799"/>
                  </a:lnTo>
                  <a:cubicBezTo>
                    <a:pt x="989" y="2799"/>
                    <a:pt x="978" y="2799"/>
                    <a:pt x="967" y="2799"/>
                  </a:cubicBezTo>
                  <a:lnTo>
                    <a:pt x="967" y="2799"/>
                  </a:lnTo>
                  <a:lnTo>
                    <a:pt x="967" y="2799"/>
                  </a:lnTo>
                  <a:lnTo>
                    <a:pt x="998" y="2799"/>
                  </a:lnTo>
                  <a:cubicBezTo>
                    <a:pt x="998" y="2799"/>
                    <a:pt x="999" y="2799"/>
                    <a:pt x="1000" y="2799"/>
                  </a:cubicBezTo>
                  <a:lnTo>
                    <a:pt x="1000" y="2799"/>
                  </a:lnTo>
                  <a:cubicBezTo>
                    <a:pt x="1001" y="2799"/>
                    <a:pt x="1002" y="2799"/>
                    <a:pt x="1003" y="2799"/>
                  </a:cubicBezTo>
                  <a:cubicBezTo>
                    <a:pt x="1550" y="2799"/>
                    <a:pt x="1999" y="2335"/>
                    <a:pt x="1999" y="1762"/>
                  </a:cubicBezTo>
                  <a:lnTo>
                    <a:pt x="1999" y="1756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54"/>
            <p:cNvSpPr/>
            <p:nvPr/>
          </p:nvSpPr>
          <p:spPr>
            <a:xfrm>
              <a:off x="1983590" y="2724941"/>
              <a:ext cx="2152" cy="10475"/>
            </a:xfrm>
            <a:custGeom>
              <a:avLst/>
              <a:gdLst/>
              <a:ahLst/>
              <a:cxnLst/>
              <a:rect l="l" t="t" r="r" b="b"/>
              <a:pathLst>
                <a:path w="53" h="258" extrusionOk="0">
                  <a:moveTo>
                    <a:pt x="52" y="0"/>
                  </a:moveTo>
                  <a:lnTo>
                    <a:pt x="52" y="0"/>
                  </a:lnTo>
                  <a:cubicBezTo>
                    <a:pt x="52" y="88"/>
                    <a:pt x="31" y="175"/>
                    <a:pt x="0" y="258"/>
                  </a:cubicBezTo>
                  <a:cubicBezTo>
                    <a:pt x="37" y="175"/>
                    <a:pt x="52" y="88"/>
                    <a:pt x="5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54"/>
            <p:cNvSpPr/>
            <p:nvPr/>
          </p:nvSpPr>
          <p:spPr>
            <a:xfrm>
              <a:off x="1959472" y="2698712"/>
              <a:ext cx="26310" cy="26229"/>
            </a:xfrm>
            <a:custGeom>
              <a:avLst/>
              <a:gdLst/>
              <a:ahLst/>
              <a:cxnLst/>
              <a:rect l="l" t="t" r="r" b="b"/>
              <a:pathLst>
                <a:path w="648" h="646" extrusionOk="0">
                  <a:moveTo>
                    <a:pt x="1" y="0"/>
                  </a:moveTo>
                  <a:lnTo>
                    <a:pt x="1" y="11"/>
                  </a:lnTo>
                  <a:lnTo>
                    <a:pt x="32" y="11"/>
                  </a:lnTo>
                  <a:cubicBezTo>
                    <a:pt x="373" y="16"/>
                    <a:pt x="645" y="293"/>
                    <a:pt x="646" y="634"/>
                  </a:cubicBezTo>
                  <a:lnTo>
                    <a:pt x="646" y="634"/>
                  </a:lnTo>
                  <a:cubicBezTo>
                    <a:pt x="647" y="291"/>
                    <a:pt x="375" y="5"/>
                    <a:pt x="32" y="0"/>
                  </a:cubicBezTo>
                  <a:close/>
                  <a:moveTo>
                    <a:pt x="646" y="634"/>
                  </a:moveTo>
                  <a:cubicBezTo>
                    <a:pt x="646" y="636"/>
                    <a:pt x="646" y="638"/>
                    <a:pt x="646" y="641"/>
                  </a:cubicBezTo>
                  <a:lnTo>
                    <a:pt x="646" y="646"/>
                  </a:lnTo>
                  <a:cubicBezTo>
                    <a:pt x="646" y="642"/>
                    <a:pt x="646" y="638"/>
                    <a:pt x="646" y="634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54"/>
            <p:cNvSpPr/>
            <p:nvPr/>
          </p:nvSpPr>
          <p:spPr>
            <a:xfrm>
              <a:off x="1983590" y="2735417"/>
              <a:ext cx="16809" cy="26229"/>
            </a:xfrm>
            <a:custGeom>
              <a:avLst/>
              <a:gdLst/>
              <a:ahLst/>
              <a:cxnLst/>
              <a:rect l="l" t="t" r="r" b="b"/>
              <a:pathLst>
                <a:path w="414" h="646" extrusionOk="0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12" y="160"/>
                    <a:pt x="362" y="387"/>
                    <a:pt x="413" y="645"/>
                  </a:cubicBezTo>
                  <a:cubicBezTo>
                    <a:pt x="362" y="387"/>
                    <a:pt x="217" y="155"/>
                    <a:pt x="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54"/>
            <p:cNvSpPr/>
            <p:nvPr/>
          </p:nvSpPr>
          <p:spPr>
            <a:xfrm>
              <a:off x="2001415" y="2769361"/>
              <a:ext cx="41" cy="1096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26"/>
                  </a:moveTo>
                  <a:lnTo>
                    <a:pt x="0" y="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54"/>
            <p:cNvSpPr/>
            <p:nvPr/>
          </p:nvSpPr>
          <p:spPr>
            <a:xfrm>
              <a:off x="1959472" y="2698915"/>
              <a:ext cx="41983" cy="113890"/>
            </a:xfrm>
            <a:custGeom>
              <a:avLst/>
              <a:gdLst/>
              <a:ahLst/>
              <a:cxnLst/>
              <a:rect l="l" t="t" r="r" b="b"/>
              <a:pathLst>
                <a:path w="1034" h="2805" extrusionOk="0">
                  <a:moveTo>
                    <a:pt x="1" y="1"/>
                  </a:moveTo>
                  <a:lnTo>
                    <a:pt x="1" y="2804"/>
                  </a:lnTo>
                  <a:lnTo>
                    <a:pt x="32" y="2804"/>
                  </a:lnTo>
                  <a:cubicBezTo>
                    <a:pt x="584" y="2804"/>
                    <a:pt x="1028" y="2340"/>
                    <a:pt x="1033" y="1761"/>
                  </a:cubicBezTo>
                  <a:lnTo>
                    <a:pt x="1033" y="1736"/>
                  </a:lnTo>
                  <a:cubicBezTo>
                    <a:pt x="1033" y="1705"/>
                    <a:pt x="1033" y="1679"/>
                    <a:pt x="1028" y="1648"/>
                  </a:cubicBezTo>
                  <a:cubicBezTo>
                    <a:pt x="1023" y="1622"/>
                    <a:pt x="1018" y="1601"/>
                    <a:pt x="1018" y="1575"/>
                  </a:cubicBezTo>
                  <a:cubicBezTo>
                    <a:pt x="1018" y="1565"/>
                    <a:pt x="1018" y="1555"/>
                    <a:pt x="1013" y="1544"/>
                  </a:cubicBezTo>
                  <a:cubicBezTo>
                    <a:pt x="956" y="1286"/>
                    <a:pt x="806" y="1059"/>
                    <a:pt x="594" y="904"/>
                  </a:cubicBezTo>
                  <a:cubicBezTo>
                    <a:pt x="594" y="904"/>
                    <a:pt x="594" y="899"/>
                    <a:pt x="594" y="899"/>
                  </a:cubicBezTo>
                  <a:cubicBezTo>
                    <a:pt x="631" y="816"/>
                    <a:pt x="646" y="729"/>
                    <a:pt x="646" y="641"/>
                  </a:cubicBezTo>
                  <a:cubicBezTo>
                    <a:pt x="656" y="295"/>
                    <a:pt x="378" y="11"/>
                    <a:pt x="3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54"/>
            <p:cNvSpPr/>
            <p:nvPr/>
          </p:nvSpPr>
          <p:spPr>
            <a:xfrm>
              <a:off x="2237681" y="2833756"/>
              <a:ext cx="12221" cy="10638"/>
            </a:xfrm>
            <a:custGeom>
              <a:avLst/>
              <a:gdLst/>
              <a:ahLst/>
              <a:cxnLst/>
              <a:rect l="l" t="t" r="r" b="b"/>
              <a:pathLst>
                <a:path w="301" h="262" extrusionOk="0">
                  <a:moveTo>
                    <a:pt x="257" y="1"/>
                  </a:moveTo>
                  <a:cubicBezTo>
                    <a:pt x="244" y="1"/>
                    <a:pt x="232" y="6"/>
                    <a:pt x="223" y="15"/>
                  </a:cubicBezTo>
                  <a:lnTo>
                    <a:pt x="22" y="201"/>
                  </a:lnTo>
                  <a:cubicBezTo>
                    <a:pt x="1" y="217"/>
                    <a:pt x="1" y="242"/>
                    <a:pt x="16" y="253"/>
                  </a:cubicBezTo>
                  <a:cubicBezTo>
                    <a:pt x="24" y="259"/>
                    <a:pt x="33" y="262"/>
                    <a:pt x="42" y="262"/>
                  </a:cubicBezTo>
                  <a:cubicBezTo>
                    <a:pt x="56" y="262"/>
                    <a:pt x="69" y="255"/>
                    <a:pt x="78" y="242"/>
                  </a:cubicBezTo>
                  <a:lnTo>
                    <a:pt x="280" y="62"/>
                  </a:lnTo>
                  <a:cubicBezTo>
                    <a:pt x="295" y="46"/>
                    <a:pt x="300" y="20"/>
                    <a:pt x="285" y="10"/>
                  </a:cubicBezTo>
                  <a:cubicBezTo>
                    <a:pt x="276" y="4"/>
                    <a:pt x="267" y="1"/>
                    <a:pt x="25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54"/>
            <p:cNvSpPr/>
            <p:nvPr/>
          </p:nvSpPr>
          <p:spPr>
            <a:xfrm>
              <a:off x="2235163" y="2798066"/>
              <a:ext cx="10557" cy="57696"/>
            </a:xfrm>
            <a:custGeom>
              <a:avLst/>
              <a:gdLst/>
              <a:ahLst/>
              <a:cxnLst/>
              <a:rect l="l" t="t" r="r" b="b"/>
              <a:pathLst>
                <a:path w="260" h="1421" extrusionOk="0">
                  <a:moveTo>
                    <a:pt x="130" y="1"/>
                  </a:moveTo>
                  <a:cubicBezTo>
                    <a:pt x="58" y="1"/>
                    <a:pt x="1" y="27"/>
                    <a:pt x="1" y="63"/>
                  </a:cubicBezTo>
                  <a:lnTo>
                    <a:pt x="1" y="1354"/>
                  </a:lnTo>
                  <a:cubicBezTo>
                    <a:pt x="1" y="1390"/>
                    <a:pt x="63" y="1421"/>
                    <a:pt x="130" y="1421"/>
                  </a:cubicBezTo>
                  <a:cubicBezTo>
                    <a:pt x="202" y="1421"/>
                    <a:pt x="259" y="1390"/>
                    <a:pt x="259" y="1354"/>
                  </a:cubicBezTo>
                  <a:lnTo>
                    <a:pt x="259" y="63"/>
                  </a:lnTo>
                  <a:cubicBezTo>
                    <a:pt x="259" y="27"/>
                    <a:pt x="202" y="1"/>
                    <a:pt x="13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54"/>
            <p:cNvSpPr/>
            <p:nvPr/>
          </p:nvSpPr>
          <p:spPr>
            <a:xfrm>
              <a:off x="2200570" y="2718404"/>
              <a:ext cx="81205" cy="113687"/>
            </a:xfrm>
            <a:custGeom>
              <a:avLst/>
              <a:gdLst/>
              <a:ahLst/>
              <a:cxnLst/>
              <a:rect l="l" t="t" r="r" b="b"/>
              <a:pathLst>
                <a:path w="2000" h="2800" extrusionOk="0">
                  <a:moveTo>
                    <a:pt x="966" y="1"/>
                  </a:moveTo>
                  <a:cubicBezTo>
                    <a:pt x="636" y="21"/>
                    <a:pt x="378" y="300"/>
                    <a:pt x="388" y="636"/>
                  </a:cubicBezTo>
                  <a:cubicBezTo>
                    <a:pt x="388" y="724"/>
                    <a:pt x="404" y="811"/>
                    <a:pt x="440" y="894"/>
                  </a:cubicBezTo>
                  <a:cubicBezTo>
                    <a:pt x="161" y="1090"/>
                    <a:pt x="1" y="1416"/>
                    <a:pt x="1" y="1756"/>
                  </a:cubicBezTo>
                  <a:cubicBezTo>
                    <a:pt x="1" y="2330"/>
                    <a:pt x="450" y="2799"/>
                    <a:pt x="997" y="2799"/>
                  </a:cubicBezTo>
                  <a:cubicBezTo>
                    <a:pt x="1550" y="2799"/>
                    <a:pt x="1999" y="2330"/>
                    <a:pt x="1999" y="1756"/>
                  </a:cubicBezTo>
                  <a:lnTo>
                    <a:pt x="1999" y="1751"/>
                  </a:lnTo>
                  <a:cubicBezTo>
                    <a:pt x="1994" y="2330"/>
                    <a:pt x="1545" y="2794"/>
                    <a:pt x="997" y="2794"/>
                  </a:cubicBezTo>
                  <a:lnTo>
                    <a:pt x="966" y="2794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54"/>
            <p:cNvSpPr/>
            <p:nvPr/>
          </p:nvSpPr>
          <p:spPr>
            <a:xfrm>
              <a:off x="2263707" y="2744106"/>
              <a:ext cx="2314" cy="10394"/>
            </a:xfrm>
            <a:custGeom>
              <a:avLst/>
              <a:gdLst/>
              <a:ahLst/>
              <a:cxnLst/>
              <a:rect l="l" t="t" r="r" b="b"/>
              <a:pathLst>
                <a:path w="57" h="256" extrusionOk="0">
                  <a:moveTo>
                    <a:pt x="57" y="1"/>
                  </a:moveTo>
                  <a:lnTo>
                    <a:pt x="57" y="1"/>
                  </a:lnTo>
                  <a:cubicBezTo>
                    <a:pt x="56" y="88"/>
                    <a:pt x="36" y="174"/>
                    <a:pt x="0" y="256"/>
                  </a:cubicBezTo>
                  <a:lnTo>
                    <a:pt x="5" y="256"/>
                  </a:lnTo>
                  <a:cubicBezTo>
                    <a:pt x="36" y="174"/>
                    <a:pt x="56" y="88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54"/>
            <p:cNvSpPr/>
            <p:nvPr/>
          </p:nvSpPr>
          <p:spPr>
            <a:xfrm>
              <a:off x="2239792" y="2717795"/>
              <a:ext cx="26310" cy="26229"/>
            </a:xfrm>
            <a:custGeom>
              <a:avLst/>
              <a:gdLst/>
              <a:ahLst/>
              <a:cxnLst/>
              <a:rect l="l" t="t" r="r" b="b"/>
              <a:pathLst>
                <a:path w="648" h="646" extrusionOk="0">
                  <a:moveTo>
                    <a:pt x="0" y="0"/>
                  </a:moveTo>
                  <a:lnTo>
                    <a:pt x="0" y="11"/>
                  </a:lnTo>
                  <a:cubicBezTo>
                    <a:pt x="11" y="11"/>
                    <a:pt x="21" y="5"/>
                    <a:pt x="31" y="5"/>
                  </a:cubicBezTo>
                  <a:cubicBezTo>
                    <a:pt x="373" y="16"/>
                    <a:pt x="645" y="293"/>
                    <a:pt x="646" y="634"/>
                  </a:cubicBezTo>
                  <a:lnTo>
                    <a:pt x="646" y="634"/>
                  </a:lnTo>
                  <a:cubicBezTo>
                    <a:pt x="647" y="291"/>
                    <a:pt x="375" y="11"/>
                    <a:pt x="31" y="0"/>
                  </a:cubicBezTo>
                  <a:close/>
                  <a:moveTo>
                    <a:pt x="646" y="634"/>
                  </a:moveTo>
                  <a:cubicBezTo>
                    <a:pt x="646" y="636"/>
                    <a:pt x="646" y="638"/>
                    <a:pt x="646" y="641"/>
                  </a:cubicBezTo>
                  <a:lnTo>
                    <a:pt x="646" y="646"/>
                  </a:lnTo>
                  <a:cubicBezTo>
                    <a:pt x="646" y="642"/>
                    <a:pt x="646" y="638"/>
                    <a:pt x="646" y="634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54"/>
            <p:cNvSpPr/>
            <p:nvPr/>
          </p:nvSpPr>
          <p:spPr>
            <a:xfrm>
              <a:off x="2263910" y="2754703"/>
              <a:ext cx="16809" cy="26229"/>
            </a:xfrm>
            <a:custGeom>
              <a:avLst/>
              <a:gdLst/>
              <a:ahLst/>
              <a:cxnLst/>
              <a:rect l="l" t="t" r="r" b="b"/>
              <a:pathLst>
                <a:path w="414" h="646" extrusionOk="0">
                  <a:moveTo>
                    <a:pt x="0" y="0"/>
                  </a:moveTo>
                  <a:lnTo>
                    <a:pt x="0" y="5"/>
                  </a:lnTo>
                  <a:cubicBezTo>
                    <a:pt x="212" y="155"/>
                    <a:pt x="362" y="387"/>
                    <a:pt x="413" y="646"/>
                  </a:cubicBezTo>
                  <a:cubicBezTo>
                    <a:pt x="362" y="382"/>
                    <a:pt x="212" y="155"/>
                    <a:pt x="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54"/>
            <p:cNvSpPr/>
            <p:nvPr/>
          </p:nvSpPr>
          <p:spPr>
            <a:xfrm>
              <a:off x="2281531" y="2788444"/>
              <a:ext cx="41" cy="1299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26"/>
                  </a:moveTo>
                  <a:lnTo>
                    <a:pt x="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54"/>
            <p:cNvSpPr/>
            <p:nvPr/>
          </p:nvSpPr>
          <p:spPr>
            <a:xfrm>
              <a:off x="2239995" y="2717998"/>
              <a:ext cx="41780" cy="113890"/>
            </a:xfrm>
            <a:custGeom>
              <a:avLst/>
              <a:gdLst/>
              <a:ahLst/>
              <a:cxnLst/>
              <a:rect l="l" t="t" r="r" b="b"/>
              <a:pathLst>
                <a:path w="1029" h="2805" extrusionOk="0">
                  <a:moveTo>
                    <a:pt x="1" y="0"/>
                  </a:moveTo>
                  <a:lnTo>
                    <a:pt x="1" y="2799"/>
                  </a:lnTo>
                  <a:lnTo>
                    <a:pt x="26" y="2804"/>
                  </a:lnTo>
                  <a:cubicBezTo>
                    <a:pt x="579" y="2804"/>
                    <a:pt x="1023" y="2340"/>
                    <a:pt x="1028" y="1766"/>
                  </a:cubicBezTo>
                  <a:lnTo>
                    <a:pt x="1028" y="1735"/>
                  </a:lnTo>
                  <a:cubicBezTo>
                    <a:pt x="1023" y="1704"/>
                    <a:pt x="1023" y="1679"/>
                    <a:pt x="1023" y="1653"/>
                  </a:cubicBezTo>
                  <a:cubicBezTo>
                    <a:pt x="1018" y="1627"/>
                    <a:pt x="1013" y="1601"/>
                    <a:pt x="1013" y="1575"/>
                  </a:cubicBezTo>
                  <a:cubicBezTo>
                    <a:pt x="1008" y="1565"/>
                    <a:pt x="1008" y="1555"/>
                    <a:pt x="1008" y="1550"/>
                  </a:cubicBezTo>
                  <a:cubicBezTo>
                    <a:pt x="951" y="1286"/>
                    <a:pt x="806" y="1054"/>
                    <a:pt x="589" y="904"/>
                  </a:cubicBezTo>
                  <a:lnTo>
                    <a:pt x="589" y="899"/>
                  </a:lnTo>
                  <a:cubicBezTo>
                    <a:pt x="625" y="816"/>
                    <a:pt x="641" y="729"/>
                    <a:pt x="641" y="641"/>
                  </a:cubicBezTo>
                  <a:cubicBezTo>
                    <a:pt x="651" y="295"/>
                    <a:pt x="372" y="6"/>
                    <a:pt x="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54"/>
            <p:cNvSpPr/>
            <p:nvPr/>
          </p:nvSpPr>
          <p:spPr>
            <a:xfrm>
              <a:off x="1852119" y="2524893"/>
              <a:ext cx="640545" cy="107394"/>
            </a:xfrm>
            <a:custGeom>
              <a:avLst/>
              <a:gdLst/>
              <a:ahLst/>
              <a:cxnLst/>
              <a:rect l="l" t="t" r="r" b="b"/>
              <a:pathLst>
                <a:path w="15776" h="2645" extrusionOk="0">
                  <a:moveTo>
                    <a:pt x="7891" y="1"/>
                  </a:moveTo>
                  <a:cubicBezTo>
                    <a:pt x="3946" y="1"/>
                    <a:pt x="3946" y="2644"/>
                    <a:pt x="1" y="2644"/>
                  </a:cubicBezTo>
                  <a:lnTo>
                    <a:pt x="15776" y="2644"/>
                  </a:lnTo>
                  <a:cubicBezTo>
                    <a:pt x="11831" y="2644"/>
                    <a:pt x="11831" y="1"/>
                    <a:pt x="78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54"/>
            <p:cNvSpPr/>
            <p:nvPr/>
          </p:nvSpPr>
          <p:spPr>
            <a:xfrm>
              <a:off x="2172473" y="2524893"/>
              <a:ext cx="320191" cy="107394"/>
            </a:xfrm>
            <a:custGeom>
              <a:avLst/>
              <a:gdLst/>
              <a:ahLst/>
              <a:cxnLst/>
              <a:rect l="l" t="t" r="r" b="b"/>
              <a:pathLst>
                <a:path w="7886" h="2645" extrusionOk="0">
                  <a:moveTo>
                    <a:pt x="1" y="1"/>
                  </a:moveTo>
                  <a:lnTo>
                    <a:pt x="1" y="2644"/>
                  </a:lnTo>
                  <a:lnTo>
                    <a:pt x="7886" y="2644"/>
                  </a:lnTo>
                  <a:cubicBezTo>
                    <a:pt x="3941" y="2644"/>
                    <a:pt x="3941" y="1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9" name="Google Shape;6789;p54"/>
          <p:cNvGrpSpPr/>
          <p:nvPr/>
        </p:nvGrpSpPr>
        <p:grpSpPr>
          <a:xfrm>
            <a:off x="2054888" y="1627293"/>
            <a:ext cx="510130" cy="298063"/>
            <a:chOff x="2054888" y="1627293"/>
            <a:chExt cx="510130" cy="298063"/>
          </a:xfrm>
        </p:grpSpPr>
        <p:sp>
          <p:nvSpPr>
            <p:cNvPr id="6790" name="Google Shape;6790;p54"/>
            <p:cNvSpPr/>
            <p:nvPr/>
          </p:nvSpPr>
          <p:spPr>
            <a:xfrm>
              <a:off x="2293875" y="1909562"/>
              <a:ext cx="18515" cy="15794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59" y="0"/>
                  </a:moveTo>
                  <a:cubicBezTo>
                    <a:pt x="89" y="0"/>
                    <a:pt x="1" y="212"/>
                    <a:pt x="125" y="330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5" y="311"/>
                    <a:pt x="455" y="196"/>
                  </a:cubicBezTo>
                  <a:cubicBezTo>
                    <a:pt x="455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54"/>
            <p:cNvSpPr/>
            <p:nvPr/>
          </p:nvSpPr>
          <p:spPr>
            <a:xfrm>
              <a:off x="2520964" y="1788729"/>
              <a:ext cx="12181" cy="10597"/>
            </a:xfrm>
            <a:custGeom>
              <a:avLst/>
              <a:gdLst/>
              <a:ahLst/>
              <a:cxnLst/>
              <a:rect l="l" t="t" r="r" b="b"/>
              <a:pathLst>
                <a:path w="300" h="261" extrusionOk="0">
                  <a:moveTo>
                    <a:pt x="257" y="0"/>
                  </a:moveTo>
                  <a:cubicBezTo>
                    <a:pt x="244" y="0"/>
                    <a:pt x="231" y="5"/>
                    <a:pt x="222" y="17"/>
                  </a:cubicBezTo>
                  <a:lnTo>
                    <a:pt x="21" y="198"/>
                  </a:lnTo>
                  <a:cubicBezTo>
                    <a:pt x="0" y="213"/>
                    <a:pt x="0" y="239"/>
                    <a:pt x="16" y="255"/>
                  </a:cubicBezTo>
                  <a:cubicBezTo>
                    <a:pt x="23" y="258"/>
                    <a:pt x="31" y="260"/>
                    <a:pt x="39" y="260"/>
                  </a:cubicBezTo>
                  <a:cubicBezTo>
                    <a:pt x="53" y="260"/>
                    <a:pt x="68" y="254"/>
                    <a:pt x="78" y="244"/>
                  </a:cubicBezTo>
                  <a:lnTo>
                    <a:pt x="279" y="64"/>
                  </a:lnTo>
                  <a:cubicBezTo>
                    <a:pt x="294" y="43"/>
                    <a:pt x="300" y="17"/>
                    <a:pt x="284" y="7"/>
                  </a:cubicBezTo>
                  <a:cubicBezTo>
                    <a:pt x="276" y="3"/>
                    <a:pt x="266" y="0"/>
                    <a:pt x="25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54"/>
            <p:cNvSpPr/>
            <p:nvPr/>
          </p:nvSpPr>
          <p:spPr>
            <a:xfrm>
              <a:off x="2518447" y="1752918"/>
              <a:ext cx="10516" cy="57696"/>
            </a:xfrm>
            <a:custGeom>
              <a:avLst/>
              <a:gdLst/>
              <a:ahLst/>
              <a:cxnLst/>
              <a:rect l="l" t="t" r="r" b="b"/>
              <a:pathLst>
                <a:path w="259" h="1421" extrusionOk="0">
                  <a:moveTo>
                    <a:pt x="129" y="1"/>
                  </a:moveTo>
                  <a:cubicBezTo>
                    <a:pt x="57" y="1"/>
                    <a:pt x="0" y="32"/>
                    <a:pt x="0" y="68"/>
                  </a:cubicBezTo>
                  <a:lnTo>
                    <a:pt x="0" y="1359"/>
                  </a:lnTo>
                  <a:cubicBezTo>
                    <a:pt x="0" y="1395"/>
                    <a:pt x="57" y="1421"/>
                    <a:pt x="129" y="1421"/>
                  </a:cubicBezTo>
                  <a:cubicBezTo>
                    <a:pt x="201" y="1421"/>
                    <a:pt x="258" y="1390"/>
                    <a:pt x="258" y="1359"/>
                  </a:cubicBezTo>
                  <a:lnTo>
                    <a:pt x="258" y="68"/>
                  </a:lnTo>
                  <a:cubicBezTo>
                    <a:pt x="258" y="32"/>
                    <a:pt x="201" y="1"/>
                    <a:pt x="1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54"/>
            <p:cNvSpPr/>
            <p:nvPr/>
          </p:nvSpPr>
          <p:spPr>
            <a:xfrm>
              <a:off x="2483610" y="1673052"/>
              <a:ext cx="81408" cy="113890"/>
            </a:xfrm>
            <a:custGeom>
              <a:avLst/>
              <a:gdLst/>
              <a:ahLst/>
              <a:cxnLst/>
              <a:rect l="l" t="t" r="r" b="b"/>
              <a:pathLst>
                <a:path w="2005" h="2805" extrusionOk="0">
                  <a:moveTo>
                    <a:pt x="972" y="0"/>
                  </a:moveTo>
                  <a:cubicBezTo>
                    <a:pt x="641" y="26"/>
                    <a:pt x="383" y="305"/>
                    <a:pt x="388" y="641"/>
                  </a:cubicBezTo>
                  <a:cubicBezTo>
                    <a:pt x="393" y="728"/>
                    <a:pt x="409" y="816"/>
                    <a:pt x="445" y="899"/>
                  </a:cubicBezTo>
                  <a:cubicBezTo>
                    <a:pt x="166" y="1095"/>
                    <a:pt x="1" y="1420"/>
                    <a:pt x="6" y="1761"/>
                  </a:cubicBezTo>
                  <a:cubicBezTo>
                    <a:pt x="6" y="2334"/>
                    <a:pt x="455" y="2804"/>
                    <a:pt x="1003" y="2804"/>
                  </a:cubicBezTo>
                  <a:cubicBezTo>
                    <a:pt x="1555" y="2804"/>
                    <a:pt x="2004" y="2334"/>
                    <a:pt x="2004" y="1761"/>
                  </a:cubicBezTo>
                  <a:lnTo>
                    <a:pt x="2004" y="1761"/>
                  </a:lnTo>
                  <a:cubicBezTo>
                    <a:pt x="1999" y="2334"/>
                    <a:pt x="1550" y="2799"/>
                    <a:pt x="1003" y="2799"/>
                  </a:cubicBezTo>
                  <a:lnTo>
                    <a:pt x="972" y="2799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54"/>
            <p:cNvSpPr/>
            <p:nvPr/>
          </p:nvSpPr>
          <p:spPr>
            <a:xfrm>
              <a:off x="2546950" y="1698957"/>
              <a:ext cx="2355" cy="10394"/>
            </a:xfrm>
            <a:custGeom>
              <a:avLst/>
              <a:gdLst/>
              <a:ahLst/>
              <a:cxnLst/>
              <a:rect l="l" t="t" r="r" b="b"/>
              <a:pathLst>
                <a:path w="58" h="256" extrusionOk="0">
                  <a:moveTo>
                    <a:pt x="57" y="1"/>
                  </a:moveTo>
                  <a:lnTo>
                    <a:pt x="57" y="1"/>
                  </a:lnTo>
                  <a:cubicBezTo>
                    <a:pt x="57" y="87"/>
                    <a:pt x="36" y="174"/>
                    <a:pt x="0" y="256"/>
                  </a:cubicBezTo>
                  <a:lnTo>
                    <a:pt x="6" y="256"/>
                  </a:lnTo>
                  <a:cubicBezTo>
                    <a:pt x="36" y="174"/>
                    <a:pt x="57" y="87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54"/>
            <p:cNvSpPr/>
            <p:nvPr/>
          </p:nvSpPr>
          <p:spPr>
            <a:xfrm>
              <a:off x="2523035" y="1672849"/>
              <a:ext cx="26473" cy="26229"/>
            </a:xfrm>
            <a:custGeom>
              <a:avLst/>
              <a:gdLst/>
              <a:ahLst/>
              <a:cxnLst/>
              <a:rect l="l" t="t" r="r" b="b"/>
              <a:pathLst>
                <a:path w="652" h="646" extrusionOk="0">
                  <a:moveTo>
                    <a:pt x="1" y="0"/>
                  </a:moveTo>
                  <a:lnTo>
                    <a:pt x="1" y="10"/>
                  </a:lnTo>
                  <a:lnTo>
                    <a:pt x="32" y="10"/>
                  </a:lnTo>
                  <a:cubicBezTo>
                    <a:pt x="372" y="16"/>
                    <a:pt x="646" y="300"/>
                    <a:pt x="646" y="646"/>
                  </a:cubicBezTo>
                  <a:lnTo>
                    <a:pt x="646" y="640"/>
                  </a:lnTo>
                  <a:cubicBezTo>
                    <a:pt x="651" y="294"/>
                    <a:pt x="378" y="10"/>
                    <a:pt x="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54"/>
            <p:cNvSpPr/>
            <p:nvPr/>
          </p:nvSpPr>
          <p:spPr>
            <a:xfrm>
              <a:off x="2547153" y="1709513"/>
              <a:ext cx="16809" cy="26270"/>
            </a:xfrm>
            <a:custGeom>
              <a:avLst/>
              <a:gdLst/>
              <a:ahLst/>
              <a:cxnLst/>
              <a:rect l="l" t="t" r="r" b="b"/>
              <a:pathLst>
                <a:path w="414" h="647" extrusionOk="0">
                  <a:moveTo>
                    <a:pt x="1" y="1"/>
                  </a:moveTo>
                  <a:lnTo>
                    <a:pt x="1" y="6"/>
                  </a:lnTo>
                  <a:cubicBezTo>
                    <a:pt x="212" y="156"/>
                    <a:pt x="362" y="388"/>
                    <a:pt x="414" y="646"/>
                  </a:cubicBezTo>
                  <a:cubicBezTo>
                    <a:pt x="362" y="383"/>
                    <a:pt x="212" y="156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54"/>
            <p:cNvSpPr/>
            <p:nvPr/>
          </p:nvSpPr>
          <p:spPr>
            <a:xfrm>
              <a:off x="2564774" y="1743295"/>
              <a:ext cx="41" cy="1299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26"/>
                  </a:moveTo>
                  <a:lnTo>
                    <a:pt x="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54"/>
            <p:cNvSpPr/>
            <p:nvPr/>
          </p:nvSpPr>
          <p:spPr>
            <a:xfrm>
              <a:off x="2523035" y="1673052"/>
              <a:ext cx="41780" cy="113687"/>
            </a:xfrm>
            <a:custGeom>
              <a:avLst/>
              <a:gdLst/>
              <a:ahLst/>
              <a:cxnLst/>
              <a:rect l="l" t="t" r="r" b="b"/>
              <a:pathLst>
                <a:path w="1029" h="2800" extrusionOk="0">
                  <a:moveTo>
                    <a:pt x="1" y="0"/>
                  </a:moveTo>
                  <a:lnTo>
                    <a:pt x="1" y="2794"/>
                  </a:lnTo>
                  <a:lnTo>
                    <a:pt x="32" y="2799"/>
                  </a:lnTo>
                  <a:cubicBezTo>
                    <a:pt x="579" y="2799"/>
                    <a:pt x="1028" y="2334"/>
                    <a:pt x="1028" y="1761"/>
                  </a:cubicBezTo>
                  <a:lnTo>
                    <a:pt x="1028" y="1730"/>
                  </a:lnTo>
                  <a:cubicBezTo>
                    <a:pt x="1028" y="1704"/>
                    <a:pt x="1028" y="1673"/>
                    <a:pt x="1023" y="1648"/>
                  </a:cubicBezTo>
                  <a:cubicBezTo>
                    <a:pt x="1023" y="1622"/>
                    <a:pt x="1018" y="1596"/>
                    <a:pt x="1013" y="1575"/>
                  </a:cubicBezTo>
                  <a:cubicBezTo>
                    <a:pt x="1013" y="1565"/>
                    <a:pt x="1013" y="1555"/>
                    <a:pt x="1008" y="1544"/>
                  </a:cubicBezTo>
                  <a:cubicBezTo>
                    <a:pt x="956" y="1286"/>
                    <a:pt x="806" y="1054"/>
                    <a:pt x="595" y="899"/>
                  </a:cubicBezTo>
                  <a:cubicBezTo>
                    <a:pt x="626" y="816"/>
                    <a:pt x="646" y="728"/>
                    <a:pt x="646" y="641"/>
                  </a:cubicBezTo>
                  <a:cubicBezTo>
                    <a:pt x="651" y="295"/>
                    <a:pt x="378" y="5"/>
                    <a:pt x="3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54"/>
            <p:cNvSpPr/>
            <p:nvPr/>
          </p:nvSpPr>
          <p:spPr>
            <a:xfrm>
              <a:off x="2431842" y="1845532"/>
              <a:ext cx="86402" cy="30695"/>
            </a:xfrm>
            <a:custGeom>
              <a:avLst/>
              <a:gdLst/>
              <a:ahLst/>
              <a:cxnLst/>
              <a:rect l="l" t="t" r="r" b="b"/>
              <a:pathLst>
                <a:path w="2128" h="756" extrusionOk="0">
                  <a:moveTo>
                    <a:pt x="1047" y="1"/>
                  </a:moveTo>
                  <a:cubicBezTo>
                    <a:pt x="793" y="1"/>
                    <a:pt x="540" y="139"/>
                    <a:pt x="424" y="415"/>
                  </a:cubicBezTo>
                  <a:cubicBezTo>
                    <a:pt x="223" y="431"/>
                    <a:pt x="52" y="565"/>
                    <a:pt x="0" y="756"/>
                  </a:cubicBezTo>
                  <a:lnTo>
                    <a:pt x="2128" y="756"/>
                  </a:lnTo>
                  <a:cubicBezTo>
                    <a:pt x="2071" y="555"/>
                    <a:pt x="1885" y="415"/>
                    <a:pt x="1674" y="415"/>
                  </a:cubicBezTo>
                  <a:cubicBezTo>
                    <a:pt x="1555" y="139"/>
                    <a:pt x="1300" y="1"/>
                    <a:pt x="104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54"/>
            <p:cNvSpPr/>
            <p:nvPr/>
          </p:nvSpPr>
          <p:spPr>
            <a:xfrm>
              <a:off x="2166829" y="1627293"/>
              <a:ext cx="86646" cy="30695"/>
            </a:xfrm>
            <a:custGeom>
              <a:avLst/>
              <a:gdLst/>
              <a:ahLst/>
              <a:cxnLst/>
              <a:rect l="l" t="t" r="r" b="b"/>
              <a:pathLst>
                <a:path w="2134" h="756" extrusionOk="0">
                  <a:moveTo>
                    <a:pt x="1049" y="0"/>
                  </a:moveTo>
                  <a:cubicBezTo>
                    <a:pt x="794" y="0"/>
                    <a:pt x="540" y="138"/>
                    <a:pt x="424" y="415"/>
                  </a:cubicBezTo>
                  <a:cubicBezTo>
                    <a:pt x="228" y="430"/>
                    <a:pt x="57" y="564"/>
                    <a:pt x="1" y="756"/>
                  </a:cubicBezTo>
                  <a:lnTo>
                    <a:pt x="2133" y="756"/>
                  </a:lnTo>
                  <a:cubicBezTo>
                    <a:pt x="2071" y="554"/>
                    <a:pt x="1885" y="415"/>
                    <a:pt x="1674" y="415"/>
                  </a:cubicBezTo>
                  <a:cubicBezTo>
                    <a:pt x="1557" y="138"/>
                    <a:pt x="1303" y="0"/>
                    <a:pt x="104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54"/>
            <p:cNvSpPr/>
            <p:nvPr/>
          </p:nvSpPr>
          <p:spPr>
            <a:xfrm>
              <a:off x="2054888" y="1830225"/>
              <a:ext cx="86402" cy="30736"/>
            </a:xfrm>
            <a:custGeom>
              <a:avLst/>
              <a:gdLst/>
              <a:ahLst/>
              <a:cxnLst/>
              <a:rect l="l" t="t" r="r" b="b"/>
              <a:pathLst>
                <a:path w="2128" h="757" extrusionOk="0">
                  <a:moveTo>
                    <a:pt x="1046" y="1"/>
                  </a:moveTo>
                  <a:cubicBezTo>
                    <a:pt x="793" y="1"/>
                    <a:pt x="540" y="139"/>
                    <a:pt x="423" y="415"/>
                  </a:cubicBezTo>
                  <a:cubicBezTo>
                    <a:pt x="222" y="431"/>
                    <a:pt x="52" y="565"/>
                    <a:pt x="0" y="756"/>
                  </a:cubicBezTo>
                  <a:lnTo>
                    <a:pt x="2128" y="756"/>
                  </a:lnTo>
                  <a:cubicBezTo>
                    <a:pt x="2072" y="553"/>
                    <a:pt x="1891" y="415"/>
                    <a:pt x="1684" y="415"/>
                  </a:cubicBezTo>
                  <a:cubicBezTo>
                    <a:pt x="1681" y="415"/>
                    <a:pt x="1677" y="415"/>
                    <a:pt x="1673" y="415"/>
                  </a:cubicBezTo>
                  <a:cubicBezTo>
                    <a:pt x="1554" y="139"/>
                    <a:pt x="1300" y="1"/>
                    <a:pt x="104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54"/>
            <p:cNvSpPr/>
            <p:nvPr/>
          </p:nvSpPr>
          <p:spPr>
            <a:xfrm>
              <a:off x="2105195" y="1711219"/>
              <a:ext cx="357505" cy="98136"/>
            </a:xfrm>
            <a:custGeom>
              <a:avLst/>
              <a:gdLst/>
              <a:ahLst/>
              <a:cxnLst/>
              <a:rect l="l" t="t" r="r" b="b"/>
              <a:pathLst>
                <a:path w="8805" h="2417" extrusionOk="0">
                  <a:moveTo>
                    <a:pt x="1844" y="0"/>
                  </a:moveTo>
                  <a:cubicBezTo>
                    <a:pt x="1704" y="0"/>
                    <a:pt x="1596" y="109"/>
                    <a:pt x="1596" y="248"/>
                  </a:cubicBezTo>
                  <a:lnTo>
                    <a:pt x="1596" y="253"/>
                  </a:lnTo>
                  <a:cubicBezTo>
                    <a:pt x="1596" y="393"/>
                    <a:pt x="1704" y="506"/>
                    <a:pt x="1844" y="506"/>
                  </a:cubicBezTo>
                  <a:lnTo>
                    <a:pt x="2448" y="506"/>
                  </a:lnTo>
                  <a:cubicBezTo>
                    <a:pt x="2778" y="506"/>
                    <a:pt x="2778" y="1007"/>
                    <a:pt x="2448" y="1007"/>
                  </a:cubicBezTo>
                  <a:lnTo>
                    <a:pt x="682" y="1007"/>
                  </a:lnTo>
                  <a:cubicBezTo>
                    <a:pt x="300" y="1017"/>
                    <a:pt x="0" y="1327"/>
                    <a:pt x="0" y="1709"/>
                  </a:cubicBezTo>
                  <a:cubicBezTo>
                    <a:pt x="0" y="2091"/>
                    <a:pt x="300" y="2401"/>
                    <a:pt x="682" y="2417"/>
                  </a:cubicBezTo>
                  <a:lnTo>
                    <a:pt x="8123" y="2417"/>
                  </a:lnTo>
                  <a:cubicBezTo>
                    <a:pt x="8505" y="2401"/>
                    <a:pt x="8805" y="2091"/>
                    <a:pt x="8805" y="1709"/>
                  </a:cubicBezTo>
                  <a:cubicBezTo>
                    <a:pt x="8805" y="1327"/>
                    <a:pt x="8505" y="1017"/>
                    <a:pt x="8123" y="1007"/>
                  </a:cubicBezTo>
                  <a:lnTo>
                    <a:pt x="4193" y="1007"/>
                  </a:lnTo>
                  <a:cubicBezTo>
                    <a:pt x="3858" y="1007"/>
                    <a:pt x="3858" y="506"/>
                    <a:pt x="4193" y="506"/>
                  </a:cubicBezTo>
                  <a:lnTo>
                    <a:pt x="6357" y="506"/>
                  </a:lnTo>
                  <a:cubicBezTo>
                    <a:pt x="6496" y="506"/>
                    <a:pt x="6610" y="393"/>
                    <a:pt x="6610" y="253"/>
                  </a:cubicBezTo>
                  <a:lnTo>
                    <a:pt x="6610" y="248"/>
                  </a:lnTo>
                  <a:cubicBezTo>
                    <a:pt x="6610" y="109"/>
                    <a:pt x="6496" y="0"/>
                    <a:pt x="63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3" name="Google Shape;6803;p54"/>
          <p:cNvGrpSpPr/>
          <p:nvPr/>
        </p:nvGrpSpPr>
        <p:grpSpPr>
          <a:xfrm>
            <a:off x="774042" y="2855681"/>
            <a:ext cx="453977" cy="469527"/>
            <a:chOff x="774042" y="2855681"/>
            <a:chExt cx="453977" cy="469527"/>
          </a:xfrm>
        </p:grpSpPr>
        <p:sp>
          <p:nvSpPr>
            <p:cNvPr id="6804" name="Google Shape;6804;p54"/>
            <p:cNvSpPr/>
            <p:nvPr/>
          </p:nvSpPr>
          <p:spPr>
            <a:xfrm>
              <a:off x="1141373" y="3141442"/>
              <a:ext cx="86646" cy="30736"/>
            </a:xfrm>
            <a:custGeom>
              <a:avLst/>
              <a:gdLst/>
              <a:ahLst/>
              <a:cxnLst/>
              <a:rect l="l" t="t" r="r" b="b"/>
              <a:pathLst>
                <a:path w="2134" h="757" extrusionOk="0">
                  <a:moveTo>
                    <a:pt x="1050" y="1"/>
                  </a:moveTo>
                  <a:cubicBezTo>
                    <a:pt x="795" y="1"/>
                    <a:pt x="540" y="139"/>
                    <a:pt x="424" y="415"/>
                  </a:cubicBezTo>
                  <a:cubicBezTo>
                    <a:pt x="228" y="431"/>
                    <a:pt x="57" y="565"/>
                    <a:pt x="1" y="756"/>
                  </a:cubicBezTo>
                  <a:lnTo>
                    <a:pt x="2133" y="756"/>
                  </a:lnTo>
                  <a:cubicBezTo>
                    <a:pt x="2071" y="555"/>
                    <a:pt x="1885" y="415"/>
                    <a:pt x="1679" y="415"/>
                  </a:cubicBezTo>
                  <a:cubicBezTo>
                    <a:pt x="1560" y="139"/>
                    <a:pt x="1304" y="1"/>
                    <a:pt x="105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54"/>
            <p:cNvSpPr/>
            <p:nvPr/>
          </p:nvSpPr>
          <p:spPr>
            <a:xfrm>
              <a:off x="1139058" y="3011473"/>
              <a:ext cx="86443" cy="30695"/>
            </a:xfrm>
            <a:custGeom>
              <a:avLst/>
              <a:gdLst/>
              <a:ahLst/>
              <a:cxnLst/>
              <a:rect l="l" t="t" r="r" b="b"/>
              <a:pathLst>
                <a:path w="2129" h="756" extrusionOk="0">
                  <a:moveTo>
                    <a:pt x="1047" y="0"/>
                  </a:moveTo>
                  <a:cubicBezTo>
                    <a:pt x="793" y="0"/>
                    <a:pt x="540" y="138"/>
                    <a:pt x="424" y="415"/>
                  </a:cubicBezTo>
                  <a:cubicBezTo>
                    <a:pt x="223" y="430"/>
                    <a:pt x="52" y="565"/>
                    <a:pt x="1" y="756"/>
                  </a:cubicBezTo>
                  <a:lnTo>
                    <a:pt x="2128" y="756"/>
                  </a:lnTo>
                  <a:cubicBezTo>
                    <a:pt x="2072" y="558"/>
                    <a:pt x="1892" y="415"/>
                    <a:pt x="1685" y="415"/>
                  </a:cubicBezTo>
                  <a:cubicBezTo>
                    <a:pt x="1681" y="415"/>
                    <a:pt x="1678" y="415"/>
                    <a:pt x="1674" y="415"/>
                  </a:cubicBezTo>
                  <a:cubicBezTo>
                    <a:pt x="1555" y="138"/>
                    <a:pt x="1301" y="0"/>
                    <a:pt x="10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54"/>
            <p:cNvSpPr/>
            <p:nvPr/>
          </p:nvSpPr>
          <p:spPr>
            <a:xfrm>
              <a:off x="1019768" y="2938714"/>
              <a:ext cx="86443" cy="30695"/>
            </a:xfrm>
            <a:custGeom>
              <a:avLst/>
              <a:gdLst/>
              <a:ahLst/>
              <a:cxnLst/>
              <a:rect l="l" t="t" r="r" b="b"/>
              <a:pathLst>
                <a:path w="2129" h="756" extrusionOk="0">
                  <a:moveTo>
                    <a:pt x="1046" y="1"/>
                  </a:moveTo>
                  <a:cubicBezTo>
                    <a:pt x="792" y="1"/>
                    <a:pt x="538" y="139"/>
                    <a:pt x="419" y="415"/>
                  </a:cubicBezTo>
                  <a:cubicBezTo>
                    <a:pt x="223" y="430"/>
                    <a:pt x="52" y="565"/>
                    <a:pt x="1" y="756"/>
                  </a:cubicBezTo>
                  <a:lnTo>
                    <a:pt x="2128" y="756"/>
                  </a:lnTo>
                  <a:cubicBezTo>
                    <a:pt x="2071" y="554"/>
                    <a:pt x="1885" y="415"/>
                    <a:pt x="1674" y="415"/>
                  </a:cubicBezTo>
                  <a:cubicBezTo>
                    <a:pt x="1555" y="139"/>
                    <a:pt x="1301" y="1"/>
                    <a:pt x="104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54"/>
            <p:cNvSpPr/>
            <p:nvPr/>
          </p:nvSpPr>
          <p:spPr>
            <a:xfrm>
              <a:off x="969462" y="3088212"/>
              <a:ext cx="86402" cy="30695"/>
            </a:xfrm>
            <a:custGeom>
              <a:avLst/>
              <a:gdLst/>
              <a:ahLst/>
              <a:cxnLst/>
              <a:rect l="l" t="t" r="r" b="b"/>
              <a:pathLst>
                <a:path w="2128" h="756" extrusionOk="0">
                  <a:moveTo>
                    <a:pt x="1047" y="0"/>
                  </a:moveTo>
                  <a:cubicBezTo>
                    <a:pt x="793" y="0"/>
                    <a:pt x="540" y="138"/>
                    <a:pt x="424" y="415"/>
                  </a:cubicBezTo>
                  <a:cubicBezTo>
                    <a:pt x="222" y="430"/>
                    <a:pt x="52" y="564"/>
                    <a:pt x="0" y="755"/>
                  </a:cubicBezTo>
                  <a:lnTo>
                    <a:pt x="2128" y="755"/>
                  </a:lnTo>
                  <a:cubicBezTo>
                    <a:pt x="2072" y="553"/>
                    <a:pt x="1892" y="415"/>
                    <a:pt x="1685" y="415"/>
                  </a:cubicBezTo>
                  <a:cubicBezTo>
                    <a:pt x="1681" y="415"/>
                    <a:pt x="1677" y="415"/>
                    <a:pt x="1673" y="415"/>
                  </a:cubicBezTo>
                  <a:cubicBezTo>
                    <a:pt x="1555" y="138"/>
                    <a:pt x="1300" y="0"/>
                    <a:pt x="10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54"/>
            <p:cNvSpPr/>
            <p:nvPr/>
          </p:nvSpPr>
          <p:spPr>
            <a:xfrm>
              <a:off x="856668" y="2990928"/>
              <a:ext cx="86605" cy="30695"/>
            </a:xfrm>
            <a:custGeom>
              <a:avLst/>
              <a:gdLst/>
              <a:ahLst/>
              <a:cxnLst/>
              <a:rect l="l" t="t" r="r" b="b"/>
              <a:pathLst>
                <a:path w="2133" h="756" extrusionOk="0">
                  <a:moveTo>
                    <a:pt x="1049" y="0"/>
                  </a:moveTo>
                  <a:cubicBezTo>
                    <a:pt x="794" y="0"/>
                    <a:pt x="540" y="138"/>
                    <a:pt x="424" y="415"/>
                  </a:cubicBezTo>
                  <a:cubicBezTo>
                    <a:pt x="222" y="425"/>
                    <a:pt x="57" y="564"/>
                    <a:pt x="0" y="756"/>
                  </a:cubicBezTo>
                  <a:lnTo>
                    <a:pt x="2133" y="756"/>
                  </a:lnTo>
                  <a:cubicBezTo>
                    <a:pt x="2071" y="549"/>
                    <a:pt x="1885" y="415"/>
                    <a:pt x="1673" y="415"/>
                  </a:cubicBezTo>
                  <a:cubicBezTo>
                    <a:pt x="1557" y="138"/>
                    <a:pt x="1303" y="0"/>
                    <a:pt x="104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54"/>
            <p:cNvSpPr/>
            <p:nvPr/>
          </p:nvSpPr>
          <p:spPr>
            <a:xfrm>
              <a:off x="848466" y="2855681"/>
              <a:ext cx="86646" cy="30695"/>
            </a:xfrm>
            <a:custGeom>
              <a:avLst/>
              <a:gdLst/>
              <a:ahLst/>
              <a:cxnLst/>
              <a:rect l="l" t="t" r="r" b="b"/>
              <a:pathLst>
                <a:path w="2134" h="756" extrusionOk="0">
                  <a:moveTo>
                    <a:pt x="1050" y="1"/>
                  </a:moveTo>
                  <a:cubicBezTo>
                    <a:pt x="795" y="1"/>
                    <a:pt x="541" y="139"/>
                    <a:pt x="424" y="415"/>
                  </a:cubicBezTo>
                  <a:cubicBezTo>
                    <a:pt x="228" y="431"/>
                    <a:pt x="58" y="565"/>
                    <a:pt x="1" y="756"/>
                  </a:cubicBezTo>
                  <a:lnTo>
                    <a:pt x="2134" y="756"/>
                  </a:lnTo>
                  <a:cubicBezTo>
                    <a:pt x="2077" y="555"/>
                    <a:pt x="1891" y="415"/>
                    <a:pt x="1679" y="415"/>
                  </a:cubicBezTo>
                  <a:cubicBezTo>
                    <a:pt x="1560" y="139"/>
                    <a:pt x="1305" y="1"/>
                    <a:pt x="105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54"/>
            <p:cNvSpPr/>
            <p:nvPr/>
          </p:nvSpPr>
          <p:spPr>
            <a:xfrm>
              <a:off x="774042" y="3126013"/>
              <a:ext cx="86646" cy="30614"/>
            </a:xfrm>
            <a:custGeom>
              <a:avLst/>
              <a:gdLst/>
              <a:ahLst/>
              <a:cxnLst/>
              <a:rect l="l" t="t" r="r" b="b"/>
              <a:pathLst>
                <a:path w="2134" h="754" extrusionOk="0">
                  <a:moveTo>
                    <a:pt x="1049" y="0"/>
                  </a:moveTo>
                  <a:cubicBezTo>
                    <a:pt x="795" y="0"/>
                    <a:pt x="540" y="139"/>
                    <a:pt x="424" y="418"/>
                  </a:cubicBezTo>
                  <a:cubicBezTo>
                    <a:pt x="223" y="429"/>
                    <a:pt x="58" y="563"/>
                    <a:pt x="1" y="754"/>
                  </a:cubicBezTo>
                  <a:lnTo>
                    <a:pt x="2133" y="754"/>
                  </a:lnTo>
                  <a:cubicBezTo>
                    <a:pt x="2073" y="556"/>
                    <a:pt x="1892" y="418"/>
                    <a:pt x="1685" y="418"/>
                  </a:cubicBezTo>
                  <a:cubicBezTo>
                    <a:pt x="1681" y="418"/>
                    <a:pt x="1678" y="418"/>
                    <a:pt x="1674" y="418"/>
                  </a:cubicBezTo>
                  <a:cubicBezTo>
                    <a:pt x="1558" y="139"/>
                    <a:pt x="1303" y="0"/>
                    <a:pt x="104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54"/>
            <p:cNvSpPr/>
            <p:nvPr/>
          </p:nvSpPr>
          <p:spPr>
            <a:xfrm>
              <a:off x="823536" y="3227032"/>
              <a:ext cx="359413" cy="98177"/>
            </a:xfrm>
            <a:custGeom>
              <a:avLst/>
              <a:gdLst/>
              <a:ahLst/>
              <a:cxnLst/>
              <a:rect l="l" t="t" r="r" b="b"/>
              <a:pathLst>
                <a:path w="8852" h="2418" extrusionOk="0">
                  <a:moveTo>
                    <a:pt x="2448" y="1"/>
                  </a:moveTo>
                  <a:cubicBezTo>
                    <a:pt x="2309" y="1"/>
                    <a:pt x="2195" y="115"/>
                    <a:pt x="2195" y="254"/>
                  </a:cubicBezTo>
                  <a:cubicBezTo>
                    <a:pt x="2195" y="393"/>
                    <a:pt x="2309" y="502"/>
                    <a:pt x="2448" y="502"/>
                  </a:cubicBezTo>
                  <a:lnTo>
                    <a:pt x="4617" y="502"/>
                  </a:lnTo>
                  <a:cubicBezTo>
                    <a:pt x="4947" y="502"/>
                    <a:pt x="4947" y="1008"/>
                    <a:pt x="4617" y="1008"/>
                  </a:cubicBezTo>
                  <a:lnTo>
                    <a:pt x="682" y="1008"/>
                  </a:lnTo>
                  <a:cubicBezTo>
                    <a:pt x="300" y="1018"/>
                    <a:pt x="0" y="1333"/>
                    <a:pt x="0" y="1710"/>
                  </a:cubicBezTo>
                  <a:cubicBezTo>
                    <a:pt x="0" y="2092"/>
                    <a:pt x="300" y="2407"/>
                    <a:pt x="682" y="2418"/>
                  </a:cubicBezTo>
                  <a:lnTo>
                    <a:pt x="8128" y="2418"/>
                  </a:lnTo>
                  <a:cubicBezTo>
                    <a:pt x="8134" y="2418"/>
                    <a:pt x="8140" y="2418"/>
                    <a:pt x="8147" y="2418"/>
                  </a:cubicBezTo>
                  <a:cubicBezTo>
                    <a:pt x="8531" y="2418"/>
                    <a:pt x="8851" y="2102"/>
                    <a:pt x="8851" y="1710"/>
                  </a:cubicBezTo>
                  <a:cubicBezTo>
                    <a:pt x="8851" y="1319"/>
                    <a:pt x="8531" y="1008"/>
                    <a:pt x="8147" y="1008"/>
                  </a:cubicBezTo>
                  <a:cubicBezTo>
                    <a:pt x="8141" y="1008"/>
                    <a:pt x="8134" y="1008"/>
                    <a:pt x="8128" y="1008"/>
                  </a:cubicBezTo>
                  <a:lnTo>
                    <a:pt x="6362" y="1008"/>
                  </a:lnTo>
                  <a:cubicBezTo>
                    <a:pt x="6026" y="1008"/>
                    <a:pt x="6026" y="507"/>
                    <a:pt x="6362" y="507"/>
                  </a:cubicBezTo>
                  <a:lnTo>
                    <a:pt x="6966" y="507"/>
                  </a:lnTo>
                  <a:cubicBezTo>
                    <a:pt x="7101" y="507"/>
                    <a:pt x="7214" y="393"/>
                    <a:pt x="7214" y="259"/>
                  </a:cubicBezTo>
                  <a:lnTo>
                    <a:pt x="7214" y="254"/>
                  </a:lnTo>
                  <a:cubicBezTo>
                    <a:pt x="7214" y="115"/>
                    <a:pt x="7101" y="1"/>
                    <a:pt x="696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2" name="Google Shape;6812;p54"/>
          <p:cNvGrpSpPr/>
          <p:nvPr/>
        </p:nvGrpSpPr>
        <p:grpSpPr>
          <a:xfrm>
            <a:off x="1029634" y="3286596"/>
            <a:ext cx="731941" cy="585001"/>
            <a:chOff x="1029634" y="3286596"/>
            <a:chExt cx="731941" cy="585001"/>
          </a:xfrm>
        </p:grpSpPr>
        <p:sp>
          <p:nvSpPr>
            <p:cNvPr id="6813" name="Google Shape;6813;p54"/>
            <p:cNvSpPr/>
            <p:nvPr/>
          </p:nvSpPr>
          <p:spPr>
            <a:xfrm>
              <a:off x="1108038" y="3666513"/>
              <a:ext cx="219335" cy="152259"/>
            </a:xfrm>
            <a:custGeom>
              <a:avLst/>
              <a:gdLst/>
              <a:ahLst/>
              <a:cxnLst/>
              <a:rect l="l" t="t" r="r" b="b"/>
              <a:pathLst>
                <a:path w="5402" h="3750" extrusionOk="0">
                  <a:moveTo>
                    <a:pt x="2701" y="0"/>
                  </a:moveTo>
                  <a:lnTo>
                    <a:pt x="1" y="3749"/>
                  </a:lnTo>
                  <a:lnTo>
                    <a:pt x="5402" y="3749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54"/>
            <p:cNvSpPr/>
            <p:nvPr/>
          </p:nvSpPr>
          <p:spPr>
            <a:xfrm>
              <a:off x="1217705" y="3666513"/>
              <a:ext cx="109667" cy="152259"/>
            </a:xfrm>
            <a:custGeom>
              <a:avLst/>
              <a:gdLst/>
              <a:ahLst/>
              <a:cxnLst/>
              <a:rect l="l" t="t" r="r" b="b"/>
              <a:pathLst>
                <a:path w="2701" h="3750" extrusionOk="0">
                  <a:moveTo>
                    <a:pt x="0" y="0"/>
                  </a:moveTo>
                  <a:lnTo>
                    <a:pt x="992" y="3749"/>
                  </a:lnTo>
                  <a:lnTo>
                    <a:pt x="2701" y="37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54"/>
            <p:cNvSpPr/>
            <p:nvPr/>
          </p:nvSpPr>
          <p:spPr>
            <a:xfrm>
              <a:off x="1191679" y="3664605"/>
              <a:ext cx="51849" cy="41983"/>
            </a:xfrm>
            <a:custGeom>
              <a:avLst/>
              <a:gdLst/>
              <a:ahLst/>
              <a:cxnLst/>
              <a:rect l="l" t="t" r="r" b="b"/>
              <a:pathLst>
                <a:path w="1277" h="1034" extrusionOk="0">
                  <a:moveTo>
                    <a:pt x="641" y="1"/>
                  </a:moveTo>
                  <a:lnTo>
                    <a:pt x="11" y="873"/>
                  </a:lnTo>
                  <a:cubicBezTo>
                    <a:pt x="1" y="889"/>
                    <a:pt x="11" y="904"/>
                    <a:pt x="27" y="904"/>
                  </a:cubicBezTo>
                  <a:lnTo>
                    <a:pt x="202" y="801"/>
                  </a:lnTo>
                  <a:lnTo>
                    <a:pt x="362" y="1033"/>
                  </a:lnTo>
                  <a:lnTo>
                    <a:pt x="646" y="791"/>
                  </a:lnTo>
                  <a:lnTo>
                    <a:pt x="858" y="832"/>
                  </a:lnTo>
                  <a:lnTo>
                    <a:pt x="1003" y="760"/>
                  </a:lnTo>
                  <a:lnTo>
                    <a:pt x="1256" y="904"/>
                  </a:lnTo>
                  <a:cubicBezTo>
                    <a:pt x="1266" y="904"/>
                    <a:pt x="1276" y="889"/>
                    <a:pt x="1271" y="873"/>
                  </a:cubicBezTo>
                  <a:lnTo>
                    <a:pt x="64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54"/>
            <p:cNvSpPr/>
            <p:nvPr/>
          </p:nvSpPr>
          <p:spPr>
            <a:xfrm>
              <a:off x="1217705" y="3664605"/>
              <a:ext cx="25823" cy="36745"/>
            </a:xfrm>
            <a:custGeom>
              <a:avLst/>
              <a:gdLst/>
              <a:ahLst/>
              <a:cxnLst/>
              <a:rect l="l" t="t" r="r" b="b"/>
              <a:pathLst>
                <a:path w="636" h="905" extrusionOk="0">
                  <a:moveTo>
                    <a:pt x="0" y="1"/>
                  </a:moveTo>
                  <a:lnTo>
                    <a:pt x="217" y="832"/>
                  </a:lnTo>
                  <a:lnTo>
                    <a:pt x="362" y="760"/>
                  </a:lnTo>
                  <a:lnTo>
                    <a:pt x="615" y="904"/>
                  </a:lnTo>
                  <a:cubicBezTo>
                    <a:pt x="625" y="904"/>
                    <a:pt x="635" y="889"/>
                    <a:pt x="630" y="87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54"/>
            <p:cNvSpPr/>
            <p:nvPr/>
          </p:nvSpPr>
          <p:spPr>
            <a:xfrm>
              <a:off x="1626938" y="3551202"/>
              <a:ext cx="134638" cy="93548"/>
            </a:xfrm>
            <a:custGeom>
              <a:avLst/>
              <a:gdLst/>
              <a:ahLst/>
              <a:cxnLst/>
              <a:rect l="l" t="t" r="r" b="b"/>
              <a:pathLst>
                <a:path w="3316" h="2304" extrusionOk="0">
                  <a:moveTo>
                    <a:pt x="1658" y="0"/>
                  </a:moveTo>
                  <a:lnTo>
                    <a:pt x="1" y="2303"/>
                  </a:lnTo>
                  <a:lnTo>
                    <a:pt x="3316" y="2303"/>
                  </a:lnTo>
                  <a:lnTo>
                    <a:pt x="16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54"/>
            <p:cNvSpPr/>
            <p:nvPr/>
          </p:nvSpPr>
          <p:spPr>
            <a:xfrm>
              <a:off x="1544149" y="3555181"/>
              <a:ext cx="15754" cy="88716"/>
            </a:xfrm>
            <a:custGeom>
              <a:avLst/>
              <a:gdLst/>
              <a:ahLst/>
              <a:cxnLst/>
              <a:rect l="l" t="t" r="r" b="b"/>
              <a:pathLst>
                <a:path w="388" h="2185" extrusionOk="0">
                  <a:moveTo>
                    <a:pt x="0" y="0"/>
                  </a:moveTo>
                  <a:lnTo>
                    <a:pt x="0" y="2055"/>
                  </a:lnTo>
                  <a:cubicBezTo>
                    <a:pt x="0" y="2128"/>
                    <a:pt x="88" y="2185"/>
                    <a:pt x="191" y="2185"/>
                  </a:cubicBezTo>
                  <a:cubicBezTo>
                    <a:pt x="300" y="2185"/>
                    <a:pt x="387" y="2128"/>
                    <a:pt x="387" y="2055"/>
                  </a:cubicBezTo>
                  <a:lnTo>
                    <a:pt x="38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54"/>
            <p:cNvSpPr/>
            <p:nvPr/>
          </p:nvSpPr>
          <p:spPr>
            <a:xfrm>
              <a:off x="1552107" y="3555181"/>
              <a:ext cx="7999" cy="88716"/>
            </a:xfrm>
            <a:custGeom>
              <a:avLst/>
              <a:gdLst/>
              <a:ahLst/>
              <a:cxnLst/>
              <a:rect l="l" t="t" r="r" b="b"/>
              <a:pathLst>
                <a:path w="197" h="2185" extrusionOk="0">
                  <a:moveTo>
                    <a:pt x="0" y="0"/>
                  </a:moveTo>
                  <a:lnTo>
                    <a:pt x="0" y="2185"/>
                  </a:lnTo>
                  <a:cubicBezTo>
                    <a:pt x="109" y="2185"/>
                    <a:pt x="197" y="2128"/>
                    <a:pt x="197" y="2055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54"/>
            <p:cNvSpPr/>
            <p:nvPr/>
          </p:nvSpPr>
          <p:spPr>
            <a:xfrm>
              <a:off x="1479145" y="3369628"/>
              <a:ext cx="145763" cy="230013"/>
            </a:xfrm>
            <a:custGeom>
              <a:avLst/>
              <a:gdLst/>
              <a:ahLst/>
              <a:cxnLst/>
              <a:rect l="l" t="t" r="r" b="b"/>
              <a:pathLst>
                <a:path w="3590" h="5665" extrusionOk="0">
                  <a:moveTo>
                    <a:pt x="1797" y="0"/>
                  </a:moveTo>
                  <a:lnTo>
                    <a:pt x="0" y="5665"/>
                  </a:lnTo>
                  <a:lnTo>
                    <a:pt x="3589" y="5665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54"/>
            <p:cNvSpPr/>
            <p:nvPr/>
          </p:nvSpPr>
          <p:spPr>
            <a:xfrm>
              <a:off x="1552107" y="3369628"/>
              <a:ext cx="72800" cy="230013"/>
            </a:xfrm>
            <a:custGeom>
              <a:avLst/>
              <a:gdLst/>
              <a:ahLst/>
              <a:cxnLst/>
              <a:rect l="l" t="t" r="r" b="b"/>
              <a:pathLst>
                <a:path w="1793" h="5665" extrusionOk="0">
                  <a:moveTo>
                    <a:pt x="0" y="0"/>
                  </a:moveTo>
                  <a:lnTo>
                    <a:pt x="0" y="5665"/>
                  </a:lnTo>
                  <a:lnTo>
                    <a:pt x="1792" y="56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54"/>
            <p:cNvSpPr/>
            <p:nvPr/>
          </p:nvSpPr>
          <p:spPr>
            <a:xfrm>
              <a:off x="1627181" y="3471946"/>
              <a:ext cx="15754" cy="88919"/>
            </a:xfrm>
            <a:custGeom>
              <a:avLst/>
              <a:gdLst/>
              <a:ahLst/>
              <a:cxnLst/>
              <a:rect l="l" t="t" r="r" b="b"/>
              <a:pathLst>
                <a:path w="388" h="2190" extrusionOk="0">
                  <a:moveTo>
                    <a:pt x="0" y="0"/>
                  </a:moveTo>
                  <a:lnTo>
                    <a:pt x="0" y="2061"/>
                  </a:lnTo>
                  <a:cubicBezTo>
                    <a:pt x="0" y="2133"/>
                    <a:pt x="88" y="2190"/>
                    <a:pt x="196" y="2190"/>
                  </a:cubicBezTo>
                  <a:cubicBezTo>
                    <a:pt x="300" y="2190"/>
                    <a:pt x="387" y="2133"/>
                    <a:pt x="387" y="2061"/>
                  </a:cubicBezTo>
                  <a:lnTo>
                    <a:pt x="38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54"/>
            <p:cNvSpPr/>
            <p:nvPr/>
          </p:nvSpPr>
          <p:spPr>
            <a:xfrm>
              <a:off x="1635343" y="3471946"/>
              <a:ext cx="7796" cy="88919"/>
            </a:xfrm>
            <a:custGeom>
              <a:avLst/>
              <a:gdLst/>
              <a:ahLst/>
              <a:cxnLst/>
              <a:rect l="l" t="t" r="r" b="b"/>
              <a:pathLst>
                <a:path w="192" h="2190" extrusionOk="0">
                  <a:moveTo>
                    <a:pt x="0" y="0"/>
                  </a:moveTo>
                  <a:lnTo>
                    <a:pt x="0" y="2190"/>
                  </a:lnTo>
                  <a:cubicBezTo>
                    <a:pt x="104" y="2190"/>
                    <a:pt x="191" y="2133"/>
                    <a:pt x="191" y="206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54"/>
            <p:cNvSpPr/>
            <p:nvPr/>
          </p:nvSpPr>
          <p:spPr>
            <a:xfrm>
              <a:off x="1562380" y="3286596"/>
              <a:ext cx="145763" cy="229810"/>
            </a:xfrm>
            <a:custGeom>
              <a:avLst/>
              <a:gdLst/>
              <a:ahLst/>
              <a:cxnLst/>
              <a:rect l="l" t="t" r="r" b="b"/>
              <a:pathLst>
                <a:path w="3590" h="5660" extrusionOk="0">
                  <a:moveTo>
                    <a:pt x="1792" y="0"/>
                  </a:moveTo>
                  <a:lnTo>
                    <a:pt x="0" y="5660"/>
                  </a:lnTo>
                  <a:lnTo>
                    <a:pt x="3589" y="5660"/>
                  </a:lnTo>
                  <a:lnTo>
                    <a:pt x="17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54"/>
            <p:cNvSpPr/>
            <p:nvPr/>
          </p:nvSpPr>
          <p:spPr>
            <a:xfrm>
              <a:off x="1635140" y="3286596"/>
              <a:ext cx="73003" cy="229810"/>
            </a:xfrm>
            <a:custGeom>
              <a:avLst/>
              <a:gdLst/>
              <a:ahLst/>
              <a:cxnLst/>
              <a:rect l="l" t="t" r="r" b="b"/>
              <a:pathLst>
                <a:path w="1798" h="5660" extrusionOk="0">
                  <a:moveTo>
                    <a:pt x="0" y="0"/>
                  </a:moveTo>
                  <a:lnTo>
                    <a:pt x="0" y="5660"/>
                  </a:lnTo>
                  <a:lnTo>
                    <a:pt x="1797" y="56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54"/>
            <p:cNvSpPr/>
            <p:nvPr/>
          </p:nvSpPr>
          <p:spPr>
            <a:xfrm>
              <a:off x="1217705" y="3374216"/>
              <a:ext cx="272808" cy="189573"/>
            </a:xfrm>
            <a:custGeom>
              <a:avLst/>
              <a:gdLst/>
              <a:ahLst/>
              <a:cxnLst/>
              <a:rect l="l" t="t" r="r" b="b"/>
              <a:pathLst>
                <a:path w="6719" h="4669" extrusionOk="0">
                  <a:moveTo>
                    <a:pt x="3357" y="1"/>
                  </a:moveTo>
                  <a:lnTo>
                    <a:pt x="0" y="4669"/>
                  </a:lnTo>
                  <a:lnTo>
                    <a:pt x="6718" y="4669"/>
                  </a:lnTo>
                  <a:lnTo>
                    <a:pt x="33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54"/>
            <p:cNvSpPr/>
            <p:nvPr/>
          </p:nvSpPr>
          <p:spPr>
            <a:xfrm>
              <a:off x="1353967" y="3374216"/>
              <a:ext cx="136546" cy="189573"/>
            </a:xfrm>
            <a:custGeom>
              <a:avLst/>
              <a:gdLst/>
              <a:ahLst/>
              <a:cxnLst/>
              <a:rect l="l" t="t" r="r" b="b"/>
              <a:pathLst>
                <a:path w="3363" h="4669" extrusionOk="0">
                  <a:moveTo>
                    <a:pt x="1" y="1"/>
                  </a:moveTo>
                  <a:lnTo>
                    <a:pt x="1240" y="4669"/>
                  </a:lnTo>
                  <a:lnTo>
                    <a:pt x="3362" y="46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54"/>
            <p:cNvSpPr/>
            <p:nvPr/>
          </p:nvSpPr>
          <p:spPr>
            <a:xfrm>
              <a:off x="1321688" y="3371699"/>
              <a:ext cx="64599" cy="52255"/>
            </a:xfrm>
            <a:custGeom>
              <a:avLst/>
              <a:gdLst/>
              <a:ahLst/>
              <a:cxnLst/>
              <a:rect l="l" t="t" r="r" b="b"/>
              <a:pathLst>
                <a:path w="1591" h="1287" extrusionOk="0">
                  <a:moveTo>
                    <a:pt x="796" y="1"/>
                  </a:moveTo>
                  <a:lnTo>
                    <a:pt x="16" y="1091"/>
                  </a:lnTo>
                  <a:cubicBezTo>
                    <a:pt x="0" y="1106"/>
                    <a:pt x="11" y="1127"/>
                    <a:pt x="31" y="1127"/>
                  </a:cubicBezTo>
                  <a:lnTo>
                    <a:pt x="253" y="998"/>
                  </a:lnTo>
                  <a:lnTo>
                    <a:pt x="450" y="1287"/>
                  </a:lnTo>
                  <a:lnTo>
                    <a:pt x="806" y="987"/>
                  </a:lnTo>
                  <a:lnTo>
                    <a:pt x="1069" y="1034"/>
                  </a:lnTo>
                  <a:lnTo>
                    <a:pt x="1250" y="951"/>
                  </a:lnTo>
                  <a:lnTo>
                    <a:pt x="1565" y="1127"/>
                  </a:lnTo>
                  <a:cubicBezTo>
                    <a:pt x="1581" y="1127"/>
                    <a:pt x="1591" y="1106"/>
                    <a:pt x="1581" y="1091"/>
                  </a:cubicBezTo>
                  <a:lnTo>
                    <a:pt x="79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54"/>
            <p:cNvSpPr/>
            <p:nvPr/>
          </p:nvSpPr>
          <p:spPr>
            <a:xfrm>
              <a:off x="1353967" y="3371699"/>
              <a:ext cx="32320" cy="45759"/>
            </a:xfrm>
            <a:custGeom>
              <a:avLst/>
              <a:gdLst/>
              <a:ahLst/>
              <a:cxnLst/>
              <a:rect l="l" t="t" r="r" b="b"/>
              <a:pathLst>
                <a:path w="796" h="1127" extrusionOk="0">
                  <a:moveTo>
                    <a:pt x="1" y="1"/>
                  </a:moveTo>
                  <a:lnTo>
                    <a:pt x="274" y="1034"/>
                  </a:lnTo>
                  <a:lnTo>
                    <a:pt x="455" y="951"/>
                  </a:lnTo>
                  <a:lnTo>
                    <a:pt x="770" y="1127"/>
                  </a:lnTo>
                  <a:cubicBezTo>
                    <a:pt x="786" y="1127"/>
                    <a:pt x="796" y="1106"/>
                    <a:pt x="786" y="10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54"/>
            <p:cNvSpPr/>
            <p:nvPr/>
          </p:nvSpPr>
          <p:spPr>
            <a:xfrm>
              <a:off x="1338660" y="3604879"/>
              <a:ext cx="383937" cy="266718"/>
            </a:xfrm>
            <a:custGeom>
              <a:avLst/>
              <a:gdLst/>
              <a:ahLst/>
              <a:cxnLst/>
              <a:rect l="l" t="t" r="r" b="b"/>
              <a:pathLst>
                <a:path w="9456" h="6569" extrusionOk="0">
                  <a:moveTo>
                    <a:pt x="4726" y="0"/>
                  </a:moveTo>
                  <a:lnTo>
                    <a:pt x="1" y="6568"/>
                  </a:lnTo>
                  <a:lnTo>
                    <a:pt x="9456" y="6568"/>
                  </a:lnTo>
                  <a:lnTo>
                    <a:pt x="472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54"/>
            <p:cNvSpPr/>
            <p:nvPr/>
          </p:nvSpPr>
          <p:spPr>
            <a:xfrm>
              <a:off x="1530507" y="3604879"/>
              <a:ext cx="192090" cy="266718"/>
            </a:xfrm>
            <a:custGeom>
              <a:avLst/>
              <a:gdLst/>
              <a:ahLst/>
              <a:cxnLst/>
              <a:rect l="l" t="t" r="r" b="b"/>
              <a:pathLst>
                <a:path w="4731" h="6569" extrusionOk="0">
                  <a:moveTo>
                    <a:pt x="1" y="0"/>
                  </a:moveTo>
                  <a:lnTo>
                    <a:pt x="1746" y="6568"/>
                  </a:lnTo>
                  <a:lnTo>
                    <a:pt x="4731" y="656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54"/>
            <p:cNvSpPr/>
            <p:nvPr/>
          </p:nvSpPr>
          <p:spPr>
            <a:xfrm>
              <a:off x="1485235" y="3601509"/>
              <a:ext cx="90828" cy="73409"/>
            </a:xfrm>
            <a:custGeom>
              <a:avLst/>
              <a:gdLst/>
              <a:ahLst/>
              <a:cxnLst/>
              <a:rect l="l" t="t" r="r" b="b"/>
              <a:pathLst>
                <a:path w="2237" h="1808" extrusionOk="0">
                  <a:moveTo>
                    <a:pt x="1116" y="0"/>
                  </a:moveTo>
                  <a:lnTo>
                    <a:pt x="16" y="1534"/>
                  </a:lnTo>
                  <a:cubicBezTo>
                    <a:pt x="0" y="1555"/>
                    <a:pt x="16" y="1586"/>
                    <a:pt x="41" y="1586"/>
                  </a:cubicBezTo>
                  <a:lnTo>
                    <a:pt x="351" y="1405"/>
                  </a:lnTo>
                  <a:lnTo>
                    <a:pt x="630" y="1808"/>
                  </a:lnTo>
                  <a:lnTo>
                    <a:pt x="1131" y="1384"/>
                  </a:lnTo>
                  <a:lnTo>
                    <a:pt x="1503" y="1451"/>
                  </a:lnTo>
                  <a:lnTo>
                    <a:pt x="1751" y="1333"/>
                  </a:lnTo>
                  <a:lnTo>
                    <a:pt x="2195" y="1586"/>
                  </a:lnTo>
                  <a:cubicBezTo>
                    <a:pt x="2221" y="1586"/>
                    <a:pt x="2236" y="1555"/>
                    <a:pt x="2221" y="1534"/>
                  </a:cubicBezTo>
                  <a:lnTo>
                    <a:pt x="11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54"/>
            <p:cNvSpPr/>
            <p:nvPr/>
          </p:nvSpPr>
          <p:spPr>
            <a:xfrm>
              <a:off x="1530507" y="3601509"/>
              <a:ext cx="45556" cy="64396"/>
            </a:xfrm>
            <a:custGeom>
              <a:avLst/>
              <a:gdLst/>
              <a:ahLst/>
              <a:cxnLst/>
              <a:rect l="l" t="t" r="r" b="b"/>
              <a:pathLst>
                <a:path w="1122" h="1586" extrusionOk="0">
                  <a:moveTo>
                    <a:pt x="1" y="0"/>
                  </a:moveTo>
                  <a:lnTo>
                    <a:pt x="388" y="1451"/>
                  </a:lnTo>
                  <a:lnTo>
                    <a:pt x="641" y="1333"/>
                  </a:lnTo>
                  <a:lnTo>
                    <a:pt x="1080" y="1586"/>
                  </a:lnTo>
                  <a:cubicBezTo>
                    <a:pt x="1106" y="1581"/>
                    <a:pt x="1121" y="1550"/>
                    <a:pt x="1106" y="152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54"/>
            <p:cNvSpPr/>
            <p:nvPr/>
          </p:nvSpPr>
          <p:spPr>
            <a:xfrm>
              <a:off x="1029634" y="3764000"/>
              <a:ext cx="640545" cy="107597"/>
            </a:xfrm>
            <a:custGeom>
              <a:avLst/>
              <a:gdLst/>
              <a:ahLst/>
              <a:cxnLst/>
              <a:rect l="l" t="t" r="r" b="b"/>
              <a:pathLst>
                <a:path w="15776" h="2650" extrusionOk="0">
                  <a:moveTo>
                    <a:pt x="7891" y="0"/>
                  </a:moveTo>
                  <a:cubicBezTo>
                    <a:pt x="3945" y="0"/>
                    <a:pt x="3945" y="2649"/>
                    <a:pt x="0" y="2649"/>
                  </a:cubicBezTo>
                  <a:lnTo>
                    <a:pt x="15776" y="2649"/>
                  </a:lnTo>
                  <a:cubicBezTo>
                    <a:pt x="11836" y="2649"/>
                    <a:pt x="11836" y="0"/>
                    <a:pt x="78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54"/>
            <p:cNvSpPr/>
            <p:nvPr/>
          </p:nvSpPr>
          <p:spPr>
            <a:xfrm>
              <a:off x="1349988" y="3764000"/>
              <a:ext cx="320191" cy="107597"/>
            </a:xfrm>
            <a:custGeom>
              <a:avLst/>
              <a:gdLst/>
              <a:ahLst/>
              <a:cxnLst/>
              <a:rect l="l" t="t" r="r" b="b"/>
              <a:pathLst>
                <a:path w="7886" h="2650" extrusionOk="0">
                  <a:moveTo>
                    <a:pt x="1" y="0"/>
                  </a:moveTo>
                  <a:lnTo>
                    <a:pt x="1" y="2649"/>
                  </a:lnTo>
                  <a:lnTo>
                    <a:pt x="7886" y="2649"/>
                  </a:lnTo>
                  <a:cubicBezTo>
                    <a:pt x="3946" y="2649"/>
                    <a:pt x="3946" y="0"/>
                    <a:pt x="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6" name="Google Shape;6836;p54"/>
          <p:cNvGrpSpPr/>
          <p:nvPr/>
        </p:nvGrpSpPr>
        <p:grpSpPr>
          <a:xfrm>
            <a:off x="1263383" y="2859498"/>
            <a:ext cx="188314" cy="158756"/>
            <a:chOff x="1263383" y="2859498"/>
            <a:chExt cx="188314" cy="158756"/>
          </a:xfrm>
        </p:grpSpPr>
        <p:sp>
          <p:nvSpPr>
            <p:cNvPr id="6837" name="Google Shape;6837;p54"/>
            <p:cNvSpPr/>
            <p:nvPr/>
          </p:nvSpPr>
          <p:spPr>
            <a:xfrm>
              <a:off x="1331555" y="2862827"/>
              <a:ext cx="120143" cy="152097"/>
            </a:xfrm>
            <a:custGeom>
              <a:avLst/>
              <a:gdLst/>
              <a:ahLst/>
              <a:cxnLst/>
              <a:rect l="l" t="t" r="r" b="b"/>
              <a:pathLst>
                <a:path w="2959" h="3746" extrusionOk="0">
                  <a:moveTo>
                    <a:pt x="1213" y="1"/>
                  </a:moveTo>
                  <a:cubicBezTo>
                    <a:pt x="1192" y="1"/>
                    <a:pt x="1172" y="1"/>
                    <a:pt x="1152" y="2"/>
                  </a:cubicBezTo>
                  <a:cubicBezTo>
                    <a:pt x="775" y="12"/>
                    <a:pt x="434" y="213"/>
                    <a:pt x="248" y="539"/>
                  </a:cubicBezTo>
                  <a:cubicBezTo>
                    <a:pt x="10" y="952"/>
                    <a:pt x="0" y="1458"/>
                    <a:pt x="207" y="1881"/>
                  </a:cubicBezTo>
                  <a:cubicBezTo>
                    <a:pt x="265" y="1994"/>
                    <a:pt x="360" y="2041"/>
                    <a:pt x="455" y="2041"/>
                  </a:cubicBezTo>
                  <a:cubicBezTo>
                    <a:pt x="647" y="2041"/>
                    <a:pt x="837" y="1851"/>
                    <a:pt x="723" y="1623"/>
                  </a:cubicBezTo>
                  <a:cubicBezTo>
                    <a:pt x="599" y="1370"/>
                    <a:pt x="604" y="1076"/>
                    <a:pt x="739" y="833"/>
                  </a:cubicBezTo>
                  <a:cubicBezTo>
                    <a:pt x="826" y="673"/>
                    <a:pt x="992" y="575"/>
                    <a:pt x="1172" y="575"/>
                  </a:cubicBezTo>
                  <a:cubicBezTo>
                    <a:pt x="1192" y="574"/>
                    <a:pt x="1212" y="573"/>
                    <a:pt x="1232" y="573"/>
                  </a:cubicBezTo>
                  <a:cubicBezTo>
                    <a:pt x="1568" y="573"/>
                    <a:pt x="1892" y="695"/>
                    <a:pt x="2102" y="900"/>
                  </a:cubicBezTo>
                  <a:cubicBezTo>
                    <a:pt x="2288" y="1081"/>
                    <a:pt x="2391" y="1334"/>
                    <a:pt x="2381" y="1592"/>
                  </a:cubicBezTo>
                  <a:cubicBezTo>
                    <a:pt x="2381" y="2671"/>
                    <a:pt x="1813" y="3172"/>
                    <a:pt x="584" y="3172"/>
                  </a:cubicBezTo>
                  <a:cubicBezTo>
                    <a:pt x="217" y="3188"/>
                    <a:pt x="217" y="3725"/>
                    <a:pt x="584" y="3745"/>
                  </a:cubicBezTo>
                  <a:cubicBezTo>
                    <a:pt x="2546" y="3745"/>
                    <a:pt x="2959" y="2573"/>
                    <a:pt x="2954" y="1597"/>
                  </a:cubicBezTo>
                  <a:cubicBezTo>
                    <a:pt x="2959" y="1179"/>
                    <a:pt x="2799" y="776"/>
                    <a:pt x="2499" y="487"/>
                  </a:cubicBezTo>
                  <a:cubicBezTo>
                    <a:pt x="2177" y="180"/>
                    <a:pt x="1702" y="1"/>
                    <a:pt x="121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54"/>
            <p:cNvSpPr/>
            <p:nvPr/>
          </p:nvSpPr>
          <p:spPr>
            <a:xfrm>
              <a:off x="1330905" y="2991172"/>
              <a:ext cx="41333" cy="23752"/>
            </a:xfrm>
            <a:custGeom>
              <a:avLst/>
              <a:gdLst/>
              <a:ahLst/>
              <a:cxnLst/>
              <a:rect l="l" t="t" r="r" b="b"/>
              <a:pathLst>
                <a:path w="1018" h="585" extrusionOk="0">
                  <a:moveTo>
                    <a:pt x="460" y="1"/>
                  </a:moveTo>
                  <a:cubicBezTo>
                    <a:pt x="321" y="161"/>
                    <a:pt x="140" y="367"/>
                    <a:pt x="1" y="522"/>
                  </a:cubicBezTo>
                  <a:cubicBezTo>
                    <a:pt x="238" y="564"/>
                    <a:pt x="476" y="584"/>
                    <a:pt x="718" y="584"/>
                  </a:cubicBezTo>
                  <a:cubicBezTo>
                    <a:pt x="722" y="584"/>
                    <a:pt x="725" y="584"/>
                    <a:pt x="728" y="584"/>
                  </a:cubicBezTo>
                  <a:cubicBezTo>
                    <a:pt x="884" y="584"/>
                    <a:pt x="1018" y="457"/>
                    <a:pt x="1018" y="295"/>
                  </a:cubicBezTo>
                  <a:cubicBezTo>
                    <a:pt x="1018" y="136"/>
                    <a:pt x="889" y="11"/>
                    <a:pt x="736" y="11"/>
                  </a:cubicBezTo>
                  <a:cubicBezTo>
                    <a:pt x="730" y="11"/>
                    <a:pt x="724" y="11"/>
                    <a:pt x="718" y="11"/>
                  </a:cubicBezTo>
                  <a:cubicBezTo>
                    <a:pt x="631" y="11"/>
                    <a:pt x="543" y="11"/>
                    <a:pt x="4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54"/>
            <p:cNvSpPr/>
            <p:nvPr/>
          </p:nvSpPr>
          <p:spPr>
            <a:xfrm>
              <a:off x="1343289" y="2991822"/>
              <a:ext cx="21844" cy="22453"/>
            </a:xfrm>
            <a:custGeom>
              <a:avLst/>
              <a:gdLst/>
              <a:ahLst/>
              <a:cxnLst/>
              <a:rect l="l" t="t" r="r" b="b"/>
              <a:pathLst>
                <a:path w="538" h="553" extrusionOk="0">
                  <a:moveTo>
                    <a:pt x="481" y="0"/>
                  </a:moveTo>
                  <a:lnTo>
                    <a:pt x="0" y="548"/>
                  </a:lnTo>
                  <a:lnTo>
                    <a:pt x="67" y="553"/>
                  </a:lnTo>
                  <a:lnTo>
                    <a:pt x="537" y="21"/>
                  </a:lnTo>
                  <a:cubicBezTo>
                    <a:pt x="522" y="16"/>
                    <a:pt x="501" y="5"/>
                    <a:pt x="48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54"/>
            <p:cNvSpPr/>
            <p:nvPr/>
          </p:nvSpPr>
          <p:spPr>
            <a:xfrm>
              <a:off x="1352506" y="2995801"/>
              <a:ext cx="17865" cy="18921"/>
            </a:xfrm>
            <a:custGeom>
              <a:avLst/>
              <a:gdLst/>
              <a:ahLst/>
              <a:cxnLst/>
              <a:rect l="l" t="t" r="r" b="b"/>
              <a:pathLst>
                <a:path w="440" h="466" extrusionOk="0">
                  <a:moveTo>
                    <a:pt x="408" y="0"/>
                  </a:moveTo>
                  <a:lnTo>
                    <a:pt x="1" y="465"/>
                  </a:lnTo>
                  <a:lnTo>
                    <a:pt x="73" y="465"/>
                  </a:lnTo>
                  <a:lnTo>
                    <a:pt x="439" y="52"/>
                  </a:lnTo>
                  <a:cubicBezTo>
                    <a:pt x="434" y="31"/>
                    <a:pt x="424" y="16"/>
                    <a:pt x="40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54"/>
            <p:cNvSpPr/>
            <p:nvPr/>
          </p:nvSpPr>
          <p:spPr>
            <a:xfrm>
              <a:off x="1263627" y="2862827"/>
              <a:ext cx="120386" cy="150635"/>
            </a:xfrm>
            <a:custGeom>
              <a:avLst/>
              <a:gdLst/>
              <a:ahLst/>
              <a:cxnLst/>
              <a:rect l="l" t="t" r="r" b="b"/>
              <a:pathLst>
                <a:path w="2965" h="3710" extrusionOk="0">
                  <a:moveTo>
                    <a:pt x="1751" y="1"/>
                  </a:moveTo>
                  <a:cubicBezTo>
                    <a:pt x="1257" y="1"/>
                    <a:pt x="782" y="180"/>
                    <a:pt x="460" y="487"/>
                  </a:cubicBezTo>
                  <a:cubicBezTo>
                    <a:pt x="160" y="776"/>
                    <a:pt x="0" y="1179"/>
                    <a:pt x="10" y="1597"/>
                  </a:cubicBezTo>
                  <a:cubicBezTo>
                    <a:pt x="10" y="2475"/>
                    <a:pt x="341" y="3503"/>
                    <a:pt x="1818" y="3709"/>
                  </a:cubicBezTo>
                  <a:lnTo>
                    <a:pt x="2288" y="3172"/>
                  </a:lnTo>
                  <a:cubicBezTo>
                    <a:pt x="1126" y="3146"/>
                    <a:pt x="578" y="2640"/>
                    <a:pt x="578" y="1592"/>
                  </a:cubicBezTo>
                  <a:cubicBezTo>
                    <a:pt x="568" y="1334"/>
                    <a:pt x="671" y="1081"/>
                    <a:pt x="857" y="900"/>
                  </a:cubicBezTo>
                  <a:cubicBezTo>
                    <a:pt x="1071" y="692"/>
                    <a:pt x="1403" y="569"/>
                    <a:pt x="1745" y="569"/>
                  </a:cubicBezTo>
                  <a:cubicBezTo>
                    <a:pt x="1759" y="569"/>
                    <a:pt x="1773" y="569"/>
                    <a:pt x="1787" y="570"/>
                  </a:cubicBezTo>
                  <a:cubicBezTo>
                    <a:pt x="1967" y="575"/>
                    <a:pt x="2133" y="673"/>
                    <a:pt x="2221" y="828"/>
                  </a:cubicBezTo>
                  <a:cubicBezTo>
                    <a:pt x="2355" y="1076"/>
                    <a:pt x="2360" y="1370"/>
                    <a:pt x="2236" y="1623"/>
                  </a:cubicBezTo>
                  <a:cubicBezTo>
                    <a:pt x="2122" y="1851"/>
                    <a:pt x="2313" y="2041"/>
                    <a:pt x="2504" y="2041"/>
                  </a:cubicBezTo>
                  <a:cubicBezTo>
                    <a:pt x="2599" y="2041"/>
                    <a:pt x="2694" y="1994"/>
                    <a:pt x="2752" y="1881"/>
                  </a:cubicBezTo>
                  <a:cubicBezTo>
                    <a:pt x="2964" y="1458"/>
                    <a:pt x="2949" y="952"/>
                    <a:pt x="2716" y="539"/>
                  </a:cubicBezTo>
                  <a:cubicBezTo>
                    <a:pt x="2525" y="213"/>
                    <a:pt x="2184" y="12"/>
                    <a:pt x="1813" y="2"/>
                  </a:cubicBezTo>
                  <a:cubicBezTo>
                    <a:pt x="1792" y="1"/>
                    <a:pt x="1772" y="1"/>
                    <a:pt x="175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54"/>
            <p:cNvSpPr/>
            <p:nvPr/>
          </p:nvSpPr>
          <p:spPr>
            <a:xfrm>
              <a:off x="1362372" y="3003962"/>
              <a:ext cx="9460" cy="10516"/>
            </a:xfrm>
            <a:custGeom>
              <a:avLst/>
              <a:gdLst/>
              <a:ahLst/>
              <a:cxnLst/>
              <a:rect l="l" t="t" r="r" b="b"/>
              <a:pathLst>
                <a:path w="233" h="259" extrusionOk="0">
                  <a:moveTo>
                    <a:pt x="233" y="1"/>
                  </a:moveTo>
                  <a:lnTo>
                    <a:pt x="0" y="259"/>
                  </a:lnTo>
                  <a:cubicBezTo>
                    <a:pt x="47" y="249"/>
                    <a:pt x="88" y="228"/>
                    <a:pt x="124" y="202"/>
                  </a:cubicBezTo>
                  <a:lnTo>
                    <a:pt x="186" y="130"/>
                  </a:lnTo>
                  <a:cubicBezTo>
                    <a:pt x="212" y="89"/>
                    <a:pt x="227" y="47"/>
                    <a:pt x="23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54"/>
            <p:cNvSpPr/>
            <p:nvPr/>
          </p:nvSpPr>
          <p:spPr>
            <a:xfrm>
              <a:off x="1295256" y="2922188"/>
              <a:ext cx="84778" cy="96066"/>
            </a:xfrm>
            <a:custGeom>
              <a:avLst/>
              <a:gdLst/>
              <a:ahLst/>
              <a:cxnLst/>
              <a:rect l="l" t="t" r="r" b="b"/>
              <a:pathLst>
                <a:path w="2088" h="2366" extrusionOk="0">
                  <a:moveTo>
                    <a:pt x="1706" y="1"/>
                  </a:moveTo>
                  <a:cubicBezTo>
                    <a:pt x="1611" y="1"/>
                    <a:pt x="1515" y="48"/>
                    <a:pt x="1457" y="161"/>
                  </a:cubicBezTo>
                  <a:cubicBezTo>
                    <a:pt x="1318" y="440"/>
                    <a:pt x="977" y="853"/>
                    <a:pt x="729" y="1142"/>
                  </a:cubicBezTo>
                  <a:cubicBezTo>
                    <a:pt x="651" y="1235"/>
                    <a:pt x="569" y="1328"/>
                    <a:pt x="497" y="1411"/>
                  </a:cubicBezTo>
                  <a:cubicBezTo>
                    <a:pt x="202" y="1751"/>
                    <a:pt x="104" y="1865"/>
                    <a:pt x="63" y="1963"/>
                  </a:cubicBezTo>
                  <a:cubicBezTo>
                    <a:pt x="1" y="2108"/>
                    <a:pt x="68" y="2278"/>
                    <a:pt x="213" y="2340"/>
                  </a:cubicBezTo>
                  <a:cubicBezTo>
                    <a:pt x="249" y="2356"/>
                    <a:pt x="285" y="2366"/>
                    <a:pt x="326" y="2366"/>
                  </a:cubicBezTo>
                  <a:cubicBezTo>
                    <a:pt x="435" y="2366"/>
                    <a:pt x="533" y="2304"/>
                    <a:pt x="584" y="2201"/>
                  </a:cubicBezTo>
                  <a:cubicBezTo>
                    <a:pt x="620" y="2144"/>
                    <a:pt x="791" y="1948"/>
                    <a:pt x="925" y="1793"/>
                  </a:cubicBezTo>
                  <a:cubicBezTo>
                    <a:pt x="1003" y="1705"/>
                    <a:pt x="1085" y="1612"/>
                    <a:pt x="1168" y="1519"/>
                  </a:cubicBezTo>
                  <a:cubicBezTo>
                    <a:pt x="1457" y="1178"/>
                    <a:pt x="1803" y="750"/>
                    <a:pt x="1973" y="419"/>
                  </a:cubicBezTo>
                  <a:cubicBezTo>
                    <a:pt x="2087" y="192"/>
                    <a:pt x="1897" y="1"/>
                    <a:pt x="170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54"/>
            <p:cNvSpPr/>
            <p:nvPr/>
          </p:nvSpPr>
          <p:spPr>
            <a:xfrm>
              <a:off x="1302808" y="2984067"/>
              <a:ext cx="40318" cy="27082"/>
            </a:xfrm>
            <a:custGeom>
              <a:avLst/>
              <a:gdLst/>
              <a:ahLst/>
              <a:cxnLst/>
              <a:rect l="l" t="t" r="r" b="b"/>
              <a:pathLst>
                <a:path w="993" h="667" extrusionOk="0">
                  <a:moveTo>
                    <a:pt x="373" y="0"/>
                  </a:moveTo>
                  <a:cubicBezTo>
                    <a:pt x="238" y="145"/>
                    <a:pt x="114" y="300"/>
                    <a:pt x="1" y="460"/>
                  </a:cubicBezTo>
                  <a:cubicBezTo>
                    <a:pt x="176" y="553"/>
                    <a:pt x="362" y="620"/>
                    <a:pt x="558" y="666"/>
                  </a:cubicBezTo>
                  <a:cubicBezTo>
                    <a:pt x="631" y="579"/>
                    <a:pt x="744" y="449"/>
                    <a:pt x="837" y="341"/>
                  </a:cubicBezTo>
                  <a:cubicBezTo>
                    <a:pt x="889" y="284"/>
                    <a:pt x="941" y="222"/>
                    <a:pt x="992" y="160"/>
                  </a:cubicBezTo>
                  <a:cubicBezTo>
                    <a:pt x="780" y="140"/>
                    <a:pt x="569" y="88"/>
                    <a:pt x="3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54"/>
            <p:cNvSpPr/>
            <p:nvPr/>
          </p:nvSpPr>
          <p:spPr>
            <a:xfrm>
              <a:off x="1295256" y="2969165"/>
              <a:ext cx="59401" cy="49088"/>
            </a:xfrm>
            <a:custGeom>
              <a:avLst/>
              <a:gdLst/>
              <a:ahLst/>
              <a:cxnLst/>
              <a:rect l="l" t="t" r="r" b="b"/>
              <a:pathLst>
                <a:path w="1463" h="1209" extrusionOk="0">
                  <a:moveTo>
                    <a:pt x="713" y="1"/>
                  </a:moveTo>
                  <a:cubicBezTo>
                    <a:pt x="641" y="94"/>
                    <a:pt x="564" y="176"/>
                    <a:pt x="497" y="254"/>
                  </a:cubicBezTo>
                  <a:cubicBezTo>
                    <a:pt x="202" y="594"/>
                    <a:pt x="104" y="708"/>
                    <a:pt x="63" y="806"/>
                  </a:cubicBezTo>
                  <a:cubicBezTo>
                    <a:pt x="1" y="951"/>
                    <a:pt x="68" y="1121"/>
                    <a:pt x="213" y="1183"/>
                  </a:cubicBezTo>
                  <a:cubicBezTo>
                    <a:pt x="249" y="1199"/>
                    <a:pt x="285" y="1209"/>
                    <a:pt x="326" y="1209"/>
                  </a:cubicBezTo>
                  <a:cubicBezTo>
                    <a:pt x="435" y="1209"/>
                    <a:pt x="533" y="1142"/>
                    <a:pt x="584" y="1044"/>
                  </a:cubicBezTo>
                  <a:cubicBezTo>
                    <a:pt x="620" y="987"/>
                    <a:pt x="791" y="791"/>
                    <a:pt x="925" y="631"/>
                  </a:cubicBezTo>
                  <a:cubicBezTo>
                    <a:pt x="1003" y="548"/>
                    <a:pt x="1085" y="455"/>
                    <a:pt x="1168" y="357"/>
                  </a:cubicBezTo>
                  <a:cubicBezTo>
                    <a:pt x="1261" y="248"/>
                    <a:pt x="1359" y="125"/>
                    <a:pt x="14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54"/>
            <p:cNvSpPr/>
            <p:nvPr/>
          </p:nvSpPr>
          <p:spPr>
            <a:xfrm>
              <a:off x="1371792" y="2984270"/>
              <a:ext cx="40521" cy="27082"/>
            </a:xfrm>
            <a:custGeom>
              <a:avLst/>
              <a:gdLst/>
              <a:ahLst/>
              <a:cxnLst/>
              <a:rect l="l" t="t" r="r" b="b"/>
              <a:pathLst>
                <a:path w="998" h="667" extrusionOk="0">
                  <a:moveTo>
                    <a:pt x="625" y="0"/>
                  </a:moveTo>
                  <a:cubicBezTo>
                    <a:pt x="429" y="83"/>
                    <a:pt x="217" y="140"/>
                    <a:pt x="1" y="160"/>
                  </a:cubicBezTo>
                  <a:lnTo>
                    <a:pt x="161" y="341"/>
                  </a:lnTo>
                  <a:cubicBezTo>
                    <a:pt x="259" y="450"/>
                    <a:pt x="367" y="579"/>
                    <a:pt x="440" y="666"/>
                  </a:cubicBezTo>
                  <a:cubicBezTo>
                    <a:pt x="631" y="620"/>
                    <a:pt x="822" y="553"/>
                    <a:pt x="997" y="460"/>
                  </a:cubicBezTo>
                  <a:cubicBezTo>
                    <a:pt x="884" y="300"/>
                    <a:pt x="760" y="145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54"/>
            <p:cNvSpPr/>
            <p:nvPr/>
          </p:nvSpPr>
          <p:spPr>
            <a:xfrm>
              <a:off x="1333625" y="2898598"/>
              <a:ext cx="86646" cy="119656"/>
            </a:xfrm>
            <a:custGeom>
              <a:avLst/>
              <a:gdLst/>
              <a:ahLst/>
              <a:cxnLst/>
              <a:rect l="l" t="t" r="r" b="b"/>
              <a:pathLst>
                <a:path w="2134" h="2947" extrusionOk="0">
                  <a:moveTo>
                    <a:pt x="301" y="1"/>
                  </a:moveTo>
                  <a:cubicBezTo>
                    <a:pt x="163" y="1"/>
                    <a:pt x="26" y="89"/>
                    <a:pt x="16" y="272"/>
                  </a:cubicBezTo>
                  <a:cubicBezTo>
                    <a:pt x="1" y="525"/>
                    <a:pt x="47" y="773"/>
                    <a:pt x="161" y="1000"/>
                  </a:cubicBezTo>
                  <a:cubicBezTo>
                    <a:pt x="367" y="1408"/>
                    <a:pt x="848" y="1961"/>
                    <a:pt x="1204" y="2369"/>
                  </a:cubicBezTo>
                  <a:cubicBezTo>
                    <a:pt x="1343" y="2529"/>
                    <a:pt x="1514" y="2725"/>
                    <a:pt x="1550" y="2782"/>
                  </a:cubicBezTo>
                  <a:cubicBezTo>
                    <a:pt x="1596" y="2880"/>
                    <a:pt x="1695" y="2947"/>
                    <a:pt x="1808" y="2947"/>
                  </a:cubicBezTo>
                  <a:cubicBezTo>
                    <a:pt x="1844" y="2947"/>
                    <a:pt x="1886" y="2937"/>
                    <a:pt x="1922" y="2921"/>
                  </a:cubicBezTo>
                  <a:cubicBezTo>
                    <a:pt x="2066" y="2859"/>
                    <a:pt x="2133" y="2689"/>
                    <a:pt x="2071" y="2544"/>
                  </a:cubicBezTo>
                  <a:cubicBezTo>
                    <a:pt x="2030" y="2441"/>
                    <a:pt x="1932" y="2327"/>
                    <a:pt x="1638" y="1992"/>
                  </a:cubicBezTo>
                  <a:cubicBezTo>
                    <a:pt x="1323" y="1630"/>
                    <a:pt x="848" y="1083"/>
                    <a:pt x="677" y="742"/>
                  </a:cubicBezTo>
                  <a:cubicBezTo>
                    <a:pt x="610" y="608"/>
                    <a:pt x="579" y="453"/>
                    <a:pt x="589" y="303"/>
                  </a:cubicBezTo>
                  <a:cubicBezTo>
                    <a:pt x="600" y="104"/>
                    <a:pt x="450" y="1"/>
                    <a:pt x="30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54"/>
            <p:cNvSpPr/>
            <p:nvPr/>
          </p:nvSpPr>
          <p:spPr>
            <a:xfrm>
              <a:off x="1430503" y="2882560"/>
              <a:ext cx="10110" cy="8486"/>
            </a:xfrm>
            <a:custGeom>
              <a:avLst/>
              <a:gdLst/>
              <a:ahLst/>
              <a:cxnLst/>
              <a:rect l="l" t="t" r="r" b="b"/>
              <a:pathLst>
                <a:path w="249" h="209" extrusionOk="0">
                  <a:moveTo>
                    <a:pt x="145" y="1"/>
                  </a:moveTo>
                  <a:cubicBezTo>
                    <a:pt x="52" y="1"/>
                    <a:pt x="0" y="115"/>
                    <a:pt x="68" y="177"/>
                  </a:cubicBezTo>
                  <a:cubicBezTo>
                    <a:pt x="90" y="198"/>
                    <a:pt x="116" y="208"/>
                    <a:pt x="142" y="208"/>
                  </a:cubicBezTo>
                  <a:cubicBezTo>
                    <a:pt x="195" y="208"/>
                    <a:pt x="245" y="167"/>
                    <a:pt x="248" y="104"/>
                  </a:cubicBezTo>
                  <a:cubicBezTo>
                    <a:pt x="248" y="47"/>
                    <a:pt x="202" y="1"/>
                    <a:pt x="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54"/>
            <p:cNvSpPr/>
            <p:nvPr/>
          </p:nvSpPr>
          <p:spPr>
            <a:xfrm>
              <a:off x="1286445" y="2869567"/>
              <a:ext cx="10557" cy="10516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0" y="1"/>
                  </a:moveTo>
                  <a:cubicBezTo>
                    <a:pt x="63" y="1"/>
                    <a:pt x="1" y="58"/>
                    <a:pt x="1" y="130"/>
                  </a:cubicBezTo>
                  <a:cubicBezTo>
                    <a:pt x="1" y="202"/>
                    <a:pt x="63" y="259"/>
                    <a:pt x="130" y="259"/>
                  </a:cubicBezTo>
                  <a:cubicBezTo>
                    <a:pt x="202" y="259"/>
                    <a:pt x="259" y="202"/>
                    <a:pt x="259" y="130"/>
                  </a:cubicBezTo>
                  <a:cubicBezTo>
                    <a:pt x="259" y="58"/>
                    <a:pt x="202" y="1"/>
                    <a:pt x="1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54"/>
            <p:cNvSpPr/>
            <p:nvPr/>
          </p:nvSpPr>
          <p:spPr>
            <a:xfrm>
              <a:off x="1273656" y="2917600"/>
              <a:ext cx="6131" cy="5238"/>
            </a:xfrm>
            <a:custGeom>
              <a:avLst/>
              <a:gdLst/>
              <a:ahLst/>
              <a:cxnLst/>
              <a:rect l="l" t="t" r="r" b="b"/>
              <a:pathLst>
                <a:path w="151" h="129" extrusionOk="0">
                  <a:moveTo>
                    <a:pt x="89" y="0"/>
                  </a:moveTo>
                  <a:cubicBezTo>
                    <a:pt x="27" y="0"/>
                    <a:pt x="1" y="73"/>
                    <a:pt x="42" y="109"/>
                  </a:cubicBezTo>
                  <a:cubicBezTo>
                    <a:pt x="56" y="123"/>
                    <a:pt x="73" y="129"/>
                    <a:pt x="90" y="129"/>
                  </a:cubicBezTo>
                  <a:cubicBezTo>
                    <a:pt x="121" y="129"/>
                    <a:pt x="151" y="105"/>
                    <a:pt x="151" y="67"/>
                  </a:cubicBezTo>
                  <a:cubicBezTo>
                    <a:pt x="151" y="31"/>
                    <a:pt x="120" y="0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54"/>
            <p:cNvSpPr/>
            <p:nvPr/>
          </p:nvSpPr>
          <p:spPr>
            <a:xfrm>
              <a:off x="1263383" y="2899776"/>
              <a:ext cx="8648" cy="7390"/>
            </a:xfrm>
            <a:custGeom>
              <a:avLst/>
              <a:gdLst/>
              <a:ahLst/>
              <a:cxnLst/>
              <a:rect l="l" t="t" r="r" b="b"/>
              <a:pathLst>
                <a:path w="213" h="182" extrusionOk="0">
                  <a:moveTo>
                    <a:pt x="120" y="0"/>
                  </a:moveTo>
                  <a:cubicBezTo>
                    <a:pt x="42" y="0"/>
                    <a:pt x="1" y="98"/>
                    <a:pt x="58" y="155"/>
                  </a:cubicBezTo>
                  <a:cubicBezTo>
                    <a:pt x="76" y="174"/>
                    <a:pt x="99" y="182"/>
                    <a:pt x="121" y="182"/>
                  </a:cubicBezTo>
                  <a:cubicBezTo>
                    <a:pt x="168" y="182"/>
                    <a:pt x="213" y="146"/>
                    <a:pt x="213" y="93"/>
                  </a:cubicBezTo>
                  <a:cubicBezTo>
                    <a:pt x="213" y="42"/>
                    <a:pt x="171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54"/>
            <p:cNvSpPr/>
            <p:nvPr/>
          </p:nvSpPr>
          <p:spPr>
            <a:xfrm>
              <a:off x="1376217" y="2860351"/>
              <a:ext cx="6090" cy="5197"/>
            </a:xfrm>
            <a:custGeom>
              <a:avLst/>
              <a:gdLst/>
              <a:ahLst/>
              <a:cxnLst/>
              <a:rect l="l" t="t" r="r" b="b"/>
              <a:pathLst>
                <a:path w="150" h="128" extrusionOk="0">
                  <a:moveTo>
                    <a:pt x="83" y="1"/>
                  </a:moveTo>
                  <a:cubicBezTo>
                    <a:pt x="26" y="1"/>
                    <a:pt x="0" y="68"/>
                    <a:pt x="36" y="109"/>
                  </a:cubicBezTo>
                  <a:cubicBezTo>
                    <a:pt x="49" y="122"/>
                    <a:pt x="66" y="128"/>
                    <a:pt x="82" y="128"/>
                  </a:cubicBezTo>
                  <a:cubicBezTo>
                    <a:pt x="116" y="128"/>
                    <a:pt x="150" y="101"/>
                    <a:pt x="150" y="63"/>
                  </a:cubicBezTo>
                  <a:cubicBezTo>
                    <a:pt x="150" y="26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54"/>
            <p:cNvSpPr/>
            <p:nvPr/>
          </p:nvSpPr>
          <p:spPr>
            <a:xfrm>
              <a:off x="1418566" y="2892833"/>
              <a:ext cx="7593" cy="6375"/>
            </a:xfrm>
            <a:custGeom>
              <a:avLst/>
              <a:gdLst/>
              <a:ahLst/>
              <a:cxnLst/>
              <a:rect l="l" t="t" r="r" b="b"/>
              <a:pathLst>
                <a:path w="187" h="157" extrusionOk="0">
                  <a:moveTo>
                    <a:pt x="109" y="1"/>
                  </a:moveTo>
                  <a:cubicBezTo>
                    <a:pt x="36" y="1"/>
                    <a:pt x="0" y="84"/>
                    <a:pt x="52" y="135"/>
                  </a:cubicBezTo>
                  <a:cubicBezTo>
                    <a:pt x="66" y="150"/>
                    <a:pt x="85" y="156"/>
                    <a:pt x="103" y="156"/>
                  </a:cubicBezTo>
                  <a:cubicBezTo>
                    <a:pt x="144" y="156"/>
                    <a:pt x="186" y="125"/>
                    <a:pt x="186" y="78"/>
                  </a:cubicBezTo>
                  <a:cubicBezTo>
                    <a:pt x="186" y="37"/>
                    <a:pt x="150" y="1"/>
                    <a:pt x="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54"/>
            <p:cNvSpPr/>
            <p:nvPr/>
          </p:nvSpPr>
          <p:spPr>
            <a:xfrm>
              <a:off x="1405126" y="2862746"/>
              <a:ext cx="6740" cy="6334"/>
            </a:xfrm>
            <a:custGeom>
              <a:avLst/>
              <a:gdLst/>
              <a:ahLst/>
              <a:cxnLst/>
              <a:rect l="l" t="t" r="r" b="b"/>
              <a:pathLst>
                <a:path w="166" h="156" extrusionOk="0">
                  <a:moveTo>
                    <a:pt x="83" y="1"/>
                  </a:moveTo>
                  <a:cubicBezTo>
                    <a:pt x="42" y="1"/>
                    <a:pt x="1" y="29"/>
                    <a:pt x="6" y="86"/>
                  </a:cubicBezTo>
                  <a:cubicBezTo>
                    <a:pt x="11" y="133"/>
                    <a:pt x="47" y="156"/>
                    <a:pt x="83" y="156"/>
                  </a:cubicBezTo>
                  <a:cubicBezTo>
                    <a:pt x="119" y="156"/>
                    <a:pt x="156" y="133"/>
                    <a:pt x="161" y="86"/>
                  </a:cubicBezTo>
                  <a:cubicBezTo>
                    <a:pt x="166" y="29"/>
                    <a:pt x="125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54"/>
            <p:cNvSpPr/>
            <p:nvPr/>
          </p:nvSpPr>
          <p:spPr>
            <a:xfrm>
              <a:off x="1443699" y="2904607"/>
              <a:ext cx="5075" cy="4182"/>
            </a:xfrm>
            <a:custGeom>
              <a:avLst/>
              <a:gdLst/>
              <a:ahLst/>
              <a:cxnLst/>
              <a:rect l="l" t="t" r="r" b="b"/>
              <a:pathLst>
                <a:path w="125" h="103" extrusionOk="0">
                  <a:moveTo>
                    <a:pt x="73" y="0"/>
                  </a:moveTo>
                  <a:cubicBezTo>
                    <a:pt x="27" y="0"/>
                    <a:pt x="1" y="57"/>
                    <a:pt x="37" y="88"/>
                  </a:cubicBezTo>
                  <a:cubicBezTo>
                    <a:pt x="47" y="98"/>
                    <a:pt x="60" y="103"/>
                    <a:pt x="73" y="103"/>
                  </a:cubicBezTo>
                  <a:cubicBezTo>
                    <a:pt x="99" y="103"/>
                    <a:pt x="125" y="83"/>
                    <a:pt x="125" y="52"/>
                  </a:cubicBezTo>
                  <a:cubicBezTo>
                    <a:pt x="125" y="21"/>
                    <a:pt x="99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54"/>
            <p:cNvSpPr/>
            <p:nvPr/>
          </p:nvSpPr>
          <p:spPr>
            <a:xfrm>
              <a:off x="1410567" y="2880490"/>
              <a:ext cx="5075" cy="4182"/>
            </a:xfrm>
            <a:custGeom>
              <a:avLst/>
              <a:gdLst/>
              <a:ahLst/>
              <a:cxnLst/>
              <a:rect l="l" t="t" r="r" b="b"/>
              <a:pathLst>
                <a:path w="125" h="103" extrusionOk="0">
                  <a:moveTo>
                    <a:pt x="73" y="0"/>
                  </a:moveTo>
                  <a:cubicBezTo>
                    <a:pt x="27" y="0"/>
                    <a:pt x="1" y="57"/>
                    <a:pt x="32" y="88"/>
                  </a:cubicBezTo>
                  <a:cubicBezTo>
                    <a:pt x="44" y="98"/>
                    <a:pt x="58" y="103"/>
                    <a:pt x="71" y="103"/>
                  </a:cubicBezTo>
                  <a:cubicBezTo>
                    <a:pt x="99" y="103"/>
                    <a:pt x="125" y="83"/>
                    <a:pt x="125" y="52"/>
                  </a:cubicBezTo>
                  <a:cubicBezTo>
                    <a:pt x="125" y="21"/>
                    <a:pt x="99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54"/>
            <p:cNvSpPr/>
            <p:nvPr/>
          </p:nvSpPr>
          <p:spPr>
            <a:xfrm>
              <a:off x="1382917" y="2875252"/>
              <a:ext cx="8608" cy="739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24" y="0"/>
                  </a:moveTo>
                  <a:cubicBezTo>
                    <a:pt x="42" y="0"/>
                    <a:pt x="0" y="98"/>
                    <a:pt x="57" y="155"/>
                  </a:cubicBezTo>
                  <a:cubicBezTo>
                    <a:pt x="75" y="173"/>
                    <a:pt x="98" y="182"/>
                    <a:pt x="120" y="182"/>
                  </a:cubicBezTo>
                  <a:cubicBezTo>
                    <a:pt x="167" y="182"/>
                    <a:pt x="212" y="146"/>
                    <a:pt x="212" y="93"/>
                  </a:cubicBezTo>
                  <a:cubicBezTo>
                    <a:pt x="212" y="42"/>
                    <a:pt x="176" y="0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54"/>
            <p:cNvSpPr/>
            <p:nvPr/>
          </p:nvSpPr>
          <p:spPr>
            <a:xfrm>
              <a:off x="1311619" y="2869567"/>
              <a:ext cx="11166" cy="9379"/>
            </a:xfrm>
            <a:custGeom>
              <a:avLst/>
              <a:gdLst/>
              <a:ahLst/>
              <a:cxnLst/>
              <a:rect l="l" t="t" r="r" b="b"/>
              <a:pathLst>
                <a:path w="275" h="231" extrusionOk="0">
                  <a:moveTo>
                    <a:pt x="156" y="1"/>
                  </a:moveTo>
                  <a:cubicBezTo>
                    <a:pt x="52" y="1"/>
                    <a:pt x="1" y="125"/>
                    <a:pt x="73" y="197"/>
                  </a:cubicBezTo>
                  <a:cubicBezTo>
                    <a:pt x="96" y="220"/>
                    <a:pt x="125" y="231"/>
                    <a:pt x="153" y="231"/>
                  </a:cubicBezTo>
                  <a:cubicBezTo>
                    <a:pt x="212" y="231"/>
                    <a:pt x="269" y="184"/>
                    <a:pt x="269" y="114"/>
                  </a:cubicBezTo>
                  <a:cubicBezTo>
                    <a:pt x="274" y="52"/>
                    <a:pt x="217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54"/>
            <p:cNvSpPr/>
            <p:nvPr/>
          </p:nvSpPr>
          <p:spPr>
            <a:xfrm>
              <a:off x="1295703" y="2889503"/>
              <a:ext cx="6090" cy="5197"/>
            </a:xfrm>
            <a:custGeom>
              <a:avLst/>
              <a:gdLst/>
              <a:ahLst/>
              <a:cxnLst/>
              <a:rect l="l" t="t" r="r" b="b"/>
              <a:pathLst>
                <a:path w="150" h="128" extrusionOk="0">
                  <a:moveTo>
                    <a:pt x="83" y="0"/>
                  </a:moveTo>
                  <a:cubicBezTo>
                    <a:pt x="26" y="0"/>
                    <a:pt x="0" y="67"/>
                    <a:pt x="36" y="109"/>
                  </a:cubicBezTo>
                  <a:cubicBezTo>
                    <a:pt x="49" y="122"/>
                    <a:pt x="66" y="128"/>
                    <a:pt x="82" y="128"/>
                  </a:cubicBezTo>
                  <a:cubicBezTo>
                    <a:pt x="116" y="128"/>
                    <a:pt x="150" y="101"/>
                    <a:pt x="150" y="62"/>
                  </a:cubicBezTo>
                  <a:cubicBezTo>
                    <a:pt x="150" y="26"/>
                    <a:pt x="119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54"/>
            <p:cNvSpPr/>
            <p:nvPr/>
          </p:nvSpPr>
          <p:spPr>
            <a:xfrm>
              <a:off x="1340568" y="2868958"/>
              <a:ext cx="6090" cy="5319"/>
            </a:xfrm>
            <a:custGeom>
              <a:avLst/>
              <a:gdLst/>
              <a:ahLst/>
              <a:cxnLst/>
              <a:rect l="l" t="t" r="r" b="b"/>
              <a:pathLst>
                <a:path w="150" h="131" extrusionOk="0">
                  <a:moveTo>
                    <a:pt x="88" y="0"/>
                  </a:moveTo>
                  <a:cubicBezTo>
                    <a:pt x="31" y="0"/>
                    <a:pt x="0" y="73"/>
                    <a:pt x="42" y="114"/>
                  </a:cubicBezTo>
                  <a:cubicBezTo>
                    <a:pt x="55" y="125"/>
                    <a:pt x="70" y="131"/>
                    <a:pt x="86" y="131"/>
                  </a:cubicBezTo>
                  <a:cubicBezTo>
                    <a:pt x="119" y="131"/>
                    <a:pt x="150" y="106"/>
                    <a:pt x="150" y="67"/>
                  </a:cubicBezTo>
                  <a:cubicBezTo>
                    <a:pt x="150" y="31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54"/>
            <p:cNvSpPr/>
            <p:nvPr/>
          </p:nvSpPr>
          <p:spPr>
            <a:xfrm>
              <a:off x="1330093" y="2859498"/>
              <a:ext cx="6090" cy="5441"/>
            </a:xfrm>
            <a:custGeom>
              <a:avLst/>
              <a:gdLst/>
              <a:ahLst/>
              <a:cxnLst/>
              <a:rect l="l" t="t" r="r" b="b"/>
              <a:pathLst>
                <a:path w="150" h="134" extrusionOk="0">
                  <a:moveTo>
                    <a:pt x="88" y="1"/>
                  </a:moveTo>
                  <a:cubicBezTo>
                    <a:pt x="31" y="1"/>
                    <a:pt x="0" y="73"/>
                    <a:pt x="41" y="115"/>
                  </a:cubicBezTo>
                  <a:cubicBezTo>
                    <a:pt x="54" y="128"/>
                    <a:pt x="70" y="134"/>
                    <a:pt x="86" y="134"/>
                  </a:cubicBezTo>
                  <a:cubicBezTo>
                    <a:pt x="119" y="134"/>
                    <a:pt x="150" y="107"/>
                    <a:pt x="150" y="68"/>
                  </a:cubicBezTo>
                  <a:cubicBezTo>
                    <a:pt x="150" y="32"/>
                    <a:pt x="124" y="1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2" name="Google Shape;6862;p54"/>
          <p:cNvGrpSpPr/>
          <p:nvPr/>
        </p:nvGrpSpPr>
        <p:grpSpPr>
          <a:xfrm>
            <a:off x="1852769" y="3248326"/>
            <a:ext cx="312842" cy="159202"/>
            <a:chOff x="1852769" y="3248326"/>
            <a:chExt cx="312842" cy="159202"/>
          </a:xfrm>
        </p:grpSpPr>
        <p:sp>
          <p:nvSpPr>
            <p:cNvPr id="6863" name="Google Shape;6863;p54"/>
            <p:cNvSpPr/>
            <p:nvPr/>
          </p:nvSpPr>
          <p:spPr>
            <a:xfrm>
              <a:off x="1881272" y="3248326"/>
              <a:ext cx="3411" cy="159202"/>
            </a:xfrm>
            <a:custGeom>
              <a:avLst/>
              <a:gdLst/>
              <a:ahLst/>
              <a:cxnLst/>
              <a:rect l="l" t="t" r="r" b="b"/>
              <a:pathLst>
                <a:path w="84" h="3921" extrusionOk="0">
                  <a:moveTo>
                    <a:pt x="48" y="0"/>
                  </a:moveTo>
                  <a:cubicBezTo>
                    <a:pt x="46" y="0"/>
                    <a:pt x="44" y="1"/>
                    <a:pt x="42" y="1"/>
                  </a:cubicBezTo>
                  <a:cubicBezTo>
                    <a:pt x="16" y="1"/>
                    <a:pt x="0" y="17"/>
                    <a:pt x="0" y="42"/>
                  </a:cubicBezTo>
                  <a:lnTo>
                    <a:pt x="0" y="3879"/>
                  </a:lnTo>
                  <a:cubicBezTo>
                    <a:pt x="0" y="3905"/>
                    <a:pt x="16" y="3920"/>
                    <a:pt x="42" y="3920"/>
                  </a:cubicBezTo>
                  <a:cubicBezTo>
                    <a:pt x="62" y="3920"/>
                    <a:pt x="83" y="3905"/>
                    <a:pt x="83" y="3879"/>
                  </a:cubicBezTo>
                  <a:lnTo>
                    <a:pt x="83" y="42"/>
                  </a:lnTo>
                  <a:cubicBezTo>
                    <a:pt x="83" y="19"/>
                    <a:pt x="67" y="0"/>
                    <a:pt x="4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54"/>
            <p:cNvSpPr/>
            <p:nvPr/>
          </p:nvSpPr>
          <p:spPr>
            <a:xfrm>
              <a:off x="1860930" y="3257380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1" y="16"/>
                    <a:pt x="1" y="41"/>
                  </a:cubicBezTo>
                  <a:lnTo>
                    <a:pt x="1" y="1363"/>
                  </a:lnTo>
                  <a:cubicBezTo>
                    <a:pt x="1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3"/>
                  </a:cubicBezTo>
                  <a:lnTo>
                    <a:pt x="88" y="41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54"/>
            <p:cNvSpPr/>
            <p:nvPr/>
          </p:nvSpPr>
          <p:spPr>
            <a:xfrm>
              <a:off x="1903928" y="3257380"/>
              <a:ext cx="3370" cy="57047"/>
            </a:xfrm>
            <a:custGeom>
              <a:avLst/>
              <a:gdLst/>
              <a:ahLst/>
              <a:cxnLst/>
              <a:rect l="l" t="t" r="r" b="b"/>
              <a:pathLst>
                <a:path w="83" h="1405" extrusionOk="0">
                  <a:moveTo>
                    <a:pt x="41" y="0"/>
                  </a:moveTo>
                  <a:cubicBezTo>
                    <a:pt x="16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16" y="1405"/>
                    <a:pt x="41" y="1405"/>
                  </a:cubicBezTo>
                  <a:cubicBezTo>
                    <a:pt x="62" y="1405"/>
                    <a:pt x="83" y="1384"/>
                    <a:pt x="83" y="1363"/>
                  </a:cubicBezTo>
                  <a:lnTo>
                    <a:pt x="83" y="41"/>
                  </a:lnTo>
                  <a:cubicBezTo>
                    <a:pt x="83" y="16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54"/>
            <p:cNvSpPr/>
            <p:nvPr/>
          </p:nvSpPr>
          <p:spPr>
            <a:xfrm>
              <a:off x="1882937" y="3354785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1"/>
                  </a:moveTo>
                  <a:cubicBezTo>
                    <a:pt x="511" y="1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7" y="684"/>
                    <a:pt x="551" y="670"/>
                    <a:pt x="739" y="7"/>
                  </a:cubicBezTo>
                  <a:cubicBezTo>
                    <a:pt x="739" y="7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54"/>
            <p:cNvSpPr/>
            <p:nvPr/>
          </p:nvSpPr>
          <p:spPr>
            <a:xfrm>
              <a:off x="1852769" y="3354785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7" y="1"/>
                  </a:moveTo>
                  <a:cubicBezTo>
                    <a:pt x="29" y="1"/>
                    <a:pt x="0" y="7"/>
                    <a:pt x="0" y="7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3" y="73"/>
                    <a:pt x="230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54"/>
            <p:cNvSpPr/>
            <p:nvPr/>
          </p:nvSpPr>
          <p:spPr>
            <a:xfrm>
              <a:off x="1882937" y="333005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0"/>
                  </a:moveTo>
                  <a:cubicBezTo>
                    <a:pt x="511" y="0"/>
                    <a:pt x="170" y="72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7" y="684"/>
                    <a:pt x="551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54"/>
            <p:cNvSpPr/>
            <p:nvPr/>
          </p:nvSpPr>
          <p:spPr>
            <a:xfrm>
              <a:off x="1852769" y="333005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7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69"/>
                    <a:pt x="693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3" y="72"/>
                    <a:pt x="230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54"/>
            <p:cNvSpPr/>
            <p:nvPr/>
          </p:nvSpPr>
          <p:spPr>
            <a:xfrm>
              <a:off x="1882937" y="3305291"/>
              <a:ext cx="30046" cy="27813"/>
            </a:xfrm>
            <a:custGeom>
              <a:avLst/>
              <a:gdLst/>
              <a:ahLst/>
              <a:cxnLst/>
              <a:rect l="l" t="t" r="r" b="b"/>
              <a:pathLst>
                <a:path w="740" h="685" extrusionOk="0">
                  <a:moveTo>
                    <a:pt x="663" y="1"/>
                  </a:moveTo>
                  <a:cubicBezTo>
                    <a:pt x="511" y="1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7" y="684"/>
                    <a:pt x="551" y="670"/>
                    <a:pt x="739" y="8"/>
                  </a:cubicBezTo>
                  <a:cubicBezTo>
                    <a:pt x="739" y="8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54"/>
            <p:cNvSpPr/>
            <p:nvPr/>
          </p:nvSpPr>
          <p:spPr>
            <a:xfrm>
              <a:off x="1852769" y="3305291"/>
              <a:ext cx="30005" cy="27813"/>
            </a:xfrm>
            <a:custGeom>
              <a:avLst/>
              <a:gdLst/>
              <a:ahLst/>
              <a:cxnLst/>
              <a:rect l="l" t="t" r="r" b="b"/>
              <a:pathLst>
                <a:path w="739" h="685" extrusionOk="0">
                  <a:moveTo>
                    <a:pt x="77" y="1"/>
                  </a:moveTo>
                  <a:cubicBezTo>
                    <a:pt x="29" y="1"/>
                    <a:pt x="0" y="8"/>
                    <a:pt x="0" y="8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3" y="73"/>
                    <a:pt x="230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54"/>
            <p:cNvSpPr/>
            <p:nvPr/>
          </p:nvSpPr>
          <p:spPr>
            <a:xfrm>
              <a:off x="1872055" y="3274555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0" y="248"/>
                    <a:pt x="0" y="553"/>
                  </a:cubicBezTo>
                  <a:cubicBezTo>
                    <a:pt x="0" y="853"/>
                    <a:pt x="269" y="1100"/>
                    <a:pt x="269" y="1100"/>
                  </a:cubicBezTo>
                  <a:cubicBezTo>
                    <a:pt x="269" y="1100"/>
                    <a:pt x="537" y="853"/>
                    <a:pt x="537" y="553"/>
                  </a:cubicBezTo>
                  <a:cubicBezTo>
                    <a:pt x="537" y="248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54"/>
            <p:cNvSpPr/>
            <p:nvPr/>
          </p:nvSpPr>
          <p:spPr>
            <a:xfrm>
              <a:off x="1872055" y="3274555"/>
              <a:ext cx="10922" cy="44703"/>
            </a:xfrm>
            <a:custGeom>
              <a:avLst/>
              <a:gdLst/>
              <a:ahLst/>
              <a:cxnLst/>
              <a:rect l="l" t="t" r="r" b="b"/>
              <a:pathLst>
                <a:path w="269" h="1101" extrusionOk="0">
                  <a:moveTo>
                    <a:pt x="269" y="1"/>
                  </a:moveTo>
                  <a:cubicBezTo>
                    <a:pt x="269" y="1"/>
                    <a:pt x="0" y="248"/>
                    <a:pt x="0" y="548"/>
                  </a:cubicBezTo>
                  <a:cubicBezTo>
                    <a:pt x="0" y="853"/>
                    <a:pt x="269" y="1100"/>
                    <a:pt x="269" y="1100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54"/>
            <p:cNvSpPr/>
            <p:nvPr/>
          </p:nvSpPr>
          <p:spPr>
            <a:xfrm>
              <a:off x="1965360" y="3248326"/>
              <a:ext cx="3573" cy="159202"/>
            </a:xfrm>
            <a:custGeom>
              <a:avLst/>
              <a:gdLst/>
              <a:ahLst/>
              <a:cxnLst/>
              <a:rect l="l" t="t" r="r" b="b"/>
              <a:pathLst>
                <a:path w="88" h="3921" extrusionOk="0">
                  <a:moveTo>
                    <a:pt x="35" y="0"/>
                  </a:moveTo>
                  <a:cubicBezTo>
                    <a:pt x="17" y="0"/>
                    <a:pt x="0" y="19"/>
                    <a:pt x="0" y="42"/>
                  </a:cubicBezTo>
                  <a:lnTo>
                    <a:pt x="0" y="3879"/>
                  </a:lnTo>
                  <a:cubicBezTo>
                    <a:pt x="0" y="3905"/>
                    <a:pt x="21" y="3920"/>
                    <a:pt x="41" y="3920"/>
                  </a:cubicBezTo>
                  <a:cubicBezTo>
                    <a:pt x="67" y="3920"/>
                    <a:pt x="88" y="3905"/>
                    <a:pt x="88" y="3879"/>
                  </a:cubicBezTo>
                  <a:lnTo>
                    <a:pt x="88" y="42"/>
                  </a:lnTo>
                  <a:cubicBezTo>
                    <a:pt x="88" y="19"/>
                    <a:pt x="71" y="0"/>
                    <a:pt x="49" y="0"/>
                  </a:cubicBezTo>
                  <a:cubicBezTo>
                    <a:pt x="47" y="0"/>
                    <a:pt x="44" y="1"/>
                    <a:pt x="41" y="1"/>
                  </a:cubicBezTo>
                  <a:cubicBezTo>
                    <a:pt x="39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54"/>
            <p:cNvSpPr/>
            <p:nvPr/>
          </p:nvSpPr>
          <p:spPr>
            <a:xfrm>
              <a:off x="1945221" y="3257380"/>
              <a:ext cx="3411" cy="57047"/>
            </a:xfrm>
            <a:custGeom>
              <a:avLst/>
              <a:gdLst/>
              <a:ahLst/>
              <a:cxnLst/>
              <a:rect l="l" t="t" r="r" b="b"/>
              <a:pathLst>
                <a:path w="84" h="1405" extrusionOk="0">
                  <a:moveTo>
                    <a:pt x="42" y="0"/>
                  </a:moveTo>
                  <a:cubicBezTo>
                    <a:pt x="16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16" y="1405"/>
                    <a:pt x="42" y="1405"/>
                  </a:cubicBezTo>
                  <a:cubicBezTo>
                    <a:pt x="62" y="1405"/>
                    <a:pt x="83" y="1384"/>
                    <a:pt x="83" y="1363"/>
                  </a:cubicBezTo>
                  <a:lnTo>
                    <a:pt x="83" y="41"/>
                  </a:lnTo>
                  <a:cubicBezTo>
                    <a:pt x="83" y="16"/>
                    <a:pt x="62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54"/>
            <p:cNvSpPr/>
            <p:nvPr/>
          </p:nvSpPr>
          <p:spPr>
            <a:xfrm>
              <a:off x="1987975" y="3257380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2" y="0"/>
                  </a:moveTo>
                  <a:cubicBezTo>
                    <a:pt x="21" y="0"/>
                    <a:pt x="1" y="16"/>
                    <a:pt x="1" y="41"/>
                  </a:cubicBezTo>
                  <a:lnTo>
                    <a:pt x="1" y="1363"/>
                  </a:lnTo>
                  <a:cubicBezTo>
                    <a:pt x="1" y="1384"/>
                    <a:pt x="21" y="1405"/>
                    <a:pt x="42" y="1405"/>
                  </a:cubicBezTo>
                  <a:cubicBezTo>
                    <a:pt x="68" y="1405"/>
                    <a:pt x="83" y="1384"/>
                    <a:pt x="89" y="1363"/>
                  </a:cubicBezTo>
                  <a:lnTo>
                    <a:pt x="89" y="41"/>
                  </a:lnTo>
                  <a:cubicBezTo>
                    <a:pt x="83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54"/>
            <p:cNvSpPr/>
            <p:nvPr/>
          </p:nvSpPr>
          <p:spPr>
            <a:xfrm>
              <a:off x="1967227" y="3354785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1"/>
                  </a:moveTo>
                  <a:cubicBezTo>
                    <a:pt x="511" y="1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54"/>
            <p:cNvSpPr/>
            <p:nvPr/>
          </p:nvSpPr>
          <p:spPr>
            <a:xfrm>
              <a:off x="1937060" y="3354785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6" y="1"/>
                  </a:moveTo>
                  <a:cubicBezTo>
                    <a:pt x="29" y="1"/>
                    <a:pt x="0" y="7"/>
                    <a:pt x="0" y="7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7" y="684"/>
                    <a:pt x="738" y="684"/>
                    <a:pt x="738" y="684"/>
                  </a:cubicBezTo>
                  <a:cubicBezTo>
                    <a:pt x="569" y="73"/>
                    <a:pt x="228" y="1"/>
                    <a:pt x="7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54"/>
            <p:cNvSpPr/>
            <p:nvPr/>
          </p:nvSpPr>
          <p:spPr>
            <a:xfrm>
              <a:off x="1967227" y="333005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0"/>
                  </a:moveTo>
                  <a:cubicBezTo>
                    <a:pt x="511" y="0"/>
                    <a:pt x="170" y="72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54"/>
            <p:cNvSpPr/>
            <p:nvPr/>
          </p:nvSpPr>
          <p:spPr>
            <a:xfrm>
              <a:off x="1937060" y="333005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6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69"/>
                    <a:pt x="693" y="684"/>
                    <a:pt x="736" y="684"/>
                  </a:cubicBezTo>
                  <a:cubicBezTo>
                    <a:pt x="737" y="684"/>
                    <a:pt x="738" y="684"/>
                    <a:pt x="738" y="684"/>
                  </a:cubicBezTo>
                  <a:cubicBezTo>
                    <a:pt x="569" y="72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54"/>
            <p:cNvSpPr/>
            <p:nvPr/>
          </p:nvSpPr>
          <p:spPr>
            <a:xfrm>
              <a:off x="1967227" y="3305291"/>
              <a:ext cx="30046" cy="27813"/>
            </a:xfrm>
            <a:custGeom>
              <a:avLst/>
              <a:gdLst/>
              <a:ahLst/>
              <a:cxnLst/>
              <a:rect l="l" t="t" r="r" b="b"/>
              <a:pathLst>
                <a:path w="740" h="685" extrusionOk="0">
                  <a:moveTo>
                    <a:pt x="663" y="1"/>
                  </a:moveTo>
                  <a:cubicBezTo>
                    <a:pt x="511" y="1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70"/>
                    <a:pt x="739" y="8"/>
                  </a:cubicBezTo>
                  <a:cubicBezTo>
                    <a:pt x="739" y="8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54"/>
            <p:cNvSpPr/>
            <p:nvPr/>
          </p:nvSpPr>
          <p:spPr>
            <a:xfrm>
              <a:off x="1937060" y="3305291"/>
              <a:ext cx="30005" cy="27813"/>
            </a:xfrm>
            <a:custGeom>
              <a:avLst/>
              <a:gdLst/>
              <a:ahLst/>
              <a:cxnLst/>
              <a:rect l="l" t="t" r="r" b="b"/>
              <a:pathLst>
                <a:path w="739" h="685" extrusionOk="0">
                  <a:moveTo>
                    <a:pt x="76" y="1"/>
                  </a:moveTo>
                  <a:cubicBezTo>
                    <a:pt x="29" y="1"/>
                    <a:pt x="0" y="8"/>
                    <a:pt x="0" y="8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7" y="684"/>
                    <a:pt x="738" y="684"/>
                    <a:pt x="738" y="684"/>
                  </a:cubicBezTo>
                  <a:cubicBezTo>
                    <a:pt x="569" y="73"/>
                    <a:pt x="228" y="1"/>
                    <a:pt x="7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54"/>
            <p:cNvSpPr/>
            <p:nvPr/>
          </p:nvSpPr>
          <p:spPr>
            <a:xfrm>
              <a:off x="1956102" y="3274555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1" y="248"/>
                    <a:pt x="1" y="553"/>
                  </a:cubicBezTo>
                  <a:cubicBezTo>
                    <a:pt x="1" y="853"/>
                    <a:pt x="269" y="1100"/>
                    <a:pt x="269" y="1100"/>
                  </a:cubicBezTo>
                  <a:cubicBezTo>
                    <a:pt x="269" y="1100"/>
                    <a:pt x="538" y="853"/>
                    <a:pt x="538" y="553"/>
                  </a:cubicBezTo>
                  <a:cubicBezTo>
                    <a:pt x="538" y="248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54"/>
            <p:cNvSpPr/>
            <p:nvPr/>
          </p:nvSpPr>
          <p:spPr>
            <a:xfrm>
              <a:off x="1956102" y="3274555"/>
              <a:ext cx="10963" cy="44703"/>
            </a:xfrm>
            <a:custGeom>
              <a:avLst/>
              <a:gdLst/>
              <a:ahLst/>
              <a:cxnLst/>
              <a:rect l="l" t="t" r="r" b="b"/>
              <a:pathLst>
                <a:path w="270" h="1101" extrusionOk="0">
                  <a:moveTo>
                    <a:pt x="269" y="1"/>
                  </a:moveTo>
                  <a:cubicBezTo>
                    <a:pt x="269" y="1"/>
                    <a:pt x="1" y="248"/>
                    <a:pt x="1" y="548"/>
                  </a:cubicBezTo>
                  <a:cubicBezTo>
                    <a:pt x="1" y="853"/>
                    <a:pt x="269" y="1100"/>
                    <a:pt x="269" y="1100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54"/>
            <p:cNvSpPr/>
            <p:nvPr/>
          </p:nvSpPr>
          <p:spPr>
            <a:xfrm>
              <a:off x="2049407" y="3248326"/>
              <a:ext cx="3614" cy="159202"/>
            </a:xfrm>
            <a:custGeom>
              <a:avLst/>
              <a:gdLst/>
              <a:ahLst/>
              <a:cxnLst/>
              <a:rect l="l" t="t" r="r" b="b"/>
              <a:pathLst>
                <a:path w="89" h="3921" extrusionOk="0">
                  <a:moveTo>
                    <a:pt x="39" y="0"/>
                  </a:moveTo>
                  <a:cubicBezTo>
                    <a:pt x="17" y="0"/>
                    <a:pt x="1" y="19"/>
                    <a:pt x="1" y="42"/>
                  </a:cubicBezTo>
                  <a:lnTo>
                    <a:pt x="1" y="3879"/>
                  </a:lnTo>
                  <a:cubicBezTo>
                    <a:pt x="1" y="3905"/>
                    <a:pt x="21" y="3920"/>
                    <a:pt x="47" y="3920"/>
                  </a:cubicBezTo>
                  <a:cubicBezTo>
                    <a:pt x="68" y="3920"/>
                    <a:pt x="89" y="3905"/>
                    <a:pt x="89" y="3879"/>
                  </a:cubicBezTo>
                  <a:lnTo>
                    <a:pt x="89" y="42"/>
                  </a:lnTo>
                  <a:cubicBezTo>
                    <a:pt x="89" y="17"/>
                    <a:pt x="68" y="1"/>
                    <a:pt x="47" y="1"/>
                  </a:cubicBezTo>
                  <a:cubicBezTo>
                    <a:pt x="45" y="1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54"/>
            <p:cNvSpPr/>
            <p:nvPr/>
          </p:nvSpPr>
          <p:spPr>
            <a:xfrm>
              <a:off x="2029309" y="3257380"/>
              <a:ext cx="3573" cy="57047"/>
            </a:xfrm>
            <a:custGeom>
              <a:avLst/>
              <a:gdLst/>
              <a:ahLst/>
              <a:cxnLst/>
              <a:rect l="l" t="t" r="r" b="b"/>
              <a:pathLst>
                <a:path w="88" h="1405" extrusionOk="0">
                  <a:moveTo>
                    <a:pt x="41" y="0"/>
                  </a:moveTo>
                  <a:cubicBezTo>
                    <a:pt x="21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21" y="1405"/>
                    <a:pt x="41" y="1405"/>
                  </a:cubicBezTo>
                  <a:cubicBezTo>
                    <a:pt x="67" y="1405"/>
                    <a:pt x="88" y="1384"/>
                    <a:pt x="88" y="1363"/>
                  </a:cubicBezTo>
                  <a:lnTo>
                    <a:pt x="88" y="41"/>
                  </a:lnTo>
                  <a:cubicBezTo>
                    <a:pt x="88" y="16"/>
                    <a:pt x="67" y="0"/>
                    <a:pt x="4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54"/>
            <p:cNvSpPr/>
            <p:nvPr/>
          </p:nvSpPr>
          <p:spPr>
            <a:xfrm>
              <a:off x="2072063" y="3257380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3"/>
                  </a:cubicBezTo>
                  <a:lnTo>
                    <a:pt x="88" y="41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54"/>
            <p:cNvSpPr/>
            <p:nvPr/>
          </p:nvSpPr>
          <p:spPr>
            <a:xfrm>
              <a:off x="2051315" y="3354785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3" y="1"/>
                  </a:moveTo>
                  <a:cubicBezTo>
                    <a:pt x="511" y="1"/>
                    <a:pt x="170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54"/>
            <p:cNvSpPr/>
            <p:nvPr/>
          </p:nvSpPr>
          <p:spPr>
            <a:xfrm>
              <a:off x="2021107" y="3354785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7" y="1"/>
                  </a:moveTo>
                  <a:cubicBezTo>
                    <a:pt x="30" y="1"/>
                    <a:pt x="1" y="7"/>
                    <a:pt x="1" y="7"/>
                  </a:cubicBezTo>
                  <a:cubicBezTo>
                    <a:pt x="193" y="670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0" y="73"/>
                    <a:pt x="228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54"/>
            <p:cNvSpPr/>
            <p:nvPr/>
          </p:nvSpPr>
          <p:spPr>
            <a:xfrm>
              <a:off x="2051315" y="333005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3" y="0"/>
                  </a:moveTo>
                  <a:cubicBezTo>
                    <a:pt x="511" y="0"/>
                    <a:pt x="170" y="72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54"/>
            <p:cNvSpPr/>
            <p:nvPr/>
          </p:nvSpPr>
          <p:spPr>
            <a:xfrm>
              <a:off x="2021107" y="333005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7" y="0"/>
                  </a:moveTo>
                  <a:cubicBezTo>
                    <a:pt x="30" y="0"/>
                    <a:pt x="1" y="7"/>
                    <a:pt x="1" y="7"/>
                  </a:cubicBezTo>
                  <a:cubicBezTo>
                    <a:pt x="193" y="669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0" y="72"/>
                    <a:pt x="228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54"/>
            <p:cNvSpPr/>
            <p:nvPr/>
          </p:nvSpPr>
          <p:spPr>
            <a:xfrm>
              <a:off x="2051315" y="3305291"/>
              <a:ext cx="30005" cy="27813"/>
            </a:xfrm>
            <a:custGeom>
              <a:avLst/>
              <a:gdLst/>
              <a:ahLst/>
              <a:cxnLst/>
              <a:rect l="l" t="t" r="r" b="b"/>
              <a:pathLst>
                <a:path w="739" h="685" extrusionOk="0">
                  <a:moveTo>
                    <a:pt x="663" y="1"/>
                  </a:moveTo>
                  <a:cubicBezTo>
                    <a:pt x="511" y="1"/>
                    <a:pt x="170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8"/>
                  </a:cubicBezTo>
                  <a:cubicBezTo>
                    <a:pt x="739" y="8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54"/>
            <p:cNvSpPr/>
            <p:nvPr/>
          </p:nvSpPr>
          <p:spPr>
            <a:xfrm>
              <a:off x="2021107" y="3305291"/>
              <a:ext cx="30046" cy="27813"/>
            </a:xfrm>
            <a:custGeom>
              <a:avLst/>
              <a:gdLst/>
              <a:ahLst/>
              <a:cxnLst/>
              <a:rect l="l" t="t" r="r" b="b"/>
              <a:pathLst>
                <a:path w="740" h="685" extrusionOk="0">
                  <a:moveTo>
                    <a:pt x="77" y="1"/>
                  </a:moveTo>
                  <a:cubicBezTo>
                    <a:pt x="30" y="1"/>
                    <a:pt x="1" y="8"/>
                    <a:pt x="1" y="8"/>
                  </a:cubicBezTo>
                  <a:cubicBezTo>
                    <a:pt x="193" y="670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0" y="73"/>
                    <a:pt x="228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54"/>
            <p:cNvSpPr/>
            <p:nvPr/>
          </p:nvSpPr>
          <p:spPr>
            <a:xfrm>
              <a:off x="2040190" y="3274555"/>
              <a:ext cx="22047" cy="44703"/>
            </a:xfrm>
            <a:custGeom>
              <a:avLst/>
              <a:gdLst/>
              <a:ahLst/>
              <a:cxnLst/>
              <a:rect l="l" t="t" r="r" b="b"/>
              <a:pathLst>
                <a:path w="543" h="1101" extrusionOk="0">
                  <a:moveTo>
                    <a:pt x="274" y="1"/>
                  </a:moveTo>
                  <a:cubicBezTo>
                    <a:pt x="274" y="1"/>
                    <a:pt x="1" y="248"/>
                    <a:pt x="1" y="553"/>
                  </a:cubicBezTo>
                  <a:cubicBezTo>
                    <a:pt x="1" y="853"/>
                    <a:pt x="274" y="1100"/>
                    <a:pt x="274" y="1100"/>
                  </a:cubicBezTo>
                  <a:cubicBezTo>
                    <a:pt x="274" y="1100"/>
                    <a:pt x="543" y="853"/>
                    <a:pt x="543" y="553"/>
                  </a:cubicBezTo>
                  <a:cubicBezTo>
                    <a:pt x="543" y="248"/>
                    <a:pt x="274" y="1"/>
                    <a:pt x="27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54"/>
            <p:cNvSpPr/>
            <p:nvPr/>
          </p:nvSpPr>
          <p:spPr>
            <a:xfrm>
              <a:off x="2040190" y="3274555"/>
              <a:ext cx="11166" cy="44703"/>
            </a:xfrm>
            <a:custGeom>
              <a:avLst/>
              <a:gdLst/>
              <a:ahLst/>
              <a:cxnLst/>
              <a:rect l="l" t="t" r="r" b="b"/>
              <a:pathLst>
                <a:path w="275" h="1101" extrusionOk="0">
                  <a:moveTo>
                    <a:pt x="274" y="1"/>
                  </a:moveTo>
                  <a:cubicBezTo>
                    <a:pt x="274" y="1"/>
                    <a:pt x="1" y="248"/>
                    <a:pt x="1" y="548"/>
                  </a:cubicBezTo>
                  <a:cubicBezTo>
                    <a:pt x="1" y="853"/>
                    <a:pt x="274" y="1100"/>
                    <a:pt x="274" y="110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54"/>
            <p:cNvSpPr/>
            <p:nvPr/>
          </p:nvSpPr>
          <p:spPr>
            <a:xfrm>
              <a:off x="2133698" y="3248366"/>
              <a:ext cx="3411" cy="159162"/>
            </a:xfrm>
            <a:custGeom>
              <a:avLst/>
              <a:gdLst/>
              <a:ahLst/>
              <a:cxnLst/>
              <a:rect l="l" t="t" r="r" b="b"/>
              <a:pathLst>
                <a:path w="84" h="3920" extrusionOk="0">
                  <a:moveTo>
                    <a:pt x="42" y="0"/>
                  </a:moveTo>
                  <a:cubicBezTo>
                    <a:pt x="16" y="0"/>
                    <a:pt x="1" y="16"/>
                    <a:pt x="1" y="41"/>
                  </a:cubicBezTo>
                  <a:lnTo>
                    <a:pt x="1" y="3878"/>
                  </a:lnTo>
                  <a:cubicBezTo>
                    <a:pt x="1" y="3904"/>
                    <a:pt x="16" y="3919"/>
                    <a:pt x="42" y="3919"/>
                  </a:cubicBezTo>
                  <a:cubicBezTo>
                    <a:pt x="68" y="3919"/>
                    <a:pt x="83" y="3904"/>
                    <a:pt x="83" y="3878"/>
                  </a:cubicBezTo>
                  <a:lnTo>
                    <a:pt x="83" y="41"/>
                  </a:lnTo>
                  <a:cubicBezTo>
                    <a:pt x="83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54"/>
            <p:cNvSpPr/>
            <p:nvPr/>
          </p:nvSpPr>
          <p:spPr>
            <a:xfrm>
              <a:off x="2113559" y="3257380"/>
              <a:ext cx="3411" cy="57047"/>
            </a:xfrm>
            <a:custGeom>
              <a:avLst/>
              <a:gdLst/>
              <a:ahLst/>
              <a:cxnLst/>
              <a:rect l="l" t="t" r="r" b="b"/>
              <a:pathLst>
                <a:path w="84" h="1405" extrusionOk="0">
                  <a:moveTo>
                    <a:pt x="42" y="0"/>
                  </a:moveTo>
                  <a:cubicBezTo>
                    <a:pt x="16" y="0"/>
                    <a:pt x="1" y="16"/>
                    <a:pt x="1" y="41"/>
                  </a:cubicBezTo>
                  <a:lnTo>
                    <a:pt x="1" y="1363"/>
                  </a:lnTo>
                  <a:cubicBezTo>
                    <a:pt x="1" y="1384"/>
                    <a:pt x="16" y="1405"/>
                    <a:pt x="42" y="1405"/>
                  </a:cubicBezTo>
                  <a:cubicBezTo>
                    <a:pt x="63" y="1405"/>
                    <a:pt x="84" y="1384"/>
                    <a:pt x="84" y="1363"/>
                  </a:cubicBezTo>
                  <a:lnTo>
                    <a:pt x="84" y="41"/>
                  </a:lnTo>
                  <a:cubicBezTo>
                    <a:pt x="84" y="16"/>
                    <a:pt x="63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54"/>
            <p:cNvSpPr/>
            <p:nvPr/>
          </p:nvSpPr>
          <p:spPr>
            <a:xfrm>
              <a:off x="2156354" y="3257380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2" y="0"/>
                  </a:moveTo>
                  <a:cubicBezTo>
                    <a:pt x="21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21" y="1405"/>
                    <a:pt x="42" y="1405"/>
                  </a:cubicBezTo>
                  <a:cubicBezTo>
                    <a:pt x="67" y="1405"/>
                    <a:pt x="83" y="1384"/>
                    <a:pt x="88" y="1363"/>
                  </a:cubicBezTo>
                  <a:lnTo>
                    <a:pt x="88" y="41"/>
                  </a:lnTo>
                  <a:cubicBezTo>
                    <a:pt x="83" y="16"/>
                    <a:pt x="67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54"/>
            <p:cNvSpPr/>
            <p:nvPr/>
          </p:nvSpPr>
          <p:spPr>
            <a:xfrm>
              <a:off x="2135606" y="3354785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2" y="1"/>
                  </a:moveTo>
                  <a:cubicBezTo>
                    <a:pt x="509" y="1"/>
                    <a:pt x="166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09" y="1"/>
                    <a:pt x="6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54"/>
            <p:cNvSpPr/>
            <p:nvPr/>
          </p:nvSpPr>
          <p:spPr>
            <a:xfrm>
              <a:off x="2105398" y="3354785"/>
              <a:ext cx="29802" cy="27772"/>
            </a:xfrm>
            <a:custGeom>
              <a:avLst/>
              <a:gdLst/>
              <a:ahLst/>
              <a:cxnLst/>
              <a:rect l="l" t="t" r="r" b="b"/>
              <a:pathLst>
                <a:path w="734" h="684" extrusionOk="0">
                  <a:moveTo>
                    <a:pt x="76" y="1"/>
                  </a:moveTo>
                  <a:cubicBezTo>
                    <a:pt x="29" y="1"/>
                    <a:pt x="1" y="7"/>
                    <a:pt x="1" y="7"/>
                  </a:cubicBezTo>
                  <a:cubicBezTo>
                    <a:pt x="188" y="670"/>
                    <a:pt x="688" y="684"/>
                    <a:pt x="731" y="684"/>
                  </a:cubicBezTo>
                  <a:cubicBezTo>
                    <a:pt x="733" y="684"/>
                    <a:pt x="734" y="684"/>
                    <a:pt x="734" y="684"/>
                  </a:cubicBezTo>
                  <a:cubicBezTo>
                    <a:pt x="568" y="73"/>
                    <a:pt x="228" y="1"/>
                    <a:pt x="7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54"/>
            <p:cNvSpPr/>
            <p:nvPr/>
          </p:nvSpPr>
          <p:spPr>
            <a:xfrm>
              <a:off x="2135606" y="333005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2" y="0"/>
                  </a:moveTo>
                  <a:cubicBezTo>
                    <a:pt x="509" y="0"/>
                    <a:pt x="166" y="72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09" y="0"/>
                    <a:pt x="66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54"/>
            <p:cNvSpPr/>
            <p:nvPr/>
          </p:nvSpPr>
          <p:spPr>
            <a:xfrm>
              <a:off x="2105398" y="3330059"/>
              <a:ext cx="29802" cy="27772"/>
            </a:xfrm>
            <a:custGeom>
              <a:avLst/>
              <a:gdLst/>
              <a:ahLst/>
              <a:cxnLst/>
              <a:rect l="l" t="t" r="r" b="b"/>
              <a:pathLst>
                <a:path w="734" h="684" extrusionOk="0">
                  <a:moveTo>
                    <a:pt x="76" y="0"/>
                  </a:moveTo>
                  <a:cubicBezTo>
                    <a:pt x="29" y="0"/>
                    <a:pt x="1" y="7"/>
                    <a:pt x="1" y="7"/>
                  </a:cubicBezTo>
                  <a:cubicBezTo>
                    <a:pt x="188" y="669"/>
                    <a:pt x="688" y="684"/>
                    <a:pt x="731" y="684"/>
                  </a:cubicBezTo>
                  <a:cubicBezTo>
                    <a:pt x="733" y="684"/>
                    <a:pt x="734" y="684"/>
                    <a:pt x="734" y="684"/>
                  </a:cubicBezTo>
                  <a:cubicBezTo>
                    <a:pt x="568" y="72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54"/>
            <p:cNvSpPr/>
            <p:nvPr/>
          </p:nvSpPr>
          <p:spPr>
            <a:xfrm>
              <a:off x="2135606" y="3305291"/>
              <a:ext cx="30005" cy="27813"/>
            </a:xfrm>
            <a:custGeom>
              <a:avLst/>
              <a:gdLst/>
              <a:ahLst/>
              <a:cxnLst/>
              <a:rect l="l" t="t" r="r" b="b"/>
              <a:pathLst>
                <a:path w="739" h="685" extrusionOk="0">
                  <a:moveTo>
                    <a:pt x="662" y="1"/>
                  </a:moveTo>
                  <a:cubicBezTo>
                    <a:pt x="509" y="1"/>
                    <a:pt x="166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8"/>
                  </a:cubicBezTo>
                  <a:cubicBezTo>
                    <a:pt x="739" y="8"/>
                    <a:pt x="709" y="1"/>
                    <a:pt x="6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54"/>
            <p:cNvSpPr/>
            <p:nvPr/>
          </p:nvSpPr>
          <p:spPr>
            <a:xfrm>
              <a:off x="2105398" y="3305291"/>
              <a:ext cx="29802" cy="27813"/>
            </a:xfrm>
            <a:custGeom>
              <a:avLst/>
              <a:gdLst/>
              <a:ahLst/>
              <a:cxnLst/>
              <a:rect l="l" t="t" r="r" b="b"/>
              <a:pathLst>
                <a:path w="734" h="685" extrusionOk="0">
                  <a:moveTo>
                    <a:pt x="76" y="1"/>
                  </a:moveTo>
                  <a:cubicBezTo>
                    <a:pt x="29" y="1"/>
                    <a:pt x="1" y="8"/>
                    <a:pt x="1" y="8"/>
                  </a:cubicBezTo>
                  <a:cubicBezTo>
                    <a:pt x="188" y="670"/>
                    <a:pt x="688" y="684"/>
                    <a:pt x="731" y="684"/>
                  </a:cubicBezTo>
                  <a:cubicBezTo>
                    <a:pt x="733" y="684"/>
                    <a:pt x="734" y="684"/>
                    <a:pt x="734" y="684"/>
                  </a:cubicBezTo>
                  <a:cubicBezTo>
                    <a:pt x="568" y="73"/>
                    <a:pt x="228" y="1"/>
                    <a:pt x="7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54"/>
            <p:cNvSpPr/>
            <p:nvPr/>
          </p:nvSpPr>
          <p:spPr>
            <a:xfrm>
              <a:off x="2124481" y="3274555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0" y="248"/>
                    <a:pt x="0" y="553"/>
                  </a:cubicBezTo>
                  <a:cubicBezTo>
                    <a:pt x="0" y="853"/>
                    <a:pt x="269" y="1100"/>
                    <a:pt x="269" y="1100"/>
                  </a:cubicBezTo>
                  <a:cubicBezTo>
                    <a:pt x="269" y="1100"/>
                    <a:pt x="537" y="853"/>
                    <a:pt x="537" y="553"/>
                  </a:cubicBezTo>
                  <a:cubicBezTo>
                    <a:pt x="537" y="248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54"/>
            <p:cNvSpPr/>
            <p:nvPr/>
          </p:nvSpPr>
          <p:spPr>
            <a:xfrm>
              <a:off x="2124481" y="3274555"/>
              <a:ext cx="10922" cy="44703"/>
            </a:xfrm>
            <a:custGeom>
              <a:avLst/>
              <a:gdLst/>
              <a:ahLst/>
              <a:cxnLst/>
              <a:rect l="l" t="t" r="r" b="b"/>
              <a:pathLst>
                <a:path w="269" h="1101" extrusionOk="0">
                  <a:moveTo>
                    <a:pt x="269" y="1"/>
                  </a:moveTo>
                  <a:cubicBezTo>
                    <a:pt x="269" y="1"/>
                    <a:pt x="0" y="248"/>
                    <a:pt x="0" y="548"/>
                  </a:cubicBezTo>
                  <a:cubicBezTo>
                    <a:pt x="0" y="853"/>
                    <a:pt x="269" y="1100"/>
                    <a:pt x="269" y="1100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7" name="Google Shape;6907;p54"/>
          <p:cNvGrpSpPr/>
          <p:nvPr/>
        </p:nvGrpSpPr>
        <p:grpSpPr>
          <a:xfrm>
            <a:off x="932960" y="1408649"/>
            <a:ext cx="981078" cy="601567"/>
            <a:chOff x="932960" y="1408649"/>
            <a:chExt cx="981078" cy="601567"/>
          </a:xfrm>
        </p:grpSpPr>
        <p:sp>
          <p:nvSpPr>
            <p:cNvPr id="6908" name="Google Shape;6908;p54"/>
            <p:cNvSpPr/>
            <p:nvPr/>
          </p:nvSpPr>
          <p:spPr>
            <a:xfrm>
              <a:off x="1424859" y="1662821"/>
              <a:ext cx="12181" cy="10638"/>
            </a:xfrm>
            <a:custGeom>
              <a:avLst/>
              <a:gdLst/>
              <a:ahLst/>
              <a:cxnLst/>
              <a:rect l="l" t="t" r="r" b="b"/>
              <a:pathLst>
                <a:path w="300" h="262" extrusionOk="0">
                  <a:moveTo>
                    <a:pt x="256" y="0"/>
                  </a:moveTo>
                  <a:cubicBezTo>
                    <a:pt x="244" y="0"/>
                    <a:pt x="231" y="6"/>
                    <a:pt x="222" y="15"/>
                  </a:cubicBezTo>
                  <a:lnTo>
                    <a:pt x="26" y="201"/>
                  </a:lnTo>
                  <a:cubicBezTo>
                    <a:pt x="5" y="216"/>
                    <a:pt x="0" y="242"/>
                    <a:pt x="16" y="252"/>
                  </a:cubicBezTo>
                  <a:cubicBezTo>
                    <a:pt x="24" y="258"/>
                    <a:pt x="33" y="261"/>
                    <a:pt x="41" y="261"/>
                  </a:cubicBezTo>
                  <a:cubicBezTo>
                    <a:pt x="55" y="261"/>
                    <a:pt x="68" y="254"/>
                    <a:pt x="77" y="242"/>
                  </a:cubicBezTo>
                  <a:lnTo>
                    <a:pt x="279" y="61"/>
                  </a:lnTo>
                  <a:cubicBezTo>
                    <a:pt x="300" y="46"/>
                    <a:pt x="300" y="20"/>
                    <a:pt x="284" y="10"/>
                  </a:cubicBezTo>
                  <a:cubicBezTo>
                    <a:pt x="275" y="3"/>
                    <a:pt x="266" y="0"/>
                    <a:pt x="2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54"/>
            <p:cNvSpPr/>
            <p:nvPr/>
          </p:nvSpPr>
          <p:spPr>
            <a:xfrm>
              <a:off x="1422545" y="1626928"/>
              <a:ext cx="10516" cy="57899"/>
            </a:xfrm>
            <a:custGeom>
              <a:avLst/>
              <a:gdLst/>
              <a:ahLst/>
              <a:cxnLst/>
              <a:rect l="l" t="t" r="r" b="b"/>
              <a:pathLst>
                <a:path w="259" h="1426" extrusionOk="0">
                  <a:moveTo>
                    <a:pt x="129" y="0"/>
                  </a:moveTo>
                  <a:cubicBezTo>
                    <a:pt x="57" y="0"/>
                    <a:pt x="0" y="31"/>
                    <a:pt x="0" y="67"/>
                  </a:cubicBezTo>
                  <a:lnTo>
                    <a:pt x="0" y="1358"/>
                  </a:lnTo>
                  <a:cubicBezTo>
                    <a:pt x="0" y="1394"/>
                    <a:pt x="57" y="1425"/>
                    <a:pt x="129" y="1425"/>
                  </a:cubicBezTo>
                  <a:cubicBezTo>
                    <a:pt x="202" y="1425"/>
                    <a:pt x="258" y="1394"/>
                    <a:pt x="258" y="1358"/>
                  </a:cubicBezTo>
                  <a:lnTo>
                    <a:pt x="258" y="67"/>
                  </a:lnTo>
                  <a:cubicBezTo>
                    <a:pt x="258" y="31"/>
                    <a:pt x="196" y="0"/>
                    <a:pt x="12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54"/>
            <p:cNvSpPr/>
            <p:nvPr/>
          </p:nvSpPr>
          <p:spPr>
            <a:xfrm>
              <a:off x="1387749" y="1547266"/>
              <a:ext cx="81164" cy="113646"/>
            </a:xfrm>
            <a:custGeom>
              <a:avLst/>
              <a:gdLst/>
              <a:ahLst/>
              <a:cxnLst/>
              <a:rect l="l" t="t" r="r" b="b"/>
              <a:pathLst>
                <a:path w="1999" h="2799" extrusionOk="0">
                  <a:moveTo>
                    <a:pt x="966" y="0"/>
                  </a:moveTo>
                  <a:cubicBezTo>
                    <a:pt x="635" y="26"/>
                    <a:pt x="382" y="305"/>
                    <a:pt x="387" y="640"/>
                  </a:cubicBezTo>
                  <a:cubicBezTo>
                    <a:pt x="387" y="728"/>
                    <a:pt x="403" y="816"/>
                    <a:pt x="439" y="899"/>
                  </a:cubicBezTo>
                  <a:cubicBezTo>
                    <a:pt x="160" y="1095"/>
                    <a:pt x="0" y="1415"/>
                    <a:pt x="0" y="1761"/>
                  </a:cubicBezTo>
                  <a:cubicBezTo>
                    <a:pt x="0" y="2323"/>
                    <a:pt x="432" y="2781"/>
                    <a:pt x="966" y="2798"/>
                  </a:cubicBezTo>
                  <a:lnTo>
                    <a:pt x="966" y="2798"/>
                  </a:lnTo>
                  <a:lnTo>
                    <a:pt x="966" y="0"/>
                  </a:lnTo>
                  <a:close/>
                  <a:moveTo>
                    <a:pt x="966" y="2798"/>
                  </a:moveTo>
                  <a:lnTo>
                    <a:pt x="966" y="2799"/>
                  </a:lnTo>
                  <a:lnTo>
                    <a:pt x="997" y="2799"/>
                  </a:lnTo>
                  <a:cubicBezTo>
                    <a:pt x="986" y="2799"/>
                    <a:pt x="976" y="2799"/>
                    <a:pt x="966" y="2798"/>
                  </a:cubicBezTo>
                  <a:close/>
                  <a:moveTo>
                    <a:pt x="1998" y="1761"/>
                  </a:moveTo>
                  <a:cubicBezTo>
                    <a:pt x="1993" y="2334"/>
                    <a:pt x="1549" y="2799"/>
                    <a:pt x="997" y="2799"/>
                  </a:cubicBezTo>
                  <a:cubicBezTo>
                    <a:pt x="1549" y="2799"/>
                    <a:pt x="1998" y="2334"/>
                    <a:pt x="1998" y="176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54"/>
            <p:cNvSpPr/>
            <p:nvPr/>
          </p:nvSpPr>
          <p:spPr>
            <a:xfrm>
              <a:off x="1450845" y="1573048"/>
              <a:ext cx="2355" cy="10516"/>
            </a:xfrm>
            <a:custGeom>
              <a:avLst/>
              <a:gdLst/>
              <a:ahLst/>
              <a:cxnLst/>
              <a:rect l="l" t="t" r="r" b="b"/>
              <a:pathLst>
                <a:path w="58" h="259" extrusionOk="0">
                  <a:moveTo>
                    <a:pt x="57" y="0"/>
                  </a:moveTo>
                  <a:cubicBezTo>
                    <a:pt x="57" y="88"/>
                    <a:pt x="36" y="176"/>
                    <a:pt x="0" y="258"/>
                  </a:cubicBezTo>
                  <a:lnTo>
                    <a:pt x="5" y="258"/>
                  </a:lnTo>
                  <a:cubicBezTo>
                    <a:pt x="42" y="176"/>
                    <a:pt x="57" y="88"/>
                    <a:pt x="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54"/>
            <p:cNvSpPr/>
            <p:nvPr/>
          </p:nvSpPr>
          <p:spPr>
            <a:xfrm>
              <a:off x="1426930" y="1546819"/>
              <a:ext cx="26310" cy="26270"/>
            </a:xfrm>
            <a:custGeom>
              <a:avLst/>
              <a:gdLst/>
              <a:ahLst/>
              <a:cxnLst/>
              <a:rect l="l" t="t" r="r" b="b"/>
              <a:pathLst>
                <a:path w="648" h="647" extrusionOk="0">
                  <a:moveTo>
                    <a:pt x="1" y="1"/>
                  </a:moveTo>
                  <a:lnTo>
                    <a:pt x="1" y="11"/>
                  </a:lnTo>
                  <a:lnTo>
                    <a:pt x="32" y="11"/>
                  </a:lnTo>
                  <a:cubicBezTo>
                    <a:pt x="374" y="16"/>
                    <a:pt x="645" y="294"/>
                    <a:pt x="646" y="634"/>
                  </a:cubicBezTo>
                  <a:lnTo>
                    <a:pt x="646" y="634"/>
                  </a:lnTo>
                  <a:cubicBezTo>
                    <a:pt x="648" y="291"/>
                    <a:pt x="375" y="6"/>
                    <a:pt x="32" y="1"/>
                  </a:cubicBezTo>
                  <a:close/>
                  <a:moveTo>
                    <a:pt x="646" y="634"/>
                  </a:moveTo>
                  <a:lnTo>
                    <a:pt x="646" y="634"/>
                  </a:lnTo>
                  <a:cubicBezTo>
                    <a:pt x="646" y="636"/>
                    <a:pt x="646" y="639"/>
                    <a:pt x="646" y="641"/>
                  </a:cubicBezTo>
                  <a:lnTo>
                    <a:pt x="646" y="646"/>
                  </a:lnTo>
                  <a:cubicBezTo>
                    <a:pt x="646" y="642"/>
                    <a:pt x="646" y="638"/>
                    <a:pt x="646" y="634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54"/>
            <p:cNvSpPr/>
            <p:nvPr/>
          </p:nvSpPr>
          <p:spPr>
            <a:xfrm>
              <a:off x="1451048" y="1583524"/>
              <a:ext cx="17012" cy="26229"/>
            </a:xfrm>
            <a:custGeom>
              <a:avLst/>
              <a:gdLst/>
              <a:ahLst/>
              <a:cxnLst/>
              <a:rect l="l" t="t" r="r" b="b"/>
              <a:pathLst>
                <a:path w="419" h="646" extrusionOk="0">
                  <a:moveTo>
                    <a:pt x="0" y="0"/>
                  </a:moveTo>
                  <a:lnTo>
                    <a:pt x="0" y="6"/>
                  </a:lnTo>
                  <a:cubicBezTo>
                    <a:pt x="217" y="160"/>
                    <a:pt x="362" y="388"/>
                    <a:pt x="419" y="646"/>
                  </a:cubicBezTo>
                  <a:cubicBezTo>
                    <a:pt x="367" y="388"/>
                    <a:pt x="217" y="155"/>
                    <a:pt x="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54"/>
            <p:cNvSpPr/>
            <p:nvPr/>
          </p:nvSpPr>
          <p:spPr>
            <a:xfrm>
              <a:off x="1468872" y="1617468"/>
              <a:ext cx="41" cy="1299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27"/>
                  </a:moveTo>
                  <a:lnTo>
                    <a:pt x="0" y="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54"/>
            <p:cNvSpPr/>
            <p:nvPr/>
          </p:nvSpPr>
          <p:spPr>
            <a:xfrm>
              <a:off x="1426930" y="1547022"/>
              <a:ext cx="41983" cy="113890"/>
            </a:xfrm>
            <a:custGeom>
              <a:avLst/>
              <a:gdLst/>
              <a:ahLst/>
              <a:cxnLst/>
              <a:rect l="l" t="t" r="r" b="b"/>
              <a:pathLst>
                <a:path w="1034" h="2805" extrusionOk="0">
                  <a:moveTo>
                    <a:pt x="1" y="1"/>
                  </a:moveTo>
                  <a:lnTo>
                    <a:pt x="1" y="2800"/>
                  </a:lnTo>
                  <a:lnTo>
                    <a:pt x="32" y="2805"/>
                  </a:lnTo>
                  <a:cubicBezTo>
                    <a:pt x="584" y="2805"/>
                    <a:pt x="1028" y="2340"/>
                    <a:pt x="1033" y="1767"/>
                  </a:cubicBezTo>
                  <a:lnTo>
                    <a:pt x="1033" y="1736"/>
                  </a:lnTo>
                  <a:cubicBezTo>
                    <a:pt x="1033" y="1705"/>
                    <a:pt x="1033" y="1679"/>
                    <a:pt x="1028" y="1648"/>
                  </a:cubicBezTo>
                  <a:cubicBezTo>
                    <a:pt x="1023" y="1622"/>
                    <a:pt x="1018" y="1602"/>
                    <a:pt x="1018" y="1576"/>
                  </a:cubicBezTo>
                  <a:cubicBezTo>
                    <a:pt x="1018" y="1566"/>
                    <a:pt x="1018" y="1555"/>
                    <a:pt x="1008" y="1545"/>
                  </a:cubicBezTo>
                  <a:cubicBezTo>
                    <a:pt x="956" y="1287"/>
                    <a:pt x="806" y="1059"/>
                    <a:pt x="594" y="905"/>
                  </a:cubicBezTo>
                  <a:lnTo>
                    <a:pt x="594" y="899"/>
                  </a:lnTo>
                  <a:cubicBezTo>
                    <a:pt x="631" y="817"/>
                    <a:pt x="646" y="729"/>
                    <a:pt x="646" y="641"/>
                  </a:cubicBezTo>
                  <a:cubicBezTo>
                    <a:pt x="651" y="295"/>
                    <a:pt x="378" y="11"/>
                    <a:pt x="3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54"/>
            <p:cNvSpPr/>
            <p:nvPr/>
          </p:nvSpPr>
          <p:spPr>
            <a:xfrm>
              <a:off x="1668677" y="1562086"/>
              <a:ext cx="86402" cy="30695"/>
            </a:xfrm>
            <a:custGeom>
              <a:avLst/>
              <a:gdLst/>
              <a:ahLst/>
              <a:cxnLst/>
              <a:rect l="l" t="t" r="r" b="b"/>
              <a:pathLst>
                <a:path w="2128" h="756" extrusionOk="0">
                  <a:moveTo>
                    <a:pt x="1049" y="0"/>
                  </a:moveTo>
                  <a:cubicBezTo>
                    <a:pt x="794" y="0"/>
                    <a:pt x="540" y="139"/>
                    <a:pt x="424" y="415"/>
                  </a:cubicBezTo>
                  <a:cubicBezTo>
                    <a:pt x="222" y="430"/>
                    <a:pt x="52" y="565"/>
                    <a:pt x="0" y="756"/>
                  </a:cubicBezTo>
                  <a:lnTo>
                    <a:pt x="2128" y="756"/>
                  </a:lnTo>
                  <a:cubicBezTo>
                    <a:pt x="2071" y="554"/>
                    <a:pt x="1885" y="415"/>
                    <a:pt x="1674" y="415"/>
                  </a:cubicBezTo>
                  <a:cubicBezTo>
                    <a:pt x="1557" y="139"/>
                    <a:pt x="1303" y="0"/>
                    <a:pt x="104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54"/>
            <p:cNvSpPr/>
            <p:nvPr/>
          </p:nvSpPr>
          <p:spPr>
            <a:xfrm>
              <a:off x="1496563" y="1508815"/>
              <a:ext cx="86605" cy="30492"/>
            </a:xfrm>
            <a:custGeom>
              <a:avLst/>
              <a:gdLst/>
              <a:ahLst/>
              <a:cxnLst/>
              <a:rect l="l" t="t" r="r" b="b"/>
              <a:pathLst>
                <a:path w="2133" h="751" extrusionOk="0">
                  <a:moveTo>
                    <a:pt x="1051" y="1"/>
                  </a:moveTo>
                  <a:cubicBezTo>
                    <a:pt x="797" y="1"/>
                    <a:pt x="542" y="139"/>
                    <a:pt x="423" y="415"/>
                  </a:cubicBezTo>
                  <a:cubicBezTo>
                    <a:pt x="227" y="426"/>
                    <a:pt x="57" y="560"/>
                    <a:pt x="0" y="751"/>
                  </a:cubicBezTo>
                  <a:lnTo>
                    <a:pt x="2133" y="751"/>
                  </a:lnTo>
                  <a:cubicBezTo>
                    <a:pt x="2071" y="549"/>
                    <a:pt x="1885" y="415"/>
                    <a:pt x="1678" y="415"/>
                  </a:cubicBezTo>
                  <a:cubicBezTo>
                    <a:pt x="1559" y="139"/>
                    <a:pt x="1305" y="1"/>
                    <a:pt x="105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54"/>
            <p:cNvSpPr/>
            <p:nvPr/>
          </p:nvSpPr>
          <p:spPr>
            <a:xfrm>
              <a:off x="1668271" y="1596111"/>
              <a:ext cx="134638" cy="93548"/>
            </a:xfrm>
            <a:custGeom>
              <a:avLst/>
              <a:gdLst/>
              <a:ahLst/>
              <a:cxnLst/>
              <a:rect l="l" t="t" r="r" b="b"/>
              <a:pathLst>
                <a:path w="3316" h="2304" extrusionOk="0">
                  <a:moveTo>
                    <a:pt x="1658" y="0"/>
                  </a:moveTo>
                  <a:lnTo>
                    <a:pt x="0" y="2303"/>
                  </a:lnTo>
                  <a:lnTo>
                    <a:pt x="3315" y="2303"/>
                  </a:lnTo>
                  <a:lnTo>
                    <a:pt x="16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54"/>
            <p:cNvSpPr/>
            <p:nvPr/>
          </p:nvSpPr>
          <p:spPr>
            <a:xfrm>
              <a:off x="1735550" y="1596111"/>
              <a:ext cx="67360" cy="93548"/>
            </a:xfrm>
            <a:custGeom>
              <a:avLst/>
              <a:gdLst/>
              <a:ahLst/>
              <a:cxnLst/>
              <a:rect l="l" t="t" r="r" b="b"/>
              <a:pathLst>
                <a:path w="1659" h="2304" extrusionOk="0">
                  <a:moveTo>
                    <a:pt x="1" y="0"/>
                  </a:moveTo>
                  <a:lnTo>
                    <a:pt x="610" y="2303"/>
                  </a:lnTo>
                  <a:lnTo>
                    <a:pt x="1658" y="23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54"/>
            <p:cNvSpPr/>
            <p:nvPr/>
          </p:nvSpPr>
          <p:spPr>
            <a:xfrm>
              <a:off x="1719633" y="1594852"/>
              <a:ext cx="31670" cy="25823"/>
            </a:xfrm>
            <a:custGeom>
              <a:avLst/>
              <a:gdLst/>
              <a:ahLst/>
              <a:cxnLst/>
              <a:rect l="l" t="t" r="r" b="b"/>
              <a:pathLst>
                <a:path w="780" h="636" extrusionOk="0">
                  <a:moveTo>
                    <a:pt x="393" y="0"/>
                  </a:moveTo>
                  <a:lnTo>
                    <a:pt x="5" y="537"/>
                  </a:lnTo>
                  <a:cubicBezTo>
                    <a:pt x="0" y="548"/>
                    <a:pt x="5" y="558"/>
                    <a:pt x="16" y="558"/>
                  </a:cubicBezTo>
                  <a:lnTo>
                    <a:pt x="124" y="491"/>
                  </a:lnTo>
                  <a:lnTo>
                    <a:pt x="222" y="635"/>
                  </a:lnTo>
                  <a:lnTo>
                    <a:pt x="398" y="486"/>
                  </a:lnTo>
                  <a:lnTo>
                    <a:pt x="527" y="511"/>
                  </a:lnTo>
                  <a:lnTo>
                    <a:pt x="615" y="465"/>
                  </a:lnTo>
                  <a:lnTo>
                    <a:pt x="770" y="558"/>
                  </a:lnTo>
                  <a:cubicBezTo>
                    <a:pt x="775" y="558"/>
                    <a:pt x="780" y="542"/>
                    <a:pt x="775" y="537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54"/>
            <p:cNvSpPr/>
            <p:nvPr/>
          </p:nvSpPr>
          <p:spPr>
            <a:xfrm>
              <a:off x="1735550" y="1594852"/>
              <a:ext cx="15997" cy="22656"/>
            </a:xfrm>
            <a:custGeom>
              <a:avLst/>
              <a:gdLst/>
              <a:ahLst/>
              <a:cxnLst/>
              <a:rect l="l" t="t" r="r" b="b"/>
              <a:pathLst>
                <a:path w="394" h="558" extrusionOk="0">
                  <a:moveTo>
                    <a:pt x="1" y="0"/>
                  </a:moveTo>
                  <a:lnTo>
                    <a:pt x="135" y="511"/>
                  </a:lnTo>
                  <a:lnTo>
                    <a:pt x="223" y="470"/>
                  </a:lnTo>
                  <a:lnTo>
                    <a:pt x="378" y="558"/>
                  </a:lnTo>
                  <a:cubicBezTo>
                    <a:pt x="388" y="558"/>
                    <a:pt x="393" y="548"/>
                    <a:pt x="388" y="5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54"/>
            <p:cNvSpPr/>
            <p:nvPr/>
          </p:nvSpPr>
          <p:spPr>
            <a:xfrm>
              <a:off x="1020824" y="1799042"/>
              <a:ext cx="640545" cy="107597"/>
            </a:xfrm>
            <a:custGeom>
              <a:avLst/>
              <a:gdLst/>
              <a:ahLst/>
              <a:cxnLst/>
              <a:rect l="l" t="t" r="r" b="b"/>
              <a:pathLst>
                <a:path w="15776" h="2650" extrusionOk="0">
                  <a:moveTo>
                    <a:pt x="7886" y="1"/>
                  </a:moveTo>
                  <a:cubicBezTo>
                    <a:pt x="3940" y="1"/>
                    <a:pt x="3940" y="2650"/>
                    <a:pt x="0" y="2650"/>
                  </a:cubicBezTo>
                  <a:lnTo>
                    <a:pt x="15776" y="2650"/>
                  </a:lnTo>
                  <a:cubicBezTo>
                    <a:pt x="11831" y="2650"/>
                    <a:pt x="11831" y="1"/>
                    <a:pt x="788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54"/>
            <p:cNvSpPr/>
            <p:nvPr/>
          </p:nvSpPr>
          <p:spPr>
            <a:xfrm>
              <a:off x="1340974" y="1799042"/>
              <a:ext cx="320394" cy="107597"/>
            </a:xfrm>
            <a:custGeom>
              <a:avLst/>
              <a:gdLst/>
              <a:ahLst/>
              <a:cxnLst/>
              <a:rect l="l" t="t" r="r" b="b"/>
              <a:pathLst>
                <a:path w="7891" h="2650" extrusionOk="0">
                  <a:moveTo>
                    <a:pt x="1" y="1"/>
                  </a:moveTo>
                  <a:lnTo>
                    <a:pt x="1" y="2650"/>
                  </a:lnTo>
                  <a:lnTo>
                    <a:pt x="7891" y="2650"/>
                  </a:lnTo>
                  <a:cubicBezTo>
                    <a:pt x="3946" y="2650"/>
                    <a:pt x="3946" y="1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54"/>
            <p:cNvSpPr/>
            <p:nvPr/>
          </p:nvSpPr>
          <p:spPr>
            <a:xfrm>
              <a:off x="1604525" y="1814552"/>
              <a:ext cx="15754" cy="88757"/>
            </a:xfrm>
            <a:custGeom>
              <a:avLst/>
              <a:gdLst/>
              <a:ahLst/>
              <a:cxnLst/>
              <a:rect l="l" t="t" r="r" b="b"/>
              <a:pathLst>
                <a:path w="388" h="2186" extrusionOk="0">
                  <a:moveTo>
                    <a:pt x="0" y="1"/>
                  </a:moveTo>
                  <a:lnTo>
                    <a:pt x="0" y="2056"/>
                  </a:lnTo>
                  <a:cubicBezTo>
                    <a:pt x="0" y="2128"/>
                    <a:pt x="88" y="2185"/>
                    <a:pt x="197" y="2185"/>
                  </a:cubicBezTo>
                  <a:cubicBezTo>
                    <a:pt x="300" y="2185"/>
                    <a:pt x="388" y="2128"/>
                    <a:pt x="388" y="2056"/>
                  </a:cubicBezTo>
                  <a:lnTo>
                    <a:pt x="38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54"/>
            <p:cNvSpPr/>
            <p:nvPr/>
          </p:nvSpPr>
          <p:spPr>
            <a:xfrm>
              <a:off x="1612686" y="1814552"/>
              <a:ext cx="7796" cy="88757"/>
            </a:xfrm>
            <a:custGeom>
              <a:avLst/>
              <a:gdLst/>
              <a:ahLst/>
              <a:cxnLst/>
              <a:rect l="l" t="t" r="r" b="b"/>
              <a:pathLst>
                <a:path w="192" h="2186" extrusionOk="0">
                  <a:moveTo>
                    <a:pt x="1" y="1"/>
                  </a:moveTo>
                  <a:lnTo>
                    <a:pt x="1" y="2185"/>
                  </a:lnTo>
                  <a:cubicBezTo>
                    <a:pt x="104" y="2185"/>
                    <a:pt x="192" y="2128"/>
                    <a:pt x="192" y="205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54"/>
            <p:cNvSpPr/>
            <p:nvPr/>
          </p:nvSpPr>
          <p:spPr>
            <a:xfrm>
              <a:off x="1539724" y="1628999"/>
              <a:ext cx="145763" cy="229851"/>
            </a:xfrm>
            <a:custGeom>
              <a:avLst/>
              <a:gdLst/>
              <a:ahLst/>
              <a:cxnLst/>
              <a:rect l="l" t="t" r="r" b="b"/>
              <a:pathLst>
                <a:path w="3590" h="5661" extrusionOk="0">
                  <a:moveTo>
                    <a:pt x="1793" y="1"/>
                  </a:moveTo>
                  <a:lnTo>
                    <a:pt x="1" y="5660"/>
                  </a:lnTo>
                  <a:lnTo>
                    <a:pt x="3590" y="566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54"/>
            <p:cNvSpPr/>
            <p:nvPr/>
          </p:nvSpPr>
          <p:spPr>
            <a:xfrm>
              <a:off x="1612483" y="1628999"/>
              <a:ext cx="73003" cy="229851"/>
            </a:xfrm>
            <a:custGeom>
              <a:avLst/>
              <a:gdLst/>
              <a:ahLst/>
              <a:cxnLst/>
              <a:rect l="l" t="t" r="r" b="b"/>
              <a:pathLst>
                <a:path w="1798" h="5661" extrusionOk="0">
                  <a:moveTo>
                    <a:pt x="1" y="1"/>
                  </a:moveTo>
                  <a:lnTo>
                    <a:pt x="1" y="5660"/>
                  </a:lnTo>
                  <a:lnTo>
                    <a:pt x="1798" y="56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54"/>
            <p:cNvSpPr/>
            <p:nvPr/>
          </p:nvSpPr>
          <p:spPr>
            <a:xfrm>
              <a:off x="1640986" y="1634683"/>
              <a:ext cx="273052" cy="189573"/>
            </a:xfrm>
            <a:custGeom>
              <a:avLst/>
              <a:gdLst/>
              <a:ahLst/>
              <a:cxnLst/>
              <a:rect l="l" t="t" r="r" b="b"/>
              <a:pathLst>
                <a:path w="6725" h="4669" extrusionOk="0">
                  <a:moveTo>
                    <a:pt x="3362" y="0"/>
                  </a:moveTo>
                  <a:lnTo>
                    <a:pt x="1" y="4668"/>
                  </a:lnTo>
                  <a:lnTo>
                    <a:pt x="6724" y="4668"/>
                  </a:lnTo>
                  <a:lnTo>
                    <a:pt x="33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54"/>
            <p:cNvSpPr/>
            <p:nvPr/>
          </p:nvSpPr>
          <p:spPr>
            <a:xfrm>
              <a:off x="1777492" y="1634683"/>
              <a:ext cx="136546" cy="189573"/>
            </a:xfrm>
            <a:custGeom>
              <a:avLst/>
              <a:gdLst/>
              <a:ahLst/>
              <a:cxnLst/>
              <a:rect l="l" t="t" r="r" b="b"/>
              <a:pathLst>
                <a:path w="3363" h="4669" extrusionOk="0">
                  <a:moveTo>
                    <a:pt x="0" y="0"/>
                  </a:moveTo>
                  <a:lnTo>
                    <a:pt x="1240" y="4668"/>
                  </a:lnTo>
                  <a:lnTo>
                    <a:pt x="3362" y="46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54"/>
            <p:cNvSpPr/>
            <p:nvPr/>
          </p:nvSpPr>
          <p:spPr>
            <a:xfrm>
              <a:off x="1745213" y="1632369"/>
              <a:ext cx="64599" cy="52052"/>
            </a:xfrm>
            <a:custGeom>
              <a:avLst/>
              <a:gdLst/>
              <a:ahLst/>
              <a:cxnLst/>
              <a:rect l="l" t="t" r="r" b="b"/>
              <a:pathLst>
                <a:path w="1591" h="1282" extrusionOk="0">
                  <a:moveTo>
                    <a:pt x="795" y="1"/>
                  </a:moveTo>
                  <a:lnTo>
                    <a:pt x="16" y="1085"/>
                  </a:lnTo>
                  <a:cubicBezTo>
                    <a:pt x="0" y="1100"/>
                    <a:pt x="11" y="1121"/>
                    <a:pt x="31" y="1121"/>
                  </a:cubicBezTo>
                  <a:lnTo>
                    <a:pt x="253" y="992"/>
                  </a:lnTo>
                  <a:lnTo>
                    <a:pt x="449" y="1281"/>
                  </a:lnTo>
                  <a:lnTo>
                    <a:pt x="806" y="982"/>
                  </a:lnTo>
                  <a:lnTo>
                    <a:pt x="1069" y="1028"/>
                  </a:lnTo>
                  <a:lnTo>
                    <a:pt x="1250" y="945"/>
                  </a:lnTo>
                  <a:lnTo>
                    <a:pt x="1565" y="1121"/>
                  </a:lnTo>
                  <a:cubicBezTo>
                    <a:pt x="1580" y="1121"/>
                    <a:pt x="1591" y="1100"/>
                    <a:pt x="1580" y="1085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54"/>
            <p:cNvSpPr/>
            <p:nvPr/>
          </p:nvSpPr>
          <p:spPr>
            <a:xfrm>
              <a:off x="1777492" y="1632369"/>
              <a:ext cx="32117" cy="45556"/>
            </a:xfrm>
            <a:custGeom>
              <a:avLst/>
              <a:gdLst/>
              <a:ahLst/>
              <a:cxnLst/>
              <a:rect l="l" t="t" r="r" b="b"/>
              <a:pathLst>
                <a:path w="791" h="1122" extrusionOk="0">
                  <a:moveTo>
                    <a:pt x="0" y="1"/>
                  </a:moveTo>
                  <a:lnTo>
                    <a:pt x="274" y="1033"/>
                  </a:lnTo>
                  <a:lnTo>
                    <a:pt x="450" y="945"/>
                  </a:lnTo>
                  <a:lnTo>
                    <a:pt x="770" y="1121"/>
                  </a:lnTo>
                  <a:cubicBezTo>
                    <a:pt x="785" y="1116"/>
                    <a:pt x="790" y="1100"/>
                    <a:pt x="785" y="10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32" name="Google Shape;6932;p54"/>
            <p:cNvGrpSpPr/>
            <p:nvPr/>
          </p:nvGrpSpPr>
          <p:grpSpPr>
            <a:xfrm>
              <a:off x="932960" y="1408649"/>
              <a:ext cx="212026" cy="307199"/>
              <a:chOff x="932960" y="1408649"/>
              <a:chExt cx="212026" cy="307199"/>
            </a:xfrm>
          </p:grpSpPr>
          <p:sp>
            <p:nvSpPr>
              <p:cNvPr id="6933" name="Google Shape;6933;p54"/>
              <p:cNvSpPr/>
              <p:nvPr/>
            </p:nvSpPr>
            <p:spPr>
              <a:xfrm>
                <a:off x="1074500" y="1460011"/>
                <a:ext cx="70486" cy="3926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967" extrusionOk="0">
                    <a:moveTo>
                      <a:pt x="0" y="1"/>
                    </a:moveTo>
                    <a:lnTo>
                      <a:pt x="0" y="967"/>
                    </a:lnTo>
                    <a:lnTo>
                      <a:pt x="1735" y="967"/>
                    </a:lnTo>
                    <a:lnTo>
                      <a:pt x="1735" y="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54"/>
              <p:cNvSpPr/>
              <p:nvPr/>
            </p:nvSpPr>
            <p:spPr>
              <a:xfrm>
                <a:off x="1074500" y="1499233"/>
                <a:ext cx="70486" cy="39019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961" extrusionOk="0">
                    <a:moveTo>
                      <a:pt x="0" y="1"/>
                    </a:moveTo>
                    <a:lnTo>
                      <a:pt x="0" y="961"/>
                    </a:lnTo>
                    <a:lnTo>
                      <a:pt x="1735" y="961"/>
                    </a:lnTo>
                    <a:lnTo>
                      <a:pt x="1735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54"/>
              <p:cNvSpPr/>
              <p:nvPr/>
            </p:nvSpPr>
            <p:spPr>
              <a:xfrm>
                <a:off x="1074500" y="1538252"/>
                <a:ext cx="70486" cy="39019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961" extrusionOk="0">
                    <a:moveTo>
                      <a:pt x="0" y="0"/>
                    </a:moveTo>
                    <a:lnTo>
                      <a:pt x="0" y="960"/>
                    </a:lnTo>
                    <a:lnTo>
                      <a:pt x="1735" y="960"/>
                    </a:lnTo>
                    <a:lnTo>
                      <a:pt x="1735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54"/>
              <p:cNvSpPr/>
              <p:nvPr/>
            </p:nvSpPr>
            <p:spPr>
              <a:xfrm>
                <a:off x="1074500" y="1460011"/>
                <a:ext cx="70486" cy="11726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888" extrusionOk="0">
                    <a:moveTo>
                      <a:pt x="0" y="1"/>
                    </a:moveTo>
                    <a:lnTo>
                      <a:pt x="0" y="967"/>
                    </a:lnTo>
                    <a:lnTo>
                      <a:pt x="0" y="1927"/>
                    </a:lnTo>
                    <a:lnTo>
                      <a:pt x="0" y="2887"/>
                    </a:lnTo>
                    <a:lnTo>
                      <a:pt x="1735" y="2887"/>
                    </a:lnTo>
                    <a:lnTo>
                      <a:pt x="1735" y="1927"/>
                    </a:lnTo>
                    <a:lnTo>
                      <a:pt x="173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54"/>
              <p:cNvSpPr/>
              <p:nvPr/>
            </p:nvSpPr>
            <p:spPr>
              <a:xfrm>
                <a:off x="971776" y="1421642"/>
                <a:ext cx="11572" cy="28791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091" extrusionOk="0">
                    <a:moveTo>
                      <a:pt x="140" y="1"/>
                    </a:moveTo>
                    <a:cubicBezTo>
                      <a:pt x="62" y="1"/>
                      <a:pt x="0" y="68"/>
                      <a:pt x="0" y="146"/>
                    </a:cubicBezTo>
                    <a:lnTo>
                      <a:pt x="0" y="6946"/>
                    </a:lnTo>
                    <a:cubicBezTo>
                      <a:pt x="0" y="7024"/>
                      <a:pt x="62" y="7091"/>
                      <a:pt x="140" y="7091"/>
                    </a:cubicBezTo>
                    <a:cubicBezTo>
                      <a:pt x="217" y="7091"/>
                      <a:pt x="284" y="7024"/>
                      <a:pt x="284" y="6946"/>
                    </a:cubicBezTo>
                    <a:lnTo>
                      <a:pt x="284" y="146"/>
                    </a:lnTo>
                    <a:cubicBezTo>
                      <a:pt x="284" y="68"/>
                      <a:pt x="217" y="1"/>
                      <a:pt x="140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54"/>
              <p:cNvSpPr/>
              <p:nvPr/>
            </p:nvSpPr>
            <p:spPr>
              <a:xfrm>
                <a:off x="971776" y="1450997"/>
                <a:ext cx="133582" cy="39263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967" extrusionOk="0">
                    <a:moveTo>
                      <a:pt x="0" y="1"/>
                    </a:moveTo>
                    <a:lnTo>
                      <a:pt x="0" y="967"/>
                    </a:lnTo>
                    <a:lnTo>
                      <a:pt x="3289" y="967"/>
                    </a:lnTo>
                    <a:lnTo>
                      <a:pt x="3289" y="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54"/>
              <p:cNvSpPr/>
              <p:nvPr/>
            </p:nvSpPr>
            <p:spPr>
              <a:xfrm>
                <a:off x="971776" y="1490219"/>
                <a:ext cx="133582" cy="39019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961" extrusionOk="0">
                    <a:moveTo>
                      <a:pt x="0" y="1"/>
                    </a:moveTo>
                    <a:lnTo>
                      <a:pt x="0" y="961"/>
                    </a:lnTo>
                    <a:lnTo>
                      <a:pt x="3289" y="961"/>
                    </a:lnTo>
                    <a:lnTo>
                      <a:pt x="3289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54"/>
              <p:cNvSpPr/>
              <p:nvPr/>
            </p:nvSpPr>
            <p:spPr>
              <a:xfrm>
                <a:off x="971776" y="1529198"/>
                <a:ext cx="133582" cy="3906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962" extrusionOk="0">
                    <a:moveTo>
                      <a:pt x="0" y="1"/>
                    </a:moveTo>
                    <a:lnTo>
                      <a:pt x="0" y="961"/>
                    </a:lnTo>
                    <a:lnTo>
                      <a:pt x="3289" y="961"/>
                    </a:lnTo>
                    <a:lnTo>
                      <a:pt x="328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54"/>
              <p:cNvSpPr/>
              <p:nvPr/>
            </p:nvSpPr>
            <p:spPr>
              <a:xfrm>
                <a:off x="959798" y="1408649"/>
                <a:ext cx="31102" cy="26595"/>
              </a:xfrm>
              <a:custGeom>
                <a:avLst/>
                <a:gdLst/>
                <a:ahLst/>
                <a:cxnLst/>
                <a:rect l="l" t="t" r="r" b="b"/>
                <a:pathLst>
                  <a:path w="766" h="655" extrusionOk="0">
                    <a:moveTo>
                      <a:pt x="435" y="1"/>
                    </a:moveTo>
                    <a:cubicBezTo>
                      <a:pt x="145" y="1"/>
                      <a:pt x="1" y="352"/>
                      <a:pt x="207" y="559"/>
                    </a:cubicBezTo>
                    <a:cubicBezTo>
                      <a:pt x="274" y="625"/>
                      <a:pt x="355" y="654"/>
                      <a:pt x="434" y="654"/>
                    </a:cubicBezTo>
                    <a:cubicBezTo>
                      <a:pt x="603" y="654"/>
                      <a:pt x="765" y="521"/>
                      <a:pt x="765" y="321"/>
                    </a:cubicBezTo>
                    <a:cubicBezTo>
                      <a:pt x="765" y="145"/>
                      <a:pt x="615" y="1"/>
                      <a:pt x="435" y="1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54"/>
              <p:cNvSpPr/>
              <p:nvPr/>
            </p:nvSpPr>
            <p:spPr>
              <a:xfrm>
                <a:off x="968609" y="1414942"/>
                <a:ext cx="8445" cy="7065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74" extrusionOk="0">
                    <a:moveTo>
                      <a:pt x="119" y="1"/>
                    </a:moveTo>
                    <a:cubicBezTo>
                      <a:pt x="42" y="1"/>
                      <a:pt x="1" y="94"/>
                      <a:pt x="58" y="145"/>
                    </a:cubicBezTo>
                    <a:cubicBezTo>
                      <a:pt x="75" y="164"/>
                      <a:pt x="98" y="173"/>
                      <a:pt x="120" y="173"/>
                    </a:cubicBezTo>
                    <a:cubicBezTo>
                      <a:pt x="164" y="173"/>
                      <a:pt x="207" y="140"/>
                      <a:pt x="207" y="89"/>
                    </a:cubicBezTo>
                    <a:cubicBezTo>
                      <a:pt x="207" y="37"/>
                      <a:pt x="166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54"/>
              <p:cNvSpPr/>
              <p:nvPr/>
            </p:nvSpPr>
            <p:spPr>
              <a:xfrm>
                <a:off x="932960" y="1703017"/>
                <a:ext cx="90828" cy="12830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316" extrusionOk="0">
                    <a:moveTo>
                      <a:pt x="321" y="1"/>
                    </a:moveTo>
                    <a:cubicBezTo>
                      <a:pt x="145" y="1"/>
                      <a:pt x="1" y="140"/>
                      <a:pt x="1" y="316"/>
                    </a:cubicBezTo>
                    <a:lnTo>
                      <a:pt x="2237" y="316"/>
                    </a:lnTo>
                    <a:cubicBezTo>
                      <a:pt x="2237" y="140"/>
                      <a:pt x="2097" y="1"/>
                      <a:pt x="1922" y="1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54"/>
              <p:cNvSpPr/>
              <p:nvPr/>
            </p:nvSpPr>
            <p:spPr>
              <a:xfrm>
                <a:off x="958540" y="1694450"/>
                <a:ext cx="38004" cy="8608"/>
              </a:xfrm>
              <a:custGeom>
                <a:avLst/>
                <a:gdLst/>
                <a:ahLst/>
                <a:cxnLst/>
                <a:rect l="l" t="t" r="r" b="b"/>
                <a:pathLst>
                  <a:path w="936" h="212" extrusionOk="0">
                    <a:moveTo>
                      <a:pt x="213" y="0"/>
                    </a:moveTo>
                    <a:cubicBezTo>
                      <a:pt x="94" y="0"/>
                      <a:pt x="1" y="93"/>
                      <a:pt x="1" y="212"/>
                    </a:cubicBezTo>
                    <a:lnTo>
                      <a:pt x="935" y="212"/>
                    </a:lnTo>
                    <a:cubicBezTo>
                      <a:pt x="935" y="93"/>
                      <a:pt x="837" y="0"/>
                      <a:pt x="724" y="0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945" name="Google Shape;6945;p54"/>
            <p:cNvSpPr/>
            <p:nvPr/>
          </p:nvSpPr>
          <p:spPr>
            <a:xfrm>
              <a:off x="1030041" y="1850851"/>
              <a:ext cx="3614" cy="159365"/>
            </a:xfrm>
            <a:custGeom>
              <a:avLst/>
              <a:gdLst/>
              <a:ahLst/>
              <a:cxnLst/>
              <a:rect l="l" t="t" r="r" b="b"/>
              <a:pathLst>
                <a:path w="89" h="3925" extrusionOk="0">
                  <a:moveTo>
                    <a:pt x="47" y="0"/>
                  </a:moveTo>
                  <a:cubicBezTo>
                    <a:pt x="21" y="0"/>
                    <a:pt x="1" y="21"/>
                    <a:pt x="1" y="47"/>
                  </a:cubicBezTo>
                  <a:lnTo>
                    <a:pt x="1" y="3883"/>
                  </a:lnTo>
                  <a:cubicBezTo>
                    <a:pt x="1" y="3909"/>
                    <a:pt x="21" y="3925"/>
                    <a:pt x="47" y="3925"/>
                  </a:cubicBezTo>
                  <a:cubicBezTo>
                    <a:pt x="68" y="3925"/>
                    <a:pt x="88" y="3909"/>
                    <a:pt x="88" y="3883"/>
                  </a:cubicBezTo>
                  <a:lnTo>
                    <a:pt x="88" y="47"/>
                  </a:lnTo>
                  <a:cubicBezTo>
                    <a:pt x="88" y="21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54"/>
            <p:cNvSpPr/>
            <p:nvPr/>
          </p:nvSpPr>
          <p:spPr>
            <a:xfrm>
              <a:off x="1009902" y="1860068"/>
              <a:ext cx="3411" cy="57047"/>
            </a:xfrm>
            <a:custGeom>
              <a:avLst/>
              <a:gdLst/>
              <a:ahLst/>
              <a:cxnLst/>
              <a:rect l="l" t="t" r="r" b="b"/>
              <a:pathLst>
                <a:path w="84" h="1405" extrusionOk="0">
                  <a:moveTo>
                    <a:pt x="42" y="0"/>
                  </a:moveTo>
                  <a:cubicBezTo>
                    <a:pt x="22" y="0"/>
                    <a:pt x="1" y="16"/>
                    <a:pt x="1" y="42"/>
                  </a:cubicBezTo>
                  <a:lnTo>
                    <a:pt x="1" y="1364"/>
                  </a:lnTo>
                  <a:cubicBezTo>
                    <a:pt x="1" y="1384"/>
                    <a:pt x="22" y="1405"/>
                    <a:pt x="42" y="1405"/>
                  </a:cubicBezTo>
                  <a:cubicBezTo>
                    <a:pt x="68" y="1405"/>
                    <a:pt x="84" y="1384"/>
                    <a:pt x="84" y="1364"/>
                  </a:cubicBezTo>
                  <a:lnTo>
                    <a:pt x="84" y="42"/>
                  </a:lnTo>
                  <a:cubicBezTo>
                    <a:pt x="84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54"/>
            <p:cNvSpPr/>
            <p:nvPr/>
          </p:nvSpPr>
          <p:spPr>
            <a:xfrm>
              <a:off x="1052697" y="1860068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0" y="16"/>
                    <a:pt x="0" y="42"/>
                  </a:cubicBezTo>
                  <a:lnTo>
                    <a:pt x="0" y="1364"/>
                  </a:lnTo>
                  <a:cubicBezTo>
                    <a:pt x="0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4"/>
                  </a:cubicBezTo>
                  <a:lnTo>
                    <a:pt x="88" y="42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54"/>
            <p:cNvSpPr/>
            <p:nvPr/>
          </p:nvSpPr>
          <p:spPr>
            <a:xfrm>
              <a:off x="1031949" y="1957473"/>
              <a:ext cx="30005" cy="27610"/>
            </a:xfrm>
            <a:custGeom>
              <a:avLst/>
              <a:gdLst/>
              <a:ahLst/>
              <a:cxnLst/>
              <a:rect l="l" t="t" r="r" b="b"/>
              <a:pathLst>
                <a:path w="739" h="680" extrusionOk="0">
                  <a:moveTo>
                    <a:pt x="662" y="1"/>
                  </a:moveTo>
                  <a:cubicBezTo>
                    <a:pt x="510" y="1"/>
                    <a:pt x="169" y="73"/>
                    <a:pt x="0" y="679"/>
                  </a:cubicBezTo>
                  <a:cubicBezTo>
                    <a:pt x="0" y="679"/>
                    <a:pt x="2" y="679"/>
                    <a:pt x="5" y="679"/>
                  </a:cubicBezTo>
                  <a:cubicBezTo>
                    <a:pt x="60" y="679"/>
                    <a:pt x="549" y="661"/>
                    <a:pt x="739" y="8"/>
                  </a:cubicBezTo>
                  <a:cubicBezTo>
                    <a:pt x="739" y="8"/>
                    <a:pt x="709" y="1"/>
                    <a:pt x="6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54"/>
            <p:cNvSpPr/>
            <p:nvPr/>
          </p:nvSpPr>
          <p:spPr>
            <a:xfrm>
              <a:off x="1001741" y="1957473"/>
              <a:ext cx="30046" cy="27610"/>
            </a:xfrm>
            <a:custGeom>
              <a:avLst/>
              <a:gdLst/>
              <a:ahLst/>
              <a:cxnLst/>
              <a:rect l="l" t="t" r="r" b="b"/>
              <a:pathLst>
                <a:path w="740" h="680" extrusionOk="0">
                  <a:moveTo>
                    <a:pt x="77" y="1"/>
                  </a:moveTo>
                  <a:cubicBezTo>
                    <a:pt x="30" y="1"/>
                    <a:pt x="1" y="8"/>
                    <a:pt x="1" y="8"/>
                  </a:cubicBezTo>
                  <a:cubicBezTo>
                    <a:pt x="191" y="661"/>
                    <a:pt x="680" y="679"/>
                    <a:pt x="734" y="679"/>
                  </a:cubicBezTo>
                  <a:cubicBezTo>
                    <a:pt x="737" y="679"/>
                    <a:pt x="739" y="679"/>
                    <a:pt x="739" y="679"/>
                  </a:cubicBezTo>
                  <a:cubicBezTo>
                    <a:pt x="570" y="73"/>
                    <a:pt x="229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54"/>
            <p:cNvSpPr/>
            <p:nvPr/>
          </p:nvSpPr>
          <p:spPr>
            <a:xfrm>
              <a:off x="1031949" y="1932746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3" y="0"/>
                  </a:moveTo>
                  <a:cubicBezTo>
                    <a:pt x="511" y="0"/>
                    <a:pt x="170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54"/>
            <p:cNvSpPr/>
            <p:nvPr/>
          </p:nvSpPr>
          <p:spPr>
            <a:xfrm>
              <a:off x="1001741" y="1932746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6" y="0"/>
                  </a:moveTo>
                  <a:cubicBezTo>
                    <a:pt x="29" y="0"/>
                    <a:pt x="1" y="7"/>
                    <a:pt x="1" y="7"/>
                  </a:cubicBezTo>
                  <a:cubicBezTo>
                    <a:pt x="193" y="670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69" y="73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54"/>
            <p:cNvSpPr/>
            <p:nvPr/>
          </p:nvSpPr>
          <p:spPr>
            <a:xfrm>
              <a:off x="1031949" y="190801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3" y="0"/>
                  </a:moveTo>
                  <a:cubicBezTo>
                    <a:pt x="511" y="0"/>
                    <a:pt x="170" y="72"/>
                    <a:pt x="0" y="683"/>
                  </a:cubicBezTo>
                  <a:cubicBezTo>
                    <a:pt x="0" y="683"/>
                    <a:pt x="1" y="684"/>
                    <a:pt x="3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54"/>
            <p:cNvSpPr/>
            <p:nvPr/>
          </p:nvSpPr>
          <p:spPr>
            <a:xfrm>
              <a:off x="1001741" y="190801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6" y="0"/>
                  </a:moveTo>
                  <a:cubicBezTo>
                    <a:pt x="29" y="0"/>
                    <a:pt x="1" y="7"/>
                    <a:pt x="1" y="7"/>
                  </a:cubicBezTo>
                  <a:cubicBezTo>
                    <a:pt x="193" y="669"/>
                    <a:pt x="694" y="684"/>
                    <a:pt x="736" y="684"/>
                  </a:cubicBezTo>
                  <a:cubicBezTo>
                    <a:pt x="738" y="684"/>
                    <a:pt x="739" y="683"/>
                    <a:pt x="739" y="683"/>
                  </a:cubicBezTo>
                  <a:cubicBezTo>
                    <a:pt x="569" y="72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54"/>
            <p:cNvSpPr/>
            <p:nvPr/>
          </p:nvSpPr>
          <p:spPr>
            <a:xfrm>
              <a:off x="1020824" y="1877242"/>
              <a:ext cx="22047" cy="44703"/>
            </a:xfrm>
            <a:custGeom>
              <a:avLst/>
              <a:gdLst/>
              <a:ahLst/>
              <a:cxnLst/>
              <a:rect l="l" t="t" r="r" b="b"/>
              <a:pathLst>
                <a:path w="543" h="1101" extrusionOk="0">
                  <a:moveTo>
                    <a:pt x="274" y="1"/>
                  </a:moveTo>
                  <a:cubicBezTo>
                    <a:pt x="274" y="1"/>
                    <a:pt x="0" y="249"/>
                    <a:pt x="0" y="553"/>
                  </a:cubicBezTo>
                  <a:cubicBezTo>
                    <a:pt x="0" y="853"/>
                    <a:pt x="274" y="1101"/>
                    <a:pt x="274" y="1101"/>
                  </a:cubicBezTo>
                  <a:cubicBezTo>
                    <a:pt x="274" y="1101"/>
                    <a:pt x="543" y="853"/>
                    <a:pt x="543" y="553"/>
                  </a:cubicBezTo>
                  <a:cubicBezTo>
                    <a:pt x="543" y="249"/>
                    <a:pt x="274" y="1"/>
                    <a:pt x="27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54"/>
            <p:cNvSpPr/>
            <p:nvPr/>
          </p:nvSpPr>
          <p:spPr>
            <a:xfrm>
              <a:off x="1020824" y="1877242"/>
              <a:ext cx="11166" cy="44703"/>
            </a:xfrm>
            <a:custGeom>
              <a:avLst/>
              <a:gdLst/>
              <a:ahLst/>
              <a:cxnLst/>
              <a:rect l="l" t="t" r="r" b="b"/>
              <a:pathLst>
                <a:path w="275" h="1101" extrusionOk="0">
                  <a:moveTo>
                    <a:pt x="274" y="1"/>
                  </a:moveTo>
                  <a:cubicBezTo>
                    <a:pt x="274" y="1"/>
                    <a:pt x="0" y="243"/>
                    <a:pt x="0" y="548"/>
                  </a:cubicBezTo>
                  <a:cubicBezTo>
                    <a:pt x="0" y="853"/>
                    <a:pt x="274" y="1101"/>
                    <a:pt x="274" y="1101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54"/>
            <p:cNvSpPr/>
            <p:nvPr/>
          </p:nvSpPr>
          <p:spPr>
            <a:xfrm>
              <a:off x="1114331" y="1850851"/>
              <a:ext cx="3411" cy="159365"/>
            </a:xfrm>
            <a:custGeom>
              <a:avLst/>
              <a:gdLst/>
              <a:ahLst/>
              <a:cxnLst/>
              <a:rect l="l" t="t" r="r" b="b"/>
              <a:pathLst>
                <a:path w="84" h="3925" extrusionOk="0">
                  <a:moveTo>
                    <a:pt x="42" y="0"/>
                  </a:moveTo>
                  <a:cubicBezTo>
                    <a:pt x="16" y="0"/>
                    <a:pt x="1" y="21"/>
                    <a:pt x="1" y="47"/>
                  </a:cubicBezTo>
                  <a:lnTo>
                    <a:pt x="1" y="3883"/>
                  </a:lnTo>
                  <a:cubicBezTo>
                    <a:pt x="1" y="3909"/>
                    <a:pt x="16" y="3925"/>
                    <a:pt x="42" y="3925"/>
                  </a:cubicBezTo>
                  <a:cubicBezTo>
                    <a:pt x="62" y="3925"/>
                    <a:pt x="83" y="3909"/>
                    <a:pt x="83" y="3883"/>
                  </a:cubicBezTo>
                  <a:lnTo>
                    <a:pt x="83" y="47"/>
                  </a:lnTo>
                  <a:cubicBezTo>
                    <a:pt x="83" y="21"/>
                    <a:pt x="62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54"/>
            <p:cNvSpPr/>
            <p:nvPr/>
          </p:nvSpPr>
          <p:spPr>
            <a:xfrm>
              <a:off x="1093989" y="1860068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1" y="16"/>
                    <a:pt x="1" y="42"/>
                  </a:cubicBezTo>
                  <a:lnTo>
                    <a:pt x="1" y="1364"/>
                  </a:lnTo>
                  <a:cubicBezTo>
                    <a:pt x="1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4"/>
                  </a:cubicBezTo>
                  <a:lnTo>
                    <a:pt x="88" y="42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54"/>
            <p:cNvSpPr/>
            <p:nvPr/>
          </p:nvSpPr>
          <p:spPr>
            <a:xfrm>
              <a:off x="1136987" y="1860068"/>
              <a:ext cx="3370" cy="57047"/>
            </a:xfrm>
            <a:custGeom>
              <a:avLst/>
              <a:gdLst/>
              <a:ahLst/>
              <a:cxnLst/>
              <a:rect l="l" t="t" r="r" b="b"/>
              <a:pathLst>
                <a:path w="83" h="1405" extrusionOk="0">
                  <a:moveTo>
                    <a:pt x="42" y="0"/>
                  </a:moveTo>
                  <a:cubicBezTo>
                    <a:pt x="16" y="0"/>
                    <a:pt x="0" y="16"/>
                    <a:pt x="0" y="42"/>
                  </a:cubicBezTo>
                  <a:lnTo>
                    <a:pt x="0" y="1364"/>
                  </a:lnTo>
                  <a:cubicBezTo>
                    <a:pt x="0" y="1384"/>
                    <a:pt x="16" y="1405"/>
                    <a:pt x="42" y="1405"/>
                  </a:cubicBezTo>
                  <a:cubicBezTo>
                    <a:pt x="62" y="1405"/>
                    <a:pt x="83" y="1384"/>
                    <a:pt x="83" y="1364"/>
                  </a:cubicBezTo>
                  <a:lnTo>
                    <a:pt x="83" y="42"/>
                  </a:lnTo>
                  <a:cubicBezTo>
                    <a:pt x="83" y="16"/>
                    <a:pt x="62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54"/>
            <p:cNvSpPr/>
            <p:nvPr/>
          </p:nvSpPr>
          <p:spPr>
            <a:xfrm>
              <a:off x="1116199" y="1957473"/>
              <a:ext cx="29843" cy="27610"/>
            </a:xfrm>
            <a:custGeom>
              <a:avLst/>
              <a:gdLst/>
              <a:ahLst/>
              <a:cxnLst/>
              <a:rect l="l" t="t" r="r" b="b"/>
              <a:pathLst>
                <a:path w="735" h="680" extrusionOk="0">
                  <a:moveTo>
                    <a:pt x="658" y="1"/>
                  </a:moveTo>
                  <a:cubicBezTo>
                    <a:pt x="506" y="1"/>
                    <a:pt x="166" y="73"/>
                    <a:pt x="1" y="679"/>
                  </a:cubicBezTo>
                  <a:cubicBezTo>
                    <a:pt x="1" y="679"/>
                    <a:pt x="3" y="679"/>
                    <a:pt x="6" y="679"/>
                  </a:cubicBezTo>
                  <a:cubicBezTo>
                    <a:pt x="60" y="679"/>
                    <a:pt x="549" y="661"/>
                    <a:pt x="734" y="8"/>
                  </a:cubicBezTo>
                  <a:cubicBezTo>
                    <a:pt x="734" y="8"/>
                    <a:pt x="705" y="1"/>
                    <a:pt x="65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54"/>
            <p:cNvSpPr/>
            <p:nvPr/>
          </p:nvSpPr>
          <p:spPr>
            <a:xfrm>
              <a:off x="1085828" y="1957473"/>
              <a:ext cx="30005" cy="27610"/>
            </a:xfrm>
            <a:custGeom>
              <a:avLst/>
              <a:gdLst/>
              <a:ahLst/>
              <a:cxnLst/>
              <a:rect l="l" t="t" r="r" b="b"/>
              <a:pathLst>
                <a:path w="739" h="680" extrusionOk="0">
                  <a:moveTo>
                    <a:pt x="78" y="1"/>
                  </a:moveTo>
                  <a:cubicBezTo>
                    <a:pt x="30" y="1"/>
                    <a:pt x="0" y="8"/>
                    <a:pt x="0" y="8"/>
                  </a:cubicBezTo>
                  <a:cubicBezTo>
                    <a:pt x="190" y="661"/>
                    <a:pt x="679" y="679"/>
                    <a:pt x="734" y="679"/>
                  </a:cubicBezTo>
                  <a:cubicBezTo>
                    <a:pt x="737" y="679"/>
                    <a:pt x="739" y="679"/>
                    <a:pt x="739" y="679"/>
                  </a:cubicBezTo>
                  <a:cubicBezTo>
                    <a:pt x="573" y="73"/>
                    <a:pt x="231" y="1"/>
                    <a:pt x="7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54"/>
            <p:cNvSpPr/>
            <p:nvPr/>
          </p:nvSpPr>
          <p:spPr>
            <a:xfrm>
              <a:off x="1116199" y="1932746"/>
              <a:ext cx="29843" cy="27772"/>
            </a:xfrm>
            <a:custGeom>
              <a:avLst/>
              <a:gdLst/>
              <a:ahLst/>
              <a:cxnLst/>
              <a:rect l="l" t="t" r="r" b="b"/>
              <a:pathLst>
                <a:path w="735" h="684" extrusionOk="0">
                  <a:moveTo>
                    <a:pt x="658" y="0"/>
                  </a:moveTo>
                  <a:cubicBezTo>
                    <a:pt x="507" y="0"/>
                    <a:pt x="167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70"/>
                    <a:pt x="734" y="7"/>
                  </a:cubicBezTo>
                  <a:cubicBezTo>
                    <a:pt x="734" y="7"/>
                    <a:pt x="705" y="0"/>
                    <a:pt x="65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54"/>
            <p:cNvSpPr/>
            <p:nvPr/>
          </p:nvSpPr>
          <p:spPr>
            <a:xfrm>
              <a:off x="1085828" y="1932746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7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3" y="73"/>
                    <a:pt x="230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54"/>
            <p:cNvSpPr/>
            <p:nvPr/>
          </p:nvSpPr>
          <p:spPr>
            <a:xfrm>
              <a:off x="1116199" y="1908019"/>
              <a:ext cx="29843" cy="27772"/>
            </a:xfrm>
            <a:custGeom>
              <a:avLst/>
              <a:gdLst/>
              <a:ahLst/>
              <a:cxnLst/>
              <a:rect l="l" t="t" r="r" b="b"/>
              <a:pathLst>
                <a:path w="735" h="684" extrusionOk="0">
                  <a:moveTo>
                    <a:pt x="658" y="0"/>
                  </a:moveTo>
                  <a:cubicBezTo>
                    <a:pt x="507" y="0"/>
                    <a:pt x="167" y="72"/>
                    <a:pt x="1" y="683"/>
                  </a:cubicBezTo>
                  <a:cubicBezTo>
                    <a:pt x="1" y="683"/>
                    <a:pt x="2" y="684"/>
                    <a:pt x="4" y="684"/>
                  </a:cubicBezTo>
                  <a:cubicBezTo>
                    <a:pt x="46" y="684"/>
                    <a:pt x="546" y="669"/>
                    <a:pt x="734" y="7"/>
                  </a:cubicBezTo>
                  <a:cubicBezTo>
                    <a:pt x="734" y="7"/>
                    <a:pt x="705" y="0"/>
                    <a:pt x="65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54"/>
            <p:cNvSpPr/>
            <p:nvPr/>
          </p:nvSpPr>
          <p:spPr>
            <a:xfrm>
              <a:off x="1085828" y="190801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7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69"/>
                    <a:pt x="693" y="684"/>
                    <a:pt x="736" y="684"/>
                  </a:cubicBezTo>
                  <a:cubicBezTo>
                    <a:pt x="738" y="684"/>
                    <a:pt x="739" y="683"/>
                    <a:pt x="739" y="683"/>
                  </a:cubicBezTo>
                  <a:cubicBezTo>
                    <a:pt x="573" y="72"/>
                    <a:pt x="230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54"/>
            <p:cNvSpPr/>
            <p:nvPr/>
          </p:nvSpPr>
          <p:spPr>
            <a:xfrm>
              <a:off x="1105115" y="1877242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0" y="249"/>
                    <a:pt x="0" y="553"/>
                  </a:cubicBezTo>
                  <a:cubicBezTo>
                    <a:pt x="0" y="853"/>
                    <a:pt x="269" y="1101"/>
                    <a:pt x="269" y="1101"/>
                  </a:cubicBezTo>
                  <a:cubicBezTo>
                    <a:pt x="269" y="1101"/>
                    <a:pt x="537" y="853"/>
                    <a:pt x="537" y="553"/>
                  </a:cubicBezTo>
                  <a:cubicBezTo>
                    <a:pt x="537" y="249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54"/>
            <p:cNvSpPr/>
            <p:nvPr/>
          </p:nvSpPr>
          <p:spPr>
            <a:xfrm>
              <a:off x="1105115" y="1877242"/>
              <a:ext cx="10922" cy="44703"/>
            </a:xfrm>
            <a:custGeom>
              <a:avLst/>
              <a:gdLst/>
              <a:ahLst/>
              <a:cxnLst/>
              <a:rect l="l" t="t" r="r" b="b"/>
              <a:pathLst>
                <a:path w="269" h="1101" extrusionOk="0">
                  <a:moveTo>
                    <a:pt x="269" y="1"/>
                  </a:moveTo>
                  <a:cubicBezTo>
                    <a:pt x="269" y="1"/>
                    <a:pt x="0" y="243"/>
                    <a:pt x="0" y="548"/>
                  </a:cubicBezTo>
                  <a:cubicBezTo>
                    <a:pt x="0" y="853"/>
                    <a:pt x="269" y="1101"/>
                    <a:pt x="269" y="1101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54"/>
            <p:cNvSpPr/>
            <p:nvPr/>
          </p:nvSpPr>
          <p:spPr>
            <a:xfrm>
              <a:off x="1198419" y="1850851"/>
              <a:ext cx="3573" cy="159365"/>
            </a:xfrm>
            <a:custGeom>
              <a:avLst/>
              <a:gdLst/>
              <a:ahLst/>
              <a:cxnLst/>
              <a:rect l="l" t="t" r="r" b="b"/>
              <a:pathLst>
                <a:path w="88" h="3925" extrusionOk="0">
                  <a:moveTo>
                    <a:pt x="41" y="0"/>
                  </a:moveTo>
                  <a:cubicBezTo>
                    <a:pt x="21" y="0"/>
                    <a:pt x="0" y="21"/>
                    <a:pt x="0" y="47"/>
                  </a:cubicBezTo>
                  <a:lnTo>
                    <a:pt x="0" y="3883"/>
                  </a:lnTo>
                  <a:cubicBezTo>
                    <a:pt x="0" y="3909"/>
                    <a:pt x="21" y="3925"/>
                    <a:pt x="41" y="3925"/>
                  </a:cubicBezTo>
                  <a:cubicBezTo>
                    <a:pt x="67" y="3925"/>
                    <a:pt x="88" y="3909"/>
                    <a:pt x="88" y="3883"/>
                  </a:cubicBezTo>
                  <a:lnTo>
                    <a:pt x="88" y="47"/>
                  </a:lnTo>
                  <a:cubicBezTo>
                    <a:pt x="88" y="21"/>
                    <a:pt x="67" y="0"/>
                    <a:pt x="4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54"/>
            <p:cNvSpPr/>
            <p:nvPr/>
          </p:nvSpPr>
          <p:spPr>
            <a:xfrm>
              <a:off x="1178280" y="1860068"/>
              <a:ext cx="3411" cy="57047"/>
            </a:xfrm>
            <a:custGeom>
              <a:avLst/>
              <a:gdLst/>
              <a:ahLst/>
              <a:cxnLst/>
              <a:rect l="l" t="t" r="r" b="b"/>
              <a:pathLst>
                <a:path w="84" h="1405" extrusionOk="0">
                  <a:moveTo>
                    <a:pt x="42" y="0"/>
                  </a:moveTo>
                  <a:cubicBezTo>
                    <a:pt x="16" y="0"/>
                    <a:pt x="0" y="16"/>
                    <a:pt x="0" y="42"/>
                  </a:cubicBezTo>
                  <a:lnTo>
                    <a:pt x="0" y="1364"/>
                  </a:lnTo>
                  <a:cubicBezTo>
                    <a:pt x="0" y="1384"/>
                    <a:pt x="16" y="1405"/>
                    <a:pt x="42" y="1405"/>
                  </a:cubicBezTo>
                  <a:cubicBezTo>
                    <a:pt x="68" y="1405"/>
                    <a:pt x="83" y="1384"/>
                    <a:pt x="83" y="1364"/>
                  </a:cubicBezTo>
                  <a:lnTo>
                    <a:pt x="83" y="42"/>
                  </a:lnTo>
                  <a:cubicBezTo>
                    <a:pt x="83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54"/>
            <p:cNvSpPr/>
            <p:nvPr/>
          </p:nvSpPr>
          <p:spPr>
            <a:xfrm>
              <a:off x="1221035" y="1860068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2" y="0"/>
                  </a:moveTo>
                  <a:cubicBezTo>
                    <a:pt x="22" y="0"/>
                    <a:pt x="1" y="16"/>
                    <a:pt x="1" y="42"/>
                  </a:cubicBezTo>
                  <a:lnTo>
                    <a:pt x="1" y="1364"/>
                  </a:lnTo>
                  <a:cubicBezTo>
                    <a:pt x="1" y="1384"/>
                    <a:pt x="22" y="1405"/>
                    <a:pt x="42" y="1405"/>
                  </a:cubicBezTo>
                  <a:cubicBezTo>
                    <a:pt x="68" y="1405"/>
                    <a:pt x="83" y="1384"/>
                    <a:pt x="89" y="1364"/>
                  </a:cubicBezTo>
                  <a:lnTo>
                    <a:pt x="89" y="42"/>
                  </a:lnTo>
                  <a:cubicBezTo>
                    <a:pt x="83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54"/>
            <p:cNvSpPr/>
            <p:nvPr/>
          </p:nvSpPr>
          <p:spPr>
            <a:xfrm>
              <a:off x="1200287" y="1957473"/>
              <a:ext cx="30046" cy="27610"/>
            </a:xfrm>
            <a:custGeom>
              <a:avLst/>
              <a:gdLst/>
              <a:ahLst/>
              <a:cxnLst/>
              <a:rect l="l" t="t" r="r" b="b"/>
              <a:pathLst>
                <a:path w="740" h="680" extrusionOk="0">
                  <a:moveTo>
                    <a:pt x="662" y="1"/>
                  </a:moveTo>
                  <a:cubicBezTo>
                    <a:pt x="510" y="1"/>
                    <a:pt x="170" y="73"/>
                    <a:pt x="1" y="679"/>
                  </a:cubicBezTo>
                  <a:cubicBezTo>
                    <a:pt x="1" y="679"/>
                    <a:pt x="2" y="679"/>
                    <a:pt x="6" y="679"/>
                  </a:cubicBezTo>
                  <a:cubicBezTo>
                    <a:pt x="60" y="679"/>
                    <a:pt x="549" y="661"/>
                    <a:pt x="739" y="8"/>
                  </a:cubicBezTo>
                  <a:cubicBezTo>
                    <a:pt x="739" y="8"/>
                    <a:pt x="710" y="1"/>
                    <a:pt x="6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54"/>
            <p:cNvSpPr/>
            <p:nvPr/>
          </p:nvSpPr>
          <p:spPr>
            <a:xfrm>
              <a:off x="1170119" y="1957473"/>
              <a:ext cx="30005" cy="27610"/>
            </a:xfrm>
            <a:custGeom>
              <a:avLst/>
              <a:gdLst/>
              <a:ahLst/>
              <a:cxnLst/>
              <a:rect l="l" t="t" r="r" b="b"/>
              <a:pathLst>
                <a:path w="739" h="680" extrusionOk="0">
                  <a:moveTo>
                    <a:pt x="77" y="1"/>
                  </a:moveTo>
                  <a:cubicBezTo>
                    <a:pt x="29" y="1"/>
                    <a:pt x="0" y="8"/>
                    <a:pt x="0" y="8"/>
                  </a:cubicBezTo>
                  <a:cubicBezTo>
                    <a:pt x="190" y="661"/>
                    <a:pt x="679" y="679"/>
                    <a:pt x="734" y="679"/>
                  </a:cubicBezTo>
                  <a:cubicBezTo>
                    <a:pt x="737" y="679"/>
                    <a:pt x="738" y="679"/>
                    <a:pt x="738" y="679"/>
                  </a:cubicBezTo>
                  <a:cubicBezTo>
                    <a:pt x="569" y="73"/>
                    <a:pt x="229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54"/>
            <p:cNvSpPr/>
            <p:nvPr/>
          </p:nvSpPr>
          <p:spPr>
            <a:xfrm>
              <a:off x="1200287" y="1932746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0"/>
                  </a:moveTo>
                  <a:cubicBezTo>
                    <a:pt x="511" y="0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54"/>
            <p:cNvSpPr/>
            <p:nvPr/>
          </p:nvSpPr>
          <p:spPr>
            <a:xfrm>
              <a:off x="1170119" y="1932746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6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8" y="684"/>
                    <a:pt x="738" y="684"/>
                    <a:pt x="738" y="684"/>
                  </a:cubicBezTo>
                  <a:cubicBezTo>
                    <a:pt x="569" y="73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54"/>
            <p:cNvSpPr/>
            <p:nvPr/>
          </p:nvSpPr>
          <p:spPr>
            <a:xfrm>
              <a:off x="1200287" y="190801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0"/>
                  </a:moveTo>
                  <a:cubicBezTo>
                    <a:pt x="511" y="0"/>
                    <a:pt x="170" y="72"/>
                    <a:pt x="1" y="683"/>
                  </a:cubicBezTo>
                  <a:cubicBezTo>
                    <a:pt x="1" y="683"/>
                    <a:pt x="2" y="684"/>
                    <a:pt x="4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54"/>
            <p:cNvSpPr/>
            <p:nvPr/>
          </p:nvSpPr>
          <p:spPr>
            <a:xfrm>
              <a:off x="1170119" y="190801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6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69"/>
                    <a:pt x="693" y="684"/>
                    <a:pt x="736" y="684"/>
                  </a:cubicBezTo>
                  <a:cubicBezTo>
                    <a:pt x="738" y="684"/>
                    <a:pt x="738" y="683"/>
                    <a:pt x="738" y="683"/>
                  </a:cubicBezTo>
                  <a:cubicBezTo>
                    <a:pt x="569" y="72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54"/>
            <p:cNvSpPr/>
            <p:nvPr/>
          </p:nvSpPr>
          <p:spPr>
            <a:xfrm>
              <a:off x="1189162" y="1877242"/>
              <a:ext cx="21885" cy="44703"/>
            </a:xfrm>
            <a:custGeom>
              <a:avLst/>
              <a:gdLst/>
              <a:ahLst/>
              <a:cxnLst/>
              <a:rect l="l" t="t" r="r" b="b"/>
              <a:pathLst>
                <a:path w="539" h="1101" extrusionOk="0">
                  <a:moveTo>
                    <a:pt x="269" y="1"/>
                  </a:moveTo>
                  <a:cubicBezTo>
                    <a:pt x="269" y="1"/>
                    <a:pt x="1" y="249"/>
                    <a:pt x="1" y="553"/>
                  </a:cubicBezTo>
                  <a:cubicBezTo>
                    <a:pt x="1" y="853"/>
                    <a:pt x="269" y="1101"/>
                    <a:pt x="269" y="1101"/>
                  </a:cubicBezTo>
                  <a:cubicBezTo>
                    <a:pt x="269" y="1101"/>
                    <a:pt x="538" y="853"/>
                    <a:pt x="538" y="553"/>
                  </a:cubicBezTo>
                  <a:cubicBezTo>
                    <a:pt x="538" y="249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54"/>
            <p:cNvSpPr/>
            <p:nvPr/>
          </p:nvSpPr>
          <p:spPr>
            <a:xfrm>
              <a:off x="1189162" y="1877242"/>
              <a:ext cx="10963" cy="44703"/>
            </a:xfrm>
            <a:custGeom>
              <a:avLst/>
              <a:gdLst/>
              <a:ahLst/>
              <a:cxnLst/>
              <a:rect l="l" t="t" r="r" b="b"/>
              <a:pathLst>
                <a:path w="270" h="1101" extrusionOk="0">
                  <a:moveTo>
                    <a:pt x="269" y="1"/>
                  </a:moveTo>
                  <a:cubicBezTo>
                    <a:pt x="269" y="1"/>
                    <a:pt x="1" y="243"/>
                    <a:pt x="1" y="548"/>
                  </a:cubicBezTo>
                  <a:cubicBezTo>
                    <a:pt x="1" y="853"/>
                    <a:pt x="269" y="1101"/>
                    <a:pt x="269" y="1101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54"/>
            <p:cNvSpPr/>
            <p:nvPr/>
          </p:nvSpPr>
          <p:spPr>
            <a:xfrm>
              <a:off x="1282466" y="1850851"/>
              <a:ext cx="3614" cy="159365"/>
            </a:xfrm>
            <a:custGeom>
              <a:avLst/>
              <a:gdLst/>
              <a:ahLst/>
              <a:cxnLst/>
              <a:rect l="l" t="t" r="r" b="b"/>
              <a:pathLst>
                <a:path w="89" h="3925" extrusionOk="0">
                  <a:moveTo>
                    <a:pt x="47" y="0"/>
                  </a:moveTo>
                  <a:cubicBezTo>
                    <a:pt x="21" y="0"/>
                    <a:pt x="1" y="21"/>
                    <a:pt x="1" y="47"/>
                  </a:cubicBezTo>
                  <a:lnTo>
                    <a:pt x="1" y="3883"/>
                  </a:lnTo>
                  <a:cubicBezTo>
                    <a:pt x="1" y="3909"/>
                    <a:pt x="21" y="3925"/>
                    <a:pt x="47" y="3925"/>
                  </a:cubicBezTo>
                  <a:cubicBezTo>
                    <a:pt x="68" y="3925"/>
                    <a:pt x="89" y="3909"/>
                    <a:pt x="89" y="3883"/>
                  </a:cubicBezTo>
                  <a:lnTo>
                    <a:pt x="89" y="47"/>
                  </a:lnTo>
                  <a:cubicBezTo>
                    <a:pt x="89" y="21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54"/>
            <p:cNvSpPr/>
            <p:nvPr/>
          </p:nvSpPr>
          <p:spPr>
            <a:xfrm>
              <a:off x="1262368" y="1860068"/>
              <a:ext cx="3573" cy="57047"/>
            </a:xfrm>
            <a:custGeom>
              <a:avLst/>
              <a:gdLst/>
              <a:ahLst/>
              <a:cxnLst/>
              <a:rect l="l" t="t" r="r" b="b"/>
              <a:pathLst>
                <a:path w="88" h="1405" extrusionOk="0">
                  <a:moveTo>
                    <a:pt x="41" y="0"/>
                  </a:moveTo>
                  <a:cubicBezTo>
                    <a:pt x="21" y="0"/>
                    <a:pt x="0" y="16"/>
                    <a:pt x="0" y="42"/>
                  </a:cubicBezTo>
                  <a:lnTo>
                    <a:pt x="0" y="1364"/>
                  </a:lnTo>
                  <a:cubicBezTo>
                    <a:pt x="0" y="1384"/>
                    <a:pt x="21" y="1405"/>
                    <a:pt x="41" y="1405"/>
                  </a:cubicBezTo>
                  <a:cubicBezTo>
                    <a:pt x="67" y="1405"/>
                    <a:pt x="88" y="1384"/>
                    <a:pt x="88" y="1364"/>
                  </a:cubicBezTo>
                  <a:lnTo>
                    <a:pt x="88" y="42"/>
                  </a:lnTo>
                  <a:cubicBezTo>
                    <a:pt x="88" y="16"/>
                    <a:pt x="67" y="0"/>
                    <a:pt x="4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54"/>
            <p:cNvSpPr/>
            <p:nvPr/>
          </p:nvSpPr>
          <p:spPr>
            <a:xfrm>
              <a:off x="1305122" y="1860068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1" y="16"/>
                    <a:pt x="1" y="42"/>
                  </a:cubicBezTo>
                  <a:lnTo>
                    <a:pt x="1" y="1364"/>
                  </a:lnTo>
                  <a:cubicBezTo>
                    <a:pt x="1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4"/>
                  </a:cubicBezTo>
                  <a:lnTo>
                    <a:pt x="88" y="42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54"/>
            <p:cNvSpPr/>
            <p:nvPr/>
          </p:nvSpPr>
          <p:spPr>
            <a:xfrm>
              <a:off x="1284578" y="1957473"/>
              <a:ext cx="30005" cy="27610"/>
            </a:xfrm>
            <a:custGeom>
              <a:avLst/>
              <a:gdLst/>
              <a:ahLst/>
              <a:cxnLst/>
              <a:rect l="l" t="t" r="r" b="b"/>
              <a:pathLst>
                <a:path w="739" h="680" extrusionOk="0">
                  <a:moveTo>
                    <a:pt x="659" y="1"/>
                  </a:moveTo>
                  <a:cubicBezTo>
                    <a:pt x="505" y="1"/>
                    <a:pt x="166" y="73"/>
                    <a:pt x="0" y="679"/>
                  </a:cubicBezTo>
                  <a:cubicBezTo>
                    <a:pt x="0" y="679"/>
                    <a:pt x="2" y="679"/>
                    <a:pt x="5" y="679"/>
                  </a:cubicBezTo>
                  <a:cubicBezTo>
                    <a:pt x="60" y="679"/>
                    <a:pt x="549" y="661"/>
                    <a:pt x="739" y="8"/>
                  </a:cubicBezTo>
                  <a:cubicBezTo>
                    <a:pt x="738" y="8"/>
                    <a:pt x="708" y="1"/>
                    <a:pt x="6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54"/>
            <p:cNvSpPr/>
            <p:nvPr/>
          </p:nvSpPr>
          <p:spPr>
            <a:xfrm>
              <a:off x="1254166" y="1957473"/>
              <a:ext cx="30046" cy="27610"/>
            </a:xfrm>
            <a:custGeom>
              <a:avLst/>
              <a:gdLst/>
              <a:ahLst/>
              <a:cxnLst/>
              <a:rect l="l" t="t" r="r" b="b"/>
              <a:pathLst>
                <a:path w="740" h="680" extrusionOk="0">
                  <a:moveTo>
                    <a:pt x="77" y="1"/>
                  </a:moveTo>
                  <a:cubicBezTo>
                    <a:pt x="30" y="1"/>
                    <a:pt x="1" y="8"/>
                    <a:pt x="1" y="8"/>
                  </a:cubicBezTo>
                  <a:cubicBezTo>
                    <a:pt x="191" y="661"/>
                    <a:pt x="680" y="679"/>
                    <a:pt x="734" y="679"/>
                  </a:cubicBezTo>
                  <a:cubicBezTo>
                    <a:pt x="737" y="679"/>
                    <a:pt x="739" y="679"/>
                    <a:pt x="739" y="679"/>
                  </a:cubicBezTo>
                  <a:cubicBezTo>
                    <a:pt x="570" y="73"/>
                    <a:pt x="230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54"/>
            <p:cNvSpPr/>
            <p:nvPr/>
          </p:nvSpPr>
          <p:spPr>
            <a:xfrm>
              <a:off x="1284578" y="1932746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0" y="0"/>
                  </a:moveTo>
                  <a:cubicBezTo>
                    <a:pt x="506" y="0"/>
                    <a:pt x="166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8" y="7"/>
                    <a:pt x="708" y="0"/>
                    <a:pt x="6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54"/>
            <p:cNvSpPr/>
            <p:nvPr/>
          </p:nvSpPr>
          <p:spPr>
            <a:xfrm>
              <a:off x="1254166" y="1932746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7" y="0"/>
                  </a:moveTo>
                  <a:cubicBezTo>
                    <a:pt x="30" y="0"/>
                    <a:pt x="1" y="7"/>
                    <a:pt x="1" y="7"/>
                  </a:cubicBezTo>
                  <a:cubicBezTo>
                    <a:pt x="193" y="670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0" y="73"/>
                    <a:pt x="228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54"/>
            <p:cNvSpPr/>
            <p:nvPr/>
          </p:nvSpPr>
          <p:spPr>
            <a:xfrm>
              <a:off x="1284578" y="190801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0" y="0"/>
                  </a:moveTo>
                  <a:cubicBezTo>
                    <a:pt x="506" y="0"/>
                    <a:pt x="166" y="72"/>
                    <a:pt x="0" y="683"/>
                  </a:cubicBezTo>
                  <a:cubicBezTo>
                    <a:pt x="0" y="683"/>
                    <a:pt x="1" y="684"/>
                    <a:pt x="3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8" y="7"/>
                    <a:pt x="708" y="0"/>
                    <a:pt x="6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54"/>
            <p:cNvSpPr/>
            <p:nvPr/>
          </p:nvSpPr>
          <p:spPr>
            <a:xfrm>
              <a:off x="1254166" y="190801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7" y="0"/>
                  </a:moveTo>
                  <a:cubicBezTo>
                    <a:pt x="30" y="0"/>
                    <a:pt x="1" y="7"/>
                    <a:pt x="1" y="7"/>
                  </a:cubicBezTo>
                  <a:cubicBezTo>
                    <a:pt x="193" y="669"/>
                    <a:pt x="694" y="684"/>
                    <a:pt x="736" y="684"/>
                  </a:cubicBezTo>
                  <a:cubicBezTo>
                    <a:pt x="738" y="684"/>
                    <a:pt x="739" y="683"/>
                    <a:pt x="739" y="683"/>
                  </a:cubicBezTo>
                  <a:cubicBezTo>
                    <a:pt x="570" y="72"/>
                    <a:pt x="228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54"/>
            <p:cNvSpPr/>
            <p:nvPr/>
          </p:nvSpPr>
          <p:spPr>
            <a:xfrm>
              <a:off x="1273452" y="1877242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1" y="249"/>
                    <a:pt x="1" y="553"/>
                  </a:cubicBezTo>
                  <a:cubicBezTo>
                    <a:pt x="1" y="853"/>
                    <a:pt x="269" y="1101"/>
                    <a:pt x="269" y="1101"/>
                  </a:cubicBezTo>
                  <a:cubicBezTo>
                    <a:pt x="269" y="1101"/>
                    <a:pt x="538" y="853"/>
                    <a:pt x="538" y="553"/>
                  </a:cubicBezTo>
                  <a:cubicBezTo>
                    <a:pt x="538" y="249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54"/>
            <p:cNvSpPr/>
            <p:nvPr/>
          </p:nvSpPr>
          <p:spPr>
            <a:xfrm>
              <a:off x="1273453" y="1877242"/>
              <a:ext cx="10963" cy="44703"/>
            </a:xfrm>
            <a:custGeom>
              <a:avLst/>
              <a:gdLst/>
              <a:ahLst/>
              <a:cxnLst/>
              <a:rect l="l" t="t" r="r" b="b"/>
              <a:pathLst>
                <a:path w="270" h="1101" extrusionOk="0">
                  <a:moveTo>
                    <a:pt x="269" y="1"/>
                  </a:moveTo>
                  <a:cubicBezTo>
                    <a:pt x="269" y="1"/>
                    <a:pt x="1" y="243"/>
                    <a:pt x="1" y="548"/>
                  </a:cubicBezTo>
                  <a:cubicBezTo>
                    <a:pt x="1" y="853"/>
                    <a:pt x="269" y="1101"/>
                    <a:pt x="269" y="1101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54"/>
          <p:cNvGrpSpPr/>
          <p:nvPr/>
        </p:nvGrpSpPr>
        <p:grpSpPr>
          <a:xfrm>
            <a:off x="948267" y="2390499"/>
            <a:ext cx="162735" cy="220187"/>
            <a:chOff x="948267" y="2390499"/>
            <a:chExt cx="162735" cy="220187"/>
          </a:xfrm>
        </p:grpSpPr>
        <p:sp>
          <p:nvSpPr>
            <p:cNvPr id="6990" name="Google Shape;6990;p54"/>
            <p:cNvSpPr/>
            <p:nvPr/>
          </p:nvSpPr>
          <p:spPr>
            <a:xfrm>
              <a:off x="976161" y="2424483"/>
              <a:ext cx="72151" cy="74668"/>
            </a:xfrm>
            <a:custGeom>
              <a:avLst/>
              <a:gdLst/>
              <a:ahLst/>
              <a:cxnLst/>
              <a:rect l="l" t="t" r="r" b="b"/>
              <a:pathLst>
                <a:path w="1777" h="1839" extrusionOk="0">
                  <a:moveTo>
                    <a:pt x="119" y="0"/>
                  </a:moveTo>
                  <a:cubicBezTo>
                    <a:pt x="119" y="0"/>
                    <a:pt x="1" y="656"/>
                    <a:pt x="398" y="1224"/>
                  </a:cubicBezTo>
                  <a:cubicBezTo>
                    <a:pt x="625" y="1565"/>
                    <a:pt x="987" y="1787"/>
                    <a:pt x="1390" y="1838"/>
                  </a:cubicBezTo>
                  <a:cubicBezTo>
                    <a:pt x="1390" y="1838"/>
                    <a:pt x="1777" y="1560"/>
                    <a:pt x="1384" y="785"/>
                  </a:cubicBezTo>
                  <a:cubicBezTo>
                    <a:pt x="992" y="21"/>
                    <a:pt x="119" y="0"/>
                    <a:pt x="11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54"/>
            <p:cNvSpPr/>
            <p:nvPr/>
          </p:nvSpPr>
          <p:spPr>
            <a:xfrm>
              <a:off x="959189" y="2458954"/>
              <a:ext cx="76982" cy="64639"/>
            </a:xfrm>
            <a:custGeom>
              <a:avLst/>
              <a:gdLst/>
              <a:ahLst/>
              <a:cxnLst/>
              <a:rect l="l" t="t" r="r" b="b"/>
              <a:pathLst>
                <a:path w="1896" h="1592" extrusionOk="0">
                  <a:moveTo>
                    <a:pt x="206" y="1"/>
                  </a:moveTo>
                  <a:cubicBezTo>
                    <a:pt x="86" y="1"/>
                    <a:pt x="11" y="14"/>
                    <a:pt x="11" y="14"/>
                  </a:cubicBezTo>
                  <a:cubicBezTo>
                    <a:pt x="11" y="14"/>
                    <a:pt x="0" y="680"/>
                    <a:pt x="481" y="1170"/>
                  </a:cubicBezTo>
                  <a:cubicBezTo>
                    <a:pt x="744" y="1439"/>
                    <a:pt x="1101" y="1591"/>
                    <a:pt x="1473" y="1591"/>
                  </a:cubicBezTo>
                  <a:cubicBezTo>
                    <a:pt x="1502" y="1591"/>
                    <a:pt x="1531" y="1590"/>
                    <a:pt x="1560" y="1588"/>
                  </a:cubicBezTo>
                  <a:cubicBezTo>
                    <a:pt x="1560" y="1588"/>
                    <a:pt x="1895" y="1237"/>
                    <a:pt x="1384" y="556"/>
                  </a:cubicBezTo>
                  <a:cubicBezTo>
                    <a:pt x="1024" y="72"/>
                    <a:pt x="491" y="1"/>
                    <a:pt x="20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54"/>
            <p:cNvSpPr/>
            <p:nvPr/>
          </p:nvSpPr>
          <p:spPr>
            <a:xfrm>
              <a:off x="948267" y="2497080"/>
              <a:ext cx="94807" cy="61066"/>
            </a:xfrm>
            <a:custGeom>
              <a:avLst/>
              <a:gdLst/>
              <a:ahLst/>
              <a:cxnLst/>
              <a:rect l="l" t="t" r="r" b="b"/>
              <a:pathLst>
                <a:path w="2335" h="1504" extrusionOk="0">
                  <a:moveTo>
                    <a:pt x="664" y="0"/>
                  </a:moveTo>
                  <a:cubicBezTo>
                    <a:pt x="320" y="0"/>
                    <a:pt x="63" y="102"/>
                    <a:pt x="63" y="102"/>
                  </a:cubicBezTo>
                  <a:cubicBezTo>
                    <a:pt x="63" y="102"/>
                    <a:pt x="1" y="536"/>
                    <a:pt x="502" y="1037"/>
                  </a:cubicBezTo>
                  <a:cubicBezTo>
                    <a:pt x="821" y="1361"/>
                    <a:pt x="1456" y="1504"/>
                    <a:pt x="1859" y="1504"/>
                  </a:cubicBezTo>
                  <a:cubicBezTo>
                    <a:pt x="1912" y="1504"/>
                    <a:pt x="1961" y="1501"/>
                    <a:pt x="2004" y="1496"/>
                  </a:cubicBezTo>
                  <a:cubicBezTo>
                    <a:pt x="2004" y="1496"/>
                    <a:pt x="2335" y="985"/>
                    <a:pt x="1648" y="365"/>
                  </a:cubicBezTo>
                  <a:cubicBezTo>
                    <a:pt x="1329" y="77"/>
                    <a:pt x="963" y="0"/>
                    <a:pt x="66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54"/>
            <p:cNvSpPr/>
            <p:nvPr/>
          </p:nvSpPr>
          <p:spPr>
            <a:xfrm>
              <a:off x="1011160" y="2424483"/>
              <a:ext cx="71988" cy="74668"/>
            </a:xfrm>
            <a:custGeom>
              <a:avLst/>
              <a:gdLst/>
              <a:ahLst/>
              <a:cxnLst/>
              <a:rect l="l" t="t" r="r" b="b"/>
              <a:pathLst>
                <a:path w="1773" h="1839" extrusionOk="0">
                  <a:moveTo>
                    <a:pt x="1659" y="0"/>
                  </a:moveTo>
                  <a:cubicBezTo>
                    <a:pt x="1658" y="0"/>
                    <a:pt x="786" y="21"/>
                    <a:pt x="393" y="785"/>
                  </a:cubicBezTo>
                  <a:cubicBezTo>
                    <a:pt x="1" y="1560"/>
                    <a:pt x="383" y="1838"/>
                    <a:pt x="383" y="1838"/>
                  </a:cubicBezTo>
                  <a:cubicBezTo>
                    <a:pt x="791" y="1787"/>
                    <a:pt x="1152" y="1565"/>
                    <a:pt x="1380" y="1224"/>
                  </a:cubicBezTo>
                  <a:cubicBezTo>
                    <a:pt x="1772" y="656"/>
                    <a:pt x="1659" y="0"/>
                    <a:pt x="165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54"/>
            <p:cNvSpPr/>
            <p:nvPr/>
          </p:nvSpPr>
          <p:spPr>
            <a:xfrm>
              <a:off x="1023341" y="2458954"/>
              <a:ext cx="76779" cy="64639"/>
            </a:xfrm>
            <a:custGeom>
              <a:avLst/>
              <a:gdLst/>
              <a:ahLst/>
              <a:cxnLst/>
              <a:rect l="l" t="t" r="r" b="b"/>
              <a:pathLst>
                <a:path w="1891" h="1592" extrusionOk="0">
                  <a:moveTo>
                    <a:pt x="1690" y="1"/>
                  </a:moveTo>
                  <a:cubicBezTo>
                    <a:pt x="1405" y="1"/>
                    <a:pt x="871" y="72"/>
                    <a:pt x="512" y="556"/>
                  </a:cubicBezTo>
                  <a:cubicBezTo>
                    <a:pt x="0" y="1237"/>
                    <a:pt x="336" y="1588"/>
                    <a:pt x="336" y="1588"/>
                  </a:cubicBezTo>
                  <a:cubicBezTo>
                    <a:pt x="365" y="1590"/>
                    <a:pt x="394" y="1591"/>
                    <a:pt x="423" y="1591"/>
                  </a:cubicBezTo>
                  <a:cubicBezTo>
                    <a:pt x="795" y="1591"/>
                    <a:pt x="1151" y="1439"/>
                    <a:pt x="1410" y="1170"/>
                  </a:cubicBezTo>
                  <a:cubicBezTo>
                    <a:pt x="1890" y="680"/>
                    <a:pt x="1885" y="14"/>
                    <a:pt x="1885" y="14"/>
                  </a:cubicBezTo>
                  <a:cubicBezTo>
                    <a:pt x="1885" y="14"/>
                    <a:pt x="1810" y="1"/>
                    <a:pt x="169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54"/>
            <p:cNvSpPr/>
            <p:nvPr/>
          </p:nvSpPr>
          <p:spPr>
            <a:xfrm>
              <a:off x="1016195" y="2497080"/>
              <a:ext cx="94807" cy="61066"/>
            </a:xfrm>
            <a:custGeom>
              <a:avLst/>
              <a:gdLst/>
              <a:ahLst/>
              <a:cxnLst/>
              <a:rect l="l" t="t" r="r" b="b"/>
              <a:pathLst>
                <a:path w="2335" h="1504" extrusionOk="0">
                  <a:moveTo>
                    <a:pt x="1674" y="0"/>
                  </a:moveTo>
                  <a:cubicBezTo>
                    <a:pt x="1373" y="0"/>
                    <a:pt x="1007" y="77"/>
                    <a:pt x="688" y="365"/>
                  </a:cubicBezTo>
                  <a:cubicBezTo>
                    <a:pt x="1" y="985"/>
                    <a:pt x="331" y="1496"/>
                    <a:pt x="331" y="1496"/>
                  </a:cubicBezTo>
                  <a:cubicBezTo>
                    <a:pt x="375" y="1501"/>
                    <a:pt x="425" y="1504"/>
                    <a:pt x="478" y="1504"/>
                  </a:cubicBezTo>
                  <a:cubicBezTo>
                    <a:pt x="884" y="1504"/>
                    <a:pt x="1515" y="1361"/>
                    <a:pt x="1839" y="1037"/>
                  </a:cubicBezTo>
                  <a:cubicBezTo>
                    <a:pt x="2335" y="536"/>
                    <a:pt x="2278" y="102"/>
                    <a:pt x="2278" y="102"/>
                  </a:cubicBezTo>
                  <a:cubicBezTo>
                    <a:pt x="2278" y="102"/>
                    <a:pt x="2020" y="0"/>
                    <a:pt x="167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54"/>
            <p:cNvSpPr/>
            <p:nvPr/>
          </p:nvSpPr>
          <p:spPr>
            <a:xfrm>
              <a:off x="1001944" y="2390499"/>
              <a:ext cx="55382" cy="95659"/>
            </a:xfrm>
            <a:custGeom>
              <a:avLst/>
              <a:gdLst/>
              <a:ahLst/>
              <a:cxnLst/>
              <a:rect l="l" t="t" r="r" b="b"/>
              <a:pathLst>
                <a:path w="1364" h="2356" extrusionOk="0">
                  <a:moveTo>
                    <a:pt x="682" y="1"/>
                  </a:moveTo>
                  <a:cubicBezTo>
                    <a:pt x="682" y="1"/>
                    <a:pt x="1" y="419"/>
                    <a:pt x="1" y="1070"/>
                  </a:cubicBezTo>
                  <a:cubicBezTo>
                    <a:pt x="1" y="1720"/>
                    <a:pt x="682" y="2355"/>
                    <a:pt x="682" y="2355"/>
                  </a:cubicBezTo>
                  <a:cubicBezTo>
                    <a:pt x="682" y="2355"/>
                    <a:pt x="1364" y="1720"/>
                    <a:pt x="1364" y="1070"/>
                  </a:cubicBezTo>
                  <a:cubicBezTo>
                    <a:pt x="1364" y="419"/>
                    <a:pt x="682" y="1"/>
                    <a:pt x="68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54"/>
            <p:cNvSpPr/>
            <p:nvPr/>
          </p:nvSpPr>
          <p:spPr>
            <a:xfrm>
              <a:off x="994635" y="2418596"/>
              <a:ext cx="70039" cy="107191"/>
            </a:xfrm>
            <a:custGeom>
              <a:avLst/>
              <a:gdLst/>
              <a:ahLst/>
              <a:cxnLst/>
              <a:rect l="l" t="t" r="r" b="b"/>
              <a:pathLst>
                <a:path w="1725" h="2640" extrusionOk="0">
                  <a:moveTo>
                    <a:pt x="862" y="1"/>
                  </a:moveTo>
                  <a:cubicBezTo>
                    <a:pt x="862" y="1"/>
                    <a:pt x="0" y="470"/>
                    <a:pt x="0" y="1199"/>
                  </a:cubicBezTo>
                  <a:cubicBezTo>
                    <a:pt x="0" y="1932"/>
                    <a:pt x="862" y="2639"/>
                    <a:pt x="862" y="2639"/>
                  </a:cubicBezTo>
                  <a:cubicBezTo>
                    <a:pt x="862" y="2639"/>
                    <a:pt x="1725" y="1927"/>
                    <a:pt x="1725" y="1199"/>
                  </a:cubicBezTo>
                  <a:cubicBezTo>
                    <a:pt x="1725" y="470"/>
                    <a:pt x="862" y="1"/>
                    <a:pt x="86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54"/>
            <p:cNvSpPr/>
            <p:nvPr/>
          </p:nvSpPr>
          <p:spPr>
            <a:xfrm>
              <a:off x="993579" y="2454854"/>
              <a:ext cx="72151" cy="103009"/>
            </a:xfrm>
            <a:custGeom>
              <a:avLst/>
              <a:gdLst/>
              <a:ahLst/>
              <a:cxnLst/>
              <a:rect l="l" t="t" r="r" b="b"/>
              <a:pathLst>
                <a:path w="1777" h="2537" extrusionOk="0">
                  <a:moveTo>
                    <a:pt x="888" y="1"/>
                  </a:moveTo>
                  <a:cubicBezTo>
                    <a:pt x="888" y="1"/>
                    <a:pt x="0" y="450"/>
                    <a:pt x="0" y="1152"/>
                  </a:cubicBezTo>
                  <a:cubicBezTo>
                    <a:pt x="0" y="1850"/>
                    <a:pt x="888" y="2536"/>
                    <a:pt x="888" y="2536"/>
                  </a:cubicBezTo>
                  <a:cubicBezTo>
                    <a:pt x="888" y="2536"/>
                    <a:pt x="1777" y="1850"/>
                    <a:pt x="1777" y="1152"/>
                  </a:cubicBezTo>
                  <a:cubicBezTo>
                    <a:pt x="1777" y="450"/>
                    <a:pt x="888" y="1"/>
                    <a:pt x="88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54"/>
            <p:cNvSpPr/>
            <p:nvPr/>
          </p:nvSpPr>
          <p:spPr>
            <a:xfrm>
              <a:off x="1026711" y="2509342"/>
              <a:ext cx="6293" cy="101344"/>
            </a:xfrm>
            <a:custGeom>
              <a:avLst/>
              <a:gdLst/>
              <a:ahLst/>
              <a:cxnLst/>
              <a:rect l="l" t="t" r="r" b="b"/>
              <a:pathLst>
                <a:path w="155" h="2496" extrusionOk="0">
                  <a:moveTo>
                    <a:pt x="70" y="1"/>
                  </a:moveTo>
                  <a:cubicBezTo>
                    <a:pt x="32" y="1"/>
                    <a:pt x="0" y="35"/>
                    <a:pt x="0" y="74"/>
                  </a:cubicBezTo>
                  <a:lnTo>
                    <a:pt x="0" y="2423"/>
                  </a:lnTo>
                  <a:cubicBezTo>
                    <a:pt x="0" y="2465"/>
                    <a:pt x="36" y="2496"/>
                    <a:pt x="78" y="2496"/>
                  </a:cubicBezTo>
                  <a:cubicBezTo>
                    <a:pt x="119" y="2496"/>
                    <a:pt x="155" y="2465"/>
                    <a:pt x="155" y="2423"/>
                  </a:cubicBezTo>
                  <a:lnTo>
                    <a:pt x="155" y="74"/>
                  </a:lnTo>
                  <a:cubicBezTo>
                    <a:pt x="155" y="35"/>
                    <a:pt x="123" y="1"/>
                    <a:pt x="85" y="1"/>
                  </a:cubicBezTo>
                  <a:cubicBezTo>
                    <a:pt x="83" y="1"/>
                    <a:pt x="80" y="1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54"/>
            <p:cNvSpPr/>
            <p:nvPr/>
          </p:nvSpPr>
          <p:spPr>
            <a:xfrm>
              <a:off x="1029431" y="2567404"/>
              <a:ext cx="47221" cy="32604"/>
            </a:xfrm>
            <a:custGeom>
              <a:avLst/>
              <a:gdLst/>
              <a:ahLst/>
              <a:cxnLst/>
              <a:rect l="l" t="t" r="r" b="b"/>
              <a:pathLst>
                <a:path w="1163" h="803" extrusionOk="0">
                  <a:moveTo>
                    <a:pt x="618" y="0"/>
                  </a:moveTo>
                  <a:cubicBezTo>
                    <a:pt x="539" y="0"/>
                    <a:pt x="459" y="17"/>
                    <a:pt x="382" y="53"/>
                  </a:cubicBezTo>
                  <a:cubicBezTo>
                    <a:pt x="222" y="131"/>
                    <a:pt x="93" y="250"/>
                    <a:pt x="5" y="399"/>
                  </a:cubicBezTo>
                  <a:cubicBezTo>
                    <a:pt x="0" y="410"/>
                    <a:pt x="5" y="430"/>
                    <a:pt x="16" y="436"/>
                  </a:cubicBezTo>
                  <a:cubicBezTo>
                    <a:pt x="21" y="439"/>
                    <a:pt x="27" y="441"/>
                    <a:pt x="32" y="441"/>
                  </a:cubicBezTo>
                  <a:cubicBezTo>
                    <a:pt x="42" y="441"/>
                    <a:pt x="50" y="435"/>
                    <a:pt x="57" y="425"/>
                  </a:cubicBezTo>
                  <a:cubicBezTo>
                    <a:pt x="134" y="286"/>
                    <a:pt x="258" y="172"/>
                    <a:pt x="403" y="105"/>
                  </a:cubicBezTo>
                  <a:cubicBezTo>
                    <a:pt x="473" y="72"/>
                    <a:pt x="546" y="56"/>
                    <a:pt x="618" y="56"/>
                  </a:cubicBezTo>
                  <a:cubicBezTo>
                    <a:pt x="803" y="56"/>
                    <a:pt x="979" y="159"/>
                    <a:pt x="1064" y="337"/>
                  </a:cubicBezTo>
                  <a:cubicBezTo>
                    <a:pt x="1136" y="482"/>
                    <a:pt x="1074" y="663"/>
                    <a:pt x="925" y="730"/>
                  </a:cubicBezTo>
                  <a:cubicBezTo>
                    <a:pt x="900" y="742"/>
                    <a:pt x="874" y="747"/>
                    <a:pt x="848" y="747"/>
                  </a:cubicBezTo>
                  <a:cubicBezTo>
                    <a:pt x="783" y="747"/>
                    <a:pt x="722" y="712"/>
                    <a:pt x="692" y="652"/>
                  </a:cubicBezTo>
                  <a:cubicBezTo>
                    <a:pt x="688" y="641"/>
                    <a:pt x="676" y="635"/>
                    <a:pt x="665" y="635"/>
                  </a:cubicBezTo>
                  <a:cubicBezTo>
                    <a:pt x="662" y="635"/>
                    <a:pt x="659" y="636"/>
                    <a:pt x="656" y="637"/>
                  </a:cubicBezTo>
                  <a:cubicBezTo>
                    <a:pt x="641" y="642"/>
                    <a:pt x="635" y="663"/>
                    <a:pt x="641" y="673"/>
                  </a:cubicBezTo>
                  <a:cubicBezTo>
                    <a:pt x="682" y="756"/>
                    <a:pt x="759" y="802"/>
                    <a:pt x="852" y="802"/>
                  </a:cubicBezTo>
                  <a:cubicBezTo>
                    <a:pt x="883" y="802"/>
                    <a:pt x="919" y="797"/>
                    <a:pt x="950" y="782"/>
                  </a:cubicBezTo>
                  <a:cubicBezTo>
                    <a:pt x="1033" y="745"/>
                    <a:pt x="1100" y="673"/>
                    <a:pt x="1131" y="585"/>
                  </a:cubicBezTo>
                  <a:cubicBezTo>
                    <a:pt x="1162" y="492"/>
                    <a:pt x="1152" y="399"/>
                    <a:pt x="1116" y="312"/>
                  </a:cubicBezTo>
                  <a:cubicBezTo>
                    <a:pt x="1019" y="114"/>
                    <a:pt x="823" y="0"/>
                    <a:pt x="61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54"/>
          <p:cNvGrpSpPr/>
          <p:nvPr/>
        </p:nvGrpSpPr>
        <p:grpSpPr>
          <a:xfrm>
            <a:off x="1614798" y="2911510"/>
            <a:ext cx="194161" cy="221852"/>
            <a:chOff x="1614798" y="2911510"/>
            <a:chExt cx="194161" cy="221852"/>
          </a:xfrm>
        </p:grpSpPr>
        <p:sp>
          <p:nvSpPr>
            <p:cNvPr id="7002" name="Google Shape;7002;p54"/>
            <p:cNvSpPr/>
            <p:nvPr/>
          </p:nvSpPr>
          <p:spPr>
            <a:xfrm>
              <a:off x="1614798" y="2911510"/>
              <a:ext cx="194161" cy="136100"/>
            </a:xfrm>
            <a:custGeom>
              <a:avLst/>
              <a:gdLst/>
              <a:ahLst/>
              <a:cxnLst/>
              <a:rect l="l" t="t" r="r" b="b"/>
              <a:pathLst>
                <a:path w="4782" h="3352" extrusionOk="0">
                  <a:moveTo>
                    <a:pt x="3377" y="357"/>
                  </a:moveTo>
                  <a:cubicBezTo>
                    <a:pt x="3470" y="357"/>
                    <a:pt x="3543" y="434"/>
                    <a:pt x="3543" y="522"/>
                  </a:cubicBezTo>
                  <a:lnTo>
                    <a:pt x="3543" y="687"/>
                  </a:lnTo>
                  <a:cubicBezTo>
                    <a:pt x="3543" y="775"/>
                    <a:pt x="3470" y="853"/>
                    <a:pt x="3377" y="853"/>
                  </a:cubicBezTo>
                  <a:lnTo>
                    <a:pt x="1400" y="853"/>
                  </a:lnTo>
                  <a:cubicBezTo>
                    <a:pt x="1307" y="853"/>
                    <a:pt x="1235" y="775"/>
                    <a:pt x="1235" y="687"/>
                  </a:cubicBezTo>
                  <a:lnTo>
                    <a:pt x="1235" y="522"/>
                  </a:lnTo>
                  <a:cubicBezTo>
                    <a:pt x="1235" y="434"/>
                    <a:pt x="1307" y="357"/>
                    <a:pt x="1400" y="357"/>
                  </a:cubicBezTo>
                  <a:close/>
                  <a:moveTo>
                    <a:pt x="790" y="1"/>
                  </a:moveTo>
                  <a:cubicBezTo>
                    <a:pt x="703" y="6"/>
                    <a:pt x="636" y="78"/>
                    <a:pt x="641" y="166"/>
                  </a:cubicBezTo>
                  <a:lnTo>
                    <a:pt x="641" y="1199"/>
                  </a:lnTo>
                  <a:lnTo>
                    <a:pt x="0" y="3352"/>
                  </a:lnTo>
                  <a:lnTo>
                    <a:pt x="4782" y="3352"/>
                  </a:lnTo>
                  <a:lnTo>
                    <a:pt x="4142" y="1199"/>
                  </a:lnTo>
                  <a:lnTo>
                    <a:pt x="4142" y="166"/>
                  </a:lnTo>
                  <a:cubicBezTo>
                    <a:pt x="4142" y="78"/>
                    <a:pt x="4075" y="6"/>
                    <a:pt x="3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54"/>
            <p:cNvSpPr/>
            <p:nvPr/>
          </p:nvSpPr>
          <p:spPr>
            <a:xfrm>
              <a:off x="1629252" y="2966242"/>
              <a:ext cx="54367" cy="162735"/>
            </a:xfrm>
            <a:custGeom>
              <a:avLst/>
              <a:gdLst/>
              <a:ahLst/>
              <a:cxnLst/>
              <a:rect l="l" t="t" r="r" b="b"/>
              <a:pathLst>
                <a:path w="1339" h="4008" extrusionOk="0">
                  <a:moveTo>
                    <a:pt x="455" y="0"/>
                  </a:moveTo>
                  <a:cubicBezTo>
                    <a:pt x="455" y="0"/>
                    <a:pt x="450" y="83"/>
                    <a:pt x="434" y="212"/>
                  </a:cubicBezTo>
                  <a:cubicBezTo>
                    <a:pt x="321" y="243"/>
                    <a:pt x="305" y="393"/>
                    <a:pt x="409" y="444"/>
                  </a:cubicBezTo>
                  <a:cubicBezTo>
                    <a:pt x="383" y="666"/>
                    <a:pt x="357" y="919"/>
                    <a:pt x="336" y="1105"/>
                  </a:cubicBezTo>
                  <a:cubicBezTo>
                    <a:pt x="269" y="1689"/>
                    <a:pt x="1" y="1472"/>
                    <a:pt x="1" y="2123"/>
                  </a:cubicBezTo>
                  <a:lnTo>
                    <a:pt x="1" y="3718"/>
                  </a:lnTo>
                  <a:cubicBezTo>
                    <a:pt x="1" y="3935"/>
                    <a:pt x="388" y="4007"/>
                    <a:pt x="672" y="4007"/>
                  </a:cubicBezTo>
                  <a:cubicBezTo>
                    <a:pt x="951" y="4007"/>
                    <a:pt x="1338" y="3935"/>
                    <a:pt x="1338" y="3718"/>
                  </a:cubicBezTo>
                  <a:lnTo>
                    <a:pt x="1338" y="2123"/>
                  </a:lnTo>
                  <a:cubicBezTo>
                    <a:pt x="1338" y="1472"/>
                    <a:pt x="1064" y="1689"/>
                    <a:pt x="1008" y="1105"/>
                  </a:cubicBezTo>
                  <a:cubicBezTo>
                    <a:pt x="987" y="919"/>
                    <a:pt x="956" y="666"/>
                    <a:pt x="935" y="444"/>
                  </a:cubicBezTo>
                  <a:cubicBezTo>
                    <a:pt x="1033" y="393"/>
                    <a:pt x="1018" y="243"/>
                    <a:pt x="904" y="212"/>
                  </a:cubicBezTo>
                  <a:cubicBezTo>
                    <a:pt x="894" y="83"/>
                    <a:pt x="884" y="0"/>
                    <a:pt x="88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54"/>
            <p:cNvSpPr/>
            <p:nvPr/>
          </p:nvSpPr>
          <p:spPr>
            <a:xfrm>
              <a:off x="1649797" y="2966242"/>
              <a:ext cx="33822" cy="162735"/>
            </a:xfrm>
            <a:custGeom>
              <a:avLst/>
              <a:gdLst/>
              <a:ahLst/>
              <a:cxnLst/>
              <a:rect l="l" t="t" r="r" b="b"/>
              <a:pathLst>
                <a:path w="833" h="4008" extrusionOk="0">
                  <a:moveTo>
                    <a:pt x="140" y="0"/>
                  </a:moveTo>
                  <a:cubicBezTo>
                    <a:pt x="140" y="0"/>
                    <a:pt x="145" y="83"/>
                    <a:pt x="161" y="212"/>
                  </a:cubicBezTo>
                  <a:cubicBezTo>
                    <a:pt x="274" y="243"/>
                    <a:pt x="290" y="393"/>
                    <a:pt x="187" y="444"/>
                  </a:cubicBezTo>
                  <a:cubicBezTo>
                    <a:pt x="212" y="666"/>
                    <a:pt x="197" y="919"/>
                    <a:pt x="218" y="1105"/>
                  </a:cubicBezTo>
                  <a:cubicBezTo>
                    <a:pt x="285" y="1689"/>
                    <a:pt x="512" y="1472"/>
                    <a:pt x="512" y="2123"/>
                  </a:cubicBezTo>
                  <a:lnTo>
                    <a:pt x="512" y="3718"/>
                  </a:lnTo>
                  <a:cubicBezTo>
                    <a:pt x="512" y="3894"/>
                    <a:pt x="254" y="3976"/>
                    <a:pt x="1" y="3997"/>
                  </a:cubicBezTo>
                  <a:cubicBezTo>
                    <a:pt x="58" y="4002"/>
                    <a:pt x="114" y="4007"/>
                    <a:pt x="166" y="4007"/>
                  </a:cubicBezTo>
                  <a:cubicBezTo>
                    <a:pt x="445" y="4007"/>
                    <a:pt x="832" y="3935"/>
                    <a:pt x="832" y="3718"/>
                  </a:cubicBezTo>
                  <a:lnTo>
                    <a:pt x="832" y="2123"/>
                  </a:lnTo>
                  <a:cubicBezTo>
                    <a:pt x="832" y="1472"/>
                    <a:pt x="558" y="1689"/>
                    <a:pt x="502" y="1105"/>
                  </a:cubicBezTo>
                  <a:cubicBezTo>
                    <a:pt x="481" y="919"/>
                    <a:pt x="450" y="666"/>
                    <a:pt x="429" y="444"/>
                  </a:cubicBezTo>
                  <a:cubicBezTo>
                    <a:pt x="527" y="393"/>
                    <a:pt x="512" y="243"/>
                    <a:pt x="398" y="212"/>
                  </a:cubicBezTo>
                  <a:cubicBezTo>
                    <a:pt x="388" y="83"/>
                    <a:pt x="378" y="0"/>
                    <a:pt x="37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54"/>
            <p:cNvSpPr/>
            <p:nvPr/>
          </p:nvSpPr>
          <p:spPr>
            <a:xfrm>
              <a:off x="1643301" y="2962466"/>
              <a:ext cx="26270" cy="7593"/>
            </a:xfrm>
            <a:custGeom>
              <a:avLst/>
              <a:gdLst/>
              <a:ahLst/>
              <a:cxnLst/>
              <a:rect l="l" t="t" r="r" b="b"/>
              <a:pathLst>
                <a:path w="647" h="187" extrusionOk="0">
                  <a:moveTo>
                    <a:pt x="94" y="0"/>
                  </a:moveTo>
                  <a:cubicBezTo>
                    <a:pt x="57" y="0"/>
                    <a:pt x="42" y="57"/>
                    <a:pt x="42" y="57"/>
                  </a:cubicBezTo>
                  <a:lnTo>
                    <a:pt x="1" y="186"/>
                  </a:lnTo>
                  <a:lnTo>
                    <a:pt x="646" y="186"/>
                  </a:lnTo>
                  <a:lnTo>
                    <a:pt x="605" y="57"/>
                  </a:lnTo>
                  <a:cubicBezTo>
                    <a:pt x="605" y="57"/>
                    <a:pt x="589" y="0"/>
                    <a:pt x="5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54"/>
            <p:cNvSpPr/>
            <p:nvPr/>
          </p:nvSpPr>
          <p:spPr>
            <a:xfrm>
              <a:off x="1639119" y="3039205"/>
              <a:ext cx="8405" cy="80109"/>
            </a:xfrm>
            <a:custGeom>
              <a:avLst/>
              <a:gdLst/>
              <a:ahLst/>
              <a:cxnLst/>
              <a:rect l="l" t="t" r="r" b="b"/>
              <a:pathLst>
                <a:path w="207" h="1973" extrusionOk="0">
                  <a:moveTo>
                    <a:pt x="104" y="0"/>
                  </a:moveTo>
                  <a:cubicBezTo>
                    <a:pt x="47" y="0"/>
                    <a:pt x="0" y="47"/>
                    <a:pt x="0" y="109"/>
                  </a:cubicBezTo>
                  <a:lnTo>
                    <a:pt x="0" y="1870"/>
                  </a:lnTo>
                  <a:cubicBezTo>
                    <a:pt x="0" y="1926"/>
                    <a:pt x="47" y="1973"/>
                    <a:pt x="104" y="1973"/>
                  </a:cubicBezTo>
                  <a:cubicBezTo>
                    <a:pt x="160" y="1973"/>
                    <a:pt x="207" y="1926"/>
                    <a:pt x="207" y="1870"/>
                  </a:cubicBezTo>
                  <a:lnTo>
                    <a:pt x="207" y="109"/>
                  </a:lnTo>
                  <a:cubicBezTo>
                    <a:pt x="207" y="47"/>
                    <a:pt x="160" y="0"/>
                    <a:pt x="1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54"/>
            <p:cNvSpPr/>
            <p:nvPr/>
          </p:nvSpPr>
          <p:spPr>
            <a:xfrm>
              <a:off x="1628643" y="3060562"/>
              <a:ext cx="55585" cy="37151"/>
            </a:xfrm>
            <a:custGeom>
              <a:avLst/>
              <a:gdLst/>
              <a:ahLst/>
              <a:cxnLst/>
              <a:rect l="l" t="t" r="r" b="b"/>
              <a:pathLst>
                <a:path w="1369" h="915" extrusionOk="0">
                  <a:moveTo>
                    <a:pt x="0" y="1"/>
                  </a:moveTo>
                  <a:lnTo>
                    <a:pt x="0" y="915"/>
                  </a:lnTo>
                  <a:lnTo>
                    <a:pt x="1369" y="915"/>
                  </a:lnTo>
                  <a:lnTo>
                    <a:pt x="13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54"/>
            <p:cNvSpPr/>
            <p:nvPr/>
          </p:nvSpPr>
          <p:spPr>
            <a:xfrm>
              <a:off x="1635343" y="3067708"/>
              <a:ext cx="42186" cy="23306"/>
            </a:xfrm>
            <a:custGeom>
              <a:avLst/>
              <a:gdLst/>
              <a:ahLst/>
              <a:cxnLst/>
              <a:rect l="l" t="t" r="r" b="b"/>
              <a:pathLst>
                <a:path w="1039" h="574" extrusionOk="0">
                  <a:moveTo>
                    <a:pt x="217" y="1"/>
                  </a:moveTo>
                  <a:cubicBezTo>
                    <a:pt x="99" y="1"/>
                    <a:pt x="0" y="93"/>
                    <a:pt x="0" y="212"/>
                  </a:cubicBezTo>
                  <a:lnTo>
                    <a:pt x="0" y="357"/>
                  </a:lnTo>
                  <a:cubicBezTo>
                    <a:pt x="0" y="476"/>
                    <a:pt x="99" y="574"/>
                    <a:pt x="217" y="574"/>
                  </a:cubicBezTo>
                  <a:lnTo>
                    <a:pt x="821" y="574"/>
                  </a:lnTo>
                  <a:cubicBezTo>
                    <a:pt x="940" y="574"/>
                    <a:pt x="1038" y="476"/>
                    <a:pt x="1038" y="357"/>
                  </a:cubicBezTo>
                  <a:lnTo>
                    <a:pt x="1038" y="212"/>
                  </a:lnTo>
                  <a:cubicBezTo>
                    <a:pt x="1038" y="93"/>
                    <a:pt x="940" y="1"/>
                    <a:pt x="8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54"/>
            <p:cNvSpPr/>
            <p:nvPr/>
          </p:nvSpPr>
          <p:spPr>
            <a:xfrm>
              <a:off x="1656293" y="2962466"/>
              <a:ext cx="13277" cy="7593"/>
            </a:xfrm>
            <a:custGeom>
              <a:avLst/>
              <a:gdLst/>
              <a:ahLst/>
              <a:cxnLst/>
              <a:rect l="l" t="t" r="r" b="b"/>
              <a:pathLst>
                <a:path w="327" h="187" extrusionOk="0">
                  <a:moveTo>
                    <a:pt x="1" y="0"/>
                  </a:moveTo>
                  <a:lnTo>
                    <a:pt x="1" y="186"/>
                  </a:lnTo>
                  <a:lnTo>
                    <a:pt x="326" y="186"/>
                  </a:lnTo>
                  <a:lnTo>
                    <a:pt x="285" y="57"/>
                  </a:lnTo>
                  <a:cubicBezTo>
                    <a:pt x="285" y="57"/>
                    <a:pt x="269" y="0"/>
                    <a:pt x="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54"/>
            <p:cNvSpPr/>
            <p:nvPr/>
          </p:nvSpPr>
          <p:spPr>
            <a:xfrm>
              <a:off x="1684593" y="2966242"/>
              <a:ext cx="54367" cy="162735"/>
            </a:xfrm>
            <a:custGeom>
              <a:avLst/>
              <a:gdLst/>
              <a:ahLst/>
              <a:cxnLst/>
              <a:rect l="l" t="t" r="r" b="b"/>
              <a:pathLst>
                <a:path w="1339" h="4008" extrusionOk="0">
                  <a:moveTo>
                    <a:pt x="455" y="0"/>
                  </a:moveTo>
                  <a:cubicBezTo>
                    <a:pt x="455" y="0"/>
                    <a:pt x="450" y="83"/>
                    <a:pt x="435" y="212"/>
                  </a:cubicBezTo>
                  <a:cubicBezTo>
                    <a:pt x="321" y="243"/>
                    <a:pt x="306" y="393"/>
                    <a:pt x="409" y="444"/>
                  </a:cubicBezTo>
                  <a:cubicBezTo>
                    <a:pt x="383" y="666"/>
                    <a:pt x="357" y="919"/>
                    <a:pt x="337" y="1105"/>
                  </a:cubicBezTo>
                  <a:cubicBezTo>
                    <a:pt x="269" y="1689"/>
                    <a:pt x="1" y="1472"/>
                    <a:pt x="1" y="2123"/>
                  </a:cubicBezTo>
                  <a:lnTo>
                    <a:pt x="1" y="3718"/>
                  </a:lnTo>
                  <a:cubicBezTo>
                    <a:pt x="1" y="3935"/>
                    <a:pt x="388" y="4007"/>
                    <a:pt x="672" y="4007"/>
                  </a:cubicBezTo>
                  <a:cubicBezTo>
                    <a:pt x="951" y="4007"/>
                    <a:pt x="1338" y="3935"/>
                    <a:pt x="1338" y="3718"/>
                  </a:cubicBezTo>
                  <a:lnTo>
                    <a:pt x="1338" y="2123"/>
                  </a:lnTo>
                  <a:cubicBezTo>
                    <a:pt x="1338" y="1472"/>
                    <a:pt x="1065" y="1689"/>
                    <a:pt x="1003" y="1105"/>
                  </a:cubicBezTo>
                  <a:cubicBezTo>
                    <a:pt x="987" y="919"/>
                    <a:pt x="956" y="666"/>
                    <a:pt x="936" y="444"/>
                  </a:cubicBezTo>
                  <a:cubicBezTo>
                    <a:pt x="1034" y="393"/>
                    <a:pt x="1018" y="243"/>
                    <a:pt x="905" y="212"/>
                  </a:cubicBezTo>
                  <a:cubicBezTo>
                    <a:pt x="894" y="83"/>
                    <a:pt x="884" y="0"/>
                    <a:pt x="88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54"/>
            <p:cNvSpPr/>
            <p:nvPr/>
          </p:nvSpPr>
          <p:spPr>
            <a:xfrm>
              <a:off x="1705138" y="2966242"/>
              <a:ext cx="33822" cy="162735"/>
            </a:xfrm>
            <a:custGeom>
              <a:avLst/>
              <a:gdLst/>
              <a:ahLst/>
              <a:cxnLst/>
              <a:rect l="l" t="t" r="r" b="b"/>
              <a:pathLst>
                <a:path w="833" h="4008" extrusionOk="0">
                  <a:moveTo>
                    <a:pt x="140" y="0"/>
                  </a:moveTo>
                  <a:cubicBezTo>
                    <a:pt x="140" y="0"/>
                    <a:pt x="146" y="83"/>
                    <a:pt x="161" y="212"/>
                  </a:cubicBezTo>
                  <a:cubicBezTo>
                    <a:pt x="218" y="222"/>
                    <a:pt x="259" y="274"/>
                    <a:pt x="259" y="331"/>
                  </a:cubicBezTo>
                  <a:cubicBezTo>
                    <a:pt x="259" y="382"/>
                    <a:pt x="233" y="424"/>
                    <a:pt x="187" y="444"/>
                  </a:cubicBezTo>
                  <a:cubicBezTo>
                    <a:pt x="213" y="666"/>
                    <a:pt x="197" y="919"/>
                    <a:pt x="218" y="1105"/>
                  </a:cubicBezTo>
                  <a:cubicBezTo>
                    <a:pt x="285" y="1689"/>
                    <a:pt x="512" y="1472"/>
                    <a:pt x="512" y="2123"/>
                  </a:cubicBezTo>
                  <a:lnTo>
                    <a:pt x="512" y="3718"/>
                  </a:lnTo>
                  <a:cubicBezTo>
                    <a:pt x="512" y="3894"/>
                    <a:pt x="254" y="3976"/>
                    <a:pt x="1" y="3997"/>
                  </a:cubicBezTo>
                  <a:cubicBezTo>
                    <a:pt x="58" y="4002"/>
                    <a:pt x="115" y="4007"/>
                    <a:pt x="166" y="4007"/>
                  </a:cubicBezTo>
                  <a:cubicBezTo>
                    <a:pt x="445" y="4007"/>
                    <a:pt x="832" y="3935"/>
                    <a:pt x="832" y="3718"/>
                  </a:cubicBezTo>
                  <a:lnTo>
                    <a:pt x="832" y="2123"/>
                  </a:lnTo>
                  <a:cubicBezTo>
                    <a:pt x="832" y="1472"/>
                    <a:pt x="559" y="1689"/>
                    <a:pt x="497" y="1105"/>
                  </a:cubicBezTo>
                  <a:cubicBezTo>
                    <a:pt x="481" y="919"/>
                    <a:pt x="450" y="666"/>
                    <a:pt x="430" y="444"/>
                  </a:cubicBezTo>
                  <a:cubicBezTo>
                    <a:pt x="528" y="393"/>
                    <a:pt x="512" y="243"/>
                    <a:pt x="399" y="212"/>
                  </a:cubicBezTo>
                  <a:cubicBezTo>
                    <a:pt x="388" y="83"/>
                    <a:pt x="378" y="0"/>
                    <a:pt x="37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54"/>
            <p:cNvSpPr/>
            <p:nvPr/>
          </p:nvSpPr>
          <p:spPr>
            <a:xfrm>
              <a:off x="1698642" y="2962466"/>
              <a:ext cx="26270" cy="7593"/>
            </a:xfrm>
            <a:custGeom>
              <a:avLst/>
              <a:gdLst/>
              <a:ahLst/>
              <a:cxnLst/>
              <a:rect l="l" t="t" r="r" b="b"/>
              <a:pathLst>
                <a:path w="647" h="187" extrusionOk="0">
                  <a:moveTo>
                    <a:pt x="94" y="0"/>
                  </a:moveTo>
                  <a:cubicBezTo>
                    <a:pt x="58" y="0"/>
                    <a:pt x="42" y="57"/>
                    <a:pt x="42" y="57"/>
                  </a:cubicBezTo>
                  <a:lnTo>
                    <a:pt x="1" y="186"/>
                  </a:lnTo>
                  <a:lnTo>
                    <a:pt x="646" y="186"/>
                  </a:lnTo>
                  <a:lnTo>
                    <a:pt x="605" y="57"/>
                  </a:lnTo>
                  <a:cubicBezTo>
                    <a:pt x="605" y="57"/>
                    <a:pt x="590" y="0"/>
                    <a:pt x="55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54"/>
            <p:cNvSpPr/>
            <p:nvPr/>
          </p:nvSpPr>
          <p:spPr>
            <a:xfrm>
              <a:off x="1694257" y="3039205"/>
              <a:ext cx="8648" cy="80109"/>
            </a:xfrm>
            <a:custGeom>
              <a:avLst/>
              <a:gdLst/>
              <a:ahLst/>
              <a:cxnLst/>
              <a:rect l="l" t="t" r="r" b="b"/>
              <a:pathLst>
                <a:path w="213" h="1973" extrusionOk="0">
                  <a:moveTo>
                    <a:pt x="109" y="0"/>
                  </a:moveTo>
                  <a:cubicBezTo>
                    <a:pt x="47" y="0"/>
                    <a:pt x="0" y="47"/>
                    <a:pt x="0" y="104"/>
                  </a:cubicBezTo>
                  <a:lnTo>
                    <a:pt x="0" y="1870"/>
                  </a:lnTo>
                  <a:cubicBezTo>
                    <a:pt x="0" y="1926"/>
                    <a:pt x="47" y="1973"/>
                    <a:pt x="109" y="1973"/>
                  </a:cubicBezTo>
                  <a:cubicBezTo>
                    <a:pt x="166" y="1973"/>
                    <a:pt x="212" y="1926"/>
                    <a:pt x="212" y="1870"/>
                  </a:cubicBezTo>
                  <a:lnTo>
                    <a:pt x="212" y="104"/>
                  </a:lnTo>
                  <a:cubicBezTo>
                    <a:pt x="212" y="47"/>
                    <a:pt x="166" y="0"/>
                    <a:pt x="1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54"/>
            <p:cNvSpPr/>
            <p:nvPr/>
          </p:nvSpPr>
          <p:spPr>
            <a:xfrm>
              <a:off x="1683984" y="3060562"/>
              <a:ext cx="55585" cy="37151"/>
            </a:xfrm>
            <a:custGeom>
              <a:avLst/>
              <a:gdLst/>
              <a:ahLst/>
              <a:cxnLst/>
              <a:rect l="l" t="t" r="r" b="b"/>
              <a:pathLst>
                <a:path w="1369" h="915" extrusionOk="0">
                  <a:moveTo>
                    <a:pt x="0" y="1"/>
                  </a:moveTo>
                  <a:lnTo>
                    <a:pt x="0" y="915"/>
                  </a:lnTo>
                  <a:lnTo>
                    <a:pt x="1369" y="915"/>
                  </a:lnTo>
                  <a:lnTo>
                    <a:pt x="13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54"/>
            <p:cNvSpPr/>
            <p:nvPr/>
          </p:nvSpPr>
          <p:spPr>
            <a:xfrm>
              <a:off x="1690684" y="3067708"/>
              <a:ext cx="42186" cy="23306"/>
            </a:xfrm>
            <a:custGeom>
              <a:avLst/>
              <a:gdLst/>
              <a:ahLst/>
              <a:cxnLst/>
              <a:rect l="l" t="t" r="r" b="b"/>
              <a:pathLst>
                <a:path w="1039" h="574" extrusionOk="0">
                  <a:moveTo>
                    <a:pt x="218" y="1"/>
                  </a:moveTo>
                  <a:cubicBezTo>
                    <a:pt x="99" y="1"/>
                    <a:pt x="1" y="93"/>
                    <a:pt x="1" y="212"/>
                  </a:cubicBezTo>
                  <a:lnTo>
                    <a:pt x="1" y="357"/>
                  </a:lnTo>
                  <a:cubicBezTo>
                    <a:pt x="1" y="476"/>
                    <a:pt x="99" y="574"/>
                    <a:pt x="218" y="574"/>
                  </a:cubicBezTo>
                  <a:lnTo>
                    <a:pt x="822" y="574"/>
                  </a:lnTo>
                  <a:cubicBezTo>
                    <a:pt x="940" y="574"/>
                    <a:pt x="1039" y="476"/>
                    <a:pt x="1039" y="357"/>
                  </a:cubicBezTo>
                  <a:lnTo>
                    <a:pt x="1039" y="212"/>
                  </a:lnTo>
                  <a:cubicBezTo>
                    <a:pt x="1039" y="93"/>
                    <a:pt x="940" y="1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54"/>
            <p:cNvSpPr/>
            <p:nvPr/>
          </p:nvSpPr>
          <p:spPr>
            <a:xfrm>
              <a:off x="1711675" y="2962466"/>
              <a:ext cx="13236" cy="7593"/>
            </a:xfrm>
            <a:custGeom>
              <a:avLst/>
              <a:gdLst/>
              <a:ahLst/>
              <a:cxnLst/>
              <a:rect l="l" t="t" r="r" b="b"/>
              <a:pathLst>
                <a:path w="326" h="187" extrusionOk="0">
                  <a:moveTo>
                    <a:pt x="0" y="0"/>
                  </a:moveTo>
                  <a:lnTo>
                    <a:pt x="0" y="186"/>
                  </a:lnTo>
                  <a:lnTo>
                    <a:pt x="325" y="186"/>
                  </a:lnTo>
                  <a:lnTo>
                    <a:pt x="284" y="57"/>
                  </a:lnTo>
                  <a:cubicBezTo>
                    <a:pt x="284" y="57"/>
                    <a:pt x="269" y="0"/>
                    <a:pt x="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54"/>
            <p:cNvSpPr/>
            <p:nvPr/>
          </p:nvSpPr>
          <p:spPr>
            <a:xfrm>
              <a:off x="1739975" y="2966242"/>
              <a:ext cx="54326" cy="162735"/>
            </a:xfrm>
            <a:custGeom>
              <a:avLst/>
              <a:gdLst/>
              <a:ahLst/>
              <a:cxnLst/>
              <a:rect l="l" t="t" r="r" b="b"/>
              <a:pathLst>
                <a:path w="1338" h="4008" extrusionOk="0">
                  <a:moveTo>
                    <a:pt x="455" y="0"/>
                  </a:moveTo>
                  <a:cubicBezTo>
                    <a:pt x="455" y="0"/>
                    <a:pt x="449" y="83"/>
                    <a:pt x="434" y="212"/>
                  </a:cubicBezTo>
                  <a:cubicBezTo>
                    <a:pt x="320" y="243"/>
                    <a:pt x="305" y="393"/>
                    <a:pt x="408" y="444"/>
                  </a:cubicBezTo>
                  <a:cubicBezTo>
                    <a:pt x="382" y="666"/>
                    <a:pt x="356" y="919"/>
                    <a:pt x="336" y="1105"/>
                  </a:cubicBezTo>
                  <a:cubicBezTo>
                    <a:pt x="269" y="1689"/>
                    <a:pt x="0" y="1472"/>
                    <a:pt x="0" y="2123"/>
                  </a:cubicBezTo>
                  <a:lnTo>
                    <a:pt x="0" y="3718"/>
                  </a:lnTo>
                  <a:cubicBezTo>
                    <a:pt x="0" y="3935"/>
                    <a:pt x="387" y="4007"/>
                    <a:pt x="671" y="4007"/>
                  </a:cubicBezTo>
                  <a:cubicBezTo>
                    <a:pt x="950" y="4007"/>
                    <a:pt x="1338" y="3935"/>
                    <a:pt x="1338" y="3718"/>
                  </a:cubicBezTo>
                  <a:lnTo>
                    <a:pt x="1338" y="2123"/>
                  </a:lnTo>
                  <a:cubicBezTo>
                    <a:pt x="1338" y="1472"/>
                    <a:pt x="1064" y="1689"/>
                    <a:pt x="1002" y="1105"/>
                  </a:cubicBezTo>
                  <a:cubicBezTo>
                    <a:pt x="986" y="919"/>
                    <a:pt x="955" y="666"/>
                    <a:pt x="930" y="444"/>
                  </a:cubicBezTo>
                  <a:cubicBezTo>
                    <a:pt x="976" y="424"/>
                    <a:pt x="1002" y="382"/>
                    <a:pt x="1002" y="331"/>
                  </a:cubicBezTo>
                  <a:cubicBezTo>
                    <a:pt x="1002" y="274"/>
                    <a:pt x="961" y="222"/>
                    <a:pt x="904" y="212"/>
                  </a:cubicBezTo>
                  <a:cubicBezTo>
                    <a:pt x="893" y="83"/>
                    <a:pt x="883" y="0"/>
                    <a:pt x="88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54"/>
            <p:cNvSpPr/>
            <p:nvPr/>
          </p:nvSpPr>
          <p:spPr>
            <a:xfrm>
              <a:off x="1760520" y="2966242"/>
              <a:ext cx="33781" cy="162735"/>
            </a:xfrm>
            <a:custGeom>
              <a:avLst/>
              <a:gdLst/>
              <a:ahLst/>
              <a:cxnLst/>
              <a:rect l="l" t="t" r="r" b="b"/>
              <a:pathLst>
                <a:path w="832" h="4008" extrusionOk="0">
                  <a:moveTo>
                    <a:pt x="140" y="0"/>
                  </a:moveTo>
                  <a:cubicBezTo>
                    <a:pt x="140" y="0"/>
                    <a:pt x="145" y="83"/>
                    <a:pt x="160" y="212"/>
                  </a:cubicBezTo>
                  <a:cubicBezTo>
                    <a:pt x="217" y="222"/>
                    <a:pt x="258" y="274"/>
                    <a:pt x="258" y="331"/>
                  </a:cubicBezTo>
                  <a:cubicBezTo>
                    <a:pt x="258" y="382"/>
                    <a:pt x="233" y="424"/>
                    <a:pt x="186" y="444"/>
                  </a:cubicBezTo>
                  <a:cubicBezTo>
                    <a:pt x="212" y="666"/>
                    <a:pt x="196" y="919"/>
                    <a:pt x="217" y="1105"/>
                  </a:cubicBezTo>
                  <a:cubicBezTo>
                    <a:pt x="284" y="1689"/>
                    <a:pt x="511" y="1472"/>
                    <a:pt x="511" y="2123"/>
                  </a:cubicBezTo>
                  <a:lnTo>
                    <a:pt x="511" y="3718"/>
                  </a:lnTo>
                  <a:cubicBezTo>
                    <a:pt x="511" y="3894"/>
                    <a:pt x="253" y="3976"/>
                    <a:pt x="0" y="3997"/>
                  </a:cubicBezTo>
                  <a:cubicBezTo>
                    <a:pt x="57" y="4002"/>
                    <a:pt x="114" y="4007"/>
                    <a:pt x="165" y="4007"/>
                  </a:cubicBezTo>
                  <a:cubicBezTo>
                    <a:pt x="444" y="4007"/>
                    <a:pt x="832" y="3935"/>
                    <a:pt x="832" y="3718"/>
                  </a:cubicBezTo>
                  <a:lnTo>
                    <a:pt x="832" y="2123"/>
                  </a:lnTo>
                  <a:cubicBezTo>
                    <a:pt x="832" y="1472"/>
                    <a:pt x="558" y="1689"/>
                    <a:pt x="496" y="1105"/>
                  </a:cubicBezTo>
                  <a:cubicBezTo>
                    <a:pt x="480" y="919"/>
                    <a:pt x="449" y="666"/>
                    <a:pt x="424" y="444"/>
                  </a:cubicBezTo>
                  <a:cubicBezTo>
                    <a:pt x="470" y="424"/>
                    <a:pt x="496" y="382"/>
                    <a:pt x="496" y="331"/>
                  </a:cubicBezTo>
                  <a:cubicBezTo>
                    <a:pt x="496" y="274"/>
                    <a:pt x="455" y="222"/>
                    <a:pt x="398" y="212"/>
                  </a:cubicBezTo>
                  <a:cubicBezTo>
                    <a:pt x="387" y="83"/>
                    <a:pt x="377" y="0"/>
                    <a:pt x="37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54"/>
            <p:cNvSpPr/>
            <p:nvPr/>
          </p:nvSpPr>
          <p:spPr>
            <a:xfrm>
              <a:off x="1754024" y="2962466"/>
              <a:ext cx="26229" cy="7593"/>
            </a:xfrm>
            <a:custGeom>
              <a:avLst/>
              <a:gdLst/>
              <a:ahLst/>
              <a:cxnLst/>
              <a:rect l="l" t="t" r="r" b="b"/>
              <a:pathLst>
                <a:path w="646" h="187" extrusionOk="0">
                  <a:moveTo>
                    <a:pt x="93" y="0"/>
                  </a:moveTo>
                  <a:cubicBezTo>
                    <a:pt x="57" y="0"/>
                    <a:pt x="41" y="57"/>
                    <a:pt x="41" y="57"/>
                  </a:cubicBezTo>
                  <a:lnTo>
                    <a:pt x="0" y="186"/>
                  </a:lnTo>
                  <a:lnTo>
                    <a:pt x="646" y="186"/>
                  </a:lnTo>
                  <a:lnTo>
                    <a:pt x="604" y="57"/>
                  </a:lnTo>
                  <a:cubicBezTo>
                    <a:pt x="604" y="57"/>
                    <a:pt x="589" y="0"/>
                    <a:pt x="5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54"/>
            <p:cNvSpPr/>
            <p:nvPr/>
          </p:nvSpPr>
          <p:spPr>
            <a:xfrm>
              <a:off x="1749801" y="3039205"/>
              <a:ext cx="8445" cy="80109"/>
            </a:xfrm>
            <a:custGeom>
              <a:avLst/>
              <a:gdLst/>
              <a:ahLst/>
              <a:cxnLst/>
              <a:rect l="l" t="t" r="r" b="b"/>
              <a:pathLst>
                <a:path w="208" h="1973" extrusionOk="0">
                  <a:moveTo>
                    <a:pt x="104" y="0"/>
                  </a:moveTo>
                  <a:cubicBezTo>
                    <a:pt x="47" y="0"/>
                    <a:pt x="1" y="47"/>
                    <a:pt x="1" y="109"/>
                  </a:cubicBezTo>
                  <a:lnTo>
                    <a:pt x="1" y="1870"/>
                  </a:lnTo>
                  <a:cubicBezTo>
                    <a:pt x="1" y="1926"/>
                    <a:pt x="47" y="1973"/>
                    <a:pt x="104" y="1973"/>
                  </a:cubicBezTo>
                  <a:cubicBezTo>
                    <a:pt x="161" y="1973"/>
                    <a:pt x="207" y="1926"/>
                    <a:pt x="207" y="1870"/>
                  </a:cubicBezTo>
                  <a:lnTo>
                    <a:pt x="207" y="109"/>
                  </a:lnTo>
                  <a:cubicBezTo>
                    <a:pt x="207" y="47"/>
                    <a:pt x="161" y="0"/>
                    <a:pt x="1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54"/>
            <p:cNvSpPr/>
            <p:nvPr/>
          </p:nvSpPr>
          <p:spPr>
            <a:xfrm>
              <a:off x="1739326" y="3060562"/>
              <a:ext cx="55625" cy="37151"/>
            </a:xfrm>
            <a:custGeom>
              <a:avLst/>
              <a:gdLst/>
              <a:ahLst/>
              <a:cxnLst/>
              <a:rect l="l" t="t" r="r" b="b"/>
              <a:pathLst>
                <a:path w="1370" h="915" extrusionOk="0">
                  <a:moveTo>
                    <a:pt x="1" y="1"/>
                  </a:moveTo>
                  <a:lnTo>
                    <a:pt x="1" y="915"/>
                  </a:lnTo>
                  <a:lnTo>
                    <a:pt x="1369" y="915"/>
                  </a:lnTo>
                  <a:lnTo>
                    <a:pt x="13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54"/>
            <p:cNvSpPr/>
            <p:nvPr/>
          </p:nvSpPr>
          <p:spPr>
            <a:xfrm>
              <a:off x="1746025" y="3067708"/>
              <a:ext cx="42186" cy="23306"/>
            </a:xfrm>
            <a:custGeom>
              <a:avLst/>
              <a:gdLst/>
              <a:ahLst/>
              <a:cxnLst/>
              <a:rect l="l" t="t" r="r" b="b"/>
              <a:pathLst>
                <a:path w="1039" h="574" extrusionOk="0">
                  <a:moveTo>
                    <a:pt x="218" y="1"/>
                  </a:moveTo>
                  <a:cubicBezTo>
                    <a:pt x="99" y="1"/>
                    <a:pt x="1" y="93"/>
                    <a:pt x="1" y="212"/>
                  </a:cubicBezTo>
                  <a:lnTo>
                    <a:pt x="1" y="357"/>
                  </a:lnTo>
                  <a:cubicBezTo>
                    <a:pt x="1" y="476"/>
                    <a:pt x="99" y="574"/>
                    <a:pt x="218" y="574"/>
                  </a:cubicBezTo>
                  <a:lnTo>
                    <a:pt x="822" y="574"/>
                  </a:lnTo>
                  <a:cubicBezTo>
                    <a:pt x="941" y="574"/>
                    <a:pt x="1039" y="476"/>
                    <a:pt x="1039" y="357"/>
                  </a:cubicBezTo>
                  <a:lnTo>
                    <a:pt x="1039" y="212"/>
                  </a:lnTo>
                  <a:cubicBezTo>
                    <a:pt x="1039" y="93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54"/>
            <p:cNvSpPr/>
            <p:nvPr/>
          </p:nvSpPr>
          <p:spPr>
            <a:xfrm>
              <a:off x="1767016" y="2962466"/>
              <a:ext cx="13236" cy="7593"/>
            </a:xfrm>
            <a:custGeom>
              <a:avLst/>
              <a:gdLst/>
              <a:ahLst/>
              <a:cxnLst/>
              <a:rect l="l" t="t" r="r" b="b"/>
              <a:pathLst>
                <a:path w="326" h="187" extrusionOk="0">
                  <a:moveTo>
                    <a:pt x="0" y="0"/>
                  </a:moveTo>
                  <a:lnTo>
                    <a:pt x="0" y="186"/>
                  </a:lnTo>
                  <a:lnTo>
                    <a:pt x="326" y="186"/>
                  </a:lnTo>
                  <a:lnTo>
                    <a:pt x="284" y="57"/>
                  </a:lnTo>
                  <a:cubicBezTo>
                    <a:pt x="284" y="57"/>
                    <a:pt x="269" y="0"/>
                    <a:pt x="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54"/>
            <p:cNvSpPr/>
            <p:nvPr/>
          </p:nvSpPr>
          <p:spPr>
            <a:xfrm>
              <a:off x="1614798" y="3044645"/>
              <a:ext cx="193958" cy="88716"/>
            </a:xfrm>
            <a:custGeom>
              <a:avLst/>
              <a:gdLst/>
              <a:ahLst/>
              <a:cxnLst/>
              <a:rect l="l" t="t" r="r" b="b"/>
              <a:pathLst>
                <a:path w="4777" h="2185" extrusionOk="0">
                  <a:moveTo>
                    <a:pt x="0" y="1"/>
                  </a:moveTo>
                  <a:lnTo>
                    <a:pt x="0" y="2185"/>
                  </a:lnTo>
                  <a:lnTo>
                    <a:pt x="4777" y="2185"/>
                  </a:lnTo>
                  <a:lnTo>
                    <a:pt x="4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54"/>
            <p:cNvSpPr/>
            <p:nvPr/>
          </p:nvSpPr>
          <p:spPr>
            <a:xfrm>
              <a:off x="1652761" y="3076518"/>
              <a:ext cx="20788" cy="28138"/>
            </a:xfrm>
            <a:custGeom>
              <a:avLst/>
              <a:gdLst/>
              <a:ahLst/>
              <a:cxnLst/>
              <a:rect l="l" t="t" r="r" b="b"/>
              <a:pathLst>
                <a:path w="512" h="693" extrusionOk="0">
                  <a:moveTo>
                    <a:pt x="0" y="0"/>
                  </a:moveTo>
                  <a:lnTo>
                    <a:pt x="103" y="346"/>
                  </a:lnTo>
                  <a:lnTo>
                    <a:pt x="0" y="692"/>
                  </a:lnTo>
                  <a:lnTo>
                    <a:pt x="511" y="692"/>
                  </a:lnTo>
                  <a:lnTo>
                    <a:pt x="511" y="34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54"/>
            <p:cNvSpPr/>
            <p:nvPr/>
          </p:nvSpPr>
          <p:spPr>
            <a:xfrm>
              <a:off x="1750004" y="3076518"/>
              <a:ext cx="20829" cy="28138"/>
            </a:xfrm>
            <a:custGeom>
              <a:avLst/>
              <a:gdLst/>
              <a:ahLst/>
              <a:cxnLst/>
              <a:rect l="l" t="t" r="r" b="b"/>
              <a:pathLst>
                <a:path w="513" h="693" extrusionOk="0">
                  <a:moveTo>
                    <a:pt x="1" y="0"/>
                  </a:moveTo>
                  <a:lnTo>
                    <a:pt x="1" y="346"/>
                  </a:lnTo>
                  <a:lnTo>
                    <a:pt x="1" y="692"/>
                  </a:lnTo>
                  <a:lnTo>
                    <a:pt x="512" y="692"/>
                  </a:lnTo>
                  <a:lnTo>
                    <a:pt x="414" y="346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54"/>
            <p:cNvSpPr/>
            <p:nvPr/>
          </p:nvSpPr>
          <p:spPr>
            <a:xfrm>
              <a:off x="1669936" y="3067302"/>
              <a:ext cx="83682" cy="46571"/>
            </a:xfrm>
            <a:custGeom>
              <a:avLst/>
              <a:gdLst/>
              <a:ahLst/>
              <a:cxnLst/>
              <a:rect l="l" t="t" r="r" b="b"/>
              <a:pathLst>
                <a:path w="2061" h="1147" extrusionOk="0">
                  <a:moveTo>
                    <a:pt x="424" y="0"/>
                  </a:moveTo>
                  <a:cubicBezTo>
                    <a:pt x="191" y="0"/>
                    <a:pt x="0" y="191"/>
                    <a:pt x="0" y="429"/>
                  </a:cubicBezTo>
                  <a:lnTo>
                    <a:pt x="0" y="718"/>
                  </a:lnTo>
                  <a:cubicBezTo>
                    <a:pt x="0" y="956"/>
                    <a:pt x="191" y="1147"/>
                    <a:pt x="424" y="1147"/>
                  </a:cubicBezTo>
                  <a:lnTo>
                    <a:pt x="1637" y="1147"/>
                  </a:lnTo>
                  <a:cubicBezTo>
                    <a:pt x="1870" y="1147"/>
                    <a:pt x="2061" y="956"/>
                    <a:pt x="2061" y="718"/>
                  </a:cubicBezTo>
                  <a:lnTo>
                    <a:pt x="2061" y="424"/>
                  </a:lnTo>
                  <a:cubicBezTo>
                    <a:pt x="2061" y="191"/>
                    <a:pt x="1870" y="0"/>
                    <a:pt x="163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8" name="Google Shape;7028;p54"/>
          <p:cNvGrpSpPr/>
          <p:nvPr/>
        </p:nvGrpSpPr>
        <p:grpSpPr>
          <a:xfrm>
            <a:off x="1776030" y="2451321"/>
            <a:ext cx="246823" cy="34390"/>
            <a:chOff x="1776030" y="2451321"/>
            <a:chExt cx="246823" cy="34390"/>
          </a:xfrm>
        </p:grpSpPr>
        <p:sp>
          <p:nvSpPr>
            <p:cNvPr id="7029" name="Google Shape;7029;p54"/>
            <p:cNvSpPr/>
            <p:nvPr/>
          </p:nvSpPr>
          <p:spPr>
            <a:xfrm>
              <a:off x="1776030" y="2457818"/>
              <a:ext cx="10719" cy="21195"/>
            </a:xfrm>
            <a:custGeom>
              <a:avLst/>
              <a:gdLst/>
              <a:ahLst/>
              <a:cxnLst/>
              <a:rect l="l" t="t" r="r" b="b"/>
              <a:pathLst>
                <a:path w="264" h="522" extrusionOk="0">
                  <a:moveTo>
                    <a:pt x="0" y="0"/>
                  </a:moveTo>
                  <a:lnTo>
                    <a:pt x="0" y="522"/>
                  </a:lnTo>
                  <a:lnTo>
                    <a:pt x="264" y="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54"/>
            <p:cNvSpPr/>
            <p:nvPr/>
          </p:nvSpPr>
          <p:spPr>
            <a:xfrm>
              <a:off x="2012093" y="2457818"/>
              <a:ext cx="10760" cy="21195"/>
            </a:xfrm>
            <a:custGeom>
              <a:avLst/>
              <a:gdLst/>
              <a:ahLst/>
              <a:cxnLst/>
              <a:rect l="l" t="t" r="r" b="b"/>
              <a:pathLst>
                <a:path w="265" h="522" extrusionOk="0">
                  <a:moveTo>
                    <a:pt x="264" y="0"/>
                  </a:moveTo>
                  <a:lnTo>
                    <a:pt x="1" y="264"/>
                  </a:lnTo>
                  <a:lnTo>
                    <a:pt x="264" y="522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54"/>
            <p:cNvSpPr/>
            <p:nvPr/>
          </p:nvSpPr>
          <p:spPr>
            <a:xfrm>
              <a:off x="1783379" y="2451321"/>
              <a:ext cx="58102" cy="34390"/>
            </a:xfrm>
            <a:custGeom>
              <a:avLst/>
              <a:gdLst/>
              <a:ahLst/>
              <a:cxnLst/>
              <a:rect l="l" t="t" r="r" b="b"/>
              <a:pathLst>
                <a:path w="1431" h="847" extrusionOk="0">
                  <a:moveTo>
                    <a:pt x="310" y="0"/>
                  </a:moveTo>
                  <a:cubicBezTo>
                    <a:pt x="139" y="0"/>
                    <a:pt x="0" y="134"/>
                    <a:pt x="0" y="305"/>
                  </a:cubicBezTo>
                  <a:lnTo>
                    <a:pt x="0" y="542"/>
                  </a:lnTo>
                  <a:cubicBezTo>
                    <a:pt x="0" y="708"/>
                    <a:pt x="139" y="847"/>
                    <a:pt x="310" y="847"/>
                  </a:cubicBezTo>
                  <a:lnTo>
                    <a:pt x="1126" y="847"/>
                  </a:lnTo>
                  <a:cubicBezTo>
                    <a:pt x="1291" y="847"/>
                    <a:pt x="1430" y="708"/>
                    <a:pt x="1430" y="542"/>
                  </a:cubicBezTo>
                  <a:lnTo>
                    <a:pt x="1430" y="305"/>
                  </a:lnTo>
                  <a:cubicBezTo>
                    <a:pt x="1430" y="134"/>
                    <a:pt x="1291" y="0"/>
                    <a:pt x="112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54"/>
            <p:cNvSpPr/>
            <p:nvPr/>
          </p:nvSpPr>
          <p:spPr>
            <a:xfrm>
              <a:off x="1783379" y="2464720"/>
              <a:ext cx="58102" cy="20991"/>
            </a:xfrm>
            <a:custGeom>
              <a:avLst/>
              <a:gdLst/>
              <a:ahLst/>
              <a:cxnLst/>
              <a:rect l="l" t="t" r="r" b="b"/>
              <a:pathLst>
                <a:path w="1431" h="517" extrusionOk="0">
                  <a:moveTo>
                    <a:pt x="0" y="1"/>
                  </a:moveTo>
                  <a:lnTo>
                    <a:pt x="0" y="212"/>
                  </a:lnTo>
                  <a:cubicBezTo>
                    <a:pt x="0" y="383"/>
                    <a:pt x="139" y="517"/>
                    <a:pt x="310" y="517"/>
                  </a:cubicBezTo>
                  <a:lnTo>
                    <a:pt x="1126" y="517"/>
                  </a:lnTo>
                  <a:cubicBezTo>
                    <a:pt x="1291" y="517"/>
                    <a:pt x="1430" y="383"/>
                    <a:pt x="1430" y="212"/>
                  </a:cubicBezTo>
                  <a:lnTo>
                    <a:pt x="1430" y="1"/>
                  </a:lnTo>
                  <a:cubicBezTo>
                    <a:pt x="1430" y="171"/>
                    <a:pt x="1291" y="305"/>
                    <a:pt x="1126" y="310"/>
                  </a:cubicBezTo>
                  <a:lnTo>
                    <a:pt x="310" y="310"/>
                  </a:lnTo>
                  <a:cubicBezTo>
                    <a:pt x="139" y="310"/>
                    <a:pt x="0" y="171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54"/>
            <p:cNvSpPr/>
            <p:nvPr/>
          </p:nvSpPr>
          <p:spPr>
            <a:xfrm>
              <a:off x="1841441" y="2451321"/>
              <a:ext cx="57899" cy="34390"/>
            </a:xfrm>
            <a:custGeom>
              <a:avLst/>
              <a:gdLst/>
              <a:ahLst/>
              <a:cxnLst/>
              <a:rect l="l" t="t" r="r" b="b"/>
              <a:pathLst>
                <a:path w="1426" h="847" extrusionOk="0">
                  <a:moveTo>
                    <a:pt x="305" y="0"/>
                  </a:moveTo>
                  <a:cubicBezTo>
                    <a:pt x="135" y="0"/>
                    <a:pt x="0" y="134"/>
                    <a:pt x="0" y="305"/>
                  </a:cubicBezTo>
                  <a:lnTo>
                    <a:pt x="0" y="542"/>
                  </a:lnTo>
                  <a:cubicBezTo>
                    <a:pt x="0" y="708"/>
                    <a:pt x="135" y="847"/>
                    <a:pt x="305" y="847"/>
                  </a:cubicBezTo>
                  <a:lnTo>
                    <a:pt x="1121" y="847"/>
                  </a:lnTo>
                  <a:cubicBezTo>
                    <a:pt x="1291" y="847"/>
                    <a:pt x="1426" y="708"/>
                    <a:pt x="1426" y="542"/>
                  </a:cubicBezTo>
                  <a:lnTo>
                    <a:pt x="1426" y="305"/>
                  </a:lnTo>
                  <a:cubicBezTo>
                    <a:pt x="1426" y="134"/>
                    <a:pt x="1291" y="0"/>
                    <a:pt x="112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54"/>
            <p:cNvSpPr/>
            <p:nvPr/>
          </p:nvSpPr>
          <p:spPr>
            <a:xfrm>
              <a:off x="1841441" y="2464720"/>
              <a:ext cx="57899" cy="20991"/>
            </a:xfrm>
            <a:custGeom>
              <a:avLst/>
              <a:gdLst/>
              <a:ahLst/>
              <a:cxnLst/>
              <a:rect l="l" t="t" r="r" b="b"/>
              <a:pathLst>
                <a:path w="1426" h="517" extrusionOk="0">
                  <a:moveTo>
                    <a:pt x="0" y="1"/>
                  </a:moveTo>
                  <a:lnTo>
                    <a:pt x="0" y="212"/>
                  </a:lnTo>
                  <a:cubicBezTo>
                    <a:pt x="0" y="383"/>
                    <a:pt x="135" y="517"/>
                    <a:pt x="305" y="517"/>
                  </a:cubicBezTo>
                  <a:lnTo>
                    <a:pt x="1121" y="517"/>
                  </a:lnTo>
                  <a:cubicBezTo>
                    <a:pt x="1291" y="517"/>
                    <a:pt x="1426" y="383"/>
                    <a:pt x="1426" y="212"/>
                  </a:cubicBezTo>
                  <a:lnTo>
                    <a:pt x="1426" y="1"/>
                  </a:lnTo>
                  <a:cubicBezTo>
                    <a:pt x="1426" y="171"/>
                    <a:pt x="1291" y="310"/>
                    <a:pt x="1121" y="310"/>
                  </a:cubicBezTo>
                  <a:lnTo>
                    <a:pt x="305" y="310"/>
                  </a:lnTo>
                  <a:cubicBezTo>
                    <a:pt x="135" y="310"/>
                    <a:pt x="0" y="171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54"/>
            <p:cNvSpPr/>
            <p:nvPr/>
          </p:nvSpPr>
          <p:spPr>
            <a:xfrm>
              <a:off x="1899299" y="2451321"/>
              <a:ext cx="58102" cy="34390"/>
            </a:xfrm>
            <a:custGeom>
              <a:avLst/>
              <a:gdLst/>
              <a:ahLst/>
              <a:cxnLst/>
              <a:rect l="l" t="t" r="r" b="b"/>
              <a:pathLst>
                <a:path w="1431" h="847" extrusionOk="0">
                  <a:moveTo>
                    <a:pt x="310" y="0"/>
                  </a:moveTo>
                  <a:cubicBezTo>
                    <a:pt x="140" y="0"/>
                    <a:pt x="1" y="134"/>
                    <a:pt x="1" y="305"/>
                  </a:cubicBezTo>
                  <a:lnTo>
                    <a:pt x="1" y="542"/>
                  </a:lnTo>
                  <a:cubicBezTo>
                    <a:pt x="1" y="708"/>
                    <a:pt x="140" y="847"/>
                    <a:pt x="310" y="847"/>
                  </a:cubicBezTo>
                  <a:lnTo>
                    <a:pt x="1126" y="847"/>
                  </a:lnTo>
                  <a:cubicBezTo>
                    <a:pt x="1292" y="847"/>
                    <a:pt x="1431" y="708"/>
                    <a:pt x="1431" y="542"/>
                  </a:cubicBezTo>
                  <a:lnTo>
                    <a:pt x="1431" y="305"/>
                  </a:lnTo>
                  <a:cubicBezTo>
                    <a:pt x="1431" y="134"/>
                    <a:pt x="1292" y="0"/>
                    <a:pt x="112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54"/>
            <p:cNvSpPr/>
            <p:nvPr/>
          </p:nvSpPr>
          <p:spPr>
            <a:xfrm>
              <a:off x="1899299" y="2464720"/>
              <a:ext cx="58102" cy="20991"/>
            </a:xfrm>
            <a:custGeom>
              <a:avLst/>
              <a:gdLst/>
              <a:ahLst/>
              <a:cxnLst/>
              <a:rect l="l" t="t" r="r" b="b"/>
              <a:pathLst>
                <a:path w="1431" h="517" extrusionOk="0">
                  <a:moveTo>
                    <a:pt x="1" y="1"/>
                  </a:moveTo>
                  <a:lnTo>
                    <a:pt x="1" y="212"/>
                  </a:lnTo>
                  <a:cubicBezTo>
                    <a:pt x="1" y="383"/>
                    <a:pt x="140" y="517"/>
                    <a:pt x="310" y="517"/>
                  </a:cubicBezTo>
                  <a:lnTo>
                    <a:pt x="1126" y="517"/>
                  </a:lnTo>
                  <a:cubicBezTo>
                    <a:pt x="1292" y="517"/>
                    <a:pt x="1431" y="383"/>
                    <a:pt x="1431" y="212"/>
                  </a:cubicBezTo>
                  <a:lnTo>
                    <a:pt x="1431" y="1"/>
                  </a:lnTo>
                  <a:cubicBezTo>
                    <a:pt x="1431" y="171"/>
                    <a:pt x="1292" y="310"/>
                    <a:pt x="1126" y="310"/>
                  </a:cubicBezTo>
                  <a:lnTo>
                    <a:pt x="310" y="310"/>
                  </a:lnTo>
                  <a:cubicBezTo>
                    <a:pt x="140" y="310"/>
                    <a:pt x="1" y="171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54"/>
            <p:cNvSpPr/>
            <p:nvPr/>
          </p:nvSpPr>
          <p:spPr>
            <a:xfrm>
              <a:off x="1957361" y="2451321"/>
              <a:ext cx="57940" cy="34390"/>
            </a:xfrm>
            <a:custGeom>
              <a:avLst/>
              <a:gdLst/>
              <a:ahLst/>
              <a:cxnLst/>
              <a:rect l="l" t="t" r="r" b="b"/>
              <a:pathLst>
                <a:path w="1427" h="847" extrusionOk="0">
                  <a:moveTo>
                    <a:pt x="306" y="0"/>
                  </a:moveTo>
                  <a:cubicBezTo>
                    <a:pt x="135" y="0"/>
                    <a:pt x="1" y="134"/>
                    <a:pt x="1" y="305"/>
                  </a:cubicBezTo>
                  <a:lnTo>
                    <a:pt x="1" y="542"/>
                  </a:lnTo>
                  <a:cubicBezTo>
                    <a:pt x="1" y="708"/>
                    <a:pt x="135" y="847"/>
                    <a:pt x="306" y="847"/>
                  </a:cubicBezTo>
                  <a:lnTo>
                    <a:pt x="1121" y="847"/>
                  </a:lnTo>
                  <a:cubicBezTo>
                    <a:pt x="1292" y="847"/>
                    <a:pt x="1426" y="708"/>
                    <a:pt x="1426" y="542"/>
                  </a:cubicBezTo>
                  <a:lnTo>
                    <a:pt x="1426" y="305"/>
                  </a:lnTo>
                  <a:cubicBezTo>
                    <a:pt x="1426" y="134"/>
                    <a:pt x="1292" y="0"/>
                    <a:pt x="112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54"/>
            <p:cNvSpPr/>
            <p:nvPr/>
          </p:nvSpPr>
          <p:spPr>
            <a:xfrm>
              <a:off x="1957361" y="2464720"/>
              <a:ext cx="58143" cy="20991"/>
            </a:xfrm>
            <a:custGeom>
              <a:avLst/>
              <a:gdLst/>
              <a:ahLst/>
              <a:cxnLst/>
              <a:rect l="l" t="t" r="r" b="b"/>
              <a:pathLst>
                <a:path w="1432" h="517" extrusionOk="0">
                  <a:moveTo>
                    <a:pt x="1" y="1"/>
                  </a:moveTo>
                  <a:lnTo>
                    <a:pt x="1" y="212"/>
                  </a:lnTo>
                  <a:cubicBezTo>
                    <a:pt x="1" y="383"/>
                    <a:pt x="135" y="517"/>
                    <a:pt x="306" y="517"/>
                  </a:cubicBezTo>
                  <a:lnTo>
                    <a:pt x="1121" y="517"/>
                  </a:lnTo>
                  <a:cubicBezTo>
                    <a:pt x="1292" y="517"/>
                    <a:pt x="1426" y="383"/>
                    <a:pt x="1431" y="212"/>
                  </a:cubicBezTo>
                  <a:lnTo>
                    <a:pt x="1431" y="1"/>
                  </a:lnTo>
                  <a:cubicBezTo>
                    <a:pt x="1431" y="171"/>
                    <a:pt x="1292" y="310"/>
                    <a:pt x="1121" y="310"/>
                  </a:cubicBezTo>
                  <a:lnTo>
                    <a:pt x="306" y="310"/>
                  </a:lnTo>
                  <a:cubicBezTo>
                    <a:pt x="135" y="310"/>
                    <a:pt x="1" y="171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54"/>
            <p:cNvSpPr/>
            <p:nvPr/>
          </p:nvSpPr>
          <p:spPr>
            <a:xfrm>
              <a:off x="1790688" y="2454448"/>
              <a:ext cx="30452" cy="6740"/>
            </a:xfrm>
            <a:custGeom>
              <a:avLst/>
              <a:gdLst/>
              <a:ahLst/>
              <a:cxnLst/>
              <a:rect l="l" t="t" r="r" b="b"/>
              <a:pathLst>
                <a:path w="750" h="166" extrusionOk="0">
                  <a:moveTo>
                    <a:pt x="83" y="1"/>
                  </a:moveTo>
                  <a:cubicBezTo>
                    <a:pt x="37" y="1"/>
                    <a:pt x="1" y="37"/>
                    <a:pt x="1" y="83"/>
                  </a:cubicBezTo>
                  <a:cubicBezTo>
                    <a:pt x="1" y="130"/>
                    <a:pt x="37" y="166"/>
                    <a:pt x="83" y="166"/>
                  </a:cubicBezTo>
                  <a:lnTo>
                    <a:pt x="662" y="166"/>
                  </a:lnTo>
                  <a:cubicBezTo>
                    <a:pt x="708" y="166"/>
                    <a:pt x="749" y="130"/>
                    <a:pt x="749" y="83"/>
                  </a:cubicBezTo>
                  <a:cubicBezTo>
                    <a:pt x="749" y="37"/>
                    <a:pt x="708" y="1"/>
                    <a:pt x="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54"/>
            <p:cNvSpPr/>
            <p:nvPr/>
          </p:nvSpPr>
          <p:spPr>
            <a:xfrm>
              <a:off x="1848546" y="2454448"/>
              <a:ext cx="30655" cy="6740"/>
            </a:xfrm>
            <a:custGeom>
              <a:avLst/>
              <a:gdLst/>
              <a:ahLst/>
              <a:cxnLst/>
              <a:rect l="l" t="t" r="r" b="b"/>
              <a:pathLst>
                <a:path w="755" h="166" extrusionOk="0">
                  <a:moveTo>
                    <a:pt x="89" y="1"/>
                  </a:moveTo>
                  <a:cubicBezTo>
                    <a:pt x="42" y="1"/>
                    <a:pt x="1" y="37"/>
                    <a:pt x="1" y="83"/>
                  </a:cubicBezTo>
                  <a:cubicBezTo>
                    <a:pt x="1" y="130"/>
                    <a:pt x="42" y="166"/>
                    <a:pt x="89" y="166"/>
                  </a:cubicBezTo>
                  <a:lnTo>
                    <a:pt x="672" y="166"/>
                  </a:lnTo>
                  <a:cubicBezTo>
                    <a:pt x="719" y="166"/>
                    <a:pt x="755" y="130"/>
                    <a:pt x="755" y="83"/>
                  </a:cubicBezTo>
                  <a:cubicBezTo>
                    <a:pt x="755" y="37"/>
                    <a:pt x="719" y="1"/>
                    <a:pt x="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54"/>
            <p:cNvSpPr/>
            <p:nvPr/>
          </p:nvSpPr>
          <p:spPr>
            <a:xfrm>
              <a:off x="1906852" y="2454448"/>
              <a:ext cx="30452" cy="6740"/>
            </a:xfrm>
            <a:custGeom>
              <a:avLst/>
              <a:gdLst/>
              <a:ahLst/>
              <a:cxnLst/>
              <a:rect l="l" t="t" r="r" b="b"/>
              <a:pathLst>
                <a:path w="750" h="166" extrusionOk="0">
                  <a:moveTo>
                    <a:pt x="83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0"/>
                    <a:pt x="37" y="166"/>
                    <a:pt x="83" y="166"/>
                  </a:cubicBezTo>
                  <a:lnTo>
                    <a:pt x="667" y="166"/>
                  </a:lnTo>
                  <a:cubicBezTo>
                    <a:pt x="713" y="166"/>
                    <a:pt x="749" y="130"/>
                    <a:pt x="749" y="83"/>
                  </a:cubicBezTo>
                  <a:cubicBezTo>
                    <a:pt x="749" y="37"/>
                    <a:pt x="713" y="1"/>
                    <a:pt x="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54"/>
            <p:cNvSpPr/>
            <p:nvPr/>
          </p:nvSpPr>
          <p:spPr>
            <a:xfrm>
              <a:off x="1964913" y="2454448"/>
              <a:ext cx="30452" cy="6740"/>
            </a:xfrm>
            <a:custGeom>
              <a:avLst/>
              <a:gdLst/>
              <a:ahLst/>
              <a:cxnLst/>
              <a:rect l="l" t="t" r="r" b="b"/>
              <a:pathLst>
                <a:path w="750" h="166" extrusionOk="0">
                  <a:moveTo>
                    <a:pt x="83" y="1"/>
                  </a:moveTo>
                  <a:cubicBezTo>
                    <a:pt x="37" y="1"/>
                    <a:pt x="1" y="37"/>
                    <a:pt x="1" y="83"/>
                  </a:cubicBezTo>
                  <a:cubicBezTo>
                    <a:pt x="1" y="130"/>
                    <a:pt x="37" y="166"/>
                    <a:pt x="83" y="166"/>
                  </a:cubicBezTo>
                  <a:lnTo>
                    <a:pt x="667" y="166"/>
                  </a:lnTo>
                  <a:cubicBezTo>
                    <a:pt x="713" y="166"/>
                    <a:pt x="750" y="130"/>
                    <a:pt x="750" y="83"/>
                  </a:cubicBezTo>
                  <a:cubicBezTo>
                    <a:pt x="750" y="37"/>
                    <a:pt x="713" y="1"/>
                    <a:pt x="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3" name="Google Shape;7043;p54"/>
          <p:cNvGrpSpPr/>
          <p:nvPr/>
        </p:nvGrpSpPr>
        <p:grpSpPr>
          <a:xfrm>
            <a:off x="1135729" y="2122563"/>
            <a:ext cx="153518" cy="191684"/>
            <a:chOff x="1135729" y="2122563"/>
            <a:chExt cx="153518" cy="191684"/>
          </a:xfrm>
        </p:grpSpPr>
        <p:sp>
          <p:nvSpPr>
            <p:cNvPr id="7044" name="Google Shape;7044;p54"/>
            <p:cNvSpPr/>
            <p:nvPr/>
          </p:nvSpPr>
          <p:spPr>
            <a:xfrm>
              <a:off x="1135729" y="2124674"/>
              <a:ext cx="153518" cy="187259"/>
            </a:xfrm>
            <a:custGeom>
              <a:avLst/>
              <a:gdLst/>
              <a:ahLst/>
              <a:cxnLst/>
              <a:rect l="l" t="t" r="r" b="b"/>
              <a:pathLst>
                <a:path w="3781" h="4612" extrusionOk="0">
                  <a:moveTo>
                    <a:pt x="522" y="0"/>
                  </a:moveTo>
                  <a:cubicBezTo>
                    <a:pt x="196" y="599"/>
                    <a:pt x="0" y="1405"/>
                    <a:pt x="0" y="2293"/>
                  </a:cubicBezTo>
                  <a:cubicBezTo>
                    <a:pt x="0" y="3196"/>
                    <a:pt x="202" y="4012"/>
                    <a:pt x="532" y="4611"/>
                  </a:cubicBezTo>
                  <a:lnTo>
                    <a:pt x="3243" y="4611"/>
                  </a:lnTo>
                  <a:cubicBezTo>
                    <a:pt x="3579" y="4012"/>
                    <a:pt x="3780" y="3191"/>
                    <a:pt x="3780" y="2293"/>
                  </a:cubicBezTo>
                  <a:cubicBezTo>
                    <a:pt x="3780" y="1405"/>
                    <a:pt x="3584" y="599"/>
                    <a:pt x="325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54"/>
            <p:cNvSpPr/>
            <p:nvPr/>
          </p:nvSpPr>
          <p:spPr>
            <a:xfrm>
              <a:off x="1161105" y="2124674"/>
              <a:ext cx="102562" cy="187259"/>
            </a:xfrm>
            <a:custGeom>
              <a:avLst/>
              <a:gdLst/>
              <a:ahLst/>
              <a:cxnLst/>
              <a:rect l="l" t="t" r="r" b="b"/>
              <a:pathLst>
                <a:path w="2526" h="4612" extrusionOk="0">
                  <a:moveTo>
                    <a:pt x="346" y="0"/>
                  </a:moveTo>
                  <a:cubicBezTo>
                    <a:pt x="134" y="599"/>
                    <a:pt x="0" y="1405"/>
                    <a:pt x="0" y="2293"/>
                  </a:cubicBezTo>
                  <a:cubicBezTo>
                    <a:pt x="0" y="3196"/>
                    <a:pt x="134" y="4012"/>
                    <a:pt x="356" y="4611"/>
                  </a:cubicBezTo>
                  <a:lnTo>
                    <a:pt x="2169" y="4611"/>
                  </a:lnTo>
                  <a:cubicBezTo>
                    <a:pt x="2391" y="4012"/>
                    <a:pt x="2525" y="3191"/>
                    <a:pt x="2525" y="2293"/>
                  </a:cubicBezTo>
                  <a:cubicBezTo>
                    <a:pt x="2525" y="1405"/>
                    <a:pt x="2396" y="599"/>
                    <a:pt x="217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54"/>
            <p:cNvSpPr/>
            <p:nvPr/>
          </p:nvSpPr>
          <p:spPr>
            <a:xfrm>
              <a:off x="1190420" y="2124674"/>
              <a:ext cx="45759" cy="187259"/>
            </a:xfrm>
            <a:custGeom>
              <a:avLst/>
              <a:gdLst/>
              <a:ahLst/>
              <a:cxnLst/>
              <a:rect l="l" t="t" r="r" b="b"/>
              <a:pathLst>
                <a:path w="1127" h="4612" extrusionOk="0">
                  <a:moveTo>
                    <a:pt x="156" y="0"/>
                  </a:moveTo>
                  <a:cubicBezTo>
                    <a:pt x="53" y="759"/>
                    <a:pt x="1" y="1528"/>
                    <a:pt x="6" y="2293"/>
                  </a:cubicBezTo>
                  <a:cubicBezTo>
                    <a:pt x="1" y="3067"/>
                    <a:pt x="53" y="3842"/>
                    <a:pt x="161" y="4611"/>
                  </a:cubicBezTo>
                  <a:lnTo>
                    <a:pt x="925" y="4611"/>
                  </a:lnTo>
                  <a:cubicBezTo>
                    <a:pt x="1127" y="3083"/>
                    <a:pt x="1127" y="1534"/>
                    <a:pt x="93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54"/>
            <p:cNvSpPr/>
            <p:nvPr/>
          </p:nvSpPr>
          <p:spPr>
            <a:xfrm>
              <a:off x="1153756" y="2122563"/>
              <a:ext cx="117422" cy="5278"/>
            </a:xfrm>
            <a:custGeom>
              <a:avLst/>
              <a:gdLst/>
              <a:ahLst/>
              <a:cxnLst/>
              <a:rect l="l" t="t" r="r" b="b"/>
              <a:pathLst>
                <a:path w="2892" h="130" extrusionOk="0">
                  <a:moveTo>
                    <a:pt x="67" y="0"/>
                  </a:moveTo>
                  <a:cubicBezTo>
                    <a:pt x="31" y="0"/>
                    <a:pt x="0" y="31"/>
                    <a:pt x="0" y="62"/>
                  </a:cubicBezTo>
                  <a:cubicBezTo>
                    <a:pt x="0" y="98"/>
                    <a:pt x="31" y="129"/>
                    <a:pt x="67" y="129"/>
                  </a:cubicBezTo>
                  <a:lnTo>
                    <a:pt x="2825" y="129"/>
                  </a:lnTo>
                  <a:cubicBezTo>
                    <a:pt x="2861" y="129"/>
                    <a:pt x="2892" y="98"/>
                    <a:pt x="2892" y="62"/>
                  </a:cubicBezTo>
                  <a:lnTo>
                    <a:pt x="2887" y="62"/>
                  </a:lnTo>
                  <a:cubicBezTo>
                    <a:pt x="2887" y="31"/>
                    <a:pt x="2861" y="0"/>
                    <a:pt x="282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54"/>
            <p:cNvSpPr/>
            <p:nvPr/>
          </p:nvSpPr>
          <p:spPr>
            <a:xfrm>
              <a:off x="1153756" y="2308928"/>
              <a:ext cx="117422" cy="5319"/>
            </a:xfrm>
            <a:custGeom>
              <a:avLst/>
              <a:gdLst/>
              <a:ahLst/>
              <a:cxnLst/>
              <a:rect l="l" t="t" r="r" b="b"/>
              <a:pathLst>
                <a:path w="2892" h="131" extrusionOk="0">
                  <a:moveTo>
                    <a:pt x="67" y="1"/>
                  </a:moveTo>
                  <a:cubicBezTo>
                    <a:pt x="31" y="1"/>
                    <a:pt x="0" y="27"/>
                    <a:pt x="0" y="63"/>
                  </a:cubicBezTo>
                  <a:cubicBezTo>
                    <a:pt x="0" y="99"/>
                    <a:pt x="31" y="130"/>
                    <a:pt x="67" y="130"/>
                  </a:cubicBezTo>
                  <a:lnTo>
                    <a:pt x="2825" y="130"/>
                  </a:lnTo>
                  <a:cubicBezTo>
                    <a:pt x="2861" y="130"/>
                    <a:pt x="2892" y="99"/>
                    <a:pt x="2892" y="63"/>
                  </a:cubicBezTo>
                  <a:lnTo>
                    <a:pt x="2887" y="63"/>
                  </a:lnTo>
                  <a:cubicBezTo>
                    <a:pt x="2887" y="27"/>
                    <a:pt x="2861" y="1"/>
                    <a:pt x="28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54"/>
            <p:cNvSpPr/>
            <p:nvPr/>
          </p:nvSpPr>
          <p:spPr>
            <a:xfrm>
              <a:off x="1139708" y="2139535"/>
              <a:ext cx="145316" cy="15348"/>
            </a:xfrm>
            <a:custGeom>
              <a:avLst/>
              <a:gdLst/>
              <a:ahLst/>
              <a:cxnLst/>
              <a:rect l="l" t="t" r="r" b="b"/>
              <a:pathLst>
                <a:path w="3579" h="378" extrusionOk="0">
                  <a:moveTo>
                    <a:pt x="191" y="1"/>
                  </a:moveTo>
                  <a:cubicBezTo>
                    <a:pt x="88" y="1"/>
                    <a:pt x="5" y="88"/>
                    <a:pt x="5" y="192"/>
                  </a:cubicBezTo>
                  <a:cubicBezTo>
                    <a:pt x="0" y="295"/>
                    <a:pt x="88" y="378"/>
                    <a:pt x="191" y="378"/>
                  </a:cubicBezTo>
                  <a:lnTo>
                    <a:pt x="3388" y="378"/>
                  </a:lnTo>
                  <a:cubicBezTo>
                    <a:pt x="3491" y="378"/>
                    <a:pt x="3579" y="295"/>
                    <a:pt x="3579" y="192"/>
                  </a:cubicBezTo>
                  <a:cubicBezTo>
                    <a:pt x="3579" y="88"/>
                    <a:pt x="3491" y="1"/>
                    <a:pt x="338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54"/>
            <p:cNvSpPr/>
            <p:nvPr/>
          </p:nvSpPr>
          <p:spPr>
            <a:xfrm>
              <a:off x="1142428" y="214396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42" y="0"/>
                    <a:pt x="0" y="88"/>
                    <a:pt x="57" y="139"/>
                  </a:cubicBezTo>
                  <a:cubicBezTo>
                    <a:pt x="74" y="156"/>
                    <a:pt x="95" y="164"/>
                    <a:pt x="115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54"/>
            <p:cNvSpPr/>
            <p:nvPr/>
          </p:nvSpPr>
          <p:spPr>
            <a:xfrm>
              <a:off x="1156883" y="214396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37" y="0"/>
                    <a:pt x="1" y="88"/>
                    <a:pt x="52" y="139"/>
                  </a:cubicBezTo>
                  <a:cubicBezTo>
                    <a:pt x="71" y="156"/>
                    <a:pt x="93" y="164"/>
                    <a:pt x="114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54"/>
            <p:cNvSpPr/>
            <p:nvPr/>
          </p:nvSpPr>
          <p:spPr>
            <a:xfrm>
              <a:off x="1171378" y="2143960"/>
              <a:ext cx="7999" cy="6781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108" y="0"/>
                  </a:moveTo>
                  <a:cubicBezTo>
                    <a:pt x="36" y="0"/>
                    <a:pt x="0" y="88"/>
                    <a:pt x="52" y="139"/>
                  </a:cubicBezTo>
                  <a:cubicBezTo>
                    <a:pt x="69" y="158"/>
                    <a:pt x="90" y="166"/>
                    <a:pt x="111" y="166"/>
                  </a:cubicBezTo>
                  <a:cubicBezTo>
                    <a:pt x="154" y="166"/>
                    <a:pt x="196" y="131"/>
                    <a:pt x="196" y="83"/>
                  </a:cubicBezTo>
                  <a:cubicBezTo>
                    <a:pt x="196" y="36"/>
                    <a:pt x="155" y="0"/>
                    <a:pt x="10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54"/>
            <p:cNvSpPr/>
            <p:nvPr/>
          </p:nvSpPr>
          <p:spPr>
            <a:xfrm>
              <a:off x="1185832" y="2143960"/>
              <a:ext cx="7796" cy="6659"/>
            </a:xfrm>
            <a:custGeom>
              <a:avLst/>
              <a:gdLst/>
              <a:ahLst/>
              <a:cxnLst/>
              <a:rect l="l" t="t" r="r" b="b"/>
              <a:pathLst>
                <a:path w="192" h="164" extrusionOk="0">
                  <a:moveTo>
                    <a:pt x="109" y="0"/>
                  </a:moveTo>
                  <a:cubicBezTo>
                    <a:pt x="37" y="0"/>
                    <a:pt x="0" y="88"/>
                    <a:pt x="52" y="139"/>
                  </a:cubicBezTo>
                  <a:cubicBezTo>
                    <a:pt x="69" y="156"/>
                    <a:pt x="89" y="164"/>
                    <a:pt x="110" y="164"/>
                  </a:cubicBezTo>
                  <a:cubicBezTo>
                    <a:pt x="151" y="164"/>
                    <a:pt x="191" y="131"/>
                    <a:pt x="191" y="83"/>
                  </a:cubicBezTo>
                  <a:cubicBezTo>
                    <a:pt x="191" y="36"/>
                    <a:pt x="155" y="0"/>
                    <a:pt x="10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54"/>
            <p:cNvSpPr/>
            <p:nvPr/>
          </p:nvSpPr>
          <p:spPr>
            <a:xfrm>
              <a:off x="1200084" y="214396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42" y="0"/>
                    <a:pt x="0" y="88"/>
                    <a:pt x="52" y="139"/>
                  </a:cubicBezTo>
                  <a:cubicBezTo>
                    <a:pt x="71" y="156"/>
                    <a:pt x="92" y="164"/>
                    <a:pt x="113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54"/>
            <p:cNvSpPr/>
            <p:nvPr/>
          </p:nvSpPr>
          <p:spPr>
            <a:xfrm>
              <a:off x="1214538" y="2143960"/>
              <a:ext cx="8039" cy="6659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14" y="0"/>
                  </a:moveTo>
                  <a:cubicBezTo>
                    <a:pt x="37" y="0"/>
                    <a:pt x="1" y="88"/>
                    <a:pt x="52" y="139"/>
                  </a:cubicBezTo>
                  <a:cubicBezTo>
                    <a:pt x="69" y="156"/>
                    <a:pt x="90" y="164"/>
                    <a:pt x="111" y="164"/>
                  </a:cubicBezTo>
                  <a:cubicBezTo>
                    <a:pt x="155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54"/>
            <p:cNvSpPr/>
            <p:nvPr/>
          </p:nvSpPr>
          <p:spPr>
            <a:xfrm>
              <a:off x="1230048" y="2143960"/>
              <a:ext cx="6781" cy="6740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4" y="0"/>
                  </a:moveTo>
                  <a:cubicBezTo>
                    <a:pt x="37" y="0"/>
                    <a:pt x="1" y="36"/>
                    <a:pt x="1" y="83"/>
                  </a:cubicBezTo>
                  <a:cubicBezTo>
                    <a:pt x="1" y="129"/>
                    <a:pt x="37" y="165"/>
                    <a:pt x="84" y="165"/>
                  </a:cubicBezTo>
                  <a:cubicBezTo>
                    <a:pt x="130" y="165"/>
                    <a:pt x="166" y="129"/>
                    <a:pt x="166" y="83"/>
                  </a:cubicBezTo>
                  <a:cubicBezTo>
                    <a:pt x="166" y="36"/>
                    <a:pt x="130" y="0"/>
                    <a:pt x="8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54"/>
            <p:cNvSpPr/>
            <p:nvPr/>
          </p:nvSpPr>
          <p:spPr>
            <a:xfrm>
              <a:off x="1244544" y="2143960"/>
              <a:ext cx="6740" cy="674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83" y="0"/>
                  </a:moveTo>
                  <a:cubicBezTo>
                    <a:pt x="36" y="0"/>
                    <a:pt x="0" y="36"/>
                    <a:pt x="0" y="83"/>
                  </a:cubicBezTo>
                  <a:cubicBezTo>
                    <a:pt x="0" y="129"/>
                    <a:pt x="36" y="165"/>
                    <a:pt x="83" y="165"/>
                  </a:cubicBezTo>
                  <a:cubicBezTo>
                    <a:pt x="129" y="165"/>
                    <a:pt x="165" y="129"/>
                    <a:pt x="165" y="83"/>
                  </a:cubicBezTo>
                  <a:cubicBezTo>
                    <a:pt x="165" y="36"/>
                    <a:pt x="129" y="0"/>
                    <a:pt x="8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54"/>
            <p:cNvSpPr/>
            <p:nvPr/>
          </p:nvSpPr>
          <p:spPr>
            <a:xfrm>
              <a:off x="1258998" y="2143960"/>
              <a:ext cx="6740" cy="674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83" y="0"/>
                  </a:moveTo>
                  <a:cubicBezTo>
                    <a:pt x="37" y="0"/>
                    <a:pt x="1" y="36"/>
                    <a:pt x="1" y="83"/>
                  </a:cubicBezTo>
                  <a:cubicBezTo>
                    <a:pt x="1" y="129"/>
                    <a:pt x="37" y="165"/>
                    <a:pt x="83" y="165"/>
                  </a:cubicBezTo>
                  <a:cubicBezTo>
                    <a:pt x="130" y="165"/>
                    <a:pt x="166" y="129"/>
                    <a:pt x="166" y="83"/>
                  </a:cubicBezTo>
                  <a:cubicBezTo>
                    <a:pt x="166" y="36"/>
                    <a:pt x="130" y="0"/>
                    <a:pt x="8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54"/>
            <p:cNvSpPr/>
            <p:nvPr/>
          </p:nvSpPr>
          <p:spPr>
            <a:xfrm>
              <a:off x="1272194" y="2143960"/>
              <a:ext cx="8039" cy="6781"/>
            </a:xfrm>
            <a:custGeom>
              <a:avLst/>
              <a:gdLst/>
              <a:ahLst/>
              <a:cxnLst/>
              <a:rect l="l" t="t" r="r" b="b"/>
              <a:pathLst>
                <a:path w="198" h="167" extrusionOk="0">
                  <a:moveTo>
                    <a:pt x="114" y="0"/>
                  </a:moveTo>
                  <a:cubicBezTo>
                    <a:pt x="37" y="0"/>
                    <a:pt x="1" y="88"/>
                    <a:pt x="52" y="139"/>
                  </a:cubicBezTo>
                  <a:cubicBezTo>
                    <a:pt x="69" y="158"/>
                    <a:pt x="90" y="166"/>
                    <a:pt x="111" y="166"/>
                  </a:cubicBezTo>
                  <a:cubicBezTo>
                    <a:pt x="155" y="166"/>
                    <a:pt x="197" y="131"/>
                    <a:pt x="197" y="83"/>
                  </a:cubicBezTo>
                  <a:cubicBezTo>
                    <a:pt x="197" y="36"/>
                    <a:pt x="156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54"/>
            <p:cNvSpPr/>
            <p:nvPr/>
          </p:nvSpPr>
          <p:spPr>
            <a:xfrm>
              <a:off x="1139708" y="2281684"/>
              <a:ext cx="145316" cy="15348"/>
            </a:xfrm>
            <a:custGeom>
              <a:avLst/>
              <a:gdLst/>
              <a:ahLst/>
              <a:cxnLst/>
              <a:rect l="l" t="t" r="r" b="b"/>
              <a:pathLst>
                <a:path w="3579" h="378" extrusionOk="0">
                  <a:moveTo>
                    <a:pt x="191" y="1"/>
                  </a:moveTo>
                  <a:cubicBezTo>
                    <a:pt x="88" y="1"/>
                    <a:pt x="5" y="88"/>
                    <a:pt x="5" y="192"/>
                  </a:cubicBezTo>
                  <a:cubicBezTo>
                    <a:pt x="0" y="295"/>
                    <a:pt x="88" y="378"/>
                    <a:pt x="191" y="378"/>
                  </a:cubicBezTo>
                  <a:lnTo>
                    <a:pt x="3388" y="378"/>
                  </a:lnTo>
                  <a:cubicBezTo>
                    <a:pt x="3491" y="378"/>
                    <a:pt x="3579" y="295"/>
                    <a:pt x="3579" y="192"/>
                  </a:cubicBezTo>
                  <a:cubicBezTo>
                    <a:pt x="3579" y="88"/>
                    <a:pt x="3491" y="1"/>
                    <a:pt x="338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54"/>
            <p:cNvSpPr/>
            <p:nvPr/>
          </p:nvSpPr>
          <p:spPr>
            <a:xfrm>
              <a:off x="1142428" y="228611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42" y="0"/>
                    <a:pt x="0" y="88"/>
                    <a:pt x="57" y="140"/>
                  </a:cubicBezTo>
                  <a:cubicBezTo>
                    <a:pt x="74" y="156"/>
                    <a:pt x="95" y="164"/>
                    <a:pt x="115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54"/>
            <p:cNvSpPr/>
            <p:nvPr/>
          </p:nvSpPr>
          <p:spPr>
            <a:xfrm>
              <a:off x="1156883" y="228611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37" y="0"/>
                    <a:pt x="1" y="88"/>
                    <a:pt x="52" y="140"/>
                  </a:cubicBezTo>
                  <a:cubicBezTo>
                    <a:pt x="71" y="156"/>
                    <a:pt x="93" y="164"/>
                    <a:pt x="114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54"/>
            <p:cNvSpPr/>
            <p:nvPr/>
          </p:nvSpPr>
          <p:spPr>
            <a:xfrm>
              <a:off x="1171378" y="2286110"/>
              <a:ext cx="7999" cy="682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08" y="0"/>
                  </a:moveTo>
                  <a:cubicBezTo>
                    <a:pt x="36" y="0"/>
                    <a:pt x="0" y="88"/>
                    <a:pt x="52" y="145"/>
                  </a:cubicBezTo>
                  <a:cubicBezTo>
                    <a:pt x="68" y="161"/>
                    <a:pt x="88" y="168"/>
                    <a:pt x="108" y="168"/>
                  </a:cubicBezTo>
                  <a:cubicBezTo>
                    <a:pt x="152" y="168"/>
                    <a:pt x="196" y="133"/>
                    <a:pt x="196" y="83"/>
                  </a:cubicBezTo>
                  <a:cubicBezTo>
                    <a:pt x="196" y="36"/>
                    <a:pt x="155" y="0"/>
                    <a:pt x="10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54"/>
            <p:cNvSpPr/>
            <p:nvPr/>
          </p:nvSpPr>
          <p:spPr>
            <a:xfrm>
              <a:off x="1185832" y="2286110"/>
              <a:ext cx="7796" cy="6659"/>
            </a:xfrm>
            <a:custGeom>
              <a:avLst/>
              <a:gdLst/>
              <a:ahLst/>
              <a:cxnLst/>
              <a:rect l="l" t="t" r="r" b="b"/>
              <a:pathLst>
                <a:path w="192" h="164" extrusionOk="0">
                  <a:moveTo>
                    <a:pt x="109" y="0"/>
                  </a:moveTo>
                  <a:cubicBezTo>
                    <a:pt x="37" y="0"/>
                    <a:pt x="0" y="88"/>
                    <a:pt x="52" y="140"/>
                  </a:cubicBezTo>
                  <a:cubicBezTo>
                    <a:pt x="69" y="156"/>
                    <a:pt x="89" y="164"/>
                    <a:pt x="110" y="164"/>
                  </a:cubicBezTo>
                  <a:cubicBezTo>
                    <a:pt x="151" y="164"/>
                    <a:pt x="191" y="131"/>
                    <a:pt x="191" y="83"/>
                  </a:cubicBezTo>
                  <a:cubicBezTo>
                    <a:pt x="191" y="36"/>
                    <a:pt x="155" y="0"/>
                    <a:pt x="10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54"/>
            <p:cNvSpPr/>
            <p:nvPr/>
          </p:nvSpPr>
          <p:spPr>
            <a:xfrm>
              <a:off x="1200084" y="228611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42" y="0"/>
                    <a:pt x="0" y="88"/>
                    <a:pt x="52" y="140"/>
                  </a:cubicBezTo>
                  <a:cubicBezTo>
                    <a:pt x="71" y="156"/>
                    <a:pt x="92" y="164"/>
                    <a:pt x="113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54"/>
            <p:cNvSpPr/>
            <p:nvPr/>
          </p:nvSpPr>
          <p:spPr>
            <a:xfrm>
              <a:off x="1214538" y="2286110"/>
              <a:ext cx="8039" cy="6659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14" y="0"/>
                  </a:moveTo>
                  <a:cubicBezTo>
                    <a:pt x="37" y="0"/>
                    <a:pt x="1" y="88"/>
                    <a:pt x="52" y="140"/>
                  </a:cubicBezTo>
                  <a:cubicBezTo>
                    <a:pt x="69" y="156"/>
                    <a:pt x="90" y="164"/>
                    <a:pt x="111" y="164"/>
                  </a:cubicBezTo>
                  <a:cubicBezTo>
                    <a:pt x="155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54"/>
            <p:cNvSpPr/>
            <p:nvPr/>
          </p:nvSpPr>
          <p:spPr>
            <a:xfrm>
              <a:off x="1230048" y="2286110"/>
              <a:ext cx="6781" cy="6740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4" y="0"/>
                  </a:moveTo>
                  <a:cubicBezTo>
                    <a:pt x="37" y="0"/>
                    <a:pt x="1" y="36"/>
                    <a:pt x="1" y="83"/>
                  </a:cubicBezTo>
                  <a:cubicBezTo>
                    <a:pt x="1" y="129"/>
                    <a:pt x="37" y="165"/>
                    <a:pt x="84" y="165"/>
                  </a:cubicBezTo>
                  <a:cubicBezTo>
                    <a:pt x="130" y="165"/>
                    <a:pt x="166" y="129"/>
                    <a:pt x="166" y="83"/>
                  </a:cubicBezTo>
                  <a:cubicBezTo>
                    <a:pt x="166" y="36"/>
                    <a:pt x="130" y="0"/>
                    <a:pt x="8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54"/>
            <p:cNvSpPr/>
            <p:nvPr/>
          </p:nvSpPr>
          <p:spPr>
            <a:xfrm>
              <a:off x="1244544" y="2286110"/>
              <a:ext cx="6740" cy="674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83" y="0"/>
                  </a:moveTo>
                  <a:cubicBezTo>
                    <a:pt x="36" y="0"/>
                    <a:pt x="0" y="36"/>
                    <a:pt x="0" y="83"/>
                  </a:cubicBezTo>
                  <a:cubicBezTo>
                    <a:pt x="0" y="129"/>
                    <a:pt x="36" y="165"/>
                    <a:pt x="83" y="165"/>
                  </a:cubicBezTo>
                  <a:cubicBezTo>
                    <a:pt x="129" y="165"/>
                    <a:pt x="165" y="129"/>
                    <a:pt x="165" y="83"/>
                  </a:cubicBezTo>
                  <a:cubicBezTo>
                    <a:pt x="165" y="36"/>
                    <a:pt x="129" y="0"/>
                    <a:pt x="8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54"/>
            <p:cNvSpPr/>
            <p:nvPr/>
          </p:nvSpPr>
          <p:spPr>
            <a:xfrm>
              <a:off x="1258998" y="2286110"/>
              <a:ext cx="6740" cy="674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83" y="0"/>
                  </a:moveTo>
                  <a:cubicBezTo>
                    <a:pt x="37" y="0"/>
                    <a:pt x="1" y="36"/>
                    <a:pt x="1" y="83"/>
                  </a:cubicBezTo>
                  <a:cubicBezTo>
                    <a:pt x="1" y="129"/>
                    <a:pt x="37" y="165"/>
                    <a:pt x="83" y="165"/>
                  </a:cubicBezTo>
                  <a:cubicBezTo>
                    <a:pt x="130" y="165"/>
                    <a:pt x="166" y="129"/>
                    <a:pt x="166" y="83"/>
                  </a:cubicBezTo>
                  <a:cubicBezTo>
                    <a:pt x="166" y="36"/>
                    <a:pt x="130" y="0"/>
                    <a:pt x="8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54"/>
            <p:cNvSpPr/>
            <p:nvPr/>
          </p:nvSpPr>
          <p:spPr>
            <a:xfrm>
              <a:off x="1272194" y="2286110"/>
              <a:ext cx="8039" cy="6821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114" y="0"/>
                  </a:moveTo>
                  <a:cubicBezTo>
                    <a:pt x="37" y="0"/>
                    <a:pt x="1" y="88"/>
                    <a:pt x="52" y="145"/>
                  </a:cubicBezTo>
                  <a:cubicBezTo>
                    <a:pt x="68" y="161"/>
                    <a:pt x="88" y="168"/>
                    <a:pt x="108" y="168"/>
                  </a:cubicBezTo>
                  <a:cubicBezTo>
                    <a:pt x="153" y="168"/>
                    <a:pt x="197" y="133"/>
                    <a:pt x="197" y="83"/>
                  </a:cubicBezTo>
                  <a:cubicBezTo>
                    <a:pt x="197" y="36"/>
                    <a:pt x="156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71" name="Google Shape;7071;p54"/>
          <p:cNvSpPr/>
          <p:nvPr/>
        </p:nvSpPr>
        <p:spPr>
          <a:xfrm>
            <a:off x="3323206" y="1171459"/>
            <a:ext cx="2037798" cy="1756242"/>
          </a:xfrm>
          <a:custGeom>
            <a:avLst/>
            <a:gdLst/>
            <a:ahLst/>
            <a:cxnLst/>
            <a:rect l="l" t="t" r="r" b="b"/>
            <a:pathLst>
              <a:path w="50316" h="43364" extrusionOk="0">
                <a:moveTo>
                  <a:pt x="38960" y="1"/>
                </a:moveTo>
                <a:cubicBezTo>
                  <a:pt x="38001" y="1"/>
                  <a:pt x="37589" y="8512"/>
                  <a:pt x="36162" y="8999"/>
                </a:cubicBezTo>
                <a:cubicBezTo>
                  <a:pt x="36061" y="9034"/>
                  <a:pt x="35946" y="9050"/>
                  <a:pt x="35819" y="9050"/>
                </a:cubicBezTo>
                <a:cubicBezTo>
                  <a:pt x="34079" y="9050"/>
                  <a:pt x="30111" y="5981"/>
                  <a:pt x="30058" y="5033"/>
                </a:cubicBezTo>
                <a:cubicBezTo>
                  <a:pt x="30002" y="4011"/>
                  <a:pt x="32057" y="2648"/>
                  <a:pt x="31768" y="1739"/>
                </a:cubicBezTo>
                <a:cubicBezTo>
                  <a:pt x="31484" y="830"/>
                  <a:pt x="29945" y="1171"/>
                  <a:pt x="28122" y="603"/>
                </a:cubicBezTo>
                <a:cubicBezTo>
                  <a:pt x="27718" y="479"/>
                  <a:pt x="27445" y="429"/>
                  <a:pt x="27248" y="429"/>
                </a:cubicBezTo>
                <a:cubicBezTo>
                  <a:pt x="26553" y="429"/>
                  <a:pt x="26798" y="1051"/>
                  <a:pt x="25550" y="1228"/>
                </a:cubicBezTo>
                <a:cubicBezTo>
                  <a:pt x="23955" y="1455"/>
                  <a:pt x="24755" y="1512"/>
                  <a:pt x="23273" y="2875"/>
                </a:cubicBezTo>
                <a:cubicBezTo>
                  <a:pt x="21786" y="4238"/>
                  <a:pt x="22870" y="4971"/>
                  <a:pt x="22132" y="5255"/>
                </a:cubicBezTo>
                <a:cubicBezTo>
                  <a:pt x="21782" y="5389"/>
                  <a:pt x="21395" y="5496"/>
                  <a:pt x="21083" y="5496"/>
                </a:cubicBezTo>
                <a:cubicBezTo>
                  <a:pt x="20731" y="5496"/>
                  <a:pt x="20474" y="5360"/>
                  <a:pt x="20474" y="4971"/>
                </a:cubicBezTo>
                <a:cubicBezTo>
                  <a:pt x="20474" y="4346"/>
                  <a:pt x="20019" y="3468"/>
                  <a:pt x="19247" y="3468"/>
                </a:cubicBezTo>
                <a:cubicBezTo>
                  <a:pt x="19115" y="3468"/>
                  <a:pt x="18973" y="3494"/>
                  <a:pt x="18822" y="3551"/>
                </a:cubicBezTo>
                <a:cubicBezTo>
                  <a:pt x="17794" y="3949"/>
                  <a:pt x="16767" y="6216"/>
                  <a:pt x="15569" y="6784"/>
                </a:cubicBezTo>
                <a:cubicBezTo>
                  <a:pt x="14371" y="7352"/>
                  <a:pt x="13803" y="7068"/>
                  <a:pt x="13173" y="7750"/>
                </a:cubicBezTo>
                <a:cubicBezTo>
                  <a:pt x="12543" y="8431"/>
                  <a:pt x="13173" y="9051"/>
                  <a:pt x="11975" y="10414"/>
                </a:cubicBezTo>
                <a:cubicBezTo>
                  <a:pt x="10777" y="11772"/>
                  <a:pt x="9125" y="11720"/>
                  <a:pt x="7524" y="12226"/>
                </a:cubicBezTo>
                <a:cubicBezTo>
                  <a:pt x="5928" y="12738"/>
                  <a:pt x="3248" y="14442"/>
                  <a:pt x="2618" y="14499"/>
                </a:cubicBezTo>
                <a:cubicBezTo>
                  <a:pt x="2595" y="14501"/>
                  <a:pt x="2573" y="14502"/>
                  <a:pt x="2550" y="14502"/>
                </a:cubicBezTo>
                <a:cubicBezTo>
                  <a:pt x="2324" y="14502"/>
                  <a:pt x="2087" y="14412"/>
                  <a:pt x="1866" y="14412"/>
                </a:cubicBezTo>
                <a:cubicBezTo>
                  <a:pt x="1489" y="14412"/>
                  <a:pt x="1161" y="14673"/>
                  <a:pt x="1023" y="16084"/>
                </a:cubicBezTo>
                <a:cubicBezTo>
                  <a:pt x="795" y="18408"/>
                  <a:pt x="1993" y="19828"/>
                  <a:pt x="1709" y="20339"/>
                </a:cubicBezTo>
                <a:cubicBezTo>
                  <a:pt x="1630" y="20481"/>
                  <a:pt x="1437" y="20516"/>
                  <a:pt x="1213" y="20516"/>
                </a:cubicBezTo>
                <a:cubicBezTo>
                  <a:pt x="993" y="20516"/>
                  <a:pt x="742" y="20482"/>
                  <a:pt x="542" y="20482"/>
                </a:cubicBezTo>
                <a:cubicBezTo>
                  <a:pt x="222" y="20482"/>
                  <a:pt x="28" y="20569"/>
                  <a:pt x="279" y="21020"/>
                </a:cubicBezTo>
                <a:cubicBezTo>
                  <a:pt x="852" y="22038"/>
                  <a:pt x="1596" y="23458"/>
                  <a:pt x="1766" y="25213"/>
                </a:cubicBezTo>
                <a:cubicBezTo>
                  <a:pt x="1937" y="26969"/>
                  <a:pt x="2396" y="30031"/>
                  <a:pt x="1198" y="31281"/>
                </a:cubicBezTo>
                <a:cubicBezTo>
                  <a:pt x="0" y="32530"/>
                  <a:pt x="57" y="32190"/>
                  <a:pt x="1198" y="33264"/>
                </a:cubicBezTo>
                <a:cubicBezTo>
                  <a:pt x="1710" y="33748"/>
                  <a:pt x="2290" y="33969"/>
                  <a:pt x="2924" y="33969"/>
                </a:cubicBezTo>
                <a:cubicBezTo>
                  <a:pt x="3703" y="33969"/>
                  <a:pt x="4562" y="33634"/>
                  <a:pt x="5474" y="33042"/>
                </a:cubicBezTo>
                <a:cubicBezTo>
                  <a:pt x="6442" y="32409"/>
                  <a:pt x="7021" y="32264"/>
                  <a:pt x="7700" y="32264"/>
                </a:cubicBezTo>
                <a:cubicBezTo>
                  <a:pt x="8180" y="32264"/>
                  <a:pt x="8711" y="32336"/>
                  <a:pt x="9465" y="32360"/>
                </a:cubicBezTo>
                <a:cubicBezTo>
                  <a:pt x="9542" y="32362"/>
                  <a:pt x="9616" y="32364"/>
                  <a:pt x="9688" y="32364"/>
                </a:cubicBezTo>
                <a:cubicBezTo>
                  <a:pt x="11323" y="32364"/>
                  <a:pt x="11675" y="31749"/>
                  <a:pt x="12605" y="30770"/>
                </a:cubicBezTo>
                <a:cubicBezTo>
                  <a:pt x="13421" y="29910"/>
                  <a:pt x="17503" y="29097"/>
                  <a:pt x="20074" y="29097"/>
                </a:cubicBezTo>
                <a:cubicBezTo>
                  <a:pt x="20559" y="29097"/>
                  <a:pt x="20991" y="29126"/>
                  <a:pt x="21337" y="29189"/>
                </a:cubicBezTo>
                <a:cubicBezTo>
                  <a:pt x="23506" y="29587"/>
                  <a:pt x="24358" y="30491"/>
                  <a:pt x="24755" y="32479"/>
                </a:cubicBezTo>
                <a:cubicBezTo>
                  <a:pt x="25153" y="34462"/>
                  <a:pt x="25039" y="34746"/>
                  <a:pt x="25726" y="34859"/>
                </a:cubicBezTo>
                <a:cubicBezTo>
                  <a:pt x="25745" y="34862"/>
                  <a:pt x="25765" y="34864"/>
                  <a:pt x="25784" y="34864"/>
                </a:cubicBezTo>
                <a:cubicBezTo>
                  <a:pt x="26434" y="34864"/>
                  <a:pt x="26883" y="33040"/>
                  <a:pt x="27606" y="32820"/>
                </a:cubicBezTo>
                <a:cubicBezTo>
                  <a:pt x="28235" y="32627"/>
                  <a:pt x="28657" y="30929"/>
                  <a:pt x="28910" y="30929"/>
                </a:cubicBezTo>
                <a:cubicBezTo>
                  <a:pt x="28956" y="30929"/>
                  <a:pt x="28996" y="30985"/>
                  <a:pt x="29031" y="31115"/>
                </a:cubicBezTo>
                <a:cubicBezTo>
                  <a:pt x="29258" y="31967"/>
                  <a:pt x="27833" y="33160"/>
                  <a:pt x="27833" y="34064"/>
                </a:cubicBezTo>
                <a:cubicBezTo>
                  <a:pt x="27833" y="34973"/>
                  <a:pt x="28974" y="34859"/>
                  <a:pt x="29434" y="36331"/>
                </a:cubicBezTo>
                <a:cubicBezTo>
                  <a:pt x="29888" y="37808"/>
                  <a:pt x="28917" y="39285"/>
                  <a:pt x="29950" y="40359"/>
                </a:cubicBezTo>
                <a:cubicBezTo>
                  <a:pt x="30983" y="41438"/>
                  <a:pt x="32687" y="42006"/>
                  <a:pt x="33255" y="42625"/>
                </a:cubicBezTo>
                <a:cubicBezTo>
                  <a:pt x="33331" y="42709"/>
                  <a:pt x="33413" y="42745"/>
                  <a:pt x="33499" y="42745"/>
                </a:cubicBezTo>
                <a:cubicBezTo>
                  <a:pt x="34011" y="42745"/>
                  <a:pt x="34666" y="41466"/>
                  <a:pt x="35228" y="41466"/>
                </a:cubicBezTo>
                <a:cubicBezTo>
                  <a:pt x="35275" y="41466"/>
                  <a:pt x="35321" y="41475"/>
                  <a:pt x="35367" y="41495"/>
                </a:cubicBezTo>
                <a:cubicBezTo>
                  <a:pt x="36053" y="41779"/>
                  <a:pt x="36053" y="43364"/>
                  <a:pt x="36792" y="43364"/>
                </a:cubicBezTo>
                <a:cubicBezTo>
                  <a:pt x="37535" y="43364"/>
                  <a:pt x="38109" y="41495"/>
                  <a:pt x="39591" y="41438"/>
                </a:cubicBezTo>
                <a:cubicBezTo>
                  <a:pt x="41073" y="41381"/>
                  <a:pt x="41759" y="41267"/>
                  <a:pt x="42327" y="38944"/>
                </a:cubicBezTo>
                <a:cubicBezTo>
                  <a:pt x="42901" y="36620"/>
                  <a:pt x="46035" y="33104"/>
                  <a:pt x="47574" y="31399"/>
                </a:cubicBezTo>
                <a:cubicBezTo>
                  <a:pt x="49118" y="29701"/>
                  <a:pt x="48947" y="27372"/>
                  <a:pt x="49629" y="25105"/>
                </a:cubicBezTo>
                <a:cubicBezTo>
                  <a:pt x="50316" y="22838"/>
                  <a:pt x="49913" y="20912"/>
                  <a:pt x="48374" y="18469"/>
                </a:cubicBezTo>
                <a:cubicBezTo>
                  <a:pt x="46835" y="16032"/>
                  <a:pt x="46149" y="13140"/>
                  <a:pt x="45064" y="12459"/>
                </a:cubicBezTo>
                <a:cubicBezTo>
                  <a:pt x="43980" y="11782"/>
                  <a:pt x="43009" y="10930"/>
                  <a:pt x="42441" y="9397"/>
                </a:cubicBezTo>
                <a:cubicBezTo>
                  <a:pt x="41873" y="7868"/>
                  <a:pt x="42384" y="5823"/>
                  <a:pt x="41873" y="4806"/>
                </a:cubicBezTo>
                <a:cubicBezTo>
                  <a:pt x="41597" y="4260"/>
                  <a:pt x="41323" y="4152"/>
                  <a:pt x="41040" y="4152"/>
                </a:cubicBezTo>
                <a:cubicBezTo>
                  <a:pt x="40853" y="4152"/>
                  <a:pt x="40662" y="4199"/>
                  <a:pt x="40464" y="4199"/>
                </a:cubicBezTo>
                <a:cubicBezTo>
                  <a:pt x="40401" y="4199"/>
                  <a:pt x="40337" y="4194"/>
                  <a:pt x="40272" y="4181"/>
                </a:cubicBezTo>
                <a:cubicBezTo>
                  <a:pt x="39704" y="4068"/>
                  <a:pt x="39813" y="551"/>
                  <a:pt x="39074" y="40"/>
                </a:cubicBezTo>
                <a:cubicBezTo>
                  <a:pt x="39035" y="13"/>
                  <a:pt x="38997" y="1"/>
                  <a:pt x="38960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2" name="Google Shape;7072;p54"/>
          <p:cNvSpPr/>
          <p:nvPr/>
        </p:nvSpPr>
        <p:spPr>
          <a:xfrm>
            <a:off x="4654320" y="3038023"/>
            <a:ext cx="218983" cy="245673"/>
          </a:xfrm>
          <a:custGeom>
            <a:avLst/>
            <a:gdLst/>
            <a:ahLst/>
            <a:cxnLst/>
            <a:rect l="l" t="t" r="r" b="b"/>
            <a:pathLst>
              <a:path w="5407" h="6066" extrusionOk="0">
                <a:moveTo>
                  <a:pt x="1012" y="0"/>
                </a:moveTo>
                <a:cubicBezTo>
                  <a:pt x="994" y="0"/>
                  <a:pt x="975" y="1"/>
                  <a:pt x="956" y="2"/>
                </a:cubicBezTo>
                <a:cubicBezTo>
                  <a:pt x="0" y="69"/>
                  <a:pt x="1126" y="2269"/>
                  <a:pt x="615" y="2894"/>
                </a:cubicBezTo>
                <a:cubicBezTo>
                  <a:pt x="104" y="3519"/>
                  <a:pt x="233" y="3968"/>
                  <a:pt x="765" y="5104"/>
                </a:cubicBezTo>
                <a:cubicBezTo>
                  <a:pt x="1045" y="5703"/>
                  <a:pt x="1242" y="6066"/>
                  <a:pt x="1550" y="6066"/>
                </a:cubicBezTo>
                <a:cubicBezTo>
                  <a:pt x="1826" y="6066"/>
                  <a:pt x="2191" y="5775"/>
                  <a:pt x="2784" y="5104"/>
                </a:cubicBezTo>
                <a:cubicBezTo>
                  <a:pt x="4038" y="3684"/>
                  <a:pt x="5407" y="1417"/>
                  <a:pt x="5009" y="792"/>
                </a:cubicBezTo>
                <a:cubicBezTo>
                  <a:pt x="4922" y="658"/>
                  <a:pt x="4816" y="606"/>
                  <a:pt x="4691" y="606"/>
                </a:cubicBezTo>
                <a:cubicBezTo>
                  <a:pt x="4253" y="606"/>
                  <a:pt x="3591" y="1249"/>
                  <a:pt x="2766" y="1249"/>
                </a:cubicBezTo>
                <a:cubicBezTo>
                  <a:pt x="2740" y="1249"/>
                  <a:pt x="2713" y="1248"/>
                  <a:pt x="2686" y="1247"/>
                </a:cubicBezTo>
                <a:cubicBezTo>
                  <a:pt x="1607" y="1186"/>
                  <a:pt x="1748" y="0"/>
                  <a:pt x="1012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73" name="Google Shape;7073;p54"/>
          <p:cNvGrpSpPr/>
          <p:nvPr/>
        </p:nvGrpSpPr>
        <p:grpSpPr>
          <a:xfrm>
            <a:off x="4792141" y="1712823"/>
            <a:ext cx="265842" cy="261630"/>
            <a:chOff x="4792141" y="1712823"/>
            <a:chExt cx="265842" cy="261630"/>
          </a:xfrm>
        </p:grpSpPr>
        <p:sp>
          <p:nvSpPr>
            <p:cNvPr id="7074" name="Google Shape;7074;p54"/>
            <p:cNvSpPr/>
            <p:nvPr/>
          </p:nvSpPr>
          <p:spPr>
            <a:xfrm>
              <a:off x="4893351" y="1712823"/>
              <a:ext cx="164632" cy="167549"/>
            </a:xfrm>
            <a:custGeom>
              <a:avLst/>
              <a:gdLst/>
              <a:ahLst/>
              <a:cxnLst/>
              <a:rect l="l" t="t" r="r" b="b"/>
              <a:pathLst>
                <a:path w="4065" h="4137" extrusionOk="0">
                  <a:moveTo>
                    <a:pt x="2164" y="1"/>
                  </a:moveTo>
                  <a:cubicBezTo>
                    <a:pt x="1369" y="1"/>
                    <a:pt x="1" y="749"/>
                    <a:pt x="119" y="2453"/>
                  </a:cubicBezTo>
                  <a:cubicBezTo>
                    <a:pt x="235" y="4113"/>
                    <a:pt x="2165" y="4137"/>
                    <a:pt x="2278" y="4137"/>
                  </a:cubicBezTo>
                  <a:cubicBezTo>
                    <a:pt x="2281" y="4137"/>
                    <a:pt x="2283" y="4137"/>
                    <a:pt x="2283" y="4137"/>
                  </a:cubicBezTo>
                  <a:cubicBezTo>
                    <a:pt x="2743" y="4137"/>
                    <a:pt x="4064" y="3827"/>
                    <a:pt x="4064" y="2433"/>
                  </a:cubicBezTo>
                  <a:cubicBezTo>
                    <a:pt x="3992" y="27"/>
                    <a:pt x="2164" y="1"/>
                    <a:pt x="216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54"/>
            <p:cNvSpPr/>
            <p:nvPr/>
          </p:nvSpPr>
          <p:spPr>
            <a:xfrm>
              <a:off x="4935957" y="1812939"/>
              <a:ext cx="89991" cy="149040"/>
            </a:xfrm>
            <a:custGeom>
              <a:avLst/>
              <a:gdLst/>
              <a:ahLst/>
              <a:cxnLst/>
              <a:rect l="l" t="t" r="r" b="b"/>
              <a:pathLst>
                <a:path w="2222" h="3680" extrusionOk="0">
                  <a:moveTo>
                    <a:pt x="1190" y="1"/>
                  </a:moveTo>
                  <a:cubicBezTo>
                    <a:pt x="1057" y="1"/>
                    <a:pt x="1014" y="1453"/>
                    <a:pt x="1014" y="1453"/>
                  </a:cubicBezTo>
                  <a:cubicBezTo>
                    <a:pt x="653" y="1200"/>
                    <a:pt x="405" y="823"/>
                    <a:pt x="317" y="395"/>
                  </a:cubicBezTo>
                  <a:cubicBezTo>
                    <a:pt x="265" y="323"/>
                    <a:pt x="220" y="292"/>
                    <a:pt x="184" y="292"/>
                  </a:cubicBezTo>
                  <a:cubicBezTo>
                    <a:pt x="0" y="292"/>
                    <a:pt x="31" y="1075"/>
                    <a:pt x="410" y="1355"/>
                  </a:cubicBezTo>
                  <a:cubicBezTo>
                    <a:pt x="415" y="1355"/>
                    <a:pt x="766" y="1737"/>
                    <a:pt x="890" y="1835"/>
                  </a:cubicBezTo>
                  <a:cubicBezTo>
                    <a:pt x="890" y="1835"/>
                    <a:pt x="792" y="3209"/>
                    <a:pt x="890" y="3519"/>
                  </a:cubicBezTo>
                  <a:cubicBezTo>
                    <a:pt x="973" y="3639"/>
                    <a:pt x="1049" y="3679"/>
                    <a:pt x="1114" y="3679"/>
                  </a:cubicBezTo>
                  <a:cubicBezTo>
                    <a:pt x="1244" y="3679"/>
                    <a:pt x="1329" y="3519"/>
                    <a:pt x="1329" y="3519"/>
                  </a:cubicBezTo>
                  <a:lnTo>
                    <a:pt x="1215" y="1660"/>
                  </a:lnTo>
                  <a:cubicBezTo>
                    <a:pt x="1215" y="1660"/>
                    <a:pt x="2073" y="1309"/>
                    <a:pt x="2171" y="823"/>
                  </a:cubicBezTo>
                  <a:cubicBezTo>
                    <a:pt x="2221" y="564"/>
                    <a:pt x="2191" y="388"/>
                    <a:pt x="2110" y="388"/>
                  </a:cubicBezTo>
                  <a:cubicBezTo>
                    <a:pt x="2041" y="388"/>
                    <a:pt x="1935" y="515"/>
                    <a:pt x="1809" y="823"/>
                  </a:cubicBezTo>
                  <a:cubicBezTo>
                    <a:pt x="1607" y="1324"/>
                    <a:pt x="1348" y="1389"/>
                    <a:pt x="1227" y="1389"/>
                  </a:cubicBezTo>
                  <a:cubicBezTo>
                    <a:pt x="1184" y="1389"/>
                    <a:pt x="1159" y="1381"/>
                    <a:pt x="1159" y="1381"/>
                  </a:cubicBezTo>
                  <a:cubicBezTo>
                    <a:pt x="1159" y="1381"/>
                    <a:pt x="1355" y="126"/>
                    <a:pt x="1205" y="7"/>
                  </a:cubicBezTo>
                  <a:cubicBezTo>
                    <a:pt x="1200" y="3"/>
                    <a:pt x="1195" y="1"/>
                    <a:pt x="119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54"/>
            <p:cNvSpPr/>
            <p:nvPr/>
          </p:nvSpPr>
          <p:spPr>
            <a:xfrm>
              <a:off x="4792141" y="1800465"/>
              <a:ext cx="137011" cy="117126"/>
            </a:xfrm>
            <a:custGeom>
              <a:avLst/>
              <a:gdLst/>
              <a:ahLst/>
              <a:cxnLst/>
              <a:rect l="l" t="t" r="r" b="b"/>
              <a:pathLst>
                <a:path w="3383" h="2892" extrusionOk="0">
                  <a:moveTo>
                    <a:pt x="1580" y="0"/>
                  </a:moveTo>
                  <a:cubicBezTo>
                    <a:pt x="1580" y="0"/>
                    <a:pt x="57" y="16"/>
                    <a:pt x="0" y="1699"/>
                  </a:cubicBezTo>
                  <a:cubicBezTo>
                    <a:pt x="0" y="2675"/>
                    <a:pt x="1100" y="2892"/>
                    <a:pt x="1482" y="2892"/>
                  </a:cubicBezTo>
                  <a:cubicBezTo>
                    <a:pt x="1482" y="2892"/>
                    <a:pt x="1483" y="2892"/>
                    <a:pt x="1486" y="2892"/>
                  </a:cubicBezTo>
                  <a:cubicBezTo>
                    <a:pt x="1567" y="2892"/>
                    <a:pt x="3184" y="2877"/>
                    <a:pt x="3279" y="1715"/>
                  </a:cubicBezTo>
                  <a:cubicBezTo>
                    <a:pt x="3383" y="522"/>
                    <a:pt x="2241" y="0"/>
                    <a:pt x="158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54"/>
            <p:cNvSpPr/>
            <p:nvPr/>
          </p:nvSpPr>
          <p:spPr>
            <a:xfrm>
              <a:off x="4819398" y="1870530"/>
              <a:ext cx="74925" cy="103923"/>
            </a:xfrm>
            <a:custGeom>
              <a:avLst/>
              <a:gdLst/>
              <a:ahLst/>
              <a:cxnLst/>
              <a:rect l="l" t="t" r="r" b="b"/>
              <a:pathLst>
                <a:path w="1850" h="2566" extrusionOk="0">
                  <a:moveTo>
                    <a:pt x="859" y="0"/>
                  </a:moveTo>
                  <a:cubicBezTo>
                    <a:pt x="855" y="0"/>
                    <a:pt x="850" y="2"/>
                    <a:pt x="845" y="5"/>
                  </a:cubicBezTo>
                  <a:cubicBezTo>
                    <a:pt x="727" y="88"/>
                    <a:pt x="887" y="961"/>
                    <a:pt x="887" y="961"/>
                  </a:cubicBezTo>
                  <a:cubicBezTo>
                    <a:pt x="887" y="961"/>
                    <a:pt x="866" y="966"/>
                    <a:pt x="831" y="966"/>
                  </a:cubicBezTo>
                  <a:cubicBezTo>
                    <a:pt x="731" y="966"/>
                    <a:pt x="517" y="921"/>
                    <a:pt x="345" y="573"/>
                  </a:cubicBezTo>
                  <a:cubicBezTo>
                    <a:pt x="241" y="358"/>
                    <a:pt x="152" y="271"/>
                    <a:pt x="94" y="271"/>
                  </a:cubicBezTo>
                  <a:cubicBezTo>
                    <a:pt x="25" y="271"/>
                    <a:pt x="0" y="394"/>
                    <a:pt x="45" y="573"/>
                  </a:cubicBezTo>
                  <a:cubicBezTo>
                    <a:pt x="128" y="909"/>
                    <a:pt x="840" y="1157"/>
                    <a:pt x="840" y="1157"/>
                  </a:cubicBezTo>
                  <a:lnTo>
                    <a:pt x="747" y="2453"/>
                  </a:lnTo>
                  <a:cubicBezTo>
                    <a:pt x="747" y="2453"/>
                    <a:pt x="819" y="2565"/>
                    <a:pt x="926" y="2565"/>
                  </a:cubicBezTo>
                  <a:cubicBezTo>
                    <a:pt x="979" y="2565"/>
                    <a:pt x="1042" y="2537"/>
                    <a:pt x="1109" y="2453"/>
                  </a:cubicBezTo>
                  <a:cubicBezTo>
                    <a:pt x="1191" y="2236"/>
                    <a:pt x="1109" y="1281"/>
                    <a:pt x="1109" y="1281"/>
                  </a:cubicBezTo>
                  <a:cubicBezTo>
                    <a:pt x="1212" y="1214"/>
                    <a:pt x="1506" y="945"/>
                    <a:pt x="1506" y="945"/>
                  </a:cubicBezTo>
                  <a:cubicBezTo>
                    <a:pt x="1825" y="747"/>
                    <a:pt x="1849" y="201"/>
                    <a:pt x="1699" y="201"/>
                  </a:cubicBezTo>
                  <a:cubicBezTo>
                    <a:pt x="1669" y="201"/>
                    <a:pt x="1632" y="223"/>
                    <a:pt x="1589" y="274"/>
                  </a:cubicBezTo>
                  <a:cubicBezTo>
                    <a:pt x="1465" y="775"/>
                    <a:pt x="1006" y="1012"/>
                    <a:pt x="1006" y="1012"/>
                  </a:cubicBezTo>
                  <a:cubicBezTo>
                    <a:pt x="1006" y="1012"/>
                    <a:pt x="967" y="0"/>
                    <a:pt x="85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8" name="Google Shape;7078;p54"/>
          <p:cNvGrpSpPr/>
          <p:nvPr/>
        </p:nvGrpSpPr>
        <p:grpSpPr>
          <a:xfrm>
            <a:off x="3616588" y="1661793"/>
            <a:ext cx="266085" cy="261630"/>
            <a:chOff x="3616588" y="1661793"/>
            <a:chExt cx="266085" cy="261630"/>
          </a:xfrm>
        </p:grpSpPr>
        <p:sp>
          <p:nvSpPr>
            <p:cNvPr id="7079" name="Google Shape;7079;p54"/>
            <p:cNvSpPr/>
            <p:nvPr/>
          </p:nvSpPr>
          <p:spPr>
            <a:xfrm>
              <a:off x="3616588" y="1661793"/>
              <a:ext cx="164835" cy="167549"/>
            </a:xfrm>
            <a:custGeom>
              <a:avLst/>
              <a:gdLst/>
              <a:ahLst/>
              <a:cxnLst/>
              <a:rect l="l" t="t" r="r" b="b"/>
              <a:pathLst>
                <a:path w="4070" h="4137" extrusionOk="0">
                  <a:moveTo>
                    <a:pt x="1901" y="1"/>
                  </a:moveTo>
                  <a:cubicBezTo>
                    <a:pt x="1901" y="1"/>
                    <a:pt x="73" y="21"/>
                    <a:pt x="1" y="2428"/>
                  </a:cubicBezTo>
                  <a:cubicBezTo>
                    <a:pt x="1" y="3822"/>
                    <a:pt x="1323" y="4137"/>
                    <a:pt x="1782" y="4137"/>
                  </a:cubicBezTo>
                  <a:cubicBezTo>
                    <a:pt x="1782" y="4137"/>
                    <a:pt x="1784" y="4137"/>
                    <a:pt x="1786" y="4137"/>
                  </a:cubicBezTo>
                  <a:cubicBezTo>
                    <a:pt x="1878" y="4137"/>
                    <a:pt x="3830" y="4117"/>
                    <a:pt x="3946" y="2454"/>
                  </a:cubicBezTo>
                  <a:cubicBezTo>
                    <a:pt x="4070" y="744"/>
                    <a:pt x="2696" y="1"/>
                    <a:pt x="190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54"/>
            <p:cNvSpPr/>
            <p:nvPr/>
          </p:nvSpPr>
          <p:spPr>
            <a:xfrm>
              <a:off x="3648664" y="1761706"/>
              <a:ext cx="89991" cy="149162"/>
            </a:xfrm>
            <a:custGeom>
              <a:avLst/>
              <a:gdLst/>
              <a:ahLst/>
              <a:cxnLst/>
              <a:rect l="l" t="t" r="r" b="b"/>
              <a:pathLst>
                <a:path w="2222" h="3683" extrusionOk="0">
                  <a:moveTo>
                    <a:pt x="1032" y="1"/>
                  </a:moveTo>
                  <a:cubicBezTo>
                    <a:pt x="1027" y="1"/>
                    <a:pt x="1022" y="3"/>
                    <a:pt x="1016" y="7"/>
                  </a:cubicBezTo>
                  <a:cubicBezTo>
                    <a:pt x="872" y="131"/>
                    <a:pt x="1063" y="1381"/>
                    <a:pt x="1063" y="1381"/>
                  </a:cubicBezTo>
                  <a:cubicBezTo>
                    <a:pt x="1063" y="1381"/>
                    <a:pt x="1037" y="1389"/>
                    <a:pt x="995" y="1389"/>
                  </a:cubicBezTo>
                  <a:cubicBezTo>
                    <a:pt x="875" y="1389"/>
                    <a:pt x="618" y="1324"/>
                    <a:pt x="412" y="828"/>
                  </a:cubicBezTo>
                  <a:cubicBezTo>
                    <a:pt x="286" y="517"/>
                    <a:pt x="180" y="390"/>
                    <a:pt x="111" y="390"/>
                  </a:cubicBezTo>
                  <a:cubicBezTo>
                    <a:pt x="30" y="390"/>
                    <a:pt x="0" y="566"/>
                    <a:pt x="51" y="828"/>
                  </a:cubicBezTo>
                  <a:cubicBezTo>
                    <a:pt x="149" y="1308"/>
                    <a:pt x="1006" y="1660"/>
                    <a:pt x="1006" y="1660"/>
                  </a:cubicBezTo>
                  <a:lnTo>
                    <a:pt x="897" y="3524"/>
                  </a:lnTo>
                  <a:cubicBezTo>
                    <a:pt x="897" y="3524"/>
                    <a:pt x="982" y="3682"/>
                    <a:pt x="1111" y="3682"/>
                  </a:cubicBezTo>
                  <a:cubicBezTo>
                    <a:pt x="1175" y="3682"/>
                    <a:pt x="1250" y="3642"/>
                    <a:pt x="1331" y="3524"/>
                  </a:cubicBezTo>
                  <a:cubicBezTo>
                    <a:pt x="1435" y="3209"/>
                    <a:pt x="1331" y="1835"/>
                    <a:pt x="1331" y="1835"/>
                  </a:cubicBezTo>
                  <a:cubicBezTo>
                    <a:pt x="1455" y="1742"/>
                    <a:pt x="1811" y="1355"/>
                    <a:pt x="1811" y="1355"/>
                  </a:cubicBezTo>
                  <a:cubicBezTo>
                    <a:pt x="2191" y="1075"/>
                    <a:pt x="2221" y="292"/>
                    <a:pt x="2038" y="292"/>
                  </a:cubicBezTo>
                  <a:cubicBezTo>
                    <a:pt x="2001" y="292"/>
                    <a:pt x="1957" y="323"/>
                    <a:pt x="1904" y="394"/>
                  </a:cubicBezTo>
                  <a:cubicBezTo>
                    <a:pt x="1822" y="823"/>
                    <a:pt x="1569" y="1200"/>
                    <a:pt x="1207" y="1453"/>
                  </a:cubicBezTo>
                  <a:cubicBezTo>
                    <a:pt x="1207" y="1453"/>
                    <a:pt x="1164" y="1"/>
                    <a:pt x="103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54"/>
            <p:cNvSpPr/>
            <p:nvPr/>
          </p:nvSpPr>
          <p:spPr>
            <a:xfrm>
              <a:off x="3745419" y="1749232"/>
              <a:ext cx="137254" cy="117126"/>
            </a:xfrm>
            <a:custGeom>
              <a:avLst/>
              <a:gdLst/>
              <a:ahLst/>
              <a:cxnLst/>
              <a:rect l="l" t="t" r="r" b="b"/>
              <a:pathLst>
                <a:path w="3389" h="2892" extrusionOk="0">
                  <a:moveTo>
                    <a:pt x="1808" y="0"/>
                  </a:moveTo>
                  <a:cubicBezTo>
                    <a:pt x="1142" y="0"/>
                    <a:pt x="1" y="522"/>
                    <a:pt x="104" y="1715"/>
                  </a:cubicBezTo>
                  <a:cubicBezTo>
                    <a:pt x="200" y="2877"/>
                    <a:pt x="1821" y="2892"/>
                    <a:pt x="1903" y="2892"/>
                  </a:cubicBezTo>
                  <a:cubicBezTo>
                    <a:pt x="1905" y="2892"/>
                    <a:pt x="1906" y="2892"/>
                    <a:pt x="1906" y="2892"/>
                  </a:cubicBezTo>
                  <a:cubicBezTo>
                    <a:pt x="2283" y="2892"/>
                    <a:pt x="3388" y="2675"/>
                    <a:pt x="3388" y="1699"/>
                  </a:cubicBezTo>
                  <a:cubicBezTo>
                    <a:pt x="3331" y="16"/>
                    <a:pt x="1808" y="0"/>
                    <a:pt x="180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54"/>
            <p:cNvSpPr/>
            <p:nvPr/>
          </p:nvSpPr>
          <p:spPr>
            <a:xfrm>
              <a:off x="3780411" y="1819095"/>
              <a:ext cx="74763" cy="104328"/>
            </a:xfrm>
            <a:custGeom>
              <a:avLst/>
              <a:gdLst/>
              <a:ahLst/>
              <a:cxnLst/>
              <a:rect l="l" t="t" r="r" b="b"/>
              <a:pathLst>
                <a:path w="1846" h="2576" extrusionOk="0">
                  <a:moveTo>
                    <a:pt x="988" y="1"/>
                  </a:moveTo>
                  <a:cubicBezTo>
                    <a:pt x="879" y="1"/>
                    <a:pt x="841" y="1017"/>
                    <a:pt x="841" y="1017"/>
                  </a:cubicBezTo>
                  <a:cubicBezTo>
                    <a:pt x="841" y="1017"/>
                    <a:pt x="381" y="780"/>
                    <a:pt x="263" y="274"/>
                  </a:cubicBezTo>
                  <a:cubicBezTo>
                    <a:pt x="220" y="224"/>
                    <a:pt x="183" y="203"/>
                    <a:pt x="153" y="203"/>
                  </a:cubicBezTo>
                  <a:cubicBezTo>
                    <a:pt x="1" y="203"/>
                    <a:pt x="21" y="751"/>
                    <a:pt x="340" y="950"/>
                  </a:cubicBezTo>
                  <a:cubicBezTo>
                    <a:pt x="340" y="950"/>
                    <a:pt x="634" y="1219"/>
                    <a:pt x="738" y="1286"/>
                  </a:cubicBezTo>
                  <a:cubicBezTo>
                    <a:pt x="738" y="1286"/>
                    <a:pt x="655" y="2241"/>
                    <a:pt x="738" y="2463"/>
                  </a:cubicBezTo>
                  <a:cubicBezTo>
                    <a:pt x="805" y="2547"/>
                    <a:pt x="867" y="2575"/>
                    <a:pt x="921" y="2575"/>
                  </a:cubicBezTo>
                  <a:cubicBezTo>
                    <a:pt x="1028" y="2575"/>
                    <a:pt x="1099" y="2463"/>
                    <a:pt x="1099" y="2463"/>
                  </a:cubicBezTo>
                  <a:lnTo>
                    <a:pt x="1006" y="1162"/>
                  </a:lnTo>
                  <a:cubicBezTo>
                    <a:pt x="1006" y="1162"/>
                    <a:pt x="1724" y="914"/>
                    <a:pt x="1801" y="578"/>
                  </a:cubicBezTo>
                  <a:cubicBezTo>
                    <a:pt x="1846" y="397"/>
                    <a:pt x="1821" y="274"/>
                    <a:pt x="1753" y="274"/>
                  </a:cubicBezTo>
                  <a:cubicBezTo>
                    <a:pt x="1695" y="274"/>
                    <a:pt x="1606" y="362"/>
                    <a:pt x="1502" y="578"/>
                  </a:cubicBezTo>
                  <a:cubicBezTo>
                    <a:pt x="1334" y="926"/>
                    <a:pt x="1118" y="971"/>
                    <a:pt x="1016" y="971"/>
                  </a:cubicBezTo>
                  <a:cubicBezTo>
                    <a:pt x="981" y="971"/>
                    <a:pt x="960" y="965"/>
                    <a:pt x="960" y="965"/>
                  </a:cubicBezTo>
                  <a:cubicBezTo>
                    <a:pt x="960" y="965"/>
                    <a:pt x="1120" y="93"/>
                    <a:pt x="1001" y="5"/>
                  </a:cubicBezTo>
                  <a:cubicBezTo>
                    <a:pt x="997" y="2"/>
                    <a:pt x="992" y="1"/>
                    <a:pt x="98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3" name="Google Shape;7083;p54"/>
          <p:cNvGrpSpPr/>
          <p:nvPr/>
        </p:nvGrpSpPr>
        <p:grpSpPr>
          <a:xfrm>
            <a:off x="3894945" y="2470092"/>
            <a:ext cx="404514" cy="235751"/>
            <a:chOff x="3894945" y="2470092"/>
            <a:chExt cx="404514" cy="235751"/>
          </a:xfrm>
        </p:grpSpPr>
        <p:sp>
          <p:nvSpPr>
            <p:cNvPr id="7084" name="Google Shape;7084;p54"/>
            <p:cNvSpPr/>
            <p:nvPr/>
          </p:nvSpPr>
          <p:spPr>
            <a:xfrm>
              <a:off x="3894945" y="2470092"/>
              <a:ext cx="404514" cy="235751"/>
            </a:xfrm>
            <a:custGeom>
              <a:avLst/>
              <a:gdLst/>
              <a:ahLst/>
              <a:cxnLst/>
              <a:rect l="l" t="t" r="r" b="b"/>
              <a:pathLst>
                <a:path w="9988" h="5821" extrusionOk="0">
                  <a:moveTo>
                    <a:pt x="9956" y="0"/>
                  </a:moveTo>
                  <a:cubicBezTo>
                    <a:pt x="9776" y="0"/>
                    <a:pt x="8723" y="52"/>
                    <a:pt x="8397" y="1245"/>
                  </a:cubicBezTo>
                  <a:cubicBezTo>
                    <a:pt x="8397" y="1245"/>
                    <a:pt x="7969" y="104"/>
                    <a:pt x="7339" y="47"/>
                  </a:cubicBezTo>
                  <a:lnTo>
                    <a:pt x="7339" y="47"/>
                  </a:lnTo>
                  <a:cubicBezTo>
                    <a:pt x="7163" y="501"/>
                    <a:pt x="7648" y="1730"/>
                    <a:pt x="8056" y="1953"/>
                  </a:cubicBezTo>
                  <a:cubicBezTo>
                    <a:pt x="8036" y="2004"/>
                    <a:pt x="8010" y="2056"/>
                    <a:pt x="7979" y="2102"/>
                  </a:cubicBezTo>
                  <a:cubicBezTo>
                    <a:pt x="7878" y="2275"/>
                    <a:pt x="7660" y="2538"/>
                    <a:pt x="7288" y="2538"/>
                  </a:cubicBezTo>
                  <a:cubicBezTo>
                    <a:pt x="7069" y="2538"/>
                    <a:pt x="6798" y="2447"/>
                    <a:pt x="6466" y="2195"/>
                  </a:cubicBezTo>
                  <a:cubicBezTo>
                    <a:pt x="5620" y="1559"/>
                    <a:pt x="3691" y="879"/>
                    <a:pt x="2297" y="879"/>
                  </a:cubicBezTo>
                  <a:cubicBezTo>
                    <a:pt x="1734" y="879"/>
                    <a:pt x="1258" y="990"/>
                    <a:pt x="977" y="1261"/>
                  </a:cubicBezTo>
                  <a:cubicBezTo>
                    <a:pt x="1" y="2195"/>
                    <a:pt x="290" y="3662"/>
                    <a:pt x="899" y="4292"/>
                  </a:cubicBezTo>
                  <a:cubicBezTo>
                    <a:pt x="968" y="4365"/>
                    <a:pt x="1115" y="4369"/>
                    <a:pt x="1146" y="4369"/>
                  </a:cubicBezTo>
                  <a:cubicBezTo>
                    <a:pt x="1150" y="4369"/>
                    <a:pt x="1152" y="4369"/>
                    <a:pt x="1152" y="4369"/>
                  </a:cubicBezTo>
                  <a:cubicBezTo>
                    <a:pt x="1251" y="4416"/>
                    <a:pt x="1421" y="4746"/>
                    <a:pt x="1602" y="4886"/>
                  </a:cubicBezTo>
                  <a:cubicBezTo>
                    <a:pt x="2147" y="5319"/>
                    <a:pt x="3083" y="5533"/>
                    <a:pt x="4102" y="5533"/>
                  </a:cubicBezTo>
                  <a:cubicBezTo>
                    <a:pt x="4684" y="5533"/>
                    <a:pt x="5294" y="5463"/>
                    <a:pt x="5872" y="5324"/>
                  </a:cubicBezTo>
                  <a:cubicBezTo>
                    <a:pt x="6135" y="5567"/>
                    <a:pt x="6481" y="5820"/>
                    <a:pt x="6771" y="5820"/>
                  </a:cubicBezTo>
                  <a:cubicBezTo>
                    <a:pt x="7065" y="5820"/>
                    <a:pt x="7013" y="5397"/>
                    <a:pt x="6900" y="4984"/>
                  </a:cubicBezTo>
                  <a:cubicBezTo>
                    <a:pt x="7617" y="4669"/>
                    <a:pt x="8211" y="4230"/>
                    <a:pt x="8526" y="3651"/>
                  </a:cubicBezTo>
                  <a:cubicBezTo>
                    <a:pt x="8872" y="2965"/>
                    <a:pt x="8774" y="1973"/>
                    <a:pt x="8774" y="1973"/>
                  </a:cubicBezTo>
                  <a:cubicBezTo>
                    <a:pt x="8774" y="1973"/>
                    <a:pt x="9988" y="1560"/>
                    <a:pt x="9982" y="1"/>
                  </a:cubicBezTo>
                  <a:cubicBezTo>
                    <a:pt x="9982" y="1"/>
                    <a:pt x="9973" y="0"/>
                    <a:pt x="995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54"/>
            <p:cNvSpPr/>
            <p:nvPr/>
          </p:nvSpPr>
          <p:spPr>
            <a:xfrm>
              <a:off x="4031146" y="2625814"/>
              <a:ext cx="17982" cy="15147"/>
            </a:xfrm>
            <a:custGeom>
              <a:avLst/>
              <a:gdLst/>
              <a:ahLst/>
              <a:cxnLst/>
              <a:rect l="l" t="t" r="r" b="b"/>
              <a:pathLst>
                <a:path w="444" h="374" extrusionOk="0">
                  <a:moveTo>
                    <a:pt x="238" y="0"/>
                  </a:moveTo>
                  <a:cubicBezTo>
                    <a:pt x="94" y="0"/>
                    <a:pt x="1" y="171"/>
                    <a:pt x="92" y="297"/>
                  </a:cubicBezTo>
                  <a:cubicBezTo>
                    <a:pt x="131" y="349"/>
                    <a:pt x="186" y="373"/>
                    <a:pt x="242" y="373"/>
                  </a:cubicBezTo>
                  <a:cubicBezTo>
                    <a:pt x="328" y="373"/>
                    <a:pt x="412" y="315"/>
                    <a:pt x="428" y="214"/>
                  </a:cubicBezTo>
                  <a:cubicBezTo>
                    <a:pt x="444" y="111"/>
                    <a:pt x="371" y="18"/>
                    <a:pt x="268" y="3"/>
                  </a:cubicBezTo>
                  <a:cubicBezTo>
                    <a:pt x="258" y="1"/>
                    <a:pt x="248" y="0"/>
                    <a:pt x="23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54"/>
            <p:cNvSpPr/>
            <p:nvPr/>
          </p:nvSpPr>
          <p:spPr>
            <a:xfrm>
              <a:off x="3959988" y="2649750"/>
              <a:ext cx="35802" cy="35802"/>
            </a:xfrm>
            <a:custGeom>
              <a:avLst/>
              <a:gdLst/>
              <a:ahLst/>
              <a:cxnLst/>
              <a:rect l="l" t="t" r="r" b="b"/>
              <a:pathLst>
                <a:path w="884" h="884" extrusionOk="0">
                  <a:moveTo>
                    <a:pt x="1" y="0"/>
                  </a:moveTo>
                  <a:cubicBezTo>
                    <a:pt x="32" y="98"/>
                    <a:pt x="78" y="196"/>
                    <a:pt x="135" y="289"/>
                  </a:cubicBezTo>
                  <a:cubicBezTo>
                    <a:pt x="192" y="382"/>
                    <a:pt x="259" y="465"/>
                    <a:pt x="336" y="542"/>
                  </a:cubicBezTo>
                  <a:cubicBezTo>
                    <a:pt x="414" y="620"/>
                    <a:pt x="497" y="687"/>
                    <a:pt x="589" y="744"/>
                  </a:cubicBezTo>
                  <a:cubicBezTo>
                    <a:pt x="682" y="801"/>
                    <a:pt x="781" y="847"/>
                    <a:pt x="884" y="883"/>
                  </a:cubicBezTo>
                  <a:lnTo>
                    <a:pt x="884" y="878"/>
                  </a:lnTo>
                  <a:cubicBezTo>
                    <a:pt x="791" y="826"/>
                    <a:pt x="698" y="770"/>
                    <a:pt x="610" y="708"/>
                  </a:cubicBezTo>
                  <a:cubicBezTo>
                    <a:pt x="528" y="646"/>
                    <a:pt x="445" y="579"/>
                    <a:pt x="373" y="506"/>
                  </a:cubicBezTo>
                  <a:cubicBezTo>
                    <a:pt x="300" y="434"/>
                    <a:pt x="233" y="351"/>
                    <a:pt x="171" y="269"/>
                  </a:cubicBezTo>
                  <a:cubicBezTo>
                    <a:pt x="140" y="227"/>
                    <a:pt x="114" y="181"/>
                    <a:pt x="83" y="140"/>
                  </a:cubicBezTo>
                  <a:cubicBezTo>
                    <a:pt x="52" y="93"/>
                    <a:pt x="27" y="47"/>
                    <a:pt x="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54"/>
            <p:cNvSpPr/>
            <p:nvPr/>
          </p:nvSpPr>
          <p:spPr>
            <a:xfrm>
              <a:off x="3980076" y="2651613"/>
              <a:ext cx="35802" cy="37058"/>
            </a:xfrm>
            <a:custGeom>
              <a:avLst/>
              <a:gdLst/>
              <a:ahLst/>
              <a:cxnLst/>
              <a:rect l="l" t="t" r="r" b="b"/>
              <a:pathLst>
                <a:path w="884" h="915" extrusionOk="0">
                  <a:moveTo>
                    <a:pt x="1" y="1"/>
                  </a:moveTo>
                  <a:cubicBezTo>
                    <a:pt x="37" y="104"/>
                    <a:pt x="78" y="207"/>
                    <a:pt x="135" y="300"/>
                  </a:cubicBezTo>
                  <a:cubicBezTo>
                    <a:pt x="192" y="393"/>
                    <a:pt x="259" y="481"/>
                    <a:pt x="336" y="564"/>
                  </a:cubicBezTo>
                  <a:cubicBezTo>
                    <a:pt x="408" y="641"/>
                    <a:pt x="496" y="713"/>
                    <a:pt x="589" y="770"/>
                  </a:cubicBezTo>
                  <a:cubicBezTo>
                    <a:pt x="677" y="832"/>
                    <a:pt x="780" y="879"/>
                    <a:pt x="884" y="915"/>
                  </a:cubicBezTo>
                  <a:lnTo>
                    <a:pt x="884" y="910"/>
                  </a:lnTo>
                  <a:cubicBezTo>
                    <a:pt x="832" y="879"/>
                    <a:pt x="785" y="858"/>
                    <a:pt x="739" y="827"/>
                  </a:cubicBezTo>
                  <a:cubicBezTo>
                    <a:pt x="692" y="796"/>
                    <a:pt x="651" y="770"/>
                    <a:pt x="610" y="734"/>
                  </a:cubicBezTo>
                  <a:cubicBezTo>
                    <a:pt x="522" y="672"/>
                    <a:pt x="445" y="600"/>
                    <a:pt x="372" y="522"/>
                  </a:cubicBezTo>
                  <a:cubicBezTo>
                    <a:pt x="300" y="450"/>
                    <a:pt x="233" y="367"/>
                    <a:pt x="171" y="280"/>
                  </a:cubicBezTo>
                  <a:cubicBezTo>
                    <a:pt x="140" y="233"/>
                    <a:pt x="114" y="187"/>
                    <a:pt x="83" y="140"/>
                  </a:cubicBezTo>
                  <a:cubicBezTo>
                    <a:pt x="57" y="99"/>
                    <a:pt x="32" y="47"/>
                    <a:pt x="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54"/>
            <p:cNvSpPr/>
            <p:nvPr/>
          </p:nvSpPr>
          <p:spPr>
            <a:xfrm>
              <a:off x="4000771" y="2650357"/>
              <a:ext cx="33493" cy="41269"/>
            </a:xfrm>
            <a:custGeom>
              <a:avLst/>
              <a:gdLst/>
              <a:ahLst/>
              <a:cxnLst/>
              <a:rect l="l" t="t" r="r" b="b"/>
              <a:pathLst>
                <a:path w="827" h="1019" extrusionOk="0">
                  <a:moveTo>
                    <a:pt x="1" y="1"/>
                  </a:moveTo>
                  <a:cubicBezTo>
                    <a:pt x="6" y="58"/>
                    <a:pt x="16" y="114"/>
                    <a:pt x="37" y="166"/>
                  </a:cubicBezTo>
                  <a:cubicBezTo>
                    <a:pt x="58" y="218"/>
                    <a:pt x="83" y="269"/>
                    <a:pt x="109" y="316"/>
                  </a:cubicBezTo>
                  <a:cubicBezTo>
                    <a:pt x="166" y="414"/>
                    <a:pt x="233" y="507"/>
                    <a:pt x="305" y="589"/>
                  </a:cubicBezTo>
                  <a:cubicBezTo>
                    <a:pt x="383" y="672"/>
                    <a:pt x="465" y="750"/>
                    <a:pt x="553" y="822"/>
                  </a:cubicBezTo>
                  <a:lnTo>
                    <a:pt x="682" y="920"/>
                  </a:lnTo>
                  <a:lnTo>
                    <a:pt x="822" y="1018"/>
                  </a:lnTo>
                  <a:lnTo>
                    <a:pt x="827" y="1013"/>
                  </a:lnTo>
                  <a:cubicBezTo>
                    <a:pt x="744" y="935"/>
                    <a:pt x="657" y="863"/>
                    <a:pt x="579" y="786"/>
                  </a:cubicBezTo>
                  <a:cubicBezTo>
                    <a:pt x="502" y="708"/>
                    <a:pt x="419" y="636"/>
                    <a:pt x="347" y="553"/>
                  </a:cubicBezTo>
                  <a:cubicBezTo>
                    <a:pt x="274" y="471"/>
                    <a:pt x="207" y="388"/>
                    <a:pt x="145" y="295"/>
                  </a:cubicBezTo>
                  <a:cubicBezTo>
                    <a:pt x="114" y="249"/>
                    <a:pt x="89" y="202"/>
                    <a:pt x="68" y="156"/>
                  </a:cubicBezTo>
                  <a:cubicBezTo>
                    <a:pt x="42" y="104"/>
                    <a:pt x="21" y="52"/>
                    <a:pt x="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54"/>
            <p:cNvSpPr/>
            <p:nvPr/>
          </p:nvSpPr>
          <p:spPr>
            <a:xfrm>
              <a:off x="4020657" y="2649750"/>
              <a:ext cx="37260" cy="44590"/>
            </a:xfrm>
            <a:custGeom>
              <a:avLst/>
              <a:gdLst/>
              <a:ahLst/>
              <a:cxnLst/>
              <a:rect l="l" t="t" r="r" b="b"/>
              <a:pathLst>
                <a:path w="920" h="1101" extrusionOk="0">
                  <a:moveTo>
                    <a:pt x="0" y="0"/>
                  </a:moveTo>
                  <a:cubicBezTo>
                    <a:pt x="5" y="8"/>
                    <a:pt x="9" y="17"/>
                    <a:pt x="13" y="25"/>
                  </a:cubicBezTo>
                  <a:lnTo>
                    <a:pt x="13" y="25"/>
                  </a:lnTo>
                  <a:cubicBezTo>
                    <a:pt x="11" y="16"/>
                    <a:pt x="8" y="8"/>
                    <a:pt x="5" y="0"/>
                  </a:cubicBezTo>
                  <a:close/>
                  <a:moveTo>
                    <a:pt x="13" y="25"/>
                  </a:moveTo>
                  <a:cubicBezTo>
                    <a:pt x="49" y="130"/>
                    <a:pt x="98" y="235"/>
                    <a:pt x="155" y="331"/>
                  </a:cubicBezTo>
                  <a:cubicBezTo>
                    <a:pt x="217" y="434"/>
                    <a:pt x="289" y="532"/>
                    <a:pt x="367" y="625"/>
                  </a:cubicBezTo>
                  <a:cubicBezTo>
                    <a:pt x="444" y="718"/>
                    <a:pt x="532" y="806"/>
                    <a:pt x="625" y="883"/>
                  </a:cubicBezTo>
                  <a:cubicBezTo>
                    <a:pt x="666" y="925"/>
                    <a:pt x="718" y="961"/>
                    <a:pt x="765" y="997"/>
                  </a:cubicBezTo>
                  <a:cubicBezTo>
                    <a:pt x="816" y="1038"/>
                    <a:pt x="868" y="1064"/>
                    <a:pt x="919" y="1100"/>
                  </a:cubicBezTo>
                  <a:lnTo>
                    <a:pt x="919" y="1095"/>
                  </a:lnTo>
                  <a:cubicBezTo>
                    <a:pt x="826" y="1012"/>
                    <a:pt x="734" y="935"/>
                    <a:pt x="646" y="852"/>
                  </a:cubicBezTo>
                  <a:cubicBezTo>
                    <a:pt x="625" y="832"/>
                    <a:pt x="604" y="806"/>
                    <a:pt x="584" y="790"/>
                  </a:cubicBezTo>
                  <a:lnTo>
                    <a:pt x="517" y="723"/>
                  </a:lnTo>
                  <a:cubicBezTo>
                    <a:pt x="475" y="687"/>
                    <a:pt x="439" y="641"/>
                    <a:pt x="398" y="594"/>
                  </a:cubicBezTo>
                  <a:cubicBezTo>
                    <a:pt x="320" y="506"/>
                    <a:pt x="248" y="408"/>
                    <a:pt x="186" y="310"/>
                  </a:cubicBezTo>
                  <a:cubicBezTo>
                    <a:pt x="150" y="264"/>
                    <a:pt x="119" y="212"/>
                    <a:pt x="88" y="160"/>
                  </a:cubicBezTo>
                  <a:cubicBezTo>
                    <a:pt x="62" y="116"/>
                    <a:pt x="39" y="72"/>
                    <a:pt x="13" y="2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54"/>
            <p:cNvSpPr/>
            <p:nvPr/>
          </p:nvSpPr>
          <p:spPr>
            <a:xfrm>
              <a:off x="4041757" y="2652868"/>
              <a:ext cx="32481" cy="41472"/>
            </a:xfrm>
            <a:custGeom>
              <a:avLst/>
              <a:gdLst/>
              <a:ahLst/>
              <a:cxnLst/>
              <a:rect l="l" t="t" r="r" b="b"/>
              <a:pathLst>
                <a:path w="802" h="1024" extrusionOk="0">
                  <a:moveTo>
                    <a:pt x="1" y="1"/>
                  </a:moveTo>
                  <a:cubicBezTo>
                    <a:pt x="32" y="104"/>
                    <a:pt x="83" y="207"/>
                    <a:pt x="140" y="300"/>
                  </a:cubicBezTo>
                  <a:cubicBezTo>
                    <a:pt x="197" y="393"/>
                    <a:pt x="259" y="481"/>
                    <a:pt x="331" y="569"/>
                  </a:cubicBezTo>
                  <a:cubicBezTo>
                    <a:pt x="398" y="651"/>
                    <a:pt x="476" y="729"/>
                    <a:pt x="553" y="806"/>
                  </a:cubicBezTo>
                  <a:cubicBezTo>
                    <a:pt x="595" y="848"/>
                    <a:pt x="636" y="884"/>
                    <a:pt x="672" y="920"/>
                  </a:cubicBezTo>
                  <a:lnTo>
                    <a:pt x="801" y="1023"/>
                  </a:lnTo>
                  <a:lnTo>
                    <a:pt x="801" y="1018"/>
                  </a:lnTo>
                  <a:cubicBezTo>
                    <a:pt x="729" y="935"/>
                    <a:pt x="657" y="858"/>
                    <a:pt x="584" y="775"/>
                  </a:cubicBezTo>
                  <a:cubicBezTo>
                    <a:pt x="512" y="693"/>
                    <a:pt x="435" y="615"/>
                    <a:pt x="373" y="533"/>
                  </a:cubicBezTo>
                  <a:cubicBezTo>
                    <a:pt x="305" y="450"/>
                    <a:pt x="244" y="362"/>
                    <a:pt x="176" y="280"/>
                  </a:cubicBezTo>
                  <a:cubicBezTo>
                    <a:pt x="145" y="233"/>
                    <a:pt x="114" y="187"/>
                    <a:pt x="89" y="140"/>
                  </a:cubicBezTo>
                  <a:cubicBezTo>
                    <a:pt x="58" y="99"/>
                    <a:pt x="32" y="47"/>
                    <a:pt x="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54"/>
            <p:cNvSpPr/>
            <p:nvPr/>
          </p:nvSpPr>
          <p:spPr>
            <a:xfrm>
              <a:off x="3934675" y="2645983"/>
              <a:ext cx="153576" cy="8424"/>
            </a:xfrm>
            <a:custGeom>
              <a:avLst/>
              <a:gdLst/>
              <a:ahLst/>
              <a:cxnLst/>
              <a:rect l="l" t="t" r="r" b="b"/>
              <a:pathLst>
                <a:path w="3792" h="208" extrusionOk="0">
                  <a:moveTo>
                    <a:pt x="6" y="0"/>
                  </a:moveTo>
                  <a:lnTo>
                    <a:pt x="1" y="5"/>
                  </a:lnTo>
                  <a:cubicBezTo>
                    <a:pt x="1" y="5"/>
                    <a:pt x="233" y="52"/>
                    <a:pt x="590" y="93"/>
                  </a:cubicBezTo>
                  <a:cubicBezTo>
                    <a:pt x="765" y="119"/>
                    <a:pt x="972" y="135"/>
                    <a:pt x="1194" y="155"/>
                  </a:cubicBezTo>
                  <a:cubicBezTo>
                    <a:pt x="1416" y="171"/>
                    <a:pt x="1653" y="197"/>
                    <a:pt x="1891" y="197"/>
                  </a:cubicBezTo>
                  <a:lnTo>
                    <a:pt x="2247" y="202"/>
                  </a:lnTo>
                  <a:cubicBezTo>
                    <a:pt x="2297" y="206"/>
                    <a:pt x="2347" y="208"/>
                    <a:pt x="2395" y="208"/>
                  </a:cubicBezTo>
                  <a:cubicBezTo>
                    <a:pt x="2461" y="208"/>
                    <a:pt x="2525" y="205"/>
                    <a:pt x="2588" y="202"/>
                  </a:cubicBezTo>
                  <a:cubicBezTo>
                    <a:pt x="2810" y="191"/>
                    <a:pt x="3022" y="197"/>
                    <a:pt x="3197" y="176"/>
                  </a:cubicBezTo>
                  <a:lnTo>
                    <a:pt x="3791" y="124"/>
                  </a:lnTo>
                  <a:lnTo>
                    <a:pt x="3791" y="109"/>
                  </a:lnTo>
                  <a:cubicBezTo>
                    <a:pt x="3791" y="109"/>
                    <a:pt x="3729" y="104"/>
                    <a:pt x="3626" y="104"/>
                  </a:cubicBezTo>
                  <a:cubicBezTo>
                    <a:pt x="3557" y="104"/>
                    <a:pt x="3468" y="101"/>
                    <a:pt x="3364" y="101"/>
                  </a:cubicBezTo>
                  <a:cubicBezTo>
                    <a:pt x="3312" y="101"/>
                    <a:pt x="3256" y="102"/>
                    <a:pt x="3197" y="104"/>
                  </a:cubicBezTo>
                  <a:cubicBezTo>
                    <a:pt x="3148" y="106"/>
                    <a:pt x="3101" y="107"/>
                    <a:pt x="3053" y="107"/>
                  </a:cubicBezTo>
                  <a:cubicBezTo>
                    <a:pt x="3005" y="107"/>
                    <a:pt x="2957" y="106"/>
                    <a:pt x="2908" y="104"/>
                  </a:cubicBezTo>
                  <a:cubicBezTo>
                    <a:pt x="2810" y="98"/>
                    <a:pt x="2702" y="98"/>
                    <a:pt x="2588" y="98"/>
                  </a:cubicBezTo>
                  <a:cubicBezTo>
                    <a:pt x="2534" y="101"/>
                    <a:pt x="2478" y="102"/>
                    <a:pt x="2422" y="102"/>
                  </a:cubicBezTo>
                  <a:cubicBezTo>
                    <a:pt x="2365" y="102"/>
                    <a:pt x="2307" y="101"/>
                    <a:pt x="2247" y="98"/>
                  </a:cubicBezTo>
                  <a:lnTo>
                    <a:pt x="1896" y="83"/>
                  </a:lnTo>
                  <a:cubicBezTo>
                    <a:pt x="1664" y="83"/>
                    <a:pt x="1426" y="67"/>
                    <a:pt x="1204" y="57"/>
                  </a:cubicBezTo>
                  <a:cubicBezTo>
                    <a:pt x="987" y="42"/>
                    <a:pt x="776" y="42"/>
                    <a:pt x="600" y="26"/>
                  </a:cubicBezTo>
                  <a:cubicBezTo>
                    <a:pt x="424" y="16"/>
                    <a:pt x="275" y="16"/>
                    <a:pt x="171" y="5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92" name="Google Shape;7092;p54"/>
          <p:cNvSpPr/>
          <p:nvPr/>
        </p:nvSpPr>
        <p:spPr>
          <a:xfrm>
            <a:off x="4781611" y="2201496"/>
            <a:ext cx="18711" cy="21667"/>
          </a:xfrm>
          <a:custGeom>
            <a:avLst/>
            <a:gdLst/>
            <a:ahLst/>
            <a:cxnLst/>
            <a:rect l="l" t="t" r="r" b="b"/>
            <a:pathLst>
              <a:path w="462" h="535" extrusionOk="0">
                <a:moveTo>
                  <a:pt x="169" y="0"/>
                </a:moveTo>
                <a:cubicBezTo>
                  <a:pt x="85" y="0"/>
                  <a:pt x="1" y="24"/>
                  <a:pt x="23" y="126"/>
                </a:cubicBezTo>
                <a:cubicBezTo>
                  <a:pt x="64" y="317"/>
                  <a:pt x="286" y="534"/>
                  <a:pt x="286" y="534"/>
                </a:cubicBezTo>
                <a:cubicBezTo>
                  <a:pt x="286" y="534"/>
                  <a:pt x="462" y="266"/>
                  <a:pt x="312" y="18"/>
                </a:cubicBezTo>
                <a:cubicBezTo>
                  <a:pt x="312" y="18"/>
                  <a:pt x="241" y="0"/>
                  <a:pt x="169" y="0"/>
                </a:cubicBezTo>
                <a:close/>
              </a:path>
            </a:pathLst>
          </a:custGeom>
          <a:solidFill>
            <a:srgbClr val="FE79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93" name="Google Shape;7093;p54"/>
          <p:cNvGrpSpPr/>
          <p:nvPr/>
        </p:nvGrpSpPr>
        <p:grpSpPr>
          <a:xfrm>
            <a:off x="4223926" y="2124384"/>
            <a:ext cx="574938" cy="276858"/>
            <a:chOff x="4223926" y="2124384"/>
            <a:chExt cx="574938" cy="276858"/>
          </a:xfrm>
        </p:grpSpPr>
        <p:sp>
          <p:nvSpPr>
            <p:cNvPr id="7094" name="Google Shape;7094;p54"/>
            <p:cNvSpPr/>
            <p:nvPr/>
          </p:nvSpPr>
          <p:spPr>
            <a:xfrm>
              <a:off x="4223926" y="2124384"/>
              <a:ext cx="574938" cy="276858"/>
            </a:xfrm>
            <a:custGeom>
              <a:avLst/>
              <a:gdLst/>
              <a:ahLst/>
              <a:cxnLst/>
              <a:rect l="l" t="t" r="r" b="b"/>
              <a:pathLst>
                <a:path w="14196" h="6836" extrusionOk="0">
                  <a:moveTo>
                    <a:pt x="11855" y="1"/>
                  </a:moveTo>
                  <a:cubicBezTo>
                    <a:pt x="11852" y="1"/>
                    <a:pt x="11849" y="1"/>
                    <a:pt x="11846" y="1"/>
                  </a:cubicBezTo>
                  <a:cubicBezTo>
                    <a:pt x="11552" y="16"/>
                    <a:pt x="11490" y="486"/>
                    <a:pt x="11438" y="1029"/>
                  </a:cubicBezTo>
                  <a:cubicBezTo>
                    <a:pt x="11438" y="1029"/>
                    <a:pt x="11123" y="4"/>
                    <a:pt x="10887" y="4"/>
                  </a:cubicBezTo>
                  <a:cubicBezTo>
                    <a:pt x="10881" y="4"/>
                    <a:pt x="10876" y="5"/>
                    <a:pt x="10870" y="6"/>
                  </a:cubicBezTo>
                  <a:cubicBezTo>
                    <a:pt x="10633" y="63"/>
                    <a:pt x="10741" y="936"/>
                    <a:pt x="10999" y="1230"/>
                  </a:cubicBezTo>
                  <a:cubicBezTo>
                    <a:pt x="10999" y="1230"/>
                    <a:pt x="10911" y="1870"/>
                    <a:pt x="10638" y="2232"/>
                  </a:cubicBezTo>
                  <a:cubicBezTo>
                    <a:pt x="10483" y="2439"/>
                    <a:pt x="10288" y="2616"/>
                    <a:pt x="10097" y="2616"/>
                  </a:cubicBezTo>
                  <a:cubicBezTo>
                    <a:pt x="9950" y="2616"/>
                    <a:pt x="9807" y="2510"/>
                    <a:pt x="9688" y="2232"/>
                  </a:cubicBezTo>
                  <a:cubicBezTo>
                    <a:pt x="9424" y="1621"/>
                    <a:pt x="8707" y="330"/>
                    <a:pt x="6850" y="330"/>
                  </a:cubicBezTo>
                  <a:cubicBezTo>
                    <a:pt x="6777" y="330"/>
                    <a:pt x="6702" y="332"/>
                    <a:pt x="6626" y="337"/>
                  </a:cubicBezTo>
                  <a:cubicBezTo>
                    <a:pt x="4601" y="445"/>
                    <a:pt x="4162" y="2304"/>
                    <a:pt x="4069" y="2376"/>
                  </a:cubicBezTo>
                  <a:cubicBezTo>
                    <a:pt x="3985" y="2446"/>
                    <a:pt x="3362" y="3395"/>
                    <a:pt x="2258" y="3395"/>
                  </a:cubicBezTo>
                  <a:cubicBezTo>
                    <a:pt x="2144" y="3395"/>
                    <a:pt x="2025" y="3385"/>
                    <a:pt x="1901" y="3363"/>
                  </a:cubicBezTo>
                  <a:cubicBezTo>
                    <a:pt x="842" y="3174"/>
                    <a:pt x="452" y="2757"/>
                    <a:pt x="264" y="2757"/>
                  </a:cubicBezTo>
                  <a:cubicBezTo>
                    <a:pt x="215" y="2757"/>
                    <a:pt x="180" y="2785"/>
                    <a:pt x="150" y="2851"/>
                  </a:cubicBezTo>
                  <a:cubicBezTo>
                    <a:pt x="0" y="3182"/>
                    <a:pt x="620" y="4240"/>
                    <a:pt x="1787" y="4349"/>
                  </a:cubicBezTo>
                  <a:cubicBezTo>
                    <a:pt x="1938" y="4363"/>
                    <a:pt x="2081" y="4369"/>
                    <a:pt x="2214" y="4369"/>
                  </a:cubicBezTo>
                  <a:cubicBezTo>
                    <a:pt x="3117" y="4369"/>
                    <a:pt x="3615" y="4091"/>
                    <a:pt x="3615" y="4091"/>
                  </a:cubicBezTo>
                  <a:cubicBezTo>
                    <a:pt x="3615" y="4091"/>
                    <a:pt x="4090" y="5221"/>
                    <a:pt x="5872" y="5351"/>
                  </a:cubicBezTo>
                  <a:cubicBezTo>
                    <a:pt x="5872" y="5351"/>
                    <a:pt x="6398" y="6182"/>
                    <a:pt x="7126" y="6543"/>
                  </a:cubicBezTo>
                  <a:cubicBezTo>
                    <a:pt x="7126" y="6543"/>
                    <a:pt x="7558" y="6836"/>
                    <a:pt x="8010" y="6836"/>
                  </a:cubicBezTo>
                  <a:cubicBezTo>
                    <a:pt x="8128" y="6836"/>
                    <a:pt x="8247" y="6816"/>
                    <a:pt x="8361" y="6765"/>
                  </a:cubicBezTo>
                  <a:cubicBezTo>
                    <a:pt x="8361" y="6765"/>
                    <a:pt x="8686" y="6667"/>
                    <a:pt x="7328" y="6151"/>
                  </a:cubicBezTo>
                  <a:cubicBezTo>
                    <a:pt x="7328" y="6151"/>
                    <a:pt x="6946" y="5862"/>
                    <a:pt x="6946" y="5660"/>
                  </a:cubicBezTo>
                  <a:cubicBezTo>
                    <a:pt x="6946" y="5660"/>
                    <a:pt x="7674" y="5459"/>
                    <a:pt x="7916" y="4803"/>
                  </a:cubicBezTo>
                  <a:cubicBezTo>
                    <a:pt x="7916" y="4803"/>
                    <a:pt x="8759" y="4310"/>
                    <a:pt x="9020" y="4310"/>
                  </a:cubicBezTo>
                  <a:cubicBezTo>
                    <a:pt x="9030" y="4310"/>
                    <a:pt x="9039" y="4311"/>
                    <a:pt x="9047" y="4313"/>
                  </a:cubicBezTo>
                  <a:cubicBezTo>
                    <a:pt x="9047" y="4313"/>
                    <a:pt x="9280" y="4638"/>
                    <a:pt x="8991" y="5258"/>
                  </a:cubicBezTo>
                  <a:cubicBezTo>
                    <a:pt x="8807" y="5644"/>
                    <a:pt x="8860" y="5875"/>
                    <a:pt x="9014" y="5875"/>
                  </a:cubicBezTo>
                  <a:cubicBezTo>
                    <a:pt x="9107" y="5875"/>
                    <a:pt x="9236" y="5791"/>
                    <a:pt x="9373" y="5604"/>
                  </a:cubicBezTo>
                  <a:cubicBezTo>
                    <a:pt x="9739" y="5113"/>
                    <a:pt x="9977" y="4328"/>
                    <a:pt x="9992" y="3998"/>
                  </a:cubicBezTo>
                  <a:cubicBezTo>
                    <a:pt x="9992" y="3998"/>
                    <a:pt x="10705" y="3765"/>
                    <a:pt x="11433" y="2996"/>
                  </a:cubicBezTo>
                  <a:cubicBezTo>
                    <a:pt x="11433" y="2996"/>
                    <a:pt x="11842" y="3066"/>
                    <a:pt x="12347" y="3066"/>
                  </a:cubicBezTo>
                  <a:cubicBezTo>
                    <a:pt x="12838" y="3066"/>
                    <a:pt x="13419" y="3000"/>
                    <a:pt x="13803" y="2738"/>
                  </a:cubicBezTo>
                  <a:cubicBezTo>
                    <a:pt x="14196" y="2397"/>
                    <a:pt x="14154" y="2066"/>
                    <a:pt x="14077" y="1917"/>
                  </a:cubicBezTo>
                  <a:cubicBezTo>
                    <a:pt x="14005" y="1772"/>
                    <a:pt x="12166" y="1080"/>
                    <a:pt x="11929" y="1023"/>
                  </a:cubicBezTo>
                  <a:cubicBezTo>
                    <a:pt x="11694" y="972"/>
                    <a:pt x="12126" y="1"/>
                    <a:pt x="118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54"/>
            <p:cNvSpPr/>
            <p:nvPr/>
          </p:nvSpPr>
          <p:spPr>
            <a:xfrm>
              <a:off x="4505199" y="2245479"/>
              <a:ext cx="43983" cy="108581"/>
            </a:xfrm>
            <a:custGeom>
              <a:avLst/>
              <a:gdLst/>
              <a:ahLst/>
              <a:cxnLst/>
              <a:rect l="l" t="t" r="r" b="b"/>
              <a:pathLst>
                <a:path w="1086" h="2681" extrusionOk="0">
                  <a:moveTo>
                    <a:pt x="744" y="1"/>
                  </a:moveTo>
                  <a:lnTo>
                    <a:pt x="734" y="6"/>
                  </a:lnTo>
                  <a:cubicBezTo>
                    <a:pt x="734" y="6"/>
                    <a:pt x="744" y="52"/>
                    <a:pt x="770" y="140"/>
                  </a:cubicBezTo>
                  <a:cubicBezTo>
                    <a:pt x="780" y="181"/>
                    <a:pt x="796" y="233"/>
                    <a:pt x="817" y="290"/>
                  </a:cubicBezTo>
                  <a:cubicBezTo>
                    <a:pt x="832" y="347"/>
                    <a:pt x="853" y="414"/>
                    <a:pt x="868" y="486"/>
                  </a:cubicBezTo>
                  <a:cubicBezTo>
                    <a:pt x="884" y="558"/>
                    <a:pt x="899" y="636"/>
                    <a:pt x="920" y="719"/>
                  </a:cubicBezTo>
                  <a:cubicBezTo>
                    <a:pt x="946" y="796"/>
                    <a:pt x="940" y="884"/>
                    <a:pt x="956" y="977"/>
                  </a:cubicBezTo>
                  <a:cubicBezTo>
                    <a:pt x="971" y="1064"/>
                    <a:pt x="977" y="1157"/>
                    <a:pt x="971" y="1250"/>
                  </a:cubicBezTo>
                  <a:cubicBezTo>
                    <a:pt x="971" y="1343"/>
                    <a:pt x="966" y="1441"/>
                    <a:pt x="946" y="1534"/>
                  </a:cubicBezTo>
                  <a:cubicBezTo>
                    <a:pt x="940" y="1576"/>
                    <a:pt x="930" y="1622"/>
                    <a:pt x="915" y="1669"/>
                  </a:cubicBezTo>
                  <a:cubicBezTo>
                    <a:pt x="904" y="1715"/>
                    <a:pt x="889" y="1756"/>
                    <a:pt x="873" y="1803"/>
                  </a:cubicBezTo>
                  <a:cubicBezTo>
                    <a:pt x="842" y="1886"/>
                    <a:pt x="796" y="1968"/>
                    <a:pt x="744" y="2040"/>
                  </a:cubicBezTo>
                  <a:cubicBezTo>
                    <a:pt x="698" y="2113"/>
                    <a:pt x="646" y="2180"/>
                    <a:pt x="589" y="2247"/>
                  </a:cubicBezTo>
                  <a:cubicBezTo>
                    <a:pt x="538" y="2299"/>
                    <a:pt x="481" y="2355"/>
                    <a:pt x="419" y="2402"/>
                  </a:cubicBezTo>
                  <a:cubicBezTo>
                    <a:pt x="326" y="2479"/>
                    <a:pt x="228" y="2546"/>
                    <a:pt x="125" y="2603"/>
                  </a:cubicBezTo>
                  <a:cubicBezTo>
                    <a:pt x="88" y="2624"/>
                    <a:pt x="47" y="2650"/>
                    <a:pt x="1" y="2665"/>
                  </a:cubicBezTo>
                  <a:lnTo>
                    <a:pt x="11" y="2681"/>
                  </a:lnTo>
                  <a:cubicBezTo>
                    <a:pt x="52" y="2670"/>
                    <a:pt x="99" y="2655"/>
                    <a:pt x="140" y="2634"/>
                  </a:cubicBezTo>
                  <a:cubicBezTo>
                    <a:pt x="181" y="2624"/>
                    <a:pt x="228" y="2598"/>
                    <a:pt x="285" y="2572"/>
                  </a:cubicBezTo>
                  <a:cubicBezTo>
                    <a:pt x="347" y="2536"/>
                    <a:pt x="403" y="2505"/>
                    <a:pt x="460" y="2464"/>
                  </a:cubicBezTo>
                  <a:cubicBezTo>
                    <a:pt x="527" y="2417"/>
                    <a:pt x="595" y="2366"/>
                    <a:pt x="651" y="2309"/>
                  </a:cubicBezTo>
                  <a:cubicBezTo>
                    <a:pt x="718" y="2247"/>
                    <a:pt x="775" y="2180"/>
                    <a:pt x="827" y="2102"/>
                  </a:cubicBezTo>
                  <a:cubicBezTo>
                    <a:pt x="884" y="2025"/>
                    <a:pt x="935" y="1937"/>
                    <a:pt x="971" y="1849"/>
                  </a:cubicBezTo>
                  <a:cubicBezTo>
                    <a:pt x="992" y="1803"/>
                    <a:pt x="1008" y="1751"/>
                    <a:pt x="1018" y="1705"/>
                  </a:cubicBezTo>
                  <a:cubicBezTo>
                    <a:pt x="1033" y="1658"/>
                    <a:pt x="1049" y="1607"/>
                    <a:pt x="1054" y="1560"/>
                  </a:cubicBezTo>
                  <a:cubicBezTo>
                    <a:pt x="1085" y="1364"/>
                    <a:pt x="1085" y="1163"/>
                    <a:pt x="1054" y="972"/>
                  </a:cubicBezTo>
                  <a:cubicBezTo>
                    <a:pt x="1044" y="879"/>
                    <a:pt x="1028" y="791"/>
                    <a:pt x="1002" y="703"/>
                  </a:cubicBezTo>
                  <a:cubicBezTo>
                    <a:pt x="977" y="620"/>
                    <a:pt x="956" y="543"/>
                    <a:pt x="935" y="471"/>
                  </a:cubicBezTo>
                  <a:cubicBezTo>
                    <a:pt x="915" y="404"/>
                    <a:pt x="889" y="336"/>
                    <a:pt x="858" y="274"/>
                  </a:cubicBezTo>
                  <a:lnTo>
                    <a:pt x="796" y="130"/>
                  </a:lnTo>
                  <a:lnTo>
                    <a:pt x="74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54"/>
            <p:cNvSpPr/>
            <p:nvPr/>
          </p:nvSpPr>
          <p:spPr>
            <a:xfrm>
              <a:off x="4723939" y="2202630"/>
              <a:ext cx="19724" cy="16565"/>
            </a:xfrm>
            <a:custGeom>
              <a:avLst/>
              <a:gdLst/>
              <a:ahLst/>
              <a:cxnLst/>
              <a:rect l="l" t="t" r="r" b="b"/>
              <a:pathLst>
                <a:path w="487" h="409" extrusionOk="0">
                  <a:moveTo>
                    <a:pt x="471" y="0"/>
                  </a:moveTo>
                  <a:cubicBezTo>
                    <a:pt x="471" y="0"/>
                    <a:pt x="466" y="16"/>
                    <a:pt x="455" y="47"/>
                  </a:cubicBezTo>
                  <a:cubicBezTo>
                    <a:pt x="445" y="72"/>
                    <a:pt x="430" y="114"/>
                    <a:pt x="409" y="155"/>
                  </a:cubicBezTo>
                  <a:lnTo>
                    <a:pt x="378" y="217"/>
                  </a:lnTo>
                  <a:cubicBezTo>
                    <a:pt x="368" y="238"/>
                    <a:pt x="357" y="253"/>
                    <a:pt x="342" y="269"/>
                  </a:cubicBezTo>
                  <a:cubicBezTo>
                    <a:pt x="331" y="284"/>
                    <a:pt x="316" y="289"/>
                    <a:pt x="300" y="295"/>
                  </a:cubicBezTo>
                  <a:cubicBezTo>
                    <a:pt x="290" y="300"/>
                    <a:pt x="290" y="300"/>
                    <a:pt x="290" y="300"/>
                  </a:cubicBezTo>
                  <a:lnTo>
                    <a:pt x="223" y="300"/>
                  </a:lnTo>
                  <a:cubicBezTo>
                    <a:pt x="218" y="300"/>
                    <a:pt x="208" y="295"/>
                    <a:pt x="197" y="295"/>
                  </a:cubicBezTo>
                  <a:cubicBezTo>
                    <a:pt x="182" y="284"/>
                    <a:pt x="166" y="279"/>
                    <a:pt x="156" y="264"/>
                  </a:cubicBezTo>
                  <a:cubicBezTo>
                    <a:pt x="125" y="233"/>
                    <a:pt x="99" y="196"/>
                    <a:pt x="84" y="155"/>
                  </a:cubicBezTo>
                  <a:cubicBezTo>
                    <a:pt x="63" y="114"/>
                    <a:pt x="47" y="78"/>
                    <a:pt x="37" y="47"/>
                  </a:cubicBezTo>
                  <a:cubicBezTo>
                    <a:pt x="27" y="21"/>
                    <a:pt x="16" y="5"/>
                    <a:pt x="16" y="5"/>
                  </a:cubicBezTo>
                  <a:lnTo>
                    <a:pt x="6" y="0"/>
                  </a:lnTo>
                  <a:lnTo>
                    <a:pt x="6" y="0"/>
                  </a:lnTo>
                  <a:cubicBezTo>
                    <a:pt x="1" y="57"/>
                    <a:pt x="6" y="109"/>
                    <a:pt x="16" y="160"/>
                  </a:cubicBezTo>
                  <a:cubicBezTo>
                    <a:pt x="27" y="217"/>
                    <a:pt x="47" y="274"/>
                    <a:pt x="78" y="320"/>
                  </a:cubicBezTo>
                  <a:cubicBezTo>
                    <a:pt x="99" y="346"/>
                    <a:pt x="125" y="367"/>
                    <a:pt x="151" y="382"/>
                  </a:cubicBezTo>
                  <a:cubicBezTo>
                    <a:pt x="182" y="398"/>
                    <a:pt x="218" y="408"/>
                    <a:pt x="249" y="408"/>
                  </a:cubicBezTo>
                  <a:cubicBezTo>
                    <a:pt x="285" y="408"/>
                    <a:pt x="316" y="403"/>
                    <a:pt x="347" y="387"/>
                  </a:cubicBezTo>
                  <a:cubicBezTo>
                    <a:pt x="378" y="372"/>
                    <a:pt x="404" y="351"/>
                    <a:pt x="419" y="320"/>
                  </a:cubicBezTo>
                  <a:cubicBezTo>
                    <a:pt x="450" y="274"/>
                    <a:pt x="471" y="222"/>
                    <a:pt x="476" y="165"/>
                  </a:cubicBezTo>
                  <a:cubicBezTo>
                    <a:pt x="486" y="109"/>
                    <a:pt x="486" y="57"/>
                    <a:pt x="48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54"/>
            <p:cNvSpPr/>
            <p:nvPr/>
          </p:nvSpPr>
          <p:spPr>
            <a:xfrm>
              <a:off x="4663918" y="2143824"/>
              <a:ext cx="17253" cy="29767"/>
            </a:xfrm>
            <a:custGeom>
              <a:avLst/>
              <a:gdLst/>
              <a:ahLst/>
              <a:cxnLst/>
              <a:rect l="l" t="t" r="r" b="b"/>
              <a:pathLst>
                <a:path w="426" h="735" extrusionOk="0">
                  <a:moveTo>
                    <a:pt x="124" y="1"/>
                  </a:moveTo>
                  <a:cubicBezTo>
                    <a:pt x="97" y="1"/>
                    <a:pt x="75" y="23"/>
                    <a:pt x="63" y="73"/>
                  </a:cubicBezTo>
                  <a:cubicBezTo>
                    <a:pt x="1" y="332"/>
                    <a:pt x="373" y="734"/>
                    <a:pt x="373" y="734"/>
                  </a:cubicBezTo>
                  <a:lnTo>
                    <a:pt x="409" y="734"/>
                  </a:lnTo>
                  <a:cubicBezTo>
                    <a:pt x="425" y="366"/>
                    <a:pt x="233" y="1"/>
                    <a:pt x="12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54"/>
            <p:cNvSpPr/>
            <p:nvPr/>
          </p:nvSpPr>
          <p:spPr>
            <a:xfrm>
              <a:off x="4690284" y="2138073"/>
              <a:ext cx="15714" cy="31347"/>
            </a:xfrm>
            <a:custGeom>
              <a:avLst/>
              <a:gdLst/>
              <a:ahLst/>
              <a:cxnLst/>
              <a:rect l="l" t="t" r="r" b="b"/>
              <a:pathLst>
                <a:path w="388" h="774" extrusionOk="0">
                  <a:moveTo>
                    <a:pt x="264" y="1"/>
                  </a:moveTo>
                  <a:cubicBezTo>
                    <a:pt x="245" y="1"/>
                    <a:pt x="223" y="11"/>
                    <a:pt x="197" y="35"/>
                  </a:cubicBezTo>
                  <a:cubicBezTo>
                    <a:pt x="1" y="210"/>
                    <a:pt x="88" y="752"/>
                    <a:pt x="88" y="752"/>
                  </a:cubicBezTo>
                  <a:lnTo>
                    <a:pt x="119" y="773"/>
                  </a:lnTo>
                  <a:cubicBezTo>
                    <a:pt x="352" y="455"/>
                    <a:pt x="387" y="1"/>
                    <a:pt x="2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9" name="Google Shape;7099;p54"/>
          <p:cNvGrpSpPr/>
          <p:nvPr/>
        </p:nvGrpSpPr>
        <p:grpSpPr>
          <a:xfrm>
            <a:off x="4831467" y="2048365"/>
            <a:ext cx="325660" cy="259524"/>
            <a:chOff x="4831467" y="2048365"/>
            <a:chExt cx="325660" cy="259524"/>
          </a:xfrm>
        </p:grpSpPr>
        <p:sp>
          <p:nvSpPr>
            <p:cNvPr id="7100" name="Google Shape;7100;p54"/>
            <p:cNvSpPr/>
            <p:nvPr/>
          </p:nvSpPr>
          <p:spPr>
            <a:xfrm>
              <a:off x="4831467" y="2055817"/>
              <a:ext cx="116316" cy="65083"/>
            </a:xfrm>
            <a:custGeom>
              <a:avLst/>
              <a:gdLst/>
              <a:ahLst/>
              <a:cxnLst/>
              <a:rect l="l" t="t" r="r" b="b"/>
              <a:pathLst>
                <a:path w="2872" h="1607" extrusionOk="0">
                  <a:moveTo>
                    <a:pt x="2871" y="0"/>
                  </a:moveTo>
                  <a:lnTo>
                    <a:pt x="2871" y="0"/>
                  </a:lnTo>
                  <a:cubicBezTo>
                    <a:pt x="1425" y="258"/>
                    <a:pt x="145" y="739"/>
                    <a:pt x="57" y="1131"/>
                  </a:cubicBezTo>
                  <a:cubicBezTo>
                    <a:pt x="1" y="1381"/>
                    <a:pt x="96" y="1586"/>
                    <a:pt x="1427" y="1586"/>
                  </a:cubicBezTo>
                  <a:cubicBezTo>
                    <a:pt x="1443" y="1586"/>
                    <a:pt x="1460" y="1586"/>
                    <a:pt x="1477" y="1585"/>
                  </a:cubicBezTo>
                  <a:cubicBezTo>
                    <a:pt x="1926" y="1585"/>
                    <a:pt x="2365" y="1585"/>
                    <a:pt x="2783" y="1606"/>
                  </a:cubicBezTo>
                  <a:cubicBezTo>
                    <a:pt x="2727" y="1069"/>
                    <a:pt x="2758" y="527"/>
                    <a:pt x="287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54"/>
            <p:cNvSpPr/>
            <p:nvPr/>
          </p:nvSpPr>
          <p:spPr>
            <a:xfrm>
              <a:off x="4941870" y="2048365"/>
              <a:ext cx="212099" cy="186705"/>
            </a:xfrm>
            <a:custGeom>
              <a:avLst/>
              <a:gdLst/>
              <a:ahLst/>
              <a:cxnLst/>
              <a:rect l="l" t="t" r="r" b="b"/>
              <a:pathLst>
                <a:path w="5237" h="4610" extrusionOk="0">
                  <a:moveTo>
                    <a:pt x="2077" y="1"/>
                  </a:moveTo>
                  <a:cubicBezTo>
                    <a:pt x="1460" y="1"/>
                    <a:pt x="786" y="71"/>
                    <a:pt x="145" y="184"/>
                  </a:cubicBezTo>
                  <a:cubicBezTo>
                    <a:pt x="32" y="711"/>
                    <a:pt x="1" y="1253"/>
                    <a:pt x="57" y="1790"/>
                  </a:cubicBezTo>
                  <a:cubicBezTo>
                    <a:pt x="899" y="1831"/>
                    <a:pt x="1653" y="1971"/>
                    <a:pt x="2262" y="2415"/>
                  </a:cubicBezTo>
                  <a:cubicBezTo>
                    <a:pt x="2908" y="2890"/>
                    <a:pt x="3409" y="3809"/>
                    <a:pt x="3775" y="4610"/>
                  </a:cubicBezTo>
                  <a:cubicBezTo>
                    <a:pt x="3784" y="4610"/>
                    <a:pt x="3793" y="4610"/>
                    <a:pt x="3802" y="4610"/>
                  </a:cubicBezTo>
                  <a:cubicBezTo>
                    <a:pt x="4314" y="4610"/>
                    <a:pt x="4810" y="4465"/>
                    <a:pt x="5237" y="4186"/>
                  </a:cubicBezTo>
                  <a:cubicBezTo>
                    <a:pt x="5144" y="2766"/>
                    <a:pt x="4818" y="1047"/>
                    <a:pt x="4023" y="437"/>
                  </a:cubicBezTo>
                  <a:cubicBezTo>
                    <a:pt x="3617" y="125"/>
                    <a:pt x="2897" y="1"/>
                    <a:pt x="207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54"/>
            <p:cNvSpPr/>
            <p:nvPr/>
          </p:nvSpPr>
          <p:spPr>
            <a:xfrm>
              <a:off x="5094757" y="2217898"/>
              <a:ext cx="62370" cy="89991"/>
            </a:xfrm>
            <a:custGeom>
              <a:avLst/>
              <a:gdLst/>
              <a:ahLst/>
              <a:cxnLst/>
              <a:rect l="l" t="t" r="r" b="b"/>
              <a:pathLst>
                <a:path w="1540" h="2222" extrusionOk="0">
                  <a:moveTo>
                    <a:pt x="1462" y="0"/>
                  </a:moveTo>
                  <a:lnTo>
                    <a:pt x="1462" y="0"/>
                  </a:lnTo>
                  <a:cubicBezTo>
                    <a:pt x="1028" y="284"/>
                    <a:pt x="522" y="429"/>
                    <a:pt x="0" y="429"/>
                  </a:cubicBezTo>
                  <a:cubicBezTo>
                    <a:pt x="150" y="754"/>
                    <a:pt x="279" y="1064"/>
                    <a:pt x="388" y="1312"/>
                  </a:cubicBezTo>
                  <a:cubicBezTo>
                    <a:pt x="655" y="1957"/>
                    <a:pt x="950" y="2221"/>
                    <a:pt x="1174" y="2221"/>
                  </a:cubicBezTo>
                  <a:cubicBezTo>
                    <a:pt x="1253" y="2221"/>
                    <a:pt x="1322" y="2188"/>
                    <a:pt x="1379" y="2128"/>
                  </a:cubicBezTo>
                  <a:cubicBezTo>
                    <a:pt x="1472" y="2029"/>
                    <a:pt x="1539" y="1105"/>
                    <a:pt x="146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54"/>
            <p:cNvSpPr/>
            <p:nvPr/>
          </p:nvSpPr>
          <p:spPr>
            <a:xfrm>
              <a:off x="5083174" y="2089675"/>
              <a:ext cx="59697" cy="169533"/>
            </a:xfrm>
            <a:custGeom>
              <a:avLst/>
              <a:gdLst/>
              <a:ahLst/>
              <a:cxnLst/>
              <a:rect l="l" t="t" r="r" b="b"/>
              <a:pathLst>
                <a:path w="1474" h="4186" extrusionOk="0">
                  <a:moveTo>
                    <a:pt x="176" y="1"/>
                  </a:moveTo>
                  <a:cubicBezTo>
                    <a:pt x="0" y="1"/>
                    <a:pt x="765" y="1050"/>
                    <a:pt x="1009" y="1880"/>
                  </a:cubicBezTo>
                  <a:cubicBezTo>
                    <a:pt x="1288" y="2810"/>
                    <a:pt x="1195" y="3719"/>
                    <a:pt x="1211" y="4008"/>
                  </a:cubicBezTo>
                  <a:cubicBezTo>
                    <a:pt x="1218" y="4150"/>
                    <a:pt x="1258" y="4186"/>
                    <a:pt x="1297" y="4186"/>
                  </a:cubicBezTo>
                  <a:cubicBezTo>
                    <a:pt x="1337" y="4186"/>
                    <a:pt x="1376" y="4147"/>
                    <a:pt x="1376" y="4147"/>
                  </a:cubicBezTo>
                  <a:cubicBezTo>
                    <a:pt x="1474" y="1942"/>
                    <a:pt x="865" y="409"/>
                    <a:pt x="281" y="47"/>
                  </a:cubicBezTo>
                  <a:cubicBezTo>
                    <a:pt x="231" y="15"/>
                    <a:pt x="197" y="1"/>
                    <a:pt x="17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4" name="Google Shape;7104;p54"/>
          <p:cNvGrpSpPr/>
          <p:nvPr/>
        </p:nvGrpSpPr>
        <p:grpSpPr>
          <a:xfrm>
            <a:off x="4626901" y="2309550"/>
            <a:ext cx="638766" cy="304722"/>
            <a:chOff x="4626901" y="2309550"/>
            <a:chExt cx="638766" cy="304722"/>
          </a:xfrm>
        </p:grpSpPr>
        <p:sp>
          <p:nvSpPr>
            <p:cNvPr id="7105" name="Google Shape;7105;p54"/>
            <p:cNvSpPr/>
            <p:nvPr/>
          </p:nvSpPr>
          <p:spPr>
            <a:xfrm>
              <a:off x="4735239" y="2360782"/>
              <a:ext cx="168804" cy="181076"/>
            </a:xfrm>
            <a:custGeom>
              <a:avLst/>
              <a:gdLst/>
              <a:ahLst/>
              <a:cxnLst/>
              <a:rect l="l" t="t" r="r" b="b"/>
              <a:pathLst>
                <a:path w="4168" h="4471" extrusionOk="0">
                  <a:moveTo>
                    <a:pt x="1798" y="1"/>
                  </a:moveTo>
                  <a:cubicBezTo>
                    <a:pt x="1038" y="1"/>
                    <a:pt x="292" y="217"/>
                    <a:pt x="1" y="448"/>
                  </a:cubicBezTo>
                  <a:cubicBezTo>
                    <a:pt x="1" y="448"/>
                    <a:pt x="1710" y="2028"/>
                    <a:pt x="2624" y="4471"/>
                  </a:cubicBezTo>
                  <a:lnTo>
                    <a:pt x="4168" y="4471"/>
                  </a:lnTo>
                  <a:cubicBezTo>
                    <a:pt x="4029" y="2906"/>
                    <a:pt x="3548" y="1331"/>
                    <a:pt x="2614" y="97"/>
                  </a:cubicBezTo>
                  <a:cubicBezTo>
                    <a:pt x="2354" y="29"/>
                    <a:pt x="2075" y="1"/>
                    <a:pt x="17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54"/>
            <p:cNvSpPr/>
            <p:nvPr/>
          </p:nvSpPr>
          <p:spPr>
            <a:xfrm>
              <a:off x="4841065" y="2364711"/>
              <a:ext cx="106920" cy="177147"/>
            </a:xfrm>
            <a:custGeom>
              <a:avLst/>
              <a:gdLst/>
              <a:ahLst/>
              <a:cxnLst/>
              <a:rect l="l" t="t" r="r" b="b"/>
              <a:pathLst>
                <a:path w="2640" h="4374" extrusionOk="0">
                  <a:moveTo>
                    <a:pt x="1" y="0"/>
                  </a:moveTo>
                  <a:cubicBezTo>
                    <a:pt x="935" y="1234"/>
                    <a:pt x="1416" y="2809"/>
                    <a:pt x="1555" y="4374"/>
                  </a:cubicBezTo>
                  <a:lnTo>
                    <a:pt x="2639" y="4374"/>
                  </a:lnTo>
                  <a:cubicBezTo>
                    <a:pt x="2639" y="4374"/>
                    <a:pt x="1958" y="1503"/>
                    <a:pt x="729" y="351"/>
                  </a:cubicBezTo>
                  <a:cubicBezTo>
                    <a:pt x="517" y="181"/>
                    <a:pt x="264" y="62"/>
                    <a:pt x="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54"/>
            <p:cNvSpPr/>
            <p:nvPr/>
          </p:nvSpPr>
          <p:spPr>
            <a:xfrm>
              <a:off x="4810528" y="2309550"/>
              <a:ext cx="229271" cy="226678"/>
            </a:xfrm>
            <a:custGeom>
              <a:avLst/>
              <a:gdLst/>
              <a:ahLst/>
              <a:cxnLst/>
              <a:rect l="l" t="t" r="r" b="b"/>
              <a:pathLst>
                <a:path w="5661" h="5597" extrusionOk="0">
                  <a:moveTo>
                    <a:pt x="1554" y="0"/>
                  </a:moveTo>
                  <a:cubicBezTo>
                    <a:pt x="1079" y="0"/>
                    <a:pt x="563" y="41"/>
                    <a:pt x="1" y="133"/>
                  </a:cubicBezTo>
                  <a:cubicBezTo>
                    <a:pt x="1" y="133"/>
                    <a:pt x="2454" y="2044"/>
                    <a:pt x="3357" y="5596"/>
                  </a:cubicBezTo>
                  <a:cubicBezTo>
                    <a:pt x="4343" y="4383"/>
                    <a:pt x="5118" y="3014"/>
                    <a:pt x="5660" y="1548"/>
                  </a:cubicBezTo>
                  <a:cubicBezTo>
                    <a:pt x="4935" y="810"/>
                    <a:pt x="3663" y="0"/>
                    <a:pt x="15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54"/>
            <p:cNvSpPr/>
            <p:nvPr/>
          </p:nvSpPr>
          <p:spPr>
            <a:xfrm>
              <a:off x="4946487" y="2372203"/>
              <a:ext cx="122148" cy="169654"/>
            </a:xfrm>
            <a:custGeom>
              <a:avLst/>
              <a:gdLst/>
              <a:ahLst/>
              <a:cxnLst/>
              <a:rect l="l" t="t" r="r" b="b"/>
              <a:pathLst>
                <a:path w="3016" h="4189" extrusionOk="0">
                  <a:moveTo>
                    <a:pt x="2298" y="1"/>
                  </a:moveTo>
                  <a:cubicBezTo>
                    <a:pt x="1756" y="1467"/>
                    <a:pt x="981" y="2836"/>
                    <a:pt x="0" y="4049"/>
                  </a:cubicBezTo>
                  <a:cubicBezTo>
                    <a:pt x="11" y="4096"/>
                    <a:pt x="21" y="4142"/>
                    <a:pt x="36" y="4189"/>
                  </a:cubicBezTo>
                  <a:lnTo>
                    <a:pt x="57" y="4189"/>
                  </a:lnTo>
                  <a:cubicBezTo>
                    <a:pt x="950" y="3001"/>
                    <a:pt x="2066" y="2035"/>
                    <a:pt x="3016" y="972"/>
                  </a:cubicBezTo>
                  <a:cubicBezTo>
                    <a:pt x="2825" y="615"/>
                    <a:pt x="2582" y="290"/>
                    <a:pt x="229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54"/>
            <p:cNvSpPr/>
            <p:nvPr/>
          </p:nvSpPr>
          <p:spPr>
            <a:xfrm>
              <a:off x="4948755" y="2411326"/>
              <a:ext cx="212746" cy="132638"/>
            </a:xfrm>
            <a:custGeom>
              <a:avLst/>
              <a:gdLst/>
              <a:ahLst/>
              <a:cxnLst/>
              <a:rect l="l" t="t" r="r" b="b"/>
              <a:pathLst>
                <a:path w="5253" h="3275" extrusionOk="0">
                  <a:moveTo>
                    <a:pt x="3285" y="1"/>
                  </a:moveTo>
                  <a:cubicBezTo>
                    <a:pt x="3213" y="68"/>
                    <a:pt x="3135" y="140"/>
                    <a:pt x="3063" y="217"/>
                  </a:cubicBezTo>
                  <a:cubicBezTo>
                    <a:pt x="3063" y="217"/>
                    <a:pt x="3032" y="135"/>
                    <a:pt x="2960" y="6"/>
                  </a:cubicBezTo>
                  <a:cubicBezTo>
                    <a:pt x="2010" y="1075"/>
                    <a:pt x="894" y="2035"/>
                    <a:pt x="1" y="3223"/>
                  </a:cubicBezTo>
                  <a:lnTo>
                    <a:pt x="5253" y="3274"/>
                  </a:lnTo>
                  <a:cubicBezTo>
                    <a:pt x="4400" y="2314"/>
                    <a:pt x="3734" y="1204"/>
                    <a:pt x="328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54"/>
            <p:cNvSpPr/>
            <p:nvPr/>
          </p:nvSpPr>
          <p:spPr>
            <a:xfrm>
              <a:off x="5081797" y="2375362"/>
              <a:ext cx="86386" cy="168601"/>
            </a:xfrm>
            <a:custGeom>
              <a:avLst/>
              <a:gdLst/>
              <a:ahLst/>
              <a:cxnLst/>
              <a:rect l="l" t="t" r="r" b="b"/>
              <a:pathLst>
                <a:path w="2133" h="4163" extrusionOk="0">
                  <a:moveTo>
                    <a:pt x="1260" y="0"/>
                  </a:moveTo>
                  <a:lnTo>
                    <a:pt x="1260" y="0"/>
                  </a:lnTo>
                  <a:cubicBezTo>
                    <a:pt x="801" y="233"/>
                    <a:pt x="377" y="532"/>
                    <a:pt x="0" y="889"/>
                  </a:cubicBezTo>
                  <a:cubicBezTo>
                    <a:pt x="449" y="2092"/>
                    <a:pt x="1115" y="3202"/>
                    <a:pt x="1968" y="4162"/>
                  </a:cubicBezTo>
                  <a:lnTo>
                    <a:pt x="2133" y="4162"/>
                  </a:lnTo>
                  <a:cubicBezTo>
                    <a:pt x="1415" y="2908"/>
                    <a:pt x="1136" y="1493"/>
                    <a:pt x="126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54"/>
            <p:cNvSpPr/>
            <p:nvPr/>
          </p:nvSpPr>
          <p:spPr>
            <a:xfrm>
              <a:off x="5127805" y="2358636"/>
              <a:ext cx="137862" cy="185328"/>
            </a:xfrm>
            <a:custGeom>
              <a:avLst/>
              <a:gdLst/>
              <a:ahLst/>
              <a:cxnLst/>
              <a:rect l="l" t="t" r="r" b="b"/>
              <a:pathLst>
                <a:path w="3404" h="4576" extrusionOk="0">
                  <a:moveTo>
                    <a:pt x="1817" y="1"/>
                  </a:moveTo>
                  <a:cubicBezTo>
                    <a:pt x="1328" y="1"/>
                    <a:pt x="751" y="104"/>
                    <a:pt x="124" y="413"/>
                  </a:cubicBezTo>
                  <a:cubicBezTo>
                    <a:pt x="0" y="1906"/>
                    <a:pt x="279" y="3321"/>
                    <a:pt x="997" y="4575"/>
                  </a:cubicBezTo>
                  <a:lnTo>
                    <a:pt x="1198" y="4575"/>
                  </a:lnTo>
                  <a:cubicBezTo>
                    <a:pt x="1198" y="4575"/>
                    <a:pt x="1673" y="1875"/>
                    <a:pt x="3403" y="398"/>
                  </a:cubicBezTo>
                  <a:cubicBezTo>
                    <a:pt x="3403" y="398"/>
                    <a:pt x="2779" y="1"/>
                    <a:pt x="181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54"/>
            <p:cNvSpPr/>
            <p:nvPr/>
          </p:nvSpPr>
          <p:spPr>
            <a:xfrm>
              <a:off x="4780842" y="2440608"/>
              <a:ext cx="60669" cy="101250"/>
            </a:xfrm>
            <a:custGeom>
              <a:avLst/>
              <a:gdLst/>
              <a:ahLst/>
              <a:cxnLst/>
              <a:rect l="l" t="t" r="r" b="b"/>
              <a:pathLst>
                <a:path w="1498" h="2500" extrusionOk="0">
                  <a:moveTo>
                    <a:pt x="1" y="1"/>
                  </a:moveTo>
                  <a:lnTo>
                    <a:pt x="1" y="1"/>
                  </a:lnTo>
                  <a:cubicBezTo>
                    <a:pt x="439" y="801"/>
                    <a:pt x="853" y="1617"/>
                    <a:pt x="1121" y="2500"/>
                  </a:cubicBezTo>
                  <a:lnTo>
                    <a:pt x="1498" y="2500"/>
                  </a:lnTo>
                  <a:cubicBezTo>
                    <a:pt x="1498" y="2500"/>
                    <a:pt x="976" y="1028"/>
                    <a:pt x="403" y="264"/>
                  </a:cubicBezTo>
                  <a:cubicBezTo>
                    <a:pt x="279" y="161"/>
                    <a:pt x="145" y="73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54"/>
            <p:cNvSpPr/>
            <p:nvPr/>
          </p:nvSpPr>
          <p:spPr>
            <a:xfrm>
              <a:off x="4671249" y="2426311"/>
              <a:ext cx="155034" cy="115547"/>
            </a:xfrm>
            <a:custGeom>
              <a:avLst/>
              <a:gdLst/>
              <a:ahLst/>
              <a:cxnLst/>
              <a:rect l="l" t="t" r="r" b="b"/>
              <a:pathLst>
                <a:path w="3828" h="2853" extrusionOk="0">
                  <a:moveTo>
                    <a:pt x="1301" y="0"/>
                  </a:moveTo>
                  <a:cubicBezTo>
                    <a:pt x="913" y="0"/>
                    <a:pt x="475" y="76"/>
                    <a:pt x="1" y="281"/>
                  </a:cubicBezTo>
                  <a:cubicBezTo>
                    <a:pt x="1" y="281"/>
                    <a:pt x="1478" y="1149"/>
                    <a:pt x="1834" y="2853"/>
                  </a:cubicBezTo>
                  <a:lnTo>
                    <a:pt x="3827" y="2853"/>
                  </a:lnTo>
                  <a:cubicBezTo>
                    <a:pt x="3559" y="1970"/>
                    <a:pt x="3145" y="1154"/>
                    <a:pt x="2707" y="354"/>
                  </a:cubicBezTo>
                  <a:cubicBezTo>
                    <a:pt x="2394" y="186"/>
                    <a:pt x="1909" y="0"/>
                    <a:pt x="130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54"/>
            <p:cNvSpPr/>
            <p:nvPr/>
          </p:nvSpPr>
          <p:spPr>
            <a:xfrm>
              <a:off x="4626901" y="2518530"/>
              <a:ext cx="627021" cy="95742"/>
            </a:xfrm>
            <a:custGeom>
              <a:avLst/>
              <a:gdLst/>
              <a:ahLst/>
              <a:cxnLst/>
              <a:rect l="l" t="t" r="r" b="b"/>
              <a:pathLst>
                <a:path w="15482" h="2364" extrusionOk="0">
                  <a:moveTo>
                    <a:pt x="2000" y="0"/>
                  </a:moveTo>
                  <a:cubicBezTo>
                    <a:pt x="1815" y="0"/>
                    <a:pt x="1646" y="16"/>
                    <a:pt x="1555" y="65"/>
                  </a:cubicBezTo>
                  <a:cubicBezTo>
                    <a:pt x="1380" y="158"/>
                    <a:pt x="1271" y="235"/>
                    <a:pt x="1375" y="591"/>
                  </a:cubicBezTo>
                  <a:cubicBezTo>
                    <a:pt x="1375" y="591"/>
                    <a:pt x="1336" y="590"/>
                    <a:pt x="1272" y="590"/>
                  </a:cubicBezTo>
                  <a:cubicBezTo>
                    <a:pt x="1036" y="590"/>
                    <a:pt x="458" y="603"/>
                    <a:pt x="311" y="726"/>
                  </a:cubicBezTo>
                  <a:cubicBezTo>
                    <a:pt x="1" y="999"/>
                    <a:pt x="202" y="2001"/>
                    <a:pt x="533" y="2233"/>
                  </a:cubicBezTo>
                  <a:cubicBezTo>
                    <a:pt x="684" y="2335"/>
                    <a:pt x="3562" y="2363"/>
                    <a:pt x="6689" y="2363"/>
                  </a:cubicBezTo>
                  <a:cubicBezTo>
                    <a:pt x="10527" y="2363"/>
                    <a:pt x="14738" y="2321"/>
                    <a:pt x="14738" y="2321"/>
                  </a:cubicBezTo>
                  <a:cubicBezTo>
                    <a:pt x="14738" y="2321"/>
                    <a:pt x="15482" y="627"/>
                    <a:pt x="14702" y="576"/>
                  </a:cubicBezTo>
                  <a:cubicBezTo>
                    <a:pt x="14609" y="571"/>
                    <a:pt x="14465" y="569"/>
                    <a:pt x="14314" y="569"/>
                  </a:cubicBezTo>
                  <a:cubicBezTo>
                    <a:pt x="14013" y="569"/>
                    <a:pt x="13685" y="576"/>
                    <a:pt x="13685" y="576"/>
                  </a:cubicBezTo>
                  <a:lnTo>
                    <a:pt x="2929" y="576"/>
                  </a:lnTo>
                  <a:lnTo>
                    <a:pt x="2800" y="65"/>
                  </a:lnTo>
                  <a:cubicBezTo>
                    <a:pt x="2800" y="65"/>
                    <a:pt x="2368" y="0"/>
                    <a:pt x="200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54"/>
            <p:cNvSpPr/>
            <p:nvPr/>
          </p:nvSpPr>
          <p:spPr>
            <a:xfrm>
              <a:off x="4756380" y="2491233"/>
              <a:ext cx="406175" cy="51678"/>
            </a:xfrm>
            <a:custGeom>
              <a:avLst/>
              <a:gdLst/>
              <a:ahLst/>
              <a:cxnLst/>
              <a:rect l="l" t="t" r="r" b="b"/>
              <a:pathLst>
                <a:path w="10029" h="1276" extrusionOk="0">
                  <a:moveTo>
                    <a:pt x="2102" y="0"/>
                  </a:moveTo>
                  <a:lnTo>
                    <a:pt x="2102" y="1250"/>
                  </a:lnTo>
                  <a:lnTo>
                    <a:pt x="398" y="511"/>
                  </a:lnTo>
                  <a:lnTo>
                    <a:pt x="0" y="1250"/>
                  </a:lnTo>
                  <a:lnTo>
                    <a:pt x="10028" y="1276"/>
                  </a:lnTo>
                  <a:lnTo>
                    <a:pt x="9264" y="258"/>
                  </a:lnTo>
                  <a:lnTo>
                    <a:pt x="7632" y="1074"/>
                  </a:lnTo>
                  <a:lnTo>
                    <a:pt x="5515" y="0"/>
                  </a:lnTo>
                  <a:lnTo>
                    <a:pt x="4730" y="1100"/>
                  </a:lnTo>
                  <a:lnTo>
                    <a:pt x="210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54"/>
            <p:cNvSpPr/>
            <p:nvPr/>
          </p:nvSpPr>
          <p:spPr>
            <a:xfrm>
              <a:off x="4994155" y="2408208"/>
              <a:ext cx="137457" cy="112104"/>
            </a:xfrm>
            <a:custGeom>
              <a:avLst/>
              <a:gdLst/>
              <a:ahLst/>
              <a:cxnLst/>
              <a:rect l="l" t="t" r="r" b="b"/>
              <a:pathLst>
                <a:path w="3394" h="2768" extrusionOk="0">
                  <a:moveTo>
                    <a:pt x="2247" y="0"/>
                  </a:moveTo>
                  <a:lnTo>
                    <a:pt x="1968" y="274"/>
                  </a:lnTo>
                  <a:lnTo>
                    <a:pt x="1844" y="93"/>
                  </a:lnTo>
                  <a:lnTo>
                    <a:pt x="1" y="1937"/>
                  </a:lnTo>
                  <a:lnTo>
                    <a:pt x="1" y="1937"/>
                  </a:lnTo>
                  <a:lnTo>
                    <a:pt x="1885" y="460"/>
                  </a:lnTo>
                  <a:lnTo>
                    <a:pt x="1937" y="2768"/>
                  </a:lnTo>
                  <a:lnTo>
                    <a:pt x="2076" y="351"/>
                  </a:lnTo>
                  <a:lnTo>
                    <a:pt x="3393" y="2386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54"/>
            <p:cNvSpPr/>
            <p:nvPr/>
          </p:nvSpPr>
          <p:spPr>
            <a:xfrm>
              <a:off x="4841713" y="2374107"/>
              <a:ext cx="33089" cy="109431"/>
            </a:xfrm>
            <a:custGeom>
              <a:avLst/>
              <a:gdLst/>
              <a:ahLst/>
              <a:cxnLst/>
              <a:rect l="l" t="t" r="r" b="b"/>
              <a:pathLst>
                <a:path w="817" h="2702" extrusionOk="0">
                  <a:moveTo>
                    <a:pt x="625" y="0"/>
                  </a:moveTo>
                  <a:lnTo>
                    <a:pt x="0" y="2701"/>
                  </a:lnTo>
                  <a:lnTo>
                    <a:pt x="816" y="305"/>
                  </a:lnTo>
                  <a:cubicBezTo>
                    <a:pt x="759" y="197"/>
                    <a:pt x="697" y="93"/>
                    <a:pt x="62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54"/>
            <p:cNvSpPr/>
            <p:nvPr/>
          </p:nvSpPr>
          <p:spPr>
            <a:xfrm>
              <a:off x="4773106" y="2441256"/>
              <a:ext cx="18873" cy="68404"/>
            </a:xfrm>
            <a:custGeom>
              <a:avLst/>
              <a:gdLst/>
              <a:ahLst/>
              <a:cxnLst/>
              <a:rect l="l" t="t" r="r" b="b"/>
              <a:pathLst>
                <a:path w="466" h="1689" extrusionOk="0">
                  <a:moveTo>
                    <a:pt x="217" y="0"/>
                  </a:moveTo>
                  <a:lnTo>
                    <a:pt x="0" y="1689"/>
                  </a:lnTo>
                  <a:lnTo>
                    <a:pt x="465" y="150"/>
                  </a:lnTo>
                  <a:cubicBezTo>
                    <a:pt x="377" y="108"/>
                    <a:pt x="295" y="57"/>
                    <a:pt x="21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54"/>
            <p:cNvSpPr/>
            <p:nvPr/>
          </p:nvSpPr>
          <p:spPr>
            <a:xfrm>
              <a:off x="4649298" y="2553765"/>
              <a:ext cx="574331" cy="6926"/>
            </a:xfrm>
            <a:custGeom>
              <a:avLst/>
              <a:gdLst/>
              <a:ahLst/>
              <a:cxnLst/>
              <a:rect l="l" t="t" r="r" b="b"/>
              <a:pathLst>
                <a:path w="14181" h="171" fill="none" extrusionOk="0">
                  <a:moveTo>
                    <a:pt x="1" y="0"/>
                  </a:moveTo>
                  <a:lnTo>
                    <a:pt x="14180" y="171"/>
                  </a:lnTo>
                </a:path>
              </a:pathLst>
            </a:custGeom>
            <a:noFill/>
            <a:ln w="1800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54"/>
            <p:cNvSpPr/>
            <p:nvPr/>
          </p:nvSpPr>
          <p:spPr>
            <a:xfrm>
              <a:off x="4655575" y="2597059"/>
              <a:ext cx="568053" cy="3362"/>
            </a:xfrm>
            <a:custGeom>
              <a:avLst/>
              <a:gdLst/>
              <a:ahLst/>
              <a:cxnLst/>
              <a:rect l="l" t="t" r="r" b="b"/>
              <a:pathLst>
                <a:path w="14026" h="83" fill="none" extrusionOk="0">
                  <a:moveTo>
                    <a:pt x="0" y="0"/>
                  </a:moveTo>
                  <a:lnTo>
                    <a:pt x="14025" y="83"/>
                  </a:lnTo>
                </a:path>
              </a:pathLst>
            </a:custGeom>
            <a:noFill/>
            <a:ln w="1800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54"/>
            <p:cNvSpPr/>
            <p:nvPr/>
          </p:nvSpPr>
          <p:spPr>
            <a:xfrm>
              <a:off x="5155588" y="2566279"/>
              <a:ext cx="23288" cy="26203"/>
            </a:xfrm>
            <a:custGeom>
              <a:avLst/>
              <a:gdLst/>
              <a:ahLst/>
              <a:cxnLst/>
              <a:rect l="l" t="t" r="r" b="b"/>
              <a:pathLst>
                <a:path w="575" h="647" extrusionOk="0">
                  <a:moveTo>
                    <a:pt x="1" y="1"/>
                  </a:moveTo>
                  <a:lnTo>
                    <a:pt x="1" y="646"/>
                  </a:lnTo>
                  <a:lnTo>
                    <a:pt x="574" y="646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2" name="Google Shape;7122;p54"/>
          <p:cNvGrpSpPr/>
          <p:nvPr/>
        </p:nvGrpSpPr>
        <p:grpSpPr>
          <a:xfrm>
            <a:off x="4222873" y="1812291"/>
            <a:ext cx="505521" cy="238342"/>
            <a:chOff x="4222873" y="1812291"/>
            <a:chExt cx="505521" cy="238342"/>
          </a:xfrm>
        </p:grpSpPr>
        <p:sp>
          <p:nvSpPr>
            <p:cNvPr id="7123" name="Google Shape;7123;p54"/>
            <p:cNvSpPr/>
            <p:nvPr/>
          </p:nvSpPr>
          <p:spPr>
            <a:xfrm>
              <a:off x="4222873" y="1812291"/>
              <a:ext cx="505521" cy="238342"/>
            </a:xfrm>
            <a:custGeom>
              <a:avLst/>
              <a:gdLst/>
              <a:ahLst/>
              <a:cxnLst/>
              <a:rect l="l" t="t" r="r" b="b"/>
              <a:pathLst>
                <a:path w="12482" h="5885" extrusionOk="0">
                  <a:moveTo>
                    <a:pt x="6092" y="0"/>
                  </a:moveTo>
                  <a:cubicBezTo>
                    <a:pt x="5105" y="0"/>
                    <a:pt x="4710" y="1030"/>
                    <a:pt x="4710" y="1030"/>
                  </a:cubicBezTo>
                  <a:cubicBezTo>
                    <a:pt x="4710" y="1030"/>
                    <a:pt x="4686" y="1029"/>
                    <a:pt x="4648" y="1029"/>
                  </a:cubicBezTo>
                  <a:cubicBezTo>
                    <a:pt x="4532" y="1029"/>
                    <a:pt x="4283" y="1043"/>
                    <a:pt x="4132" y="1159"/>
                  </a:cubicBezTo>
                  <a:cubicBezTo>
                    <a:pt x="3435" y="1748"/>
                    <a:pt x="3502" y="2636"/>
                    <a:pt x="3285" y="2708"/>
                  </a:cubicBezTo>
                  <a:cubicBezTo>
                    <a:pt x="3269" y="2713"/>
                    <a:pt x="3254" y="2716"/>
                    <a:pt x="3238" y="2716"/>
                  </a:cubicBezTo>
                  <a:cubicBezTo>
                    <a:pt x="3116" y="2716"/>
                    <a:pt x="2968" y="2588"/>
                    <a:pt x="2653" y="2588"/>
                  </a:cubicBezTo>
                  <a:cubicBezTo>
                    <a:pt x="2412" y="2588"/>
                    <a:pt x="2072" y="2663"/>
                    <a:pt x="1570" y="2930"/>
                  </a:cubicBezTo>
                  <a:cubicBezTo>
                    <a:pt x="326" y="3586"/>
                    <a:pt x="1" y="5884"/>
                    <a:pt x="1" y="5884"/>
                  </a:cubicBezTo>
                  <a:lnTo>
                    <a:pt x="2515" y="5884"/>
                  </a:lnTo>
                  <a:cubicBezTo>
                    <a:pt x="2515" y="5884"/>
                    <a:pt x="2731" y="5079"/>
                    <a:pt x="2856" y="4561"/>
                  </a:cubicBezTo>
                  <a:lnTo>
                    <a:pt x="2856" y="4561"/>
                  </a:lnTo>
                  <a:cubicBezTo>
                    <a:pt x="2832" y="5090"/>
                    <a:pt x="2918" y="5884"/>
                    <a:pt x="2918" y="5884"/>
                  </a:cubicBezTo>
                  <a:lnTo>
                    <a:pt x="3502" y="5884"/>
                  </a:lnTo>
                  <a:cubicBezTo>
                    <a:pt x="3502" y="5884"/>
                    <a:pt x="3918" y="3385"/>
                    <a:pt x="3931" y="3385"/>
                  </a:cubicBezTo>
                  <a:lnTo>
                    <a:pt x="3931" y="3385"/>
                  </a:lnTo>
                  <a:cubicBezTo>
                    <a:pt x="3932" y="3385"/>
                    <a:pt x="3929" y="3414"/>
                    <a:pt x="3920" y="3478"/>
                  </a:cubicBezTo>
                  <a:cubicBezTo>
                    <a:pt x="3827" y="4134"/>
                    <a:pt x="3920" y="5884"/>
                    <a:pt x="3920" y="5884"/>
                  </a:cubicBezTo>
                  <a:lnTo>
                    <a:pt x="7881" y="5884"/>
                  </a:lnTo>
                  <a:cubicBezTo>
                    <a:pt x="7881" y="5884"/>
                    <a:pt x="7842" y="4129"/>
                    <a:pt x="7877" y="4129"/>
                  </a:cubicBezTo>
                  <a:lnTo>
                    <a:pt x="7877" y="4129"/>
                  </a:lnTo>
                  <a:cubicBezTo>
                    <a:pt x="7878" y="4129"/>
                    <a:pt x="7879" y="4131"/>
                    <a:pt x="7881" y="4134"/>
                  </a:cubicBezTo>
                  <a:cubicBezTo>
                    <a:pt x="8128" y="4810"/>
                    <a:pt x="8247" y="5884"/>
                    <a:pt x="8247" y="5884"/>
                  </a:cubicBezTo>
                  <a:lnTo>
                    <a:pt x="12481" y="5884"/>
                  </a:lnTo>
                  <a:cubicBezTo>
                    <a:pt x="11972" y="3635"/>
                    <a:pt x="10870" y="2840"/>
                    <a:pt x="10110" y="2840"/>
                  </a:cubicBezTo>
                  <a:cubicBezTo>
                    <a:pt x="9945" y="2840"/>
                    <a:pt x="9796" y="2878"/>
                    <a:pt x="9672" y="2946"/>
                  </a:cubicBezTo>
                  <a:cubicBezTo>
                    <a:pt x="9240" y="3181"/>
                    <a:pt x="8921" y="3728"/>
                    <a:pt x="8635" y="3728"/>
                  </a:cubicBezTo>
                  <a:cubicBezTo>
                    <a:pt x="8463" y="3728"/>
                    <a:pt x="8304" y="3530"/>
                    <a:pt x="8139" y="2946"/>
                  </a:cubicBezTo>
                  <a:cubicBezTo>
                    <a:pt x="7700" y="1387"/>
                    <a:pt x="7333" y="121"/>
                    <a:pt x="6238" y="8"/>
                  </a:cubicBezTo>
                  <a:cubicBezTo>
                    <a:pt x="6188" y="3"/>
                    <a:pt x="6140" y="0"/>
                    <a:pt x="6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54"/>
            <p:cNvSpPr/>
            <p:nvPr/>
          </p:nvSpPr>
          <p:spPr>
            <a:xfrm>
              <a:off x="4629655" y="1942215"/>
              <a:ext cx="66744" cy="82337"/>
            </a:xfrm>
            <a:custGeom>
              <a:avLst/>
              <a:gdLst/>
              <a:ahLst/>
              <a:cxnLst/>
              <a:rect l="l" t="t" r="r" b="b"/>
              <a:pathLst>
                <a:path w="1648" h="2033" extrusionOk="0">
                  <a:moveTo>
                    <a:pt x="139" y="1"/>
                  </a:moveTo>
                  <a:cubicBezTo>
                    <a:pt x="51" y="1"/>
                    <a:pt x="0" y="22"/>
                    <a:pt x="0" y="22"/>
                  </a:cubicBezTo>
                  <a:cubicBezTo>
                    <a:pt x="3" y="40"/>
                    <a:pt x="12" y="44"/>
                    <a:pt x="26" y="44"/>
                  </a:cubicBezTo>
                  <a:cubicBezTo>
                    <a:pt x="38" y="44"/>
                    <a:pt x="56" y="41"/>
                    <a:pt x="78" y="41"/>
                  </a:cubicBezTo>
                  <a:cubicBezTo>
                    <a:pt x="186" y="41"/>
                    <a:pt x="411" y="123"/>
                    <a:pt x="806" y="1070"/>
                  </a:cubicBezTo>
                  <a:cubicBezTo>
                    <a:pt x="1140" y="1866"/>
                    <a:pt x="1361" y="2032"/>
                    <a:pt x="1486" y="2032"/>
                  </a:cubicBezTo>
                  <a:cubicBezTo>
                    <a:pt x="1575" y="2032"/>
                    <a:pt x="1616" y="1948"/>
                    <a:pt x="1616" y="1948"/>
                  </a:cubicBezTo>
                  <a:cubicBezTo>
                    <a:pt x="1616" y="1948"/>
                    <a:pt x="1647" y="1824"/>
                    <a:pt x="1188" y="936"/>
                  </a:cubicBezTo>
                  <a:cubicBezTo>
                    <a:pt x="762" y="121"/>
                    <a:pt x="347" y="1"/>
                    <a:pt x="13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54"/>
            <p:cNvSpPr/>
            <p:nvPr/>
          </p:nvSpPr>
          <p:spPr>
            <a:xfrm>
              <a:off x="4373817" y="1830354"/>
              <a:ext cx="91489" cy="80190"/>
            </a:xfrm>
            <a:custGeom>
              <a:avLst/>
              <a:gdLst/>
              <a:ahLst/>
              <a:cxnLst/>
              <a:rect l="l" t="t" r="r" b="b"/>
              <a:pathLst>
                <a:path w="2259" h="1980" extrusionOk="0">
                  <a:moveTo>
                    <a:pt x="2238" y="0"/>
                  </a:moveTo>
                  <a:cubicBezTo>
                    <a:pt x="2126" y="0"/>
                    <a:pt x="1574" y="37"/>
                    <a:pt x="1200" y="744"/>
                  </a:cubicBezTo>
                  <a:cubicBezTo>
                    <a:pt x="1060" y="749"/>
                    <a:pt x="921" y="780"/>
                    <a:pt x="787" y="827"/>
                  </a:cubicBezTo>
                  <a:cubicBezTo>
                    <a:pt x="606" y="889"/>
                    <a:pt x="157" y="1230"/>
                    <a:pt x="38" y="1756"/>
                  </a:cubicBezTo>
                  <a:cubicBezTo>
                    <a:pt x="1" y="1917"/>
                    <a:pt x="7" y="1980"/>
                    <a:pt x="44" y="1980"/>
                  </a:cubicBezTo>
                  <a:cubicBezTo>
                    <a:pt x="131" y="1980"/>
                    <a:pt x="387" y="1639"/>
                    <a:pt x="658" y="1379"/>
                  </a:cubicBezTo>
                  <a:cubicBezTo>
                    <a:pt x="1040" y="1013"/>
                    <a:pt x="1412" y="1178"/>
                    <a:pt x="1737" y="755"/>
                  </a:cubicBezTo>
                  <a:cubicBezTo>
                    <a:pt x="1928" y="512"/>
                    <a:pt x="2098" y="259"/>
                    <a:pt x="2258" y="1"/>
                  </a:cubicBezTo>
                  <a:cubicBezTo>
                    <a:pt x="2258" y="1"/>
                    <a:pt x="2251" y="0"/>
                    <a:pt x="223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54"/>
            <p:cNvSpPr/>
            <p:nvPr/>
          </p:nvSpPr>
          <p:spPr>
            <a:xfrm>
              <a:off x="4237089" y="1963720"/>
              <a:ext cx="35478" cy="80190"/>
            </a:xfrm>
            <a:custGeom>
              <a:avLst/>
              <a:gdLst/>
              <a:ahLst/>
              <a:cxnLst/>
              <a:rect l="l" t="t" r="r" b="b"/>
              <a:pathLst>
                <a:path w="876" h="1980" extrusionOk="0">
                  <a:moveTo>
                    <a:pt x="762" y="0"/>
                  </a:moveTo>
                  <a:cubicBezTo>
                    <a:pt x="740" y="0"/>
                    <a:pt x="706" y="23"/>
                    <a:pt x="657" y="74"/>
                  </a:cubicBezTo>
                  <a:cubicBezTo>
                    <a:pt x="347" y="395"/>
                    <a:pt x="1" y="1871"/>
                    <a:pt x="1" y="1871"/>
                  </a:cubicBezTo>
                  <a:cubicBezTo>
                    <a:pt x="32" y="1947"/>
                    <a:pt x="70" y="1979"/>
                    <a:pt x="111" y="1979"/>
                  </a:cubicBezTo>
                  <a:cubicBezTo>
                    <a:pt x="265" y="1979"/>
                    <a:pt x="464" y="1519"/>
                    <a:pt x="553" y="1087"/>
                  </a:cubicBezTo>
                  <a:cubicBezTo>
                    <a:pt x="649" y="627"/>
                    <a:pt x="875" y="0"/>
                    <a:pt x="76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7" name="Google Shape;7127;p54"/>
          <p:cNvGrpSpPr/>
          <p:nvPr/>
        </p:nvGrpSpPr>
        <p:grpSpPr>
          <a:xfrm>
            <a:off x="4667077" y="1430700"/>
            <a:ext cx="197681" cy="356845"/>
            <a:chOff x="4667077" y="1430700"/>
            <a:chExt cx="197681" cy="356845"/>
          </a:xfrm>
        </p:grpSpPr>
        <p:sp>
          <p:nvSpPr>
            <p:cNvPr id="7128" name="Google Shape;7128;p54"/>
            <p:cNvSpPr/>
            <p:nvPr/>
          </p:nvSpPr>
          <p:spPr>
            <a:xfrm>
              <a:off x="4667077" y="1636480"/>
              <a:ext cx="158963" cy="151065"/>
            </a:xfrm>
            <a:custGeom>
              <a:avLst/>
              <a:gdLst/>
              <a:ahLst/>
              <a:cxnLst/>
              <a:rect l="l" t="t" r="r" b="b"/>
              <a:pathLst>
                <a:path w="3925" h="3730" extrusionOk="0">
                  <a:moveTo>
                    <a:pt x="3925" y="1"/>
                  </a:moveTo>
                  <a:lnTo>
                    <a:pt x="99" y="1209"/>
                  </a:lnTo>
                  <a:cubicBezTo>
                    <a:pt x="21" y="1813"/>
                    <a:pt x="0" y="2423"/>
                    <a:pt x="42" y="3032"/>
                  </a:cubicBezTo>
                  <a:cubicBezTo>
                    <a:pt x="42" y="3151"/>
                    <a:pt x="150" y="3264"/>
                    <a:pt x="305" y="3368"/>
                  </a:cubicBezTo>
                  <a:cubicBezTo>
                    <a:pt x="630" y="3579"/>
                    <a:pt x="1131" y="3729"/>
                    <a:pt x="1131" y="3729"/>
                  </a:cubicBezTo>
                  <a:cubicBezTo>
                    <a:pt x="1131" y="3729"/>
                    <a:pt x="2923" y="2609"/>
                    <a:pt x="39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54"/>
            <p:cNvSpPr/>
            <p:nvPr/>
          </p:nvSpPr>
          <p:spPr>
            <a:xfrm>
              <a:off x="4693200" y="1430700"/>
              <a:ext cx="171558" cy="165483"/>
            </a:xfrm>
            <a:custGeom>
              <a:avLst/>
              <a:gdLst/>
              <a:ahLst/>
              <a:cxnLst/>
              <a:rect l="l" t="t" r="r" b="b"/>
              <a:pathLst>
                <a:path w="4236" h="4086" extrusionOk="0">
                  <a:moveTo>
                    <a:pt x="3941" y="1"/>
                  </a:moveTo>
                  <a:cubicBezTo>
                    <a:pt x="3941" y="1"/>
                    <a:pt x="2485" y="295"/>
                    <a:pt x="791" y="2624"/>
                  </a:cubicBezTo>
                  <a:cubicBezTo>
                    <a:pt x="466" y="3078"/>
                    <a:pt x="202" y="3564"/>
                    <a:pt x="1" y="4085"/>
                  </a:cubicBezTo>
                  <a:lnTo>
                    <a:pt x="3920" y="2846"/>
                  </a:lnTo>
                  <a:cubicBezTo>
                    <a:pt x="4235" y="1235"/>
                    <a:pt x="4065" y="269"/>
                    <a:pt x="394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54"/>
            <p:cNvSpPr/>
            <p:nvPr/>
          </p:nvSpPr>
          <p:spPr>
            <a:xfrm>
              <a:off x="4675218" y="1545963"/>
              <a:ext cx="176782" cy="113157"/>
            </a:xfrm>
            <a:custGeom>
              <a:avLst/>
              <a:gdLst/>
              <a:ahLst/>
              <a:cxnLst/>
              <a:rect l="l" t="t" r="r" b="b"/>
              <a:pathLst>
                <a:path w="4365" h="2794" extrusionOk="0">
                  <a:moveTo>
                    <a:pt x="4364" y="0"/>
                  </a:moveTo>
                  <a:lnTo>
                    <a:pt x="445" y="1239"/>
                  </a:lnTo>
                  <a:cubicBezTo>
                    <a:pt x="249" y="1740"/>
                    <a:pt x="99" y="2262"/>
                    <a:pt x="1" y="2794"/>
                  </a:cubicBezTo>
                  <a:lnTo>
                    <a:pt x="3967" y="1544"/>
                  </a:lnTo>
                  <a:cubicBezTo>
                    <a:pt x="4132" y="1038"/>
                    <a:pt x="4261" y="522"/>
                    <a:pt x="43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54"/>
            <p:cNvSpPr/>
            <p:nvPr/>
          </p:nvSpPr>
          <p:spPr>
            <a:xfrm>
              <a:off x="4671046" y="1608454"/>
              <a:ext cx="164835" cy="77031"/>
            </a:xfrm>
            <a:custGeom>
              <a:avLst/>
              <a:gdLst/>
              <a:ahLst/>
              <a:cxnLst/>
              <a:rect l="l" t="t" r="r" b="b"/>
              <a:pathLst>
                <a:path w="4070" h="1902" extrusionOk="0">
                  <a:moveTo>
                    <a:pt x="4070" y="1"/>
                  </a:moveTo>
                  <a:lnTo>
                    <a:pt x="104" y="1251"/>
                  </a:lnTo>
                  <a:cubicBezTo>
                    <a:pt x="63" y="1478"/>
                    <a:pt x="26" y="1695"/>
                    <a:pt x="1" y="1901"/>
                  </a:cubicBezTo>
                  <a:lnTo>
                    <a:pt x="3832" y="693"/>
                  </a:lnTo>
                  <a:cubicBezTo>
                    <a:pt x="3863" y="605"/>
                    <a:pt x="3894" y="512"/>
                    <a:pt x="3930" y="424"/>
                  </a:cubicBezTo>
                  <a:cubicBezTo>
                    <a:pt x="3982" y="280"/>
                    <a:pt x="4023" y="140"/>
                    <a:pt x="40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54"/>
            <p:cNvSpPr/>
            <p:nvPr/>
          </p:nvSpPr>
          <p:spPr>
            <a:xfrm>
              <a:off x="4684857" y="1513927"/>
              <a:ext cx="126157" cy="262521"/>
            </a:xfrm>
            <a:custGeom>
              <a:avLst/>
              <a:gdLst/>
              <a:ahLst/>
              <a:cxnLst/>
              <a:rect l="l" t="t" r="r" b="b"/>
              <a:pathLst>
                <a:path w="3115" h="6482" extrusionOk="0">
                  <a:moveTo>
                    <a:pt x="3099" y="1"/>
                  </a:moveTo>
                  <a:cubicBezTo>
                    <a:pt x="3099" y="1"/>
                    <a:pt x="3037" y="94"/>
                    <a:pt x="2928" y="259"/>
                  </a:cubicBezTo>
                  <a:cubicBezTo>
                    <a:pt x="2825" y="430"/>
                    <a:pt x="2680" y="672"/>
                    <a:pt x="2520" y="967"/>
                  </a:cubicBezTo>
                  <a:cubicBezTo>
                    <a:pt x="2438" y="1111"/>
                    <a:pt x="2350" y="1271"/>
                    <a:pt x="2262" y="1447"/>
                  </a:cubicBezTo>
                  <a:cubicBezTo>
                    <a:pt x="2169" y="1617"/>
                    <a:pt x="2076" y="1793"/>
                    <a:pt x="1983" y="1984"/>
                  </a:cubicBezTo>
                  <a:lnTo>
                    <a:pt x="1400" y="3166"/>
                  </a:lnTo>
                  <a:cubicBezTo>
                    <a:pt x="1214" y="3574"/>
                    <a:pt x="1033" y="3982"/>
                    <a:pt x="858" y="4364"/>
                  </a:cubicBezTo>
                  <a:cubicBezTo>
                    <a:pt x="682" y="4746"/>
                    <a:pt x="537" y="5113"/>
                    <a:pt x="403" y="5423"/>
                  </a:cubicBezTo>
                  <a:cubicBezTo>
                    <a:pt x="274" y="5733"/>
                    <a:pt x="176" y="5996"/>
                    <a:pt x="109" y="6182"/>
                  </a:cubicBezTo>
                  <a:cubicBezTo>
                    <a:pt x="36" y="6368"/>
                    <a:pt x="0" y="6471"/>
                    <a:pt x="0" y="6471"/>
                  </a:cubicBezTo>
                  <a:lnTo>
                    <a:pt x="21" y="6481"/>
                  </a:lnTo>
                  <a:cubicBezTo>
                    <a:pt x="21" y="6481"/>
                    <a:pt x="780" y="4855"/>
                    <a:pt x="1544" y="3233"/>
                  </a:cubicBezTo>
                  <a:cubicBezTo>
                    <a:pt x="1926" y="2423"/>
                    <a:pt x="2309" y="1612"/>
                    <a:pt x="2603" y="1008"/>
                  </a:cubicBezTo>
                  <a:cubicBezTo>
                    <a:pt x="2753" y="708"/>
                    <a:pt x="2871" y="450"/>
                    <a:pt x="2964" y="280"/>
                  </a:cubicBezTo>
                  <a:lnTo>
                    <a:pt x="3114" y="11"/>
                  </a:lnTo>
                  <a:lnTo>
                    <a:pt x="309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3" name="Google Shape;7133;p54"/>
          <p:cNvGrpSpPr/>
          <p:nvPr/>
        </p:nvGrpSpPr>
        <p:grpSpPr>
          <a:xfrm>
            <a:off x="3845697" y="1953150"/>
            <a:ext cx="272646" cy="347247"/>
            <a:chOff x="3845697" y="1953150"/>
            <a:chExt cx="272646" cy="347247"/>
          </a:xfrm>
        </p:grpSpPr>
        <p:sp>
          <p:nvSpPr>
            <p:cNvPr id="7134" name="Google Shape;7134;p54"/>
            <p:cNvSpPr/>
            <p:nvPr/>
          </p:nvSpPr>
          <p:spPr>
            <a:xfrm>
              <a:off x="3850516" y="1984456"/>
              <a:ext cx="92178" cy="65974"/>
            </a:xfrm>
            <a:custGeom>
              <a:avLst/>
              <a:gdLst/>
              <a:ahLst/>
              <a:cxnLst/>
              <a:rect l="l" t="t" r="r" b="b"/>
              <a:pathLst>
                <a:path w="2276" h="1629" extrusionOk="0">
                  <a:moveTo>
                    <a:pt x="1058" y="1"/>
                  </a:moveTo>
                  <a:cubicBezTo>
                    <a:pt x="894" y="1"/>
                    <a:pt x="721" y="68"/>
                    <a:pt x="556" y="254"/>
                  </a:cubicBezTo>
                  <a:cubicBezTo>
                    <a:pt x="0" y="880"/>
                    <a:pt x="458" y="1628"/>
                    <a:pt x="1181" y="1628"/>
                  </a:cubicBezTo>
                  <a:cubicBezTo>
                    <a:pt x="1257" y="1628"/>
                    <a:pt x="1337" y="1620"/>
                    <a:pt x="1418" y="1602"/>
                  </a:cubicBezTo>
                  <a:cubicBezTo>
                    <a:pt x="2275" y="1416"/>
                    <a:pt x="1883" y="492"/>
                    <a:pt x="1883" y="492"/>
                  </a:cubicBezTo>
                  <a:cubicBezTo>
                    <a:pt x="1883" y="492"/>
                    <a:pt x="1501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54"/>
            <p:cNvSpPr/>
            <p:nvPr/>
          </p:nvSpPr>
          <p:spPr>
            <a:xfrm>
              <a:off x="3864043" y="1993893"/>
              <a:ext cx="65246" cy="46818"/>
            </a:xfrm>
            <a:custGeom>
              <a:avLst/>
              <a:gdLst/>
              <a:ahLst/>
              <a:cxnLst/>
              <a:rect l="l" t="t" r="r" b="b"/>
              <a:pathLst>
                <a:path w="1611" h="1156" extrusionOk="0">
                  <a:moveTo>
                    <a:pt x="749" y="0"/>
                  </a:moveTo>
                  <a:cubicBezTo>
                    <a:pt x="632" y="0"/>
                    <a:pt x="509" y="49"/>
                    <a:pt x="392" y="181"/>
                  </a:cubicBezTo>
                  <a:cubicBezTo>
                    <a:pt x="0" y="624"/>
                    <a:pt x="320" y="1156"/>
                    <a:pt x="835" y="1156"/>
                  </a:cubicBezTo>
                  <a:cubicBezTo>
                    <a:pt x="890" y="1156"/>
                    <a:pt x="948" y="1150"/>
                    <a:pt x="1007" y="1137"/>
                  </a:cubicBezTo>
                  <a:cubicBezTo>
                    <a:pt x="1611" y="1008"/>
                    <a:pt x="1332" y="352"/>
                    <a:pt x="1332" y="352"/>
                  </a:cubicBezTo>
                  <a:cubicBezTo>
                    <a:pt x="1332" y="352"/>
                    <a:pt x="1063" y="0"/>
                    <a:pt x="74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54"/>
            <p:cNvSpPr/>
            <p:nvPr/>
          </p:nvSpPr>
          <p:spPr>
            <a:xfrm>
              <a:off x="3870928" y="1953150"/>
              <a:ext cx="247414" cy="347247"/>
            </a:xfrm>
            <a:custGeom>
              <a:avLst/>
              <a:gdLst/>
              <a:ahLst/>
              <a:cxnLst/>
              <a:rect l="l" t="t" r="r" b="b"/>
              <a:pathLst>
                <a:path w="6109" h="8574" extrusionOk="0">
                  <a:moveTo>
                    <a:pt x="3426" y="0"/>
                  </a:moveTo>
                  <a:cubicBezTo>
                    <a:pt x="3005" y="0"/>
                    <a:pt x="2598" y="28"/>
                    <a:pt x="2520" y="139"/>
                  </a:cubicBezTo>
                  <a:cubicBezTo>
                    <a:pt x="2396" y="304"/>
                    <a:pt x="108" y="8045"/>
                    <a:pt x="108" y="8045"/>
                  </a:cubicBezTo>
                  <a:cubicBezTo>
                    <a:pt x="0" y="8396"/>
                    <a:pt x="1291" y="8360"/>
                    <a:pt x="2184" y="8530"/>
                  </a:cubicBezTo>
                  <a:cubicBezTo>
                    <a:pt x="2351" y="8561"/>
                    <a:pt x="2491" y="8574"/>
                    <a:pt x="2609" y="8574"/>
                  </a:cubicBezTo>
                  <a:cubicBezTo>
                    <a:pt x="3125" y="8574"/>
                    <a:pt x="3217" y="8334"/>
                    <a:pt x="3217" y="8334"/>
                  </a:cubicBezTo>
                  <a:cubicBezTo>
                    <a:pt x="3217" y="8334"/>
                    <a:pt x="5432" y="1874"/>
                    <a:pt x="5773" y="1012"/>
                  </a:cubicBezTo>
                  <a:cubicBezTo>
                    <a:pt x="6109" y="144"/>
                    <a:pt x="4591" y="41"/>
                    <a:pt x="4059" y="15"/>
                  </a:cubicBezTo>
                  <a:cubicBezTo>
                    <a:pt x="3876" y="8"/>
                    <a:pt x="3649" y="0"/>
                    <a:pt x="342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54"/>
            <p:cNvSpPr/>
            <p:nvPr/>
          </p:nvSpPr>
          <p:spPr>
            <a:xfrm>
              <a:off x="3943059" y="1969228"/>
              <a:ext cx="93514" cy="322947"/>
            </a:xfrm>
            <a:custGeom>
              <a:avLst/>
              <a:gdLst/>
              <a:ahLst/>
              <a:cxnLst/>
              <a:rect l="l" t="t" r="r" b="b"/>
              <a:pathLst>
                <a:path w="2309" h="7974" extrusionOk="0">
                  <a:moveTo>
                    <a:pt x="2309" y="0"/>
                  </a:moveTo>
                  <a:lnTo>
                    <a:pt x="2309" y="0"/>
                  </a:lnTo>
                  <a:cubicBezTo>
                    <a:pt x="2174" y="83"/>
                    <a:pt x="2061" y="186"/>
                    <a:pt x="1968" y="310"/>
                  </a:cubicBezTo>
                  <a:cubicBezTo>
                    <a:pt x="1875" y="429"/>
                    <a:pt x="1792" y="563"/>
                    <a:pt x="1720" y="698"/>
                  </a:cubicBezTo>
                  <a:cubicBezTo>
                    <a:pt x="1648" y="832"/>
                    <a:pt x="1586" y="976"/>
                    <a:pt x="1534" y="1121"/>
                  </a:cubicBezTo>
                  <a:cubicBezTo>
                    <a:pt x="1477" y="1260"/>
                    <a:pt x="1426" y="1410"/>
                    <a:pt x="1384" y="1555"/>
                  </a:cubicBezTo>
                  <a:cubicBezTo>
                    <a:pt x="1297" y="1849"/>
                    <a:pt x="1224" y="2149"/>
                    <a:pt x="1168" y="2453"/>
                  </a:cubicBezTo>
                  <a:cubicBezTo>
                    <a:pt x="1111" y="2753"/>
                    <a:pt x="1064" y="3057"/>
                    <a:pt x="1033" y="3362"/>
                  </a:cubicBezTo>
                  <a:lnTo>
                    <a:pt x="1033" y="3367"/>
                  </a:lnTo>
                  <a:cubicBezTo>
                    <a:pt x="1080" y="3765"/>
                    <a:pt x="1085" y="4162"/>
                    <a:pt x="1044" y="4560"/>
                  </a:cubicBezTo>
                  <a:cubicBezTo>
                    <a:pt x="1002" y="4952"/>
                    <a:pt x="925" y="5345"/>
                    <a:pt x="816" y="5727"/>
                  </a:cubicBezTo>
                  <a:cubicBezTo>
                    <a:pt x="708" y="6109"/>
                    <a:pt x="584" y="6486"/>
                    <a:pt x="445" y="6858"/>
                  </a:cubicBezTo>
                  <a:cubicBezTo>
                    <a:pt x="305" y="7235"/>
                    <a:pt x="155" y="7607"/>
                    <a:pt x="1" y="7973"/>
                  </a:cubicBezTo>
                  <a:cubicBezTo>
                    <a:pt x="171" y="7612"/>
                    <a:pt x="331" y="7240"/>
                    <a:pt x="481" y="6868"/>
                  </a:cubicBezTo>
                  <a:cubicBezTo>
                    <a:pt x="625" y="6496"/>
                    <a:pt x="760" y="6125"/>
                    <a:pt x="878" y="5737"/>
                  </a:cubicBezTo>
                  <a:cubicBezTo>
                    <a:pt x="987" y="5355"/>
                    <a:pt x="1069" y="4963"/>
                    <a:pt x="1111" y="4560"/>
                  </a:cubicBezTo>
                  <a:cubicBezTo>
                    <a:pt x="1137" y="4364"/>
                    <a:pt x="1147" y="4162"/>
                    <a:pt x="1147" y="3961"/>
                  </a:cubicBezTo>
                  <a:cubicBezTo>
                    <a:pt x="1142" y="3760"/>
                    <a:pt x="1131" y="3560"/>
                    <a:pt x="1106" y="3364"/>
                  </a:cubicBezTo>
                  <a:lnTo>
                    <a:pt x="1106" y="3364"/>
                  </a:lnTo>
                  <a:cubicBezTo>
                    <a:pt x="1137" y="3066"/>
                    <a:pt x="1178" y="2762"/>
                    <a:pt x="1235" y="2464"/>
                  </a:cubicBezTo>
                  <a:cubicBezTo>
                    <a:pt x="1291" y="2164"/>
                    <a:pt x="1353" y="1865"/>
                    <a:pt x="1436" y="1570"/>
                  </a:cubicBezTo>
                  <a:cubicBezTo>
                    <a:pt x="1514" y="1276"/>
                    <a:pt x="1622" y="987"/>
                    <a:pt x="1751" y="713"/>
                  </a:cubicBezTo>
                  <a:cubicBezTo>
                    <a:pt x="1880" y="445"/>
                    <a:pt x="2051" y="171"/>
                    <a:pt x="230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54"/>
            <p:cNvSpPr/>
            <p:nvPr/>
          </p:nvSpPr>
          <p:spPr>
            <a:xfrm>
              <a:off x="3980724" y="2160996"/>
              <a:ext cx="55850" cy="129276"/>
            </a:xfrm>
            <a:custGeom>
              <a:avLst/>
              <a:gdLst/>
              <a:ahLst/>
              <a:cxnLst/>
              <a:rect l="l" t="t" r="r" b="b"/>
              <a:pathLst>
                <a:path w="1379" h="3192" extrusionOk="0">
                  <a:moveTo>
                    <a:pt x="1379" y="1"/>
                  </a:moveTo>
                  <a:lnTo>
                    <a:pt x="1379" y="1"/>
                  </a:lnTo>
                  <a:cubicBezTo>
                    <a:pt x="1317" y="42"/>
                    <a:pt x="1265" y="94"/>
                    <a:pt x="1224" y="150"/>
                  </a:cubicBezTo>
                  <a:cubicBezTo>
                    <a:pt x="1177" y="207"/>
                    <a:pt x="1131" y="269"/>
                    <a:pt x="1095" y="326"/>
                  </a:cubicBezTo>
                  <a:cubicBezTo>
                    <a:pt x="1012" y="450"/>
                    <a:pt x="940" y="579"/>
                    <a:pt x="873" y="708"/>
                  </a:cubicBezTo>
                  <a:cubicBezTo>
                    <a:pt x="744" y="971"/>
                    <a:pt x="630" y="1245"/>
                    <a:pt x="527" y="1519"/>
                  </a:cubicBezTo>
                  <a:cubicBezTo>
                    <a:pt x="429" y="1798"/>
                    <a:pt x="331" y="2071"/>
                    <a:pt x="243" y="2350"/>
                  </a:cubicBezTo>
                  <a:cubicBezTo>
                    <a:pt x="155" y="2629"/>
                    <a:pt x="62" y="2908"/>
                    <a:pt x="0" y="3192"/>
                  </a:cubicBezTo>
                  <a:cubicBezTo>
                    <a:pt x="46" y="3052"/>
                    <a:pt x="93" y="2918"/>
                    <a:pt x="145" y="2779"/>
                  </a:cubicBezTo>
                  <a:cubicBezTo>
                    <a:pt x="191" y="2639"/>
                    <a:pt x="238" y="2505"/>
                    <a:pt x="289" y="2366"/>
                  </a:cubicBezTo>
                  <a:lnTo>
                    <a:pt x="594" y="1545"/>
                  </a:lnTo>
                  <a:cubicBezTo>
                    <a:pt x="687" y="1266"/>
                    <a:pt x="800" y="997"/>
                    <a:pt x="919" y="734"/>
                  </a:cubicBezTo>
                  <a:cubicBezTo>
                    <a:pt x="981" y="605"/>
                    <a:pt x="1048" y="470"/>
                    <a:pt x="1121" y="347"/>
                  </a:cubicBezTo>
                  <a:cubicBezTo>
                    <a:pt x="1188" y="217"/>
                    <a:pt x="1275" y="99"/>
                    <a:pt x="137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54"/>
            <p:cNvSpPr/>
            <p:nvPr/>
          </p:nvSpPr>
          <p:spPr>
            <a:xfrm>
              <a:off x="3906447" y="1971942"/>
              <a:ext cx="84564" cy="309785"/>
            </a:xfrm>
            <a:custGeom>
              <a:avLst/>
              <a:gdLst/>
              <a:ahLst/>
              <a:cxnLst/>
              <a:rect l="l" t="t" r="r" b="b"/>
              <a:pathLst>
                <a:path w="2088" h="7649" extrusionOk="0">
                  <a:moveTo>
                    <a:pt x="2087" y="1"/>
                  </a:moveTo>
                  <a:lnTo>
                    <a:pt x="2087" y="1"/>
                  </a:lnTo>
                  <a:cubicBezTo>
                    <a:pt x="1870" y="625"/>
                    <a:pt x="1664" y="1250"/>
                    <a:pt x="1467" y="1885"/>
                  </a:cubicBezTo>
                  <a:cubicBezTo>
                    <a:pt x="1271" y="2515"/>
                    <a:pt x="1075" y="3145"/>
                    <a:pt x="894" y="3780"/>
                  </a:cubicBezTo>
                  <a:cubicBezTo>
                    <a:pt x="708" y="4416"/>
                    <a:pt x="528" y="5056"/>
                    <a:pt x="368" y="5696"/>
                  </a:cubicBezTo>
                  <a:cubicBezTo>
                    <a:pt x="285" y="6016"/>
                    <a:pt x="207" y="6342"/>
                    <a:pt x="140" y="6662"/>
                  </a:cubicBezTo>
                  <a:cubicBezTo>
                    <a:pt x="104" y="6827"/>
                    <a:pt x="73" y="6987"/>
                    <a:pt x="47" y="7152"/>
                  </a:cubicBezTo>
                  <a:cubicBezTo>
                    <a:pt x="16" y="7318"/>
                    <a:pt x="1" y="7483"/>
                    <a:pt x="1" y="7648"/>
                  </a:cubicBezTo>
                  <a:cubicBezTo>
                    <a:pt x="11" y="7483"/>
                    <a:pt x="32" y="7318"/>
                    <a:pt x="68" y="7158"/>
                  </a:cubicBezTo>
                  <a:cubicBezTo>
                    <a:pt x="99" y="6992"/>
                    <a:pt x="135" y="6832"/>
                    <a:pt x="176" y="6672"/>
                  </a:cubicBezTo>
                  <a:cubicBezTo>
                    <a:pt x="249" y="6352"/>
                    <a:pt x="337" y="6032"/>
                    <a:pt x="419" y="5712"/>
                  </a:cubicBezTo>
                  <a:cubicBezTo>
                    <a:pt x="595" y="5071"/>
                    <a:pt x="781" y="4441"/>
                    <a:pt x="961" y="3801"/>
                  </a:cubicBezTo>
                  <a:cubicBezTo>
                    <a:pt x="1142" y="3166"/>
                    <a:pt x="1333" y="2536"/>
                    <a:pt x="1519" y="1901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54"/>
            <p:cNvSpPr/>
            <p:nvPr/>
          </p:nvSpPr>
          <p:spPr>
            <a:xfrm>
              <a:off x="4008304" y="1988668"/>
              <a:ext cx="78894" cy="169817"/>
            </a:xfrm>
            <a:custGeom>
              <a:avLst/>
              <a:gdLst/>
              <a:ahLst/>
              <a:cxnLst/>
              <a:rect l="l" t="t" r="r" b="b"/>
              <a:pathLst>
                <a:path w="1948" h="4193" extrusionOk="0">
                  <a:moveTo>
                    <a:pt x="1529" y="1"/>
                  </a:moveTo>
                  <a:cubicBezTo>
                    <a:pt x="1199" y="693"/>
                    <a:pt x="884" y="1385"/>
                    <a:pt x="589" y="2097"/>
                  </a:cubicBezTo>
                  <a:cubicBezTo>
                    <a:pt x="440" y="2448"/>
                    <a:pt x="305" y="2810"/>
                    <a:pt x="181" y="3171"/>
                  </a:cubicBezTo>
                  <a:cubicBezTo>
                    <a:pt x="119" y="3352"/>
                    <a:pt x="73" y="3538"/>
                    <a:pt x="32" y="3724"/>
                  </a:cubicBezTo>
                  <a:cubicBezTo>
                    <a:pt x="11" y="3817"/>
                    <a:pt x="1" y="3915"/>
                    <a:pt x="1" y="4013"/>
                  </a:cubicBezTo>
                  <a:cubicBezTo>
                    <a:pt x="1" y="4059"/>
                    <a:pt x="11" y="4106"/>
                    <a:pt x="37" y="4152"/>
                  </a:cubicBezTo>
                  <a:cubicBezTo>
                    <a:pt x="58" y="4177"/>
                    <a:pt x="92" y="4193"/>
                    <a:pt x="127" y="4193"/>
                  </a:cubicBezTo>
                  <a:cubicBezTo>
                    <a:pt x="142" y="4193"/>
                    <a:pt x="157" y="4190"/>
                    <a:pt x="171" y="4183"/>
                  </a:cubicBezTo>
                  <a:cubicBezTo>
                    <a:pt x="259" y="4147"/>
                    <a:pt x="341" y="4090"/>
                    <a:pt x="403" y="4018"/>
                  </a:cubicBezTo>
                  <a:cubicBezTo>
                    <a:pt x="471" y="3946"/>
                    <a:pt x="533" y="3873"/>
                    <a:pt x="589" y="3796"/>
                  </a:cubicBezTo>
                  <a:cubicBezTo>
                    <a:pt x="703" y="3641"/>
                    <a:pt x="811" y="3481"/>
                    <a:pt x="909" y="3316"/>
                  </a:cubicBezTo>
                  <a:cubicBezTo>
                    <a:pt x="1101" y="2985"/>
                    <a:pt x="1276" y="2645"/>
                    <a:pt x="1431" y="2293"/>
                  </a:cubicBezTo>
                  <a:cubicBezTo>
                    <a:pt x="1586" y="1942"/>
                    <a:pt x="1715" y="1581"/>
                    <a:pt x="1818" y="1214"/>
                  </a:cubicBezTo>
                  <a:cubicBezTo>
                    <a:pt x="1870" y="1028"/>
                    <a:pt x="1901" y="837"/>
                    <a:pt x="1922" y="646"/>
                  </a:cubicBezTo>
                  <a:cubicBezTo>
                    <a:pt x="1947" y="455"/>
                    <a:pt x="1932" y="264"/>
                    <a:pt x="1870" y="78"/>
                  </a:cubicBezTo>
                  <a:lnTo>
                    <a:pt x="1870" y="78"/>
                  </a:lnTo>
                  <a:cubicBezTo>
                    <a:pt x="1927" y="264"/>
                    <a:pt x="1937" y="455"/>
                    <a:pt x="1911" y="646"/>
                  </a:cubicBezTo>
                  <a:cubicBezTo>
                    <a:pt x="1885" y="837"/>
                    <a:pt x="1849" y="1023"/>
                    <a:pt x="1792" y="1204"/>
                  </a:cubicBezTo>
                  <a:cubicBezTo>
                    <a:pt x="1689" y="1570"/>
                    <a:pt x="1560" y="1932"/>
                    <a:pt x="1405" y="2283"/>
                  </a:cubicBezTo>
                  <a:cubicBezTo>
                    <a:pt x="1250" y="2629"/>
                    <a:pt x="1075" y="2970"/>
                    <a:pt x="878" y="3295"/>
                  </a:cubicBezTo>
                  <a:cubicBezTo>
                    <a:pt x="780" y="3460"/>
                    <a:pt x="672" y="3615"/>
                    <a:pt x="558" y="3770"/>
                  </a:cubicBezTo>
                  <a:cubicBezTo>
                    <a:pt x="502" y="3842"/>
                    <a:pt x="440" y="3915"/>
                    <a:pt x="378" y="3982"/>
                  </a:cubicBezTo>
                  <a:cubicBezTo>
                    <a:pt x="316" y="4049"/>
                    <a:pt x="243" y="4106"/>
                    <a:pt x="161" y="4142"/>
                  </a:cubicBezTo>
                  <a:cubicBezTo>
                    <a:pt x="151" y="4147"/>
                    <a:pt x="141" y="4149"/>
                    <a:pt x="131" y="4149"/>
                  </a:cubicBezTo>
                  <a:cubicBezTo>
                    <a:pt x="110" y="4149"/>
                    <a:pt x="90" y="4139"/>
                    <a:pt x="73" y="4121"/>
                  </a:cubicBezTo>
                  <a:cubicBezTo>
                    <a:pt x="57" y="4085"/>
                    <a:pt x="47" y="4049"/>
                    <a:pt x="47" y="4008"/>
                  </a:cubicBezTo>
                  <a:cubicBezTo>
                    <a:pt x="42" y="3915"/>
                    <a:pt x="52" y="3822"/>
                    <a:pt x="73" y="3734"/>
                  </a:cubicBezTo>
                  <a:cubicBezTo>
                    <a:pt x="114" y="3543"/>
                    <a:pt x="161" y="3362"/>
                    <a:pt x="223" y="3182"/>
                  </a:cubicBezTo>
                  <a:cubicBezTo>
                    <a:pt x="341" y="2815"/>
                    <a:pt x="476" y="2459"/>
                    <a:pt x="620" y="2107"/>
                  </a:cubicBezTo>
                  <a:cubicBezTo>
                    <a:pt x="765" y="1751"/>
                    <a:pt x="915" y="1400"/>
                    <a:pt x="1070" y="1049"/>
                  </a:cubicBezTo>
                  <a:cubicBezTo>
                    <a:pt x="1224" y="698"/>
                    <a:pt x="1379" y="347"/>
                    <a:pt x="153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54"/>
            <p:cNvSpPr/>
            <p:nvPr/>
          </p:nvSpPr>
          <p:spPr>
            <a:xfrm>
              <a:off x="3981736" y="1984456"/>
              <a:ext cx="92218" cy="65974"/>
            </a:xfrm>
            <a:custGeom>
              <a:avLst/>
              <a:gdLst/>
              <a:ahLst/>
              <a:cxnLst/>
              <a:rect l="l" t="t" r="r" b="b"/>
              <a:pathLst>
                <a:path w="2277" h="1629" extrusionOk="0">
                  <a:moveTo>
                    <a:pt x="1218" y="1"/>
                  </a:moveTo>
                  <a:cubicBezTo>
                    <a:pt x="775" y="1"/>
                    <a:pt x="393" y="492"/>
                    <a:pt x="393" y="492"/>
                  </a:cubicBezTo>
                  <a:cubicBezTo>
                    <a:pt x="393" y="492"/>
                    <a:pt x="1" y="1416"/>
                    <a:pt x="858" y="1602"/>
                  </a:cubicBezTo>
                  <a:cubicBezTo>
                    <a:pt x="940" y="1620"/>
                    <a:pt x="1019" y="1628"/>
                    <a:pt x="1096" y="1628"/>
                  </a:cubicBezTo>
                  <a:cubicBezTo>
                    <a:pt x="1818" y="1628"/>
                    <a:pt x="2276" y="880"/>
                    <a:pt x="1720" y="254"/>
                  </a:cubicBezTo>
                  <a:cubicBezTo>
                    <a:pt x="1555" y="68"/>
                    <a:pt x="1382" y="1"/>
                    <a:pt x="121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54"/>
            <p:cNvSpPr/>
            <p:nvPr/>
          </p:nvSpPr>
          <p:spPr>
            <a:xfrm>
              <a:off x="3995142" y="1993893"/>
              <a:ext cx="65246" cy="46818"/>
            </a:xfrm>
            <a:custGeom>
              <a:avLst/>
              <a:gdLst/>
              <a:ahLst/>
              <a:cxnLst/>
              <a:rect l="l" t="t" r="r" b="b"/>
              <a:pathLst>
                <a:path w="1611" h="1156" extrusionOk="0">
                  <a:moveTo>
                    <a:pt x="862" y="0"/>
                  </a:moveTo>
                  <a:cubicBezTo>
                    <a:pt x="548" y="0"/>
                    <a:pt x="279" y="352"/>
                    <a:pt x="279" y="352"/>
                  </a:cubicBezTo>
                  <a:cubicBezTo>
                    <a:pt x="279" y="352"/>
                    <a:pt x="0" y="1008"/>
                    <a:pt x="604" y="1137"/>
                  </a:cubicBezTo>
                  <a:cubicBezTo>
                    <a:pt x="664" y="1150"/>
                    <a:pt x="721" y="1156"/>
                    <a:pt x="776" y="1156"/>
                  </a:cubicBezTo>
                  <a:cubicBezTo>
                    <a:pt x="1291" y="1156"/>
                    <a:pt x="1611" y="624"/>
                    <a:pt x="1219" y="181"/>
                  </a:cubicBezTo>
                  <a:cubicBezTo>
                    <a:pt x="1102" y="49"/>
                    <a:pt x="979" y="0"/>
                    <a:pt x="86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54"/>
            <p:cNvSpPr/>
            <p:nvPr/>
          </p:nvSpPr>
          <p:spPr>
            <a:xfrm>
              <a:off x="3845697" y="2077363"/>
              <a:ext cx="196304" cy="190553"/>
            </a:xfrm>
            <a:custGeom>
              <a:avLst/>
              <a:gdLst/>
              <a:ahLst/>
              <a:cxnLst/>
              <a:rect l="l" t="t" r="r" b="b"/>
              <a:pathLst>
                <a:path w="4847" h="4705" extrusionOk="0">
                  <a:moveTo>
                    <a:pt x="1449" y="0"/>
                  </a:moveTo>
                  <a:cubicBezTo>
                    <a:pt x="1449" y="0"/>
                    <a:pt x="184" y="625"/>
                    <a:pt x="86" y="2014"/>
                  </a:cubicBezTo>
                  <a:cubicBezTo>
                    <a:pt x="0" y="3297"/>
                    <a:pt x="562" y="4196"/>
                    <a:pt x="1592" y="4196"/>
                  </a:cubicBezTo>
                  <a:cubicBezTo>
                    <a:pt x="1677" y="4196"/>
                    <a:pt x="1766" y="4190"/>
                    <a:pt x="1857" y="4178"/>
                  </a:cubicBezTo>
                  <a:cubicBezTo>
                    <a:pt x="1857" y="4178"/>
                    <a:pt x="1991" y="4699"/>
                    <a:pt x="2911" y="4704"/>
                  </a:cubicBezTo>
                  <a:cubicBezTo>
                    <a:pt x="2918" y="4704"/>
                    <a:pt x="2926" y="4704"/>
                    <a:pt x="2933" y="4704"/>
                  </a:cubicBezTo>
                  <a:cubicBezTo>
                    <a:pt x="3827" y="4704"/>
                    <a:pt x="3993" y="4094"/>
                    <a:pt x="3778" y="3925"/>
                  </a:cubicBezTo>
                  <a:cubicBezTo>
                    <a:pt x="3673" y="3844"/>
                    <a:pt x="3548" y="3824"/>
                    <a:pt x="3448" y="3824"/>
                  </a:cubicBezTo>
                  <a:cubicBezTo>
                    <a:pt x="3341" y="3824"/>
                    <a:pt x="3262" y="3847"/>
                    <a:pt x="3262" y="3847"/>
                  </a:cubicBezTo>
                  <a:cubicBezTo>
                    <a:pt x="3262" y="3847"/>
                    <a:pt x="4491" y="2169"/>
                    <a:pt x="3267" y="1818"/>
                  </a:cubicBezTo>
                  <a:cubicBezTo>
                    <a:pt x="3267" y="1818"/>
                    <a:pt x="4041" y="1601"/>
                    <a:pt x="4491" y="935"/>
                  </a:cubicBezTo>
                  <a:cubicBezTo>
                    <a:pt x="4764" y="532"/>
                    <a:pt x="4847" y="93"/>
                    <a:pt x="4491" y="67"/>
                  </a:cubicBezTo>
                  <a:lnTo>
                    <a:pt x="144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54"/>
            <p:cNvSpPr/>
            <p:nvPr/>
          </p:nvSpPr>
          <p:spPr>
            <a:xfrm>
              <a:off x="3889923" y="1987615"/>
              <a:ext cx="150417" cy="123322"/>
            </a:xfrm>
            <a:custGeom>
              <a:avLst/>
              <a:gdLst/>
              <a:ahLst/>
              <a:cxnLst/>
              <a:rect l="l" t="t" r="r" b="b"/>
              <a:pathLst>
                <a:path w="3714" h="3045" extrusionOk="0">
                  <a:moveTo>
                    <a:pt x="1908" y="0"/>
                  </a:moveTo>
                  <a:cubicBezTo>
                    <a:pt x="1413" y="0"/>
                    <a:pt x="492" y="53"/>
                    <a:pt x="259" y="1385"/>
                  </a:cubicBezTo>
                  <a:cubicBezTo>
                    <a:pt x="1" y="2831"/>
                    <a:pt x="1674" y="2991"/>
                    <a:pt x="1674" y="2991"/>
                  </a:cubicBezTo>
                  <a:cubicBezTo>
                    <a:pt x="1674" y="2991"/>
                    <a:pt x="1852" y="3044"/>
                    <a:pt x="2100" y="3044"/>
                  </a:cubicBezTo>
                  <a:cubicBezTo>
                    <a:pt x="2474" y="3044"/>
                    <a:pt x="3007" y="2923"/>
                    <a:pt x="3326" y="2314"/>
                  </a:cubicBezTo>
                  <a:cubicBezTo>
                    <a:pt x="3714" y="357"/>
                    <a:pt x="2474" y="1"/>
                    <a:pt x="2025" y="1"/>
                  </a:cubicBezTo>
                  <a:cubicBezTo>
                    <a:pt x="1990" y="1"/>
                    <a:pt x="1950" y="0"/>
                    <a:pt x="190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54"/>
            <p:cNvSpPr/>
            <p:nvPr/>
          </p:nvSpPr>
          <p:spPr>
            <a:xfrm>
              <a:off x="3928438" y="2049337"/>
              <a:ext cx="14054" cy="11947"/>
            </a:xfrm>
            <a:custGeom>
              <a:avLst/>
              <a:gdLst/>
              <a:ahLst/>
              <a:cxnLst/>
              <a:rect l="l" t="t" r="r" b="b"/>
              <a:pathLst>
                <a:path w="347" h="295" extrusionOk="0">
                  <a:moveTo>
                    <a:pt x="191" y="0"/>
                  </a:moveTo>
                  <a:cubicBezTo>
                    <a:pt x="67" y="0"/>
                    <a:pt x="0" y="145"/>
                    <a:pt x="78" y="238"/>
                  </a:cubicBezTo>
                  <a:cubicBezTo>
                    <a:pt x="108" y="276"/>
                    <a:pt x="151" y="294"/>
                    <a:pt x="193" y="294"/>
                  </a:cubicBezTo>
                  <a:cubicBezTo>
                    <a:pt x="257" y="294"/>
                    <a:pt x="320" y="253"/>
                    <a:pt x="336" y="181"/>
                  </a:cubicBezTo>
                  <a:cubicBezTo>
                    <a:pt x="346" y="88"/>
                    <a:pt x="279" y="10"/>
                    <a:pt x="19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54"/>
            <p:cNvSpPr/>
            <p:nvPr/>
          </p:nvSpPr>
          <p:spPr>
            <a:xfrm>
              <a:off x="3988864" y="2049337"/>
              <a:ext cx="14054" cy="11947"/>
            </a:xfrm>
            <a:custGeom>
              <a:avLst/>
              <a:gdLst/>
              <a:ahLst/>
              <a:cxnLst/>
              <a:rect l="l" t="t" r="r" b="b"/>
              <a:pathLst>
                <a:path w="347" h="295" extrusionOk="0">
                  <a:moveTo>
                    <a:pt x="197" y="0"/>
                  </a:moveTo>
                  <a:cubicBezTo>
                    <a:pt x="68" y="0"/>
                    <a:pt x="0" y="145"/>
                    <a:pt x="78" y="238"/>
                  </a:cubicBezTo>
                  <a:cubicBezTo>
                    <a:pt x="108" y="276"/>
                    <a:pt x="151" y="294"/>
                    <a:pt x="194" y="294"/>
                  </a:cubicBezTo>
                  <a:cubicBezTo>
                    <a:pt x="258" y="294"/>
                    <a:pt x="322" y="253"/>
                    <a:pt x="341" y="181"/>
                  </a:cubicBezTo>
                  <a:cubicBezTo>
                    <a:pt x="346" y="88"/>
                    <a:pt x="284" y="10"/>
                    <a:pt x="19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54"/>
            <p:cNvSpPr/>
            <p:nvPr/>
          </p:nvSpPr>
          <p:spPr>
            <a:xfrm>
              <a:off x="3954156" y="2053144"/>
              <a:ext cx="28876" cy="40783"/>
            </a:xfrm>
            <a:custGeom>
              <a:avLst/>
              <a:gdLst/>
              <a:ahLst/>
              <a:cxnLst/>
              <a:rect l="l" t="t" r="r" b="b"/>
              <a:pathLst>
                <a:path w="713" h="1007" extrusionOk="0">
                  <a:moveTo>
                    <a:pt x="384" y="1"/>
                  </a:moveTo>
                  <a:cubicBezTo>
                    <a:pt x="349" y="1"/>
                    <a:pt x="326" y="9"/>
                    <a:pt x="326" y="9"/>
                  </a:cubicBezTo>
                  <a:cubicBezTo>
                    <a:pt x="326" y="9"/>
                    <a:pt x="11" y="118"/>
                    <a:pt x="5" y="588"/>
                  </a:cubicBezTo>
                  <a:cubicBezTo>
                    <a:pt x="0" y="965"/>
                    <a:pt x="248" y="1006"/>
                    <a:pt x="326" y="1006"/>
                  </a:cubicBezTo>
                  <a:cubicBezTo>
                    <a:pt x="522" y="1006"/>
                    <a:pt x="713" y="939"/>
                    <a:pt x="666" y="423"/>
                  </a:cubicBezTo>
                  <a:cubicBezTo>
                    <a:pt x="629" y="54"/>
                    <a:pt x="471" y="1"/>
                    <a:pt x="38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54"/>
            <p:cNvSpPr/>
            <p:nvPr/>
          </p:nvSpPr>
          <p:spPr>
            <a:xfrm>
              <a:off x="3894337" y="2130904"/>
              <a:ext cx="89140" cy="22315"/>
            </a:xfrm>
            <a:custGeom>
              <a:avLst/>
              <a:gdLst/>
              <a:ahLst/>
              <a:cxnLst/>
              <a:rect l="l" t="t" r="r" b="b"/>
              <a:pathLst>
                <a:path w="2201" h="551" extrusionOk="0">
                  <a:moveTo>
                    <a:pt x="0" y="0"/>
                  </a:moveTo>
                  <a:cubicBezTo>
                    <a:pt x="150" y="124"/>
                    <a:pt x="315" y="227"/>
                    <a:pt x="491" y="310"/>
                  </a:cubicBezTo>
                  <a:cubicBezTo>
                    <a:pt x="667" y="392"/>
                    <a:pt x="852" y="460"/>
                    <a:pt x="1043" y="501"/>
                  </a:cubicBezTo>
                  <a:cubicBezTo>
                    <a:pt x="1090" y="511"/>
                    <a:pt x="1142" y="516"/>
                    <a:pt x="1188" y="527"/>
                  </a:cubicBezTo>
                  <a:cubicBezTo>
                    <a:pt x="1235" y="532"/>
                    <a:pt x="1286" y="537"/>
                    <a:pt x="1333" y="542"/>
                  </a:cubicBezTo>
                  <a:cubicBezTo>
                    <a:pt x="1390" y="548"/>
                    <a:pt x="1448" y="551"/>
                    <a:pt x="1505" y="551"/>
                  </a:cubicBezTo>
                  <a:cubicBezTo>
                    <a:pt x="1546" y="551"/>
                    <a:pt x="1586" y="550"/>
                    <a:pt x="1627" y="547"/>
                  </a:cubicBezTo>
                  <a:cubicBezTo>
                    <a:pt x="1818" y="537"/>
                    <a:pt x="2014" y="506"/>
                    <a:pt x="2200" y="454"/>
                  </a:cubicBezTo>
                  <a:lnTo>
                    <a:pt x="2200" y="449"/>
                  </a:lnTo>
                  <a:lnTo>
                    <a:pt x="2056" y="475"/>
                  </a:lnTo>
                  <a:cubicBezTo>
                    <a:pt x="2009" y="485"/>
                    <a:pt x="1963" y="491"/>
                    <a:pt x="1911" y="496"/>
                  </a:cubicBezTo>
                  <a:lnTo>
                    <a:pt x="1772" y="511"/>
                  </a:lnTo>
                  <a:cubicBezTo>
                    <a:pt x="1737" y="511"/>
                    <a:pt x="1705" y="514"/>
                    <a:pt x="1674" y="514"/>
                  </a:cubicBezTo>
                  <a:cubicBezTo>
                    <a:pt x="1658" y="514"/>
                    <a:pt x="1642" y="513"/>
                    <a:pt x="1627" y="511"/>
                  </a:cubicBezTo>
                  <a:cubicBezTo>
                    <a:pt x="1609" y="512"/>
                    <a:pt x="1591" y="513"/>
                    <a:pt x="1573" y="513"/>
                  </a:cubicBezTo>
                  <a:cubicBezTo>
                    <a:pt x="1497" y="513"/>
                    <a:pt x="1417" y="505"/>
                    <a:pt x="1338" y="501"/>
                  </a:cubicBezTo>
                  <a:cubicBezTo>
                    <a:pt x="1291" y="496"/>
                    <a:pt x="1245" y="491"/>
                    <a:pt x="1193" y="480"/>
                  </a:cubicBezTo>
                  <a:cubicBezTo>
                    <a:pt x="1147" y="475"/>
                    <a:pt x="1100" y="465"/>
                    <a:pt x="1054" y="454"/>
                  </a:cubicBezTo>
                  <a:cubicBezTo>
                    <a:pt x="868" y="418"/>
                    <a:pt x="682" y="356"/>
                    <a:pt x="506" y="279"/>
                  </a:cubicBezTo>
                  <a:cubicBezTo>
                    <a:pt x="465" y="258"/>
                    <a:pt x="424" y="238"/>
                    <a:pt x="377" y="217"/>
                  </a:cubicBezTo>
                  <a:cubicBezTo>
                    <a:pt x="336" y="201"/>
                    <a:pt x="295" y="176"/>
                    <a:pt x="248" y="155"/>
                  </a:cubicBezTo>
                  <a:cubicBezTo>
                    <a:pt x="166" y="108"/>
                    <a:pt x="83" y="57"/>
                    <a:pt x="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54"/>
            <p:cNvSpPr/>
            <p:nvPr/>
          </p:nvSpPr>
          <p:spPr>
            <a:xfrm>
              <a:off x="3924024" y="2088622"/>
              <a:ext cx="96228" cy="21627"/>
            </a:xfrm>
            <a:custGeom>
              <a:avLst/>
              <a:gdLst/>
              <a:ahLst/>
              <a:cxnLst/>
              <a:rect l="l" t="t" r="r" b="b"/>
              <a:pathLst>
                <a:path w="2376" h="534" extrusionOk="0">
                  <a:moveTo>
                    <a:pt x="2376" y="1"/>
                  </a:moveTo>
                  <a:lnTo>
                    <a:pt x="2376" y="1"/>
                  </a:lnTo>
                  <a:cubicBezTo>
                    <a:pt x="2299" y="73"/>
                    <a:pt x="2216" y="140"/>
                    <a:pt x="2128" y="202"/>
                  </a:cubicBezTo>
                  <a:cubicBezTo>
                    <a:pt x="2040" y="264"/>
                    <a:pt x="1947" y="316"/>
                    <a:pt x="1849" y="357"/>
                  </a:cubicBezTo>
                  <a:cubicBezTo>
                    <a:pt x="1658" y="440"/>
                    <a:pt x="1452" y="486"/>
                    <a:pt x="1240" y="491"/>
                  </a:cubicBezTo>
                  <a:cubicBezTo>
                    <a:pt x="1219" y="492"/>
                    <a:pt x="1198" y="492"/>
                    <a:pt x="1177" y="492"/>
                  </a:cubicBezTo>
                  <a:cubicBezTo>
                    <a:pt x="986" y="492"/>
                    <a:pt x="796" y="471"/>
                    <a:pt x="610" y="424"/>
                  </a:cubicBezTo>
                  <a:cubicBezTo>
                    <a:pt x="507" y="404"/>
                    <a:pt x="403" y="373"/>
                    <a:pt x="305" y="337"/>
                  </a:cubicBezTo>
                  <a:cubicBezTo>
                    <a:pt x="202" y="306"/>
                    <a:pt x="104" y="264"/>
                    <a:pt x="6" y="223"/>
                  </a:cubicBezTo>
                  <a:lnTo>
                    <a:pt x="1" y="223"/>
                  </a:lnTo>
                  <a:cubicBezTo>
                    <a:pt x="192" y="326"/>
                    <a:pt x="393" y="404"/>
                    <a:pt x="600" y="461"/>
                  </a:cubicBezTo>
                  <a:cubicBezTo>
                    <a:pt x="789" y="508"/>
                    <a:pt x="987" y="533"/>
                    <a:pt x="1185" y="533"/>
                  </a:cubicBezTo>
                  <a:cubicBezTo>
                    <a:pt x="1204" y="533"/>
                    <a:pt x="1222" y="533"/>
                    <a:pt x="1240" y="533"/>
                  </a:cubicBezTo>
                  <a:cubicBezTo>
                    <a:pt x="1343" y="528"/>
                    <a:pt x="1452" y="512"/>
                    <a:pt x="1555" y="486"/>
                  </a:cubicBezTo>
                  <a:cubicBezTo>
                    <a:pt x="1663" y="466"/>
                    <a:pt x="1767" y="430"/>
                    <a:pt x="1860" y="383"/>
                  </a:cubicBezTo>
                  <a:cubicBezTo>
                    <a:pt x="2056" y="290"/>
                    <a:pt x="2231" y="161"/>
                    <a:pt x="237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54"/>
            <p:cNvSpPr/>
            <p:nvPr/>
          </p:nvSpPr>
          <p:spPr>
            <a:xfrm>
              <a:off x="3919002" y="2212026"/>
              <a:ext cx="7979" cy="40622"/>
            </a:xfrm>
            <a:custGeom>
              <a:avLst/>
              <a:gdLst/>
              <a:ahLst/>
              <a:cxnLst/>
              <a:rect l="l" t="t" r="r" b="b"/>
              <a:pathLst>
                <a:path w="197" h="1003" extrusionOk="0">
                  <a:moveTo>
                    <a:pt x="197" y="1"/>
                  </a:moveTo>
                  <a:cubicBezTo>
                    <a:pt x="150" y="73"/>
                    <a:pt x="114" y="155"/>
                    <a:pt x="83" y="238"/>
                  </a:cubicBezTo>
                  <a:cubicBezTo>
                    <a:pt x="52" y="321"/>
                    <a:pt x="27" y="408"/>
                    <a:pt x="16" y="496"/>
                  </a:cubicBezTo>
                  <a:cubicBezTo>
                    <a:pt x="1" y="584"/>
                    <a:pt x="1" y="672"/>
                    <a:pt x="16" y="765"/>
                  </a:cubicBezTo>
                  <a:cubicBezTo>
                    <a:pt x="32" y="847"/>
                    <a:pt x="73" y="930"/>
                    <a:pt x="125" y="1002"/>
                  </a:cubicBezTo>
                  <a:lnTo>
                    <a:pt x="130" y="1002"/>
                  </a:lnTo>
                  <a:cubicBezTo>
                    <a:pt x="109" y="966"/>
                    <a:pt x="94" y="925"/>
                    <a:pt x="78" y="884"/>
                  </a:cubicBezTo>
                  <a:cubicBezTo>
                    <a:pt x="63" y="842"/>
                    <a:pt x="52" y="801"/>
                    <a:pt x="47" y="760"/>
                  </a:cubicBezTo>
                  <a:cubicBezTo>
                    <a:pt x="42" y="672"/>
                    <a:pt x="42" y="589"/>
                    <a:pt x="58" y="507"/>
                  </a:cubicBezTo>
                  <a:cubicBezTo>
                    <a:pt x="68" y="419"/>
                    <a:pt x="89" y="336"/>
                    <a:pt x="114" y="254"/>
                  </a:cubicBezTo>
                  <a:cubicBezTo>
                    <a:pt x="125" y="212"/>
                    <a:pt x="140" y="171"/>
                    <a:pt x="156" y="130"/>
                  </a:cubicBezTo>
                  <a:cubicBezTo>
                    <a:pt x="166" y="88"/>
                    <a:pt x="181" y="47"/>
                    <a:pt x="197" y="6"/>
                  </a:cubicBezTo>
                  <a:lnTo>
                    <a:pt x="1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54"/>
            <p:cNvSpPr/>
            <p:nvPr/>
          </p:nvSpPr>
          <p:spPr>
            <a:xfrm>
              <a:off x="3899157" y="2148643"/>
              <a:ext cx="28269" cy="29565"/>
            </a:xfrm>
            <a:custGeom>
              <a:avLst/>
              <a:gdLst/>
              <a:ahLst/>
              <a:cxnLst/>
              <a:rect l="l" t="t" r="r" b="b"/>
              <a:pathLst>
                <a:path w="698" h="730" extrusionOk="0">
                  <a:moveTo>
                    <a:pt x="697" y="1"/>
                  </a:moveTo>
                  <a:cubicBezTo>
                    <a:pt x="615" y="27"/>
                    <a:pt x="532" y="68"/>
                    <a:pt x="455" y="109"/>
                  </a:cubicBezTo>
                  <a:cubicBezTo>
                    <a:pt x="377" y="156"/>
                    <a:pt x="305" y="207"/>
                    <a:pt x="238" y="264"/>
                  </a:cubicBezTo>
                  <a:cubicBezTo>
                    <a:pt x="171" y="326"/>
                    <a:pt x="114" y="393"/>
                    <a:pt x="67" y="471"/>
                  </a:cubicBezTo>
                  <a:cubicBezTo>
                    <a:pt x="26" y="548"/>
                    <a:pt x="5" y="641"/>
                    <a:pt x="0" y="729"/>
                  </a:cubicBezTo>
                  <a:lnTo>
                    <a:pt x="5" y="729"/>
                  </a:lnTo>
                  <a:cubicBezTo>
                    <a:pt x="16" y="688"/>
                    <a:pt x="26" y="646"/>
                    <a:pt x="41" y="605"/>
                  </a:cubicBezTo>
                  <a:cubicBezTo>
                    <a:pt x="57" y="564"/>
                    <a:pt x="78" y="528"/>
                    <a:pt x="98" y="491"/>
                  </a:cubicBezTo>
                  <a:cubicBezTo>
                    <a:pt x="145" y="419"/>
                    <a:pt x="202" y="357"/>
                    <a:pt x="269" y="300"/>
                  </a:cubicBezTo>
                  <a:cubicBezTo>
                    <a:pt x="331" y="244"/>
                    <a:pt x="398" y="192"/>
                    <a:pt x="470" y="146"/>
                  </a:cubicBezTo>
                  <a:cubicBezTo>
                    <a:pt x="506" y="120"/>
                    <a:pt x="548" y="99"/>
                    <a:pt x="584" y="73"/>
                  </a:cubicBezTo>
                  <a:cubicBezTo>
                    <a:pt x="620" y="47"/>
                    <a:pt x="656" y="27"/>
                    <a:pt x="697" y="6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2" name="Google Shape;7152;p54"/>
          <p:cNvGrpSpPr/>
          <p:nvPr/>
        </p:nvGrpSpPr>
        <p:grpSpPr>
          <a:xfrm>
            <a:off x="3169063" y="1387972"/>
            <a:ext cx="321287" cy="248063"/>
            <a:chOff x="3169063" y="1387972"/>
            <a:chExt cx="321287" cy="248063"/>
          </a:xfrm>
        </p:grpSpPr>
        <p:sp>
          <p:nvSpPr>
            <p:cNvPr id="7153" name="Google Shape;7153;p54"/>
            <p:cNvSpPr/>
            <p:nvPr/>
          </p:nvSpPr>
          <p:spPr>
            <a:xfrm>
              <a:off x="3393271" y="1408830"/>
              <a:ext cx="97079" cy="62249"/>
            </a:xfrm>
            <a:custGeom>
              <a:avLst/>
              <a:gdLst/>
              <a:ahLst/>
              <a:cxnLst/>
              <a:rect l="l" t="t" r="r" b="b"/>
              <a:pathLst>
                <a:path w="2397" h="1537" extrusionOk="0">
                  <a:moveTo>
                    <a:pt x="1566" y="0"/>
                  </a:moveTo>
                  <a:cubicBezTo>
                    <a:pt x="1347" y="0"/>
                    <a:pt x="1120" y="61"/>
                    <a:pt x="945" y="154"/>
                  </a:cubicBezTo>
                  <a:cubicBezTo>
                    <a:pt x="620" y="329"/>
                    <a:pt x="300" y="525"/>
                    <a:pt x="0" y="742"/>
                  </a:cubicBezTo>
                  <a:lnTo>
                    <a:pt x="511" y="1532"/>
                  </a:lnTo>
                  <a:cubicBezTo>
                    <a:pt x="567" y="1535"/>
                    <a:pt x="623" y="1536"/>
                    <a:pt x="678" y="1536"/>
                  </a:cubicBezTo>
                  <a:cubicBezTo>
                    <a:pt x="954" y="1536"/>
                    <a:pt x="1232" y="1505"/>
                    <a:pt x="1503" y="1444"/>
                  </a:cubicBezTo>
                  <a:cubicBezTo>
                    <a:pt x="2107" y="1326"/>
                    <a:pt x="2396" y="1336"/>
                    <a:pt x="2313" y="613"/>
                  </a:cubicBezTo>
                  <a:cubicBezTo>
                    <a:pt x="2259" y="162"/>
                    <a:pt x="1923" y="0"/>
                    <a:pt x="156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54"/>
            <p:cNvSpPr/>
            <p:nvPr/>
          </p:nvSpPr>
          <p:spPr>
            <a:xfrm>
              <a:off x="3394770" y="1502668"/>
              <a:ext cx="55809" cy="96026"/>
            </a:xfrm>
            <a:custGeom>
              <a:avLst/>
              <a:gdLst/>
              <a:ahLst/>
              <a:cxnLst/>
              <a:rect l="l" t="t" r="r" b="b"/>
              <a:pathLst>
                <a:path w="1378" h="2371" extrusionOk="0">
                  <a:moveTo>
                    <a:pt x="691" y="0"/>
                  </a:moveTo>
                  <a:lnTo>
                    <a:pt x="252" y="377"/>
                  </a:lnTo>
                  <a:cubicBezTo>
                    <a:pt x="340" y="640"/>
                    <a:pt x="242" y="1007"/>
                    <a:pt x="123" y="1353"/>
                  </a:cubicBezTo>
                  <a:cubicBezTo>
                    <a:pt x="0" y="1702"/>
                    <a:pt x="335" y="2370"/>
                    <a:pt x="395" y="2370"/>
                  </a:cubicBezTo>
                  <a:cubicBezTo>
                    <a:pt x="396" y="2370"/>
                    <a:pt x="396" y="2370"/>
                    <a:pt x="397" y="2370"/>
                  </a:cubicBezTo>
                  <a:cubicBezTo>
                    <a:pt x="459" y="2360"/>
                    <a:pt x="1115" y="2071"/>
                    <a:pt x="1249" y="1281"/>
                  </a:cubicBezTo>
                  <a:cubicBezTo>
                    <a:pt x="1378" y="496"/>
                    <a:pt x="691" y="0"/>
                    <a:pt x="6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54"/>
            <p:cNvSpPr/>
            <p:nvPr/>
          </p:nvSpPr>
          <p:spPr>
            <a:xfrm>
              <a:off x="3250428" y="1387972"/>
              <a:ext cx="105624" cy="41513"/>
            </a:xfrm>
            <a:custGeom>
              <a:avLst/>
              <a:gdLst/>
              <a:ahLst/>
              <a:cxnLst/>
              <a:rect l="l" t="t" r="r" b="b"/>
              <a:pathLst>
                <a:path w="2608" h="1025" extrusionOk="0">
                  <a:moveTo>
                    <a:pt x="1221" y="1"/>
                  </a:moveTo>
                  <a:cubicBezTo>
                    <a:pt x="683" y="1"/>
                    <a:pt x="212" y="193"/>
                    <a:pt x="212" y="193"/>
                  </a:cubicBezTo>
                  <a:cubicBezTo>
                    <a:pt x="212" y="193"/>
                    <a:pt x="0" y="312"/>
                    <a:pt x="362" y="679"/>
                  </a:cubicBezTo>
                  <a:cubicBezTo>
                    <a:pt x="690" y="1012"/>
                    <a:pt x="1728" y="1025"/>
                    <a:pt x="1890" y="1025"/>
                  </a:cubicBezTo>
                  <a:cubicBezTo>
                    <a:pt x="1903" y="1025"/>
                    <a:pt x="1911" y="1025"/>
                    <a:pt x="1911" y="1025"/>
                  </a:cubicBezTo>
                  <a:cubicBezTo>
                    <a:pt x="2040" y="983"/>
                    <a:pt x="2608" y="885"/>
                    <a:pt x="2608" y="885"/>
                  </a:cubicBezTo>
                  <a:cubicBezTo>
                    <a:pt x="2324" y="180"/>
                    <a:pt x="1741" y="1"/>
                    <a:pt x="122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54"/>
            <p:cNvSpPr/>
            <p:nvPr/>
          </p:nvSpPr>
          <p:spPr>
            <a:xfrm>
              <a:off x="3169063" y="1479624"/>
              <a:ext cx="91854" cy="54797"/>
            </a:xfrm>
            <a:custGeom>
              <a:avLst/>
              <a:gdLst/>
              <a:ahLst/>
              <a:cxnLst/>
              <a:rect l="l" t="t" r="r" b="b"/>
              <a:pathLst>
                <a:path w="2268" h="1353" extrusionOk="0">
                  <a:moveTo>
                    <a:pt x="937" y="1"/>
                  </a:moveTo>
                  <a:cubicBezTo>
                    <a:pt x="821" y="1"/>
                    <a:pt x="720" y="14"/>
                    <a:pt x="646" y="48"/>
                  </a:cubicBezTo>
                  <a:cubicBezTo>
                    <a:pt x="248" y="228"/>
                    <a:pt x="1" y="1039"/>
                    <a:pt x="93" y="1282"/>
                  </a:cubicBezTo>
                  <a:cubicBezTo>
                    <a:pt x="110" y="1327"/>
                    <a:pt x="218" y="1353"/>
                    <a:pt x="362" y="1353"/>
                  </a:cubicBezTo>
                  <a:cubicBezTo>
                    <a:pt x="629" y="1353"/>
                    <a:pt x="1019" y="1266"/>
                    <a:pt x="1183" y="1055"/>
                  </a:cubicBezTo>
                  <a:cubicBezTo>
                    <a:pt x="1395" y="781"/>
                    <a:pt x="1619" y="541"/>
                    <a:pt x="1954" y="541"/>
                  </a:cubicBezTo>
                  <a:cubicBezTo>
                    <a:pt x="2018" y="541"/>
                    <a:pt x="2086" y="550"/>
                    <a:pt x="2159" y="569"/>
                  </a:cubicBezTo>
                  <a:lnTo>
                    <a:pt x="2267" y="270"/>
                  </a:lnTo>
                  <a:cubicBezTo>
                    <a:pt x="2267" y="270"/>
                    <a:pt x="1454" y="1"/>
                    <a:pt x="93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54"/>
            <p:cNvSpPr/>
            <p:nvPr/>
          </p:nvSpPr>
          <p:spPr>
            <a:xfrm>
              <a:off x="3255450" y="1561434"/>
              <a:ext cx="72374" cy="74601"/>
            </a:xfrm>
            <a:custGeom>
              <a:avLst/>
              <a:gdLst/>
              <a:ahLst/>
              <a:cxnLst/>
              <a:rect l="l" t="t" r="r" b="b"/>
              <a:pathLst>
                <a:path w="1787" h="1842" extrusionOk="0">
                  <a:moveTo>
                    <a:pt x="1787" y="0"/>
                  </a:moveTo>
                  <a:lnTo>
                    <a:pt x="1467" y="5"/>
                  </a:lnTo>
                  <a:cubicBezTo>
                    <a:pt x="1431" y="475"/>
                    <a:pt x="1079" y="635"/>
                    <a:pt x="687" y="764"/>
                  </a:cubicBezTo>
                  <a:cubicBezTo>
                    <a:pt x="289" y="893"/>
                    <a:pt x="0" y="1632"/>
                    <a:pt x="103" y="1714"/>
                  </a:cubicBezTo>
                  <a:cubicBezTo>
                    <a:pt x="195" y="1792"/>
                    <a:pt x="422" y="1841"/>
                    <a:pt x="670" y="1841"/>
                  </a:cubicBezTo>
                  <a:cubicBezTo>
                    <a:pt x="965" y="1841"/>
                    <a:pt x="1291" y="1772"/>
                    <a:pt x="1456" y="1601"/>
                  </a:cubicBezTo>
                  <a:cubicBezTo>
                    <a:pt x="1756" y="1286"/>
                    <a:pt x="1787" y="0"/>
                    <a:pt x="178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54"/>
            <p:cNvSpPr/>
            <p:nvPr/>
          </p:nvSpPr>
          <p:spPr>
            <a:xfrm>
              <a:off x="3242247" y="1423815"/>
              <a:ext cx="185328" cy="148797"/>
            </a:xfrm>
            <a:custGeom>
              <a:avLst/>
              <a:gdLst/>
              <a:ahLst/>
              <a:cxnLst/>
              <a:rect l="l" t="t" r="r" b="b"/>
              <a:pathLst>
                <a:path w="4576" h="3674" extrusionOk="0">
                  <a:moveTo>
                    <a:pt x="2782" y="0"/>
                  </a:moveTo>
                  <a:cubicBezTo>
                    <a:pt x="2729" y="0"/>
                    <a:pt x="2674" y="4"/>
                    <a:pt x="2619" y="11"/>
                  </a:cubicBezTo>
                  <a:cubicBezTo>
                    <a:pt x="1674" y="135"/>
                    <a:pt x="223" y="1054"/>
                    <a:pt x="1" y="2748"/>
                  </a:cubicBezTo>
                  <a:cubicBezTo>
                    <a:pt x="1" y="2748"/>
                    <a:pt x="90" y="3673"/>
                    <a:pt x="1277" y="3673"/>
                  </a:cubicBezTo>
                  <a:cubicBezTo>
                    <a:pt x="1335" y="3673"/>
                    <a:pt x="1395" y="3671"/>
                    <a:pt x="1457" y="3667"/>
                  </a:cubicBezTo>
                  <a:cubicBezTo>
                    <a:pt x="2810" y="3569"/>
                    <a:pt x="4333" y="2696"/>
                    <a:pt x="4457" y="1947"/>
                  </a:cubicBezTo>
                  <a:cubicBezTo>
                    <a:pt x="4576" y="1389"/>
                    <a:pt x="4142" y="837"/>
                    <a:pt x="4142" y="837"/>
                  </a:cubicBezTo>
                  <a:cubicBezTo>
                    <a:pt x="4142" y="837"/>
                    <a:pt x="3626" y="0"/>
                    <a:pt x="278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54"/>
            <p:cNvSpPr/>
            <p:nvPr/>
          </p:nvSpPr>
          <p:spPr>
            <a:xfrm>
              <a:off x="3462243" y="1437544"/>
              <a:ext cx="12839" cy="10814"/>
            </a:xfrm>
            <a:custGeom>
              <a:avLst/>
              <a:gdLst/>
              <a:ahLst/>
              <a:cxnLst/>
              <a:rect l="l" t="t" r="r" b="b"/>
              <a:pathLst>
                <a:path w="317" h="267" extrusionOk="0">
                  <a:moveTo>
                    <a:pt x="168" y="0"/>
                  </a:moveTo>
                  <a:cubicBezTo>
                    <a:pt x="63" y="0"/>
                    <a:pt x="1" y="123"/>
                    <a:pt x="68" y="214"/>
                  </a:cubicBezTo>
                  <a:cubicBezTo>
                    <a:pt x="94" y="250"/>
                    <a:pt x="133" y="267"/>
                    <a:pt x="172" y="267"/>
                  </a:cubicBezTo>
                  <a:cubicBezTo>
                    <a:pt x="234" y="267"/>
                    <a:pt x="296" y="225"/>
                    <a:pt x="306" y="152"/>
                  </a:cubicBezTo>
                  <a:cubicBezTo>
                    <a:pt x="316" y="80"/>
                    <a:pt x="264" y="13"/>
                    <a:pt x="192" y="2"/>
                  </a:cubicBezTo>
                  <a:cubicBezTo>
                    <a:pt x="184" y="1"/>
                    <a:pt x="176" y="0"/>
                    <a:pt x="1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54"/>
            <p:cNvSpPr/>
            <p:nvPr/>
          </p:nvSpPr>
          <p:spPr>
            <a:xfrm>
              <a:off x="3258973" y="1438233"/>
              <a:ext cx="142884" cy="117167"/>
            </a:xfrm>
            <a:custGeom>
              <a:avLst/>
              <a:gdLst/>
              <a:ahLst/>
              <a:cxnLst/>
              <a:rect l="l" t="t" r="r" b="b"/>
              <a:pathLst>
                <a:path w="3528" h="2893" extrusionOk="0">
                  <a:moveTo>
                    <a:pt x="3445" y="703"/>
                  </a:moveTo>
                  <a:lnTo>
                    <a:pt x="3445" y="703"/>
                  </a:lnTo>
                  <a:cubicBezTo>
                    <a:pt x="3476" y="796"/>
                    <a:pt x="3497" y="894"/>
                    <a:pt x="3512" y="992"/>
                  </a:cubicBezTo>
                  <a:cubicBezTo>
                    <a:pt x="3522" y="1087"/>
                    <a:pt x="3523" y="1182"/>
                    <a:pt x="3518" y="1276"/>
                  </a:cubicBezTo>
                  <a:lnTo>
                    <a:pt x="3518" y="1276"/>
                  </a:lnTo>
                  <a:cubicBezTo>
                    <a:pt x="3528" y="1180"/>
                    <a:pt x="3522" y="1078"/>
                    <a:pt x="3512" y="987"/>
                  </a:cubicBezTo>
                  <a:cubicBezTo>
                    <a:pt x="3502" y="889"/>
                    <a:pt x="3476" y="791"/>
                    <a:pt x="3445" y="703"/>
                  </a:cubicBezTo>
                  <a:close/>
                  <a:moveTo>
                    <a:pt x="2319" y="1"/>
                  </a:moveTo>
                  <a:cubicBezTo>
                    <a:pt x="2273" y="1"/>
                    <a:pt x="2227" y="6"/>
                    <a:pt x="2180" y="6"/>
                  </a:cubicBezTo>
                  <a:cubicBezTo>
                    <a:pt x="2159" y="6"/>
                    <a:pt x="2134" y="6"/>
                    <a:pt x="2113" y="11"/>
                  </a:cubicBezTo>
                  <a:lnTo>
                    <a:pt x="2046" y="21"/>
                  </a:lnTo>
                  <a:cubicBezTo>
                    <a:pt x="1999" y="32"/>
                    <a:pt x="1953" y="42"/>
                    <a:pt x="1906" y="52"/>
                  </a:cubicBezTo>
                  <a:lnTo>
                    <a:pt x="1777" y="94"/>
                  </a:lnTo>
                  <a:cubicBezTo>
                    <a:pt x="1689" y="119"/>
                    <a:pt x="1607" y="156"/>
                    <a:pt x="1519" y="192"/>
                  </a:cubicBezTo>
                  <a:cubicBezTo>
                    <a:pt x="1183" y="347"/>
                    <a:pt x="884" y="574"/>
                    <a:pt x="636" y="848"/>
                  </a:cubicBezTo>
                  <a:cubicBezTo>
                    <a:pt x="383" y="1121"/>
                    <a:pt x="197" y="1447"/>
                    <a:pt x="78" y="1798"/>
                  </a:cubicBezTo>
                  <a:cubicBezTo>
                    <a:pt x="22" y="1978"/>
                    <a:pt x="1" y="2159"/>
                    <a:pt x="6" y="2345"/>
                  </a:cubicBezTo>
                  <a:lnTo>
                    <a:pt x="11" y="2417"/>
                  </a:lnTo>
                  <a:lnTo>
                    <a:pt x="27" y="2479"/>
                  </a:lnTo>
                  <a:cubicBezTo>
                    <a:pt x="32" y="2505"/>
                    <a:pt x="37" y="2526"/>
                    <a:pt x="42" y="2546"/>
                  </a:cubicBezTo>
                  <a:cubicBezTo>
                    <a:pt x="53" y="2572"/>
                    <a:pt x="63" y="2593"/>
                    <a:pt x="73" y="2614"/>
                  </a:cubicBezTo>
                  <a:cubicBezTo>
                    <a:pt x="125" y="2691"/>
                    <a:pt x="197" y="2753"/>
                    <a:pt x="280" y="2789"/>
                  </a:cubicBezTo>
                  <a:cubicBezTo>
                    <a:pt x="444" y="2857"/>
                    <a:pt x="618" y="2893"/>
                    <a:pt x="788" y="2893"/>
                  </a:cubicBezTo>
                  <a:cubicBezTo>
                    <a:pt x="799" y="2893"/>
                    <a:pt x="811" y="2893"/>
                    <a:pt x="822" y="2892"/>
                  </a:cubicBezTo>
                  <a:cubicBezTo>
                    <a:pt x="1008" y="2892"/>
                    <a:pt x="1194" y="2872"/>
                    <a:pt x="1375" y="2841"/>
                  </a:cubicBezTo>
                  <a:cubicBezTo>
                    <a:pt x="1741" y="2774"/>
                    <a:pt x="2092" y="2655"/>
                    <a:pt x="2423" y="2490"/>
                  </a:cubicBezTo>
                  <a:cubicBezTo>
                    <a:pt x="2758" y="2330"/>
                    <a:pt x="3063" y="2113"/>
                    <a:pt x="3311" y="1839"/>
                  </a:cubicBezTo>
                  <a:cubicBezTo>
                    <a:pt x="3373" y="1756"/>
                    <a:pt x="3419" y="1669"/>
                    <a:pt x="3450" y="1576"/>
                  </a:cubicBezTo>
                  <a:cubicBezTo>
                    <a:pt x="3486" y="1483"/>
                    <a:pt x="3507" y="1385"/>
                    <a:pt x="3517" y="1286"/>
                  </a:cubicBezTo>
                  <a:cubicBezTo>
                    <a:pt x="3518" y="1283"/>
                    <a:pt x="3518" y="1280"/>
                    <a:pt x="3518" y="1276"/>
                  </a:cubicBezTo>
                  <a:lnTo>
                    <a:pt x="3518" y="1276"/>
                  </a:lnTo>
                  <a:cubicBezTo>
                    <a:pt x="3518" y="1278"/>
                    <a:pt x="3518" y="1280"/>
                    <a:pt x="3517" y="1281"/>
                  </a:cubicBezTo>
                  <a:cubicBezTo>
                    <a:pt x="3507" y="1379"/>
                    <a:pt x="3486" y="1472"/>
                    <a:pt x="3450" y="1565"/>
                  </a:cubicBezTo>
                  <a:cubicBezTo>
                    <a:pt x="3419" y="1658"/>
                    <a:pt x="3373" y="1746"/>
                    <a:pt x="3311" y="1823"/>
                  </a:cubicBezTo>
                  <a:cubicBezTo>
                    <a:pt x="3058" y="2097"/>
                    <a:pt x="2758" y="2314"/>
                    <a:pt x="2423" y="2469"/>
                  </a:cubicBezTo>
                  <a:cubicBezTo>
                    <a:pt x="2092" y="2634"/>
                    <a:pt x="1741" y="2748"/>
                    <a:pt x="1380" y="2810"/>
                  </a:cubicBezTo>
                  <a:cubicBezTo>
                    <a:pt x="1199" y="2846"/>
                    <a:pt x="1013" y="2861"/>
                    <a:pt x="832" y="2861"/>
                  </a:cubicBezTo>
                  <a:cubicBezTo>
                    <a:pt x="652" y="2861"/>
                    <a:pt x="471" y="2830"/>
                    <a:pt x="300" y="2758"/>
                  </a:cubicBezTo>
                  <a:cubicBezTo>
                    <a:pt x="223" y="2722"/>
                    <a:pt x="156" y="2665"/>
                    <a:pt x="109" y="2593"/>
                  </a:cubicBezTo>
                  <a:cubicBezTo>
                    <a:pt x="99" y="2572"/>
                    <a:pt x="89" y="2557"/>
                    <a:pt x="84" y="2536"/>
                  </a:cubicBezTo>
                  <a:cubicBezTo>
                    <a:pt x="78" y="2515"/>
                    <a:pt x="73" y="2490"/>
                    <a:pt x="68" y="2469"/>
                  </a:cubicBezTo>
                  <a:lnTo>
                    <a:pt x="53" y="2407"/>
                  </a:lnTo>
                  <a:lnTo>
                    <a:pt x="53" y="2340"/>
                  </a:lnTo>
                  <a:cubicBezTo>
                    <a:pt x="37" y="2159"/>
                    <a:pt x="58" y="1978"/>
                    <a:pt x="115" y="1803"/>
                  </a:cubicBezTo>
                  <a:cubicBezTo>
                    <a:pt x="228" y="1457"/>
                    <a:pt x="414" y="1132"/>
                    <a:pt x="657" y="863"/>
                  </a:cubicBezTo>
                  <a:cubicBezTo>
                    <a:pt x="905" y="584"/>
                    <a:pt x="1199" y="362"/>
                    <a:pt x="1535" y="207"/>
                  </a:cubicBezTo>
                  <a:cubicBezTo>
                    <a:pt x="1617" y="166"/>
                    <a:pt x="1705" y="130"/>
                    <a:pt x="1793" y="104"/>
                  </a:cubicBezTo>
                  <a:lnTo>
                    <a:pt x="1922" y="63"/>
                  </a:lnTo>
                  <a:cubicBezTo>
                    <a:pt x="1963" y="52"/>
                    <a:pt x="2010" y="42"/>
                    <a:pt x="2056" y="32"/>
                  </a:cubicBezTo>
                  <a:lnTo>
                    <a:pt x="2118" y="21"/>
                  </a:lnTo>
                  <a:cubicBezTo>
                    <a:pt x="2144" y="16"/>
                    <a:pt x="2165" y="16"/>
                    <a:pt x="2190" y="16"/>
                  </a:cubicBezTo>
                  <a:cubicBezTo>
                    <a:pt x="2232" y="11"/>
                    <a:pt x="2278" y="11"/>
                    <a:pt x="2325" y="11"/>
                  </a:cubicBezTo>
                  <a:lnTo>
                    <a:pt x="2464" y="16"/>
                  </a:lnTo>
                  <a:cubicBezTo>
                    <a:pt x="2511" y="27"/>
                    <a:pt x="2552" y="32"/>
                    <a:pt x="2598" y="42"/>
                  </a:cubicBezTo>
                  <a:cubicBezTo>
                    <a:pt x="2960" y="135"/>
                    <a:pt x="3264" y="372"/>
                    <a:pt x="3445" y="703"/>
                  </a:cubicBezTo>
                  <a:lnTo>
                    <a:pt x="3450" y="698"/>
                  </a:lnTo>
                  <a:cubicBezTo>
                    <a:pt x="3270" y="367"/>
                    <a:pt x="2960" y="130"/>
                    <a:pt x="2593" y="37"/>
                  </a:cubicBezTo>
                  <a:cubicBezTo>
                    <a:pt x="2552" y="27"/>
                    <a:pt x="2505" y="16"/>
                    <a:pt x="2459" y="11"/>
                  </a:cubicBezTo>
                  <a:lnTo>
                    <a:pt x="231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54"/>
            <p:cNvSpPr/>
            <p:nvPr/>
          </p:nvSpPr>
          <p:spPr>
            <a:xfrm>
              <a:off x="3273837" y="1463343"/>
              <a:ext cx="110039" cy="76383"/>
            </a:xfrm>
            <a:custGeom>
              <a:avLst/>
              <a:gdLst/>
              <a:ahLst/>
              <a:cxnLst/>
              <a:rect l="l" t="t" r="r" b="b"/>
              <a:pathLst>
                <a:path w="2717" h="1886" extrusionOk="0">
                  <a:moveTo>
                    <a:pt x="2717" y="0"/>
                  </a:moveTo>
                  <a:cubicBezTo>
                    <a:pt x="2438" y="47"/>
                    <a:pt x="2169" y="135"/>
                    <a:pt x="1911" y="259"/>
                  </a:cubicBezTo>
                  <a:cubicBezTo>
                    <a:pt x="1663" y="388"/>
                    <a:pt x="1426" y="537"/>
                    <a:pt x="1204" y="713"/>
                  </a:cubicBezTo>
                  <a:cubicBezTo>
                    <a:pt x="982" y="883"/>
                    <a:pt x="770" y="1064"/>
                    <a:pt x="569" y="1260"/>
                  </a:cubicBezTo>
                  <a:cubicBezTo>
                    <a:pt x="367" y="1457"/>
                    <a:pt x="176" y="1663"/>
                    <a:pt x="1" y="1885"/>
                  </a:cubicBezTo>
                  <a:cubicBezTo>
                    <a:pt x="181" y="1673"/>
                    <a:pt x="372" y="1467"/>
                    <a:pt x="579" y="1281"/>
                  </a:cubicBezTo>
                  <a:cubicBezTo>
                    <a:pt x="785" y="1085"/>
                    <a:pt x="1002" y="909"/>
                    <a:pt x="1224" y="744"/>
                  </a:cubicBezTo>
                  <a:cubicBezTo>
                    <a:pt x="1452" y="579"/>
                    <a:pt x="1689" y="434"/>
                    <a:pt x="1937" y="305"/>
                  </a:cubicBezTo>
                  <a:cubicBezTo>
                    <a:pt x="2185" y="176"/>
                    <a:pt x="2448" y="78"/>
                    <a:pt x="2717" y="5"/>
                  </a:cubicBezTo>
                  <a:lnTo>
                    <a:pt x="271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54"/>
            <p:cNvSpPr/>
            <p:nvPr/>
          </p:nvSpPr>
          <p:spPr>
            <a:xfrm>
              <a:off x="3323611" y="1453704"/>
              <a:ext cx="46049" cy="62573"/>
            </a:xfrm>
            <a:custGeom>
              <a:avLst/>
              <a:gdLst/>
              <a:ahLst/>
              <a:cxnLst/>
              <a:rect l="l" t="t" r="r" b="b"/>
              <a:pathLst>
                <a:path w="1137" h="1545" extrusionOk="0">
                  <a:moveTo>
                    <a:pt x="1" y="1"/>
                  </a:moveTo>
                  <a:cubicBezTo>
                    <a:pt x="8" y="5"/>
                    <a:pt x="16" y="8"/>
                    <a:pt x="23" y="12"/>
                  </a:cubicBezTo>
                  <a:lnTo>
                    <a:pt x="23" y="12"/>
                  </a:lnTo>
                  <a:cubicBezTo>
                    <a:pt x="17" y="8"/>
                    <a:pt x="12" y="5"/>
                    <a:pt x="6" y="1"/>
                  </a:cubicBezTo>
                  <a:close/>
                  <a:moveTo>
                    <a:pt x="23" y="12"/>
                  </a:moveTo>
                  <a:lnTo>
                    <a:pt x="23" y="12"/>
                  </a:lnTo>
                  <a:cubicBezTo>
                    <a:pt x="151" y="97"/>
                    <a:pt x="274" y="192"/>
                    <a:pt x="383" y="305"/>
                  </a:cubicBezTo>
                  <a:cubicBezTo>
                    <a:pt x="496" y="419"/>
                    <a:pt x="600" y="543"/>
                    <a:pt x="698" y="677"/>
                  </a:cubicBezTo>
                  <a:cubicBezTo>
                    <a:pt x="791" y="812"/>
                    <a:pt x="873" y="951"/>
                    <a:pt x="946" y="1096"/>
                  </a:cubicBezTo>
                  <a:cubicBezTo>
                    <a:pt x="987" y="1168"/>
                    <a:pt x="1018" y="1240"/>
                    <a:pt x="1049" y="1318"/>
                  </a:cubicBezTo>
                  <a:cubicBezTo>
                    <a:pt x="1080" y="1390"/>
                    <a:pt x="1111" y="1467"/>
                    <a:pt x="1137" y="1545"/>
                  </a:cubicBezTo>
                  <a:cubicBezTo>
                    <a:pt x="1116" y="1467"/>
                    <a:pt x="1095" y="1385"/>
                    <a:pt x="1064" y="1312"/>
                  </a:cubicBezTo>
                  <a:cubicBezTo>
                    <a:pt x="1033" y="1235"/>
                    <a:pt x="1007" y="1157"/>
                    <a:pt x="966" y="1085"/>
                  </a:cubicBezTo>
                  <a:cubicBezTo>
                    <a:pt x="951" y="1049"/>
                    <a:pt x="935" y="1013"/>
                    <a:pt x="915" y="977"/>
                  </a:cubicBezTo>
                  <a:lnTo>
                    <a:pt x="847" y="868"/>
                  </a:lnTo>
                  <a:cubicBezTo>
                    <a:pt x="811" y="796"/>
                    <a:pt x="765" y="729"/>
                    <a:pt x="718" y="662"/>
                  </a:cubicBezTo>
                  <a:cubicBezTo>
                    <a:pt x="625" y="528"/>
                    <a:pt x="517" y="404"/>
                    <a:pt x="398" y="290"/>
                  </a:cubicBezTo>
                  <a:cubicBezTo>
                    <a:pt x="336" y="233"/>
                    <a:pt x="274" y="176"/>
                    <a:pt x="212" y="130"/>
                  </a:cubicBezTo>
                  <a:cubicBezTo>
                    <a:pt x="152" y="84"/>
                    <a:pt x="88" y="46"/>
                    <a:pt x="23" y="1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54"/>
            <p:cNvSpPr/>
            <p:nvPr/>
          </p:nvSpPr>
          <p:spPr>
            <a:xfrm>
              <a:off x="3291616" y="1481730"/>
              <a:ext cx="37057" cy="50463"/>
            </a:xfrm>
            <a:custGeom>
              <a:avLst/>
              <a:gdLst/>
              <a:ahLst/>
              <a:cxnLst/>
              <a:rect l="l" t="t" r="r" b="b"/>
              <a:pathLst>
                <a:path w="915" h="1246" extrusionOk="0">
                  <a:moveTo>
                    <a:pt x="0" y="1"/>
                  </a:moveTo>
                  <a:lnTo>
                    <a:pt x="0" y="6"/>
                  </a:lnTo>
                  <a:cubicBezTo>
                    <a:pt x="114" y="73"/>
                    <a:pt x="212" y="156"/>
                    <a:pt x="305" y="249"/>
                  </a:cubicBezTo>
                  <a:cubicBezTo>
                    <a:pt x="398" y="342"/>
                    <a:pt x="481" y="445"/>
                    <a:pt x="558" y="548"/>
                  </a:cubicBezTo>
                  <a:cubicBezTo>
                    <a:pt x="630" y="657"/>
                    <a:pt x="698" y="770"/>
                    <a:pt x="760" y="884"/>
                  </a:cubicBezTo>
                  <a:cubicBezTo>
                    <a:pt x="791" y="941"/>
                    <a:pt x="816" y="1003"/>
                    <a:pt x="842" y="1064"/>
                  </a:cubicBezTo>
                  <a:cubicBezTo>
                    <a:pt x="868" y="1121"/>
                    <a:pt x="889" y="1183"/>
                    <a:pt x="914" y="1245"/>
                  </a:cubicBezTo>
                  <a:cubicBezTo>
                    <a:pt x="894" y="1183"/>
                    <a:pt x="878" y="1116"/>
                    <a:pt x="858" y="1054"/>
                  </a:cubicBezTo>
                  <a:cubicBezTo>
                    <a:pt x="832" y="997"/>
                    <a:pt x="811" y="930"/>
                    <a:pt x="780" y="873"/>
                  </a:cubicBezTo>
                  <a:cubicBezTo>
                    <a:pt x="754" y="811"/>
                    <a:pt x="723" y="755"/>
                    <a:pt x="687" y="698"/>
                  </a:cubicBezTo>
                  <a:cubicBezTo>
                    <a:pt x="656" y="641"/>
                    <a:pt x="615" y="584"/>
                    <a:pt x="584" y="533"/>
                  </a:cubicBezTo>
                  <a:cubicBezTo>
                    <a:pt x="501" y="424"/>
                    <a:pt x="419" y="326"/>
                    <a:pt x="321" y="233"/>
                  </a:cubicBezTo>
                  <a:cubicBezTo>
                    <a:pt x="223" y="140"/>
                    <a:pt x="114" y="63"/>
                    <a:pt x="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4" name="Google Shape;7164;p54"/>
          <p:cNvGrpSpPr/>
          <p:nvPr/>
        </p:nvGrpSpPr>
        <p:grpSpPr>
          <a:xfrm>
            <a:off x="3451389" y="2073313"/>
            <a:ext cx="326308" cy="340646"/>
            <a:chOff x="3451389" y="2073313"/>
            <a:chExt cx="326308" cy="340646"/>
          </a:xfrm>
        </p:grpSpPr>
        <p:sp>
          <p:nvSpPr>
            <p:cNvPr id="7165" name="Google Shape;7165;p54"/>
            <p:cNvSpPr/>
            <p:nvPr/>
          </p:nvSpPr>
          <p:spPr>
            <a:xfrm>
              <a:off x="3518295" y="2073313"/>
              <a:ext cx="107771" cy="137092"/>
            </a:xfrm>
            <a:custGeom>
              <a:avLst/>
              <a:gdLst/>
              <a:ahLst/>
              <a:cxnLst/>
              <a:rect l="l" t="t" r="r" b="b"/>
              <a:pathLst>
                <a:path w="2661" h="3385" extrusionOk="0">
                  <a:moveTo>
                    <a:pt x="388" y="0"/>
                  </a:moveTo>
                  <a:cubicBezTo>
                    <a:pt x="277" y="0"/>
                    <a:pt x="187" y="74"/>
                    <a:pt x="130" y="229"/>
                  </a:cubicBezTo>
                  <a:cubicBezTo>
                    <a:pt x="1" y="596"/>
                    <a:pt x="538" y="1107"/>
                    <a:pt x="538" y="1107"/>
                  </a:cubicBezTo>
                  <a:cubicBezTo>
                    <a:pt x="538" y="1107"/>
                    <a:pt x="449" y="1038"/>
                    <a:pt x="358" y="1038"/>
                  </a:cubicBezTo>
                  <a:cubicBezTo>
                    <a:pt x="313" y="1038"/>
                    <a:pt x="268" y="1055"/>
                    <a:pt x="233" y="1107"/>
                  </a:cubicBezTo>
                  <a:cubicBezTo>
                    <a:pt x="161" y="1453"/>
                    <a:pt x="610" y="1644"/>
                    <a:pt x="610" y="1644"/>
                  </a:cubicBezTo>
                  <a:cubicBezTo>
                    <a:pt x="581" y="1634"/>
                    <a:pt x="551" y="1629"/>
                    <a:pt x="522" y="1629"/>
                  </a:cubicBezTo>
                  <a:cubicBezTo>
                    <a:pt x="446" y="1629"/>
                    <a:pt x="373" y="1661"/>
                    <a:pt x="321" y="1716"/>
                  </a:cubicBezTo>
                  <a:cubicBezTo>
                    <a:pt x="99" y="2011"/>
                    <a:pt x="1189" y="2610"/>
                    <a:pt x="1189" y="2610"/>
                  </a:cubicBezTo>
                  <a:lnTo>
                    <a:pt x="2557" y="3384"/>
                  </a:lnTo>
                  <a:cubicBezTo>
                    <a:pt x="2614" y="3193"/>
                    <a:pt x="2660" y="2083"/>
                    <a:pt x="2557" y="1820"/>
                  </a:cubicBezTo>
                  <a:cubicBezTo>
                    <a:pt x="2523" y="1732"/>
                    <a:pt x="2475" y="1703"/>
                    <a:pt x="2427" y="1703"/>
                  </a:cubicBezTo>
                  <a:cubicBezTo>
                    <a:pt x="2330" y="1703"/>
                    <a:pt x="2232" y="1820"/>
                    <a:pt x="2232" y="1820"/>
                  </a:cubicBezTo>
                  <a:cubicBezTo>
                    <a:pt x="2232" y="1820"/>
                    <a:pt x="2350" y="1004"/>
                    <a:pt x="2072" y="771"/>
                  </a:cubicBezTo>
                  <a:cubicBezTo>
                    <a:pt x="2013" y="721"/>
                    <a:pt x="1966" y="701"/>
                    <a:pt x="1928" y="701"/>
                  </a:cubicBezTo>
                  <a:cubicBezTo>
                    <a:pt x="1786" y="701"/>
                    <a:pt x="1767" y="973"/>
                    <a:pt x="1767" y="973"/>
                  </a:cubicBezTo>
                  <a:cubicBezTo>
                    <a:pt x="1767" y="973"/>
                    <a:pt x="1504" y="394"/>
                    <a:pt x="1301" y="394"/>
                  </a:cubicBezTo>
                  <a:cubicBezTo>
                    <a:pt x="1286" y="394"/>
                    <a:pt x="1271" y="397"/>
                    <a:pt x="1256" y="405"/>
                  </a:cubicBezTo>
                  <a:cubicBezTo>
                    <a:pt x="1049" y="503"/>
                    <a:pt x="1256" y="828"/>
                    <a:pt x="1256" y="828"/>
                  </a:cubicBezTo>
                  <a:lnTo>
                    <a:pt x="920" y="389"/>
                  </a:lnTo>
                  <a:cubicBezTo>
                    <a:pt x="727" y="136"/>
                    <a:pt x="538" y="0"/>
                    <a:pt x="38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54"/>
            <p:cNvSpPr/>
            <p:nvPr/>
          </p:nvSpPr>
          <p:spPr>
            <a:xfrm>
              <a:off x="3451389" y="2154637"/>
              <a:ext cx="165483" cy="93393"/>
            </a:xfrm>
            <a:custGeom>
              <a:avLst/>
              <a:gdLst/>
              <a:ahLst/>
              <a:cxnLst/>
              <a:rect l="l" t="t" r="r" b="b"/>
              <a:pathLst>
                <a:path w="4086" h="2306" extrusionOk="0">
                  <a:moveTo>
                    <a:pt x="2008" y="0"/>
                  </a:moveTo>
                  <a:cubicBezTo>
                    <a:pt x="1916" y="0"/>
                    <a:pt x="1821" y="6"/>
                    <a:pt x="1725" y="18"/>
                  </a:cubicBezTo>
                  <a:cubicBezTo>
                    <a:pt x="744" y="18"/>
                    <a:pt x="1018" y="483"/>
                    <a:pt x="1131" y="504"/>
                  </a:cubicBezTo>
                  <a:cubicBezTo>
                    <a:pt x="1131" y="504"/>
                    <a:pt x="233" y="803"/>
                    <a:pt x="496" y="1128"/>
                  </a:cubicBezTo>
                  <a:cubicBezTo>
                    <a:pt x="496" y="1128"/>
                    <a:pt x="47" y="1505"/>
                    <a:pt x="217" y="1753"/>
                  </a:cubicBezTo>
                  <a:cubicBezTo>
                    <a:pt x="217" y="1753"/>
                    <a:pt x="1" y="2104"/>
                    <a:pt x="279" y="2280"/>
                  </a:cubicBezTo>
                  <a:cubicBezTo>
                    <a:pt x="307" y="2297"/>
                    <a:pt x="336" y="2305"/>
                    <a:pt x="366" y="2305"/>
                  </a:cubicBezTo>
                  <a:cubicBezTo>
                    <a:pt x="592" y="2305"/>
                    <a:pt x="848" y="1836"/>
                    <a:pt x="917" y="1701"/>
                  </a:cubicBezTo>
                  <a:lnTo>
                    <a:pt x="917" y="1701"/>
                  </a:lnTo>
                  <a:cubicBezTo>
                    <a:pt x="874" y="1796"/>
                    <a:pt x="782" y="2049"/>
                    <a:pt x="1008" y="2120"/>
                  </a:cubicBezTo>
                  <a:cubicBezTo>
                    <a:pt x="1023" y="2125"/>
                    <a:pt x="1039" y="2127"/>
                    <a:pt x="1054" y="2127"/>
                  </a:cubicBezTo>
                  <a:cubicBezTo>
                    <a:pt x="1302" y="2127"/>
                    <a:pt x="1537" y="1536"/>
                    <a:pt x="1563" y="1470"/>
                  </a:cubicBezTo>
                  <a:lnTo>
                    <a:pt x="1563" y="1470"/>
                  </a:lnTo>
                  <a:cubicBezTo>
                    <a:pt x="1543" y="1524"/>
                    <a:pt x="1406" y="1929"/>
                    <a:pt x="1806" y="1929"/>
                  </a:cubicBezTo>
                  <a:cubicBezTo>
                    <a:pt x="1815" y="1929"/>
                    <a:pt x="1824" y="1929"/>
                    <a:pt x="1834" y="1929"/>
                  </a:cubicBezTo>
                  <a:cubicBezTo>
                    <a:pt x="2293" y="1913"/>
                    <a:pt x="2841" y="1123"/>
                    <a:pt x="2841" y="1123"/>
                  </a:cubicBezTo>
                  <a:cubicBezTo>
                    <a:pt x="2841" y="1123"/>
                    <a:pt x="3072" y="1156"/>
                    <a:pt x="3346" y="1156"/>
                  </a:cubicBezTo>
                  <a:cubicBezTo>
                    <a:pt x="3609" y="1156"/>
                    <a:pt x="3911" y="1126"/>
                    <a:pt x="4085" y="1010"/>
                  </a:cubicBezTo>
                  <a:cubicBezTo>
                    <a:pt x="4085" y="1010"/>
                    <a:pt x="3232" y="0"/>
                    <a:pt x="20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54"/>
            <p:cNvSpPr/>
            <p:nvPr/>
          </p:nvSpPr>
          <p:spPr>
            <a:xfrm>
              <a:off x="3592329" y="2239201"/>
              <a:ext cx="90882" cy="174758"/>
            </a:xfrm>
            <a:custGeom>
              <a:avLst/>
              <a:gdLst/>
              <a:ahLst/>
              <a:cxnLst/>
              <a:rect l="l" t="t" r="r" b="b"/>
              <a:pathLst>
                <a:path w="2244" h="4315" extrusionOk="0">
                  <a:moveTo>
                    <a:pt x="1385" y="1"/>
                  </a:moveTo>
                  <a:lnTo>
                    <a:pt x="450" y="182"/>
                  </a:lnTo>
                  <a:lnTo>
                    <a:pt x="368" y="166"/>
                  </a:lnTo>
                  <a:cubicBezTo>
                    <a:pt x="368" y="166"/>
                    <a:pt x="1" y="3177"/>
                    <a:pt x="1" y="3481"/>
                  </a:cubicBezTo>
                  <a:cubicBezTo>
                    <a:pt x="1" y="3786"/>
                    <a:pt x="218" y="4297"/>
                    <a:pt x="915" y="4313"/>
                  </a:cubicBezTo>
                  <a:cubicBezTo>
                    <a:pt x="962" y="4314"/>
                    <a:pt x="1009" y="4314"/>
                    <a:pt x="1056" y="4314"/>
                  </a:cubicBezTo>
                  <a:cubicBezTo>
                    <a:pt x="1691" y="4314"/>
                    <a:pt x="2243" y="4193"/>
                    <a:pt x="2118" y="3337"/>
                  </a:cubicBezTo>
                  <a:cubicBezTo>
                    <a:pt x="1989" y="2417"/>
                    <a:pt x="1385" y="1"/>
                    <a:pt x="138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54"/>
            <p:cNvSpPr/>
            <p:nvPr/>
          </p:nvSpPr>
          <p:spPr>
            <a:xfrm>
              <a:off x="3490350" y="2194246"/>
              <a:ext cx="150296" cy="136201"/>
            </a:xfrm>
            <a:custGeom>
              <a:avLst/>
              <a:gdLst/>
              <a:ahLst/>
              <a:cxnLst/>
              <a:rect l="l" t="t" r="r" b="b"/>
              <a:pathLst>
                <a:path w="3711" h="3363" extrusionOk="0">
                  <a:moveTo>
                    <a:pt x="3015" y="1"/>
                  </a:moveTo>
                  <a:cubicBezTo>
                    <a:pt x="3013" y="1"/>
                    <a:pt x="3011" y="1"/>
                    <a:pt x="3010" y="1"/>
                  </a:cubicBezTo>
                  <a:cubicBezTo>
                    <a:pt x="3010" y="1"/>
                    <a:pt x="1140" y="104"/>
                    <a:pt x="1114" y="543"/>
                  </a:cubicBezTo>
                  <a:cubicBezTo>
                    <a:pt x="1103" y="707"/>
                    <a:pt x="1149" y="767"/>
                    <a:pt x="1212" y="777"/>
                  </a:cubicBezTo>
                  <a:lnTo>
                    <a:pt x="1212" y="777"/>
                  </a:lnTo>
                  <a:cubicBezTo>
                    <a:pt x="914" y="911"/>
                    <a:pt x="464" y="1154"/>
                    <a:pt x="484" y="1390"/>
                  </a:cubicBezTo>
                  <a:cubicBezTo>
                    <a:pt x="494" y="1497"/>
                    <a:pt x="534" y="1535"/>
                    <a:pt x="586" y="1535"/>
                  </a:cubicBezTo>
                  <a:cubicBezTo>
                    <a:pt x="671" y="1535"/>
                    <a:pt x="787" y="1432"/>
                    <a:pt x="844" y="1377"/>
                  </a:cubicBezTo>
                  <a:lnTo>
                    <a:pt x="844" y="1377"/>
                  </a:lnTo>
                  <a:cubicBezTo>
                    <a:pt x="682" y="1545"/>
                    <a:pt x="0" y="2281"/>
                    <a:pt x="206" y="2541"/>
                  </a:cubicBezTo>
                  <a:cubicBezTo>
                    <a:pt x="254" y="2603"/>
                    <a:pt x="298" y="2627"/>
                    <a:pt x="336" y="2627"/>
                  </a:cubicBezTo>
                  <a:cubicBezTo>
                    <a:pt x="356" y="2627"/>
                    <a:pt x="374" y="2621"/>
                    <a:pt x="391" y="2610"/>
                  </a:cubicBezTo>
                  <a:lnTo>
                    <a:pt x="391" y="2610"/>
                  </a:lnTo>
                  <a:cubicBezTo>
                    <a:pt x="284" y="2866"/>
                    <a:pt x="196" y="3197"/>
                    <a:pt x="381" y="3331"/>
                  </a:cubicBezTo>
                  <a:cubicBezTo>
                    <a:pt x="411" y="3353"/>
                    <a:pt x="440" y="3363"/>
                    <a:pt x="469" y="3363"/>
                  </a:cubicBezTo>
                  <a:cubicBezTo>
                    <a:pt x="753" y="3363"/>
                    <a:pt x="996" y="2428"/>
                    <a:pt x="996" y="2428"/>
                  </a:cubicBezTo>
                  <a:lnTo>
                    <a:pt x="996" y="2428"/>
                  </a:lnTo>
                  <a:cubicBezTo>
                    <a:pt x="996" y="2428"/>
                    <a:pt x="866" y="3162"/>
                    <a:pt x="1298" y="3162"/>
                  </a:cubicBezTo>
                  <a:cubicBezTo>
                    <a:pt x="1321" y="3162"/>
                    <a:pt x="1346" y="3160"/>
                    <a:pt x="1373" y="3156"/>
                  </a:cubicBezTo>
                  <a:cubicBezTo>
                    <a:pt x="1899" y="3068"/>
                    <a:pt x="1899" y="2107"/>
                    <a:pt x="1899" y="2107"/>
                  </a:cubicBezTo>
                  <a:cubicBezTo>
                    <a:pt x="1899" y="2107"/>
                    <a:pt x="1930" y="2484"/>
                    <a:pt x="2194" y="2572"/>
                  </a:cubicBezTo>
                  <a:cubicBezTo>
                    <a:pt x="2205" y="2576"/>
                    <a:pt x="2216" y="2578"/>
                    <a:pt x="2227" y="2578"/>
                  </a:cubicBezTo>
                  <a:cubicBezTo>
                    <a:pt x="2469" y="2578"/>
                    <a:pt x="2601" y="1685"/>
                    <a:pt x="2602" y="1684"/>
                  </a:cubicBezTo>
                  <a:lnTo>
                    <a:pt x="2602" y="1684"/>
                  </a:lnTo>
                  <a:cubicBezTo>
                    <a:pt x="2602" y="1684"/>
                    <a:pt x="2560" y="2045"/>
                    <a:pt x="2808" y="2076"/>
                  </a:cubicBezTo>
                  <a:cubicBezTo>
                    <a:pt x="2812" y="2077"/>
                    <a:pt x="2817" y="2077"/>
                    <a:pt x="2821" y="2077"/>
                  </a:cubicBezTo>
                  <a:cubicBezTo>
                    <a:pt x="3057" y="2077"/>
                    <a:pt x="3082" y="1245"/>
                    <a:pt x="3082" y="1245"/>
                  </a:cubicBezTo>
                  <a:cubicBezTo>
                    <a:pt x="3082" y="1245"/>
                    <a:pt x="3213" y="1431"/>
                    <a:pt x="3349" y="1431"/>
                  </a:cubicBezTo>
                  <a:cubicBezTo>
                    <a:pt x="3422" y="1431"/>
                    <a:pt x="3496" y="1378"/>
                    <a:pt x="3552" y="1214"/>
                  </a:cubicBezTo>
                  <a:cubicBezTo>
                    <a:pt x="3711" y="753"/>
                    <a:pt x="3289" y="1"/>
                    <a:pt x="301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54"/>
            <p:cNvSpPr/>
            <p:nvPr/>
          </p:nvSpPr>
          <p:spPr>
            <a:xfrm>
              <a:off x="3576250" y="2088420"/>
              <a:ext cx="159570" cy="83025"/>
            </a:xfrm>
            <a:custGeom>
              <a:avLst/>
              <a:gdLst/>
              <a:ahLst/>
              <a:cxnLst/>
              <a:rect l="l" t="t" r="r" b="b"/>
              <a:pathLst>
                <a:path w="3940" h="2050" extrusionOk="0">
                  <a:moveTo>
                    <a:pt x="1998" y="1"/>
                  </a:moveTo>
                  <a:cubicBezTo>
                    <a:pt x="1993" y="1"/>
                    <a:pt x="1988" y="1"/>
                    <a:pt x="1983" y="1"/>
                  </a:cubicBezTo>
                  <a:cubicBezTo>
                    <a:pt x="1622" y="16"/>
                    <a:pt x="1209" y="734"/>
                    <a:pt x="1209" y="734"/>
                  </a:cubicBezTo>
                  <a:cubicBezTo>
                    <a:pt x="1209" y="734"/>
                    <a:pt x="1202" y="502"/>
                    <a:pt x="1063" y="502"/>
                  </a:cubicBezTo>
                  <a:cubicBezTo>
                    <a:pt x="1033" y="502"/>
                    <a:pt x="998" y="513"/>
                    <a:pt x="956" y="538"/>
                  </a:cubicBezTo>
                  <a:cubicBezTo>
                    <a:pt x="713" y="682"/>
                    <a:pt x="67" y="1586"/>
                    <a:pt x="0" y="1772"/>
                  </a:cubicBezTo>
                  <a:lnTo>
                    <a:pt x="1560" y="1999"/>
                  </a:lnTo>
                  <a:cubicBezTo>
                    <a:pt x="1560" y="1999"/>
                    <a:pt x="1883" y="2050"/>
                    <a:pt x="2198" y="2050"/>
                  </a:cubicBezTo>
                  <a:cubicBezTo>
                    <a:pt x="2496" y="2050"/>
                    <a:pt x="2786" y="2004"/>
                    <a:pt x="2789" y="1829"/>
                  </a:cubicBezTo>
                  <a:cubicBezTo>
                    <a:pt x="2778" y="1715"/>
                    <a:pt x="2706" y="1627"/>
                    <a:pt x="2603" y="1591"/>
                  </a:cubicBezTo>
                  <a:lnTo>
                    <a:pt x="2603" y="1591"/>
                  </a:lnTo>
                  <a:cubicBezTo>
                    <a:pt x="2603" y="1591"/>
                    <a:pt x="2696" y="1616"/>
                    <a:pt x="2813" y="1616"/>
                  </a:cubicBezTo>
                  <a:cubicBezTo>
                    <a:pt x="2961" y="1616"/>
                    <a:pt x="3146" y="1576"/>
                    <a:pt x="3233" y="1395"/>
                  </a:cubicBezTo>
                  <a:cubicBezTo>
                    <a:pt x="3248" y="1209"/>
                    <a:pt x="2990" y="1209"/>
                    <a:pt x="2990" y="1209"/>
                  </a:cubicBezTo>
                  <a:cubicBezTo>
                    <a:pt x="2990" y="1209"/>
                    <a:pt x="3734" y="1137"/>
                    <a:pt x="3852" y="765"/>
                  </a:cubicBezTo>
                  <a:cubicBezTo>
                    <a:pt x="3940" y="495"/>
                    <a:pt x="3798" y="354"/>
                    <a:pt x="3502" y="354"/>
                  </a:cubicBezTo>
                  <a:cubicBezTo>
                    <a:pt x="3397" y="354"/>
                    <a:pt x="3271" y="372"/>
                    <a:pt x="3130" y="409"/>
                  </a:cubicBezTo>
                  <a:lnTo>
                    <a:pt x="2598" y="548"/>
                  </a:lnTo>
                  <a:cubicBezTo>
                    <a:pt x="2598" y="548"/>
                    <a:pt x="2954" y="419"/>
                    <a:pt x="2856" y="218"/>
                  </a:cubicBezTo>
                  <a:cubicBezTo>
                    <a:pt x="2832" y="170"/>
                    <a:pt x="2778" y="151"/>
                    <a:pt x="2710" y="151"/>
                  </a:cubicBezTo>
                  <a:cubicBezTo>
                    <a:pt x="2485" y="151"/>
                    <a:pt x="2102" y="352"/>
                    <a:pt x="2102" y="352"/>
                  </a:cubicBezTo>
                  <a:cubicBezTo>
                    <a:pt x="2102" y="352"/>
                    <a:pt x="2338" y="1"/>
                    <a:pt x="199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54"/>
            <p:cNvSpPr/>
            <p:nvPr/>
          </p:nvSpPr>
          <p:spPr>
            <a:xfrm>
              <a:off x="3583581" y="2211297"/>
              <a:ext cx="159570" cy="102424"/>
            </a:xfrm>
            <a:custGeom>
              <a:avLst/>
              <a:gdLst/>
              <a:ahLst/>
              <a:cxnLst/>
              <a:rect l="l" t="t" r="r" b="b"/>
              <a:pathLst>
                <a:path w="3940" h="2529" extrusionOk="0">
                  <a:moveTo>
                    <a:pt x="1899" y="1"/>
                  </a:moveTo>
                  <a:cubicBezTo>
                    <a:pt x="826" y="1"/>
                    <a:pt x="0" y="752"/>
                    <a:pt x="0" y="752"/>
                  </a:cubicBezTo>
                  <a:cubicBezTo>
                    <a:pt x="325" y="1031"/>
                    <a:pt x="1224" y="1031"/>
                    <a:pt x="1224" y="1031"/>
                  </a:cubicBezTo>
                  <a:cubicBezTo>
                    <a:pt x="1224" y="1031"/>
                    <a:pt x="1658" y="1888"/>
                    <a:pt x="2117" y="1965"/>
                  </a:cubicBezTo>
                  <a:cubicBezTo>
                    <a:pt x="2149" y="1971"/>
                    <a:pt x="2178" y="1973"/>
                    <a:pt x="2205" y="1973"/>
                  </a:cubicBezTo>
                  <a:cubicBezTo>
                    <a:pt x="2536" y="1973"/>
                    <a:pt x="2453" y="1576"/>
                    <a:pt x="2443" y="1535"/>
                  </a:cubicBezTo>
                  <a:lnTo>
                    <a:pt x="2443" y="1535"/>
                  </a:lnTo>
                  <a:cubicBezTo>
                    <a:pt x="2456" y="1589"/>
                    <a:pt x="2623" y="2257"/>
                    <a:pt x="2880" y="2257"/>
                  </a:cubicBezTo>
                  <a:cubicBezTo>
                    <a:pt x="2889" y="2257"/>
                    <a:pt x="2898" y="2256"/>
                    <a:pt x="2907" y="2254"/>
                  </a:cubicBezTo>
                  <a:cubicBezTo>
                    <a:pt x="3135" y="2213"/>
                    <a:pt x="3080" y="1955"/>
                    <a:pt x="3050" y="1855"/>
                  </a:cubicBezTo>
                  <a:lnTo>
                    <a:pt x="3050" y="1855"/>
                  </a:lnTo>
                  <a:cubicBezTo>
                    <a:pt x="3103" y="2005"/>
                    <a:pt x="3304" y="2528"/>
                    <a:pt x="3536" y="2528"/>
                  </a:cubicBezTo>
                  <a:cubicBezTo>
                    <a:pt x="3558" y="2528"/>
                    <a:pt x="3581" y="2523"/>
                    <a:pt x="3604" y="2513"/>
                  </a:cubicBezTo>
                  <a:cubicBezTo>
                    <a:pt x="3909" y="2373"/>
                    <a:pt x="3733" y="1996"/>
                    <a:pt x="3733" y="1996"/>
                  </a:cubicBezTo>
                  <a:cubicBezTo>
                    <a:pt x="3940" y="1774"/>
                    <a:pt x="3542" y="1335"/>
                    <a:pt x="3542" y="1335"/>
                  </a:cubicBezTo>
                  <a:cubicBezTo>
                    <a:pt x="3847" y="1051"/>
                    <a:pt x="2995" y="638"/>
                    <a:pt x="2995" y="638"/>
                  </a:cubicBezTo>
                  <a:cubicBezTo>
                    <a:pt x="3109" y="628"/>
                    <a:pt x="3439" y="204"/>
                    <a:pt x="2474" y="75"/>
                  </a:cubicBezTo>
                  <a:cubicBezTo>
                    <a:pt x="2277" y="23"/>
                    <a:pt x="2084" y="1"/>
                    <a:pt x="189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54"/>
            <p:cNvSpPr/>
            <p:nvPr/>
          </p:nvSpPr>
          <p:spPr>
            <a:xfrm>
              <a:off x="3605329" y="2149696"/>
              <a:ext cx="172368" cy="103072"/>
            </a:xfrm>
            <a:custGeom>
              <a:avLst/>
              <a:gdLst/>
              <a:ahLst/>
              <a:cxnLst/>
              <a:rect l="l" t="t" r="r" b="b"/>
              <a:pathLst>
                <a:path w="4256" h="2545" extrusionOk="0">
                  <a:moveTo>
                    <a:pt x="1918" y="0"/>
                  </a:moveTo>
                  <a:cubicBezTo>
                    <a:pt x="1374" y="0"/>
                    <a:pt x="258" y="527"/>
                    <a:pt x="258" y="527"/>
                  </a:cubicBezTo>
                  <a:cubicBezTo>
                    <a:pt x="10" y="646"/>
                    <a:pt x="0" y="1509"/>
                    <a:pt x="362" y="1844"/>
                  </a:cubicBezTo>
                  <a:cubicBezTo>
                    <a:pt x="449" y="1925"/>
                    <a:pt x="519" y="1956"/>
                    <a:pt x="574" y="1956"/>
                  </a:cubicBezTo>
                  <a:cubicBezTo>
                    <a:pt x="749" y="1956"/>
                    <a:pt x="785" y="1653"/>
                    <a:pt x="785" y="1653"/>
                  </a:cubicBezTo>
                  <a:cubicBezTo>
                    <a:pt x="785" y="1653"/>
                    <a:pt x="1150" y="2271"/>
                    <a:pt x="1367" y="2271"/>
                  </a:cubicBezTo>
                  <a:cubicBezTo>
                    <a:pt x="1388" y="2271"/>
                    <a:pt x="1407" y="2265"/>
                    <a:pt x="1425" y="2252"/>
                  </a:cubicBezTo>
                  <a:cubicBezTo>
                    <a:pt x="1632" y="2108"/>
                    <a:pt x="1420" y="1808"/>
                    <a:pt x="1420" y="1808"/>
                  </a:cubicBezTo>
                  <a:lnTo>
                    <a:pt x="1420" y="1808"/>
                  </a:lnTo>
                  <a:cubicBezTo>
                    <a:pt x="1421" y="1809"/>
                    <a:pt x="1887" y="2430"/>
                    <a:pt x="2126" y="2430"/>
                  </a:cubicBezTo>
                  <a:cubicBezTo>
                    <a:pt x="2157" y="2430"/>
                    <a:pt x="2183" y="2419"/>
                    <a:pt x="2205" y="2397"/>
                  </a:cubicBezTo>
                  <a:cubicBezTo>
                    <a:pt x="2391" y="2195"/>
                    <a:pt x="2236" y="1850"/>
                    <a:pt x="2236" y="1849"/>
                  </a:cubicBezTo>
                  <a:lnTo>
                    <a:pt x="2236" y="1849"/>
                  </a:lnTo>
                  <a:cubicBezTo>
                    <a:pt x="2236" y="1850"/>
                    <a:pt x="2613" y="2545"/>
                    <a:pt x="3061" y="2545"/>
                  </a:cubicBezTo>
                  <a:cubicBezTo>
                    <a:pt x="3107" y="2545"/>
                    <a:pt x="3154" y="2537"/>
                    <a:pt x="3202" y="2521"/>
                  </a:cubicBezTo>
                  <a:cubicBezTo>
                    <a:pt x="3702" y="2350"/>
                    <a:pt x="3186" y="1700"/>
                    <a:pt x="3186" y="1700"/>
                  </a:cubicBezTo>
                  <a:lnTo>
                    <a:pt x="3186" y="1700"/>
                  </a:lnTo>
                  <a:cubicBezTo>
                    <a:pt x="3186" y="1700"/>
                    <a:pt x="3732" y="2292"/>
                    <a:pt x="4019" y="2292"/>
                  </a:cubicBezTo>
                  <a:cubicBezTo>
                    <a:pt x="4079" y="2292"/>
                    <a:pt x="4127" y="2267"/>
                    <a:pt x="4157" y="2206"/>
                  </a:cubicBezTo>
                  <a:cubicBezTo>
                    <a:pt x="4255" y="2000"/>
                    <a:pt x="4022" y="1752"/>
                    <a:pt x="3807" y="1578"/>
                  </a:cubicBezTo>
                  <a:lnTo>
                    <a:pt x="3807" y="1578"/>
                  </a:lnTo>
                  <a:cubicBezTo>
                    <a:pt x="3809" y="1578"/>
                    <a:pt x="3811" y="1578"/>
                    <a:pt x="3813" y="1578"/>
                  </a:cubicBezTo>
                  <a:cubicBezTo>
                    <a:pt x="3869" y="1578"/>
                    <a:pt x="3915" y="1540"/>
                    <a:pt x="3935" y="1431"/>
                  </a:cubicBezTo>
                  <a:cubicBezTo>
                    <a:pt x="3990" y="1099"/>
                    <a:pt x="3019" y="771"/>
                    <a:pt x="2812" y="705"/>
                  </a:cubicBezTo>
                  <a:lnTo>
                    <a:pt x="2812" y="705"/>
                  </a:lnTo>
                  <a:cubicBezTo>
                    <a:pt x="2861" y="719"/>
                    <a:pt x="2948" y="741"/>
                    <a:pt x="3024" y="741"/>
                  </a:cubicBezTo>
                  <a:cubicBezTo>
                    <a:pt x="3126" y="741"/>
                    <a:pt x="3206" y="701"/>
                    <a:pt x="3140" y="548"/>
                  </a:cubicBezTo>
                  <a:cubicBezTo>
                    <a:pt x="3069" y="384"/>
                    <a:pt x="2766" y="343"/>
                    <a:pt x="2482" y="343"/>
                  </a:cubicBezTo>
                  <a:cubicBezTo>
                    <a:pt x="2385" y="343"/>
                    <a:pt x="2291" y="348"/>
                    <a:pt x="2209" y="354"/>
                  </a:cubicBezTo>
                  <a:lnTo>
                    <a:pt x="2209" y="354"/>
                  </a:lnTo>
                  <a:cubicBezTo>
                    <a:pt x="2261" y="316"/>
                    <a:pt x="2275" y="241"/>
                    <a:pt x="2184" y="99"/>
                  </a:cubicBezTo>
                  <a:cubicBezTo>
                    <a:pt x="2141" y="29"/>
                    <a:pt x="2045" y="0"/>
                    <a:pt x="19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54"/>
            <p:cNvSpPr/>
            <p:nvPr/>
          </p:nvSpPr>
          <p:spPr>
            <a:xfrm>
              <a:off x="3598201" y="2370138"/>
              <a:ext cx="73224" cy="33777"/>
            </a:xfrm>
            <a:custGeom>
              <a:avLst/>
              <a:gdLst/>
              <a:ahLst/>
              <a:cxnLst/>
              <a:rect l="l" t="t" r="r" b="b"/>
              <a:pathLst>
                <a:path w="1808" h="834" extrusionOk="0">
                  <a:moveTo>
                    <a:pt x="1410" y="119"/>
                  </a:moveTo>
                  <a:cubicBezTo>
                    <a:pt x="1467" y="119"/>
                    <a:pt x="1514" y="150"/>
                    <a:pt x="1534" y="197"/>
                  </a:cubicBezTo>
                  <a:cubicBezTo>
                    <a:pt x="1555" y="243"/>
                    <a:pt x="1560" y="300"/>
                    <a:pt x="1550" y="357"/>
                  </a:cubicBezTo>
                  <a:cubicBezTo>
                    <a:pt x="1519" y="465"/>
                    <a:pt x="1457" y="563"/>
                    <a:pt x="1369" y="630"/>
                  </a:cubicBezTo>
                  <a:cubicBezTo>
                    <a:pt x="1362" y="636"/>
                    <a:pt x="1356" y="642"/>
                    <a:pt x="1349" y="647"/>
                  </a:cubicBezTo>
                  <a:lnTo>
                    <a:pt x="1349" y="647"/>
                  </a:lnTo>
                  <a:cubicBezTo>
                    <a:pt x="1343" y="642"/>
                    <a:pt x="1338" y="636"/>
                    <a:pt x="1333" y="630"/>
                  </a:cubicBezTo>
                  <a:cubicBezTo>
                    <a:pt x="1250" y="553"/>
                    <a:pt x="1204" y="444"/>
                    <a:pt x="1204" y="331"/>
                  </a:cubicBezTo>
                  <a:cubicBezTo>
                    <a:pt x="1209" y="217"/>
                    <a:pt x="1302" y="124"/>
                    <a:pt x="1410" y="119"/>
                  </a:cubicBezTo>
                  <a:close/>
                  <a:moveTo>
                    <a:pt x="760" y="181"/>
                  </a:moveTo>
                  <a:cubicBezTo>
                    <a:pt x="780" y="186"/>
                    <a:pt x="801" y="202"/>
                    <a:pt x="806" y="228"/>
                  </a:cubicBezTo>
                  <a:cubicBezTo>
                    <a:pt x="832" y="274"/>
                    <a:pt x="837" y="331"/>
                    <a:pt x="827" y="382"/>
                  </a:cubicBezTo>
                  <a:cubicBezTo>
                    <a:pt x="822" y="439"/>
                    <a:pt x="801" y="491"/>
                    <a:pt x="775" y="543"/>
                  </a:cubicBezTo>
                  <a:cubicBezTo>
                    <a:pt x="748" y="603"/>
                    <a:pt x="703" y="653"/>
                    <a:pt x="648" y="687"/>
                  </a:cubicBezTo>
                  <a:lnTo>
                    <a:pt x="648" y="687"/>
                  </a:lnTo>
                  <a:cubicBezTo>
                    <a:pt x="594" y="643"/>
                    <a:pt x="548" y="589"/>
                    <a:pt x="512" y="527"/>
                  </a:cubicBezTo>
                  <a:cubicBezTo>
                    <a:pt x="486" y="481"/>
                    <a:pt x="470" y="429"/>
                    <a:pt x="470" y="377"/>
                  </a:cubicBezTo>
                  <a:cubicBezTo>
                    <a:pt x="476" y="326"/>
                    <a:pt x="496" y="274"/>
                    <a:pt x="532" y="238"/>
                  </a:cubicBezTo>
                  <a:cubicBezTo>
                    <a:pt x="574" y="202"/>
                    <a:pt x="625" y="181"/>
                    <a:pt x="677" y="181"/>
                  </a:cubicBezTo>
                  <a:close/>
                  <a:moveTo>
                    <a:pt x="26" y="0"/>
                  </a:moveTo>
                  <a:cubicBezTo>
                    <a:pt x="1" y="114"/>
                    <a:pt x="1" y="233"/>
                    <a:pt x="21" y="351"/>
                  </a:cubicBezTo>
                  <a:cubicBezTo>
                    <a:pt x="37" y="470"/>
                    <a:pt x="93" y="579"/>
                    <a:pt x="186" y="656"/>
                  </a:cubicBezTo>
                  <a:cubicBezTo>
                    <a:pt x="233" y="692"/>
                    <a:pt x="285" y="718"/>
                    <a:pt x="341" y="734"/>
                  </a:cubicBezTo>
                  <a:cubicBezTo>
                    <a:pt x="384" y="745"/>
                    <a:pt x="429" y="751"/>
                    <a:pt x="474" y="751"/>
                  </a:cubicBezTo>
                  <a:cubicBezTo>
                    <a:pt x="488" y="751"/>
                    <a:pt x="503" y="750"/>
                    <a:pt x="517" y="749"/>
                  </a:cubicBezTo>
                  <a:cubicBezTo>
                    <a:pt x="555" y="744"/>
                    <a:pt x="591" y="733"/>
                    <a:pt x="625" y="716"/>
                  </a:cubicBezTo>
                  <a:lnTo>
                    <a:pt x="625" y="716"/>
                  </a:lnTo>
                  <a:cubicBezTo>
                    <a:pt x="658" y="743"/>
                    <a:pt x="695" y="767"/>
                    <a:pt x="734" y="785"/>
                  </a:cubicBezTo>
                  <a:cubicBezTo>
                    <a:pt x="798" y="818"/>
                    <a:pt x="871" y="834"/>
                    <a:pt x="944" y="834"/>
                  </a:cubicBezTo>
                  <a:cubicBezTo>
                    <a:pt x="988" y="834"/>
                    <a:pt x="1032" y="828"/>
                    <a:pt x="1075" y="816"/>
                  </a:cubicBezTo>
                  <a:cubicBezTo>
                    <a:pt x="1176" y="788"/>
                    <a:pt x="1274" y="740"/>
                    <a:pt x="1357" y="674"/>
                  </a:cubicBezTo>
                  <a:lnTo>
                    <a:pt x="1357" y="674"/>
                  </a:lnTo>
                  <a:cubicBezTo>
                    <a:pt x="1390" y="699"/>
                    <a:pt x="1429" y="718"/>
                    <a:pt x="1472" y="728"/>
                  </a:cubicBezTo>
                  <a:cubicBezTo>
                    <a:pt x="1479" y="729"/>
                    <a:pt x="1486" y="729"/>
                    <a:pt x="1494" y="729"/>
                  </a:cubicBezTo>
                  <a:cubicBezTo>
                    <a:pt x="1544" y="729"/>
                    <a:pt x="1597" y="714"/>
                    <a:pt x="1637" y="682"/>
                  </a:cubicBezTo>
                  <a:cubicBezTo>
                    <a:pt x="1725" y="604"/>
                    <a:pt x="1787" y="496"/>
                    <a:pt x="1808" y="377"/>
                  </a:cubicBezTo>
                  <a:lnTo>
                    <a:pt x="1808" y="377"/>
                  </a:lnTo>
                  <a:cubicBezTo>
                    <a:pt x="1782" y="496"/>
                    <a:pt x="1720" y="599"/>
                    <a:pt x="1632" y="677"/>
                  </a:cubicBezTo>
                  <a:cubicBezTo>
                    <a:pt x="1598" y="707"/>
                    <a:pt x="1552" y="719"/>
                    <a:pt x="1504" y="719"/>
                  </a:cubicBezTo>
                  <a:cubicBezTo>
                    <a:pt x="1495" y="719"/>
                    <a:pt x="1486" y="719"/>
                    <a:pt x="1477" y="718"/>
                  </a:cubicBezTo>
                  <a:cubicBezTo>
                    <a:pt x="1437" y="707"/>
                    <a:pt x="1400" y="689"/>
                    <a:pt x="1369" y="664"/>
                  </a:cubicBezTo>
                  <a:lnTo>
                    <a:pt x="1369" y="664"/>
                  </a:lnTo>
                  <a:cubicBezTo>
                    <a:pt x="1374" y="660"/>
                    <a:pt x="1379" y="655"/>
                    <a:pt x="1384" y="651"/>
                  </a:cubicBezTo>
                  <a:cubicBezTo>
                    <a:pt x="1477" y="579"/>
                    <a:pt x="1539" y="475"/>
                    <a:pt x="1570" y="357"/>
                  </a:cubicBezTo>
                  <a:cubicBezTo>
                    <a:pt x="1581" y="300"/>
                    <a:pt x="1575" y="238"/>
                    <a:pt x="1555" y="181"/>
                  </a:cubicBezTo>
                  <a:cubicBezTo>
                    <a:pt x="1529" y="129"/>
                    <a:pt x="1472" y="93"/>
                    <a:pt x="1410" y="93"/>
                  </a:cubicBezTo>
                  <a:cubicBezTo>
                    <a:pt x="1286" y="104"/>
                    <a:pt x="1188" y="202"/>
                    <a:pt x="1178" y="326"/>
                  </a:cubicBezTo>
                  <a:cubicBezTo>
                    <a:pt x="1178" y="444"/>
                    <a:pt x="1230" y="558"/>
                    <a:pt x="1317" y="641"/>
                  </a:cubicBezTo>
                  <a:cubicBezTo>
                    <a:pt x="1323" y="647"/>
                    <a:pt x="1329" y="652"/>
                    <a:pt x="1336" y="658"/>
                  </a:cubicBezTo>
                  <a:lnTo>
                    <a:pt x="1336" y="658"/>
                  </a:lnTo>
                  <a:cubicBezTo>
                    <a:pt x="1257" y="720"/>
                    <a:pt x="1170" y="763"/>
                    <a:pt x="1075" y="790"/>
                  </a:cubicBezTo>
                  <a:cubicBezTo>
                    <a:pt x="1039" y="799"/>
                    <a:pt x="1003" y="803"/>
                    <a:pt x="966" y="803"/>
                  </a:cubicBezTo>
                  <a:cubicBezTo>
                    <a:pt x="891" y="803"/>
                    <a:pt x="815" y="786"/>
                    <a:pt x="749" y="754"/>
                  </a:cubicBezTo>
                  <a:cubicBezTo>
                    <a:pt x="718" y="738"/>
                    <a:pt x="688" y="718"/>
                    <a:pt x="660" y="697"/>
                  </a:cubicBezTo>
                  <a:lnTo>
                    <a:pt x="660" y="697"/>
                  </a:lnTo>
                  <a:cubicBezTo>
                    <a:pt x="716" y="661"/>
                    <a:pt x="761" y="609"/>
                    <a:pt x="791" y="548"/>
                  </a:cubicBezTo>
                  <a:cubicBezTo>
                    <a:pt x="822" y="496"/>
                    <a:pt x="837" y="439"/>
                    <a:pt x="847" y="377"/>
                  </a:cubicBezTo>
                  <a:cubicBezTo>
                    <a:pt x="858" y="320"/>
                    <a:pt x="847" y="259"/>
                    <a:pt x="822" y="207"/>
                  </a:cubicBezTo>
                  <a:cubicBezTo>
                    <a:pt x="811" y="181"/>
                    <a:pt x="791" y="160"/>
                    <a:pt x="760" y="150"/>
                  </a:cubicBezTo>
                  <a:cubicBezTo>
                    <a:pt x="744" y="148"/>
                    <a:pt x="730" y="146"/>
                    <a:pt x="716" y="146"/>
                  </a:cubicBezTo>
                  <a:cubicBezTo>
                    <a:pt x="702" y="146"/>
                    <a:pt x="687" y="148"/>
                    <a:pt x="672" y="150"/>
                  </a:cubicBezTo>
                  <a:cubicBezTo>
                    <a:pt x="610" y="150"/>
                    <a:pt x="553" y="171"/>
                    <a:pt x="507" y="212"/>
                  </a:cubicBezTo>
                  <a:cubicBezTo>
                    <a:pt x="465" y="259"/>
                    <a:pt x="439" y="315"/>
                    <a:pt x="434" y="372"/>
                  </a:cubicBezTo>
                  <a:cubicBezTo>
                    <a:pt x="434" y="434"/>
                    <a:pt x="450" y="491"/>
                    <a:pt x="481" y="543"/>
                  </a:cubicBezTo>
                  <a:cubicBezTo>
                    <a:pt x="514" y="604"/>
                    <a:pt x="559" y="660"/>
                    <a:pt x="612" y="706"/>
                  </a:cubicBezTo>
                  <a:lnTo>
                    <a:pt x="612" y="706"/>
                  </a:lnTo>
                  <a:cubicBezTo>
                    <a:pt x="583" y="720"/>
                    <a:pt x="550" y="729"/>
                    <a:pt x="517" y="734"/>
                  </a:cubicBezTo>
                  <a:cubicBezTo>
                    <a:pt x="499" y="737"/>
                    <a:pt x="480" y="739"/>
                    <a:pt x="460" y="739"/>
                  </a:cubicBezTo>
                  <a:cubicBezTo>
                    <a:pt x="425" y="739"/>
                    <a:pt x="388" y="733"/>
                    <a:pt x="352" y="723"/>
                  </a:cubicBezTo>
                  <a:cubicBezTo>
                    <a:pt x="300" y="708"/>
                    <a:pt x="248" y="682"/>
                    <a:pt x="202" y="646"/>
                  </a:cubicBezTo>
                  <a:cubicBezTo>
                    <a:pt x="114" y="574"/>
                    <a:pt x="52" y="470"/>
                    <a:pt x="37" y="357"/>
                  </a:cubicBezTo>
                  <a:cubicBezTo>
                    <a:pt x="16" y="243"/>
                    <a:pt x="16" y="124"/>
                    <a:pt x="37" y="11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54"/>
            <p:cNvSpPr/>
            <p:nvPr/>
          </p:nvSpPr>
          <p:spPr>
            <a:xfrm>
              <a:off x="3602373" y="2330407"/>
              <a:ext cx="59657" cy="31631"/>
            </a:xfrm>
            <a:custGeom>
              <a:avLst/>
              <a:gdLst/>
              <a:ahLst/>
              <a:cxnLst/>
              <a:rect l="l" t="t" r="r" b="b"/>
              <a:pathLst>
                <a:path w="1473" h="781" extrusionOk="0">
                  <a:moveTo>
                    <a:pt x="326" y="88"/>
                  </a:moveTo>
                  <a:cubicBezTo>
                    <a:pt x="378" y="93"/>
                    <a:pt x="424" y="119"/>
                    <a:pt x="455" y="160"/>
                  </a:cubicBezTo>
                  <a:cubicBezTo>
                    <a:pt x="486" y="196"/>
                    <a:pt x="502" y="248"/>
                    <a:pt x="507" y="300"/>
                  </a:cubicBezTo>
                  <a:cubicBezTo>
                    <a:pt x="507" y="403"/>
                    <a:pt x="466" y="501"/>
                    <a:pt x="398" y="573"/>
                  </a:cubicBezTo>
                  <a:cubicBezTo>
                    <a:pt x="389" y="586"/>
                    <a:pt x="379" y="597"/>
                    <a:pt x="367" y="607"/>
                  </a:cubicBezTo>
                  <a:lnTo>
                    <a:pt x="367" y="607"/>
                  </a:lnTo>
                  <a:cubicBezTo>
                    <a:pt x="356" y="598"/>
                    <a:pt x="346" y="588"/>
                    <a:pt x="336" y="579"/>
                  </a:cubicBezTo>
                  <a:cubicBezTo>
                    <a:pt x="264" y="506"/>
                    <a:pt x="213" y="413"/>
                    <a:pt x="197" y="315"/>
                  </a:cubicBezTo>
                  <a:cubicBezTo>
                    <a:pt x="187" y="264"/>
                    <a:pt x="192" y="212"/>
                    <a:pt x="207" y="165"/>
                  </a:cubicBezTo>
                  <a:cubicBezTo>
                    <a:pt x="228" y="119"/>
                    <a:pt x="274" y="88"/>
                    <a:pt x="326" y="88"/>
                  </a:cubicBezTo>
                  <a:close/>
                  <a:moveTo>
                    <a:pt x="894" y="138"/>
                  </a:moveTo>
                  <a:cubicBezTo>
                    <a:pt x="901" y="138"/>
                    <a:pt x="908" y="138"/>
                    <a:pt x="915" y="140"/>
                  </a:cubicBezTo>
                  <a:cubicBezTo>
                    <a:pt x="966" y="140"/>
                    <a:pt x="1013" y="160"/>
                    <a:pt x="1054" y="191"/>
                  </a:cubicBezTo>
                  <a:cubicBezTo>
                    <a:pt x="1085" y="233"/>
                    <a:pt x="1106" y="279"/>
                    <a:pt x="1111" y="331"/>
                  </a:cubicBezTo>
                  <a:cubicBezTo>
                    <a:pt x="1116" y="377"/>
                    <a:pt x="1106" y="429"/>
                    <a:pt x="1085" y="475"/>
                  </a:cubicBezTo>
                  <a:cubicBezTo>
                    <a:pt x="1056" y="541"/>
                    <a:pt x="1012" y="599"/>
                    <a:pt x="957" y="647"/>
                  </a:cubicBezTo>
                  <a:lnTo>
                    <a:pt x="957" y="647"/>
                  </a:lnTo>
                  <a:cubicBezTo>
                    <a:pt x="900" y="615"/>
                    <a:pt x="856" y="564"/>
                    <a:pt x="832" y="501"/>
                  </a:cubicBezTo>
                  <a:cubicBezTo>
                    <a:pt x="786" y="413"/>
                    <a:pt x="770" y="305"/>
                    <a:pt x="796" y="207"/>
                  </a:cubicBezTo>
                  <a:cubicBezTo>
                    <a:pt x="801" y="181"/>
                    <a:pt x="817" y="160"/>
                    <a:pt x="837" y="150"/>
                  </a:cubicBezTo>
                  <a:cubicBezTo>
                    <a:pt x="856" y="142"/>
                    <a:pt x="875" y="138"/>
                    <a:pt x="894" y="138"/>
                  </a:cubicBezTo>
                  <a:close/>
                  <a:moveTo>
                    <a:pt x="1447" y="1"/>
                  </a:moveTo>
                  <a:lnTo>
                    <a:pt x="1447" y="1"/>
                  </a:lnTo>
                  <a:cubicBezTo>
                    <a:pt x="1467" y="104"/>
                    <a:pt x="1467" y="207"/>
                    <a:pt x="1452" y="305"/>
                  </a:cubicBezTo>
                  <a:cubicBezTo>
                    <a:pt x="1447" y="408"/>
                    <a:pt x="1400" y="506"/>
                    <a:pt x="1333" y="579"/>
                  </a:cubicBezTo>
                  <a:cubicBezTo>
                    <a:pt x="1269" y="647"/>
                    <a:pt x="1184" y="684"/>
                    <a:pt x="1094" y="684"/>
                  </a:cubicBezTo>
                  <a:cubicBezTo>
                    <a:pt x="1082" y="684"/>
                    <a:pt x="1071" y="683"/>
                    <a:pt x="1059" y="682"/>
                  </a:cubicBezTo>
                  <a:cubicBezTo>
                    <a:pt x="1033" y="678"/>
                    <a:pt x="1007" y="670"/>
                    <a:pt x="983" y="660"/>
                  </a:cubicBezTo>
                  <a:lnTo>
                    <a:pt x="983" y="660"/>
                  </a:lnTo>
                  <a:cubicBezTo>
                    <a:pt x="1036" y="611"/>
                    <a:pt x="1078" y="552"/>
                    <a:pt x="1106" y="486"/>
                  </a:cubicBezTo>
                  <a:cubicBezTo>
                    <a:pt x="1132" y="434"/>
                    <a:pt x="1142" y="377"/>
                    <a:pt x="1137" y="326"/>
                  </a:cubicBezTo>
                  <a:cubicBezTo>
                    <a:pt x="1132" y="269"/>
                    <a:pt x="1106" y="212"/>
                    <a:pt x="1070" y="171"/>
                  </a:cubicBezTo>
                  <a:cubicBezTo>
                    <a:pt x="1023" y="134"/>
                    <a:pt x="972" y="114"/>
                    <a:pt x="915" y="114"/>
                  </a:cubicBezTo>
                  <a:lnTo>
                    <a:pt x="873" y="114"/>
                  </a:lnTo>
                  <a:cubicBezTo>
                    <a:pt x="858" y="114"/>
                    <a:pt x="843" y="119"/>
                    <a:pt x="827" y="124"/>
                  </a:cubicBezTo>
                  <a:cubicBezTo>
                    <a:pt x="801" y="140"/>
                    <a:pt x="781" y="165"/>
                    <a:pt x="770" y="196"/>
                  </a:cubicBezTo>
                  <a:cubicBezTo>
                    <a:pt x="755" y="248"/>
                    <a:pt x="755" y="305"/>
                    <a:pt x="765" y="357"/>
                  </a:cubicBezTo>
                  <a:cubicBezTo>
                    <a:pt x="770" y="413"/>
                    <a:pt x="786" y="460"/>
                    <a:pt x="812" y="511"/>
                  </a:cubicBezTo>
                  <a:cubicBezTo>
                    <a:pt x="832" y="558"/>
                    <a:pt x="863" y="604"/>
                    <a:pt x="904" y="641"/>
                  </a:cubicBezTo>
                  <a:cubicBezTo>
                    <a:pt x="915" y="649"/>
                    <a:pt x="925" y="657"/>
                    <a:pt x="937" y="664"/>
                  </a:cubicBezTo>
                  <a:lnTo>
                    <a:pt x="937" y="664"/>
                  </a:lnTo>
                  <a:cubicBezTo>
                    <a:pt x="920" y="678"/>
                    <a:pt x="902" y="691"/>
                    <a:pt x="884" y="702"/>
                  </a:cubicBezTo>
                  <a:cubicBezTo>
                    <a:pt x="826" y="736"/>
                    <a:pt x="762" y="755"/>
                    <a:pt x="698" y="755"/>
                  </a:cubicBezTo>
                  <a:cubicBezTo>
                    <a:pt x="663" y="755"/>
                    <a:pt x="629" y="749"/>
                    <a:pt x="595" y="739"/>
                  </a:cubicBezTo>
                  <a:cubicBezTo>
                    <a:pt x="514" y="713"/>
                    <a:pt x="439" y="670"/>
                    <a:pt x="375" y="615"/>
                  </a:cubicBezTo>
                  <a:lnTo>
                    <a:pt x="375" y="615"/>
                  </a:lnTo>
                  <a:cubicBezTo>
                    <a:pt x="386" y="605"/>
                    <a:pt x="395" y="595"/>
                    <a:pt x="404" y="584"/>
                  </a:cubicBezTo>
                  <a:cubicBezTo>
                    <a:pt x="476" y="506"/>
                    <a:pt x="517" y="403"/>
                    <a:pt x="522" y="300"/>
                  </a:cubicBezTo>
                  <a:cubicBezTo>
                    <a:pt x="517" y="243"/>
                    <a:pt x="502" y="191"/>
                    <a:pt x="466" y="145"/>
                  </a:cubicBezTo>
                  <a:cubicBezTo>
                    <a:pt x="435" y="98"/>
                    <a:pt x="383" y="73"/>
                    <a:pt x="321" y="67"/>
                  </a:cubicBezTo>
                  <a:cubicBezTo>
                    <a:pt x="295" y="67"/>
                    <a:pt x="264" y="73"/>
                    <a:pt x="238" y="93"/>
                  </a:cubicBezTo>
                  <a:cubicBezTo>
                    <a:pt x="218" y="109"/>
                    <a:pt x="197" y="129"/>
                    <a:pt x="187" y="155"/>
                  </a:cubicBezTo>
                  <a:cubicBezTo>
                    <a:pt x="166" y="207"/>
                    <a:pt x="161" y="264"/>
                    <a:pt x="171" y="315"/>
                  </a:cubicBezTo>
                  <a:cubicBezTo>
                    <a:pt x="187" y="424"/>
                    <a:pt x="238" y="522"/>
                    <a:pt x="316" y="594"/>
                  </a:cubicBezTo>
                  <a:cubicBezTo>
                    <a:pt x="325" y="604"/>
                    <a:pt x="335" y="614"/>
                    <a:pt x="346" y="624"/>
                  </a:cubicBezTo>
                  <a:lnTo>
                    <a:pt x="346" y="624"/>
                  </a:lnTo>
                  <a:cubicBezTo>
                    <a:pt x="323" y="639"/>
                    <a:pt x="297" y="651"/>
                    <a:pt x="269" y="656"/>
                  </a:cubicBezTo>
                  <a:cubicBezTo>
                    <a:pt x="260" y="658"/>
                    <a:pt x="250" y="659"/>
                    <a:pt x="240" y="659"/>
                  </a:cubicBezTo>
                  <a:cubicBezTo>
                    <a:pt x="202" y="659"/>
                    <a:pt x="164" y="643"/>
                    <a:pt x="135" y="615"/>
                  </a:cubicBezTo>
                  <a:cubicBezTo>
                    <a:pt x="63" y="537"/>
                    <a:pt x="16" y="444"/>
                    <a:pt x="1" y="341"/>
                  </a:cubicBezTo>
                  <a:lnTo>
                    <a:pt x="1" y="341"/>
                  </a:lnTo>
                  <a:cubicBezTo>
                    <a:pt x="16" y="444"/>
                    <a:pt x="58" y="542"/>
                    <a:pt x="130" y="620"/>
                  </a:cubicBezTo>
                  <a:cubicBezTo>
                    <a:pt x="160" y="650"/>
                    <a:pt x="204" y="669"/>
                    <a:pt x="247" y="669"/>
                  </a:cubicBezTo>
                  <a:cubicBezTo>
                    <a:pt x="256" y="669"/>
                    <a:pt x="265" y="668"/>
                    <a:pt x="274" y="666"/>
                  </a:cubicBezTo>
                  <a:cubicBezTo>
                    <a:pt x="303" y="661"/>
                    <a:pt x="330" y="648"/>
                    <a:pt x="354" y="632"/>
                  </a:cubicBezTo>
                  <a:lnTo>
                    <a:pt x="354" y="632"/>
                  </a:lnTo>
                  <a:cubicBezTo>
                    <a:pt x="420" y="690"/>
                    <a:pt x="499" y="734"/>
                    <a:pt x="584" y="764"/>
                  </a:cubicBezTo>
                  <a:cubicBezTo>
                    <a:pt x="619" y="775"/>
                    <a:pt x="656" y="780"/>
                    <a:pt x="692" y="780"/>
                  </a:cubicBezTo>
                  <a:cubicBezTo>
                    <a:pt x="763" y="780"/>
                    <a:pt x="835" y="761"/>
                    <a:pt x="899" y="723"/>
                  </a:cubicBezTo>
                  <a:cubicBezTo>
                    <a:pt x="922" y="710"/>
                    <a:pt x="943" y="695"/>
                    <a:pt x="962" y="678"/>
                  </a:cubicBezTo>
                  <a:lnTo>
                    <a:pt x="962" y="678"/>
                  </a:lnTo>
                  <a:cubicBezTo>
                    <a:pt x="991" y="691"/>
                    <a:pt x="1022" y="700"/>
                    <a:pt x="1054" y="702"/>
                  </a:cubicBezTo>
                  <a:cubicBezTo>
                    <a:pt x="1065" y="704"/>
                    <a:pt x="1076" y="704"/>
                    <a:pt x="1087" y="704"/>
                  </a:cubicBezTo>
                  <a:cubicBezTo>
                    <a:pt x="1183" y="704"/>
                    <a:pt x="1274" y="664"/>
                    <a:pt x="1343" y="594"/>
                  </a:cubicBezTo>
                  <a:cubicBezTo>
                    <a:pt x="1411" y="511"/>
                    <a:pt x="1452" y="413"/>
                    <a:pt x="1462" y="310"/>
                  </a:cubicBezTo>
                  <a:cubicBezTo>
                    <a:pt x="1472" y="207"/>
                    <a:pt x="1467" y="104"/>
                    <a:pt x="144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54"/>
            <p:cNvSpPr/>
            <p:nvPr/>
          </p:nvSpPr>
          <p:spPr>
            <a:xfrm>
              <a:off x="3605086" y="2288571"/>
              <a:ext cx="53379" cy="30740"/>
            </a:xfrm>
            <a:custGeom>
              <a:avLst/>
              <a:gdLst/>
              <a:ahLst/>
              <a:cxnLst/>
              <a:rect l="l" t="t" r="r" b="b"/>
              <a:pathLst>
                <a:path w="1318" h="759" extrusionOk="0">
                  <a:moveTo>
                    <a:pt x="1023" y="104"/>
                  </a:moveTo>
                  <a:cubicBezTo>
                    <a:pt x="1065" y="104"/>
                    <a:pt x="1101" y="130"/>
                    <a:pt x="1116" y="171"/>
                  </a:cubicBezTo>
                  <a:cubicBezTo>
                    <a:pt x="1127" y="217"/>
                    <a:pt x="1132" y="264"/>
                    <a:pt x="1127" y="310"/>
                  </a:cubicBezTo>
                  <a:cubicBezTo>
                    <a:pt x="1111" y="403"/>
                    <a:pt x="1070" y="491"/>
                    <a:pt x="1008" y="558"/>
                  </a:cubicBezTo>
                  <a:cubicBezTo>
                    <a:pt x="999" y="568"/>
                    <a:pt x="990" y="578"/>
                    <a:pt x="980" y="588"/>
                  </a:cubicBezTo>
                  <a:lnTo>
                    <a:pt x="980" y="588"/>
                  </a:lnTo>
                  <a:cubicBezTo>
                    <a:pt x="976" y="582"/>
                    <a:pt x="971" y="575"/>
                    <a:pt x="967" y="568"/>
                  </a:cubicBezTo>
                  <a:cubicBezTo>
                    <a:pt x="910" y="491"/>
                    <a:pt x="874" y="398"/>
                    <a:pt x="874" y="305"/>
                  </a:cubicBezTo>
                  <a:cubicBezTo>
                    <a:pt x="879" y="259"/>
                    <a:pt x="889" y="212"/>
                    <a:pt x="915" y="176"/>
                  </a:cubicBezTo>
                  <a:cubicBezTo>
                    <a:pt x="941" y="135"/>
                    <a:pt x="977" y="109"/>
                    <a:pt x="1023" y="104"/>
                  </a:cubicBezTo>
                  <a:close/>
                  <a:moveTo>
                    <a:pt x="491" y="160"/>
                  </a:moveTo>
                  <a:cubicBezTo>
                    <a:pt x="496" y="160"/>
                    <a:pt x="502" y="160"/>
                    <a:pt x="507" y="161"/>
                  </a:cubicBezTo>
                  <a:cubicBezTo>
                    <a:pt x="519" y="161"/>
                    <a:pt x="528" y="160"/>
                    <a:pt x="536" y="160"/>
                  </a:cubicBezTo>
                  <a:cubicBezTo>
                    <a:pt x="547" y="160"/>
                    <a:pt x="554" y="162"/>
                    <a:pt x="564" y="171"/>
                  </a:cubicBezTo>
                  <a:cubicBezTo>
                    <a:pt x="574" y="186"/>
                    <a:pt x="584" y="207"/>
                    <a:pt x="590" y="228"/>
                  </a:cubicBezTo>
                  <a:cubicBezTo>
                    <a:pt x="605" y="321"/>
                    <a:pt x="595" y="414"/>
                    <a:pt x="553" y="501"/>
                  </a:cubicBezTo>
                  <a:cubicBezTo>
                    <a:pt x="539" y="552"/>
                    <a:pt x="508" y="596"/>
                    <a:pt x="467" y="627"/>
                  </a:cubicBezTo>
                  <a:lnTo>
                    <a:pt x="467" y="627"/>
                  </a:lnTo>
                  <a:cubicBezTo>
                    <a:pt x="421" y="578"/>
                    <a:pt x="385" y="520"/>
                    <a:pt x="362" y="460"/>
                  </a:cubicBezTo>
                  <a:cubicBezTo>
                    <a:pt x="342" y="414"/>
                    <a:pt x="337" y="372"/>
                    <a:pt x="342" y="326"/>
                  </a:cubicBezTo>
                  <a:cubicBezTo>
                    <a:pt x="347" y="279"/>
                    <a:pt x="362" y="238"/>
                    <a:pt x="388" y="202"/>
                  </a:cubicBezTo>
                  <a:cubicBezTo>
                    <a:pt x="415" y="175"/>
                    <a:pt x="454" y="160"/>
                    <a:pt x="491" y="160"/>
                  </a:cubicBezTo>
                  <a:close/>
                  <a:moveTo>
                    <a:pt x="16" y="0"/>
                  </a:moveTo>
                  <a:cubicBezTo>
                    <a:pt x="1" y="93"/>
                    <a:pt x="1" y="192"/>
                    <a:pt x="11" y="290"/>
                  </a:cubicBezTo>
                  <a:cubicBezTo>
                    <a:pt x="16" y="388"/>
                    <a:pt x="47" y="481"/>
                    <a:pt x="104" y="563"/>
                  </a:cubicBezTo>
                  <a:cubicBezTo>
                    <a:pt x="163" y="642"/>
                    <a:pt x="254" y="688"/>
                    <a:pt x="348" y="688"/>
                  </a:cubicBezTo>
                  <a:cubicBezTo>
                    <a:pt x="353" y="688"/>
                    <a:pt x="357" y="688"/>
                    <a:pt x="362" y="687"/>
                  </a:cubicBezTo>
                  <a:cubicBezTo>
                    <a:pt x="398" y="684"/>
                    <a:pt x="429" y="673"/>
                    <a:pt x="456" y="654"/>
                  </a:cubicBezTo>
                  <a:lnTo>
                    <a:pt x="456" y="654"/>
                  </a:lnTo>
                  <a:cubicBezTo>
                    <a:pt x="472" y="670"/>
                    <a:pt x="489" y="685"/>
                    <a:pt x="507" y="698"/>
                  </a:cubicBezTo>
                  <a:cubicBezTo>
                    <a:pt x="564" y="737"/>
                    <a:pt x="630" y="758"/>
                    <a:pt x="698" y="758"/>
                  </a:cubicBezTo>
                  <a:cubicBezTo>
                    <a:pt x="729" y="758"/>
                    <a:pt x="760" y="754"/>
                    <a:pt x="791" y="744"/>
                  </a:cubicBezTo>
                  <a:cubicBezTo>
                    <a:pt x="863" y="715"/>
                    <a:pt x="931" y="671"/>
                    <a:pt x="990" y="614"/>
                  </a:cubicBezTo>
                  <a:lnTo>
                    <a:pt x="990" y="614"/>
                  </a:lnTo>
                  <a:cubicBezTo>
                    <a:pt x="1013" y="635"/>
                    <a:pt x="1040" y="652"/>
                    <a:pt x="1070" y="661"/>
                  </a:cubicBezTo>
                  <a:cubicBezTo>
                    <a:pt x="1075" y="662"/>
                    <a:pt x="1080" y="662"/>
                    <a:pt x="1085" y="662"/>
                  </a:cubicBezTo>
                  <a:cubicBezTo>
                    <a:pt x="1131" y="662"/>
                    <a:pt x="1171" y="642"/>
                    <a:pt x="1199" y="610"/>
                  </a:cubicBezTo>
                  <a:cubicBezTo>
                    <a:pt x="1261" y="532"/>
                    <a:pt x="1302" y="439"/>
                    <a:pt x="1318" y="341"/>
                  </a:cubicBezTo>
                  <a:lnTo>
                    <a:pt x="1318" y="341"/>
                  </a:lnTo>
                  <a:cubicBezTo>
                    <a:pt x="1297" y="439"/>
                    <a:pt x="1261" y="527"/>
                    <a:pt x="1199" y="605"/>
                  </a:cubicBezTo>
                  <a:cubicBezTo>
                    <a:pt x="1173" y="634"/>
                    <a:pt x="1137" y="654"/>
                    <a:pt x="1099" y="654"/>
                  </a:cubicBezTo>
                  <a:cubicBezTo>
                    <a:pt x="1091" y="654"/>
                    <a:pt x="1083" y="653"/>
                    <a:pt x="1075" y="651"/>
                  </a:cubicBezTo>
                  <a:cubicBezTo>
                    <a:pt x="1045" y="641"/>
                    <a:pt x="1019" y="627"/>
                    <a:pt x="998" y="607"/>
                  </a:cubicBezTo>
                  <a:lnTo>
                    <a:pt x="998" y="607"/>
                  </a:lnTo>
                  <a:cubicBezTo>
                    <a:pt x="1008" y="596"/>
                    <a:pt x="1019" y="585"/>
                    <a:pt x="1029" y="574"/>
                  </a:cubicBezTo>
                  <a:cubicBezTo>
                    <a:pt x="1090" y="496"/>
                    <a:pt x="1132" y="408"/>
                    <a:pt x="1147" y="310"/>
                  </a:cubicBezTo>
                  <a:cubicBezTo>
                    <a:pt x="1152" y="259"/>
                    <a:pt x="1147" y="212"/>
                    <a:pt x="1132" y="166"/>
                  </a:cubicBezTo>
                  <a:cubicBezTo>
                    <a:pt x="1121" y="140"/>
                    <a:pt x="1106" y="119"/>
                    <a:pt x="1090" y="104"/>
                  </a:cubicBezTo>
                  <a:cubicBezTo>
                    <a:pt x="1070" y="88"/>
                    <a:pt x="1044" y="83"/>
                    <a:pt x="1018" y="83"/>
                  </a:cubicBezTo>
                  <a:cubicBezTo>
                    <a:pt x="972" y="88"/>
                    <a:pt x="925" y="119"/>
                    <a:pt x="899" y="166"/>
                  </a:cubicBezTo>
                  <a:cubicBezTo>
                    <a:pt x="874" y="207"/>
                    <a:pt x="858" y="254"/>
                    <a:pt x="858" y="305"/>
                  </a:cubicBezTo>
                  <a:cubicBezTo>
                    <a:pt x="858" y="403"/>
                    <a:pt x="894" y="496"/>
                    <a:pt x="956" y="574"/>
                  </a:cubicBezTo>
                  <a:cubicBezTo>
                    <a:pt x="961" y="581"/>
                    <a:pt x="967" y="589"/>
                    <a:pt x="973" y="596"/>
                  </a:cubicBezTo>
                  <a:lnTo>
                    <a:pt x="973" y="596"/>
                  </a:lnTo>
                  <a:cubicBezTo>
                    <a:pt x="917" y="650"/>
                    <a:pt x="852" y="693"/>
                    <a:pt x="781" y="718"/>
                  </a:cubicBezTo>
                  <a:cubicBezTo>
                    <a:pt x="751" y="729"/>
                    <a:pt x="720" y="734"/>
                    <a:pt x="690" y="734"/>
                  </a:cubicBezTo>
                  <a:cubicBezTo>
                    <a:pt x="632" y="734"/>
                    <a:pt x="574" y="714"/>
                    <a:pt x="522" y="677"/>
                  </a:cubicBezTo>
                  <a:cubicBezTo>
                    <a:pt x="507" y="665"/>
                    <a:pt x="492" y="652"/>
                    <a:pt x="478" y="638"/>
                  </a:cubicBezTo>
                  <a:lnTo>
                    <a:pt x="478" y="638"/>
                  </a:lnTo>
                  <a:cubicBezTo>
                    <a:pt x="483" y="634"/>
                    <a:pt x="487" y="630"/>
                    <a:pt x="491" y="625"/>
                  </a:cubicBezTo>
                  <a:cubicBezTo>
                    <a:pt x="528" y="589"/>
                    <a:pt x="553" y="548"/>
                    <a:pt x="574" y="507"/>
                  </a:cubicBezTo>
                  <a:cubicBezTo>
                    <a:pt x="615" y="414"/>
                    <a:pt x="626" y="315"/>
                    <a:pt x="610" y="217"/>
                  </a:cubicBezTo>
                  <a:cubicBezTo>
                    <a:pt x="605" y="192"/>
                    <a:pt x="595" y="171"/>
                    <a:pt x="579" y="150"/>
                  </a:cubicBezTo>
                  <a:cubicBezTo>
                    <a:pt x="569" y="145"/>
                    <a:pt x="559" y="135"/>
                    <a:pt x="543" y="135"/>
                  </a:cubicBezTo>
                  <a:lnTo>
                    <a:pt x="507" y="135"/>
                  </a:lnTo>
                  <a:cubicBezTo>
                    <a:pt x="502" y="134"/>
                    <a:pt x="496" y="134"/>
                    <a:pt x="491" y="134"/>
                  </a:cubicBezTo>
                  <a:cubicBezTo>
                    <a:pt x="446" y="134"/>
                    <a:pt x="405" y="154"/>
                    <a:pt x="373" y="186"/>
                  </a:cubicBezTo>
                  <a:cubicBezTo>
                    <a:pt x="342" y="223"/>
                    <a:pt x="321" y="269"/>
                    <a:pt x="316" y="321"/>
                  </a:cubicBezTo>
                  <a:cubicBezTo>
                    <a:pt x="311" y="367"/>
                    <a:pt x="316" y="419"/>
                    <a:pt x="337" y="465"/>
                  </a:cubicBezTo>
                  <a:cubicBezTo>
                    <a:pt x="359" y="531"/>
                    <a:pt x="396" y="592"/>
                    <a:pt x="444" y="642"/>
                  </a:cubicBezTo>
                  <a:lnTo>
                    <a:pt x="444" y="642"/>
                  </a:lnTo>
                  <a:cubicBezTo>
                    <a:pt x="420" y="657"/>
                    <a:pt x="392" y="667"/>
                    <a:pt x="362" y="672"/>
                  </a:cubicBezTo>
                  <a:cubicBezTo>
                    <a:pt x="357" y="672"/>
                    <a:pt x="352" y="672"/>
                    <a:pt x="347" y="672"/>
                  </a:cubicBezTo>
                  <a:cubicBezTo>
                    <a:pt x="259" y="672"/>
                    <a:pt x="173" y="631"/>
                    <a:pt x="120" y="558"/>
                  </a:cubicBezTo>
                  <a:cubicBezTo>
                    <a:pt x="63" y="481"/>
                    <a:pt x="32" y="388"/>
                    <a:pt x="22" y="295"/>
                  </a:cubicBezTo>
                  <a:cubicBezTo>
                    <a:pt x="11" y="197"/>
                    <a:pt x="11" y="99"/>
                    <a:pt x="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54"/>
            <p:cNvSpPr/>
            <p:nvPr/>
          </p:nvSpPr>
          <p:spPr>
            <a:xfrm>
              <a:off x="3526678" y="2197810"/>
              <a:ext cx="85779" cy="86832"/>
            </a:xfrm>
            <a:custGeom>
              <a:avLst/>
              <a:gdLst/>
              <a:ahLst/>
              <a:cxnLst/>
              <a:rect l="l" t="t" r="r" b="b"/>
              <a:pathLst>
                <a:path w="2118" h="2144" extrusionOk="0">
                  <a:moveTo>
                    <a:pt x="2118" y="0"/>
                  </a:moveTo>
                  <a:cubicBezTo>
                    <a:pt x="1906" y="135"/>
                    <a:pt x="1699" y="290"/>
                    <a:pt x="1503" y="444"/>
                  </a:cubicBezTo>
                  <a:cubicBezTo>
                    <a:pt x="1307" y="605"/>
                    <a:pt x="1116" y="770"/>
                    <a:pt x="930" y="940"/>
                  </a:cubicBezTo>
                  <a:cubicBezTo>
                    <a:pt x="749" y="1121"/>
                    <a:pt x="574" y="1307"/>
                    <a:pt x="414" y="1503"/>
                  </a:cubicBezTo>
                  <a:cubicBezTo>
                    <a:pt x="259" y="1699"/>
                    <a:pt x="119" y="1911"/>
                    <a:pt x="1" y="2138"/>
                  </a:cubicBezTo>
                  <a:lnTo>
                    <a:pt x="11" y="2143"/>
                  </a:lnTo>
                  <a:cubicBezTo>
                    <a:pt x="83" y="2035"/>
                    <a:pt x="145" y="1926"/>
                    <a:pt x="223" y="1828"/>
                  </a:cubicBezTo>
                  <a:cubicBezTo>
                    <a:pt x="295" y="1730"/>
                    <a:pt x="377" y="1632"/>
                    <a:pt x="455" y="1534"/>
                  </a:cubicBezTo>
                  <a:cubicBezTo>
                    <a:pt x="620" y="1348"/>
                    <a:pt x="791" y="1167"/>
                    <a:pt x="971" y="992"/>
                  </a:cubicBezTo>
                  <a:cubicBezTo>
                    <a:pt x="1152" y="816"/>
                    <a:pt x="1338" y="651"/>
                    <a:pt x="1534" y="486"/>
                  </a:cubicBezTo>
                  <a:cubicBezTo>
                    <a:pt x="1627" y="403"/>
                    <a:pt x="1725" y="326"/>
                    <a:pt x="1823" y="243"/>
                  </a:cubicBezTo>
                  <a:cubicBezTo>
                    <a:pt x="1916" y="160"/>
                    <a:pt x="2014" y="83"/>
                    <a:pt x="2118" y="6"/>
                  </a:cubicBezTo>
                  <a:lnTo>
                    <a:pt x="211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54"/>
            <p:cNvSpPr/>
            <p:nvPr/>
          </p:nvSpPr>
          <p:spPr>
            <a:xfrm>
              <a:off x="3475041" y="2172700"/>
              <a:ext cx="105219" cy="49410"/>
            </a:xfrm>
            <a:custGeom>
              <a:avLst/>
              <a:gdLst/>
              <a:ahLst/>
              <a:cxnLst/>
              <a:rect l="l" t="t" r="r" b="b"/>
              <a:pathLst>
                <a:path w="2598" h="1220" extrusionOk="0">
                  <a:moveTo>
                    <a:pt x="2597" y="1"/>
                  </a:moveTo>
                  <a:cubicBezTo>
                    <a:pt x="2350" y="6"/>
                    <a:pt x="2102" y="32"/>
                    <a:pt x="1864" y="89"/>
                  </a:cubicBezTo>
                  <a:cubicBezTo>
                    <a:pt x="1622" y="140"/>
                    <a:pt x="1384" y="218"/>
                    <a:pt x="1157" y="316"/>
                  </a:cubicBezTo>
                  <a:cubicBezTo>
                    <a:pt x="1105" y="342"/>
                    <a:pt x="1043" y="362"/>
                    <a:pt x="992" y="393"/>
                  </a:cubicBezTo>
                  <a:lnTo>
                    <a:pt x="826" y="481"/>
                  </a:lnTo>
                  <a:cubicBezTo>
                    <a:pt x="775" y="512"/>
                    <a:pt x="723" y="548"/>
                    <a:pt x="671" y="584"/>
                  </a:cubicBezTo>
                  <a:lnTo>
                    <a:pt x="594" y="636"/>
                  </a:lnTo>
                  <a:lnTo>
                    <a:pt x="522" y="693"/>
                  </a:lnTo>
                  <a:cubicBezTo>
                    <a:pt x="475" y="729"/>
                    <a:pt x="424" y="770"/>
                    <a:pt x="377" y="806"/>
                  </a:cubicBezTo>
                  <a:lnTo>
                    <a:pt x="248" y="935"/>
                  </a:lnTo>
                  <a:cubicBezTo>
                    <a:pt x="227" y="956"/>
                    <a:pt x="201" y="977"/>
                    <a:pt x="181" y="1003"/>
                  </a:cubicBezTo>
                  <a:lnTo>
                    <a:pt x="119" y="1075"/>
                  </a:lnTo>
                  <a:lnTo>
                    <a:pt x="0" y="1214"/>
                  </a:lnTo>
                  <a:lnTo>
                    <a:pt x="5" y="1219"/>
                  </a:lnTo>
                  <a:cubicBezTo>
                    <a:pt x="52" y="1178"/>
                    <a:pt x="93" y="1132"/>
                    <a:pt x="134" y="1090"/>
                  </a:cubicBezTo>
                  <a:lnTo>
                    <a:pt x="201" y="1023"/>
                  </a:lnTo>
                  <a:cubicBezTo>
                    <a:pt x="222" y="1003"/>
                    <a:pt x="248" y="987"/>
                    <a:pt x="269" y="966"/>
                  </a:cubicBezTo>
                  <a:lnTo>
                    <a:pt x="408" y="842"/>
                  </a:lnTo>
                  <a:cubicBezTo>
                    <a:pt x="455" y="806"/>
                    <a:pt x="506" y="775"/>
                    <a:pt x="558" y="739"/>
                  </a:cubicBezTo>
                  <a:lnTo>
                    <a:pt x="630" y="682"/>
                  </a:lnTo>
                  <a:lnTo>
                    <a:pt x="708" y="636"/>
                  </a:lnTo>
                  <a:cubicBezTo>
                    <a:pt x="759" y="605"/>
                    <a:pt x="806" y="569"/>
                    <a:pt x="862" y="538"/>
                  </a:cubicBezTo>
                  <a:lnTo>
                    <a:pt x="1023" y="455"/>
                  </a:lnTo>
                  <a:cubicBezTo>
                    <a:pt x="1074" y="424"/>
                    <a:pt x="1131" y="404"/>
                    <a:pt x="1188" y="383"/>
                  </a:cubicBezTo>
                  <a:cubicBezTo>
                    <a:pt x="1410" y="280"/>
                    <a:pt x="1637" y="202"/>
                    <a:pt x="1875" y="140"/>
                  </a:cubicBezTo>
                  <a:cubicBezTo>
                    <a:pt x="1931" y="130"/>
                    <a:pt x="1993" y="109"/>
                    <a:pt x="2050" y="99"/>
                  </a:cubicBezTo>
                  <a:cubicBezTo>
                    <a:pt x="2112" y="89"/>
                    <a:pt x="2169" y="73"/>
                    <a:pt x="2231" y="68"/>
                  </a:cubicBezTo>
                  <a:cubicBezTo>
                    <a:pt x="2355" y="42"/>
                    <a:pt x="2474" y="27"/>
                    <a:pt x="2597" y="11"/>
                  </a:cubicBezTo>
                  <a:lnTo>
                    <a:pt x="25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54"/>
            <p:cNvSpPr/>
            <p:nvPr/>
          </p:nvSpPr>
          <p:spPr>
            <a:xfrm>
              <a:off x="3637729" y="2206801"/>
              <a:ext cx="81810" cy="82417"/>
            </a:xfrm>
            <a:custGeom>
              <a:avLst/>
              <a:gdLst/>
              <a:ahLst/>
              <a:cxnLst/>
              <a:rect l="l" t="t" r="r" b="b"/>
              <a:pathLst>
                <a:path w="2020" h="2035" extrusionOk="0">
                  <a:moveTo>
                    <a:pt x="0" y="0"/>
                  </a:moveTo>
                  <a:lnTo>
                    <a:pt x="0" y="11"/>
                  </a:lnTo>
                  <a:cubicBezTo>
                    <a:pt x="57" y="37"/>
                    <a:pt x="114" y="62"/>
                    <a:pt x="171" y="88"/>
                  </a:cubicBezTo>
                  <a:lnTo>
                    <a:pt x="254" y="124"/>
                  </a:lnTo>
                  <a:cubicBezTo>
                    <a:pt x="279" y="140"/>
                    <a:pt x="305" y="155"/>
                    <a:pt x="331" y="171"/>
                  </a:cubicBezTo>
                  <a:lnTo>
                    <a:pt x="491" y="259"/>
                  </a:lnTo>
                  <a:cubicBezTo>
                    <a:pt x="543" y="295"/>
                    <a:pt x="594" y="331"/>
                    <a:pt x="646" y="362"/>
                  </a:cubicBezTo>
                  <a:lnTo>
                    <a:pt x="718" y="414"/>
                  </a:lnTo>
                  <a:lnTo>
                    <a:pt x="791" y="470"/>
                  </a:lnTo>
                  <a:cubicBezTo>
                    <a:pt x="837" y="507"/>
                    <a:pt x="889" y="543"/>
                    <a:pt x="935" y="584"/>
                  </a:cubicBezTo>
                  <a:lnTo>
                    <a:pt x="1069" y="708"/>
                  </a:lnTo>
                  <a:cubicBezTo>
                    <a:pt x="1116" y="744"/>
                    <a:pt x="1152" y="791"/>
                    <a:pt x="1198" y="837"/>
                  </a:cubicBezTo>
                  <a:cubicBezTo>
                    <a:pt x="1364" y="1007"/>
                    <a:pt x="1519" y="1198"/>
                    <a:pt x="1653" y="1400"/>
                  </a:cubicBezTo>
                  <a:cubicBezTo>
                    <a:pt x="1689" y="1451"/>
                    <a:pt x="1725" y="1503"/>
                    <a:pt x="1751" y="1555"/>
                  </a:cubicBezTo>
                  <a:cubicBezTo>
                    <a:pt x="1782" y="1606"/>
                    <a:pt x="1818" y="1658"/>
                    <a:pt x="1849" y="1710"/>
                  </a:cubicBezTo>
                  <a:cubicBezTo>
                    <a:pt x="1911" y="1813"/>
                    <a:pt x="1968" y="1921"/>
                    <a:pt x="2020" y="2035"/>
                  </a:cubicBezTo>
                  <a:cubicBezTo>
                    <a:pt x="1932" y="1803"/>
                    <a:pt x="1823" y="1581"/>
                    <a:pt x="1694" y="1369"/>
                  </a:cubicBezTo>
                  <a:cubicBezTo>
                    <a:pt x="1560" y="1162"/>
                    <a:pt x="1410" y="966"/>
                    <a:pt x="1240" y="785"/>
                  </a:cubicBezTo>
                  <a:cubicBezTo>
                    <a:pt x="1198" y="744"/>
                    <a:pt x="1157" y="698"/>
                    <a:pt x="1111" y="656"/>
                  </a:cubicBezTo>
                  <a:lnTo>
                    <a:pt x="971" y="532"/>
                  </a:lnTo>
                  <a:cubicBezTo>
                    <a:pt x="925" y="496"/>
                    <a:pt x="873" y="460"/>
                    <a:pt x="827" y="424"/>
                  </a:cubicBezTo>
                  <a:lnTo>
                    <a:pt x="749" y="367"/>
                  </a:lnTo>
                  <a:lnTo>
                    <a:pt x="672" y="315"/>
                  </a:lnTo>
                  <a:cubicBezTo>
                    <a:pt x="620" y="284"/>
                    <a:pt x="568" y="248"/>
                    <a:pt x="512" y="222"/>
                  </a:cubicBezTo>
                  <a:lnTo>
                    <a:pt x="346" y="140"/>
                  </a:lnTo>
                  <a:cubicBezTo>
                    <a:pt x="321" y="124"/>
                    <a:pt x="290" y="109"/>
                    <a:pt x="264" y="99"/>
                  </a:cubicBezTo>
                  <a:lnTo>
                    <a:pt x="17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54"/>
            <p:cNvSpPr/>
            <p:nvPr/>
          </p:nvSpPr>
          <p:spPr>
            <a:xfrm>
              <a:off x="3641698" y="2175414"/>
              <a:ext cx="108175" cy="43538"/>
            </a:xfrm>
            <a:custGeom>
              <a:avLst/>
              <a:gdLst/>
              <a:ahLst/>
              <a:cxnLst/>
              <a:rect l="l" t="t" r="r" b="b"/>
              <a:pathLst>
                <a:path w="2671" h="1075" extrusionOk="0">
                  <a:moveTo>
                    <a:pt x="279" y="1"/>
                  </a:moveTo>
                  <a:lnTo>
                    <a:pt x="186" y="11"/>
                  </a:lnTo>
                  <a:lnTo>
                    <a:pt x="1" y="22"/>
                  </a:lnTo>
                  <a:lnTo>
                    <a:pt x="1" y="27"/>
                  </a:lnTo>
                  <a:cubicBezTo>
                    <a:pt x="63" y="32"/>
                    <a:pt x="125" y="32"/>
                    <a:pt x="186" y="32"/>
                  </a:cubicBezTo>
                  <a:lnTo>
                    <a:pt x="279" y="32"/>
                  </a:lnTo>
                  <a:cubicBezTo>
                    <a:pt x="310" y="32"/>
                    <a:pt x="341" y="42"/>
                    <a:pt x="372" y="42"/>
                  </a:cubicBezTo>
                  <a:lnTo>
                    <a:pt x="553" y="58"/>
                  </a:lnTo>
                  <a:cubicBezTo>
                    <a:pt x="610" y="68"/>
                    <a:pt x="672" y="84"/>
                    <a:pt x="734" y="94"/>
                  </a:cubicBezTo>
                  <a:lnTo>
                    <a:pt x="822" y="109"/>
                  </a:lnTo>
                  <a:lnTo>
                    <a:pt x="909" y="130"/>
                  </a:lnTo>
                  <a:cubicBezTo>
                    <a:pt x="966" y="145"/>
                    <a:pt x="1028" y="161"/>
                    <a:pt x="1085" y="176"/>
                  </a:cubicBezTo>
                  <a:lnTo>
                    <a:pt x="1255" y="233"/>
                  </a:lnTo>
                  <a:cubicBezTo>
                    <a:pt x="1312" y="254"/>
                    <a:pt x="1369" y="280"/>
                    <a:pt x="1426" y="306"/>
                  </a:cubicBezTo>
                  <a:cubicBezTo>
                    <a:pt x="1648" y="393"/>
                    <a:pt x="1865" y="507"/>
                    <a:pt x="2071" y="636"/>
                  </a:cubicBezTo>
                  <a:cubicBezTo>
                    <a:pt x="2123" y="672"/>
                    <a:pt x="2175" y="703"/>
                    <a:pt x="2221" y="739"/>
                  </a:cubicBezTo>
                  <a:cubicBezTo>
                    <a:pt x="2273" y="775"/>
                    <a:pt x="2324" y="806"/>
                    <a:pt x="2371" y="843"/>
                  </a:cubicBezTo>
                  <a:cubicBezTo>
                    <a:pt x="2474" y="915"/>
                    <a:pt x="2567" y="992"/>
                    <a:pt x="2660" y="1075"/>
                  </a:cubicBezTo>
                  <a:lnTo>
                    <a:pt x="2670" y="1065"/>
                  </a:lnTo>
                  <a:cubicBezTo>
                    <a:pt x="2319" y="713"/>
                    <a:pt x="1906" y="429"/>
                    <a:pt x="1452" y="238"/>
                  </a:cubicBezTo>
                  <a:cubicBezTo>
                    <a:pt x="1395" y="218"/>
                    <a:pt x="1338" y="192"/>
                    <a:pt x="1281" y="171"/>
                  </a:cubicBezTo>
                  <a:lnTo>
                    <a:pt x="1100" y="114"/>
                  </a:lnTo>
                  <a:cubicBezTo>
                    <a:pt x="1044" y="99"/>
                    <a:pt x="982" y="89"/>
                    <a:pt x="925" y="73"/>
                  </a:cubicBezTo>
                  <a:lnTo>
                    <a:pt x="832" y="53"/>
                  </a:lnTo>
                  <a:lnTo>
                    <a:pt x="739" y="37"/>
                  </a:lnTo>
                  <a:cubicBezTo>
                    <a:pt x="677" y="32"/>
                    <a:pt x="620" y="22"/>
                    <a:pt x="558" y="16"/>
                  </a:cubicBezTo>
                  <a:lnTo>
                    <a:pt x="372" y="6"/>
                  </a:lnTo>
                  <a:cubicBezTo>
                    <a:pt x="341" y="1"/>
                    <a:pt x="310" y="1"/>
                    <a:pt x="27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54"/>
            <p:cNvSpPr/>
            <p:nvPr/>
          </p:nvSpPr>
          <p:spPr>
            <a:xfrm>
              <a:off x="3546118" y="2107455"/>
              <a:ext cx="56295" cy="59008"/>
            </a:xfrm>
            <a:custGeom>
              <a:avLst/>
              <a:gdLst/>
              <a:ahLst/>
              <a:cxnLst/>
              <a:rect l="l" t="t" r="r" b="b"/>
              <a:pathLst>
                <a:path w="1390" h="1457" extrusionOk="0">
                  <a:moveTo>
                    <a:pt x="1" y="1"/>
                  </a:moveTo>
                  <a:lnTo>
                    <a:pt x="1" y="11"/>
                  </a:lnTo>
                  <a:cubicBezTo>
                    <a:pt x="37" y="32"/>
                    <a:pt x="78" y="52"/>
                    <a:pt x="109" y="73"/>
                  </a:cubicBezTo>
                  <a:lnTo>
                    <a:pt x="207" y="150"/>
                  </a:lnTo>
                  <a:lnTo>
                    <a:pt x="305" y="233"/>
                  </a:lnTo>
                  <a:cubicBezTo>
                    <a:pt x="336" y="259"/>
                    <a:pt x="362" y="290"/>
                    <a:pt x="393" y="316"/>
                  </a:cubicBezTo>
                  <a:cubicBezTo>
                    <a:pt x="507" y="434"/>
                    <a:pt x="626" y="558"/>
                    <a:pt x="729" y="687"/>
                  </a:cubicBezTo>
                  <a:cubicBezTo>
                    <a:pt x="837" y="811"/>
                    <a:pt x="946" y="940"/>
                    <a:pt x="1054" y="1070"/>
                  </a:cubicBezTo>
                  <a:cubicBezTo>
                    <a:pt x="1106" y="1132"/>
                    <a:pt x="1157" y="1199"/>
                    <a:pt x="1214" y="1261"/>
                  </a:cubicBezTo>
                  <a:cubicBezTo>
                    <a:pt x="1271" y="1328"/>
                    <a:pt x="1323" y="1390"/>
                    <a:pt x="1385" y="1457"/>
                  </a:cubicBezTo>
                  <a:lnTo>
                    <a:pt x="1390" y="1452"/>
                  </a:lnTo>
                  <a:cubicBezTo>
                    <a:pt x="1204" y="1168"/>
                    <a:pt x="1003" y="899"/>
                    <a:pt x="780" y="641"/>
                  </a:cubicBezTo>
                  <a:cubicBezTo>
                    <a:pt x="672" y="512"/>
                    <a:pt x="553" y="393"/>
                    <a:pt x="429" y="280"/>
                  </a:cubicBezTo>
                  <a:cubicBezTo>
                    <a:pt x="305" y="161"/>
                    <a:pt x="161" y="68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54"/>
            <p:cNvSpPr/>
            <p:nvPr/>
          </p:nvSpPr>
          <p:spPr>
            <a:xfrm>
              <a:off x="3620598" y="2115636"/>
              <a:ext cx="82620" cy="55647"/>
            </a:xfrm>
            <a:custGeom>
              <a:avLst/>
              <a:gdLst/>
              <a:ahLst/>
              <a:cxnLst/>
              <a:rect l="l" t="t" r="r" b="b"/>
              <a:pathLst>
                <a:path w="2040" h="1374" extrusionOk="0">
                  <a:moveTo>
                    <a:pt x="2040" y="0"/>
                  </a:moveTo>
                  <a:cubicBezTo>
                    <a:pt x="1833" y="47"/>
                    <a:pt x="1627" y="108"/>
                    <a:pt x="1425" y="181"/>
                  </a:cubicBezTo>
                  <a:cubicBezTo>
                    <a:pt x="1224" y="258"/>
                    <a:pt x="1033" y="346"/>
                    <a:pt x="847" y="449"/>
                  </a:cubicBezTo>
                  <a:cubicBezTo>
                    <a:pt x="656" y="553"/>
                    <a:pt x="485" y="682"/>
                    <a:pt x="331" y="831"/>
                  </a:cubicBezTo>
                  <a:cubicBezTo>
                    <a:pt x="176" y="981"/>
                    <a:pt x="62" y="1167"/>
                    <a:pt x="0" y="1374"/>
                  </a:cubicBezTo>
                  <a:lnTo>
                    <a:pt x="5" y="1374"/>
                  </a:lnTo>
                  <a:cubicBezTo>
                    <a:pt x="47" y="1276"/>
                    <a:pt x="98" y="1183"/>
                    <a:pt x="160" y="1100"/>
                  </a:cubicBezTo>
                  <a:cubicBezTo>
                    <a:pt x="222" y="1012"/>
                    <a:pt x="289" y="935"/>
                    <a:pt x="367" y="868"/>
                  </a:cubicBezTo>
                  <a:cubicBezTo>
                    <a:pt x="522" y="728"/>
                    <a:pt x="692" y="604"/>
                    <a:pt x="878" y="506"/>
                  </a:cubicBezTo>
                  <a:cubicBezTo>
                    <a:pt x="966" y="454"/>
                    <a:pt x="1059" y="408"/>
                    <a:pt x="1157" y="362"/>
                  </a:cubicBezTo>
                  <a:cubicBezTo>
                    <a:pt x="1250" y="315"/>
                    <a:pt x="1348" y="274"/>
                    <a:pt x="1446" y="232"/>
                  </a:cubicBezTo>
                  <a:cubicBezTo>
                    <a:pt x="1539" y="191"/>
                    <a:pt x="1637" y="155"/>
                    <a:pt x="1740" y="114"/>
                  </a:cubicBezTo>
                  <a:cubicBezTo>
                    <a:pt x="1838" y="72"/>
                    <a:pt x="1936" y="41"/>
                    <a:pt x="2040" y="5"/>
                  </a:cubicBezTo>
                  <a:lnTo>
                    <a:pt x="20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54"/>
            <p:cNvSpPr/>
            <p:nvPr/>
          </p:nvSpPr>
          <p:spPr>
            <a:xfrm>
              <a:off x="3575197" y="2153908"/>
              <a:ext cx="47101" cy="43538"/>
            </a:xfrm>
            <a:custGeom>
              <a:avLst/>
              <a:gdLst/>
              <a:ahLst/>
              <a:cxnLst/>
              <a:rect l="l" t="t" r="r" b="b"/>
              <a:pathLst>
                <a:path w="1163" h="1075" extrusionOk="0">
                  <a:moveTo>
                    <a:pt x="584" y="0"/>
                  </a:moveTo>
                  <a:cubicBezTo>
                    <a:pt x="259" y="0"/>
                    <a:pt x="1" y="238"/>
                    <a:pt x="1" y="537"/>
                  </a:cubicBezTo>
                  <a:cubicBezTo>
                    <a:pt x="1" y="837"/>
                    <a:pt x="259" y="1074"/>
                    <a:pt x="584" y="1074"/>
                  </a:cubicBezTo>
                  <a:cubicBezTo>
                    <a:pt x="904" y="1074"/>
                    <a:pt x="1162" y="837"/>
                    <a:pt x="1162" y="537"/>
                  </a:cubicBezTo>
                  <a:cubicBezTo>
                    <a:pt x="1162" y="238"/>
                    <a:pt x="904" y="0"/>
                    <a:pt x="58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54"/>
            <p:cNvSpPr/>
            <p:nvPr/>
          </p:nvSpPr>
          <p:spPr>
            <a:xfrm>
              <a:off x="3600712" y="2188617"/>
              <a:ext cx="47101" cy="43538"/>
            </a:xfrm>
            <a:custGeom>
              <a:avLst/>
              <a:gdLst/>
              <a:ahLst/>
              <a:cxnLst/>
              <a:rect l="l" t="t" r="r" b="b"/>
              <a:pathLst>
                <a:path w="1163" h="1075" extrusionOk="0">
                  <a:moveTo>
                    <a:pt x="579" y="0"/>
                  </a:moveTo>
                  <a:cubicBezTo>
                    <a:pt x="259" y="0"/>
                    <a:pt x="1" y="238"/>
                    <a:pt x="1" y="537"/>
                  </a:cubicBezTo>
                  <a:cubicBezTo>
                    <a:pt x="1" y="832"/>
                    <a:pt x="259" y="1074"/>
                    <a:pt x="579" y="1074"/>
                  </a:cubicBezTo>
                  <a:cubicBezTo>
                    <a:pt x="904" y="1074"/>
                    <a:pt x="1162" y="832"/>
                    <a:pt x="1162" y="537"/>
                  </a:cubicBezTo>
                  <a:cubicBezTo>
                    <a:pt x="1162" y="238"/>
                    <a:pt x="904" y="0"/>
                    <a:pt x="57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54"/>
            <p:cNvSpPr/>
            <p:nvPr/>
          </p:nvSpPr>
          <p:spPr>
            <a:xfrm>
              <a:off x="3611809" y="2151033"/>
              <a:ext cx="52326" cy="44064"/>
            </a:xfrm>
            <a:custGeom>
              <a:avLst/>
              <a:gdLst/>
              <a:ahLst/>
              <a:cxnLst/>
              <a:rect l="l" t="t" r="r" b="b"/>
              <a:pathLst>
                <a:path w="1292" h="1088" extrusionOk="0">
                  <a:moveTo>
                    <a:pt x="667" y="0"/>
                  </a:moveTo>
                  <a:cubicBezTo>
                    <a:pt x="606" y="0"/>
                    <a:pt x="543" y="10"/>
                    <a:pt x="480" y="30"/>
                  </a:cubicBezTo>
                  <a:cubicBezTo>
                    <a:pt x="176" y="128"/>
                    <a:pt x="0" y="438"/>
                    <a:pt x="93" y="722"/>
                  </a:cubicBezTo>
                  <a:cubicBezTo>
                    <a:pt x="167" y="947"/>
                    <a:pt x="380" y="1087"/>
                    <a:pt x="619" y="1087"/>
                  </a:cubicBezTo>
                  <a:cubicBezTo>
                    <a:pt x="682" y="1087"/>
                    <a:pt x="747" y="1078"/>
                    <a:pt x="811" y="1057"/>
                  </a:cubicBezTo>
                  <a:cubicBezTo>
                    <a:pt x="1116" y="959"/>
                    <a:pt x="1291" y="649"/>
                    <a:pt x="1198" y="365"/>
                  </a:cubicBezTo>
                  <a:cubicBezTo>
                    <a:pt x="1124" y="144"/>
                    <a:pt x="907" y="0"/>
                    <a:pt x="6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4" name="Google Shape;7184;p54"/>
          <p:cNvGrpSpPr/>
          <p:nvPr/>
        </p:nvGrpSpPr>
        <p:grpSpPr>
          <a:xfrm>
            <a:off x="4266370" y="1361809"/>
            <a:ext cx="326308" cy="340686"/>
            <a:chOff x="4266370" y="1361809"/>
            <a:chExt cx="326308" cy="340686"/>
          </a:xfrm>
        </p:grpSpPr>
        <p:sp>
          <p:nvSpPr>
            <p:cNvPr id="7185" name="Google Shape;7185;p54"/>
            <p:cNvSpPr/>
            <p:nvPr/>
          </p:nvSpPr>
          <p:spPr>
            <a:xfrm>
              <a:off x="4333317" y="1361809"/>
              <a:ext cx="107730" cy="137133"/>
            </a:xfrm>
            <a:custGeom>
              <a:avLst/>
              <a:gdLst/>
              <a:ahLst/>
              <a:cxnLst/>
              <a:rect l="l" t="t" r="r" b="b"/>
              <a:pathLst>
                <a:path w="2660" h="3386" extrusionOk="0">
                  <a:moveTo>
                    <a:pt x="387" y="1"/>
                  </a:moveTo>
                  <a:cubicBezTo>
                    <a:pt x="276" y="1"/>
                    <a:pt x="186" y="75"/>
                    <a:pt x="129" y="230"/>
                  </a:cubicBezTo>
                  <a:cubicBezTo>
                    <a:pt x="0" y="597"/>
                    <a:pt x="542" y="1108"/>
                    <a:pt x="542" y="1108"/>
                  </a:cubicBezTo>
                  <a:cubicBezTo>
                    <a:pt x="542" y="1108"/>
                    <a:pt x="450" y="1039"/>
                    <a:pt x="359" y="1039"/>
                  </a:cubicBezTo>
                  <a:cubicBezTo>
                    <a:pt x="313" y="1039"/>
                    <a:pt x="267" y="1056"/>
                    <a:pt x="232" y="1108"/>
                  </a:cubicBezTo>
                  <a:cubicBezTo>
                    <a:pt x="160" y="1459"/>
                    <a:pt x="615" y="1645"/>
                    <a:pt x="615" y="1645"/>
                  </a:cubicBezTo>
                  <a:cubicBezTo>
                    <a:pt x="586" y="1637"/>
                    <a:pt x="557" y="1632"/>
                    <a:pt x="529" y="1632"/>
                  </a:cubicBezTo>
                  <a:cubicBezTo>
                    <a:pt x="452" y="1632"/>
                    <a:pt x="377" y="1662"/>
                    <a:pt x="320" y="1722"/>
                  </a:cubicBezTo>
                  <a:cubicBezTo>
                    <a:pt x="103" y="2012"/>
                    <a:pt x="1188" y="2611"/>
                    <a:pt x="1188" y="2611"/>
                  </a:cubicBezTo>
                  <a:lnTo>
                    <a:pt x="2556" y="3385"/>
                  </a:lnTo>
                  <a:cubicBezTo>
                    <a:pt x="2613" y="3194"/>
                    <a:pt x="2659" y="2084"/>
                    <a:pt x="2556" y="1821"/>
                  </a:cubicBezTo>
                  <a:cubicBezTo>
                    <a:pt x="2522" y="1733"/>
                    <a:pt x="2475" y="1704"/>
                    <a:pt x="2427" y="1704"/>
                  </a:cubicBezTo>
                  <a:cubicBezTo>
                    <a:pt x="2332" y="1704"/>
                    <a:pt x="2236" y="1821"/>
                    <a:pt x="2236" y="1821"/>
                  </a:cubicBezTo>
                  <a:cubicBezTo>
                    <a:pt x="2236" y="1821"/>
                    <a:pt x="2350" y="1005"/>
                    <a:pt x="2071" y="772"/>
                  </a:cubicBezTo>
                  <a:cubicBezTo>
                    <a:pt x="2012" y="722"/>
                    <a:pt x="1965" y="702"/>
                    <a:pt x="1927" y="702"/>
                  </a:cubicBezTo>
                  <a:cubicBezTo>
                    <a:pt x="1785" y="702"/>
                    <a:pt x="1766" y="974"/>
                    <a:pt x="1766" y="974"/>
                  </a:cubicBezTo>
                  <a:cubicBezTo>
                    <a:pt x="1766" y="974"/>
                    <a:pt x="1502" y="396"/>
                    <a:pt x="1299" y="396"/>
                  </a:cubicBezTo>
                  <a:cubicBezTo>
                    <a:pt x="1284" y="396"/>
                    <a:pt x="1269" y="399"/>
                    <a:pt x="1255" y="406"/>
                  </a:cubicBezTo>
                  <a:cubicBezTo>
                    <a:pt x="1048" y="509"/>
                    <a:pt x="1255" y="829"/>
                    <a:pt x="1255" y="829"/>
                  </a:cubicBezTo>
                  <a:lnTo>
                    <a:pt x="919" y="390"/>
                  </a:lnTo>
                  <a:cubicBezTo>
                    <a:pt x="726" y="137"/>
                    <a:pt x="538" y="1"/>
                    <a:pt x="38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54"/>
            <p:cNvSpPr/>
            <p:nvPr/>
          </p:nvSpPr>
          <p:spPr>
            <a:xfrm>
              <a:off x="4266370" y="1443174"/>
              <a:ext cx="165483" cy="93393"/>
            </a:xfrm>
            <a:custGeom>
              <a:avLst/>
              <a:gdLst/>
              <a:ahLst/>
              <a:cxnLst/>
              <a:rect l="l" t="t" r="r" b="b"/>
              <a:pathLst>
                <a:path w="4086" h="2306" extrusionOk="0">
                  <a:moveTo>
                    <a:pt x="2007" y="0"/>
                  </a:moveTo>
                  <a:cubicBezTo>
                    <a:pt x="1915" y="0"/>
                    <a:pt x="1821" y="6"/>
                    <a:pt x="1725" y="18"/>
                  </a:cubicBezTo>
                  <a:cubicBezTo>
                    <a:pt x="744" y="18"/>
                    <a:pt x="1018" y="483"/>
                    <a:pt x="1132" y="509"/>
                  </a:cubicBezTo>
                  <a:cubicBezTo>
                    <a:pt x="1132" y="509"/>
                    <a:pt x="233" y="808"/>
                    <a:pt x="496" y="1128"/>
                  </a:cubicBezTo>
                  <a:cubicBezTo>
                    <a:pt x="496" y="1128"/>
                    <a:pt x="47" y="1505"/>
                    <a:pt x="223" y="1758"/>
                  </a:cubicBezTo>
                  <a:cubicBezTo>
                    <a:pt x="223" y="1758"/>
                    <a:pt x="1" y="2104"/>
                    <a:pt x="280" y="2280"/>
                  </a:cubicBezTo>
                  <a:cubicBezTo>
                    <a:pt x="308" y="2297"/>
                    <a:pt x="337" y="2305"/>
                    <a:pt x="366" y="2305"/>
                  </a:cubicBezTo>
                  <a:cubicBezTo>
                    <a:pt x="596" y="2305"/>
                    <a:pt x="857" y="1824"/>
                    <a:pt x="921" y="1700"/>
                  </a:cubicBezTo>
                  <a:lnTo>
                    <a:pt x="921" y="1700"/>
                  </a:lnTo>
                  <a:cubicBezTo>
                    <a:pt x="880" y="1787"/>
                    <a:pt x="781" y="2047"/>
                    <a:pt x="1008" y="2120"/>
                  </a:cubicBezTo>
                  <a:cubicBezTo>
                    <a:pt x="1023" y="2125"/>
                    <a:pt x="1039" y="2127"/>
                    <a:pt x="1054" y="2127"/>
                  </a:cubicBezTo>
                  <a:cubicBezTo>
                    <a:pt x="1302" y="2127"/>
                    <a:pt x="1537" y="1536"/>
                    <a:pt x="1563" y="1470"/>
                  </a:cubicBezTo>
                  <a:lnTo>
                    <a:pt x="1563" y="1470"/>
                  </a:lnTo>
                  <a:cubicBezTo>
                    <a:pt x="1543" y="1525"/>
                    <a:pt x="1404" y="1934"/>
                    <a:pt x="1812" y="1934"/>
                  </a:cubicBezTo>
                  <a:cubicBezTo>
                    <a:pt x="1819" y="1934"/>
                    <a:pt x="1827" y="1934"/>
                    <a:pt x="1834" y="1934"/>
                  </a:cubicBezTo>
                  <a:cubicBezTo>
                    <a:pt x="2293" y="1913"/>
                    <a:pt x="2841" y="1123"/>
                    <a:pt x="2841" y="1123"/>
                  </a:cubicBezTo>
                  <a:cubicBezTo>
                    <a:pt x="2841" y="1123"/>
                    <a:pt x="3077" y="1156"/>
                    <a:pt x="3355" y="1156"/>
                  </a:cubicBezTo>
                  <a:cubicBezTo>
                    <a:pt x="3616" y="1156"/>
                    <a:pt x="3913" y="1127"/>
                    <a:pt x="4085" y="1015"/>
                  </a:cubicBezTo>
                  <a:cubicBezTo>
                    <a:pt x="4085" y="1015"/>
                    <a:pt x="3232" y="0"/>
                    <a:pt x="200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54"/>
            <p:cNvSpPr/>
            <p:nvPr/>
          </p:nvSpPr>
          <p:spPr>
            <a:xfrm>
              <a:off x="4407351" y="1527738"/>
              <a:ext cx="90842" cy="174758"/>
            </a:xfrm>
            <a:custGeom>
              <a:avLst/>
              <a:gdLst/>
              <a:ahLst/>
              <a:cxnLst/>
              <a:rect l="l" t="t" r="r" b="b"/>
              <a:pathLst>
                <a:path w="2243" h="4315" extrusionOk="0">
                  <a:moveTo>
                    <a:pt x="1389" y="1"/>
                  </a:moveTo>
                  <a:lnTo>
                    <a:pt x="449" y="182"/>
                  </a:lnTo>
                  <a:lnTo>
                    <a:pt x="367" y="166"/>
                  </a:lnTo>
                  <a:cubicBezTo>
                    <a:pt x="367" y="166"/>
                    <a:pt x="0" y="3171"/>
                    <a:pt x="0" y="3481"/>
                  </a:cubicBezTo>
                  <a:cubicBezTo>
                    <a:pt x="0" y="3786"/>
                    <a:pt x="217" y="4297"/>
                    <a:pt x="914" y="4312"/>
                  </a:cubicBezTo>
                  <a:cubicBezTo>
                    <a:pt x="961" y="4314"/>
                    <a:pt x="1008" y="4314"/>
                    <a:pt x="1054" y="4314"/>
                  </a:cubicBezTo>
                  <a:cubicBezTo>
                    <a:pt x="1690" y="4314"/>
                    <a:pt x="2242" y="4193"/>
                    <a:pt x="2117" y="3331"/>
                  </a:cubicBezTo>
                  <a:cubicBezTo>
                    <a:pt x="1988" y="2412"/>
                    <a:pt x="1389" y="1"/>
                    <a:pt x="138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54"/>
            <p:cNvSpPr/>
            <p:nvPr/>
          </p:nvSpPr>
          <p:spPr>
            <a:xfrm>
              <a:off x="4305372" y="1482985"/>
              <a:ext cx="150255" cy="135999"/>
            </a:xfrm>
            <a:custGeom>
              <a:avLst/>
              <a:gdLst/>
              <a:ahLst/>
              <a:cxnLst/>
              <a:rect l="l" t="t" r="r" b="b"/>
              <a:pathLst>
                <a:path w="3710" h="3358" extrusionOk="0">
                  <a:moveTo>
                    <a:pt x="3022" y="0"/>
                  </a:moveTo>
                  <a:cubicBezTo>
                    <a:pt x="3019" y="0"/>
                    <a:pt x="3017" y="1"/>
                    <a:pt x="3014" y="1"/>
                  </a:cubicBezTo>
                  <a:cubicBezTo>
                    <a:pt x="3014" y="1"/>
                    <a:pt x="1139" y="99"/>
                    <a:pt x="1114" y="538"/>
                  </a:cubicBezTo>
                  <a:cubicBezTo>
                    <a:pt x="1104" y="702"/>
                    <a:pt x="1150" y="761"/>
                    <a:pt x="1212" y="771"/>
                  </a:cubicBezTo>
                  <a:lnTo>
                    <a:pt x="1212" y="771"/>
                  </a:lnTo>
                  <a:cubicBezTo>
                    <a:pt x="916" y="905"/>
                    <a:pt x="466" y="1148"/>
                    <a:pt x="484" y="1385"/>
                  </a:cubicBezTo>
                  <a:cubicBezTo>
                    <a:pt x="493" y="1492"/>
                    <a:pt x="534" y="1529"/>
                    <a:pt x="586" y="1529"/>
                  </a:cubicBezTo>
                  <a:cubicBezTo>
                    <a:pt x="677" y="1529"/>
                    <a:pt x="802" y="1417"/>
                    <a:pt x="855" y="1365"/>
                  </a:cubicBezTo>
                  <a:lnTo>
                    <a:pt x="855" y="1365"/>
                  </a:lnTo>
                  <a:cubicBezTo>
                    <a:pt x="709" y="1516"/>
                    <a:pt x="1" y="2272"/>
                    <a:pt x="205" y="2536"/>
                  </a:cubicBezTo>
                  <a:cubicBezTo>
                    <a:pt x="253" y="2598"/>
                    <a:pt x="297" y="2622"/>
                    <a:pt x="335" y="2622"/>
                  </a:cubicBezTo>
                  <a:cubicBezTo>
                    <a:pt x="355" y="2622"/>
                    <a:pt x="373" y="2616"/>
                    <a:pt x="390" y="2605"/>
                  </a:cubicBezTo>
                  <a:lnTo>
                    <a:pt x="390" y="2605"/>
                  </a:lnTo>
                  <a:cubicBezTo>
                    <a:pt x="283" y="2861"/>
                    <a:pt x="195" y="3192"/>
                    <a:pt x="380" y="3326"/>
                  </a:cubicBezTo>
                  <a:cubicBezTo>
                    <a:pt x="410" y="3348"/>
                    <a:pt x="440" y="3358"/>
                    <a:pt x="470" y="3358"/>
                  </a:cubicBezTo>
                  <a:cubicBezTo>
                    <a:pt x="757" y="3358"/>
                    <a:pt x="995" y="2423"/>
                    <a:pt x="995" y="2423"/>
                  </a:cubicBezTo>
                  <a:lnTo>
                    <a:pt x="995" y="2423"/>
                  </a:lnTo>
                  <a:cubicBezTo>
                    <a:pt x="995" y="2423"/>
                    <a:pt x="865" y="3157"/>
                    <a:pt x="1301" y="3157"/>
                  </a:cubicBezTo>
                  <a:cubicBezTo>
                    <a:pt x="1325" y="3157"/>
                    <a:pt x="1350" y="3155"/>
                    <a:pt x="1377" y="3151"/>
                  </a:cubicBezTo>
                  <a:cubicBezTo>
                    <a:pt x="1904" y="3063"/>
                    <a:pt x="1904" y="2102"/>
                    <a:pt x="1904" y="2102"/>
                  </a:cubicBezTo>
                  <a:cubicBezTo>
                    <a:pt x="1904" y="2102"/>
                    <a:pt x="1929" y="2479"/>
                    <a:pt x="2193" y="2567"/>
                  </a:cubicBezTo>
                  <a:cubicBezTo>
                    <a:pt x="2204" y="2571"/>
                    <a:pt x="2215" y="2573"/>
                    <a:pt x="2226" y="2573"/>
                  </a:cubicBezTo>
                  <a:cubicBezTo>
                    <a:pt x="2468" y="2573"/>
                    <a:pt x="2601" y="1680"/>
                    <a:pt x="2601" y="1679"/>
                  </a:cubicBezTo>
                  <a:lnTo>
                    <a:pt x="2601" y="1679"/>
                  </a:lnTo>
                  <a:cubicBezTo>
                    <a:pt x="2601" y="1679"/>
                    <a:pt x="2560" y="2040"/>
                    <a:pt x="2807" y="2071"/>
                  </a:cubicBezTo>
                  <a:cubicBezTo>
                    <a:pt x="2812" y="2072"/>
                    <a:pt x="2816" y="2072"/>
                    <a:pt x="2820" y="2072"/>
                  </a:cubicBezTo>
                  <a:cubicBezTo>
                    <a:pt x="3056" y="2072"/>
                    <a:pt x="3086" y="1240"/>
                    <a:pt x="3086" y="1240"/>
                  </a:cubicBezTo>
                  <a:cubicBezTo>
                    <a:pt x="3086" y="1240"/>
                    <a:pt x="3215" y="1426"/>
                    <a:pt x="3350" y="1426"/>
                  </a:cubicBezTo>
                  <a:cubicBezTo>
                    <a:pt x="3422" y="1426"/>
                    <a:pt x="3495" y="1373"/>
                    <a:pt x="3551" y="1209"/>
                  </a:cubicBezTo>
                  <a:cubicBezTo>
                    <a:pt x="3709" y="749"/>
                    <a:pt x="3296" y="0"/>
                    <a:pt x="30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54"/>
            <p:cNvSpPr/>
            <p:nvPr/>
          </p:nvSpPr>
          <p:spPr>
            <a:xfrm>
              <a:off x="4391232" y="1377159"/>
              <a:ext cx="159611" cy="82903"/>
            </a:xfrm>
            <a:custGeom>
              <a:avLst/>
              <a:gdLst/>
              <a:ahLst/>
              <a:cxnLst/>
              <a:rect l="l" t="t" r="r" b="b"/>
              <a:pathLst>
                <a:path w="3941" h="2047" extrusionOk="0">
                  <a:moveTo>
                    <a:pt x="2006" y="0"/>
                  </a:moveTo>
                  <a:cubicBezTo>
                    <a:pt x="1998" y="0"/>
                    <a:pt x="1991" y="1"/>
                    <a:pt x="1983" y="1"/>
                  </a:cubicBezTo>
                  <a:cubicBezTo>
                    <a:pt x="1622" y="11"/>
                    <a:pt x="1209" y="729"/>
                    <a:pt x="1209" y="729"/>
                  </a:cubicBezTo>
                  <a:cubicBezTo>
                    <a:pt x="1209" y="729"/>
                    <a:pt x="1202" y="500"/>
                    <a:pt x="1066" y="500"/>
                  </a:cubicBezTo>
                  <a:cubicBezTo>
                    <a:pt x="1036" y="500"/>
                    <a:pt x="999" y="511"/>
                    <a:pt x="956" y="538"/>
                  </a:cubicBezTo>
                  <a:cubicBezTo>
                    <a:pt x="713" y="688"/>
                    <a:pt x="68" y="1586"/>
                    <a:pt x="0" y="1772"/>
                  </a:cubicBezTo>
                  <a:lnTo>
                    <a:pt x="1560" y="1994"/>
                  </a:lnTo>
                  <a:cubicBezTo>
                    <a:pt x="1560" y="1994"/>
                    <a:pt x="1887" y="2047"/>
                    <a:pt x="2204" y="2047"/>
                  </a:cubicBezTo>
                  <a:cubicBezTo>
                    <a:pt x="2500" y="2047"/>
                    <a:pt x="2786" y="2001"/>
                    <a:pt x="2789" y="1824"/>
                  </a:cubicBezTo>
                  <a:cubicBezTo>
                    <a:pt x="2779" y="1715"/>
                    <a:pt x="2706" y="1622"/>
                    <a:pt x="2603" y="1586"/>
                  </a:cubicBezTo>
                  <a:lnTo>
                    <a:pt x="2603" y="1586"/>
                  </a:lnTo>
                  <a:cubicBezTo>
                    <a:pt x="2603" y="1586"/>
                    <a:pt x="2696" y="1611"/>
                    <a:pt x="2813" y="1611"/>
                  </a:cubicBezTo>
                  <a:cubicBezTo>
                    <a:pt x="2961" y="1611"/>
                    <a:pt x="3147" y="1571"/>
                    <a:pt x="3233" y="1390"/>
                  </a:cubicBezTo>
                  <a:cubicBezTo>
                    <a:pt x="3248" y="1204"/>
                    <a:pt x="2995" y="1204"/>
                    <a:pt x="2995" y="1204"/>
                  </a:cubicBezTo>
                  <a:cubicBezTo>
                    <a:pt x="2995" y="1204"/>
                    <a:pt x="3734" y="1132"/>
                    <a:pt x="3853" y="765"/>
                  </a:cubicBezTo>
                  <a:cubicBezTo>
                    <a:pt x="3940" y="491"/>
                    <a:pt x="3798" y="349"/>
                    <a:pt x="3502" y="349"/>
                  </a:cubicBezTo>
                  <a:cubicBezTo>
                    <a:pt x="3396" y="349"/>
                    <a:pt x="3271" y="367"/>
                    <a:pt x="3130" y="404"/>
                  </a:cubicBezTo>
                  <a:lnTo>
                    <a:pt x="2598" y="548"/>
                  </a:lnTo>
                  <a:cubicBezTo>
                    <a:pt x="2598" y="548"/>
                    <a:pt x="2954" y="419"/>
                    <a:pt x="2856" y="213"/>
                  </a:cubicBezTo>
                  <a:cubicBezTo>
                    <a:pt x="2832" y="165"/>
                    <a:pt x="2778" y="146"/>
                    <a:pt x="2710" y="146"/>
                  </a:cubicBezTo>
                  <a:cubicBezTo>
                    <a:pt x="2485" y="146"/>
                    <a:pt x="2102" y="347"/>
                    <a:pt x="2102" y="347"/>
                  </a:cubicBezTo>
                  <a:cubicBezTo>
                    <a:pt x="2102" y="347"/>
                    <a:pt x="2340" y="0"/>
                    <a:pt x="20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54"/>
            <p:cNvSpPr/>
            <p:nvPr/>
          </p:nvSpPr>
          <p:spPr>
            <a:xfrm>
              <a:off x="4398765" y="1499833"/>
              <a:ext cx="159408" cy="102425"/>
            </a:xfrm>
            <a:custGeom>
              <a:avLst/>
              <a:gdLst/>
              <a:ahLst/>
              <a:cxnLst/>
              <a:rect l="l" t="t" r="r" b="b"/>
              <a:pathLst>
                <a:path w="3936" h="2529" extrusionOk="0">
                  <a:moveTo>
                    <a:pt x="1895" y="1"/>
                  </a:moveTo>
                  <a:cubicBezTo>
                    <a:pt x="823" y="1"/>
                    <a:pt x="0" y="752"/>
                    <a:pt x="0" y="752"/>
                  </a:cubicBezTo>
                  <a:cubicBezTo>
                    <a:pt x="320" y="1031"/>
                    <a:pt x="1219" y="1031"/>
                    <a:pt x="1219" y="1031"/>
                  </a:cubicBezTo>
                  <a:cubicBezTo>
                    <a:pt x="1219" y="1031"/>
                    <a:pt x="1658" y="1888"/>
                    <a:pt x="2112" y="1965"/>
                  </a:cubicBezTo>
                  <a:cubicBezTo>
                    <a:pt x="2144" y="1971"/>
                    <a:pt x="2173" y="1973"/>
                    <a:pt x="2200" y="1973"/>
                  </a:cubicBezTo>
                  <a:cubicBezTo>
                    <a:pt x="2530" y="1973"/>
                    <a:pt x="2449" y="1579"/>
                    <a:pt x="2439" y="1535"/>
                  </a:cubicBezTo>
                  <a:lnTo>
                    <a:pt x="2439" y="1535"/>
                  </a:lnTo>
                  <a:cubicBezTo>
                    <a:pt x="2452" y="1593"/>
                    <a:pt x="2619" y="2262"/>
                    <a:pt x="2875" y="2262"/>
                  </a:cubicBezTo>
                  <a:cubicBezTo>
                    <a:pt x="2884" y="2262"/>
                    <a:pt x="2893" y="2261"/>
                    <a:pt x="2902" y="2260"/>
                  </a:cubicBezTo>
                  <a:cubicBezTo>
                    <a:pt x="3136" y="2217"/>
                    <a:pt x="3073" y="1948"/>
                    <a:pt x="3043" y="1853"/>
                  </a:cubicBezTo>
                  <a:lnTo>
                    <a:pt x="3043" y="1853"/>
                  </a:lnTo>
                  <a:cubicBezTo>
                    <a:pt x="3093" y="1993"/>
                    <a:pt x="3300" y="2528"/>
                    <a:pt x="3536" y="2528"/>
                  </a:cubicBezTo>
                  <a:cubicBezTo>
                    <a:pt x="3558" y="2528"/>
                    <a:pt x="3581" y="2523"/>
                    <a:pt x="3605" y="2513"/>
                  </a:cubicBezTo>
                  <a:cubicBezTo>
                    <a:pt x="3904" y="2373"/>
                    <a:pt x="3734" y="1996"/>
                    <a:pt x="3734" y="1996"/>
                  </a:cubicBezTo>
                  <a:cubicBezTo>
                    <a:pt x="3935" y="1774"/>
                    <a:pt x="3538" y="1335"/>
                    <a:pt x="3538" y="1335"/>
                  </a:cubicBezTo>
                  <a:cubicBezTo>
                    <a:pt x="3842" y="1051"/>
                    <a:pt x="2990" y="638"/>
                    <a:pt x="2990" y="638"/>
                  </a:cubicBezTo>
                  <a:cubicBezTo>
                    <a:pt x="3104" y="628"/>
                    <a:pt x="3434" y="204"/>
                    <a:pt x="2469" y="75"/>
                  </a:cubicBezTo>
                  <a:cubicBezTo>
                    <a:pt x="2272" y="23"/>
                    <a:pt x="2080" y="1"/>
                    <a:pt x="18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54"/>
            <p:cNvSpPr/>
            <p:nvPr/>
          </p:nvSpPr>
          <p:spPr>
            <a:xfrm>
              <a:off x="4420311" y="1438233"/>
              <a:ext cx="172368" cy="103234"/>
            </a:xfrm>
            <a:custGeom>
              <a:avLst/>
              <a:gdLst/>
              <a:ahLst/>
              <a:cxnLst/>
              <a:rect l="l" t="t" r="r" b="b"/>
              <a:pathLst>
                <a:path w="4256" h="2549" extrusionOk="0">
                  <a:moveTo>
                    <a:pt x="1918" y="0"/>
                  </a:moveTo>
                  <a:cubicBezTo>
                    <a:pt x="1374" y="0"/>
                    <a:pt x="258" y="527"/>
                    <a:pt x="258" y="527"/>
                  </a:cubicBezTo>
                  <a:cubicBezTo>
                    <a:pt x="11" y="646"/>
                    <a:pt x="0" y="1508"/>
                    <a:pt x="362" y="1844"/>
                  </a:cubicBezTo>
                  <a:cubicBezTo>
                    <a:pt x="449" y="1927"/>
                    <a:pt x="520" y="1958"/>
                    <a:pt x="576" y="1958"/>
                  </a:cubicBezTo>
                  <a:cubicBezTo>
                    <a:pt x="752" y="1958"/>
                    <a:pt x="790" y="1653"/>
                    <a:pt x="790" y="1653"/>
                  </a:cubicBezTo>
                  <a:cubicBezTo>
                    <a:pt x="790" y="1653"/>
                    <a:pt x="1151" y="2271"/>
                    <a:pt x="1371" y="2271"/>
                  </a:cubicBezTo>
                  <a:cubicBezTo>
                    <a:pt x="1392" y="2271"/>
                    <a:pt x="1412" y="2265"/>
                    <a:pt x="1431" y="2252"/>
                  </a:cubicBezTo>
                  <a:cubicBezTo>
                    <a:pt x="1632" y="2108"/>
                    <a:pt x="1421" y="1808"/>
                    <a:pt x="1420" y="1808"/>
                  </a:cubicBezTo>
                  <a:lnTo>
                    <a:pt x="1420" y="1808"/>
                  </a:lnTo>
                  <a:cubicBezTo>
                    <a:pt x="1421" y="1809"/>
                    <a:pt x="1888" y="2430"/>
                    <a:pt x="2126" y="2430"/>
                  </a:cubicBezTo>
                  <a:cubicBezTo>
                    <a:pt x="2157" y="2430"/>
                    <a:pt x="2184" y="2419"/>
                    <a:pt x="2205" y="2397"/>
                  </a:cubicBezTo>
                  <a:cubicBezTo>
                    <a:pt x="2396" y="2195"/>
                    <a:pt x="2241" y="1850"/>
                    <a:pt x="2241" y="1849"/>
                  </a:cubicBezTo>
                  <a:lnTo>
                    <a:pt x="2241" y="1849"/>
                  </a:lnTo>
                  <a:cubicBezTo>
                    <a:pt x="2242" y="1850"/>
                    <a:pt x="2617" y="2548"/>
                    <a:pt x="3065" y="2548"/>
                  </a:cubicBezTo>
                  <a:cubicBezTo>
                    <a:pt x="3110" y="2548"/>
                    <a:pt x="3155" y="2541"/>
                    <a:pt x="3202" y="2526"/>
                  </a:cubicBezTo>
                  <a:cubicBezTo>
                    <a:pt x="3702" y="2350"/>
                    <a:pt x="3187" y="1700"/>
                    <a:pt x="3186" y="1700"/>
                  </a:cubicBezTo>
                  <a:lnTo>
                    <a:pt x="3186" y="1700"/>
                  </a:lnTo>
                  <a:cubicBezTo>
                    <a:pt x="3187" y="1700"/>
                    <a:pt x="3736" y="2292"/>
                    <a:pt x="4021" y="2292"/>
                  </a:cubicBezTo>
                  <a:cubicBezTo>
                    <a:pt x="4080" y="2292"/>
                    <a:pt x="4128" y="2267"/>
                    <a:pt x="4157" y="2206"/>
                  </a:cubicBezTo>
                  <a:cubicBezTo>
                    <a:pt x="4255" y="2000"/>
                    <a:pt x="4022" y="1751"/>
                    <a:pt x="3807" y="1578"/>
                  </a:cubicBezTo>
                  <a:lnTo>
                    <a:pt x="3807" y="1578"/>
                  </a:lnTo>
                  <a:cubicBezTo>
                    <a:pt x="3810" y="1578"/>
                    <a:pt x="3813" y="1578"/>
                    <a:pt x="3816" y="1578"/>
                  </a:cubicBezTo>
                  <a:cubicBezTo>
                    <a:pt x="3871" y="1578"/>
                    <a:pt x="3917" y="1540"/>
                    <a:pt x="3935" y="1431"/>
                  </a:cubicBezTo>
                  <a:cubicBezTo>
                    <a:pt x="3997" y="1095"/>
                    <a:pt x="2967" y="758"/>
                    <a:pt x="2797" y="705"/>
                  </a:cubicBezTo>
                  <a:lnTo>
                    <a:pt x="2797" y="705"/>
                  </a:lnTo>
                  <a:cubicBezTo>
                    <a:pt x="2841" y="718"/>
                    <a:pt x="2937" y="743"/>
                    <a:pt x="3021" y="743"/>
                  </a:cubicBezTo>
                  <a:cubicBezTo>
                    <a:pt x="3126" y="743"/>
                    <a:pt x="3210" y="703"/>
                    <a:pt x="3140" y="548"/>
                  </a:cubicBezTo>
                  <a:cubicBezTo>
                    <a:pt x="3069" y="384"/>
                    <a:pt x="2766" y="343"/>
                    <a:pt x="2482" y="343"/>
                  </a:cubicBezTo>
                  <a:cubicBezTo>
                    <a:pt x="2385" y="343"/>
                    <a:pt x="2291" y="348"/>
                    <a:pt x="2209" y="354"/>
                  </a:cubicBezTo>
                  <a:lnTo>
                    <a:pt x="2209" y="354"/>
                  </a:lnTo>
                  <a:cubicBezTo>
                    <a:pt x="2261" y="316"/>
                    <a:pt x="2275" y="241"/>
                    <a:pt x="2184" y="99"/>
                  </a:cubicBezTo>
                  <a:cubicBezTo>
                    <a:pt x="2141" y="29"/>
                    <a:pt x="2045" y="0"/>
                    <a:pt x="19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54"/>
            <p:cNvSpPr/>
            <p:nvPr/>
          </p:nvSpPr>
          <p:spPr>
            <a:xfrm>
              <a:off x="4413385" y="1658877"/>
              <a:ext cx="73264" cy="33615"/>
            </a:xfrm>
            <a:custGeom>
              <a:avLst/>
              <a:gdLst/>
              <a:ahLst/>
              <a:cxnLst/>
              <a:rect l="l" t="t" r="r" b="b"/>
              <a:pathLst>
                <a:path w="1809" h="830" extrusionOk="0">
                  <a:moveTo>
                    <a:pt x="1405" y="114"/>
                  </a:moveTo>
                  <a:cubicBezTo>
                    <a:pt x="1462" y="114"/>
                    <a:pt x="1509" y="145"/>
                    <a:pt x="1529" y="191"/>
                  </a:cubicBezTo>
                  <a:cubicBezTo>
                    <a:pt x="1550" y="243"/>
                    <a:pt x="1555" y="295"/>
                    <a:pt x="1540" y="352"/>
                  </a:cubicBezTo>
                  <a:cubicBezTo>
                    <a:pt x="1514" y="460"/>
                    <a:pt x="1452" y="558"/>
                    <a:pt x="1364" y="630"/>
                  </a:cubicBezTo>
                  <a:cubicBezTo>
                    <a:pt x="1358" y="636"/>
                    <a:pt x="1352" y="641"/>
                    <a:pt x="1346" y="646"/>
                  </a:cubicBezTo>
                  <a:lnTo>
                    <a:pt x="1346" y="646"/>
                  </a:lnTo>
                  <a:cubicBezTo>
                    <a:pt x="1340" y="639"/>
                    <a:pt x="1334" y="633"/>
                    <a:pt x="1328" y="625"/>
                  </a:cubicBezTo>
                  <a:cubicBezTo>
                    <a:pt x="1245" y="548"/>
                    <a:pt x="1199" y="439"/>
                    <a:pt x="1199" y="326"/>
                  </a:cubicBezTo>
                  <a:cubicBezTo>
                    <a:pt x="1204" y="212"/>
                    <a:pt x="1297" y="124"/>
                    <a:pt x="1405" y="114"/>
                  </a:cubicBezTo>
                  <a:close/>
                  <a:moveTo>
                    <a:pt x="713" y="177"/>
                  </a:moveTo>
                  <a:cubicBezTo>
                    <a:pt x="728" y="177"/>
                    <a:pt x="742" y="179"/>
                    <a:pt x="755" y="181"/>
                  </a:cubicBezTo>
                  <a:cubicBezTo>
                    <a:pt x="775" y="186"/>
                    <a:pt x="796" y="202"/>
                    <a:pt x="801" y="222"/>
                  </a:cubicBezTo>
                  <a:cubicBezTo>
                    <a:pt x="827" y="269"/>
                    <a:pt x="832" y="326"/>
                    <a:pt x="822" y="377"/>
                  </a:cubicBezTo>
                  <a:cubicBezTo>
                    <a:pt x="817" y="434"/>
                    <a:pt x="801" y="486"/>
                    <a:pt x="775" y="537"/>
                  </a:cubicBezTo>
                  <a:cubicBezTo>
                    <a:pt x="745" y="598"/>
                    <a:pt x="699" y="648"/>
                    <a:pt x="644" y="683"/>
                  </a:cubicBezTo>
                  <a:lnTo>
                    <a:pt x="644" y="683"/>
                  </a:lnTo>
                  <a:cubicBezTo>
                    <a:pt x="590" y="639"/>
                    <a:pt x="543" y="586"/>
                    <a:pt x="507" y="527"/>
                  </a:cubicBezTo>
                  <a:cubicBezTo>
                    <a:pt x="481" y="481"/>
                    <a:pt x="466" y="424"/>
                    <a:pt x="466" y="372"/>
                  </a:cubicBezTo>
                  <a:cubicBezTo>
                    <a:pt x="471" y="321"/>
                    <a:pt x="491" y="269"/>
                    <a:pt x="528" y="233"/>
                  </a:cubicBezTo>
                  <a:cubicBezTo>
                    <a:pt x="565" y="200"/>
                    <a:pt x="610" y="180"/>
                    <a:pt x="656" y="180"/>
                  </a:cubicBezTo>
                  <a:cubicBezTo>
                    <a:pt x="662" y="180"/>
                    <a:pt x="667" y="181"/>
                    <a:pt x="672" y="181"/>
                  </a:cubicBezTo>
                  <a:cubicBezTo>
                    <a:pt x="685" y="179"/>
                    <a:pt x="699" y="177"/>
                    <a:pt x="713" y="177"/>
                  </a:cubicBezTo>
                  <a:close/>
                  <a:moveTo>
                    <a:pt x="27" y="0"/>
                  </a:moveTo>
                  <a:cubicBezTo>
                    <a:pt x="1" y="114"/>
                    <a:pt x="1" y="233"/>
                    <a:pt x="21" y="352"/>
                  </a:cubicBezTo>
                  <a:cubicBezTo>
                    <a:pt x="37" y="470"/>
                    <a:pt x="94" y="579"/>
                    <a:pt x="187" y="656"/>
                  </a:cubicBezTo>
                  <a:cubicBezTo>
                    <a:pt x="233" y="692"/>
                    <a:pt x="285" y="718"/>
                    <a:pt x="342" y="734"/>
                  </a:cubicBezTo>
                  <a:cubicBezTo>
                    <a:pt x="384" y="745"/>
                    <a:pt x="427" y="751"/>
                    <a:pt x="472" y="751"/>
                  </a:cubicBezTo>
                  <a:cubicBezTo>
                    <a:pt x="487" y="751"/>
                    <a:pt x="502" y="750"/>
                    <a:pt x="517" y="749"/>
                  </a:cubicBezTo>
                  <a:cubicBezTo>
                    <a:pt x="555" y="744"/>
                    <a:pt x="591" y="733"/>
                    <a:pt x="625" y="716"/>
                  </a:cubicBezTo>
                  <a:lnTo>
                    <a:pt x="625" y="716"/>
                  </a:lnTo>
                  <a:cubicBezTo>
                    <a:pt x="657" y="741"/>
                    <a:pt x="692" y="762"/>
                    <a:pt x="729" y="780"/>
                  </a:cubicBezTo>
                  <a:cubicBezTo>
                    <a:pt x="800" y="814"/>
                    <a:pt x="877" y="830"/>
                    <a:pt x="953" y="830"/>
                  </a:cubicBezTo>
                  <a:cubicBezTo>
                    <a:pt x="994" y="830"/>
                    <a:pt x="1035" y="825"/>
                    <a:pt x="1075" y="816"/>
                  </a:cubicBezTo>
                  <a:cubicBezTo>
                    <a:pt x="1177" y="788"/>
                    <a:pt x="1275" y="740"/>
                    <a:pt x="1358" y="674"/>
                  </a:cubicBezTo>
                  <a:lnTo>
                    <a:pt x="1358" y="674"/>
                  </a:lnTo>
                  <a:cubicBezTo>
                    <a:pt x="1391" y="699"/>
                    <a:pt x="1428" y="716"/>
                    <a:pt x="1467" y="723"/>
                  </a:cubicBezTo>
                  <a:cubicBezTo>
                    <a:pt x="1480" y="725"/>
                    <a:pt x="1492" y="726"/>
                    <a:pt x="1504" y="726"/>
                  </a:cubicBezTo>
                  <a:cubicBezTo>
                    <a:pt x="1552" y="726"/>
                    <a:pt x="1596" y="710"/>
                    <a:pt x="1638" y="677"/>
                  </a:cubicBezTo>
                  <a:cubicBezTo>
                    <a:pt x="1725" y="599"/>
                    <a:pt x="1782" y="491"/>
                    <a:pt x="1808" y="377"/>
                  </a:cubicBezTo>
                  <a:lnTo>
                    <a:pt x="1803" y="377"/>
                  </a:lnTo>
                  <a:cubicBezTo>
                    <a:pt x="1777" y="491"/>
                    <a:pt x="1715" y="594"/>
                    <a:pt x="1627" y="672"/>
                  </a:cubicBezTo>
                  <a:cubicBezTo>
                    <a:pt x="1595" y="700"/>
                    <a:pt x="1552" y="716"/>
                    <a:pt x="1507" y="716"/>
                  </a:cubicBezTo>
                  <a:cubicBezTo>
                    <a:pt x="1496" y="716"/>
                    <a:pt x="1484" y="715"/>
                    <a:pt x="1472" y="713"/>
                  </a:cubicBezTo>
                  <a:cubicBezTo>
                    <a:pt x="1434" y="703"/>
                    <a:pt x="1399" y="688"/>
                    <a:pt x="1368" y="665"/>
                  </a:cubicBezTo>
                  <a:lnTo>
                    <a:pt x="1368" y="665"/>
                  </a:lnTo>
                  <a:cubicBezTo>
                    <a:pt x="1374" y="660"/>
                    <a:pt x="1379" y="656"/>
                    <a:pt x="1385" y="651"/>
                  </a:cubicBezTo>
                  <a:cubicBezTo>
                    <a:pt x="1478" y="574"/>
                    <a:pt x="1540" y="470"/>
                    <a:pt x="1565" y="352"/>
                  </a:cubicBezTo>
                  <a:cubicBezTo>
                    <a:pt x="1581" y="295"/>
                    <a:pt x="1576" y="233"/>
                    <a:pt x="1550" y="181"/>
                  </a:cubicBezTo>
                  <a:cubicBezTo>
                    <a:pt x="1526" y="128"/>
                    <a:pt x="1474" y="93"/>
                    <a:pt x="1421" y="93"/>
                  </a:cubicBezTo>
                  <a:cubicBezTo>
                    <a:pt x="1418" y="93"/>
                    <a:pt x="1414" y="93"/>
                    <a:pt x="1411" y="93"/>
                  </a:cubicBezTo>
                  <a:cubicBezTo>
                    <a:pt x="1287" y="99"/>
                    <a:pt x="1188" y="197"/>
                    <a:pt x="1178" y="321"/>
                  </a:cubicBezTo>
                  <a:cubicBezTo>
                    <a:pt x="1178" y="445"/>
                    <a:pt x="1230" y="558"/>
                    <a:pt x="1318" y="636"/>
                  </a:cubicBezTo>
                  <a:cubicBezTo>
                    <a:pt x="1323" y="642"/>
                    <a:pt x="1329" y="648"/>
                    <a:pt x="1335" y="654"/>
                  </a:cubicBezTo>
                  <a:lnTo>
                    <a:pt x="1335" y="654"/>
                  </a:lnTo>
                  <a:cubicBezTo>
                    <a:pt x="1258" y="714"/>
                    <a:pt x="1166" y="758"/>
                    <a:pt x="1070" y="785"/>
                  </a:cubicBezTo>
                  <a:cubicBezTo>
                    <a:pt x="1032" y="794"/>
                    <a:pt x="993" y="799"/>
                    <a:pt x="954" y="799"/>
                  </a:cubicBezTo>
                  <a:cubicBezTo>
                    <a:pt x="881" y="799"/>
                    <a:pt x="808" y="783"/>
                    <a:pt x="744" y="749"/>
                  </a:cubicBezTo>
                  <a:cubicBezTo>
                    <a:pt x="715" y="734"/>
                    <a:pt x="687" y="716"/>
                    <a:pt x="661" y="696"/>
                  </a:cubicBezTo>
                  <a:lnTo>
                    <a:pt x="661" y="696"/>
                  </a:lnTo>
                  <a:cubicBezTo>
                    <a:pt x="716" y="660"/>
                    <a:pt x="762" y="609"/>
                    <a:pt x="791" y="548"/>
                  </a:cubicBezTo>
                  <a:cubicBezTo>
                    <a:pt x="817" y="496"/>
                    <a:pt x="837" y="439"/>
                    <a:pt x="842" y="377"/>
                  </a:cubicBezTo>
                  <a:cubicBezTo>
                    <a:pt x="853" y="321"/>
                    <a:pt x="848" y="259"/>
                    <a:pt x="822" y="207"/>
                  </a:cubicBezTo>
                  <a:cubicBezTo>
                    <a:pt x="812" y="181"/>
                    <a:pt x="786" y="161"/>
                    <a:pt x="760" y="150"/>
                  </a:cubicBezTo>
                  <a:cubicBezTo>
                    <a:pt x="744" y="148"/>
                    <a:pt x="729" y="146"/>
                    <a:pt x="714" y="146"/>
                  </a:cubicBezTo>
                  <a:cubicBezTo>
                    <a:pt x="699" y="146"/>
                    <a:pt x="685" y="148"/>
                    <a:pt x="672" y="150"/>
                  </a:cubicBezTo>
                  <a:cubicBezTo>
                    <a:pt x="610" y="150"/>
                    <a:pt x="553" y="171"/>
                    <a:pt x="507" y="212"/>
                  </a:cubicBezTo>
                  <a:cubicBezTo>
                    <a:pt x="466" y="253"/>
                    <a:pt x="440" y="310"/>
                    <a:pt x="435" y="367"/>
                  </a:cubicBezTo>
                  <a:cubicBezTo>
                    <a:pt x="435" y="429"/>
                    <a:pt x="450" y="486"/>
                    <a:pt x="476" y="537"/>
                  </a:cubicBezTo>
                  <a:cubicBezTo>
                    <a:pt x="510" y="602"/>
                    <a:pt x="555" y="658"/>
                    <a:pt x="609" y="703"/>
                  </a:cubicBezTo>
                  <a:lnTo>
                    <a:pt x="609" y="703"/>
                  </a:lnTo>
                  <a:cubicBezTo>
                    <a:pt x="580" y="717"/>
                    <a:pt x="549" y="728"/>
                    <a:pt x="517" y="734"/>
                  </a:cubicBezTo>
                  <a:cubicBezTo>
                    <a:pt x="503" y="735"/>
                    <a:pt x="489" y="736"/>
                    <a:pt x="475" y="736"/>
                  </a:cubicBezTo>
                  <a:cubicBezTo>
                    <a:pt x="432" y="736"/>
                    <a:pt x="389" y="730"/>
                    <a:pt x="347" y="718"/>
                  </a:cubicBezTo>
                  <a:cubicBezTo>
                    <a:pt x="295" y="703"/>
                    <a:pt x="244" y="677"/>
                    <a:pt x="197" y="646"/>
                  </a:cubicBezTo>
                  <a:cubicBezTo>
                    <a:pt x="109" y="568"/>
                    <a:pt x="52" y="465"/>
                    <a:pt x="32" y="352"/>
                  </a:cubicBezTo>
                  <a:cubicBezTo>
                    <a:pt x="11" y="238"/>
                    <a:pt x="11" y="119"/>
                    <a:pt x="32" y="6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54"/>
            <p:cNvSpPr/>
            <p:nvPr/>
          </p:nvSpPr>
          <p:spPr>
            <a:xfrm>
              <a:off x="4417152" y="1618944"/>
              <a:ext cx="59859" cy="31631"/>
            </a:xfrm>
            <a:custGeom>
              <a:avLst/>
              <a:gdLst/>
              <a:ahLst/>
              <a:cxnLst/>
              <a:rect l="l" t="t" r="r" b="b"/>
              <a:pathLst>
                <a:path w="1478" h="781" extrusionOk="0">
                  <a:moveTo>
                    <a:pt x="331" y="88"/>
                  </a:moveTo>
                  <a:cubicBezTo>
                    <a:pt x="383" y="93"/>
                    <a:pt x="429" y="119"/>
                    <a:pt x="460" y="160"/>
                  </a:cubicBezTo>
                  <a:cubicBezTo>
                    <a:pt x="491" y="202"/>
                    <a:pt x="512" y="248"/>
                    <a:pt x="512" y="300"/>
                  </a:cubicBezTo>
                  <a:cubicBezTo>
                    <a:pt x="512" y="403"/>
                    <a:pt x="471" y="501"/>
                    <a:pt x="404" y="579"/>
                  </a:cubicBezTo>
                  <a:cubicBezTo>
                    <a:pt x="394" y="591"/>
                    <a:pt x="383" y="602"/>
                    <a:pt x="372" y="612"/>
                  </a:cubicBezTo>
                  <a:lnTo>
                    <a:pt x="372" y="612"/>
                  </a:lnTo>
                  <a:cubicBezTo>
                    <a:pt x="361" y="603"/>
                    <a:pt x="351" y="593"/>
                    <a:pt x="342" y="584"/>
                  </a:cubicBezTo>
                  <a:cubicBezTo>
                    <a:pt x="269" y="511"/>
                    <a:pt x="218" y="418"/>
                    <a:pt x="202" y="315"/>
                  </a:cubicBezTo>
                  <a:cubicBezTo>
                    <a:pt x="192" y="269"/>
                    <a:pt x="197" y="217"/>
                    <a:pt x="212" y="171"/>
                  </a:cubicBezTo>
                  <a:cubicBezTo>
                    <a:pt x="233" y="119"/>
                    <a:pt x="280" y="88"/>
                    <a:pt x="331" y="88"/>
                  </a:cubicBezTo>
                  <a:close/>
                  <a:moveTo>
                    <a:pt x="888" y="141"/>
                  </a:moveTo>
                  <a:cubicBezTo>
                    <a:pt x="899" y="141"/>
                    <a:pt x="909" y="143"/>
                    <a:pt x="920" y="145"/>
                  </a:cubicBezTo>
                  <a:cubicBezTo>
                    <a:pt x="925" y="144"/>
                    <a:pt x="930" y="144"/>
                    <a:pt x="936" y="144"/>
                  </a:cubicBezTo>
                  <a:cubicBezTo>
                    <a:pt x="982" y="144"/>
                    <a:pt x="1027" y="164"/>
                    <a:pt x="1059" y="196"/>
                  </a:cubicBezTo>
                  <a:cubicBezTo>
                    <a:pt x="1090" y="233"/>
                    <a:pt x="1111" y="279"/>
                    <a:pt x="1121" y="331"/>
                  </a:cubicBezTo>
                  <a:cubicBezTo>
                    <a:pt x="1121" y="382"/>
                    <a:pt x="1111" y="434"/>
                    <a:pt x="1090" y="480"/>
                  </a:cubicBezTo>
                  <a:cubicBezTo>
                    <a:pt x="1061" y="546"/>
                    <a:pt x="1019" y="604"/>
                    <a:pt x="966" y="650"/>
                  </a:cubicBezTo>
                  <a:lnTo>
                    <a:pt x="966" y="650"/>
                  </a:lnTo>
                  <a:cubicBezTo>
                    <a:pt x="909" y="617"/>
                    <a:pt x="864" y="567"/>
                    <a:pt x="837" y="506"/>
                  </a:cubicBezTo>
                  <a:cubicBezTo>
                    <a:pt x="791" y="413"/>
                    <a:pt x="780" y="310"/>
                    <a:pt x="801" y="207"/>
                  </a:cubicBezTo>
                  <a:cubicBezTo>
                    <a:pt x="811" y="186"/>
                    <a:pt x="827" y="165"/>
                    <a:pt x="848" y="150"/>
                  </a:cubicBezTo>
                  <a:cubicBezTo>
                    <a:pt x="860" y="144"/>
                    <a:pt x="874" y="141"/>
                    <a:pt x="888" y="141"/>
                  </a:cubicBezTo>
                  <a:close/>
                  <a:moveTo>
                    <a:pt x="1457" y="0"/>
                  </a:moveTo>
                  <a:lnTo>
                    <a:pt x="1457" y="0"/>
                  </a:lnTo>
                  <a:cubicBezTo>
                    <a:pt x="1472" y="104"/>
                    <a:pt x="1472" y="207"/>
                    <a:pt x="1462" y="310"/>
                  </a:cubicBezTo>
                  <a:cubicBezTo>
                    <a:pt x="1452" y="408"/>
                    <a:pt x="1410" y="506"/>
                    <a:pt x="1343" y="584"/>
                  </a:cubicBezTo>
                  <a:cubicBezTo>
                    <a:pt x="1276" y="651"/>
                    <a:pt x="1181" y="687"/>
                    <a:pt x="1084" y="687"/>
                  </a:cubicBezTo>
                  <a:cubicBezTo>
                    <a:pt x="1077" y="687"/>
                    <a:pt x="1071" y="687"/>
                    <a:pt x="1064" y="687"/>
                  </a:cubicBezTo>
                  <a:cubicBezTo>
                    <a:pt x="1038" y="682"/>
                    <a:pt x="1012" y="673"/>
                    <a:pt x="989" y="662"/>
                  </a:cubicBezTo>
                  <a:lnTo>
                    <a:pt x="989" y="662"/>
                  </a:lnTo>
                  <a:cubicBezTo>
                    <a:pt x="1042" y="613"/>
                    <a:pt x="1085" y="552"/>
                    <a:pt x="1116" y="486"/>
                  </a:cubicBezTo>
                  <a:cubicBezTo>
                    <a:pt x="1137" y="434"/>
                    <a:pt x="1147" y="377"/>
                    <a:pt x="1142" y="325"/>
                  </a:cubicBezTo>
                  <a:cubicBezTo>
                    <a:pt x="1137" y="269"/>
                    <a:pt x="1111" y="217"/>
                    <a:pt x="1075" y="176"/>
                  </a:cubicBezTo>
                  <a:cubicBezTo>
                    <a:pt x="1034" y="134"/>
                    <a:pt x="977" y="114"/>
                    <a:pt x="920" y="114"/>
                  </a:cubicBezTo>
                  <a:lnTo>
                    <a:pt x="879" y="114"/>
                  </a:lnTo>
                  <a:cubicBezTo>
                    <a:pt x="863" y="114"/>
                    <a:pt x="848" y="119"/>
                    <a:pt x="832" y="124"/>
                  </a:cubicBezTo>
                  <a:cubicBezTo>
                    <a:pt x="806" y="145"/>
                    <a:pt x="786" y="171"/>
                    <a:pt x="780" y="196"/>
                  </a:cubicBezTo>
                  <a:cubicBezTo>
                    <a:pt x="760" y="248"/>
                    <a:pt x="760" y="305"/>
                    <a:pt x="770" y="356"/>
                  </a:cubicBezTo>
                  <a:cubicBezTo>
                    <a:pt x="775" y="413"/>
                    <a:pt x="791" y="465"/>
                    <a:pt x="817" y="511"/>
                  </a:cubicBezTo>
                  <a:cubicBezTo>
                    <a:pt x="837" y="558"/>
                    <a:pt x="868" y="604"/>
                    <a:pt x="910" y="640"/>
                  </a:cubicBezTo>
                  <a:cubicBezTo>
                    <a:pt x="921" y="650"/>
                    <a:pt x="933" y="659"/>
                    <a:pt x="946" y="667"/>
                  </a:cubicBezTo>
                  <a:lnTo>
                    <a:pt x="946" y="667"/>
                  </a:lnTo>
                  <a:cubicBezTo>
                    <a:pt x="930" y="680"/>
                    <a:pt x="912" y="692"/>
                    <a:pt x="894" y="702"/>
                  </a:cubicBezTo>
                  <a:cubicBezTo>
                    <a:pt x="837" y="736"/>
                    <a:pt x="771" y="754"/>
                    <a:pt x="704" y="754"/>
                  </a:cubicBezTo>
                  <a:cubicBezTo>
                    <a:pt x="669" y="754"/>
                    <a:pt x="634" y="749"/>
                    <a:pt x="600" y="739"/>
                  </a:cubicBezTo>
                  <a:cubicBezTo>
                    <a:pt x="517" y="713"/>
                    <a:pt x="443" y="672"/>
                    <a:pt x="378" y="617"/>
                  </a:cubicBezTo>
                  <a:lnTo>
                    <a:pt x="378" y="617"/>
                  </a:lnTo>
                  <a:cubicBezTo>
                    <a:pt x="389" y="607"/>
                    <a:pt x="400" y="596"/>
                    <a:pt x="409" y="584"/>
                  </a:cubicBezTo>
                  <a:cubicBezTo>
                    <a:pt x="486" y="511"/>
                    <a:pt x="527" y="408"/>
                    <a:pt x="527" y="300"/>
                  </a:cubicBezTo>
                  <a:cubicBezTo>
                    <a:pt x="522" y="243"/>
                    <a:pt x="507" y="191"/>
                    <a:pt x="471" y="150"/>
                  </a:cubicBezTo>
                  <a:cubicBezTo>
                    <a:pt x="440" y="103"/>
                    <a:pt x="388" y="72"/>
                    <a:pt x="331" y="67"/>
                  </a:cubicBezTo>
                  <a:cubicBezTo>
                    <a:pt x="300" y="67"/>
                    <a:pt x="269" y="78"/>
                    <a:pt x="249" y="93"/>
                  </a:cubicBezTo>
                  <a:cubicBezTo>
                    <a:pt x="223" y="109"/>
                    <a:pt x="202" y="129"/>
                    <a:pt x="192" y="155"/>
                  </a:cubicBezTo>
                  <a:cubicBezTo>
                    <a:pt x="171" y="207"/>
                    <a:pt x="166" y="264"/>
                    <a:pt x="176" y="315"/>
                  </a:cubicBezTo>
                  <a:cubicBezTo>
                    <a:pt x="197" y="424"/>
                    <a:pt x="243" y="522"/>
                    <a:pt x="321" y="599"/>
                  </a:cubicBezTo>
                  <a:cubicBezTo>
                    <a:pt x="331" y="609"/>
                    <a:pt x="341" y="618"/>
                    <a:pt x="351" y="627"/>
                  </a:cubicBezTo>
                  <a:lnTo>
                    <a:pt x="351" y="627"/>
                  </a:lnTo>
                  <a:cubicBezTo>
                    <a:pt x="329" y="642"/>
                    <a:pt x="304" y="653"/>
                    <a:pt x="280" y="661"/>
                  </a:cubicBezTo>
                  <a:cubicBezTo>
                    <a:pt x="273" y="662"/>
                    <a:pt x="267" y="662"/>
                    <a:pt x="260" y="662"/>
                  </a:cubicBezTo>
                  <a:cubicBezTo>
                    <a:pt x="215" y="662"/>
                    <a:pt x="172" y="646"/>
                    <a:pt x="140" y="615"/>
                  </a:cubicBezTo>
                  <a:cubicBezTo>
                    <a:pt x="68" y="537"/>
                    <a:pt x="21" y="444"/>
                    <a:pt x="6" y="346"/>
                  </a:cubicBezTo>
                  <a:lnTo>
                    <a:pt x="1" y="346"/>
                  </a:lnTo>
                  <a:cubicBezTo>
                    <a:pt x="16" y="449"/>
                    <a:pt x="63" y="542"/>
                    <a:pt x="130" y="620"/>
                  </a:cubicBezTo>
                  <a:cubicBezTo>
                    <a:pt x="166" y="656"/>
                    <a:pt x="210" y="672"/>
                    <a:pt x="259" y="672"/>
                  </a:cubicBezTo>
                  <a:cubicBezTo>
                    <a:pt x="266" y="672"/>
                    <a:pt x="273" y="672"/>
                    <a:pt x="280" y="671"/>
                  </a:cubicBezTo>
                  <a:cubicBezTo>
                    <a:pt x="308" y="663"/>
                    <a:pt x="334" y="650"/>
                    <a:pt x="358" y="633"/>
                  </a:cubicBezTo>
                  <a:lnTo>
                    <a:pt x="358" y="633"/>
                  </a:lnTo>
                  <a:cubicBezTo>
                    <a:pt x="424" y="689"/>
                    <a:pt x="503" y="734"/>
                    <a:pt x="589" y="764"/>
                  </a:cubicBezTo>
                  <a:cubicBezTo>
                    <a:pt x="625" y="775"/>
                    <a:pt x="661" y="780"/>
                    <a:pt x="698" y="780"/>
                  </a:cubicBezTo>
                  <a:cubicBezTo>
                    <a:pt x="770" y="780"/>
                    <a:pt x="843" y="761"/>
                    <a:pt x="904" y="723"/>
                  </a:cubicBezTo>
                  <a:cubicBezTo>
                    <a:pt x="927" y="710"/>
                    <a:pt x="949" y="696"/>
                    <a:pt x="969" y="679"/>
                  </a:cubicBezTo>
                  <a:lnTo>
                    <a:pt x="969" y="679"/>
                  </a:lnTo>
                  <a:cubicBezTo>
                    <a:pt x="997" y="692"/>
                    <a:pt x="1027" y="700"/>
                    <a:pt x="1059" y="702"/>
                  </a:cubicBezTo>
                  <a:cubicBezTo>
                    <a:pt x="1070" y="703"/>
                    <a:pt x="1081" y="704"/>
                    <a:pt x="1092" y="704"/>
                  </a:cubicBezTo>
                  <a:cubicBezTo>
                    <a:pt x="1189" y="704"/>
                    <a:pt x="1284" y="664"/>
                    <a:pt x="1348" y="594"/>
                  </a:cubicBezTo>
                  <a:cubicBezTo>
                    <a:pt x="1416" y="517"/>
                    <a:pt x="1457" y="413"/>
                    <a:pt x="1467" y="310"/>
                  </a:cubicBezTo>
                  <a:cubicBezTo>
                    <a:pt x="1478" y="207"/>
                    <a:pt x="1472" y="104"/>
                    <a:pt x="14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54"/>
            <p:cNvSpPr/>
            <p:nvPr/>
          </p:nvSpPr>
          <p:spPr>
            <a:xfrm>
              <a:off x="4420108" y="1577107"/>
              <a:ext cx="53136" cy="30780"/>
            </a:xfrm>
            <a:custGeom>
              <a:avLst/>
              <a:gdLst/>
              <a:ahLst/>
              <a:cxnLst/>
              <a:rect l="l" t="t" r="r" b="b"/>
              <a:pathLst>
                <a:path w="1312" h="760" extrusionOk="0">
                  <a:moveTo>
                    <a:pt x="1033" y="103"/>
                  </a:moveTo>
                  <a:cubicBezTo>
                    <a:pt x="1074" y="103"/>
                    <a:pt x="1106" y="133"/>
                    <a:pt x="1115" y="171"/>
                  </a:cubicBezTo>
                  <a:cubicBezTo>
                    <a:pt x="1131" y="212"/>
                    <a:pt x="1136" y="259"/>
                    <a:pt x="1131" y="305"/>
                  </a:cubicBezTo>
                  <a:cubicBezTo>
                    <a:pt x="1115" y="398"/>
                    <a:pt x="1074" y="486"/>
                    <a:pt x="1012" y="558"/>
                  </a:cubicBezTo>
                  <a:cubicBezTo>
                    <a:pt x="1002" y="570"/>
                    <a:pt x="991" y="582"/>
                    <a:pt x="979" y="593"/>
                  </a:cubicBezTo>
                  <a:lnTo>
                    <a:pt x="979" y="593"/>
                  </a:lnTo>
                  <a:cubicBezTo>
                    <a:pt x="974" y="587"/>
                    <a:pt x="970" y="580"/>
                    <a:pt x="966" y="574"/>
                  </a:cubicBezTo>
                  <a:cubicBezTo>
                    <a:pt x="904" y="491"/>
                    <a:pt x="878" y="398"/>
                    <a:pt x="878" y="305"/>
                  </a:cubicBezTo>
                  <a:cubicBezTo>
                    <a:pt x="878" y="259"/>
                    <a:pt x="893" y="212"/>
                    <a:pt x="919" y="176"/>
                  </a:cubicBezTo>
                  <a:cubicBezTo>
                    <a:pt x="940" y="135"/>
                    <a:pt x="981" y="109"/>
                    <a:pt x="1022" y="104"/>
                  </a:cubicBezTo>
                  <a:cubicBezTo>
                    <a:pt x="1026" y="103"/>
                    <a:pt x="1029" y="103"/>
                    <a:pt x="1033" y="103"/>
                  </a:cubicBezTo>
                  <a:close/>
                  <a:moveTo>
                    <a:pt x="498" y="160"/>
                  </a:moveTo>
                  <a:cubicBezTo>
                    <a:pt x="503" y="160"/>
                    <a:pt x="507" y="160"/>
                    <a:pt x="511" y="160"/>
                  </a:cubicBezTo>
                  <a:cubicBezTo>
                    <a:pt x="537" y="160"/>
                    <a:pt x="553" y="160"/>
                    <a:pt x="563" y="171"/>
                  </a:cubicBezTo>
                  <a:cubicBezTo>
                    <a:pt x="578" y="186"/>
                    <a:pt x="589" y="207"/>
                    <a:pt x="594" y="228"/>
                  </a:cubicBezTo>
                  <a:cubicBezTo>
                    <a:pt x="609" y="321"/>
                    <a:pt x="599" y="414"/>
                    <a:pt x="558" y="501"/>
                  </a:cubicBezTo>
                  <a:cubicBezTo>
                    <a:pt x="540" y="551"/>
                    <a:pt x="510" y="594"/>
                    <a:pt x="470" y="624"/>
                  </a:cubicBezTo>
                  <a:lnTo>
                    <a:pt x="470" y="624"/>
                  </a:lnTo>
                  <a:cubicBezTo>
                    <a:pt x="424" y="576"/>
                    <a:pt x="388" y="518"/>
                    <a:pt x="362" y="455"/>
                  </a:cubicBezTo>
                  <a:cubicBezTo>
                    <a:pt x="346" y="414"/>
                    <a:pt x="341" y="372"/>
                    <a:pt x="346" y="326"/>
                  </a:cubicBezTo>
                  <a:cubicBezTo>
                    <a:pt x="351" y="284"/>
                    <a:pt x="367" y="238"/>
                    <a:pt x="392" y="207"/>
                  </a:cubicBezTo>
                  <a:cubicBezTo>
                    <a:pt x="420" y="179"/>
                    <a:pt x="461" y="160"/>
                    <a:pt x="498" y="160"/>
                  </a:cubicBezTo>
                  <a:close/>
                  <a:moveTo>
                    <a:pt x="16" y="0"/>
                  </a:moveTo>
                  <a:cubicBezTo>
                    <a:pt x="0" y="99"/>
                    <a:pt x="0" y="197"/>
                    <a:pt x="10" y="295"/>
                  </a:cubicBezTo>
                  <a:cubicBezTo>
                    <a:pt x="16" y="393"/>
                    <a:pt x="47" y="486"/>
                    <a:pt x="103" y="568"/>
                  </a:cubicBezTo>
                  <a:cubicBezTo>
                    <a:pt x="162" y="646"/>
                    <a:pt x="248" y="688"/>
                    <a:pt x="344" y="688"/>
                  </a:cubicBezTo>
                  <a:cubicBezTo>
                    <a:pt x="350" y="688"/>
                    <a:pt x="356" y="687"/>
                    <a:pt x="362" y="687"/>
                  </a:cubicBezTo>
                  <a:cubicBezTo>
                    <a:pt x="393" y="684"/>
                    <a:pt x="425" y="673"/>
                    <a:pt x="454" y="656"/>
                  </a:cubicBezTo>
                  <a:lnTo>
                    <a:pt x="454" y="656"/>
                  </a:lnTo>
                  <a:cubicBezTo>
                    <a:pt x="470" y="673"/>
                    <a:pt x="488" y="688"/>
                    <a:pt x="506" y="703"/>
                  </a:cubicBezTo>
                  <a:cubicBezTo>
                    <a:pt x="561" y="740"/>
                    <a:pt x="624" y="760"/>
                    <a:pt x="689" y="760"/>
                  </a:cubicBezTo>
                  <a:cubicBezTo>
                    <a:pt x="723" y="760"/>
                    <a:pt x="757" y="755"/>
                    <a:pt x="790" y="744"/>
                  </a:cubicBezTo>
                  <a:cubicBezTo>
                    <a:pt x="862" y="719"/>
                    <a:pt x="930" y="673"/>
                    <a:pt x="986" y="618"/>
                  </a:cubicBezTo>
                  <a:lnTo>
                    <a:pt x="986" y="618"/>
                  </a:lnTo>
                  <a:cubicBezTo>
                    <a:pt x="1010" y="640"/>
                    <a:pt x="1039" y="656"/>
                    <a:pt x="1069" y="667"/>
                  </a:cubicBezTo>
                  <a:cubicBezTo>
                    <a:pt x="1074" y="667"/>
                    <a:pt x="1078" y="667"/>
                    <a:pt x="1083" y="667"/>
                  </a:cubicBezTo>
                  <a:cubicBezTo>
                    <a:pt x="1126" y="667"/>
                    <a:pt x="1170" y="647"/>
                    <a:pt x="1198" y="615"/>
                  </a:cubicBezTo>
                  <a:cubicBezTo>
                    <a:pt x="1260" y="537"/>
                    <a:pt x="1301" y="444"/>
                    <a:pt x="1312" y="346"/>
                  </a:cubicBezTo>
                  <a:lnTo>
                    <a:pt x="1312" y="346"/>
                  </a:lnTo>
                  <a:cubicBezTo>
                    <a:pt x="1296" y="444"/>
                    <a:pt x="1255" y="532"/>
                    <a:pt x="1198" y="610"/>
                  </a:cubicBezTo>
                  <a:cubicBezTo>
                    <a:pt x="1171" y="641"/>
                    <a:pt x="1132" y="657"/>
                    <a:pt x="1088" y="657"/>
                  </a:cubicBezTo>
                  <a:cubicBezTo>
                    <a:pt x="1082" y="657"/>
                    <a:pt x="1075" y="657"/>
                    <a:pt x="1069" y="656"/>
                  </a:cubicBezTo>
                  <a:cubicBezTo>
                    <a:pt x="1042" y="646"/>
                    <a:pt x="1015" y="630"/>
                    <a:pt x="994" y="609"/>
                  </a:cubicBezTo>
                  <a:lnTo>
                    <a:pt x="994" y="609"/>
                  </a:lnTo>
                  <a:cubicBezTo>
                    <a:pt x="1004" y="599"/>
                    <a:pt x="1013" y="589"/>
                    <a:pt x="1022" y="579"/>
                  </a:cubicBezTo>
                  <a:cubicBezTo>
                    <a:pt x="1090" y="501"/>
                    <a:pt x="1131" y="408"/>
                    <a:pt x="1141" y="310"/>
                  </a:cubicBezTo>
                  <a:cubicBezTo>
                    <a:pt x="1152" y="264"/>
                    <a:pt x="1146" y="212"/>
                    <a:pt x="1131" y="166"/>
                  </a:cubicBezTo>
                  <a:cubicBezTo>
                    <a:pt x="1121" y="145"/>
                    <a:pt x="1105" y="124"/>
                    <a:pt x="1090" y="109"/>
                  </a:cubicBezTo>
                  <a:cubicBezTo>
                    <a:pt x="1073" y="96"/>
                    <a:pt x="1052" y="87"/>
                    <a:pt x="1031" y="87"/>
                  </a:cubicBezTo>
                  <a:cubicBezTo>
                    <a:pt x="1026" y="87"/>
                    <a:pt x="1022" y="87"/>
                    <a:pt x="1017" y="88"/>
                  </a:cubicBezTo>
                  <a:cubicBezTo>
                    <a:pt x="966" y="93"/>
                    <a:pt x="924" y="124"/>
                    <a:pt x="899" y="166"/>
                  </a:cubicBezTo>
                  <a:cubicBezTo>
                    <a:pt x="873" y="207"/>
                    <a:pt x="857" y="259"/>
                    <a:pt x="857" y="305"/>
                  </a:cubicBezTo>
                  <a:cubicBezTo>
                    <a:pt x="857" y="403"/>
                    <a:pt x="893" y="501"/>
                    <a:pt x="950" y="579"/>
                  </a:cubicBezTo>
                  <a:cubicBezTo>
                    <a:pt x="956" y="587"/>
                    <a:pt x="963" y="595"/>
                    <a:pt x="970" y="602"/>
                  </a:cubicBezTo>
                  <a:lnTo>
                    <a:pt x="970" y="602"/>
                  </a:lnTo>
                  <a:cubicBezTo>
                    <a:pt x="916" y="654"/>
                    <a:pt x="854" y="694"/>
                    <a:pt x="785" y="718"/>
                  </a:cubicBezTo>
                  <a:cubicBezTo>
                    <a:pt x="757" y="728"/>
                    <a:pt x="728" y="733"/>
                    <a:pt x="699" y="733"/>
                  </a:cubicBezTo>
                  <a:cubicBezTo>
                    <a:pt x="637" y="733"/>
                    <a:pt x="576" y="712"/>
                    <a:pt x="527" y="677"/>
                  </a:cubicBezTo>
                  <a:cubicBezTo>
                    <a:pt x="511" y="665"/>
                    <a:pt x="496" y="651"/>
                    <a:pt x="482" y="637"/>
                  </a:cubicBezTo>
                  <a:lnTo>
                    <a:pt x="482" y="637"/>
                  </a:lnTo>
                  <a:cubicBezTo>
                    <a:pt x="485" y="635"/>
                    <a:pt x="488" y="633"/>
                    <a:pt x="491" y="630"/>
                  </a:cubicBezTo>
                  <a:cubicBezTo>
                    <a:pt x="527" y="594"/>
                    <a:pt x="553" y="553"/>
                    <a:pt x="573" y="506"/>
                  </a:cubicBezTo>
                  <a:cubicBezTo>
                    <a:pt x="615" y="419"/>
                    <a:pt x="625" y="315"/>
                    <a:pt x="609" y="222"/>
                  </a:cubicBezTo>
                  <a:cubicBezTo>
                    <a:pt x="604" y="197"/>
                    <a:pt x="594" y="176"/>
                    <a:pt x="578" y="155"/>
                  </a:cubicBezTo>
                  <a:cubicBezTo>
                    <a:pt x="568" y="145"/>
                    <a:pt x="558" y="140"/>
                    <a:pt x="542" y="140"/>
                  </a:cubicBezTo>
                  <a:cubicBezTo>
                    <a:pt x="537" y="137"/>
                    <a:pt x="531" y="136"/>
                    <a:pt x="524" y="136"/>
                  </a:cubicBezTo>
                  <a:cubicBezTo>
                    <a:pt x="518" y="136"/>
                    <a:pt x="511" y="137"/>
                    <a:pt x="506" y="140"/>
                  </a:cubicBezTo>
                  <a:cubicBezTo>
                    <a:pt x="501" y="139"/>
                    <a:pt x="496" y="139"/>
                    <a:pt x="490" y="139"/>
                  </a:cubicBezTo>
                  <a:cubicBezTo>
                    <a:pt x="445" y="139"/>
                    <a:pt x="404" y="159"/>
                    <a:pt x="372" y="191"/>
                  </a:cubicBezTo>
                  <a:cubicBezTo>
                    <a:pt x="341" y="228"/>
                    <a:pt x="320" y="274"/>
                    <a:pt x="315" y="326"/>
                  </a:cubicBezTo>
                  <a:cubicBezTo>
                    <a:pt x="310" y="372"/>
                    <a:pt x="315" y="424"/>
                    <a:pt x="336" y="470"/>
                  </a:cubicBezTo>
                  <a:cubicBezTo>
                    <a:pt x="357" y="536"/>
                    <a:pt x="395" y="593"/>
                    <a:pt x="441" y="643"/>
                  </a:cubicBezTo>
                  <a:lnTo>
                    <a:pt x="441" y="643"/>
                  </a:lnTo>
                  <a:cubicBezTo>
                    <a:pt x="417" y="657"/>
                    <a:pt x="390" y="667"/>
                    <a:pt x="362" y="672"/>
                  </a:cubicBezTo>
                  <a:cubicBezTo>
                    <a:pt x="356" y="672"/>
                    <a:pt x="351" y="672"/>
                    <a:pt x="346" y="672"/>
                  </a:cubicBezTo>
                  <a:cubicBezTo>
                    <a:pt x="258" y="672"/>
                    <a:pt x="172" y="631"/>
                    <a:pt x="119" y="558"/>
                  </a:cubicBezTo>
                  <a:cubicBezTo>
                    <a:pt x="62" y="481"/>
                    <a:pt x="31" y="388"/>
                    <a:pt x="21" y="295"/>
                  </a:cubicBezTo>
                  <a:cubicBezTo>
                    <a:pt x="10" y="197"/>
                    <a:pt x="10" y="99"/>
                    <a:pt x="2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54"/>
            <p:cNvSpPr/>
            <p:nvPr/>
          </p:nvSpPr>
          <p:spPr>
            <a:xfrm>
              <a:off x="4341660" y="1486347"/>
              <a:ext cx="85779" cy="86832"/>
            </a:xfrm>
            <a:custGeom>
              <a:avLst/>
              <a:gdLst/>
              <a:ahLst/>
              <a:cxnLst/>
              <a:rect l="l" t="t" r="r" b="b"/>
              <a:pathLst>
                <a:path w="2118" h="2144" extrusionOk="0">
                  <a:moveTo>
                    <a:pt x="2113" y="0"/>
                  </a:moveTo>
                  <a:cubicBezTo>
                    <a:pt x="1901" y="140"/>
                    <a:pt x="1700" y="290"/>
                    <a:pt x="1498" y="444"/>
                  </a:cubicBezTo>
                  <a:cubicBezTo>
                    <a:pt x="1302" y="605"/>
                    <a:pt x="1111" y="770"/>
                    <a:pt x="930" y="945"/>
                  </a:cubicBezTo>
                  <a:cubicBezTo>
                    <a:pt x="744" y="1121"/>
                    <a:pt x="574" y="1307"/>
                    <a:pt x="414" y="1503"/>
                  </a:cubicBezTo>
                  <a:cubicBezTo>
                    <a:pt x="259" y="1699"/>
                    <a:pt x="119" y="1916"/>
                    <a:pt x="1" y="2138"/>
                  </a:cubicBezTo>
                  <a:lnTo>
                    <a:pt x="11" y="2143"/>
                  </a:lnTo>
                  <a:cubicBezTo>
                    <a:pt x="83" y="2040"/>
                    <a:pt x="145" y="1932"/>
                    <a:pt x="223" y="1833"/>
                  </a:cubicBezTo>
                  <a:cubicBezTo>
                    <a:pt x="295" y="1730"/>
                    <a:pt x="378" y="1632"/>
                    <a:pt x="460" y="1539"/>
                  </a:cubicBezTo>
                  <a:cubicBezTo>
                    <a:pt x="620" y="1348"/>
                    <a:pt x="796" y="1173"/>
                    <a:pt x="977" y="992"/>
                  </a:cubicBezTo>
                  <a:cubicBezTo>
                    <a:pt x="1152" y="816"/>
                    <a:pt x="1343" y="651"/>
                    <a:pt x="1534" y="491"/>
                  </a:cubicBezTo>
                  <a:cubicBezTo>
                    <a:pt x="1627" y="403"/>
                    <a:pt x="1725" y="331"/>
                    <a:pt x="1823" y="248"/>
                  </a:cubicBezTo>
                  <a:cubicBezTo>
                    <a:pt x="1916" y="160"/>
                    <a:pt x="2020" y="88"/>
                    <a:pt x="2118" y="6"/>
                  </a:cubicBezTo>
                  <a:lnTo>
                    <a:pt x="211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54"/>
            <p:cNvSpPr/>
            <p:nvPr/>
          </p:nvSpPr>
          <p:spPr>
            <a:xfrm>
              <a:off x="4290225" y="1461237"/>
              <a:ext cx="105017" cy="49410"/>
            </a:xfrm>
            <a:custGeom>
              <a:avLst/>
              <a:gdLst/>
              <a:ahLst/>
              <a:cxnLst/>
              <a:rect l="l" t="t" r="r" b="b"/>
              <a:pathLst>
                <a:path w="2593" h="1220" extrusionOk="0">
                  <a:moveTo>
                    <a:pt x="2593" y="1"/>
                  </a:moveTo>
                  <a:cubicBezTo>
                    <a:pt x="2345" y="6"/>
                    <a:pt x="2102" y="32"/>
                    <a:pt x="1859" y="83"/>
                  </a:cubicBezTo>
                  <a:cubicBezTo>
                    <a:pt x="1617" y="135"/>
                    <a:pt x="1379" y="212"/>
                    <a:pt x="1157" y="311"/>
                  </a:cubicBezTo>
                  <a:cubicBezTo>
                    <a:pt x="1100" y="342"/>
                    <a:pt x="1043" y="362"/>
                    <a:pt x="987" y="393"/>
                  </a:cubicBezTo>
                  <a:lnTo>
                    <a:pt x="827" y="481"/>
                  </a:lnTo>
                  <a:cubicBezTo>
                    <a:pt x="770" y="512"/>
                    <a:pt x="723" y="548"/>
                    <a:pt x="666" y="584"/>
                  </a:cubicBezTo>
                  <a:lnTo>
                    <a:pt x="594" y="631"/>
                  </a:lnTo>
                  <a:lnTo>
                    <a:pt x="517" y="693"/>
                  </a:lnTo>
                  <a:cubicBezTo>
                    <a:pt x="470" y="729"/>
                    <a:pt x="424" y="765"/>
                    <a:pt x="372" y="806"/>
                  </a:cubicBezTo>
                  <a:lnTo>
                    <a:pt x="243" y="935"/>
                  </a:lnTo>
                  <a:cubicBezTo>
                    <a:pt x="222" y="956"/>
                    <a:pt x="197" y="977"/>
                    <a:pt x="176" y="1002"/>
                  </a:cubicBezTo>
                  <a:lnTo>
                    <a:pt x="119" y="1070"/>
                  </a:lnTo>
                  <a:lnTo>
                    <a:pt x="0" y="1214"/>
                  </a:lnTo>
                  <a:lnTo>
                    <a:pt x="6" y="1219"/>
                  </a:lnTo>
                  <a:cubicBezTo>
                    <a:pt x="47" y="1178"/>
                    <a:pt x="88" y="1132"/>
                    <a:pt x="135" y="1090"/>
                  </a:cubicBezTo>
                  <a:lnTo>
                    <a:pt x="197" y="1023"/>
                  </a:lnTo>
                  <a:cubicBezTo>
                    <a:pt x="222" y="1002"/>
                    <a:pt x="243" y="982"/>
                    <a:pt x="269" y="966"/>
                  </a:cubicBezTo>
                  <a:lnTo>
                    <a:pt x="403" y="842"/>
                  </a:lnTo>
                  <a:cubicBezTo>
                    <a:pt x="455" y="806"/>
                    <a:pt x="501" y="770"/>
                    <a:pt x="553" y="734"/>
                  </a:cubicBezTo>
                  <a:lnTo>
                    <a:pt x="625" y="682"/>
                  </a:lnTo>
                  <a:lnTo>
                    <a:pt x="703" y="636"/>
                  </a:lnTo>
                  <a:cubicBezTo>
                    <a:pt x="754" y="605"/>
                    <a:pt x="806" y="569"/>
                    <a:pt x="858" y="538"/>
                  </a:cubicBezTo>
                  <a:lnTo>
                    <a:pt x="1018" y="455"/>
                  </a:lnTo>
                  <a:cubicBezTo>
                    <a:pt x="1069" y="424"/>
                    <a:pt x="1126" y="403"/>
                    <a:pt x="1183" y="378"/>
                  </a:cubicBezTo>
                  <a:cubicBezTo>
                    <a:pt x="1405" y="280"/>
                    <a:pt x="1632" y="202"/>
                    <a:pt x="1870" y="140"/>
                  </a:cubicBezTo>
                  <a:cubicBezTo>
                    <a:pt x="1932" y="130"/>
                    <a:pt x="1988" y="109"/>
                    <a:pt x="2050" y="99"/>
                  </a:cubicBezTo>
                  <a:cubicBezTo>
                    <a:pt x="2107" y="88"/>
                    <a:pt x="2169" y="73"/>
                    <a:pt x="2226" y="63"/>
                  </a:cubicBezTo>
                  <a:cubicBezTo>
                    <a:pt x="2350" y="42"/>
                    <a:pt x="2469" y="27"/>
                    <a:pt x="2593" y="11"/>
                  </a:cubicBezTo>
                  <a:lnTo>
                    <a:pt x="259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54"/>
            <p:cNvSpPr/>
            <p:nvPr/>
          </p:nvSpPr>
          <p:spPr>
            <a:xfrm>
              <a:off x="4452913" y="1495540"/>
              <a:ext cx="81607" cy="82215"/>
            </a:xfrm>
            <a:custGeom>
              <a:avLst/>
              <a:gdLst/>
              <a:ahLst/>
              <a:cxnLst/>
              <a:rect l="l" t="t" r="r" b="b"/>
              <a:pathLst>
                <a:path w="2015" h="2030" extrusionOk="0">
                  <a:moveTo>
                    <a:pt x="1" y="1"/>
                  </a:moveTo>
                  <a:lnTo>
                    <a:pt x="1" y="6"/>
                  </a:lnTo>
                  <a:cubicBezTo>
                    <a:pt x="58" y="32"/>
                    <a:pt x="109" y="57"/>
                    <a:pt x="166" y="83"/>
                  </a:cubicBezTo>
                  <a:lnTo>
                    <a:pt x="249" y="124"/>
                  </a:lnTo>
                  <a:cubicBezTo>
                    <a:pt x="280" y="135"/>
                    <a:pt x="305" y="155"/>
                    <a:pt x="331" y="171"/>
                  </a:cubicBezTo>
                  <a:lnTo>
                    <a:pt x="491" y="259"/>
                  </a:lnTo>
                  <a:cubicBezTo>
                    <a:pt x="543" y="290"/>
                    <a:pt x="589" y="326"/>
                    <a:pt x="641" y="357"/>
                  </a:cubicBezTo>
                  <a:lnTo>
                    <a:pt x="713" y="408"/>
                  </a:lnTo>
                  <a:lnTo>
                    <a:pt x="786" y="465"/>
                  </a:lnTo>
                  <a:cubicBezTo>
                    <a:pt x="832" y="507"/>
                    <a:pt x="884" y="538"/>
                    <a:pt x="930" y="579"/>
                  </a:cubicBezTo>
                  <a:lnTo>
                    <a:pt x="1064" y="703"/>
                  </a:lnTo>
                  <a:cubicBezTo>
                    <a:pt x="1111" y="739"/>
                    <a:pt x="1152" y="785"/>
                    <a:pt x="1194" y="832"/>
                  </a:cubicBezTo>
                  <a:cubicBezTo>
                    <a:pt x="1359" y="1007"/>
                    <a:pt x="1514" y="1193"/>
                    <a:pt x="1648" y="1395"/>
                  </a:cubicBezTo>
                  <a:cubicBezTo>
                    <a:pt x="1684" y="1446"/>
                    <a:pt x="1720" y="1498"/>
                    <a:pt x="1751" y="1550"/>
                  </a:cubicBezTo>
                  <a:cubicBezTo>
                    <a:pt x="1777" y="1601"/>
                    <a:pt x="1813" y="1653"/>
                    <a:pt x="1844" y="1710"/>
                  </a:cubicBezTo>
                  <a:cubicBezTo>
                    <a:pt x="1906" y="1808"/>
                    <a:pt x="1963" y="1921"/>
                    <a:pt x="2015" y="2030"/>
                  </a:cubicBezTo>
                  <a:cubicBezTo>
                    <a:pt x="1844" y="1565"/>
                    <a:pt x="1576" y="1142"/>
                    <a:pt x="1235" y="780"/>
                  </a:cubicBezTo>
                  <a:cubicBezTo>
                    <a:pt x="1194" y="739"/>
                    <a:pt x="1152" y="692"/>
                    <a:pt x="1106" y="651"/>
                  </a:cubicBezTo>
                  <a:lnTo>
                    <a:pt x="966" y="532"/>
                  </a:lnTo>
                  <a:cubicBezTo>
                    <a:pt x="920" y="491"/>
                    <a:pt x="868" y="455"/>
                    <a:pt x="822" y="419"/>
                  </a:cubicBezTo>
                  <a:lnTo>
                    <a:pt x="744" y="362"/>
                  </a:lnTo>
                  <a:lnTo>
                    <a:pt x="667" y="316"/>
                  </a:lnTo>
                  <a:cubicBezTo>
                    <a:pt x="615" y="279"/>
                    <a:pt x="564" y="248"/>
                    <a:pt x="512" y="217"/>
                  </a:cubicBezTo>
                  <a:lnTo>
                    <a:pt x="342" y="135"/>
                  </a:lnTo>
                  <a:cubicBezTo>
                    <a:pt x="316" y="119"/>
                    <a:pt x="290" y="109"/>
                    <a:pt x="259" y="93"/>
                  </a:cubicBezTo>
                  <a:lnTo>
                    <a:pt x="17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54"/>
            <p:cNvSpPr/>
            <p:nvPr/>
          </p:nvSpPr>
          <p:spPr>
            <a:xfrm>
              <a:off x="4456680" y="1464153"/>
              <a:ext cx="108175" cy="43335"/>
            </a:xfrm>
            <a:custGeom>
              <a:avLst/>
              <a:gdLst/>
              <a:ahLst/>
              <a:cxnLst/>
              <a:rect l="l" t="t" r="r" b="b"/>
              <a:pathLst>
                <a:path w="2671" h="1070" extrusionOk="0">
                  <a:moveTo>
                    <a:pt x="280" y="1"/>
                  </a:moveTo>
                  <a:lnTo>
                    <a:pt x="187" y="6"/>
                  </a:lnTo>
                  <a:lnTo>
                    <a:pt x="1" y="16"/>
                  </a:lnTo>
                  <a:lnTo>
                    <a:pt x="1" y="22"/>
                  </a:lnTo>
                  <a:cubicBezTo>
                    <a:pt x="68" y="27"/>
                    <a:pt x="125" y="27"/>
                    <a:pt x="187" y="27"/>
                  </a:cubicBezTo>
                  <a:lnTo>
                    <a:pt x="280" y="27"/>
                  </a:lnTo>
                  <a:cubicBezTo>
                    <a:pt x="311" y="32"/>
                    <a:pt x="342" y="37"/>
                    <a:pt x="372" y="37"/>
                  </a:cubicBezTo>
                  <a:lnTo>
                    <a:pt x="553" y="53"/>
                  </a:lnTo>
                  <a:cubicBezTo>
                    <a:pt x="615" y="63"/>
                    <a:pt x="672" y="78"/>
                    <a:pt x="734" y="89"/>
                  </a:cubicBezTo>
                  <a:lnTo>
                    <a:pt x="822" y="104"/>
                  </a:lnTo>
                  <a:lnTo>
                    <a:pt x="910" y="130"/>
                  </a:lnTo>
                  <a:cubicBezTo>
                    <a:pt x="966" y="146"/>
                    <a:pt x="1028" y="156"/>
                    <a:pt x="1085" y="171"/>
                  </a:cubicBezTo>
                  <a:lnTo>
                    <a:pt x="1255" y="233"/>
                  </a:lnTo>
                  <a:cubicBezTo>
                    <a:pt x="1312" y="249"/>
                    <a:pt x="1369" y="280"/>
                    <a:pt x="1426" y="300"/>
                  </a:cubicBezTo>
                  <a:cubicBezTo>
                    <a:pt x="1648" y="393"/>
                    <a:pt x="1865" y="502"/>
                    <a:pt x="2071" y="636"/>
                  </a:cubicBezTo>
                  <a:cubicBezTo>
                    <a:pt x="2123" y="667"/>
                    <a:pt x="2175" y="698"/>
                    <a:pt x="2226" y="734"/>
                  </a:cubicBezTo>
                  <a:cubicBezTo>
                    <a:pt x="2273" y="770"/>
                    <a:pt x="2324" y="801"/>
                    <a:pt x="2371" y="843"/>
                  </a:cubicBezTo>
                  <a:cubicBezTo>
                    <a:pt x="2474" y="910"/>
                    <a:pt x="2567" y="987"/>
                    <a:pt x="2660" y="1070"/>
                  </a:cubicBezTo>
                  <a:lnTo>
                    <a:pt x="2670" y="1060"/>
                  </a:lnTo>
                  <a:cubicBezTo>
                    <a:pt x="2495" y="884"/>
                    <a:pt x="2309" y="724"/>
                    <a:pt x="2102" y="584"/>
                  </a:cubicBezTo>
                  <a:cubicBezTo>
                    <a:pt x="1896" y="445"/>
                    <a:pt x="1679" y="326"/>
                    <a:pt x="1452" y="228"/>
                  </a:cubicBezTo>
                  <a:cubicBezTo>
                    <a:pt x="1395" y="213"/>
                    <a:pt x="1338" y="182"/>
                    <a:pt x="1281" y="166"/>
                  </a:cubicBezTo>
                  <a:lnTo>
                    <a:pt x="1106" y="109"/>
                  </a:lnTo>
                  <a:cubicBezTo>
                    <a:pt x="1044" y="94"/>
                    <a:pt x="982" y="78"/>
                    <a:pt x="925" y="68"/>
                  </a:cubicBezTo>
                  <a:lnTo>
                    <a:pt x="832" y="42"/>
                  </a:lnTo>
                  <a:lnTo>
                    <a:pt x="739" y="32"/>
                  </a:lnTo>
                  <a:cubicBezTo>
                    <a:pt x="682" y="22"/>
                    <a:pt x="620" y="11"/>
                    <a:pt x="558" y="6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54"/>
            <p:cNvSpPr/>
            <p:nvPr/>
          </p:nvSpPr>
          <p:spPr>
            <a:xfrm>
              <a:off x="4361343" y="1396194"/>
              <a:ext cx="56052" cy="58806"/>
            </a:xfrm>
            <a:custGeom>
              <a:avLst/>
              <a:gdLst/>
              <a:ahLst/>
              <a:cxnLst/>
              <a:rect l="l" t="t" r="r" b="b"/>
              <a:pathLst>
                <a:path w="1384" h="1452" extrusionOk="0">
                  <a:moveTo>
                    <a:pt x="0" y="1"/>
                  </a:moveTo>
                  <a:lnTo>
                    <a:pt x="0" y="6"/>
                  </a:lnTo>
                  <a:cubicBezTo>
                    <a:pt x="36" y="27"/>
                    <a:pt x="72" y="47"/>
                    <a:pt x="103" y="68"/>
                  </a:cubicBezTo>
                  <a:lnTo>
                    <a:pt x="207" y="145"/>
                  </a:lnTo>
                  <a:lnTo>
                    <a:pt x="300" y="228"/>
                  </a:lnTo>
                  <a:cubicBezTo>
                    <a:pt x="331" y="254"/>
                    <a:pt x="356" y="285"/>
                    <a:pt x="387" y="316"/>
                  </a:cubicBezTo>
                  <a:cubicBezTo>
                    <a:pt x="501" y="435"/>
                    <a:pt x="620" y="558"/>
                    <a:pt x="723" y="682"/>
                  </a:cubicBezTo>
                  <a:cubicBezTo>
                    <a:pt x="831" y="806"/>
                    <a:pt x="940" y="935"/>
                    <a:pt x="1048" y="1065"/>
                  </a:cubicBezTo>
                  <a:cubicBezTo>
                    <a:pt x="1105" y="1132"/>
                    <a:pt x="1157" y="1194"/>
                    <a:pt x="1208" y="1261"/>
                  </a:cubicBezTo>
                  <a:cubicBezTo>
                    <a:pt x="1265" y="1323"/>
                    <a:pt x="1322" y="1390"/>
                    <a:pt x="1379" y="1452"/>
                  </a:cubicBezTo>
                  <a:lnTo>
                    <a:pt x="1384" y="1447"/>
                  </a:lnTo>
                  <a:cubicBezTo>
                    <a:pt x="1198" y="1163"/>
                    <a:pt x="997" y="894"/>
                    <a:pt x="775" y="636"/>
                  </a:cubicBezTo>
                  <a:cubicBezTo>
                    <a:pt x="666" y="507"/>
                    <a:pt x="547" y="388"/>
                    <a:pt x="423" y="274"/>
                  </a:cubicBezTo>
                  <a:cubicBezTo>
                    <a:pt x="300" y="156"/>
                    <a:pt x="155" y="63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54"/>
            <p:cNvSpPr/>
            <p:nvPr/>
          </p:nvSpPr>
          <p:spPr>
            <a:xfrm>
              <a:off x="4435579" y="1404132"/>
              <a:ext cx="82620" cy="55688"/>
            </a:xfrm>
            <a:custGeom>
              <a:avLst/>
              <a:gdLst/>
              <a:ahLst/>
              <a:cxnLst/>
              <a:rect l="l" t="t" r="r" b="b"/>
              <a:pathLst>
                <a:path w="2040" h="1375" extrusionOk="0">
                  <a:moveTo>
                    <a:pt x="2035" y="1"/>
                  </a:moveTo>
                  <a:cubicBezTo>
                    <a:pt x="1828" y="47"/>
                    <a:pt x="1622" y="109"/>
                    <a:pt x="1425" y="187"/>
                  </a:cubicBezTo>
                  <a:cubicBezTo>
                    <a:pt x="1224" y="259"/>
                    <a:pt x="1028" y="347"/>
                    <a:pt x="842" y="450"/>
                  </a:cubicBezTo>
                  <a:cubicBezTo>
                    <a:pt x="656" y="554"/>
                    <a:pt x="486" y="683"/>
                    <a:pt x="331" y="832"/>
                  </a:cubicBezTo>
                  <a:cubicBezTo>
                    <a:pt x="176" y="982"/>
                    <a:pt x="62" y="1168"/>
                    <a:pt x="0" y="1375"/>
                  </a:cubicBezTo>
                  <a:lnTo>
                    <a:pt x="5" y="1375"/>
                  </a:lnTo>
                  <a:cubicBezTo>
                    <a:pt x="47" y="1276"/>
                    <a:pt x="98" y="1189"/>
                    <a:pt x="160" y="1101"/>
                  </a:cubicBezTo>
                  <a:cubicBezTo>
                    <a:pt x="222" y="1018"/>
                    <a:pt x="289" y="941"/>
                    <a:pt x="367" y="869"/>
                  </a:cubicBezTo>
                  <a:cubicBezTo>
                    <a:pt x="522" y="729"/>
                    <a:pt x="692" y="610"/>
                    <a:pt x="878" y="512"/>
                  </a:cubicBezTo>
                  <a:cubicBezTo>
                    <a:pt x="966" y="461"/>
                    <a:pt x="1059" y="409"/>
                    <a:pt x="1157" y="362"/>
                  </a:cubicBezTo>
                  <a:cubicBezTo>
                    <a:pt x="1250" y="316"/>
                    <a:pt x="1348" y="275"/>
                    <a:pt x="1446" y="233"/>
                  </a:cubicBezTo>
                  <a:cubicBezTo>
                    <a:pt x="1539" y="192"/>
                    <a:pt x="1642" y="156"/>
                    <a:pt x="1740" y="115"/>
                  </a:cubicBezTo>
                  <a:cubicBezTo>
                    <a:pt x="1838" y="78"/>
                    <a:pt x="1937" y="42"/>
                    <a:pt x="2040" y="6"/>
                  </a:cubicBezTo>
                  <a:lnTo>
                    <a:pt x="203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54"/>
            <p:cNvSpPr/>
            <p:nvPr/>
          </p:nvSpPr>
          <p:spPr>
            <a:xfrm>
              <a:off x="4390179" y="1442404"/>
              <a:ext cx="47101" cy="43781"/>
            </a:xfrm>
            <a:custGeom>
              <a:avLst/>
              <a:gdLst/>
              <a:ahLst/>
              <a:cxnLst/>
              <a:rect l="l" t="t" r="r" b="b"/>
              <a:pathLst>
                <a:path w="1163" h="1081" extrusionOk="0">
                  <a:moveTo>
                    <a:pt x="584" y="1"/>
                  </a:moveTo>
                  <a:cubicBezTo>
                    <a:pt x="259" y="1"/>
                    <a:pt x="1" y="244"/>
                    <a:pt x="1" y="543"/>
                  </a:cubicBezTo>
                  <a:cubicBezTo>
                    <a:pt x="1" y="837"/>
                    <a:pt x="259" y="1080"/>
                    <a:pt x="584" y="1080"/>
                  </a:cubicBezTo>
                  <a:cubicBezTo>
                    <a:pt x="904" y="1080"/>
                    <a:pt x="1162" y="837"/>
                    <a:pt x="1162" y="543"/>
                  </a:cubicBezTo>
                  <a:cubicBezTo>
                    <a:pt x="1162" y="244"/>
                    <a:pt x="904" y="1"/>
                    <a:pt x="58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54"/>
            <p:cNvSpPr/>
            <p:nvPr/>
          </p:nvSpPr>
          <p:spPr>
            <a:xfrm>
              <a:off x="4415694" y="1477153"/>
              <a:ext cx="47101" cy="43538"/>
            </a:xfrm>
            <a:custGeom>
              <a:avLst/>
              <a:gdLst/>
              <a:ahLst/>
              <a:cxnLst/>
              <a:rect l="l" t="t" r="r" b="b"/>
              <a:pathLst>
                <a:path w="1163" h="1075" extrusionOk="0">
                  <a:moveTo>
                    <a:pt x="579" y="0"/>
                  </a:moveTo>
                  <a:cubicBezTo>
                    <a:pt x="259" y="0"/>
                    <a:pt x="1" y="238"/>
                    <a:pt x="1" y="537"/>
                  </a:cubicBezTo>
                  <a:cubicBezTo>
                    <a:pt x="1" y="837"/>
                    <a:pt x="259" y="1074"/>
                    <a:pt x="579" y="1074"/>
                  </a:cubicBezTo>
                  <a:cubicBezTo>
                    <a:pt x="904" y="1074"/>
                    <a:pt x="1162" y="837"/>
                    <a:pt x="1162" y="537"/>
                  </a:cubicBezTo>
                  <a:cubicBezTo>
                    <a:pt x="1162" y="238"/>
                    <a:pt x="904" y="0"/>
                    <a:pt x="57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54"/>
            <p:cNvSpPr/>
            <p:nvPr/>
          </p:nvSpPr>
          <p:spPr>
            <a:xfrm>
              <a:off x="4426791" y="1439731"/>
              <a:ext cx="52326" cy="43902"/>
            </a:xfrm>
            <a:custGeom>
              <a:avLst/>
              <a:gdLst/>
              <a:ahLst/>
              <a:cxnLst/>
              <a:rect l="l" t="t" r="r" b="b"/>
              <a:pathLst>
                <a:path w="1292" h="1084" extrusionOk="0">
                  <a:moveTo>
                    <a:pt x="676" y="0"/>
                  </a:moveTo>
                  <a:cubicBezTo>
                    <a:pt x="612" y="0"/>
                    <a:pt x="546" y="10"/>
                    <a:pt x="481" y="31"/>
                  </a:cubicBezTo>
                  <a:cubicBezTo>
                    <a:pt x="176" y="129"/>
                    <a:pt x="0" y="434"/>
                    <a:pt x="93" y="718"/>
                  </a:cubicBezTo>
                  <a:cubicBezTo>
                    <a:pt x="167" y="943"/>
                    <a:pt x="383" y="1083"/>
                    <a:pt x="621" y="1083"/>
                  </a:cubicBezTo>
                  <a:cubicBezTo>
                    <a:pt x="684" y="1083"/>
                    <a:pt x="748" y="1074"/>
                    <a:pt x="811" y="1053"/>
                  </a:cubicBezTo>
                  <a:cubicBezTo>
                    <a:pt x="1116" y="955"/>
                    <a:pt x="1291" y="645"/>
                    <a:pt x="1198" y="361"/>
                  </a:cubicBezTo>
                  <a:cubicBezTo>
                    <a:pt x="1125" y="137"/>
                    <a:pt x="914" y="0"/>
                    <a:pt x="67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4" name="Google Shape;7204;p54"/>
          <p:cNvGrpSpPr/>
          <p:nvPr/>
        </p:nvGrpSpPr>
        <p:grpSpPr>
          <a:xfrm>
            <a:off x="3845413" y="1404739"/>
            <a:ext cx="277547" cy="331776"/>
            <a:chOff x="3845413" y="1404739"/>
            <a:chExt cx="277547" cy="331776"/>
          </a:xfrm>
        </p:grpSpPr>
        <p:sp>
          <p:nvSpPr>
            <p:cNvPr id="7205" name="Google Shape;7205;p54"/>
            <p:cNvSpPr/>
            <p:nvPr/>
          </p:nvSpPr>
          <p:spPr>
            <a:xfrm>
              <a:off x="3845413" y="1429039"/>
              <a:ext cx="68000" cy="208980"/>
            </a:xfrm>
            <a:custGeom>
              <a:avLst/>
              <a:gdLst/>
              <a:ahLst/>
              <a:cxnLst/>
              <a:rect l="l" t="t" r="r" b="b"/>
              <a:pathLst>
                <a:path w="1679" h="5160" extrusionOk="0">
                  <a:moveTo>
                    <a:pt x="1265" y="0"/>
                  </a:moveTo>
                  <a:lnTo>
                    <a:pt x="1265" y="0"/>
                  </a:lnTo>
                  <a:cubicBezTo>
                    <a:pt x="511" y="563"/>
                    <a:pt x="0" y="1503"/>
                    <a:pt x="165" y="2748"/>
                  </a:cubicBezTo>
                  <a:cubicBezTo>
                    <a:pt x="320" y="3899"/>
                    <a:pt x="1043" y="4684"/>
                    <a:pt x="1678" y="5159"/>
                  </a:cubicBezTo>
                  <a:cubicBezTo>
                    <a:pt x="687" y="3202"/>
                    <a:pt x="971" y="1147"/>
                    <a:pt x="126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54"/>
            <p:cNvSpPr/>
            <p:nvPr/>
          </p:nvSpPr>
          <p:spPr>
            <a:xfrm>
              <a:off x="3873196" y="1405185"/>
              <a:ext cx="87035" cy="256851"/>
            </a:xfrm>
            <a:custGeom>
              <a:avLst/>
              <a:gdLst/>
              <a:ahLst/>
              <a:cxnLst/>
              <a:rect l="l" t="t" r="r" b="b"/>
              <a:pathLst>
                <a:path w="2149" h="6342" extrusionOk="0">
                  <a:moveTo>
                    <a:pt x="2149" y="1"/>
                  </a:moveTo>
                  <a:lnTo>
                    <a:pt x="2149" y="1"/>
                  </a:lnTo>
                  <a:cubicBezTo>
                    <a:pt x="1581" y="42"/>
                    <a:pt x="1034" y="249"/>
                    <a:pt x="579" y="589"/>
                  </a:cubicBezTo>
                  <a:cubicBezTo>
                    <a:pt x="285" y="1736"/>
                    <a:pt x="1" y="3791"/>
                    <a:pt x="992" y="5748"/>
                  </a:cubicBezTo>
                  <a:cubicBezTo>
                    <a:pt x="1312" y="5991"/>
                    <a:pt x="1658" y="6192"/>
                    <a:pt x="2025" y="6342"/>
                  </a:cubicBezTo>
                  <a:lnTo>
                    <a:pt x="2072" y="6342"/>
                  </a:lnTo>
                  <a:cubicBezTo>
                    <a:pt x="1276" y="3812"/>
                    <a:pt x="1803" y="1219"/>
                    <a:pt x="214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54"/>
            <p:cNvSpPr/>
            <p:nvPr/>
          </p:nvSpPr>
          <p:spPr>
            <a:xfrm>
              <a:off x="3924874" y="1404739"/>
              <a:ext cx="118625" cy="257297"/>
            </a:xfrm>
            <a:custGeom>
              <a:avLst/>
              <a:gdLst/>
              <a:ahLst/>
              <a:cxnLst/>
              <a:rect l="l" t="t" r="r" b="b"/>
              <a:pathLst>
                <a:path w="2929" h="6353" extrusionOk="0">
                  <a:moveTo>
                    <a:pt x="1462" y="0"/>
                  </a:moveTo>
                  <a:cubicBezTo>
                    <a:pt x="1216" y="0"/>
                    <a:pt x="971" y="4"/>
                    <a:pt x="873" y="12"/>
                  </a:cubicBezTo>
                  <a:cubicBezTo>
                    <a:pt x="527" y="1230"/>
                    <a:pt x="0" y="3823"/>
                    <a:pt x="796" y="6353"/>
                  </a:cubicBezTo>
                  <a:lnTo>
                    <a:pt x="2133" y="6353"/>
                  </a:lnTo>
                  <a:cubicBezTo>
                    <a:pt x="2928" y="3823"/>
                    <a:pt x="2401" y="1230"/>
                    <a:pt x="2055" y="12"/>
                  </a:cubicBezTo>
                  <a:cubicBezTo>
                    <a:pt x="1955" y="4"/>
                    <a:pt x="1708" y="0"/>
                    <a:pt x="146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54"/>
            <p:cNvSpPr/>
            <p:nvPr/>
          </p:nvSpPr>
          <p:spPr>
            <a:xfrm>
              <a:off x="4054960" y="1429039"/>
              <a:ext cx="68000" cy="208980"/>
            </a:xfrm>
            <a:custGeom>
              <a:avLst/>
              <a:gdLst/>
              <a:ahLst/>
              <a:cxnLst/>
              <a:rect l="l" t="t" r="r" b="b"/>
              <a:pathLst>
                <a:path w="1679" h="5160" extrusionOk="0">
                  <a:moveTo>
                    <a:pt x="413" y="0"/>
                  </a:moveTo>
                  <a:lnTo>
                    <a:pt x="413" y="0"/>
                  </a:lnTo>
                  <a:cubicBezTo>
                    <a:pt x="708" y="1147"/>
                    <a:pt x="992" y="3202"/>
                    <a:pt x="0" y="5159"/>
                  </a:cubicBezTo>
                  <a:cubicBezTo>
                    <a:pt x="635" y="4684"/>
                    <a:pt x="1358" y="3899"/>
                    <a:pt x="1513" y="2748"/>
                  </a:cubicBezTo>
                  <a:cubicBezTo>
                    <a:pt x="1678" y="1503"/>
                    <a:pt x="1167" y="563"/>
                    <a:pt x="41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54"/>
            <p:cNvSpPr/>
            <p:nvPr/>
          </p:nvSpPr>
          <p:spPr>
            <a:xfrm>
              <a:off x="4008102" y="1405185"/>
              <a:ext cx="87035" cy="256851"/>
            </a:xfrm>
            <a:custGeom>
              <a:avLst/>
              <a:gdLst/>
              <a:ahLst/>
              <a:cxnLst/>
              <a:rect l="l" t="t" r="r" b="b"/>
              <a:pathLst>
                <a:path w="2149" h="6342" extrusionOk="0">
                  <a:moveTo>
                    <a:pt x="0" y="1"/>
                  </a:moveTo>
                  <a:lnTo>
                    <a:pt x="0" y="1"/>
                  </a:lnTo>
                  <a:cubicBezTo>
                    <a:pt x="346" y="1219"/>
                    <a:pt x="873" y="3812"/>
                    <a:pt x="78" y="6342"/>
                  </a:cubicBezTo>
                  <a:lnTo>
                    <a:pt x="124" y="6342"/>
                  </a:lnTo>
                  <a:cubicBezTo>
                    <a:pt x="491" y="6192"/>
                    <a:pt x="837" y="5991"/>
                    <a:pt x="1157" y="5748"/>
                  </a:cubicBezTo>
                  <a:cubicBezTo>
                    <a:pt x="2149" y="3791"/>
                    <a:pt x="1865" y="1736"/>
                    <a:pt x="1570" y="589"/>
                  </a:cubicBezTo>
                  <a:cubicBezTo>
                    <a:pt x="1116" y="249"/>
                    <a:pt x="568" y="42"/>
                    <a:pt x="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54"/>
            <p:cNvSpPr/>
            <p:nvPr/>
          </p:nvSpPr>
          <p:spPr>
            <a:xfrm>
              <a:off x="3953103" y="1693788"/>
              <a:ext cx="66542" cy="42728"/>
            </a:xfrm>
            <a:custGeom>
              <a:avLst/>
              <a:gdLst/>
              <a:ahLst/>
              <a:cxnLst/>
              <a:rect l="l" t="t" r="r" b="b"/>
              <a:pathLst>
                <a:path w="1643" h="1055" extrusionOk="0">
                  <a:moveTo>
                    <a:pt x="0" y="1"/>
                  </a:moveTo>
                  <a:lnTo>
                    <a:pt x="0" y="73"/>
                  </a:lnTo>
                  <a:lnTo>
                    <a:pt x="104" y="1054"/>
                  </a:lnTo>
                  <a:lnTo>
                    <a:pt x="1508" y="1054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54"/>
            <p:cNvSpPr/>
            <p:nvPr/>
          </p:nvSpPr>
          <p:spPr>
            <a:xfrm>
              <a:off x="3957072" y="1661995"/>
              <a:ext cx="3159" cy="43538"/>
            </a:xfrm>
            <a:custGeom>
              <a:avLst/>
              <a:gdLst/>
              <a:ahLst/>
              <a:cxnLst/>
              <a:rect l="l" t="t" r="r" b="b"/>
              <a:pathLst>
                <a:path w="78" h="1075" fill="none" extrusionOk="0">
                  <a:moveTo>
                    <a:pt x="78" y="1075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54"/>
            <p:cNvSpPr/>
            <p:nvPr/>
          </p:nvSpPr>
          <p:spPr>
            <a:xfrm>
              <a:off x="4013124" y="1661995"/>
              <a:ext cx="40" cy="43538"/>
            </a:xfrm>
            <a:custGeom>
              <a:avLst/>
              <a:gdLst/>
              <a:ahLst/>
              <a:cxnLst/>
              <a:rect l="l" t="t" r="r" b="b"/>
              <a:pathLst>
                <a:path w="1" h="1075" fill="none" extrusionOk="0">
                  <a:moveTo>
                    <a:pt x="0" y="1075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54"/>
            <p:cNvSpPr/>
            <p:nvPr/>
          </p:nvSpPr>
          <p:spPr>
            <a:xfrm>
              <a:off x="4003647" y="1419319"/>
              <a:ext cx="100683" cy="90599"/>
            </a:xfrm>
            <a:custGeom>
              <a:avLst/>
              <a:gdLst/>
              <a:ahLst/>
              <a:cxnLst/>
              <a:rect l="l" t="t" r="r" b="b"/>
              <a:pathLst>
                <a:path w="2486" h="2237" extrusionOk="0">
                  <a:moveTo>
                    <a:pt x="371" y="0"/>
                  </a:moveTo>
                  <a:cubicBezTo>
                    <a:pt x="66" y="0"/>
                    <a:pt x="1" y="248"/>
                    <a:pt x="281" y="308"/>
                  </a:cubicBezTo>
                  <a:cubicBezTo>
                    <a:pt x="617" y="380"/>
                    <a:pt x="1128" y="602"/>
                    <a:pt x="1649" y="1031"/>
                  </a:cubicBezTo>
                  <a:cubicBezTo>
                    <a:pt x="2026" y="1339"/>
                    <a:pt x="2352" y="2237"/>
                    <a:pt x="2420" y="2237"/>
                  </a:cubicBezTo>
                  <a:cubicBezTo>
                    <a:pt x="2424" y="2237"/>
                    <a:pt x="2427" y="2234"/>
                    <a:pt x="2429" y="2229"/>
                  </a:cubicBezTo>
                  <a:cubicBezTo>
                    <a:pt x="2486" y="2089"/>
                    <a:pt x="2377" y="1309"/>
                    <a:pt x="1959" y="814"/>
                  </a:cubicBezTo>
                  <a:cubicBezTo>
                    <a:pt x="1469" y="240"/>
                    <a:pt x="601" y="39"/>
                    <a:pt x="601" y="39"/>
                  </a:cubicBezTo>
                  <a:cubicBezTo>
                    <a:pt x="514" y="12"/>
                    <a:pt x="437" y="0"/>
                    <a:pt x="3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4" name="Google Shape;7214;p54"/>
          <p:cNvGrpSpPr/>
          <p:nvPr/>
        </p:nvGrpSpPr>
        <p:grpSpPr>
          <a:xfrm>
            <a:off x="4052854" y="1674469"/>
            <a:ext cx="274226" cy="204282"/>
            <a:chOff x="4052854" y="1674469"/>
            <a:chExt cx="274226" cy="204282"/>
          </a:xfrm>
        </p:grpSpPr>
        <p:sp>
          <p:nvSpPr>
            <p:cNvPr id="7215" name="Google Shape;7215;p54"/>
            <p:cNvSpPr/>
            <p:nvPr/>
          </p:nvSpPr>
          <p:spPr>
            <a:xfrm>
              <a:off x="4257784" y="1674996"/>
              <a:ext cx="69296" cy="93717"/>
            </a:xfrm>
            <a:custGeom>
              <a:avLst/>
              <a:gdLst/>
              <a:ahLst/>
              <a:cxnLst/>
              <a:rect l="l" t="t" r="r" b="b"/>
              <a:pathLst>
                <a:path w="1711" h="2314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676"/>
                    <a:pt x="259" y="1585"/>
                    <a:pt x="1204" y="2313"/>
                  </a:cubicBezTo>
                  <a:cubicBezTo>
                    <a:pt x="1710" y="1312"/>
                    <a:pt x="1514" y="563"/>
                    <a:pt x="1514" y="563"/>
                  </a:cubicBezTo>
                  <a:cubicBezTo>
                    <a:pt x="1514" y="563"/>
                    <a:pt x="1013" y="83"/>
                    <a:pt x="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54"/>
            <p:cNvSpPr/>
            <p:nvPr/>
          </p:nvSpPr>
          <p:spPr>
            <a:xfrm>
              <a:off x="4052854" y="1774950"/>
              <a:ext cx="69053" cy="102708"/>
            </a:xfrm>
            <a:custGeom>
              <a:avLst/>
              <a:gdLst/>
              <a:ahLst/>
              <a:cxnLst/>
              <a:rect l="l" t="t" r="r" b="b"/>
              <a:pathLst>
                <a:path w="1705" h="2536" extrusionOk="0">
                  <a:moveTo>
                    <a:pt x="434" y="0"/>
                  </a:moveTo>
                  <a:cubicBezTo>
                    <a:pt x="130" y="604"/>
                    <a:pt x="1" y="1281"/>
                    <a:pt x="57" y="1952"/>
                  </a:cubicBezTo>
                  <a:cubicBezTo>
                    <a:pt x="543" y="2272"/>
                    <a:pt x="1100" y="2474"/>
                    <a:pt x="1684" y="2536"/>
                  </a:cubicBezTo>
                  <a:cubicBezTo>
                    <a:pt x="1705" y="1839"/>
                    <a:pt x="1513" y="806"/>
                    <a:pt x="43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54"/>
            <p:cNvSpPr/>
            <p:nvPr/>
          </p:nvSpPr>
          <p:spPr>
            <a:xfrm>
              <a:off x="4085254" y="1675401"/>
              <a:ext cx="206671" cy="202703"/>
            </a:xfrm>
            <a:custGeom>
              <a:avLst/>
              <a:gdLst/>
              <a:ahLst/>
              <a:cxnLst/>
              <a:rect l="l" t="t" r="r" b="b"/>
              <a:pathLst>
                <a:path w="5103" h="5005" extrusionOk="0">
                  <a:moveTo>
                    <a:pt x="3517" y="0"/>
                  </a:moveTo>
                  <a:cubicBezTo>
                    <a:pt x="2991" y="57"/>
                    <a:pt x="2371" y="217"/>
                    <a:pt x="1653" y="558"/>
                  </a:cubicBezTo>
                  <a:cubicBezTo>
                    <a:pt x="884" y="925"/>
                    <a:pt x="362" y="1389"/>
                    <a:pt x="1" y="1864"/>
                  </a:cubicBezTo>
                  <a:cubicBezTo>
                    <a:pt x="652" y="2536"/>
                    <a:pt x="1612" y="3739"/>
                    <a:pt x="1643" y="5004"/>
                  </a:cubicBezTo>
                  <a:cubicBezTo>
                    <a:pt x="2283" y="4947"/>
                    <a:pt x="3011" y="4715"/>
                    <a:pt x="3786" y="4162"/>
                  </a:cubicBezTo>
                  <a:cubicBezTo>
                    <a:pt x="4287" y="3806"/>
                    <a:pt x="4731" y="3383"/>
                    <a:pt x="5103" y="2892"/>
                  </a:cubicBezTo>
                  <a:cubicBezTo>
                    <a:pt x="4493" y="2252"/>
                    <a:pt x="3641" y="1162"/>
                    <a:pt x="35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54"/>
            <p:cNvSpPr/>
            <p:nvPr/>
          </p:nvSpPr>
          <p:spPr>
            <a:xfrm>
              <a:off x="4227693" y="1674469"/>
              <a:ext cx="78894" cy="118098"/>
            </a:xfrm>
            <a:custGeom>
              <a:avLst/>
              <a:gdLst/>
              <a:ahLst/>
              <a:cxnLst/>
              <a:rect l="l" t="t" r="r" b="b"/>
              <a:pathLst>
                <a:path w="1948" h="2916" extrusionOk="0">
                  <a:moveTo>
                    <a:pt x="434" y="0"/>
                  </a:moveTo>
                  <a:cubicBezTo>
                    <a:pt x="289" y="0"/>
                    <a:pt x="145" y="8"/>
                    <a:pt x="0" y="23"/>
                  </a:cubicBezTo>
                  <a:cubicBezTo>
                    <a:pt x="119" y="1185"/>
                    <a:pt x="976" y="2275"/>
                    <a:pt x="1586" y="2915"/>
                  </a:cubicBezTo>
                  <a:cubicBezTo>
                    <a:pt x="1725" y="2729"/>
                    <a:pt x="1844" y="2533"/>
                    <a:pt x="1947" y="2326"/>
                  </a:cubicBezTo>
                  <a:cubicBezTo>
                    <a:pt x="1002" y="1598"/>
                    <a:pt x="765" y="689"/>
                    <a:pt x="744" y="13"/>
                  </a:cubicBezTo>
                  <a:cubicBezTo>
                    <a:pt x="641" y="4"/>
                    <a:pt x="537" y="0"/>
                    <a:pt x="43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54"/>
            <p:cNvSpPr/>
            <p:nvPr/>
          </p:nvSpPr>
          <p:spPr>
            <a:xfrm>
              <a:off x="4070431" y="1750893"/>
              <a:ext cx="81364" cy="127858"/>
            </a:xfrm>
            <a:custGeom>
              <a:avLst/>
              <a:gdLst/>
              <a:ahLst/>
              <a:cxnLst/>
              <a:rect l="l" t="t" r="r" b="b"/>
              <a:pathLst>
                <a:path w="2009" h="3157" extrusionOk="0">
                  <a:moveTo>
                    <a:pt x="367" y="0"/>
                  </a:moveTo>
                  <a:cubicBezTo>
                    <a:pt x="227" y="186"/>
                    <a:pt x="104" y="388"/>
                    <a:pt x="0" y="594"/>
                  </a:cubicBezTo>
                  <a:cubicBezTo>
                    <a:pt x="1079" y="1400"/>
                    <a:pt x="1271" y="2433"/>
                    <a:pt x="1250" y="3130"/>
                  </a:cubicBezTo>
                  <a:cubicBezTo>
                    <a:pt x="1394" y="3147"/>
                    <a:pt x="1537" y="3157"/>
                    <a:pt x="1681" y="3157"/>
                  </a:cubicBezTo>
                  <a:cubicBezTo>
                    <a:pt x="1790" y="3157"/>
                    <a:pt x="1900" y="3151"/>
                    <a:pt x="2009" y="3140"/>
                  </a:cubicBezTo>
                  <a:cubicBezTo>
                    <a:pt x="1978" y="1875"/>
                    <a:pt x="1018" y="672"/>
                    <a:pt x="36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54"/>
            <p:cNvSpPr/>
            <p:nvPr/>
          </p:nvSpPr>
          <p:spPr>
            <a:xfrm>
              <a:off x="4054960" y="1697554"/>
              <a:ext cx="264384" cy="156694"/>
            </a:xfrm>
            <a:custGeom>
              <a:avLst/>
              <a:gdLst/>
              <a:ahLst/>
              <a:cxnLst/>
              <a:rect l="l" t="t" r="r" b="b"/>
              <a:pathLst>
                <a:path w="6528" h="3869" extrusionOk="0">
                  <a:moveTo>
                    <a:pt x="6522" y="1"/>
                  </a:moveTo>
                  <a:cubicBezTo>
                    <a:pt x="6372" y="47"/>
                    <a:pt x="6217" y="99"/>
                    <a:pt x="6068" y="150"/>
                  </a:cubicBezTo>
                  <a:cubicBezTo>
                    <a:pt x="5995" y="176"/>
                    <a:pt x="5918" y="202"/>
                    <a:pt x="5846" y="228"/>
                  </a:cubicBezTo>
                  <a:lnTo>
                    <a:pt x="5623" y="316"/>
                  </a:lnTo>
                  <a:cubicBezTo>
                    <a:pt x="5474" y="373"/>
                    <a:pt x="5329" y="434"/>
                    <a:pt x="5179" y="496"/>
                  </a:cubicBezTo>
                  <a:lnTo>
                    <a:pt x="4746" y="693"/>
                  </a:lnTo>
                  <a:cubicBezTo>
                    <a:pt x="4167" y="961"/>
                    <a:pt x="3610" y="1261"/>
                    <a:pt x="3062" y="1596"/>
                  </a:cubicBezTo>
                  <a:cubicBezTo>
                    <a:pt x="2520" y="1927"/>
                    <a:pt x="1988" y="2273"/>
                    <a:pt x="1477" y="2655"/>
                  </a:cubicBezTo>
                  <a:lnTo>
                    <a:pt x="1095" y="2939"/>
                  </a:lnTo>
                  <a:cubicBezTo>
                    <a:pt x="971" y="3042"/>
                    <a:pt x="842" y="3130"/>
                    <a:pt x="718" y="3233"/>
                  </a:cubicBezTo>
                  <a:cubicBezTo>
                    <a:pt x="599" y="3337"/>
                    <a:pt x="475" y="3440"/>
                    <a:pt x="356" y="3538"/>
                  </a:cubicBezTo>
                  <a:cubicBezTo>
                    <a:pt x="233" y="3641"/>
                    <a:pt x="114" y="3750"/>
                    <a:pt x="0" y="3858"/>
                  </a:cubicBezTo>
                  <a:lnTo>
                    <a:pt x="5" y="3868"/>
                  </a:lnTo>
                  <a:cubicBezTo>
                    <a:pt x="496" y="3466"/>
                    <a:pt x="1007" y="3089"/>
                    <a:pt x="1529" y="2727"/>
                  </a:cubicBezTo>
                  <a:cubicBezTo>
                    <a:pt x="2050" y="2366"/>
                    <a:pt x="2582" y="2025"/>
                    <a:pt x="3124" y="1694"/>
                  </a:cubicBezTo>
                  <a:cubicBezTo>
                    <a:pt x="3666" y="1364"/>
                    <a:pt x="4219" y="1059"/>
                    <a:pt x="4787" y="775"/>
                  </a:cubicBezTo>
                  <a:lnTo>
                    <a:pt x="5216" y="564"/>
                  </a:lnTo>
                  <a:cubicBezTo>
                    <a:pt x="5355" y="502"/>
                    <a:pt x="5500" y="434"/>
                    <a:pt x="5644" y="373"/>
                  </a:cubicBezTo>
                  <a:lnTo>
                    <a:pt x="5861" y="274"/>
                  </a:lnTo>
                  <a:cubicBezTo>
                    <a:pt x="5938" y="243"/>
                    <a:pt x="6011" y="218"/>
                    <a:pt x="6083" y="187"/>
                  </a:cubicBezTo>
                  <a:lnTo>
                    <a:pt x="6527" y="11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54"/>
            <p:cNvSpPr/>
            <p:nvPr/>
          </p:nvSpPr>
          <p:spPr>
            <a:xfrm>
              <a:off x="4135677" y="1738338"/>
              <a:ext cx="51273" cy="74479"/>
            </a:xfrm>
            <a:custGeom>
              <a:avLst/>
              <a:gdLst/>
              <a:ahLst/>
              <a:cxnLst/>
              <a:rect l="l" t="t" r="r" b="b"/>
              <a:pathLst>
                <a:path w="1266" h="1839" extrusionOk="0">
                  <a:moveTo>
                    <a:pt x="0" y="1"/>
                  </a:moveTo>
                  <a:lnTo>
                    <a:pt x="0" y="6"/>
                  </a:lnTo>
                  <a:cubicBezTo>
                    <a:pt x="248" y="280"/>
                    <a:pt x="486" y="569"/>
                    <a:pt x="697" y="878"/>
                  </a:cubicBezTo>
                  <a:cubicBezTo>
                    <a:pt x="806" y="1028"/>
                    <a:pt x="909" y="1188"/>
                    <a:pt x="1002" y="1343"/>
                  </a:cubicBezTo>
                  <a:cubicBezTo>
                    <a:pt x="1095" y="1503"/>
                    <a:pt x="1178" y="1669"/>
                    <a:pt x="1260" y="1839"/>
                  </a:cubicBezTo>
                  <a:lnTo>
                    <a:pt x="1265" y="1834"/>
                  </a:lnTo>
                  <a:cubicBezTo>
                    <a:pt x="1214" y="1653"/>
                    <a:pt x="1142" y="1477"/>
                    <a:pt x="1054" y="1312"/>
                  </a:cubicBezTo>
                  <a:cubicBezTo>
                    <a:pt x="971" y="1142"/>
                    <a:pt x="873" y="982"/>
                    <a:pt x="765" y="827"/>
                  </a:cubicBezTo>
                  <a:cubicBezTo>
                    <a:pt x="656" y="677"/>
                    <a:pt x="537" y="527"/>
                    <a:pt x="413" y="388"/>
                  </a:cubicBezTo>
                  <a:cubicBezTo>
                    <a:pt x="284" y="249"/>
                    <a:pt x="150" y="119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54"/>
            <p:cNvSpPr/>
            <p:nvPr/>
          </p:nvSpPr>
          <p:spPr>
            <a:xfrm>
              <a:off x="4161799" y="1723920"/>
              <a:ext cx="51516" cy="74479"/>
            </a:xfrm>
            <a:custGeom>
              <a:avLst/>
              <a:gdLst/>
              <a:ahLst/>
              <a:cxnLst/>
              <a:rect l="l" t="t" r="r" b="b"/>
              <a:pathLst>
                <a:path w="1272" h="1839" extrusionOk="0">
                  <a:moveTo>
                    <a:pt x="6" y="0"/>
                  </a:moveTo>
                  <a:lnTo>
                    <a:pt x="1" y="6"/>
                  </a:lnTo>
                  <a:cubicBezTo>
                    <a:pt x="254" y="279"/>
                    <a:pt x="486" y="568"/>
                    <a:pt x="703" y="878"/>
                  </a:cubicBezTo>
                  <a:cubicBezTo>
                    <a:pt x="806" y="1028"/>
                    <a:pt x="915" y="1183"/>
                    <a:pt x="1008" y="1343"/>
                  </a:cubicBezTo>
                  <a:cubicBezTo>
                    <a:pt x="1101" y="1503"/>
                    <a:pt x="1183" y="1668"/>
                    <a:pt x="1266" y="1839"/>
                  </a:cubicBezTo>
                  <a:lnTo>
                    <a:pt x="1271" y="1833"/>
                  </a:lnTo>
                  <a:cubicBezTo>
                    <a:pt x="1219" y="1653"/>
                    <a:pt x="1147" y="1477"/>
                    <a:pt x="1059" y="1312"/>
                  </a:cubicBezTo>
                  <a:cubicBezTo>
                    <a:pt x="972" y="1142"/>
                    <a:pt x="873" y="981"/>
                    <a:pt x="765" y="827"/>
                  </a:cubicBezTo>
                  <a:cubicBezTo>
                    <a:pt x="657" y="672"/>
                    <a:pt x="543" y="527"/>
                    <a:pt x="414" y="388"/>
                  </a:cubicBezTo>
                  <a:cubicBezTo>
                    <a:pt x="290" y="248"/>
                    <a:pt x="156" y="114"/>
                    <a:pt x="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54"/>
            <p:cNvSpPr/>
            <p:nvPr/>
          </p:nvSpPr>
          <p:spPr>
            <a:xfrm>
              <a:off x="4190028" y="1711162"/>
              <a:ext cx="51516" cy="74277"/>
            </a:xfrm>
            <a:custGeom>
              <a:avLst/>
              <a:gdLst/>
              <a:ahLst/>
              <a:cxnLst/>
              <a:rect l="l" t="t" r="r" b="b"/>
              <a:pathLst>
                <a:path w="1272" h="1834" extrusionOk="0">
                  <a:moveTo>
                    <a:pt x="6" y="0"/>
                  </a:moveTo>
                  <a:lnTo>
                    <a:pt x="1" y="6"/>
                  </a:lnTo>
                  <a:cubicBezTo>
                    <a:pt x="254" y="279"/>
                    <a:pt x="486" y="568"/>
                    <a:pt x="703" y="873"/>
                  </a:cubicBezTo>
                  <a:cubicBezTo>
                    <a:pt x="812" y="1028"/>
                    <a:pt x="910" y="1183"/>
                    <a:pt x="1008" y="1343"/>
                  </a:cubicBezTo>
                  <a:cubicBezTo>
                    <a:pt x="1101" y="1503"/>
                    <a:pt x="1183" y="1668"/>
                    <a:pt x="1266" y="1834"/>
                  </a:cubicBezTo>
                  <a:lnTo>
                    <a:pt x="1271" y="1834"/>
                  </a:lnTo>
                  <a:cubicBezTo>
                    <a:pt x="1220" y="1653"/>
                    <a:pt x="1147" y="1477"/>
                    <a:pt x="1059" y="1312"/>
                  </a:cubicBezTo>
                  <a:cubicBezTo>
                    <a:pt x="972" y="1142"/>
                    <a:pt x="874" y="981"/>
                    <a:pt x="765" y="827"/>
                  </a:cubicBezTo>
                  <a:cubicBezTo>
                    <a:pt x="657" y="677"/>
                    <a:pt x="543" y="527"/>
                    <a:pt x="414" y="388"/>
                  </a:cubicBezTo>
                  <a:cubicBezTo>
                    <a:pt x="290" y="248"/>
                    <a:pt x="156" y="119"/>
                    <a:pt x="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4" name="Google Shape;7224;p54"/>
          <p:cNvGrpSpPr/>
          <p:nvPr/>
        </p:nvGrpSpPr>
        <p:grpSpPr>
          <a:xfrm>
            <a:off x="3312757" y="1685647"/>
            <a:ext cx="224613" cy="353687"/>
            <a:chOff x="3312757" y="1685647"/>
            <a:chExt cx="224613" cy="353687"/>
          </a:xfrm>
        </p:grpSpPr>
        <p:sp>
          <p:nvSpPr>
            <p:cNvPr id="7225" name="Google Shape;7225;p54"/>
            <p:cNvSpPr/>
            <p:nvPr/>
          </p:nvSpPr>
          <p:spPr>
            <a:xfrm>
              <a:off x="3333453" y="1685647"/>
              <a:ext cx="192011" cy="248467"/>
            </a:xfrm>
            <a:custGeom>
              <a:avLst/>
              <a:gdLst/>
              <a:ahLst/>
              <a:cxnLst/>
              <a:rect l="l" t="t" r="r" b="b"/>
              <a:pathLst>
                <a:path w="4741" h="6135" extrusionOk="0">
                  <a:moveTo>
                    <a:pt x="2215" y="0"/>
                  </a:moveTo>
                  <a:lnTo>
                    <a:pt x="0" y="2629"/>
                  </a:lnTo>
                  <a:lnTo>
                    <a:pt x="0" y="6135"/>
                  </a:lnTo>
                  <a:lnTo>
                    <a:pt x="4575" y="6135"/>
                  </a:lnTo>
                  <a:lnTo>
                    <a:pt x="4741" y="2355"/>
                  </a:lnTo>
                  <a:lnTo>
                    <a:pt x="221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54"/>
            <p:cNvSpPr/>
            <p:nvPr/>
          </p:nvSpPr>
          <p:spPr>
            <a:xfrm>
              <a:off x="3312757" y="1685647"/>
              <a:ext cx="224613" cy="126765"/>
            </a:xfrm>
            <a:custGeom>
              <a:avLst/>
              <a:gdLst/>
              <a:ahLst/>
              <a:cxnLst/>
              <a:rect l="l" t="t" r="r" b="b"/>
              <a:pathLst>
                <a:path w="5546" h="3130" extrusionOk="0">
                  <a:moveTo>
                    <a:pt x="2726" y="0"/>
                  </a:moveTo>
                  <a:lnTo>
                    <a:pt x="0" y="2629"/>
                  </a:lnTo>
                  <a:lnTo>
                    <a:pt x="454" y="3130"/>
                  </a:lnTo>
                  <a:lnTo>
                    <a:pt x="2814" y="532"/>
                  </a:lnTo>
                  <a:lnTo>
                    <a:pt x="5030" y="2928"/>
                  </a:lnTo>
                  <a:lnTo>
                    <a:pt x="5546" y="2629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54"/>
            <p:cNvSpPr/>
            <p:nvPr/>
          </p:nvSpPr>
          <p:spPr>
            <a:xfrm>
              <a:off x="3409350" y="1759884"/>
              <a:ext cx="31631" cy="27013"/>
            </a:xfrm>
            <a:custGeom>
              <a:avLst/>
              <a:gdLst/>
              <a:ahLst/>
              <a:cxnLst/>
              <a:rect l="l" t="t" r="r" b="b"/>
              <a:pathLst>
                <a:path w="781" h="667" extrusionOk="0">
                  <a:moveTo>
                    <a:pt x="445" y="1"/>
                  </a:moveTo>
                  <a:cubicBezTo>
                    <a:pt x="150" y="1"/>
                    <a:pt x="1" y="352"/>
                    <a:pt x="202" y="563"/>
                  </a:cubicBezTo>
                  <a:cubicBezTo>
                    <a:pt x="270" y="635"/>
                    <a:pt x="356" y="667"/>
                    <a:pt x="440" y="667"/>
                  </a:cubicBezTo>
                  <a:cubicBezTo>
                    <a:pt x="605" y="667"/>
                    <a:pt x="765" y="543"/>
                    <a:pt x="775" y="352"/>
                  </a:cubicBezTo>
                  <a:cubicBezTo>
                    <a:pt x="780" y="161"/>
                    <a:pt x="631" y="6"/>
                    <a:pt x="44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54"/>
            <p:cNvSpPr/>
            <p:nvPr/>
          </p:nvSpPr>
          <p:spPr>
            <a:xfrm>
              <a:off x="3321951" y="1922815"/>
              <a:ext cx="209588" cy="17374"/>
            </a:xfrm>
            <a:custGeom>
              <a:avLst/>
              <a:gdLst/>
              <a:ahLst/>
              <a:cxnLst/>
              <a:rect l="l" t="t" r="r" b="b"/>
              <a:pathLst>
                <a:path w="5175" h="429" extrusionOk="0">
                  <a:moveTo>
                    <a:pt x="0" y="0"/>
                  </a:moveTo>
                  <a:lnTo>
                    <a:pt x="0" y="429"/>
                  </a:lnTo>
                  <a:lnTo>
                    <a:pt x="5174" y="429"/>
                  </a:lnTo>
                  <a:lnTo>
                    <a:pt x="51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54"/>
            <p:cNvSpPr/>
            <p:nvPr/>
          </p:nvSpPr>
          <p:spPr>
            <a:xfrm>
              <a:off x="3321951" y="1843759"/>
              <a:ext cx="209588" cy="17172"/>
            </a:xfrm>
            <a:custGeom>
              <a:avLst/>
              <a:gdLst/>
              <a:ahLst/>
              <a:cxnLst/>
              <a:rect l="l" t="t" r="r" b="b"/>
              <a:pathLst>
                <a:path w="5175" h="424" extrusionOk="0">
                  <a:moveTo>
                    <a:pt x="0" y="0"/>
                  </a:moveTo>
                  <a:lnTo>
                    <a:pt x="0" y="424"/>
                  </a:lnTo>
                  <a:lnTo>
                    <a:pt x="5174" y="424"/>
                  </a:lnTo>
                  <a:lnTo>
                    <a:pt x="51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54"/>
            <p:cNvSpPr/>
            <p:nvPr/>
          </p:nvSpPr>
          <p:spPr>
            <a:xfrm>
              <a:off x="3333250" y="1926784"/>
              <a:ext cx="9234" cy="112549"/>
            </a:xfrm>
            <a:custGeom>
              <a:avLst/>
              <a:gdLst/>
              <a:ahLst/>
              <a:cxnLst/>
              <a:rect l="l" t="t" r="r" b="b"/>
              <a:pathLst>
                <a:path w="228" h="2779" extrusionOk="0">
                  <a:moveTo>
                    <a:pt x="0" y="0"/>
                  </a:moveTo>
                  <a:lnTo>
                    <a:pt x="0" y="2778"/>
                  </a:lnTo>
                  <a:lnTo>
                    <a:pt x="227" y="2778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54"/>
            <p:cNvSpPr/>
            <p:nvPr/>
          </p:nvSpPr>
          <p:spPr>
            <a:xfrm>
              <a:off x="3510559" y="1926784"/>
              <a:ext cx="9275" cy="112549"/>
            </a:xfrm>
            <a:custGeom>
              <a:avLst/>
              <a:gdLst/>
              <a:ahLst/>
              <a:cxnLst/>
              <a:rect l="l" t="t" r="r" b="b"/>
              <a:pathLst>
                <a:path w="229" h="2779" extrusionOk="0">
                  <a:moveTo>
                    <a:pt x="1" y="0"/>
                  </a:moveTo>
                  <a:lnTo>
                    <a:pt x="1" y="2778"/>
                  </a:lnTo>
                  <a:lnTo>
                    <a:pt x="228" y="277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54"/>
            <p:cNvSpPr/>
            <p:nvPr/>
          </p:nvSpPr>
          <p:spPr>
            <a:xfrm>
              <a:off x="3329686" y="1852305"/>
              <a:ext cx="9639" cy="77233"/>
            </a:xfrm>
            <a:custGeom>
              <a:avLst/>
              <a:gdLst/>
              <a:ahLst/>
              <a:cxnLst/>
              <a:rect l="l" t="t" r="r" b="b"/>
              <a:pathLst>
                <a:path w="238" h="1907" extrusionOk="0">
                  <a:moveTo>
                    <a:pt x="0" y="1"/>
                  </a:moveTo>
                  <a:lnTo>
                    <a:pt x="0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54"/>
            <p:cNvSpPr/>
            <p:nvPr/>
          </p:nvSpPr>
          <p:spPr>
            <a:xfrm>
              <a:off x="3356862" y="1852305"/>
              <a:ext cx="9679" cy="77233"/>
            </a:xfrm>
            <a:custGeom>
              <a:avLst/>
              <a:gdLst/>
              <a:ahLst/>
              <a:cxnLst/>
              <a:rect l="l" t="t" r="r" b="b"/>
              <a:pathLst>
                <a:path w="239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54"/>
            <p:cNvSpPr/>
            <p:nvPr/>
          </p:nvSpPr>
          <p:spPr>
            <a:xfrm>
              <a:off x="3390963" y="1852305"/>
              <a:ext cx="9639" cy="77233"/>
            </a:xfrm>
            <a:custGeom>
              <a:avLst/>
              <a:gdLst/>
              <a:ahLst/>
              <a:cxnLst/>
              <a:rect l="l" t="t" r="r" b="b"/>
              <a:pathLst>
                <a:path w="238" h="1907" extrusionOk="0">
                  <a:moveTo>
                    <a:pt x="0" y="1"/>
                  </a:moveTo>
                  <a:lnTo>
                    <a:pt x="0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54"/>
            <p:cNvSpPr/>
            <p:nvPr/>
          </p:nvSpPr>
          <p:spPr>
            <a:xfrm>
              <a:off x="3425023" y="1852305"/>
              <a:ext cx="9679" cy="77233"/>
            </a:xfrm>
            <a:custGeom>
              <a:avLst/>
              <a:gdLst/>
              <a:ahLst/>
              <a:cxnLst/>
              <a:rect l="l" t="t" r="r" b="b"/>
              <a:pathLst>
                <a:path w="239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54"/>
            <p:cNvSpPr/>
            <p:nvPr/>
          </p:nvSpPr>
          <p:spPr>
            <a:xfrm>
              <a:off x="3450538" y="1852305"/>
              <a:ext cx="9679" cy="77233"/>
            </a:xfrm>
            <a:custGeom>
              <a:avLst/>
              <a:gdLst/>
              <a:ahLst/>
              <a:cxnLst/>
              <a:rect l="l" t="t" r="r" b="b"/>
              <a:pathLst>
                <a:path w="239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54"/>
            <p:cNvSpPr/>
            <p:nvPr/>
          </p:nvSpPr>
          <p:spPr>
            <a:xfrm>
              <a:off x="3479820" y="1852305"/>
              <a:ext cx="9679" cy="77233"/>
            </a:xfrm>
            <a:custGeom>
              <a:avLst/>
              <a:gdLst/>
              <a:ahLst/>
              <a:cxnLst/>
              <a:rect l="l" t="t" r="r" b="b"/>
              <a:pathLst>
                <a:path w="239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54"/>
            <p:cNvSpPr/>
            <p:nvPr/>
          </p:nvSpPr>
          <p:spPr>
            <a:xfrm>
              <a:off x="3510154" y="1852305"/>
              <a:ext cx="9882" cy="77233"/>
            </a:xfrm>
            <a:custGeom>
              <a:avLst/>
              <a:gdLst/>
              <a:ahLst/>
              <a:cxnLst/>
              <a:rect l="l" t="t" r="r" b="b"/>
              <a:pathLst>
                <a:path w="244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43" y="1906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54"/>
            <p:cNvSpPr/>
            <p:nvPr/>
          </p:nvSpPr>
          <p:spPr>
            <a:xfrm>
              <a:off x="3338475" y="1935127"/>
              <a:ext cx="182169" cy="81203"/>
            </a:xfrm>
            <a:custGeom>
              <a:avLst/>
              <a:gdLst/>
              <a:ahLst/>
              <a:cxnLst/>
              <a:rect l="l" t="t" r="r" b="b"/>
              <a:pathLst>
                <a:path w="4498" h="2005" extrusionOk="0">
                  <a:moveTo>
                    <a:pt x="4415" y="1"/>
                  </a:moveTo>
                  <a:lnTo>
                    <a:pt x="0" y="1793"/>
                  </a:lnTo>
                  <a:lnTo>
                    <a:pt x="88" y="2004"/>
                  </a:lnTo>
                  <a:lnTo>
                    <a:pt x="4498" y="207"/>
                  </a:lnTo>
                  <a:lnTo>
                    <a:pt x="441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54"/>
            <p:cNvSpPr/>
            <p:nvPr/>
          </p:nvSpPr>
          <p:spPr>
            <a:xfrm>
              <a:off x="3334263" y="1934074"/>
              <a:ext cx="181359" cy="83511"/>
            </a:xfrm>
            <a:custGeom>
              <a:avLst/>
              <a:gdLst/>
              <a:ahLst/>
              <a:cxnLst/>
              <a:rect l="l" t="t" r="r" b="b"/>
              <a:pathLst>
                <a:path w="4478" h="2062" extrusionOk="0">
                  <a:moveTo>
                    <a:pt x="89" y="1"/>
                  </a:moveTo>
                  <a:lnTo>
                    <a:pt x="1" y="207"/>
                  </a:lnTo>
                  <a:lnTo>
                    <a:pt x="4390" y="2061"/>
                  </a:lnTo>
                  <a:lnTo>
                    <a:pt x="4478" y="185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1" name="Google Shape;7241;p54"/>
          <p:cNvGrpSpPr/>
          <p:nvPr/>
        </p:nvGrpSpPr>
        <p:grpSpPr>
          <a:xfrm>
            <a:off x="5191795" y="1556776"/>
            <a:ext cx="226679" cy="247090"/>
            <a:chOff x="5191795" y="1556776"/>
            <a:chExt cx="226679" cy="247090"/>
          </a:xfrm>
        </p:grpSpPr>
        <p:sp>
          <p:nvSpPr>
            <p:cNvPr id="7242" name="Google Shape;7242;p54"/>
            <p:cNvSpPr/>
            <p:nvPr/>
          </p:nvSpPr>
          <p:spPr>
            <a:xfrm>
              <a:off x="5191795" y="1556776"/>
              <a:ext cx="226679" cy="247090"/>
            </a:xfrm>
            <a:custGeom>
              <a:avLst/>
              <a:gdLst/>
              <a:ahLst/>
              <a:cxnLst/>
              <a:rect l="l" t="t" r="r" b="b"/>
              <a:pathLst>
                <a:path w="5597" h="6101" extrusionOk="0">
                  <a:moveTo>
                    <a:pt x="3712" y="1"/>
                  </a:moveTo>
                  <a:cubicBezTo>
                    <a:pt x="3477" y="1"/>
                    <a:pt x="3259" y="28"/>
                    <a:pt x="3119" y="69"/>
                  </a:cubicBezTo>
                  <a:cubicBezTo>
                    <a:pt x="2510" y="239"/>
                    <a:pt x="1296" y="533"/>
                    <a:pt x="734" y="2423"/>
                  </a:cubicBezTo>
                  <a:cubicBezTo>
                    <a:pt x="723" y="2454"/>
                    <a:pt x="718" y="2490"/>
                    <a:pt x="708" y="2527"/>
                  </a:cubicBezTo>
                  <a:cubicBezTo>
                    <a:pt x="682" y="2604"/>
                    <a:pt x="666" y="2682"/>
                    <a:pt x="651" y="2764"/>
                  </a:cubicBezTo>
                  <a:cubicBezTo>
                    <a:pt x="651" y="2764"/>
                    <a:pt x="501" y="3208"/>
                    <a:pt x="248" y="3342"/>
                  </a:cubicBezTo>
                  <a:cubicBezTo>
                    <a:pt x="0" y="3477"/>
                    <a:pt x="248" y="3828"/>
                    <a:pt x="449" y="3952"/>
                  </a:cubicBezTo>
                  <a:cubicBezTo>
                    <a:pt x="656" y="4076"/>
                    <a:pt x="672" y="3895"/>
                    <a:pt x="1028" y="4293"/>
                  </a:cubicBezTo>
                  <a:cubicBezTo>
                    <a:pt x="1735" y="5253"/>
                    <a:pt x="3083" y="5899"/>
                    <a:pt x="3083" y="5899"/>
                  </a:cubicBezTo>
                  <a:cubicBezTo>
                    <a:pt x="3083" y="5899"/>
                    <a:pt x="3596" y="6100"/>
                    <a:pt x="4057" y="6100"/>
                  </a:cubicBezTo>
                  <a:cubicBezTo>
                    <a:pt x="4162" y="6100"/>
                    <a:pt x="4265" y="6090"/>
                    <a:pt x="4358" y="6064"/>
                  </a:cubicBezTo>
                  <a:cubicBezTo>
                    <a:pt x="4575" y="6007"/>
                    <a:pt x="5014" y="5707"/>
                    <a:pt x="4617" y="4375"/>
                  </a:cubicBezTo>
                  <a:cubicBezTo>
                    <a:pt x="4560" y="4164"/>
                    <a:pt x="4513" y="3947"/>
                    <a:pt x="4482" y="3730"/>
                  </a:cubicBezTo>
                  <a:lnTo>
                    <a:pt x="4482" y="3730"/>
                  </a:lnTo>
                  <a:cubicBezTo>
                    <a:pt x="4663" y="3869"/>
                    <a:pt x="4751" y="4060"/>
                    <a:pt x="5014" y="4236"/>
                  </a:cubicBezTo>
                  <a:cubicBezTo>
                    <a:pt x="5111" y="4299"/>
                    <a:pt x="5200" y="4326"/>
                    <a:pt x="5276" y="4326"/>
                  </a:cubicBezTo>
                  <a:cubicBezTo>
                    <a:pt x="5498" y="4326"/>
                    <a:pt x="5597" y="4090"/>
                    <a:pt x="5396" y="3843"/>
                  </a:cubicBezTo>
                  <a:cubicBezTo>
                    <a:pt x="5128" y="3513"/>
                    <a:pt x="5081" y="3213"/>
                    <a:pt x="5329" y="2614"/>
                  </a:cubicBezTo>
                  <a:cubicBezTo>
                    <a:pt x="5504" y="2201"/>
                    <a:pt x="5521" y="1787"/>
                    <a:pt x="5312" y="1787"/>
                  </a:cubicBezTo>
                  <a:cubicBezTo>
                    <a:pt x="5219" y="1787"/>
                    <a:pt x="5080" y="1869"/>
                    <a:pt x="4890" y="2072"/>
                  </a:cubicBezTo>
                  <a:cubicBezTo>
                    <a:pt x="4751" y="2232"/>
                    <a:pt x="4596" y="2377"/>
                    <a:pt x="4436" y="2511"/>
                  </a:cubicBezTo>
                  <a:cubicBezTo>
                    <a:pt x="4472" y="1814"/>
                    <a:pt x="4622" y="1194"/>
                    <a:pt x="4782" y="807"/>
                  </a:cubicBezTo>
                  <a:cubicBezTo>
                    <a:pt x="5039" y="185"/>
                    <a:pt x="4320" y="1"/>
                    <a:pt x="371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54"/>
            <p:cNvSpPr/>
            <p:nvPr/>
          </p:nvSpPr>
          <p:spPr>
            <a:xfrm>
              <a:off x="5233024" y="1676130"/>
              <a:ext cx="17982" cy="15309"/>
            </a:xfrm>
            <a:custGeom>
              <a:avLst/>
              <a:gdLst/>
              <a:ahLst/>
              <a:cxnLst/>
              <a:rect l="l" t="t" r="r" b="b"/>
              <a:pathLst>
                <a:path w="444" h="378" extrusionOk="0">
                  <a:moveTo>
                    <a:pt x="243" y="1"/>
                  </a:moveTo>
                  <a:cubicBezTo>
                    <a:pt x="95" y="1"/>
                    <a:pt x="0" y="177"/>
                    <a:pt x="92" y="303"/>
                  </a:cubicBezTo>
                  <a:cubicBezTo>
                    <a:pt x="132" y="354"/>
                    <a:pt x="187" y="377"/>
                    <a:pt x="242" y="377"/>
                  </a:cubicBezTo>
                  <a:cubicBezTo>
                    <a:pt x="330" y="377"/>
                    <a:pt x="415" y="317"/>
                    <a:pt x="428" y="215"/>
                  </a:cubicBezTo>
                  <a:cubicBezTo>
                    <a:pt x="444" y="117"/>
                    <a:pt x="376" y="19"/>
                    <a:pt x="273" y="3"/>
                  </a:cubicBezTo>
                  <a:cubicBezTo>
                    <a:pt x="263" y="1"/>
                    <a:pt x="253" y="1"/>
                    <a:pt x="24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54"/>
            <p:cNvSpPr/>
            <p:nvPr/>
          </p:nvSpPr>
          <p:spPr>
            <a:xfrm>
              <a:off x="5273119" y="1589784"/>
              <a:ext cx="45441" cy="181116"/>
            </a:xfrm>
            <a:custGeom>
              <a:avLst/>
              <a:gdLst/>
              <a:ahLst/>
              <a:cxnLst/>
              <a:rect l="l" t="t" r="r" b="b"/>
              <a:pathLst>
                <a:path w="1122" h="4472" extrusionOk="0">
                  <a:moveTo>
                    <a:pt x="991" y="1"/>
                  </a:moveTo>
                  <a:cubicBezTo>
                    <a:pt x="911" y="1"/>
                    <a:pt x="791" y="98"/>
                    <a:pt x="698" y="281"/>
                  </a:cubicBezTo>
                  <a:cubicBezTo>
                    <a:pt x="698" y="281"/>
                    <a:pt x="683" y="312"/>
                    <a:pt x="657" y="364"/>
                  </a:cubicBezTo>
                  <a:cubicBezTo>
                    <a:pt x="507" y="674"/>
                    <a:pt x="1" y="1314"/>
                    <a:pt x="1" y="2522"/>
                  </a:cubicBezTo>
                  <a:cubicBezTo>
                    <a:pt x="1" y="3385"/>
                    <a:pt x="445" y="4221"/>
                    <a:pt x="817" y="4407"/>
                  </a:cubicBezTo>
                  <a:cubicBezTo>
                    <a:pt x="899" y="4449"/>
                    <a:pt x="952" y="4472"/>
                    <a:pt x="983" y="4472"/>
                  </a:cubicBezTo>
                  <a:cubicBezTo>
                    <a:pt x="1090" y="4472"/>
                    <a:pt x="925" y="4198"/>
                    <a:pt x="817" y="3555"/>
                  </a:cubicBezTo>
                  <a:cubicBezTo>
                    <a:pt x="677" y="2729"/>
                    <a:pt x="822" y="885"/>
                    <a:pt x="1018" y="385"/>
                  </a:cubicBezTo>
                  <a:cubicBezTo>
                    <a:pt x="1122" y="123"/>
                    <a:pt x="1081" y="1"/>
                    <a:pt x="99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54"/>
            <p:cNvSpPr/>
            <p:nvPr/>
          </p:nvSpPr>
          <p:spPr>
            <a:xfrm>
              <a:off x="5316859" y="1614610"/>
              <a:ext cx="45319" cy="138510"/>
            </a:xfrm>
            <a:custGeom>
              <a:avLst/>
              <a:gdLst/>
              <a:ahLst/>
              <a:cxnLst/>
              <a:rect l="l" t="t" r="r" b="b"/>
              <a:pathLst>
                <a:path w="1119" h="3420" extrusionOk="0">
                  <a:moveTo>
                    <a:pt x="990" y="0"/>
                  </a:moveTo>
                  <a:cubicBezTo>
                    <a:pt x="910" y="0"/>
                    <a:pt x="792" y="75"/>
                    <a:pt x="697" y="216"/>
                  </a:cubicBezTo>
                  <a:lnTo>
                    <a:pt x="656" y="283"/>
                  </a:lnTo>
                  <a:cubicBezTo>
                    <a:pt x="501" y="515"/>
                    <a:pt x="0" y="1006"/>
                    <a:pt x="0" y="1930"/>
                  </a:cubicBezTo>
                  <a:cubicBezTo>
                    <a:pt x="0" y="2586"/>
                    <a:pt x="444" y="3226"/>
                    <a:pt x="816" y="3371"/>
                  </a:cubicBezTo>
                  <a:cubicBezTo>
                    <a:pt x="898" y="3403"/>
                    <a:pt x="951" y="3419"/>
                    <a:pt x="982" y="3419"/>
                  </a:cubicBezTo>
                  <a:cubicBezTo>
                    <a:pt x="1090" y="3419"/>
                    <a:pt x="925" y="3211"/>
                    <a:pt x="816" y="2720"/>
                  </a:cubicBezTo>
                  <a:cubicBezTo>
                    <a:pt x="677" y="2090"/>
                    <a:pt x="821" y="680"/>
                    <a:pt x="1017" y="298"/>
                  </a:cubicBezTo>
                  <a:cubicBezTo>
                    <a:pt x="1119" y="96"/>
                    <a:pt x="1079" y="0"/>
                    <a:pt x="99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6" name="Google Shape;7246;p54"/>
          <p:cNvGrpSpPr/>
          <p:nvPr/>
        </p:nvGrpSpPr>
        <p:grpSpPr>
          <a:xfrm>
            <a:off x="6017930" y="2798906"/>
            <a:ext cx="1886902" cy="1899593"/>
            <a:chOff x="4710025" y="1183600"/>
            <a:chExt cx="2341650" cy="2357400"/>
          </a:xfrm>
        </p:grpSpPr>
        <p:sp>
          <p:nvSpPr>
            <p:cNvPr id="7247" name="Google Shape;7247;p54"/>
            <p:cNvSpPr/>
            <p:nvPr/>
          </p:nvSpPr>
          <p:spPr>
            <a:xfrm>
              <a:off x="4710025" y="1234150"/>
              <a:ext cx="2341650" cy="1811000"/>
            </a:xfrm>
            <a:custGeom>
              <a:avLst/>
              <a:gdLst/>
              <a:ahLst/>
              <a:cxnLst/>
              <a:rect l="l" t="t" r="r" b="b"/>
              <a:pathLst>
                <a:path w="93666" h="72440" extrusionOk="0">
                  <a:moveTo>
                    <a:pt x="62544" y="1"/>
                  </a:moveTo>
                  <a:cubicBezTo>
                    <a:pt x="62204" y="1"/>
                    <a:pt x="61860" y="61"/>
                    <a:pt x="61526" y="173"/>
                  </a:cubicBezTo>
                  <a:cubicBezTo>
                    <a:pt x="60798" y="416"/>
                    <a:pt x="60207" y="537"/>
                    <a:pt x="59661" y="537"/>
                  </a:cubicBezTo>
                  <a:cubicBezTo>
                    <a:pt x="59116" y="537"/>
                    <a:pt x="58616" y="416"/>
                    <a:pt x="58072" y="173"/>
                  </a:cubicBezTo>
                  <a:cubicBezTo>
                    <a:pt x="58063" y="169"/>
                    <a:pt x="58052" y="167"/>
                    <a:pt x="58041" y="167"/>
                  </a:cubicBezTo>
                  <a:cubicBezTo>
                    <a:pt x="56884" y="167"/>
                    <a:pt x="41624" y="18950"/>
                    <a:pt x="29279" y="30303"/>
                  </a:cubicBezTo>
                  <a:cubicBezTo>
                    <a:pt x="26175" y="33159"/>
                    <a:pt x="23258" y="35539"/>
                    <a:pt x="20795" y="37037"/>
                  </a:cubicBezTo>
                  <a:cubicBezTo>
                    <a:pt x="17035" y="39324"/>
                    <a:pt x="9150" y="43523"/>
                    <a:pt x="0" y="48247"/>
                  </a:cubicBezTo>
                  <a:lnTo>
                    <a:pt x="0" y="72440"/>
                  </a:lnTo>
                  <a:lnTo>
                    <a:pt x="93665" y="71954"/>
                  </a:lnTo>
                  <a:lnTo>
                    <a:pt x="93665" y="34672"/>
                  </a:lnTo>
                  <a:cubicBezTo>
                    <a:pt x="91192" y="32441"/>
                    <a:pt x="88765" y="30205"/>
                    <a:pt x="86436" y="27985"/>
                  </a:cubicBezTo>
                  <a:cubicBezTo>
                    <a:pt x="76222" y="18251"/>
                    <a:pt x="67878" y="8894"/>
                    <a:pt x="65342" y="2357"/>
                  </a:cubicBezTo>
                  <a:cubicBezTo>
                    <a:pt x="64782" y="676"/>
                    <a:pt x="63682" y="1"/>
                    <a:pt x="625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54"/>
            <p:cNvSpPr/>
            <p:nvPr/>
          </p:nvSpPr>
          <p:spPr>
            <a:xfrm>
              <a:off x="4710025" y="1234150"/>
              <a:ext cx="2341650" cy="1811000"/>
            </a:xfrm>
            <a:custGeom>
              <a:avLst/>
              <a:gdLst/>
              <a:ahLst/>
              <a:cxnLst/>
              <a:rect l="l" t="t" r="r" b="b"/>
              <a:pathLst>
                <a:path w="93666" h="72440" extrusionOk="0">
                  <a:moveTo>
                    <a:pt x="62544" y="1"/>
                  </a:moveTo>
                  <a:cubicBezTo>
                    <a:pt x="62204" y="1"/>
                    <a:pt x="61860" y="61"/>
                    <a:pt x="61526" y="173"/>
                  </a:cubicBezTo>
                  <a:cubicBezTo>
                    <a:pt x="60798" y="416"/>
                    <a:pt x="60207" y="537"/>
                    <a:pt x="59661" y="537"/>
                  </a:cubicBezTo>
                  <a:cubicBezTo>
                    <a:pt x="59116" y="537"/>
                    <a:pt x="58616" y="416"/>
                    <a:pt x="58072" y="173"/>
                  </a:cubicBezTo>
                  <a:cubicBezTo>
                    <a:pt x="58063" y="169"/>
                    <a:pt x="58052" y="167"/>
                    <a:pt x="58041" y="167"/>
                  </a:cubicBezTo>
                  <a:cubicBezTo>
                    <a:pt x="56884" y="167"/>
                    <a:pt x="41624" y="18950"/>
                    <a:pt x="29279" y="30303"/>
                  </a:cubicBezTo>
                  <a:cubicBezTo>
                    <a:pt x="26175" y="33159"/>
                    <a:pt x="23258" y="35539"/>
                    <a:pt x="20795" y="37037"/>
                  </a:cubicBezTo>
                  <a:cubicBezTo>
                    <a:pt x="17035" y="39324"/>
                    <a:pt x="9150" y="43523"/>
                    <a:pt x="0" y="48247"/>
                  </a:cubicBezTo>
                  <a:lnTo>
                    <a:pt x="0" y="72440"/>
                  </a:lnTo>
                  <a:lnTo>
                    <a:pt x="93665" y="71954"/>
                  </a:lnTo>
                  <a:lnTo>
                    <a:pt x="93665" y="34672"/>
                  </a:lnTo>
                  <a:cubicBezTo>
                    <a:pt x="91192" y="32441"/>
                    <a:pt x="88765" y="30205"/>
                    <a:pt x="86436" y="27985"/>
                  </a:cubicBezTo>
                  <a:cubicBezTo>
                    <a:pt x="76222" y="18251"/>
                    <a:pt x="67878" y="8894"/>
                    <a:pt x="65342" y="2357"/>
                  </a:cubicBezTo>
                  <a:cubicBezTo>
                    <a:pt x="64782" y="676"/>
                    <a:pt x="63682" y="1"/>
                    <a:pt x="625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54"/>
            <p:cNvSpPr/>
            <p:nvPr/>
          </p:nvSpPr>
          <p:spPr>
            <a:xfrm>
              <a:off x="5327075" y="1606900"/>
              <a:ext cx="1179550" cy="755850"/>
            </a:xfrm>
            <a:custGeom>
              <a:avLst/>
              <a:gdLst/>
              <a:ahLst/>
              <a:cxnLst/>
              <a:rect l="l" t="t" r="r" b="b"/>
              <a:pathLst>
                <a:path w="47182" h="30234" extrusionOk="0">
                  <a:moveTo>
                    <a:pt x="37500" y="0"/>
                  </a:moveTo>
                  <a:cubicBezTo>
                    <a:pt x="37500" y="0"/>
                    <a:pt x="27136" y="1632"/>
                    <a:pt x="26935" y="1730"/>
                  </a:cubicBezTo>
                  <a:cubicBezTo>
                    <a:pt x="26728" y="1823"/>
                    <a:pt x="12342" y="10002"/>
                    <a:pt x="12342" y="10002"/>
                  </a:cubicBezTo>
                  <a:lnTo>
                    <a:pt x="1" y="21554"/>
                  </a:lnTo>
                  <a:lnTo>
                    <a:pt x="543" y="22008"/>
                  </a:lnTo>
                  <a:lnTo>
                    <a:pt x="10979" y="17552"/>
                  </a:lnTo>
                  <a:lnTo>
                    <a:pt x="11588" y="19829"/>
                  </a:lnTo>
                  <a:lnTo>
                    <a:pt x="16225" y="18827"/>
                  </a:lnTo>
                  <a:lnTo>
                    <a:pt x="16706" y="20738"/>
                  </a:lnTo>
                  <a:lnTo>
                    <a:pt x="25159" y="15734"/>
                  </a:lnTo>
                  <a:lnTo>
                    <a:pt x="25024" y="20919"/>
                  </a:lnTo>
                  <a:lnTo>
                    <a:pt x="29728" y="17645"/>
                  </a:lnTo>
                  <a:lnTo>
                    <a:pt x="32398" y="30234"/>
                  </a:lnTo>
                  <a:lnTo>
                    <a:pt x="40572" y="21466"/>
                  </a:lnTo>
                  <a:lnTo>
                    <a:pt x="41455" y="24192"/>
                  </a:lnTo>
                  <a:lnTo>
                    <a:pt x="43774" y="20371"/>
                  </a:lnTo>
                  <a:lnTo>
                    <a:pt x="47182" y="11732"/>
                  </a:lnTo>
                  <a:lnTo>
                    <a:pt x="3750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54"/>
            <p:cNvSpPr/>
            <p:nvPr/>
          </p:nvSpPr>
          <p:spPr>
            <a:xfrm>
              <a:off x="5393600" y="1211175"/>
              <a:ext cx="1628450" cy="876275"/>
            </a:xfrm>
            <a:custGeom>
              <a:avLst/>
              <a:gdLst/>
              <a:ahLst/>
              <a:cxnLst/>
              <a:rect l="l" t="t" r="r" b="b"/>
              <a:pathLst>
                <a:path w="65138" h="35051" extrusionOk="0">
                  <a:moveTo>
                    <a:pt x="35342" y="0"/>
                  </a:moveTo>
                  <a:cubicBezTo>
                    <a:pt x="34991" y="0"/>
                    <a:pt x="34636" y="63"/>
                    <a:pt x="34292" y="178"/>
                  </a:cubicBezTo>
                  <a:cubicBezTo>
                    <a:pt x="33540" y="428"/>
                    <a:pt x="32931" y="554"/>
                    <a:pt x="32369" y="554"/>
                  </a:cubicBezTo>
                  <a:cubicBezTo>
                    <a:pt x="31806" y="554"/>
                    <a:pt x="31291" y="428"/>
                    <a:pt x="30729" y="178"/>
                  </a:cubicBezTo>
                  <a:cubicBezTo>
                    <a:pt x="30722" y="175"/>
                    <a:pt x="30715" y="174"/>
                    <a:pt x="30707" y="174"/>
                  </a:cubicBezTo>
                  <a:cubicBezTo>
                    <a:pt x="29471" y="174"/>
                    <a:pt x="3196" y="29361"/>
                    <a:pt x="1063" y="31222"/>
                  </a:cubicBezTo>
                  <a:cubicBezTo>
                    <a:pt x="127" y="32124"/>
                    <a:pt x="1" y="32518"/>
                    <a:pt x="462" y="32518"/>
                  </a:cubicBezTo>
                  <a:cubicBezTo>
                    <a:pt x="1258" y="32518"/>
                    <a:pt x="3801" y="31346"/>
                    <a:pt x="6950" y="29591"/>
                  </a:cubicBezTo>
                  <a:cubicBezTo>
                    <a:pt x="7315" y="29387"/>
                    <a:pt x="7593" y="29304"/>
                    <a:pt x="7815" y="29304"/>
                  </a:cubicBezTo>
                  <a:cubicBezTo>
                    <a:pt x="8844" y="29304"/>
                    <a:pt x="8680" y="31098"/>
                    <a:pt x="10440" y="31098"/>
                  </a:cubicBezTo>
                  <a:cubicBezTo>
                    <a:pt x="10606" y="31098"/>
                    <a:pt x="10790" y="31082"/>
                    <a:pt x="10993" y="31047"/>
                  </a:cubicBezTo>
                  <a:cubicBezTo>
                    <a:pt x="11148" y="31020"/>
                    <a:pt x="11291" y="31008"/>
                    <a:pt x="11423" y="31008"/>
                  </a:cubicBezTo>
                  <a:cubicBezTo>
                    <a:pt x="13079" y="31008"/>
                    <a:pt x="13037" y="32948"/>
                    <a:pt x="14165" y="32948"/>
                  </a:cubicBezTo>
                  <a:cubicBezTo>
                    <a:pt x="14583" y="32948"/>
                    <a:pt x="15160" y="32683"/>
                    <a:pt x="16043" y="31956"/>
                  </a:cubicBezTo>
                  <a:cubicBezTo>
                    <a:pt x="18660" y="29796"/>
                    <a:pt x="19422" y="27744"/>
                    <a:pt x="20093" y="27744"/>
                  </a:cubicBezTo>
                  <a:cubicBezTo>
                    <a:pt x="20308" y="27744"/>
                    <a:pt x="20513" y="27954"/>
                    <a:pt x="20768" y="28439"/>
                  </a:cubicBezTo>
                  <a:cubicBezTo>
                    <a:pt x="20894" y="28680"/>
                    <a:pt x="21030" y="28782"/>
                    <a:pt x="21176" y="28782"/>
                  </a:cubicBezTo>
                  <a:cubicBezTo>
                    <a:pt x="21949" y="28782"/>
                    <a:pt x="23002" y="25933"/>
                    <a:pt x="24345" y="25933"/>
                  </a:cubicBezTo>
                  <a:cubicBezTo>
                    <a:pt x="24854" y="25933"/>
                    <a:pt x="25405" y="26343"/>
                    <a:pt x="25999" y="27473"/>
                  </a:cubicBezTo>
                  <a:cubicBezTo>
                    <a:pt x="27865" y="31026"/>
                    <a:pt x="28233" y="33911"/>
                    <a:pt x="30205" y="33911"/>
                  </a:cubicBezTo>
                  <a:cubicBezTo>
                    <a:pt x="30825" y="33911"/>
                    <a:pt x="31602" y="33626"/>
                    <a:pt x="32634" y="32988"/>
                  </a:cubicBezTo>
                  <a:cubicBezTo>
                    <a:pt x="33591" y="32398"/>
                    <a:pt x="34439" y="32179"/>
                    <a:pt x="35213" y="32179"/>
                  </a:cubicBezTo>
                  <a:cubicBezTo>
                    <a:pt x="37413" y="32179"/>
                    <a:pt x="39027" y="33940"/>
                    <a:pt x="40892" y="33940"/>
                  </a:cubicBezTo>
                  <a:cubicBezTo>
                    <a:pt x="41334" y="33940"/>
                    <a:pt x="41789" y="33841"/>
                    <a:pt x="42270" y="33598"/>
                  </a:cubicBezTo>
                  <a:cubicBezTo>
                    <a:pt x="44987" y="32219"/>
                    <a:pt x="45706" y="25467"/>
                    <a:pt x="48174" y="25467"/>
                  </a:cubicBezTo>
                  <a:cubicBezTo>
                    <a:pt x="48637" y="25467"/>
                    <a:pt x="49161" y="25704"/>
                    <a:pt x="49772" y="26260"/>
                  </a:cubicBezTo>
                  <a:cubicBezTo>
                    <a:pt x="53635" y="29776"/>
                    <a:pt x="60818" y="34197"/>
                    <a:pt x="63136" y="34930"/>
                  </a:cubicBezTo>
                  <a:cubicBezTo>
                    <a:pt x="63394" y="35011"/>
                    <a:pt x="63608" y="35051"/>
                    <a:pt x="63778" y="35051"/>
                  </a:cubicBezTo>
                  <a:cubicBezTo>
                    <a:pt x="65138" y="35051"/>
                    <a:pt x="63724" y="32531"/>
                    <a:pt x="59961" y="28837"/>
                  </a:cubicBezTo>
                  <a:cubicBezTo>
                    <a:pt x="49545" y="18607"/>
                    <a:pt x="40839" y="9158"/>
                    <a:pt x="38226" y="2429"/>
                  </a:cubicBezTo>
                  <a:cubicBezTo>
                    <a:pt x="37650" y="696"/>
                    <a:pt x="36517" y="0"/>
                    <a:pt x="353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54"/>
            <p:cNvSpPr/>
            <p:nvPr/>
          </p:nvSpPr>
          <p:spPr>
            <a:xfrm>
              <a:off x="6339675" y="1404700"/>
              <a:ext cx="334000" cy="481825"/>
            </a:xfrm>
            <a:custGeom>
              <a:avLst/>
              <a:gdLst/>
              <a:ahLst/>
              <a:cxnLst/>
              <a:rect l="l" t="t" r="r" b="b"/>
              <a:pathLst>
                <a:path w="13360" h="19273" extrusionOk="0">
                  <a:moveTo>
                    <a:pt x="952" y="0"/>
                  </a:moveTo>
                  <a:cubicBezTo>
                    <a:pt x="1" y="0"/>
                    <a:pt x="3560" y="7960"/>
                    <a:pt x="3951" y="10541"/>
                  </a:cubicBezTo>
                  <a:cubicBezTo>
                    <a:pt x="4365" y="13267"/>
                    <a:pt x="4499" y="14636"/>
                    <a:pt x="6678" y="17182"/>
                  </a:cubicBezTo>
                  <a:cubicBezTo>
                    <a:pt x="7803" y="18493"/>
                    <a:pt x="8964" y="19273"/>
                    <a:pt x="9714" y="19273"/>
                  </a:cubicBezTo>
                  <a:cubicBezTo>
                    <a:pt x="10419" y="19273"/>
                    <a:pt x="10760" y="18583"/>
                    <a:pt x="10365" y="16996"/>
                  </a:cubicBezTo>
                  <a:cubicBezTo>
                    <a:pt x="9544" y="13727"/>
                    <a:pt x="13360" y="15178"/>
                    <a:pt x="11929" y="14176"/>
                  </a:cubicBezTo>
                  <a:cubicBezTo>
                    <a:pt x="10499" y="13180"/>
                    <a:pt x="1158" y="79"/>
                    <a:pt x="1158" y="79"/>
                  </a:cubicBezTo>
                  <a:cubicBezTo>
                    <a:pt x="1074" y="26"/>
                    <a:pt x="1006" y="0"/>
                    <a:pt x="952" y="0"/>
                  </a:cubicBez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54"/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54"/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54"/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54"/>
            <p:cNvSpPr/>
            <p:nvPr/>
          </p:nvSpPr>
          <p:spPr>
            <a:xfrm>
              <a:off x="4710025" y="2522675"/>
              <a:ext cx="2341650" cy="908975"/>
            </a:xfrm>
            <a:custGeom>
              <a:avLst/>
              <a:gdLst/>
              <a:ahLst/>
              <a:cxnLst/>
              <a:rect l="l" t="t" r="r" b="b"/>
              <a:pathLst>
                <a:path w="93666" h="36359" extrusionOk="0">
                  <a:moveTo>
                    <a:pt x="85496" y="1"/>
                  </a:moveTo>
                  <a:lnTo>
                    <a:pt x="85496" y="9858"/>
                  </a:lnTo>
                  <a:lnTo>
                    <a:pt x="84314" y="9858"/>
                  </a:lnTo>
                  <a:lnTo>
                    <a:pt x="84314" y="2448"/>
                  </a:lnTo>
                  <a:lnTo>
                    <a:pt x="82646" y="3848"/>
                  </a:lnTo>
                  <a:lnTo>
                    <a:pt x="82646" y="11872"/>
                  </a:lnTo>
                  <a:lnTo>
                    <a:pt x="81675" y="11872"/>
                  </a:lnTo>
                  <a:lnTo>
                    <a:pt x="81675" y="5309"/>
                  </a:lnTo>
                  <a:lnTo>
                    <a:pt x="79522" y="5309"/>
                  </a:lnTo>
                  <a:lnTo>
                    <a:pt x="79522" y="9802"/>
                  </a:lnTo>
                  <a:lnTo>
                    <a:pt x="73609" y="21224"/>
                  </a:lnTo>
                  <a:lnTo>
                    <a:pt x="73609" y="17919"/>
                  </a:lnTo>
                  <a:lnTo>
                    <a:pt x="69370" y="17919"/>
                  </a:lnTo>
                  <a:lnTo>
                    <a:pt x="69370" y="20759"/>
                  </a:lnTo>
                  <a:lnTo>
                    <a:pt x="61722" y="20759"/>
                  </a:lnTo>
                  <a:lnTo>
                    <a:pt x="61722" y="17919"/>
                  </a:lnTo>
                  <a:lnTo>
                    <a:pt x="59827" y="17919"/>
                  </a:lnTo>
                  <a:lnTo>
                    <a:pt x="59827" y="6672"/>
                  </a:lnTo>
                  <a:lnTo>
                    <a:pt x="57116" y="6672"/>
                  </a:lnTo>
                  <a:lnTo>
                    <a:pt x="57116" y="9652"/>
                  </a:lnTo>
                  <a:lnTo>
                    <a:pt x="54462" y="9652"/>
                  </a:lnTo>
                  <a:lnTo>
                    <a:pt x="54462" y="3817"/>
                  </a:lnTo>
                  <a:lnTo>
                    <a:pt x="50920" y="3817"/>
                  </a:lnTo>
                  <a:lnTo>
                    <a:pt x="50920" y="13674"/>
                  </a:lnTo>
                  <a:lnTo>
                    <a:pt x="50254" y="13674"/>
                  </a:lnTo>
                  <a:lnTo>
                    <a:pt x="50254" y="10375"/>
                  </a:lnTo>
                  <a:lnTo>
                    <a:pt x="49737" y="10809"/>
                  </a:lnTo>
                  <a:lnTo>
                    <a:pt x="49737" y="6264"/>
                  </a:lnTo>
                  <a:lnTo>
                    <a:pt x="48069" y="7664"/>
                  </a:lnTo>
                  <a:lnTo>
                    <a:pt x="48069" y="15688"/>
                  </a:lnTo>
                  <a:lnTo>
                    <a:pt x="47093" y="15688"/>
                  </a:lnTo>
                  <a:lnTo>
                    <a:pt x="47093" y="9125"/>
                  </a:lnTo>
                  <a:lnTo>
                    <a:pt x="44940" y="9125"/>
                  </a:lnTo>
                  <a:lnTo>
                    <a:pt x="44940" y="13618"/>
                  </a:lnTo>
                  <a:lnTo>
                    <a:pt x="43515" y="13618"/>
                  </a:lnTo>
                  <a:lnTo>
                    <a:pt x="43515" y="13086"/>
                  </a:lnTo>
                  <a:lnTo>
                    <a:pt x="41078" y="13086"/>
                  </a:lnTo>
                  <a:lnTo>
                    <a:pt x="41078" y="10261"/>
                  </a:lnTo>
                  <a:lnTo>
                    <a:pt x="40592" y="10261"/>
                  </a:lnTo>
                  <a:lnTo>
                    <a:pt x="40592" y="13086"/>
                  </a:lnTo>
                  <a:lnTo>
                    <a:pt x="39033" y="13086"/>
                  </a:lnTo>
                  <a:lnTo>
                    <a:pt x="39033" y="10313"/>
                  </a:lnTo>
                  <a:lnTo>
                    <a:pt x="34793" y="10313"/>
                  </a:lnTo>
                  <a:lnTo>
                    <a:pt x="34793" y="13086"/>
                  </a:lnTo>
                  <a:lnTo>
                    <a:pt x="34582" y="13086"/>
                  </a:lnTo>
                  <a:lnTo>
                    <a:pt x="34582" y="13153"/>
                  </a:lnTo>
                  <a:lnTo>
                    <a:pt x="27146" y="13153"/>
                  </a:lnTo>
                  <a:lnTo>
                    <a:pt x="27146" y="10313"/>
                  </a:lnTo>
                  <a:lnTo>
                    <a:pt x="21791" y="10313"/>
                  </a:lnTo>
                  <a:lnTo>
                    <a:pt x="21791" y="14232"/>
                  </a:lnTo>
                  <a:lnTo>
                    <a:pt x="19984" y="14232"/>
                  </a:lnTo>
                  <a:lnTo>
                    <a:pt x="19984" y="3874"/>
                  </a:lnTo>
                  <a:lnTo>
                    <a:pt x="17345" y="3874"/>
                  </a:lnTo>
                  <a:lnTo>
                    <a:pt x="17345" y="11836"/>
                  </a:lnTo>
                  <a:lnTo>
                    <a:pt x="15677" y="11836"/>
                  </a:lnTo>
                  <a:lnTo>
                    <a:pt x="15677" y="7209"/>
                  </a:lnTo>
                  <a:lnTo>
                    <a:pt x="14913" y="7850"/>
                  </a:lnTo>
                  <a:lnTo>
                    <a:pt x="14913" y="11573"/>
                  </a:lnTo>
                  <a:lnTo>
                    <a:pt x="13452" y="11573"/>
                  </a:lnTo>
                  <a:lnTo>
                    <a:pt x="13452" y="9414"/>
                  </a:lnTo>
                  <a:lnTo>
                    <a:pt x="11644" y="9414"/>
                  </a:lnTo>
                  <a:lnTo>
                    <a:pt x="11644" y="13793"/>
                  </a:lnTo>
                  <a:lnTo>
                    <a:pt x="11020" y="13793"/>
                  </a:lnTo>
                  <a:lnTo>
                    <a:pt x="11020" y="6383"/>
                  </a:lnTo>
                  <a:lnTo>
                    <a:pt x="10322" y="6383"/>
                  </a:lnTo>
                  <a:lnTo>
                    <a:pt x="10322" y="11635"/>
                  </a:lnTo>
                  <a:lnTo>
                    <a:pt x="8933" y="11635"/>
                  </a:lnTo>
                  <a:lnTo>
                    <a:pt x="8933" y="5480"/>
                  </a:lnTo>
                  <a:lnTo>
                    <a:pt x="6501" y="5480"/>
                  </a:lnTo>
                  <a:lnTo>
                    <a:pt x="6501" y="2650"/>
                  </a:lnTo>
                  <a:lnTo>
                    <a:pt x="6016" y="2650"/>
                  </a:lnTo>
                  <a:lnTo>
                    <a:pt x="6016" y="5480"/>
                  </a:lnTo>
                  <a:lnTo>
                    <a:pt x="0" y="5480"/>
                  </a:lnTo>
                  <a:lnTo>
                    <a:pt x="0" y="36359"/>
                  </a:lnTo>
                  <a:lnTo>
                    <a:pt x="93665" y="36359"/>
                  </a:lnTo>
                  <a:lnTo>
                    <a:pt x="93665" y="2856"/>
                  </a:lnTo>
                  <a:lnTo>
                    <a:pt x="90712" y="2856"/>
                  </a:lnTo>
                  <a:lnTo>
                    <a:pt x="90712" y="5831"/>
                  </a:lnTo>
                  <a:lnTo>
                    <a:pt x="89044" y="5831"/>
                  </a:lnTo>
                  <a:lnTo>
                    <a:pt x="890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54"/>
            <p:cNvSpPr/>
            <p:nvPr/>
          </p:nvSpPr>
          <p:spPr>
            <a:xfrm>
              <a:off x="6294500" y="3095600"/>
              <a:ext cx="106525" cy="336050"/>
            </a:xfrm>
            <a:custGeom>
              <a:avLst/>
              <a:gdLst/>
              <a:ahLst/>
              <a:cxnLst/>
              <a:rect l="l" t="t" r="r" b="b"/>
              <a:pathLst>
                <a:path w="4261" h="13442" extrusionOk="0">
                  <a:moveTo>
                    <a:pt x="1" y="1"/>
                  </a:moveTo>
                  <a:lnTo>
                    <a:pt x="1" y="13442"/>
                  </a:lnTo>
                  <a:lnTo>
                    <a:pt x="4261" y="13442"/>
                  </a:lnTo>
                  <a:lnTo>
                    <a:pt x="426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54"/>
            <p:cNvSpPr/>
            <p:nvPr/>
          </p:nvSpPr>
          <p:spPr>
            <a:xfrm>
              <a:off x="6305875" y="31067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54"/>
            <p:cNvSpPr/>
            <p:nvPr/>
          </p:nvSpPr>
          <p:spPr>
            <a:xfrm>
              <a:off x="637365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54"/>
            <p:cNvSpPr/>
            <p:nvPr/>
          </p:nvSpPr>
          <p:spPr>
            <a:xfrm>
              <a:off x="635455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54"/>
            <p:cNvSpPr/>
            <p:nvPr/>
          </p:nvSpPr>
          <p:spPr>
            <a:xfrm>
              <a:off x="633530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1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54"/>
            <p:cNvSpPr/>
            <p:nvPr/>
          </p:nvSpPr>
          <p:spPr>
            <a:xfrm>
              <a:off x="6316075" y="31067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33" y="3775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54"/>
            <p:cNvSpPr/>
            <p:nvPr/>
          </p:nvSpPr>
          <p:spPr>
            <a:xfrm>
              <a:off x="6305875" y="3215025"/>
              <a:ext cx="83800" cy="94375"/>
            </a:xfrm>
            <a:custGeom>
              <a:avLst/>
              <a:gdLst/>
              <a:ahLst/>
              <a:cxnLst/>
              <a:rect l="l" t="t" r="r" b="b"/>
              <a:pathLst>
                <a:path w="3352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54"/>
            <p:cNvSpPr/>
            <p:nvPr/>
          </p:nvSpPr>
          <p:spPr>
            <a:xfrm>
              <a:off x="637365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54"/>
            <p:cNvSpPr/>
            <p:nvPr/>
          </p:nvSpPr>
          <p:spPr>
            <a:xfrm>
              <a:off x="635455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54"/>
            <p:cNvSpPr/>
            <p:nvPr/>
          </p:nvSpPr>
          <p:spPr>
            <a:xfrm>
              <a:off x="633530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54"/>
            <p:cNvSpPr/>
            <p:nvPr/>
          </p:nvSpPr>
          <p:spPr>
            <a:xfrm>
              <a:off x="631620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54"/>
            <p:cNvSpPr/>
            <p:nvPr/>
          </p:nvSpPr>
          <p:spPr>
            <a:xfrm>
              <a:off x="6305875" y="3323325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3352" y="378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54"/>
            <p:cNvSpPr/>
            <p:nvPr/>
          </p:nvSpPr>
          <p:spPr>
            <a:xfrm>
              <a:off x="6373650" y="3323325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33" y="378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54"/>
            <p:cNvSpPr/>
            <p:nvPr/>
          </p:nvSpPr>
          <p:spPr>
            <a:xfrm>
              <a:off x="635455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54"/>
            <p:cNvSpPr/>
            <p:nvPr/>
          </p:nvSpPr>
          <p:spPr>
            <a:xfrm>
              <a:off x="633530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0"/>
                  </a:moveTo>
                  <a:lnTo>
                    <a:pt x="1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54"/>
            <p:cNvSpPr/>
            <p:nvPr/>
          </p:nvSpPr>
          <p:spPr>
            <a:xfrm>
              <a:off x="631620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54"/>
            <p:cNvSpPr/>
            <p:nvPr/>
          </p:nvSpPr>
          <p:spPr>
            <a:xfrm>
              <a:off x="6297350" y="32056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23"/>
                  </a:lnTo>
                  <a:lnTo>
                    <a:pt x="414" y="4394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54"/>
            <p:cNvSpPr/>
            <p:nvPr/>
          </p:nvSpPr>
          <p:spPr>
            <a:xfrm>
              <a:off x="6297350" y="30987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23"/>
                  </a:lnTo>
                  <a:lnTo>
                    <a:pt x="414" y="4395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54"/>
            <p:cNvSpPr/>
            <p:nvPr/>
          </p:nvSpPr>
          <p:spPr>
            <a:xfrm>
              <a:off x="6297350" y="3314550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0"/>
                  </a:moveTo>
                  <a:lnTo>
                    <a:pt x="0" y="4018"/>
                  </a:lnTo>
                  <a:lnTo>
                    <a:pt x="414" y="4389"/>
                  </a:lnTo>
                  <a:lnTo>
                    <a:pt x="4039" y="372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54"/>
            <p:cNvSpPr/>
            <p:nvPr/>
          </p:nvSpPr>
          <p:spPr>
            <a:xfrm>
              <a:off x="6294500" y="2764100"/>
              <a:ext cx="106525" cy="335925"/>
            </a:xfrm>
            <a:custGeom>
              <a:avLst/>
              <a:gdLst/>
              <a:ahLst/>
              <a:cxnLst/>
              <a:rect l="l" t="t" r="r" b="b"/>
              <a:pathLst>
                <a:path w="4261" h="13437" extrusionOk="0">
                  <a:moveTo>
                    <a:pt x="1" y="0"/>
                  </a:moveTo>
                  <a:lnTo>
                    <a:pt x="1" y="13436"/>
                  </a:lnTo>
                  <a:lnTo>
                    <a:pt x="4261" y="13436"/>
                  </a:lnTo>
                  <a:lnTo>
                    <a:pt x="426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54"/>
            <p:cNvSpPr/>
            <p:nvPr/>
          </p:nvSpPr>
          <p:spPr>
            <a:xfrm>
              <a:off x="6305875" y="27750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3352" y="3781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54"/>
            <p:cNvSpPr/>
            <p:nvPr/>
          </p:nvSpPr>
          <p:spPr>
            <a:xfrm>
              <a:off x="637365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54"/>
            <p:cNvSpPr/>
            <p:nvPr/>
          </p:nvSpPr>
          <p:spPr>
            <a:xfrm>
              <a:off x="635455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54"/>
            <p:cNvSpPr/>
            <p:nvPr/>
          </p:nvSpPr>
          <p:spPr>
            <a:xfrm>
              <a:off x="633530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1"/>
                  </a:moveTo>
                  <a:lnTo>
                    <a:pt x="1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54"/>
            <p:cNvSpPr/>
            <p:nvPr/>
          </p:nvSpPr>
          <p:spPr>
            <a:xfrm>
              <a:off x="6316075" y="2775050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33" y="378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54"/>
            <p:cNvSpPr/>
            <p:nvPr/>
          </p:nvSpPr>
          <p:spPr>
            <a:xfrm>
              <a:off x="6305875" y="28835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54"/>
            <p:cNvSpPr/>
            <p:nvPr/>
          </p:nvSpPr>
          <p:spPr>
            <a:xfrm>
              <a:off x="6373650" y="288337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54"/>
            <p:cNvSpPr/>
            <p:nvPr/>
          </p:nvSpPr>
          <p:spPr>
            <a:xfrm>
              <a:off x="635455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54"/>
            <p:cNvSpPr/>
            <p:nvPr/>
          </p:nvSpPr>
          <p:spPr>
            <a:xfrm>
              <a:off x="633530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54"/>
            <p:cNvSpPr/>
            <p:nvPr/>
          </p:nvSpPr>
          <p:spPr>
            <a:xfrm>
              <a:off x="631620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54"/>
            <p:cNvSpPr/>
            <p:nvPr/>
          </p:nvSpPr>
          <p:spPr>
            <a:xfrm>
              <a:off x="6305875" y="29918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3352" y="3776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54"/>
            <p:cNvSpPr/>
            <p:nvPr/>
          </p:nvSpPr>
          <p:spPr>
            <a:xfrm>
              <a:off x="6373650" y="29918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33" y="3776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54"/>
            <p:cNvSpPr/>
            <p:nvPr/>
          </p:nvSpPr>
          <p:spPr>
            <a:xfrm>
              <a:off x="635455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27" y="3776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54"/>
            <p:cNvSpPr/>
            <p:nvPr/>
          </p:nvSpPr>
          <p:spPr>
            <a:xfrm>
              <a:off x="633530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1"/>
                  </a:moveTo>
                  <a:lnTo>
                    <a:pt x="1" y="3776"/>
                  </a:lnTo>
                  <a:lnTo>
                    <a:pt x="228" y="377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54"/>
            <p:cNvSpPr/>
            <p:nvPr/>
          </p:nvSpPr>
          <p:spPr>
            <a:xfrm>
              <a:off x="631620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28" y="377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54"/>
            <p:cNvSpPr/>
            <p:nvPr/>
          </p:nvSpPr>
          <p:spPr>
            <a:xfrm>
              <a:off x="6297350" y="2874075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1"/>
                  </a:moveTo>
                  <a:lnTo>
                    <a:pt x="0" y="4018"/>
                  </a:lnTo>
                  <a:lnTo>
                    <a:pt x="414" y="4395"/>
                  </a:lnTo>
                  <a:lnTo>
                    <a:pt x="4039" y="372"/>
                  </a:lnTo>
                  <a:lnTo>
                    <a:pt x="36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54"/>
            <p:cNvSpPr/>
            <p:nvPr/>
          </p:nvSpPr>
          <p:spPr>
            <a:xfrm>
              <a:off x="6292050" y="2782800"/>
              <a:ext cx="100850" cy="109375"/>
            </a:xfrm>
            <a:custGeom>
              <a:avLst/>
              <a:gdLst/>
              <a:ahLst/>
              <a:cxnLst/>
              <a:rect l="l" t="t" r="r" b="b"/>
              <a:pathLst>
                <a:path w="4034" h="4375" extrusionOk="0">
                  <a:moveTo>
                    <a:pt x="3626" y="1"/>
                  </a:moveTo>
                  <a:lnTo>
                    <a:pt x="1" y="4003"/>
                  </a:lnTo>
                  <a:lnTo>
                    <a:pt x="409" y="4374"/>
                  </a:lnTo>
                  <a:lnTo>
                    <a:pt x="4034" y="373"/>
                  </a:lnTo>
                  <a:lnTo>
                    <a:pt x="362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54"/>
            <p:cNvSpPr/>
            <p:nvPr/>
          </p:nvSpPr>
          <p:spPr>
            <a:xfrm>
              <a:off x="6297350" y="2983025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1"/>
                  </a:moveTo>
                  <a:lnTo>
                    <a:pt x="0" y="4018"/>
                  </a:lnTo>
                  <a:lnTo>
                    <a:pt x="414" y="4390"/>
                  </a:lnTo>
                  <a:lnTo>
                    <a:pt x="4039" y="373"/>
                  </a:lnTo>
                  <a:lnTo>
                    <a:pt x="36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54"/>
            <p:cNvSpPr/>
            <p:nvPr/>
          </p:nvSpPr>
          <p:spPr>
            <a:xfrm>
              <a:off x="6294500" y="2432575"/>
              <a:ext cx="106525" cy="335925"/>
            </a:xfrm>
            <a:custGeom>
              <a:avLst/>
              <a:gdLst/>
              <a:ahLst/>
              <a:cxnLst/>
              <a:rect l="l" t="t" r="r" b="b"/>
              <a:pathLst>
                <a:path w="4261" h="13437" extrusionOk="0">
                  <a:moveTo>
                    <a:pt x="1" y="1"/>
                  </a:moveTo>
                  <a:lnTo>
                    <a:pt x="1" y="13437"/>
                  </a:lnTo>
                  <a:lnTo>
                    <a:pt x="4261" y="13437"/>
                  </a:lnTo>
                  <a:lnTo>
                    <a:pt x="426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54"/>
            <p:cNvSpPr/>
            <p:nvPr/>
          </p:nvSpPr>
          <p:spPr>
            <a:xfrm>
              <a:off x="6305875" y="24435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3352" y="378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54"/>
            <p:cNvSpPr/>
            <p:nvPr/>
          </p:nvSpPr>
          <p:spPr>
            <a:xfrm>
              <a:off x="637365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54"/>
            <p:cNvSpPr/>
            <p:nvPr/>
          </p:nvSpPr>
          <p:spPr>
            <a:xfrm>
              <a:off x="635455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54"/>
            <p:cNvSpPr/>
            <p:nvPr/>
          </p:nvSpPr>
          <p:spPr>
            <a:xfrm>
              <a:off x="633530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0"/>
                  </a:moveTo>
                  <a:lnTo>
                    <a:pt x="1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54"/>
            <p:cNvSpPr/>
            <p:nvPr/>
          </p:nvSpPr>
          <p:spPr>
            <a:xfrm>
              <a:off x="6316075" y="2443550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33" y="378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54"/>
            <p:cNvSpPr/>
            <p:nvPr/>
          </p:nvSpPr>
          <p:spPr>
            <a:xfrm>
              <a:off x="6305875" y="25518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3352" y="3781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54"/>
            <p:cNvSpPr/>
            <p:nvPr/>
          </p:nvSpPr>
          <p:spPr>
            <a:xfrm>
              <a:off x="637365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54"/>
            <p:cNvSpPr/>
            <p:nvPr/>
          </p:nvSpPr>
          <p:spPr>
            <a:xfrm>
              <a:off x="635455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54"/>
            <p:cNvSpPr/>
            <p:nvPr/>
          </p:nvSpPr>
          <p:spPr>
            <a:xfrm>
              <a:off x="633530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1"/>
                  </a:moveTo>
                  <a:lnTo>
                    <a:pt x="1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54"/>
            <p:cNvSpPr/>
            <p:nvPr/>
          </p:nvSpPr>
          <p:spPr>
            <a:xfrm>
              <a:off x="631620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54"/>
            <p:cNvSpPr/>
            <p:nvPr/>
          </p:nvSpPr>
          <p:spPr>
            <a:xfrm>
              <a:off x="6305875" y="26603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54"/>
            <p:cNvSpPr/>
            <p:nvPr/>
          </p:nvSpPr>
          <p:spPr>
            <a:xfrm>
              <a:off x="6373650" y="26603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33" y="3775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54"/>
            <p:cNvSpPr/>
            <p:nvPr/>
          </p:nvSpPr>
          <p:spPr>
            <a:xfrm>
              <a:off x="635455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54"/>
            <p:cNvSpPr/>
            <p:nvPr/>
          </p:nvSpPr>
          <p:spPr>
            <a:xfrm>
              <a:off x="633530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54"/>
            <p:cNvSpPr/>
            <p:nvPr/>
          </p:nvSpPr>
          <p:spPr>
            <a:xfrm>
              <a:off x="631620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54"/>
            <p:cNvSpPr/>
            <p:nvPr/>
          </p:nvSpPr>
          <p:spPr>
            <a:xfrm>
              <a:off x="6297350" y="2542575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0"/>
                  </a:moveTo>
                  <a:lnTo>
                    <a:pt x="0" y="4017"/>
                  </a:lnTo>
                  <a:lnTo>
                    <a:pt x="414" y="4389"/>
                  </a:lnTo>
                  <a:lnTo>
                    <a:pt x="4039" y="372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54"/>
            <p:cNvSpPr/>
            <p:nvPr/>
          </p:nvSpPr>
          <p:spPr>
            <a:xfrm>
              <a:off x="6292825" y="2451175"/>
              <a:ext cx="100975" cy="109350"/>
            </a:xfrm>
            <a:custGeom>
              <a:avLst/>
              <a:gdLst/>
              <a:ahLst/>
              <a:cxnLst/>
              <a:rect l="l" t="t" r="r" b="b"/>
              <a:pathLst>
                <a:path w="4039" h="4374" extrusionOk="0">
                  <a:moveTo>
                    <a:pt x="3626" y="0"/>
                  </a:moveTo>
                  <a:lnTo>
                    <a:pt x="1" y="4002"/>
                  </a:lnTo>
                  <a:lnTo>
                    <a:pt x="414" y="4374"/>
                  </a:lnTo>
                  <a:lnTo>
                    <a:pt x="4039" y="372"/>
                  </a:lnTo>
                  <a:lnTo>
                    <a:pt x="36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54"/>
            <p:cNvSpPr/>
            <p:nvPr/>
          </p:nvSpPr>
          <p:spPr>
            <a:xfrm>
              <a:off x="6297350" y="26514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17"/>
                  </a:lnTo>
                  <a:lnTo>
                    <a:pt x="414" y="4394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54"/>
            <p:cNvSpPr/>
            <p:nvPr/>
          </p:nvSpPr>
          <p:spPr>
            <a:xfrm>
              <a:off x="6094675" y="2046200"/>
              <a:ext cx="130025" cy="42100"/>
            </a:xfrm>
            <a:custGeom>
              <a:avLst/>
              <a:gdLst/>
              <a:ahLst/>
              <a:cxnLst/>
              <a:rect l="l" t="t" r="r" b="b"/>
              <a:pathLst>
                <a:path w="5201" h="1684" extrusionOk="0">
                  <a:moveTo>
                    <a:pt x="1684" y="0"/>
                  </a:moveTo>
                  <a:cubicBezTo>
                    <a:pt x="754" y="0"/>
                    <a:pt x="0" y="754"/>
                    <a:pt x="0" y="1684"/>
                  </a:cubicBezTo>
                  <a:lnTo>
                    <a:pt x="5200" y="1684"/>
                  </a:lnTo>
                  <a:cubicBezTo>
                    <a:pt x="5200" y="754"/>
                    <a:pt x="4446" y="0"/>
                    <a:pt x="351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54"/>
            <p:cNvSpPr/>
            <p:nvPr/>
          </p:nvSpPr>
          <p:spPr>
            <a:xfrm>
              <a:off x="6086800" y="2072150"/>
              <a:ext cx="186950" cy="1359375"/>
            </a:xfrm>
            <a:custGeom>
              <a:avLst/>
              <a:gdLst/>
              <a:ahLst/>
              <a:cxnLst/>
              <a:rect l="l" t="t" r="r" b="b"/>
              <a:pathLst>
                <a:path w="7478" h="54375" extrusionOk="0">
                  <a:moveTo>
                    <a:pt x="0" y="0"/>
                  </a:moveTo>
                  <a:lnTo>
                    <a:pt x="0" y="54375"/>
                  </a:lnTo>
                  <a:lnTo>
                    <a:pt x="7478" y="54375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54"/>
            <p:cNvSpPr/>
            <p:nvPr/>
          </p:nvSpPr>
          <p:spPr>
            <a:xfrm>
              <a:off x="6088875" y="2086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54"/>
            <p:cNvSpPr/>
            <p:nvPr/>
          </p:nvSpPr>
          <p:spPr>
            <a:xfrm>
              <a:off x="6088875" y="2112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54"/>
            <p:cNvSpPr/>
            <p:nvPr/>
          </p:nvSpPr>
          <p:spPr>
            <a:xfrm>
              <a:off x="6088875" y="21385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54"/>
            <p:cNvSpPr/>
            <p:nvPr/>
          </p:nvSpPr>
          <p:spPr>
            <a:xfrm>
              <a:off x="6088875" y="21644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54"/>
            <p:cNvSpPr/>
            <p:nvPr/>
          </p:nvSpPr>
          <p:spPr>
            <a:xfrm>
              <a:off x="6088875" y="21905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54"/>
            <p:cNvSpPr/>
            <p:nvPr/>
          </p:nvSpPr>
          <p:spPr>
            <a:xfrm>
              <a:off x="6088875" y="22166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54"/>
            <p:cNvSpPr/>
            <p:nvPr/>
          </p:nvSpPr>
          <p:spPr>
            <a:xfrm>
              <a:off x="6088875" y="22426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54"/>
            <p:cNvSpPr/>
            <p:nvPr/>
          </p:nvSpPr>
          <p:spPr>
            <a:xfrm>
              <a:off x="6088875" y="2268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54"/>
            <p:cNvSpPr/>
            <p:nvPr/>
          </p:nvSpPr>
          <p:spPr>
            <a:xfrm>
              <a:off x="6088875" y="2294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54"/>
            <p:cNvSpPr/>
            <p:nvPr/>
          </p:nvSpPr>
          <p:spPr>
            <a:xfrm>
              <a:off x="6088875" y="23207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54"/>
            <p:cNvSpPr/>
            <p:nvPr/>
          </p:nvSpPr>
          <p:spPr>
            <a:xfrm>
              <a:off x="6088875" y="2346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54"/>
            <p:cNvSpPr/>
            <p:nvPr/>
          </p:nvSpPr>
          <p:spPr>
            <a:xfrm>
              <a:off x="6088875" y="23729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54"/>
            <p:cNvSpPr/>
            <p:nvPr/>
          </p:nvSpPr>
          <p:spPr>
            <a:xfrm>
              <a:off x="6088875" y="23990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2"/>
                  </a:lnTo>
                  <a:lnTo>
                    <a:pt x="7317" y="492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54"/>
            <p:cNvSpPr/>
            <p:nvPr/>
          </p:nvSpPr>
          <p:spPr>
            <a:xfrm>
              <a:off x="6088875" y="24251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54"/>
            <p:cNvSpPr/>
            <p:nvPr/>
          </p:nvSpPr>
          <p:spPr>
            <a:xfrm>
              <a:off x="6088875" y="24511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54"/>
            <p:cNvSpPr/>
            <p:nvPr/>
          </p:nvSpPr>
          <p:spPr>
            <a:xfrm>
              <a:off x="6088875" y="2477125"/>
              <a:ext cx="182950" cy="12400"/>
            </a:xfrm>
            <a:custGeom>
              <a:avLst/>
              <a:gdLst/>
              <a:ahLst/>
              <a:cxnLst/>
              <a:rect l="l" t="t" r="r" b="b"/>
              <a:pathLst>
                <a:path w="7318" h="496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54"/>
            <p:cNvSpPr/>
            <p:nvPr/>
          </p:nvSpPr>
          <p:spPr>
            <a:xfrm>
              <a:off x="6088875" y="25032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54"/>
            <p:cNvSpPr/>
            <p:nvPr/>
          </p:nvSpPr>
          <p:spPr>
            <a:xfrm>
              <a:off x="6088875" y="25292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54"/>
            <p:cNvSpPr/>
            <p:nvPr/>
          </p:nvSpPr>
          <p:spPr>
            <a:xfrm>
              <a:off x="6088875" y="2555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54"/>
            <p:cNvSpPr/>
            <p:nvPr/>
          </p:nvSpPr>
          <p:spPr>
            <a:xfrm>
              <a:off x="6088875" y="2581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54"/>
            <p:cNvSpPr/>
            <p:nvPr/>
          </p:nvSpPr>
          <p:spPr>
            <a:xfrm>
              <a:off x="6088875" y="26075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54"/>
            <p:cNvSpPr/>
            <p:nvPr/>
          </p:nvSpPr>
          <p:spPr>
            <a:xfrm>
              <a:off x="6088875" y="26334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54"/>
            <p:cNvSpPr/>
            <p:nvPr/>
          </p:nvSpPr>
          <p:spPr>
            <a:xfrm>
              <a:off x="6088875" y="26595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54"/>
            <p:cNvSpPr/>
            <p:nvPr/>
          </p:nvSpPr>
          <p:spPr>
            <a:xfrm>
              <a:off x="6088875" y="26856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54"/>
            <p:cNvSpPr/>
            <p:nvPr/>
          </p:nvSpPr>
          <p:spPr>
            <a:xfrm>
              <a:off x="6088875" y="27116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54"/>
            <p:cNvSpPr/>
            <p:nvPr/>
          </p:nvSpPr>
          <p:spPr>
            <a:xfrm>
              <a:off x="6088875" y="2737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54"/>
            <p:cNvSpPr/>
            <p:nvPr/>
          </p:nvSpPr>
          <p:spPr>
            <a:xfrm>
              <a:off x="6088875" y="2763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54"/>
            <p:cNvSpPr/>
            <p:nvPr/>
          </p:nvSpPr>
          <p:spPr>
            <a:xfrm>
              <a:off x="6088875" y="27897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54"/>
            <p:cNvSpPr/>
            <p:nvPr/>
          </p:nvSpPr>
          <p:spPr>
            <a:xfrm>
              <a:off x="6088875" y="2815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54"/>
            <p:cNvSpPr/>
            <p:nvPr/>
          </p:nvSpPr>
          <p:spPr>
            <a:xfrm>
              <a:off x="6088875" y="28419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54"/>
            <p:cNvSpPr/>
            <p:nvPr/>
          </p:nvSpPr>
          <p:spPr>
            <a:xfrm>
              <a:off x="6088875" y="28680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54"/>
            <p:cNvSpPr/>
            <p:nvPr/>
          </p:nvSpPr>
          <p:spPr>
            <a:xfrm>
              <a:off x="6088875" y="28940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54"/>
            <p:cNvSpPr/>
            <p:nvPr/>
          </p:nvSpPr>
          <p:spPr>
            <a:xfrm>
              <a:off x="6088875" y="29201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54"/>
            <p:cNvSpPr/>
            <p:nvPr/>
          </p:nvSpPr>
          <p:spPr>
            <a:xfrm>
              <a:off x="6088875" y="29461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54"/>
            <p:cNvSpPr/>
            <p:nvPr/>
          </p:nvSpPr>
          <p:spPr>
            <a:xfrm>
              <a:off x="6088875" y="29721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54"/>
            <p:cNvSpPr/>
            <p:nvPr/>
          </p:nvSpPr>
          <p:spPr>
            <a:xfrm>
              <a:off x="6088875" y="29982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54"/>
            <p:cNvSpPr/>
            <p:nvPr/>
          </p:nvSpPr>
          <p:spPr>
            <a:xfrm>
              <a:off x="6088875" y="3024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54"/>
            <p:cNvSpPr/>
            <p:nvPr/>
          </p:nvSpPr>
          <p:spPr>
            <a:xfrm>
              <a:off x="6088875" y="3050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54"/>
            <p:cNvSpPr/>
            <p:nvPr/>
          </p:nvSpPr>
          <p:spPr>
            <a:xfrm>
              <a:off x="6088875" y="30765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54"/>
            <p:cNvSpPr/>
            <p:nvPr/>
          </p:nvSpPr>
          <p:spPr>
            <a:xfrm>
              <a:off x="6088875" y="3102450"/>
              <a:ext cx="182950" cy="12400"/>
            </a:xfrm>
            <a:custGeom>
              <a:avLst/>
              <a:gdLst/>
              <a:ahLst/>
              <a:cxnLst/>
              <a:rect l="l" t="t" r="r" b="b"/>
              <a:pathLst>
                <a:path w="7318" h="496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54"/>
            <p:cNvSpPr/>
            <p:nvPr/>
          </p:nvSpPr>
          <p:spPr>
            <a:xfrm>
              <a:off x="6088875" y="31285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54"/>
            <p:cNvSpPr/>
            <p:nvPr/>
          </p:nvSpPr>
          <p:spPr>
            <a:xfrm>
              <a:off x="6088875" y="31546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54"/>
            <p:cNvSpPr/>
            <p:nvPr/>
          </p:nvSpPr>
          <p:spPr>
            <a:xfrm>
              <a:off x="6088875" y="31806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54"/>
            <p:cNvSpPr/>
            <p:nvPr/>
          </p:nvSpPr>
          <p:spPr>
            <a:xfrm>
              <a:off x="6088875" y="3206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54"/>
            <p:cNvSpPr/>
            <p:nvPr/>
          </p:nvSpPr>
          <p:spPr>
            <a:xfrm>
              <a:off x="6088875" y="3232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54"/>
            <p:cNvSpPr/>
            <p:nvPr/>
          </p:nvSpPr>
          <p:spPr>
            <a:xfrm>
              <a:off x="6088875" y="32589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54"/>
            <p:cNvSpPr/>
            <p:nvPr/>
          </p:nvSpPr>
          <p:spPr>
            <a:xfrm>
              <a:off x="6088875" y="3284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54"/>
            <p:cNvSpPr/>
            <p:nvPr/>
          </p:nvSpPr>
          <p:spPr>
            <a:xfrm>
              <a:off x="6088875" y="33109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54"/>
            <p:cNvSpPr/>
            <p:nvPr/>
          </p:nvSpPr>
          <p:spPr>
            <a:xfrm>
              <a:off x="6088875" y="33370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54"/>
            <p:cNvSpPr/>
            <p:nvPr/>
          </p:nvSpPr>
          <p:spPr>
            <a:xfrm>
              <a:off x="6088875" y="33630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54"/>
            <p:cNvSpPr/>
            <p:nvPr/>
          </p:nvSpPr>
          <p:spPr>
            <a:xfrm>
              <a:off x="6088875" y="33891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54"/>
            <p:cNvSpPr/>
            <p:nvPr/>
          </p:nvSpPr>
          <p:spPr>
            <a:xfrm>
              <a:off x="6088875" y="34152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2"/>
                  </a:lnTo>
                  <a:lnTo>
                    <a:pt x="7317" y="492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54"/>
            <p:cNvSpPr/>
            <p:nvPr/>
          </p:nvSpPr>
          <p:spPr>
            <a:xfrm>
              <a:off x="6101000" y="20863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54"/>
            <p:cNvSpPr/>
            <p:nvPr/>
          </p:nvSpPr>
          <p:spPr>
            <a:xfrm>
              <a:off x="6227000" y="21621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54"/>
            <p:cNvSpPr/>
            <p:nvPr/>
          </p:nvSpPr>
          <p:spPr>
            <a:xfrm>
              <a:off x="6218850" y="22935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54"/>
            <p:cNvSpPr/>
            <p:nvPr/>
          </p:nvSpPr>
          <p:spPr>
            <a:xfrm>
              <a:off x="6134950" y="2370875"/>
              <a:ext cx="29725" cy="13575"/>
            </a:xfrm>
            <a:custGeom>
              <a:avLst/>
              <a:gdLst/>
              <a:ahLst/>
              <a:cxnLst/>
              <a:rect l="l" t="t" r="r" b="b"/>
              <a:pathLst>
                <a:path w="1189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88" y="542"/>
                  </a:lnTo>
                  <a:lnTo>
                    <a:pt x="118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54"/>
            <p:cNvSpPr/>
            <p:nvPr/>
          </p:nvSpPr>
          <p:spPr>
            <a:xfrm>
              <a:off x="6209425" y="25021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54"/>
            <p:cNvSpPr/>
            <p:nvPr/>
          </p:nvSpPr>
          <p:spPr>
            <a:xfrm>
              <a:off x="6125400" y="2603875"/>
              <a:ext cx="29850" cy="13600"/>
            </a:xfrm>
            <a:custGeom>
              <a:avLst/>
              <a:gdLst/>
              <a:ahLst/>
              <a:cxnLst/>
              <a:rect l="l" t="t" r="r" b="b"/>
              <a:pathLst>
                <a:path w="1194" h="544" extrusionOk="0">
                  <a:moveTo>
                    <a:pt x="0" y="1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54"/>
            <p:cNvSpPr/>
            <p:nvPr/>
          </p:nvSpPr>
          <p:spPr>
            <a:xfrm>
              <a:off x="6216150" y="268107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54"/>
            <p:cNvSpPr/>
            <p:nvPr/>
          </p:nvSpPr>
          <p:spPr>
            <a:xfrm>
              <a:off x="6118675" y="276227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54"/>
            <p:cNvSpPr/>
            <p:nvPr/>
          </p:nvSpPr>
          <p:spPr>
            <a:xfrm>
              <a:off x="6195875" y="2868000"/>
              <a:ext cx="29850" cy="13600"/>
            </a:xfrm>
            <a:custGeom>
              <a:avLst/>
              <a:gdLst/>
              <a:ahLst/>
              <a:cxnLst/>
              <a:rect l="l" t="t" r="r" b="b"/>
              <a:pathLst>
                <a:path w="1194" h="544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54"/>
            <p:cNvSpPr/>
            <p:nvPr/>
          </p:nvSpPr>
          <p:spPr>
            <a:xfrm>
              <a:off x="6098300" y="2919525"/>
              <a:ext cx="29825" cy="13575"/>
            </a:xfrm>
            <a:custGeom>
              <a:avLst/>
              <a:gdLst/>
              <a:ahLst/>
              <a:cxnLst/>
              <a:rect l="l" t="t" r="r" b="b"/>
              <a:pathLst>
                <a:path w="1193" h="543" extrusionOk="0">
                  <a:moveTo>
                    <a:pt x="0" y="0"/>
                  </a:moveTo>
                  <a:lnTo>
                    <a:pt x="0" y="542"/>
                  </a:lnTo>
                  <a:lnTo>
                    <a:pt x="1193" y="542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54"/>
            <p:cNvSpPr/>
            <p:nvPr/>
          </p:nvSpPr>
          <p:spPr>
            <a:xfrm>
              <a:off x="6231125" y="29683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2"/>
                  </a:lnTo>
                  <a:lnTo>
                    <a:pt x="1193" y="542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54"/>
            <p:cNvSpPr/>
            <p:nvPr/>
          </p:nvSpPr>
          <p:spPr>
            <a:xfrm>
              <a:off x="6155225" y="302240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1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54"/>
            <p:cNvSpPr/>
            <p:nvPr/>
          </p:nvSpPr>
          <p:spPr>
            <a:xfrm>
              <a:off x="6220275" y="30739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54"/>
            <p:cNvSpPr/>
            <p:nvPr/>
          </p:nvSpPr>
          <p:spPr>
            <a:xfrm>
              <a:off x="6109125" y="31023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54"/>
            <p:cNvSpPr/>
            <p:nvPr/>
          </p:nvSpPr>
          <p:spPr>
            <a:xfrm>
              <a:off x="6208025" y="3361150"/>
              <a:ext cx="29825" cy="13575"/>
            </a:xfrm>
            <a:custGeom>
              <a:avLst/>
              <a:gdLst/>
              <a:ahLst/>
              <a:cxnLst/>
              <a:rect l="l" t="t" r="r" b="b"/>
              <a:pathLst>
                <a:path w="1193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54"/>
            <p:cNvSpPr/>
            <p:nvPr/>
          </p:nvSpPr>
          <p:spPr>
            <a:xfrm>
              <a:off x="6133525" y="21906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54"/>
            <p:cNvSpPr/>
            <p:nvPr/>
          </p:nvSpPr>
          <p:spPr>
            <a:xfrm>
              <a:off x="6164650" y="32066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0"/>
                  </a:moveTo>
                  <a:lnTo>
                    <a:pt x="0" y="599"/>
                  </a:lnTo>
                  <a:lnTo>
                    <a:pt x="599" y="59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54"/>
            <p:cNvSpPr/>
            <p:nvPr/>
          </p:nvSpPr>
          <p:spPr>
            <a:xfrm>
              <a:off x="6235900" y="312607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4" y="599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54"/>
            <p:cNvSpPr/>
            <p:nvPr/>
          </p:nvSpPr>
          <p:spPr>
            <a:xfrm>
              <a:off x="6165425" y="3074550"/>
              <a:ext cx="14850" cy="15000"/>
            </a:xfrm>
            <a:custGeom>
              <a:avLst/>
              <a:gdLst/>
              <a:ahLst/>
              <a:cxnLst/>
              <a:rect l="l" t="t" r="r" b="b"/>
              <a:pathLst>
                <a:path w="594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54"/>
            <p:cNvSpPr/>
            <p:nvPr/>
          </p:nvSpPr>
          <p:spPr>
            <a:xfrm>
              <a:off x="6206075" y="30217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54"/>
            <p:cNvSpPr/>
            <p:nvPr/>
          </p:nvSpPr>
          <p:spPr>
            <a:xfrm>
              <a:off x="6123450" y="302317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54"/>
            <p:cNvSpPr/>
            <p:nvPr/>
          </p:nvSpPr>
          <p:spPr>
            <a:xfrm>
              <a:off x="6145025" y="2917450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0" y="1"/>
                  </a:moveTo>
                  <a:lnTo>
                    <a:pt x="0" y="594"/>
                  </a:lnTo>
                  <a:lnTo>
                    <a:pt x="599" y="594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54"/>
            <p:cNvSpPr/>
            <p:nvPr/>
          </p:nvSpPr>
          <p:spPr>
            <a:xfrm>
              <a:off x="6168125" y="29689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54"/>
            <p:cNvSpPr/>
            <p:nvPr/>
          </p:nvSpPr>
          <p:spPr>
            <a:xfrm>
              <a:off x="6202600" y="326897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0"/>
                  </a:moveTo>
                  <a:lnTo>
                    <a:pt x="0" y="599"/>
                  </a:lnTo>
                  <a:lnTo>
                    <a:pt x="599" y="59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54"/>
            <p:cNvSpPr/>
            <p:nvPr/>
          </p:nvSpPr>
          <p:spPr>
            <a:xfrm>
              <a:off x="6115325" y="33753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54"/>
            <p:cNvSpPr/>
            <p:nvPr/>
          </p:nvSpPr>
          <p:spPr>
            <a:xfrm>
              <a:off x="6196525" y="3402450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54"/>
            <p:cNvSpPr/>
            <p:nvPr/>
          </p:nvSpPr>
          <p:spPr>
            <a:xfrm>
              <a:off x="6099700" y="326897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54"/>
            <p:cNvSpPr/>
            <p:nvPr/>
          </p:nvSpPr>
          <p:spPr>
            <a:xfrm>
              <a:off x="6143075" y="332320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54"/>
            <p:cNvSpPr/>
            <p:nvPr/>
          </p:nvSpPr>
          <p:spPr>
            <a:xfrm>
              <a:off x="6099700" y="319047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54"/>
            <p:cNvSpPr/>
            <p:nvPr/>
          </p:nvSpPr>
          <p:spPr>
            <a:xfrm>
              <a:off x="6237200" y="286865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54"/>
            <p:cNvSpPr/>
            <p:nvPr/>
          </p:nvSpPr>
          <p:spPr>
            <a:xfrm>
              <a:off x="6172125" y="2867375"/>
              <a:ext cx="15000" cy="14850"/>
            </a:xfrm>
            <a:custGeom>
              <a:avLst/>
              <a:gdLst/>
              <a:ahLst/>
              <a:cxnLst/>
              <a:rect l="l" t="t" r="r" b="b"/>
              <a:pathLst>
                <a:path w="600" h="594" extrusionOk="0">
                  <a:moveTo>
                    <a:pt x="1" y="0"/>
                  </a:moveTo>
                  <a:lnTo>
                    <a:pt x="1" y="594"/>
                  </a:lnTo>
                  <a:lnTo>
                    <a:pt x="600" y="594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54"/>
            <p:cNvSpPr/>
            <p:nvPr/>
          </p:nvSpPr>
          <p:spPr>
            <a:xfrm>
              <a:off x="6162700" y="27616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1"/>
                  </a:moveTo>
                  <a:lnTo>
                    <a:pt x="1" y="600"/>
                  </a:lnTo>
                  <a:lnTo>
                    <a:pt x="595" y="600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54"/>
            <p:cNvSpPr/>
            <p:nvPr/>
          </p:nvSpPr>
          <p:spPr>
            <a:xfrm>
              <a:off x="6187100" y="26831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54"/>
            <p:cNvSpPr/>
            <p:nvPr/>
          </p:nvSpPr>
          <p:spPr>
            <a:xfrm>
              <a:off x="6206075" y="27115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54"/>
            <p:cNvSpPr/>
            <p:nvPr/>
          </p:nvSpPr>
          <p:spPr>
            <a:xfrm>
              <a:off x="6231775" y="27101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54"/>
            <p:cNvSpPr/>
            <p:nvPr/>
          </p:nvSpPr>
          <p:spPr>
            <a:xfrm>
              <a:off x="6168125" y="26058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4" y="599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54"/>
            <p:cNvSpPr/>
            <p:nvPr/>
          </p:nvSpPr>
          <p:spPr>
            <a:xfrm>
              <a:off x="6195225" y="26058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54"/>
            <p:cNvSpPr/>
            <p:nvPr/>
          </p:nvSpPr>
          <p:spPr>
            <a:xfrm>
              <a:off x="6181675" y="25029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54"/>
            <p:cNvSpPr/>
            <p:nvPr/>
          </p:nvSpPr>
          <p:spPr>
            <a:xfrm>
              <a:off x="6222225" y="25273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0" y="1"/>
                  </a:moveTo>
                  <a:lnTo>
                    <a:pt x="0" y="595"/>
                  </a:lnTo>
                  <a:lnTo>
                    <a:pt x="599" y="595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54"/>
            <p:cNvSpPr/>
            <p:nvPr/>
          </p:nvSpPr>
          <p:spPr>
            <a:xfrm>
              <a:off x="6245325" y="25273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54"/>
            <p:cNvSpPr/>
            <p:nvPr/>
          </p:nvSpPr>
          <p:spPr>
            <a:xfrm>
              <a:off x="6104475" y="26560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54"/>
            <p:cNvSpPr/>
            <p:nvPr/>
          </p:nvSpPr>
          <p:spPr>
            <a:xfrm>
              <a:off x="6112500" y="2448725"/>
              <a:ext cx="14975" cy="14850"/>
            </a:xfrm>
            <a:custGeom>
              <a:avLst/>
              <a:gdLst/>
              <a:ahLst/>
              <a:cxnLst/>
              <a:rect l="l" t="t" r="r" b="b"/>
              <a:pathLst>
                <a:path w="599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9" y="594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54"/>
            <p:cNvSpPr/>
            <p:nvPr/>
          </p:nvSpPr>
          <p:spPr>
            <a:xfrm>
              <a:off x="6136875" y="24501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54"/>
            <p:cNvSpPr/>
            <p:nvPr/>
          </p:nvSpPr>
          <p:spPr>
            <a:xfrm>
              <a:off x="6218225" y="2318725"/>
              <a:ext cx="14850" cy="14850"/>
            </a:xfrm>
            <a:custGeom>
              <a:avLst/>
              <a:gdLst/>
              <a:ahLst/>
              <a:cxnLst/>
              <a:rect l="l" t="t" r="r" b="b"/>
              <a:pathLst>
                <a:path w="594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54"/>
            <p:cNvSpPr/>
            <p:nvPr/>
          </p:nvSpPr>
          <p:spPr>
            <a:xfrm>
              <a:off x="6189825" y="2318725"/>
              <a:ext cx="14850" cy="14850"/>
            </a:xfrm>
            <a:custGeom>
              <a:avLst/>
              <a:gdLst/>
              <a:ahLst/>
              <a:cxnLst/>
              <a:rect l="l" t="t" r="r" b="b"/>
              <a:pathLst>
                <a:path w="594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54"/>
            <p:cNvSpPr/>
            <p:nvPr/>
          </p:nvSpPr>
          <p:spPr>
            <a:xfrm>
              <a:off x="6162700" y="2318725"/>
              <a:ext cx="14875" cy="14850"/>
            </a:xfrm>
            <a:custGeom>
              <a:avLst/>
              <a:gdLst/>
              <a:ahLst/>
              <a:cxnLst/>
              <a:rect l="l" t="t" r="r" b="b"/>
              <a:pathLst>
                <a:path w="595" h="594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54"/>
            <p:cNvSpPr/>
            <p:nvPr/>
          </p:nvSpPr>
          <p:spPr>
            <a:xfrm>
              <a:off x="6166700" y="22157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1" y="0"/>
                  </a:moveTo>
                  <a:lnTo>
                    <a:pt x="1" y="599"/>
                  </a:lnTo>
                  <a:lnTo>
                    <a:pt x="600" y="599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54"/>
            <p:cNvSpPr/>
            <p:nvPr/>
          </p:nvSpPr>
          <p:spPr>
            <a:xfrm>
              <a:off x="6195225" y="221570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54"/>
            <p:cNvSpPr/>
            <p:nvPr/>
          </p:nvSpPr>
          <p:spPr>
            <a:xfrm>
              <a:off x="6141025" y="226720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0" y="1"/>
                  </a:moveTo>
                  <a:lnTo>
                    <a:pt x="0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54"/>
            <p:cNvSpPr/>
            <p:nvPr/>
          </p:nvSpPr>
          <p:spPr>
            <a:xfrm>
              <a:off x="6238475" y="24216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00" y="600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54"/>
            <p:cNvSpPr/>
            <p:nvPr/>
          </p:nvSpPr>
          <p:spPr>
            <a:xfrm>
              <a:off x="6109775" y="25517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4"/>
            <p:cNvSpPr/>
            <p:nvPr/>
          </p:nvSpPr>
          <p:spPr>
            <a:xfrm>
              <a:off x="6131475" y="27101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9" y="60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54"/>
            <p:cNvSpPr/>
            <p:nvPr/>
          </p:nvSpPr>
          <p:spPr>
            <a:xfrm>
              <a:off x="6174850" y="28144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9" y="60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54"/>
            <p:cNvSpPr/>
            <p:nvPr/>
          </p:nvSpPr>
          <p:spPr>
            <a:xfrm>
              <a:off x="6107200" y="28646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0" y="1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54"/>
            <p:cNvSpPr/>
            <p:nvPr/>
          </p:nvSpPr>
          <p:spPr>
            <a:xfrm>
              <a:off x="6229700" y="3271675"/>
              <a:ext cx="5450" cy="10875"/>
            </a:xfrm>
            <a:custGeom>
              <a:avLst/>
              <a:gdLst/>
              <a:ahLst/>
              <a:cxnLst/>
              <a:rect l="l" t="t" r="r" b="b"/>
              <a:pathLst>
                <a:path w="218" h="435" extrusionOk="0">
                  <a:moveTo>
                    <a:pt x="1" y="1"/>
                  </a:moveTo>
                  <a:lnTo>
                    <a:pt x="1" y="435"/>
                  </a:lnTo>
                  <a:lnTo>
                    <a:pt x="218" y="435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54"/>
            <p:cNvSpPr/>
            <p:nvPr/>
          </p:nvSpPr>
          <p:spPr>
            <a:xfrm>
              <a:off x="6227000" y="3194475"/>
              <a:ext cx="5450" cy="9450"/>
            </a:xfrm>
            <a:custGeom>
              <a:avLst/>
              <a:gdLst/>
              <a:ahLst/>
              <a:cxnLst/>
              <a:rect l="l" t="t" r="r" b="b"/>
              <a:pathLst>
                <a:path w="218" h="378" extrusionOk="0">
                  <a:moveTo>
                    <a:pt x="0" y="1"/>
                  </a:moveTo>
                  <a:lnTo>
                    <a:pt x="0" y="378"/>
                  </a:lnTo>
                  <a:lnTo>
                    <a:pt x="217" y="37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54"/>
            <p:cNvSpPr/>
            <p:nvPr/>
          </p:nvSpPr>
          <p:spPr>
            <a:xfrm>
              <a:off x="6175475" y="3114575"/>
              <a:ext cx="5450" cy="12150"/>
            </a:xfrm>
            <a:custGeom>
              <a:avLst/>
              <a:gdLst/>
              <a:ahLst/>
              <a:cxnLst/>
              <a:rect l="l" t="t" r="r" b="b"/>
              <a:pathLst>
                <a:path w="218" h="486" extrusionOk="0">
                  <a:moveTo>
                    <a:pt x="1" y="1"/>
                  </a:moveTo>
                  <a:lnTo>
                    <a:pt x="1" y="486"/>
                  </a:lnTo>
                  <a:lnTo>
                    <a:pt x="218" y="48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54"/>
            <p:cNvSpPr/>
            <p:nvPr/>
          </p:nvSpPr>
          <p:spPr>
            <a:xfrm>
              <a:off x="6148500" y="3075200"/>
              <a:ext cx="5450" cy="12300"/>
            </a:xfrm>
            <a:custGeom>
              <a:avLst/>
              <a:gdLst/>
              <a:ahLst/>
              <a:cxnLst/>
              <a:rect l="l" t="t" r="r" b="b"/>
              <a:pathLst>
                <a:path w="218" h="492" extrusionOk="0">
                  <a:moveTo>
                    <a:pt x="1" y="1"/>
                  </a:moveTo>
                  <a:lnTo>
                    <a:pt x="1" y="491"/>
                  </a:lnTo>
                  <a:lnTo>
                    <a:pt x="218" y="491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4"/>
            <p:cNvSpPr/>
            <p:nvPr/>
          </p:nvSpPr>
          <p:spPr>
            <a:xfrm>
              <a:off x="6107850" y="3022400"/>
              <a:ext cx="5425" cy="13575"/>
            </a:xfrm>
            <a:custGeom>
              <a:avLst/>
              <a:gdLst/>
              <a:ahLst/>
              <a:cxnLst/>
              <a:rect l="l" t="t" r="r" b="b"/>
              <a:pathLst>
                <a:path w="217" h="543" extrusionOk="0">
                  <a:moveTo>
                    <a:pt x="0" y="1"/>
                  </a:moveTo>
                  <a:lnTo>
                    <a:pt x="0" y="543"/>
                  </a:lnTo>
                  <a:lnTo>
                    <a:pt x="217" y="543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4"/>
            <p:cNvSpPr/>
            <p:nvPr/>
          </p:nvSpPr>
          <p:spPr>
            <a:xfrm>
              <a:off x="6176900" y="2919525"/>
              <a:ext cx="5450" cy="10850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" y="0"/>
                  </a:moveTo>
                  <a:lnTo>
                    <a:pt x="1" y="434"/>
                  </a:lnTo>
                  <a:lnTo>
                    <a:pt x="218" y="434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4"/>
            <p:cNvSpPr/>
            <p:nvPr/>
          </p:nvSpPr>
          <p:spPr>
            <a:xfrm>
              <a:off x="6191750" y="2919525"/>
              <a:ext cx="5450" cy="10850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" y="0"/>
                  </a:moveTo>
                  <a:lnTo>
                    <a:pt x="1" y="434"/>
                  </a:lnTo>
                  <a:lnTo>
                    <a:pt x="217" y="43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4"/>
            <p:cNvSpPr/>
            <p:nvPr/>
          </p:nvSpPr>
          <p:spPr>
            <a:xfrm>
              <a:off x="6189175" y="2763700"/>
              <a:ext cx="6725" cy="10875"/>
            </a:xfrm>
            <a:custGeom>
              <a:avLst/>
              <a:gdLst/>
              <a:ahLst/>
              <a:cxnLst/>
              <a:rect l="l" t="t" r="r" b="b"/>
              <a:pathLst>
                <a:path w="269" h="435" extrusionOk="0">
                  <a:moveTo>
                    <a:pt x="0" y="1"/>
                  </a:moveTo>
                  <a:lnTo>
                    <a:pt x="0" y="434"/>
                  </a:lnTo>
                  <a:lnTo>
                    <a:pt x="269" y="4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4"/>
            <p:cNvSpPr/>
            <p:nvPr/>
          </p:nvSpPr>
          <p:spPr>
            <a:xfrm>
              <a:off x="6204025" y="2761000"/>
              <a:ext cx="6725" cy="14850"/>
            </a:xfrm>
            <a:custGeom>
              <a:avLst/>
              <a:gdLst/>
              <a:ahLst/>
              <a:cxnLst/>
              <a:rect l="l" t="t" r="r" b="b"/>
              <a:pathLst>
                <a:path w="269" h="594" extrusionOk="0">
                  <a:moveTo>
                    <a:pt x="0" y="0"/>
                  </a:moveTo>
                  <a:lnTo>
                    <a:pt x="0" y="594"/>
                  </a:lnTo>
                  <a:lnTo>
                    <a:pt x="269" y="59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54"/>
            <p:cNvSpPr/>
            <p:nvPr/>
          </p:nvSpPr>
          <p:spPr>
            <a:xfrm>
              <a:off x="6220275" y="2606475"/>
              <a:ext cx="4025" cy="13575"/>
            </a:xfrm>
            <a:custGeom>
              <a:avLst/>
              <a:gdLst/>
              <a:ahLst/>
              <a:cxnLst/>
              <a:rect l="l" t="t" r="r" b="b"/>
              <a:pathLst>
                <a:path w="161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61" y="542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54"/>
            <p:cNvSpPr/>
            <p:nvPr/>
          </p:nvSpPr>
          <p:spPr>
            <a:xfrm>
              <a:off x="6138950" y="2556375"/>
              <a:ext cx="8150" cy="10875"/>
            </a:xfrm>
            <a:custGeom>
              <a:avLst/>
              <a:gdLst/>
              <a:ahLst/>
              <a:cxnLst/>
              <a:rect l="l" t="t" r="r" b="b"/>
              <a:pathLst>
                <a:path w="326" h="435" extrusionOk="0">
                  <a:moveTo>
                    <a:pt x="1" y="1"/>
                  </a:moveTo>
                  <a:lnTo>
                    <a:pt x="1" y="434"/>
                  </a:lnTo>
                  <a:lnTo>
                    <a:pt x="326" y="434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4"/>
            <p:cNvSpPr/>
            <p:nvPr/>
          </p:nvSpPr>
          <p:spPr>
            <a:xfrm>
              <a:off x="6198600" y="2376300"/>
              <a:ext cx="6725" cy="9450"/>
            </a:xfrm>
            <a:custGeom>
              <a:avLst/>
              <a:gdLst/>
              <a:ahLst/>
              <a:cxnLst/>
              <a:rect l="l" t="t" r="r" b="b"/>
              <a:pathLst>
                <a:path w="269" h="378" extrusionOk="0">
                  <a:moveTo>
                    <a:pt x="0" y="0"/>
                  </a:moveTo>
                  <a:lnTo>
                    <a:pt x="0" y="377"/>
                  </a:lnTo>
                  <a:lnTo>
                    <a:pt x="269" y="377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4"/>
            <p:cNvSpPr/>
            <p:nvPr/>
          </p:nvSpPr>
          <p:spPr>
            <a:xfrm>
              <a:off x="6105125" y="2243450"/>
              <a:ext cx="8150" cy="9575"/>
            </a:xfrm>
            <a:custGeom>
              <a:avLst/>
              <a:gdLst/>
              <a:ahLst/>
              <a:cxnLst/>
              <a:rect l="l" t="t" r="r" b="b"/>
              <a:pathLst>
                <a:path w="326" h="383" extrusionOk="0">
                  <a:moveTo>
                    <a:pt x="1" y="1"/>
                  </a:moveTo>
                  <a:lnTo>
                    <a:pt x="1" y="383"/>
                  </a:lnTo>
                  <a:lnTo>
                    <a:pt x="326" y="383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4"/>
            <p:cNvSpPr/>
            <p:nvPr/>
          </p:nvSpPr>
          <p:spPr>
            <a:xfrm>
              <a:off x="6106425" y="2140575"/>
              <a:ext cx="6850" cy="10850"/>
            </a:xfrm>
            <a:custGeom>
              <a:avLst/>
              <a:gdLst/>
              <a:ahLst/>
              <a:cxnLst/>
              <a:rect l="l" t="t" r="r" b="b"/>
              <a:pathLst>
                <a:path w="274" h="434" extrusionOk="0">
                  <a:moveTo>
                    <a:pt x="0" y="0"/>
                  </a:moveTo>
                  <a:lnTo>
                    <a:pt x="0" y="434"/>
                  </a:lnTo>
                  <a:lnTo>
                    <a:pt x="274" y="434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4"/>
            <p:cNvSpPr/>
            <p:nvPr/>
          </p:nvSpPr>
          <p:spPr>
            <a:xfrm>
              <a:off x="6118675" y="2136425"/>
              <a:ext cx="5450" cy="13600"/>
            </a:xfrm>
            <a:custGeom>
              <a:avLst/>
              <a:gdLst/>
              <a:ahLst/>
              <a:cxnLst/>
              <a:rect l="l" t="t" r="r" b="b"/>
              <a:pathLst>
                <a:path w="218" h="544" extrusionOk="0">
                  <a:moveTo>
                    <a:pt x="1" y="1"/>
                  </a:moveTo>
                  <a:lnTo>
                    <a:pt x="1" y="543"/>
                  </a:lnTo>
                  <a:lnTo>
                    <a:pt x="218" y="543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4"/>
            <p:cNvSpPr/>
            <p:nvPr/>
          </p:nvSpPr>
          <p:spPr>
            <a:xfrm>
              <a:off x="6155225" y="2086350"/>
              <a:ext cx="6850" cy="9450"/>
            </a:xfrm>
            <a:custGeom>
              <a:avLst/>
              <a:gdLst/>
              <a:ahLst/>
              <a:cxnLst/>
              <a:rect l="l" t="t" r="r" b="b"/>
              <a:pathLst>
                <a:path w="274" h="378" extrusionOk="0">
                  <a:moveTo>
                    <a:pt x="0" y="0"/>
                  </a:moveTo>
                  <a:lnTo>
                    <a:pt x="0" y="377"/>
                  </a:lnTo>
                  <a:lnTo>
                    <a:pt x="274" y="377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4"/>
            <p:cNvSpPr/>
            <p:nvPr/>
          </p:nvSpPr>
          <p:spPr>
            <a:xfrm>
              <a:off x="6168775" y="2084925"/>
              <a:ext cx="8150" cy="12300"/>
            </a:xfrm>
            <a:custGeom>
              <a:avLst/>
              <a:gdLst/>
              <a:ahLst/>
              <a:cxnLst/>
              <a:rect l="l" t="t" r="r" b="b"/>
              <a:pathLst>
                <a:path w="326" h="492" extrusionOk="0">
                  <a:moveTo>
                    <a:pt x="0" y="1"/>
                  </a:moveTo>
                  <a:lnTo>
                    <a:pt x="0" y="491"/>
                  </a:lnTo>
                  <a:lnTo>
                    <a:pt x="326" y="491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54"/>
            <p:cNvSpPr/>
            <p:nvPr/>
          </p:nvSpPr>
          <p:spPr>
            <a:xfrm>
              <a:off x="6193175" y="2112025"/>
              <a:ext cx="8150" cy="13600"/>
            </a:xfrm>
            <a:custGeom>
              <a:avLst/>
              <a:gdLst/>
              <a:ahLst/>
              <a:cxnLst/>
              <a:rect l="l" t="t" r="r" b="b"/>
              <a:pathLst>
                <a:path w="326" h="544" extrusionOk="0">
                  <a:moveTo>
                    <a:pt x="0" y="1"/>
                  </a:moveTo>
                  <a:lnTo>
                    <a:pt x="0" y="543"/>
                  </a:lnTo>
                  <a:lnTo>
                    <a:pt x="326" y="543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54"/>
            <p:cNvSpPr/>
            <p:nvPr/>
          </p:nvSpPr>
          <p:spPr>
            <a:xfrm>
              <a:off x="6209425" y="2113450"/>
              <a:ext cx="8175" cy="10875"/>
            </a:xfrm>
            <a:custGeom>
              <a:avLst/>
              <a:gdLst/>
              <a:ahLst/>
              <a:cxnLst/>
              <a:rect l="l" t="t" r="r" b="b"/>
              <a:pathLst>
                <a:path w="327" h="435" extrusionOk="0">
                  <a:moveTo>
                    <a:pt x="1" y="1"/>
                  </a:moveTo>
                  <a:lnTo>
                    <a:pt x="1" y="435"/>
                  </a:lnTo>
                  <a:lnTo>
                    <a:pt x="326" y="435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4"/>
            <p:cNvSpPr/>
            <p:nvPr/>
          </p:nvSpPr>
          <p:spPr>
            <a:xfrm>
              <a:off x="5733475" y="2341300"/>
              <a:ext cx="392200" cy="1090350"/>
            </a:xfrm>
            <a:custGeom>
              <a:avLst/>
              <a:gdLst/>
              <a:ahLst/>
              <a:cxnLst/>
              <a:rect l="l" t="t" r="r" b="b"/>
              <a:pathLst>
                <a:path w="15688" h="43614" extrusionOk="0">
                  <a:moveTo>
                    <a:pt x="0" y="1"/>
                  </a:moveTo>
                  <a:lnTo>
                    <a:pt x="0" y="43614"/>
                  </a:lnTo>
                  <a:lnTo>
                    <a:pt x="15688" y="43614"/>
                  </a:lnTo>
                  <a:lnTo>
                    <a:pt x="1568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4"/>
            <p:cNvSpPr/>
            <p:nvPr/>
          </p:nvSpPr>
          <p:spPr>
            <a:xfrm>
              <a:off x="5741850" y="2346975"/>
              <a:ext cx="375450" cy="1079000"/>
            </a:xfrm>
            <a:custGeom>
              <a:avLst/>
              <a:gdLst/>
              <a:ahLst/>
              <a:cxnLst/>
              <a:rect l="l" t="t" r="r" b="b"/>
              <a:pathLst>
                <a:path w="15018" h="43160" extrusionOk="0">
                  <a:moveTo>
                    <a:pt x="1" y="1"/>
                  </a:moveTo>
                  <a:lnTo>
                    <a:pt x="1" y="43160"/>
                  </a:lnTo>
                  <a:lnTo>
                    <a:pt x="15017" y="43160"/>
                  </a:lnTo>
                  <a:lnTo>
                    <a:pt x="150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54"/>
            <p:cNvSpPr/>
            <p:nvPr/>
          </p:nvSpPr>
          <p:spPr>
            <a:xfrm>
              <a:off x="5793250" y="2342200"/>
              <a:ext cx="5300" cy="1088425"/>
            </a:xfrm>
            <a:custGeom>
              <a:avLst/>
              <a:gdLst/>
              <a:ahLst/>
              <a:cxnLst/>
              <a:rect l="l" t="t" r="r" b="b"/>
              <a:pathLst>
                <a:path w="212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54"/>
            <p:cNvSpPr/>
            <p:nvPr/>
          </p:nvSpPr>
          <p:spPr>
            <a:xfrm>
              <a:off x="5845775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1" y="1"/>
                  </a:moveTo>
                  <a:lnTo>
                    <a:pt x="1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54"/>
            <p:cNvSpPr/>
            <p:nvPr/>
          </p:nvSpPr>
          <p:spPr>
            <a:xfrm>
              <a:off x="5933950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1" y="1"/>
                  </a:moveTo>
                  <a:lnTo>
                    <a:pt x="1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54"/>
            <p:cNvSpPr/>
            <p:nvPr/>
          </p:nvSpPr>
          <p:spPr>
            <a:xfrm>
              <a:off x="6025875" y="2342200"/>
              <a:ext cx="5300" cy="1088425"/>
            </a:xfrm>
            <a:custGeom>
              <a:avLst/>
              <a:gdLst/>
              <a:ahLst/>
              <a:cxnLst/>
              <a:rect l="l" t="t" r="r" b="b"/>
              <a:pathLst>
                <a:path w="212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54"/>
            <p:cNvSpPr/>
            <p:nvPr/>
          </p:nvSpPr>
          <p:spPr>
            <a:xfrm>
              <a:off x="6076600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54"/>
            <p:cNvSpPr/>
            <p:nvPr/>
          </p:nvSpPr>
          <p:spPr>
            <a:xfrm>
              <a:off x="5748050" y="23534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54"/>
            <p:cNvSpPr/>
            <p:nvPr/>
          </p:nvSpPr>
          <p:spPr>
            <a:xfrm>
              <a:off x="5748050" y="23741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54"/>
            <p:cNvSpPr/>
            <p:nvPr/>
          </p:nvSpPr>
          <p:spPr>
            <a:xfrm>
              <a:off x="5748050" y="2394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54"/>
            <p:cNvSpPr/>
            <p:nvPr/>
          </p:nvSpPr>
          <p:spPr>
            <a:xfrm>
              <a:off x="5748050" y="24359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54"/>
            <p:cNvSpPr/>
            <p:nvPr/>
          </p:nvSpPr>
          <p:spPr>
            <a:xfrm>
              <a:off x="5748050" y="24565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54"/>
            <p:cNvSpPr/>
            <p:nvPr/>
          </p:nvSpPr>
          <p:spPr>
            <a:xfrm>
              <a:off x="5748050" y="2477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54"/>
            <p:cNvSpPr/>
            <p:nvPr/>
          </p:nvSpPr>
          <p:spPr>
            <a:xfrm>
              <a:off x="5748050" y="24977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54"/>
            <p:cNvSpPr/>
            <p:nvPr/>
          </p:nvSpPr>
          <p:spPr>
            <a:xfrm>
              <a:off x="5748050" y="25183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54"/>
            <p:cNvSpPr/>
            <p:nvPr/>
          </p:nvSpPr>
          <p:spPr>
            <a:xfrm>
              <a:off x="5748050" y="25389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54"/>
            <p:cNvSpPr/>
            <p:nvPr/>
          </p:nvSpPr>
          <p:spPr>
            <a:xfrm>
              <a:off x="5748050" y="2580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54"/>
            <p:cNvSpPr/>
            <p:nvPr/>
          </p:nvSpPr>
          <p:spPr>
            <a:xfrm>
              <a:off x="5748050" y="26007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54"/>
            <p:cNvSpPr/>
            <p:nvPr/>
          </p:nvSpPr>
          <p:spPr>
            <a:xfrm>
              <a:off x="5748050" y="26419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54"/>
            <p:cNvSpPr/>
            <p:nvPr/>
          </p:nvSpPr>
          <p:spPr>
            <a:xfrm>
              <a:off x="5748050" y="26626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54"/>
            <p:cNvSpPr/>
            <p:nvPr/>
          </p:nvSpPr>
          <p:spPr>
            <a:xfrm>
              <a:off x="5748050" y="26831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54"/>
            <p:cNvSpPr/>
            <p:nvPr/>
          </p:nvSpPr>
          <p:spPr>
            <a:xfrm>
              <a:off x="5748050" y="27656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54"/>
            <p:cNvSpPr/>
            <p:nvPr/>
          </p:nvSpPr>
          <p:spPr>
            <a:xfrm>
              <a:off x="5748050" y="27861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54"/>
            <p:cNvSpPr/>
            <p:nvPr/>
          </p:nvSpPr>
          <p:spPr>
            <a:xfrm>
              <a:off x="5748050" y="28068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54"/>
            <p:cNvSpPr/>
            <p:nvPr/>
          </p:nvSpPr>
          <p:spPr>
            <a:xfrm>
              <a:off x="5748050" y="28273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54"/>
            <p:cNvSpPr/>
            <p:nvPr/>
          </p:nvSpPr>
          <p:spPr>
            <a:xfrm>
              <a:off x="5748050" y="28686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54"/>
            <p:cNvSpPr/>
            <p:nvPr/>
          </p:nvSpPr>
          <p:spPr>
            <a:xfrm>
              <a:off x="5748050" y="28891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54"/>
            <p:cNvSpPr/>
            <p:nvPr/>
          </p:nvSpPr>
          <p:spPr>
            <a:xfrm>
              <a:off x="5748050" y="29098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54"/>
            <p:cNvSpPr/>
            <p:nvPr/>
          </p:nvSpPr>
          <p:spPr>
            <a:xfrm>
              <a:off x="5748050" y="29716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54"/>
            <p:cNvSpPr/>
            <p:nvPr/>
          </p:nvSpPr>
          <p:spPr>
            <a:xfrm>
              <a:off x="5748050" y="303350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54"/>
            <p:cNvSpPr/>
            <p:nvPr/>
          </p:nvSpPr>
          <p:spPr>
            <a:xfrm>
              <a:off x="5748050" y="30540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54"/>
            <p:cNvSpPr/>
            <p:nvPr/>
          </p:nvSpPr>
          <p:spPr>
            <a:xfrm>
              <a:off x="5748050" y="3074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54"/>
            <p:cNvSpPr/>
            <p:nvPr/>
          </p:nvSpPr>
          <p:spPr>
            <a:xfrm>
              <a:off x="5748050" y="309522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54"/>
            <p:cNvSpPr/>
            <p:nvPr/>
          </p:nvSpPr>
          <p:spPr>
            <a:xfrm>
              <a:off x="5748050" y="31158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54"/>
            <p:cNvSpPr/>
            <p:nvPr/>
          </p:nvSpPr>
          <p:spPr>
            <a:xfrm>
              <a:off x="5748050" y="31365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54"/>
            <p:cNvSpPr/>
            <p:nvPr/>
          </p:nvSpPr>
          <p:spPr>
            <a:xfrm>
              <a:off x="5748050" y="3177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54"/>
            <p:cNvSpPr/>
            <p:nvPr/>
          </p:nvSpPr>
          <p:spPr>
            <a:xfrm>
              <a:off x="5748050" y="31982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54"/>
            <p:cNvSpPr/>
            <p:nvPr/>
          </p:nvSpPr>
          <p:spPr>
            <a:xfrm>
              <a:off x="5748050" y="32188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54"/>
            <p:cNvSpPr/>
            <p:nvPr/>
          </p:nvSpPr>
          <p:spPr>
            <a:xfrm>
              <a:off x="5748050" y="32600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54"/>
            <p:cNvSpPr/>
            <p:nvPr/>
          </p:nvSpPr>
          <p:spPr>
            <a:xfrm>
              <a:off x="5748050" y="32807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54"/>
            <p:cNvSpPr/>
            <p:nvPr/>
          </p:nvSpPr>
          <p:spPr>
            <a:xfrm>
              <a:off x="5748050" y="33219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54"/>
            <p:cNvSpPr/>
            <p:nvPr/>
          </p:nvSpPr>
          <p:spPr>
            <a:xfrm>
              <a:off x="5748050" y="33425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54"/>
            <p:cNvSpPr/>
            <p:nvPr/>
          </p:nvSpPr>
          <p:spPr>
            <a:xfrm>
              <a:off x="5748050" y="33630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54"/>
            <p:cNvSpPr/>
            <p:nvPr/>
          </p:nvSpPr>
          <p:spPr>
            <a:xfrm>
              <a:off x="5748050" y="3383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54"/>
            <p:cNvSpPr/>
            <p:nvPr/>
          </p:nvSpPr>
          <p:spPr>
            <a:xfrm>
              <a:off x="5748050" y="34044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54"/>
            <p:cNvSpPr/>
            <p:nvPr/>
          </p:nvSpPr>
          <p:spPr>
            <a:xfrm>
              <a:off x="5802400" y="23741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54"/>
            <p:cNvSpPr/>
            <p:nvPr/>
          </p:nvSpPr>
          <p:spPr>
            <a:xfrm>
              <a:off x="5802400" y="2394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54"/>
            <p:cNvSpPr/>
            <p:nvPr/>
          </p:nvSpPr>
          <p:spPr>
            <a:xfrm>
              <a:off x="5802400" y="24152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54"/>
            <p:cNvSpPr/>
            <p:nvPr/>
          </p:nvSpPr>
          <p:spPr>
            <a:xfrm>
              <a:off x="5802400" y="24359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54"/>
            <p:cNvSpPr/>
            <p:nvPr/>
          </p:nvSpPr>
          <p:spPr>
            <a:xfrm>
              <a:off x="5802400" y="24565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54"/>
            <p:cNvSpPr/>
            <p:nvPr/>
          </p:nvSpPr>
          <p:spPr>
            <a:xfrm>
              <a:off x="5802400" y="2477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54"/>
            <p:cNvSpPr/>
            <p:nvPr/>
          </p:nvSpPr>
          <p:spPr>
            <a:xfrm>
              <a:off x="5802400" y="25183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54"/>
            <p:cNvSpPr/>
            <p:nvPr/>
          </p:nvSpPr>
          <p:spPr>
            <a:xfrm>
              <a:off x="5802400" y="25594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54"/>
            <p:cNvSpPr/>
            <p:nvPr/>
          </p:nvSpPr>
          <p:spPr>
            <a:xfrm>
              <a:off x="5802400" y="2580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54"/>
            <p:cNvSpPr/>
            <p:nvPr/>
          </p:nvSpPr>
          <p:spPr>
            <a:xfrm>
              <a:off x="5802400" y="26007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54"/>
            <p:cNvSpPr/>
            <p:nvPr/>
          </p:nvSpPr>
          <p:spPr>
            <a:xfrm>
              <a:off x="5802400" y="262130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4"/>
            <p:cNvSpPr/>
            <p:nvPr/>
          </p:nvSpPr>
          <p:spPr>
            <a:xfrm>
              <a:off x="5802400" y="26419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4"/>
            <p:cNvSpPr/>
            <p:nvPr/>
          </p:nvSpPr>
          <p:spPr>
            <a:xfrm>
              <a:off x="5802400" y="26831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4"/>
            <p:cNvSpPr/>
            <p:nvPr/>
          </p:nvSpPr>
          <p:spPr>
            <a:xfrm>
              <a:off x="5802400" y="27038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54"/>
            <p:cNvSpPr/>
            <p:nvPr/>
          </p:nvSpPr>
          <p:spPr>
            <a:xfrm>
              <a:off x="5802400" y="27244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54"/>
            <p:cNvSpPr/>
            <p:nvPr/>
          </p:nvSpPr>
          <p:spPr>
            <a:xfrm>
              <a:off x="5802400" y="27449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54"/>
            <p:cNvSpPr/>
            <p:nvPr/>
          </p:nvSpPr>
          <p:spPr>
            <a:xfrm>
              <a:off x="5802400" y="27656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54"/>
            <p:cNvSpPr/>
            <p:nvPr/>
          </p:nvSpPr>
          <p:spPr>
            <a:xfrm>
              <a:off x="5802400" y="27861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54"/>
            <p:cNvSpPr/>
            <p:nvPr/>
          </p:nvSpPr>
          <p:spPr>
            <a:xfrm>
              <a:off x="5802400" y="28273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54"/>
            <p:cNvSpPr/>
            <p:nvPr/>
          </p:nvSpPr>
          <p:spPr>
            <a:xfrm>
              <a:off x="5802400" y="28480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54"/>
            <p:cNvSpPr/>
            <p:nvPr/>
          </p:nvSpPr>
          <p:spPr>
            <a:xfrm>
              <a:off x="5802400" y="28686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54"/>
            <p:cNvSpPr/>
            <p:nvPr/>
          </p:nvSpPr>
          <p:spPr>
            <a:xfrm>
              <a:off x="5802400" y="293035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54"/>
            <p:cNvSpPr/>
            <p:nvPr/>
          </p:nvSpPr>
          <p:spPr>
            <a:xfrm>
              <a:off x="5802400" y="29716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54"/>
            <p:cNvSpPr/>
            <p:nvPr/>
          </p:nvSpPr>
          <p:spPr>
            <a:xfrm>
              <a:off x="5802400" y="29922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54"/>
            <p:cNvSpPr/>
            <p:nvPr/>
          </p:nvSpPr>
          <p:spPr>
            <a:xfrm>
              <a:off x="5802400" y="30128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54"/>
            <p:cNvSpPr/>
            <p:nvPr/>
          </p:nvSpPr>
          <p:spPr>
            <a:xfrm>
              <a:off x="5802400" y="30540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54"/>
            <p:cNvSpPr/>
            <p:nvPr/>
          </p:nvSpPr>
          <p:spPr>
            <a:xfrm>
              <a:off x="5802400" y="3074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54"/>
            <p:cNvSpPr/>
            <p:nvPr/>
          </p:nvSpPr>
          <p:spPr>
            <a:xfrm>
              <a:off x="5802400" y="309522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54"/>
            <p:cNvSpPr/>
            <p:nvPr/>
          </p:nvSpPr>
          <p:spPr>
            <a:xfrm>
              <a:off x="5802400" y="31158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54"/>
            <p:cNvSpPr/>
            <p:nvPr/>
          </p:nvSpPr>
          <p:spPr>
            <a:xfrm>
              <a:off x="5802400" y="31365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54"/>
            <p:cNvSpPr/>
            <p:nvPr/>
          </p:nvSpPr>
          <p:spPr>
            <a:xfrm>
              <a:off x="5802400" y="31570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54"/>
            <p:cNvSpPr/>
            <p:nvPr/>
          </p:nvSpPr>
          <p:spPr>
            <a:xfrm>
              <a:off x="5802400" y="3177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54"/>
            <p:cNvSpPr/>
            <p:nvPr/>
          </p:nvSpPr>
          <p:spPr>
            <a:xfrm>
              <a:off x="5802400" y="31982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54"/>
            <p:cNvSpPr/>
            <p:nvPr/>
          </p:nvSpPr>
          <p:spPr>
            <a:xfrm>
              <a:off x="5802400" y="32188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54"/>
            <p:cNvSpPr/>
            <p:nvPr/>
          </p:nvSpPr>
          <p:spPr>
            <a:xfrm>
              <a:off x="5802400" y="32395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54"/>
            <p:cNvSpPr/>
            <p:nvPr/>
          </p:nvSpPr>
          <p:spPr>
            <a:xfrm>
              <a:off x="5802400" y="32600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54"/>
            <p:cNvSpPr/>
            <p:nvPr/>
          </p:nvSpPr>
          <p:spPr>
            <a:xfrm>
              <a:off x="5802400" y="32807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54"/>
            <p:cNvSpPr/>
            <p:nvPr/>
          </p:nvSpPr>
          <p:spPr>
            <a:xfrm>
              <a:off x="5802400" y="33013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54"/>
            <p:cNvSpPr/>
            <p:nvPr/>
          </p:nvSpPr>
          <p:spPr>
            <a:xfrm>
              <a:off x="5802400" y="33219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54"/>
            <p:cNvSpPr/>
            <p:nvPr/>
          </p:nvSpPr>
          <p:spPr>
            <a:xfrm>
              <a:off x="5802400" y="33425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54"/>
            <p:cNvSpPr/>
            <p:nvPr/>
          </p:nvSpPr>
          <p:spPr>
            <a:xfrm>
              <a:off x="5802400" y="33630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54"/>
            <p:cNvSpPr/>
            <p:nvPr/>
          </p:nvSpPr>
          <p:spPr>
            <a:xfrm>
              <a:off x="5802400" y="3383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54"/>
            <p:cNvSpPr/>
            <p:nvPr/>
          </p:nvSpPr>
          <p:spPr>
            <a:xfrm>
              <a:off x="5802400" y="34044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54"/>
            <p:cNvSpPr/>
            <p:nvPr/>
          </p:nvSpPr>
          <p:spPr>
            <a:xfrm>
              <a:off x="6036975" y="23534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54"/>
            <p:cNvSpPr/>
            <p:nvPr/>
          </p:nvSpPr>
          <p:spPr>
            <a:xfrm>
              <a:off x="6036975" y="23741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54"/>
            <p:cNvSpPr/>
            <p:nvPr/>
          </p:nvSpPr>
          <p:spPr>
            <a:xfrm>
              <a:off x="6036975" y="23947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54"/>
            <p:cNvSpPr/>
            <p:nvPr/>
          </p:nvSpPr>
          <p:spPr>
            <a:xfrm>
              <a:off x="6036975" y="24359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54"/>
            <p:cNvSpPr/>
            <p:nvPr/>
          </p:nvSpPr>
          <p:spPr>
            <a:xfrm>
              <a:off x="6036975" y="24565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54"/>
            <p:cNvSpPr/>
            <p:nvPr/>
          </p:nvSpPr>
          <p:spPr>
            <a:xfrm>
              <a:off x="6036975" y="24771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54"/>
            <p:cNvSpPr/>
            <p:nvPr/>
          </p:nvSpPr>
          <p:spPr>
            <a:xfrm>
              <a:off x="6036975" y="24977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54"/>
            <p:cNvSpPr/>
            <p:nvPr/>
          </p:nvSpPr>
          <p:spPr>
            <a:xfrm>
              <a:off x="6036975" y="251830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54"/>
            <p:cNvSpPr/>
            <p:nvPr/>
          </p:nvSpPr>
          <p:spPr>
            <a:xfrm>
              <a:off x="6036975" y="25389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54"/>
            <p:cNvSpPr/>
            <p:nvPr/>
          </p:nvSpPr>
          <p:spPr>
            <a:xfrm>
              <a:off x="6036975" y="25594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54"/>
            <p:cNvSpPr/>
            <p:nvPr/>
          </p:nvSpPr>
          <p:spPr>
            <a:xfrm>
              <a:off x="6036975" y="26007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54"/>
            <p:cNvSpPr/>
            <p:nvPr/>
          </p:nvSpPr>
          <p:spPr>
            <a:xfrm>
              <a:off x="6036975" y="2621300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54"/>
            <p:cNvSpPr/>
            <p:nvPr/>
          </p:nvSpPr>
          <p:spPr>
            <a:xfrm>
              <a:off x="6036975" y="26626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54"/>
            <p:cNvSpPr/>
            <p:nvPr/>
          </p:nvSpPr>
          <p:spPr>
            <a:xfrm>
              <a:off x="6036975" y="26831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54"/>
            <p:cNvSpPr/>
            <p:nvPr/>
          </p:nvSpPr>
          <p:spPr>
            <a:xfrm>
              <a:off x="6036975" y="27038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54"/>
            <p:cNvSpPr/>
            <p:nvPr/>
          </p:nvSpPr>
          <p:spPr>
            <a:xfrm>
              <a:off x="6036975" y="27449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54"/>
            <p:cNvSpPr/>
            <p:nvPr/>
          </p:nvSpPr>
          <p:spPr>
            <a:xfrm>
              <a:off x="6036975" y="27656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54"/>
            <p:cNvSpPr/>
            <p:nvPr/>
          </p:nvSpPr>
          <p:spPr>
            <a:xfrm>
              <a:off x="6036975" y="28068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54"/>
            <p:cNvSpPr/>
            <p:nvPr/>
          </p:nvSpPr>
          <p:spPr>
            <a:xfrm>
              <a:off x="6036975" y="28273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54"/>
            <p:cNvSpPr/>
            <p:nvPr/>
          </p:nvSpPr>
          <p:spPr>
            <a:xfrm>
              <a:off x="6036975" y="28480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54"/>
            <p:cNvSpPr/>
            <p:nvPr/>
          </p:nvSpPr>
          <p:spPr>
            <a:xfrm>
              <a:off x="6036975" y="28686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54"/>
            <p:cNvSpPr/>
            <p:nvPr/>
          </p:nvSpPr>
          <p:spPr>
            <a:xfrm>
              <a:off x="6036975" y="2930350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54"/>
            <p:cNvSpPr/>
            <p:nvPr/>
          </p:nvSpPr>
          <p:spPr>
            <a:xfrm>
              <a:off x="6036975" y="29510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54"/>
            <p:cNvSpPr/>
            <p:nvPr/>
          </p:nvSpPr>
          <p:spPr>
            <a:xfrm>
              <a:off x="6036975" y="29716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54"/>
            <p:cNvSpPr/>
            <p:nvPr/>
          </p:nvSpPr>
          <p:spPr>
            <a:xfrm>
              <a:off x="6036975" y="30128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54"/>
            <p:cNvSpPr/>
            <p:nvPr/>
          </p:nvSpPr>
          <p:spPr>
            <a:xfrm>
              <a:off x="6036975" y="303350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54"/>
            <p:cNvSpPr/>
            <p:nvPr/>
          </p:nvSpPr>
          <p:spPr>
            <a:xfrm>
              <a:off x="6036975" y="30747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54"/>
            <p:cNvSpPr/>
            <p:nvPr/>
          </p:nvSpPr>
          <p:spPr>
            <a:xfrm>
              <a:off x="6036975" y="309522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4"/>
                  </a:lnTo>
                  <a:lnTo>
                    <a:pt x="1126" y="4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54"/>
            <p:cNvSpPr/>
            <p:nvPr/>
          </p:nvSpPr>
          <p:spPr>
            <a:xfrm>
              <a:off x="6036975" y="31158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54"/>
            <p:cNvSpPr/>
            <p:nvPr/>
          </p:nvSpPr>
          <p:spPr>
            <a:xfrm>
              <a:off x="6036975" y="31365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54"/>
            <p:cNvSpPr/>
            <p:nvPr/>
          </p:nvSpPr>
          <p:spPr>
            <a:xfrm>
              <a:off x="6036975" y="31570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54"/>
            <p:cNvSpPr/>
            <p:nvPr/>
          </p:nvSpPr>
          <p:spPr>
            <a:xfrm>
              <a:off x="6036975" y="31777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54"/>
            <p:cNvSpPr/>
            <p:nvPr/>
          </p:nvSpPr>
          <p:spPr>
            <a:xfrm>
              <a:off x="6036975" y="32188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54"/>
            <p:cNvSpPr/>
            <p:nvPr/>
          </p:nvSpPr>
          <p:spPr>
            <a:xfrm>
              <a:off x="6036975" y="32395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54"/>
            <p:cNvSpPr/>
            <p:nvPr/>
          </p:nvSpPr>
          <p:spPr>
            <a:xfrm>
              <a:off x="6036975" y="32600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54"/>
            <p:cNvSpPr/>
            <p:nvPr/>
          </p:nvSpPr>
          <p:spPr>
            <a:xfrm>
              <a:off x="6036975" y="32807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54"/>
            <p:cNvSpPr/>
            <p:nvPr/>
          </p:nvSpPr>
          <p:spPr>
            <a:xfrm>
              <a:off x="6036975" y="33013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54"/>
            <p:cNvSpPr/>
            <p:nvPr/>
          </p:nvSpPr>
          <p:spPr>
            <a:xfrm>
              <a:off x="6036975" y="33219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4"/>
            <p:cNvSpPr/>
            <p:nvPr/>
          </p:nvSpPr>
          <p:spPr>
            <a:xfrm>
              <a:off x="6036975" y="334255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4"/>
            <p:cNvSpPr/>
            <p:nvPr/>
          </p:nvSpPr>
          <p:spPr>
            <a:xfrm>
              <a:off x="6036975" y="336307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54"/>
            <p:cNvSpPr/>
            <p:nvPr/>
          </p:nvSpPr>
          <p:spPr>
            <a:xfrm>
              <a:off x="6036975" y="33837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54"/>
            <p:cNvSpPr/>
            <p:nvPr/>
          </p:nvSpPr>
          <p:spPr>
            <a:xfrm>
              <a:off x="6036975" y="34044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54"/>
            <p:cNvSpPr/>
            <p:nvPr/>
          </p:nvSpPr>
          <p:spPr>
            <a:xfrm>
              <a:off x="6085775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54"/>
            <p:cNvSpPr/>
            <p:nvPr/>
          </p:nvSpPr>
          <p:spPr>
            <a:xfrm>
              <a:off x="6085775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54"/>
            <p:cNvSpPr/>
            <p:nvPr/>
          </p:nvSpPr>
          <p:spPr>
            <a:xfrm>
              <a:off x="6085775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4"/>
            <p:cNvSpPr/>
            <p:nvPr/>
          </p:nvSpPr>
          <p:spPr>
            <a:xfrm>
              <a:off x="6085775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54"/>
            <p:cNvSpPr/>
            <p:nvPr/>
          </p:nvSpPr>
          <p:spPr>
            <a:xfrm>
              <a:off x="6085775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54"/>
            <p:cNvSpPr/>
            <p:nvPr/>
          </p:nvSpPr>
          <p:spPr>
            <a:xfrm>
              <a:off x="6085775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54"/>
            <p:cNvSpPr/>
            <p:nvPr/>
          </p:nvSpPr>
          <p:spPr>
            <a:xfrm>
              <a:off x="6085775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54"/>
            <p:cNvSpPr/>
            <p:nvPr/>
          </p:nvSpPr>
          <p:spPr>
            <a:xfrm>
              <a:off x="6085775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54"/>
            <p:cNvSpPr/>
            <p:nvPr/>
          </p:nvSpPr>
          <p:spPr>
            <a:xfrm>
              <a:off x="6085775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54"/>
            <p:cNvSpPr/>
            <p:nvPr/>
          </p:nvSpPr>
          <p:spPr>
            <a:xfrm>
              <a:off x="6085775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54"/>
            <p:cNvSpPr/>
            <p:nvPr/>
          </p:nvSpPr>
          <p:spPr>
            <a:xfrm>
              <a:off x="6085775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54"/>
            <p:cNvSpPr/>
            <p:nvPr/>
          </p:nvSpPr>
          <p:spPr>
            <a:xfrm>
              <a:off x="6085775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54"/>
            <p:cNvSpPr/>
            <p:nvPr/>
          </p:nvSpPr>
          <p:spPr>
            <a:xfrm>
              <a:off x="6085775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54"/>
            <p:cNvSpPr/>
            <p:nvPr/>
          </p:nvSpPr>
          <p:spPr>
            <a:xfrm>
              <a:off x="6085775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54"/>
            <p:cNvSpPr/>
            <p:nvPr/>
          </p:nvSpPr>
          <p:spPr>
            <a:xfrm>
              <a:off x="6085775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54"/>
            <p:cNvSpPr/>
            <p:nvPr/>
          </p:nvSpPr>
          <p:spPr>
            <a:xfrm>
              <a:off x="6085775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54"/>
            <p:cNvSpPr/>
            <p:nvPr/>
          </p:nvSpPr>
          <p:spPr>
            <a:xfrm>
              <a:off x="6085775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54"/>
            <p:cNvSpPr/>
            <p:nvPr/>
          </p:nvSpPr>
          <p:spPr>
            <a:xfrm>
              <a:off x="6085775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54"/>
            <p:cNvSpPr/>
            <p:nvPr/>
          </p:nvSpPr>
          <p:spPr>
            <a:xfrm>
              <a:off x="6085775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54"/>
            <p:cNvSpPr/>
            <p:nvPr/>
          </p:nvSpPr>
          <p:spPr>
            <a:xfrm>
              <a:off x="6085775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54"/>
            <p:cNvSpPr/>
            <p:nvPr/>
          </p:nvSpPr>
          <p:spPr>
            <a:xfrm>
              <a:off x="6085775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54"/>
            <p:cNvSpPr/>
            <p:nvPr/>
          </p:nvSpPr>
          <p:spPr>
            <a:xfrm>
              <a:off x="6085775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54"/>
            <p:cNvSpPr/>
            <p:nvPr/>
          </p:nvSpPr>
          <p:spPr>
            <a:xfrm>
              <a:off x="6085775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54"/>
            <p:cNvSpPr/>
            <p:nvPr/>
          </p:nvSpPr>
          <p:spPr>
            <a:xfrm>
              <a:off x="6085775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54"/>
            <p:cNvSpPr/>
            <p:nvPr/>
          </p:nvSpPr>
          <p:spPr>
            <a:xfrm>
              <a:off x="6085775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54"/>
            <p:cNvSpPr/>
            <p:nvPr/>
          </p:nvSpPr>
          <p:spPr>
            <a:xfrm>
              <a:off x="6085775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54"/>
            <p:cNvSpPr/>
            <p:nvPr/>
          </p:nvSpPr>
          <p:spPr>
            <a:xfrm>
              <a:off x="6085775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54"/>
            <p:cNvSpPr/>
            <p:nvPr/>
          </p:nvSpPr>
          <p:spPr>
            <a:xfrm>
              <a:off x="6085775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54"/>
            <p:cNvSpPr/>
            <p:nvPr/>
          </p:nvSpPr>
          <p:spPr>
            <a:xfrm>
              <a:off x="6085775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54"/>
            <p:cNvSpPr/>
            <p:nvPr/>
          </p:nvSpPr>
          <p:spPr>
            <a:xfrm>
              <a:off x="6085775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54"/>
            <p:cNvSpPr/>
            <p:nvPr/>
          </p:nvSpPr>
          <p:spPr>
            <a:xfrm>
              <a:off x="6085775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54"/>
            <p:cNvSpPr/>
            <p:nvPr/>
          </p:nvSpPr>
          <p:spPr>
            <a:xfrm>
              <a:off x="6085775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54"/>
            <p:cNvSpPr/>
            <p:nvPr/>
          </p:nvSpPr>
          <p:spPr>
            <a:xfrm>
              <a:off x="6085775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54"/>
            <p:cNvSpPr/>
            <p:nvPr/>
          </p:nvSpPr>
          <p:spPr>
            <a:xfrm>
              <a:off x="6085775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54"/>
            <p:cNvSpPr/>
            <p:nvPr/>
          </p:nvSpPr>
          <p:spPr>
            <a:xfrm>
              <a:off x="6085775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54"/>
            <p:cNvSpPr/>
            <p:nvPr/>
          </p:nvSpPr>
          <p:spPr>
            <a:xfrm>
              <a:off x="6085775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54"/>
            <p:cNvSpPr/>
            <p:nvPr/>
          </p:nvSpPr>
          <p:spPr>
            <a:xfrm>
              <a:off x="6085775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54"/>
            <p:cNvSpPr/>
            <p:nvPr/>
          </p:nvSpPr>
          <p:spPr>
            <a:xfrm>
              <a:off x="6085775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54"/>
            <p:cNvSpPr/>
            <p:nvPr/>
          </p:nvSpPr>
          <p:spPr>
            <a:xfrm>
              <a:off x="6085775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54"/>
            <p:cNvSpPr/>
            <p:nvPr/>
          </p:nvSpPr>
          <p:spPr>
            <a:xfrm>
              <a:off x="6085775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54"/>
            <p:cNvSpPr/>
            <p:nvPr/>
          </p:nvSpPr>
          <p:spPr>
            <a:xfrm>
              <a:off x="5945050" y="23534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54"/>
            <p:cNvSpPr/>
            <p:nvPr/>
          </p:nvSpPr>
          <p:spPr>
            <a:xfrm>
              <a:off x="5945050" y="23947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54"/>
            <p:cNvSpPr/>
            <p:nvPr/>
          </p:nvSpPr>
          <p:spPr>
            <a:xfrm>
              <a:off x="5945050" y="24152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54"/>
            <p:cNvSpPr/>
            <p:nvPr/>
          </p:nvSpPr>
          <p:spPr>
            <a:xfrm>
              <a:off x="5945050" y="24359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54"/>
            <p:cNvSpPr/>
            <p:nvPr/>
          </p:nvSpPr>
          <p:spPr>
            <a:xfrm>
              <a:off x="5945050" y="24771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54"/>
            <p:cNvSpPr/>
            <p:nvPr/>
          </p:nvSpPr>
          <p:spPr>
            <a:xfrm>
              <a:off x="5945050" y="24977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54"/>
            <p:cNvSpPr/>
            <p:nvPr/>
          </p:nvSpPr>
          <p:spPr>
            <a:xfrm>
              <a:off x="5945050" y="25801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54"/>
            <p:cNvSpPr/>
            <p:nvPr/>
          </p:nvSpPr>
          <p:spPr>
            <a:xfrm>
              <a:off x="5945050" y="26007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4"/>
            <p:cNvSpPr/>
            <p:nvPr/>
          </p:nvSpPr>
          <p:spPr>
            <a:xfrm>
              <a:off x="5945050" y="26831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4"/>
            <p:cNvSpPr/>
            <p:nvPr/>
          </p:nvSpPr>
          <p:spPr>
            <a:xfrm>
              <a:off x="5945050" y="272445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4"/>
            <p:cNvSpPr/>
            <p:nvPr/>
          </p:nvSpPr>
          <p:spPr>
            <a:xfrm>
              <a:off x="5945050" y="27656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4"/>
            <p:cNvSpPr/>
            <p:nvPr/>
          </p:nvSpPr>
          <p:spPr>
            <a:xfrm>
              <a:off x="5945050" y="27861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4"/>
                  </a:lnTo>
                  <a:lnTo>
                    <a:pt x="2779" y="454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4"/>
            <p:cNvSpPr/>
            <p:nvPr/>
          </p:nvSpPr>
          <p:spPr>
            <a:xfrm>
              <a:off x="5945050" y="28480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54"/>
            <p:cNvSpPr/>
            <p:nvPr/>
          </p:nvSpPr>
          <p:spPr>
            <a:xfrm>
              <a:off x="5945050" y="288917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54"/>
            <p:cNvSpPr/>
            <p:nvPr/>
          </p:nvSpPr>
          <p:spPr>
            <a:xfrm>
              <a:off x="5945050" y="29716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4"/>
            <p:cNvSpPr/>
            <p:nvPr/>
          </p:nvSpPr>
          <p:spPr>
            <a:xfrm>
              <a:off x="5945050" y="30128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4"/>
            <p:cNvSpPr/>
            <p:nvPr/>
          </p:nvSpPr>
          <p:spPr>
            <a:xfrm>
              <a:off x="5945050" y="303350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4"/>
            <p:cNvSpPr/>
            <p:nvPr/>
          </p:nvSpPr>
          <p:spPr>
            <a:xfrm>
              <a:off x="5945050" y="305402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4"/>
            <p:cNvSpPr/>
            <p:nvPr/>
          </p:nvSpPr>
          <p:spPr>
            <a:xfrm>
              <a:off x="5945050" y="31365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54"/>
            <p:cNvSpPr/>
            <p:nvPr/>
          </p:nvSpPr>
          <p:spPr>
            <a:xfrm>
              <a:off x="5945050" y="31570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54"/>
            <p:cNvSpPr/>
            <p:nvPr/>
          </p:nvSpPr>
          <p:spPr>
            <a:xfrm>
              <a:off x="5945050" y="319822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54"/>
            <p:cNvSpPr/>
            <p:nvPr/>
          </p:nvSpPr>
          <p:spPr>
            <a:xfrm>
              <a:off x="5945050" y="32188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4"/>
            <p:cNvSpPr/>
            <p:nvPr/>
          </p:nvSpPr>
          <p:spPr>
            <a:xfrm>
              <a:off x="5945050" y="32395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4"/>
            <p:cNvSpPr/>
            <p:nvPr/>
          </p:nvSpPr>
          <p:spPr>
            <a:xfrm>
              <a:off x="5945050" y="32600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54"/>
            <p:cNvSpPr/>
            <p:nvPr/>
          </p:nvSpPr>
          <p:spPr>
            <a:xfrm>
              <a:off x="5945050" y="32807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54"/>
            <p:cNvSpPr/>
            <p:nvPr/>
          </p:nvSpPr>
          <p:spPr>
            <a:xfrm>
              <a:off x="5945050" y="33219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4"/>
            <p:cNvSpPr/>
            <p:nvPr/>
          </p:nvSpPr>
          <p:spPr>
            <a:xfrm>
              <a:off x="5945050" y="334255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54"/>
            <p:cNvSpPr/>
            <p:nvPr/>
          </p:nvSpPr>
          <p:spPr>
            <a:xfrm>
              <a:off x="5945050" y="336307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54"/>
            <p:cNvSpPr/>
            <p:nvPr/>
          </p:nvSpPr>
          <p:spPr>
            <a:xfrm>
              <a:off x="5945050" y="33837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54"/>
            <p:cNvSpPr/>
            <p:nvPr/>
          </p:nvSpPr>
          <p:spPr>
            <a:xfrm>
              <a:off x="5945050" y="34044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54"/>
            <p:cNvSpPr/>
            <p:nvPr/>
          </p:nvSpPr>
          <p:spPr>
            <a:xfrm>
              <a:off x="5860625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54"/>
            <p:cNvSpPr/>
            <p:nvPr/>
          </p:nvSpPr>
          <p:spPr>
            <a:xfrm>
              <a:off x="5860625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54"/>
            <p:cNvSpPr/>
            <p:nvPr/>
          </p:nvSpPr>
          <p:spPr>
            <a:xfrm>
              <a:off x="5860625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54"/>
            <p:cNvSpPr/>
            <p:nvPr/>
          </p:nvSpPr>
          <p:spPr>
            <a:xfrm>
              <a:off x="5860625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54"/>
            <p:cNvSpPr/>
            <p:nvPr/>
          </p:nvSpPr>
          <p:spPr>
            <a:xfrm>
              <a:off x="5860625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54"/>
            <p:cNvSpPr/>
            <p:nvPr/>
          </p:nvSpPr>
          <p:spPr>
            <a:xfrm>
              <a:off x="5860625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54"/>
            <p:cNvSpPr/>
            <p:nvPr/>
          </p:nvSpPr>
          <p:spPr>
            <a:xfrm>
              <a:off x="5860625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54"/>
            <p:cNvSpPr/>
            <p:nvPr/>
          </p:nvSpPr>
          <p:spPr>
            <a:xfrm>
              <a:off x="5860625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54"/>
            <p:cNvSpPr/>
            <p:nvPr/>
          </p:nvSpPr>
          <p:spPr>
            <a:xfrm>
              <a:off x="5860625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54"/>
            <p:cNvSpPr/>
            <p:nvPr/>
          </p:nvSpPr>
          <p:spPr>
            <a:xfrm>
              <a:off x="5860625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54"/>
            <p:cNvSpPr/>
            <p:nvPr/>
          </p:nvSpPr>
          <p:spPr>
            <a:xfrm>
              <a:off x="5860625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54"/>
            <p:cNvSpPr/>
            <p:nvPr/>
          </p:nvSpPr>
          <p:spPr>
            <a:xfrm>
              <a:off x="5860625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54"/>
            <p:cNvSpPr/>
            <p:nvPr/>
          </p:nvSpPr>
          <p:spPr>
            <a:xfrm>
              <a:off x="5860625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54"/>
            <p:cNvSpPr/>
            <p:nvPr/>
          </p:nvSpPr>
          <p:spPr>
            <a:xfrm>
              <a:off x="5860625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54"/>
            <p:cNvSpPr/>
            <p:nvPr/>
          </p:nvSpPr>
          <p:spPr>
            <a:xfrm>
              <a:off x="5860625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54"/>
            <p:cNvSpPr/>
            <p:nvPr/>
          </p:nvSpPr>
          <p:spPr>
            <a:xfrm>
              <a:off x="5860625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54"/>
            <p:cNvSpPr/>
            <p:nvPr/>
          </p:nvSpPr>
          <p:spPr>
            <a:xfrm>
              <a:off x="5860625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54"/>
            <p:cNvSpPr/>
            <p:nvPr/>
          </p:nvSpPr>
          <p:spPr>
            <a:xfrm>
              <a:off x="5860625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54"/>
            <p:cNvSpPr/>
            <p:nvPr/>
          </p:nvSpPr>
          <p:spPr>
            <a:xfrm>
              <a:off x="5860625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54"/>
            <p:cNvSpPr/>
            <p:nvPr/>
          </p:nvSpPr>
          <p:spPr>
            <a:xfrm>
              <a:off x="5860625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54"/>
            <p:cNvSpPr/>
            <p:nvPr/>
          </p:nvSpPr>
          <p:spPr>
            <a:xfrm>
              <a:off x="5860625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54"/>
            <p:cNvSpPr/>
            <p:nvPr/>
          </p:nvSpPr>
          <p:spPr>
            <a:xfrm>
              <a:off x="5860625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54"/>
            <p:cNvSpPr/>
            <p:nvPr/>
          </p:nvSpPr>
          <p:spPr>
            <a:xfrm>
              <a:off x="5860625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54"/>
            <p:cNvSpPr/>
            <p:nvPr/>
          </p:nvSpPr>
          <p:spPr>
            <a:xfrm>
              <a:off x="5860625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54"/>
            <p:cNvSpPr/>
            <p:nvPr/>
          </p:nvSpPr>
          <p:spPr>
            <a:xfrm>
              <a:off x="5860625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54"/>
            <p:cNvSpPr/>
            <p:nvPr/>
          </p:nvSpPr>
          <p:spPr>
            <a:xfrm>
              <a:off x="5860625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54"/>
            <p:cNvSpPr/>
            <p:nvPr/>
          </p:nvSpPr>
          <p:spPr>
            <a:xfrm>
              <a:off x="5860625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54"/>
            <p:cNvSpPr/>
            <p:nvPr/>
          </p:nvSpPr>
          <p:spPr>
            <a:xfrm>
              <a:off x="5860625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54"/>
            <p:cNvSpPr/>
            <p:nvPr/>
          </p:nvSpPr>
          <p:spPr>
            <a:xfrm>
              <a:off x="5860625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54"/>
            <p:cNvSpPr/>
            <p:nvPr/>
          </p:nvSpPr>
          <p:spPr>
            <a:xfrm>
              <a:off x="5860625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54"/>
            <p:cNvSpPr/>
            <p:nvPr/>
          </p:nvSpPr>
          <p:spPr>
            <a:xfrm>
              <a:off x="5860625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54"/>
            <p:cNvSpPr/>
            <p:nvPr/>
          </p:nvSpPr>
          <p:spPr>
            <a:xfrm>
              <a:off x="5860625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54"/>
            <p:cNvSpPr/>
            <p:nvPr/>
          </p:nvSpPr>
          <p:spPr>
            <a:xfrm>
              <a:off x="5860625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54"/>
            <p:cNvSpPr/>
            <p:nvPr/>
          </p:nvSpPr>
          <p:spPr>
            <a:xfrm>
              <a:off x="5860625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54"/>
            <p:cNvSpPr/>
            <p:nvPr/>
          </p:nvSpPr>
          <p:spPr>
            <a:xfrm>
              <a:off x="5860625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54"/>
            <p:cNvSpPr/>
            <p:nvPr/>
          </p:nvSpPr>
          <p:spPr>
            <a:xfrm>
              <a:off x="5860625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54"/>
            <p:cNvSpPr/>
            <p:nvPr/>
          </p:nvSpPr>
          <p:spPr>
            <a:xfrm>
              <a:off x="5860625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54"/>
            <p:cNvSpPr/>
            <p:nvPr/>
          </p:nvSpPr>
          <p:spPr>
            <a:xfrm>
              <a:off x="5860625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54"/>
            <p:cNvSpPr/>
            <p:nvPr/>
          </p:nvSpPr>
          <p:spPr>
            <a:xfrm>
              <a:off x="5860625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54"/>
            <p:cNvSpPr/>
            <p:nvPr/>
          </p:nvSpPr>
          <p:spPr>
            <a:xfrm>
              <a:off x="5860625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54"/>
            <p:cNvSpPr/>
            <p:nvPr/>
          </p:nvSpPr>
          <p:spPr>
            <a:xfrm>
              <a:off x="5900000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54"/>
            <p:cNvSpPr/>
            <p:nvPr/>
          </p:nvSpPr>
          <p:spPr>
            <a:xfrm>
              <a:off x="5900000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54"/>
            <p:cNvSpPr/>
            <p:nvPr/>
          </p:nvSpPr>
          <p:spPr>
            <a:xfrm>
              <a:off x="5900000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54"/>
            <p:cNvSpPr/>
            <p:nvPr/>
          </p:nvSpPr>
          <p:spPr>
            <a:xfrm>
              <a:off x="5900000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54"/>
            <p:cNvSpPr/>
            <p:nvPr/>
          </p:nvSpPr>
          <p:spPr>
            <a:xfrm>
              <a:off x="5900000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54"/>
            <p:cNvSpPr/>
            <p:nvPr/>
          </p:nvSpPr>
          <p:spPr>
            <a:xfrm>
              <a:off x="5900000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54"/>
            <p:cNvSpPr/>
            <p:nvPr/>
          </p:nvSpPr>
          <p:spPr>
            <a:xfrm>
              <a:off x="5900000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54"/>
            <p:cNvSpPr/>
            <p:nvPr/>
          </p:nvSpPr>
          <p:spPr>
            <a:xfrm>
              <a:off x="5900000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54"/>
            <p:cNvSpPr/>
            <p:nvPr/>
          </p:nvSpPr>
          <p:spPr>
            <a:xfrm>
              <a:off x="5900000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54"/>
            <p:cNvSpPr/>
            <p:nvPr/>
          </p:nvSpPr>
          <p:spPr>
            <a:xfrm>
              <a:off x="5900000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54"/>
            <p:cNvSpPr/>
            <p:nvPr/>
          </p:nvSpPr>
          <p:spPr>
            <a:xfrm>
              <a:off x="5900000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54"/>
            <p:cNvSpPr/>
            <p:nvPr/>
          </p:nvSpPr>
          <p:spPr>
            <a:xfrm>
              <a:off x="5900000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54"/>
            <p:cNvSpPr/>
            <p:nvPr/>
          </p:nvSpPr>
          <p:spPr>
            <a:xfrm>
              <a:off x="5900000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54"/>
            <p:cNvSpPr/>
            <p:nvPr/>
          </p:nvSpPr>
          <p:spPr>
            <a:xfrm>
              <a:off x="5900000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54"/>
            <p:cNvSpPr/>
            <p:nvPr/>
          </p:nvSpPr>
          <p:spPr>
            <a:xfrm>
              <a:off x="5900000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54"/>
            <p:cNvSpPr/>
            <p:nvPr/>
          </p:nvSpPr>
          <p:spPr>
            <a:xfrm>
              <a:off x="5748050" y="25594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54"/>
            <p:cNvSpPr/>
            <p:nvPr/>
          </p:nvSpPr>
          <p:spPr>
            <a:xfrm>
              <a:off x="5748050" y="27244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54"/>
            <p:cNvSpPr/>
            <p:nvPr/>
          </p:nvSpPr>
          <p:spPr>
            <a:xfrm>
              <a:off x="5748050" y="293035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54"/>
            <p:cNvSpPr/>
            <p:nvPr/>
          </p:nvSpPr>
          <p:spPr>
            <a:xfrm>
              <a:off x="5748050" y="30128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54"/>
            <p:cNvSpPr/>
            <p:nvPr/>
          </p:nvSpPr>
          <p:spPr>
            <a:xfrm>
              <a:off x="5802400" y="26626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54"/>
            <p:cNvSpPr/>
            <p:nvPr/>
          </p:nvSpPr>
          <p:spPr>
            <a:xfrm>
              <a:off x="5802400" y="28068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54"/>
            <p:cNvSpPr/>
            <p:nvPr/>
          </p:nvSpPr>
          <p:spPr>
            <a:xfrm>
              <a:off x="6036975" y="272445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54"/>
            <p:cNvSpPr/>
            <p:nvPr/>
          </p:nvSpPr>
          <p:spPr>
            <a:xfrm>
              <a:off x="6085775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54"/>
            <p:cNvSpPr/>
            <p:nvPr/>
          </p:nvSpPr>
          <p:spPr>
            <a:xfrm>
              <a:off x="6085775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54"/>
            <p:cNvSpPr/>
            <p:nvPr/>
          </p:nvSpPr>
          <p:spPr>
            <a:xfrm>
              <a:off x="6085775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54"/>
            <p:cNvSpPr/>
            <p:nvPr/>
          </p:nvSpPr>
          <p:spPr>
            <a:xfrm>
              <a:off x="6085775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54"/>
            <p:cNvSpPr/>
            <p:nvPr/>
          </p:nvSpPr>
          <p:spPr>
            <a:xfrm>
              <a:off x="6085775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54"/>
            <p:cNvSpPr/>
            <p:nvPr/>
          </p:nvSpPr>
          <p:spPr>
            <a:xfrm>
              <a:off x="5945050" y="24565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54"/>
            <p:cNvSpPr/>
            <p:nvPr/>
          </p:nvSpPr>
          <p:spPr>
            <a:xfrm>
              <a:off x="5945050" y="25594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54"/>
            <p:cNvSpPr/>
            <p:nvPr/>
          </p:nvSpPr>
          <p:spPr>
            <a:xfrm>
              <a:off x="5945050" y="26626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54"/>
            <p:cNvSpPr/>
            <p:nvPr/>
          </p:nvSpPr>
          <p:spPr>
            <a:xfrm>
              <a:off x="5945050" y="27449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54"/>
            <p:cNvSpPr/>
            <p:nvPr/>
          </p:nvSpPr>
          <p:spPr>
            <a:xfrm>
              <a:off x="5945050" y="28273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54"/>
            <p:cNvSpPr/>
            <p:nvPr/>
          </p:nvSpPr>
          <p:spPr>
            <a:xfrm>
              <a:off x="5945050" y="29098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54"/>
            <p:cNvSpPr/>
            <p:nvPr/>
          </p:nvSpPr>
          <p:spPr>
            <a:xfrm>
              <a:off x="5945050" y="299220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54"/>
            <p:cNvSpPr/>
            <p:nvPr/>
          </p:nvSpPr>
          <p:spPr>
            <a:xfrm>
              <a:off x="5945050" y="309522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4"/>
                  </a:lnTo>
                  <a:lnTo>
                    <a:pt x="2779" y="454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54"/>
            <p:cNvSpPr/>
            <p:nvPr/>
          </p:nvSpPr>
          <p:spPr>
            <a:xfrm>
              <a:off x="5945050" y="31777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54"/>
            <p:cNvSpPr/>
            <p:nvPr/>
          </p:nvSpPr>
          <p:spPr>
            <a:xfrm>
              <a:off x="5860625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54"/>
            <p:cNvSpPr/>
            <p:nvPr/>
          </p:nvSpPr>
          <p:spPr>
            <a:xfrm>
              <a:off x="5860625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54"/>
            <p:cNvSpPr/>
            <p:nvPr/>
          </p:nvSpPr>
          <p:spPr>
            <a:xfrm>
              <a:off x="5860625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54"/>
            <p:cNvSpPr/>
            <p:nvPr/>
          </p:nvSpPr>
          <p:spPr>
            <a:xfrm>
              <a:off x="5860625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54"/>
            <p:cNvSpPr/>
            <p:nvPr/>
          </p:nvSpPr>
          <p:spPr>
            <a:xfrm>
              <a:off x="5860625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54"/>
            <p:cNvSpPr/>
            <p:nvPr/>
          </p:nvSpPr>
          <p:spPr>
            <a:xfrm>
              <a:off x="5860625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4"/>
                  </a:lnTo>
                  <a:lnTo>
                    <a:pt x="977" y="45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54"/>
            <p:cNvSpPr/>
            <p:nvPr/>
          </p:nvSpPr>
          <p:spPr>
            <a:xfrm>
              <a:off x="5860625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54"/>
            <p:cNvSpPr/>
            <p:nvPr/>
          </p:nvSpPr>
          <p:spPr>
            <a:xfrm>
              <a:off x="5900000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54"/>
            <p:cNvSpPr/>
            <p:nvPr/>
          </p:nvSpPr>
          <p:spPr>
            <a:xfrm>
              <a:off x="5900000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54"/>
            <p:cNvSpPr/>
            <p:nvPr/>
          </p:nvSpPr>
          <p:spPr>
            <a:xfrm>
              <a:off x="5900000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54"/>
            <p:cNvSpPr/>
            <p:nvPr/>
          </p:nvSpPr>
          <p:spPr>
            <a:xfrm>
              <a:off x="5900000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54"/>
            <p:cNvSpPr/>
            <p:nvPr/>
          </p:nvSpPr>
          <p:spPr>
            <a:xfrm>
              <a:off x="5748050" y="27449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54"/>
            <p:cNvSpPr/>
            <p:nvPr/>
          </p:nvSpPr>
          <p:spPr>
            <a:xfrm>
              <a:off x="5748050" y="29922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54"/>
            <p:cNvSpPr/>
            <p:nvPr/>
          </p:nvSpPr>
          <p:spPr>
            <a:xfrm>
              <a:off x="5802400" y="23534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54"/>
            <p:cNvSpPr/>
            <p:nvPr/>
          </p:nvSpPr>
          <p:spPr>
            <a:xfrm>
              <a:off x="5802400" y="25389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54"/>
            <p:cNvSpPr/>
            <p:nvPr/>
          </p:nvSpPr>
          <p:spPr>
            <a:xfrm>
              <a:off x="5802400" y="28891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54"/>
            <p:cNvSpPr/>
            <p:nvPr/>
          </p:nvSpPr>
          <p:spPr>
            <a:xfrm>
              <a:off x="5802400" y="29510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54"/>
            <p:cNvSpPr/>
            <p:nvPr/>
          </p:nvSpPr>
          <p:spPr>
            <a:xfrm>
              <a:off x="6036975" y="24152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54"/>
            <p:cNvSpPr/>
            <p:nvPr/>
          </p:nvSpPr>
          <p:spPr>
            <a:xfrm>
              <a:off x="6036975" y="288917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54"/>
            <p:cNvSpPr/>
            <p:nvPr/>
          </p:nvSpPr>
          <p:spPr>
            <a:xfrm>
              <a:off x="6085775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54"/>
            <p:cNvSpPr/>
            <p:nvPr/>
          </p:nvSpPr>
          <p:spPr>
            <a:xfrm>
              <a:off x="5945050" y="25389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54"/>
            <p:cNvSpPr/>
            <p:nvPr/>
          </p:nvSpPr>
          <p:spPr>
            <a:xfrm>
              <a:off x="5945050" y="26419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54"/>
            <p:cNvSpPr/>
            <p:nvPr/>
          </p:nvSpPr>
          <p:spPr>
            <a:xfrm>
              <a:off x="5945050" y="2930350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54"/>
            <p:cNvSpPr/>
            <p:nvPr/>
          </p:nvSpPr>
          <p:spPr>
            <a:xfrm>
              <a:off x="5860625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54"/>
            <p:cNvSpPr/>
            <p:nvPr/>
          </p:nvSpPr>
          <p:spPr>
            <a:xfrm>
              <a:off x="5900000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54"/>
            <p:cNvSpPr/>
            <p:nvPr/>
          </p:nvSpPr>
          <p:spPr>
            <a:xfrm>
              <a:off x="5900000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54"/>
            <p:cNvSpPr/>
            <p:nvPr/>
          </p:nvSpPr>
          <p:spPr>
            <a:xfrm>
              <a:off x="5900000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54"/>
            <p:cNvSpPr/>
            <p:nvPr/>
          </p:nvSpPr>
          <p:spPr>
            <a:xfrm>
              <a:off x="5900000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54"/>
            <p:cNvSpPr/>
            <p:nvPr/>
          </p:nvSpPr>
          <p:spPr>
            <a:xfrm>
              <a:off x="5900000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54"/>
            <p:cNvSpPr/>
            <p:nvPr/>
          </p:nvSpPr>
          <p:spPr>
            <a:xfrm>
              <a:off x="5900000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54"/>
            <p:cNvSpPr/>
            <p:nvPr/>
          </p:nvSpPr>
          <p:spPr>
            <a:xfrm>
              <a:off x="5900000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54"/>
            <p:cNvSpPr/>
            <p:nvPr/>
          </p:nvSpPr>
          <p:spPr>
            <a:xfrm>
              <a:off x="5900000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54"/>
            <p:cNvSpPr/>
            <p:nvPr/>
          </p:nvSpPr>
          <p:spPr>
            <a:xfrm>
              <a:off x="5900000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54"/>
            <p:cNvSpPr/>
            <p:nvPr/>
          </p:nvSpPr>
          <p:spPr>
            <a:xfrm>
              <a:off x="5900000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54"/>
            <p:cNvSpPr/>
            <p:nvPr/>
          </p:nvSpPr>
          <p:spPr>
            <a:xfrm>
              <a:off x="5900000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54"/>
            <p:cNvSpPr/>
            <p:nvPr/>
          </p:nvSpPr>
          <p:spPr>
            <a:xfrm>
              <a:off x="5900000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54"/>
            <p:cNvSpPr/>
            <p:nvPr/>
          </p:nvSpPr>
          <p:spPr>
            <a:xfrm>
              <a:off x="5900000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54"/>
            <p:cNvSpPr/>
            <p:nvPr/>
          </p:nvSpPr>
          <p:spPr>
            <a:xfrm>
              <a:off x="5900000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54"/>
            <p:cNvSpPr/>
            <p:nvPr/>
          </p:nvSpPr>
          <p:spPr>
            <a:xfrm>
              <a:off x="5900000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54"/>
            <p:cNvSpPr/>
            <p:nvPr/>
          </p:nvSpPr>
          <p:spPr>
            <a:xfrm>
              <a:off x="5900000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54"/>
            <p:cNvSpPr/>
            <p:nvPr/>
          </p:nvSpPr>
          <p:spPr>
            <a:xfrm>
              <a:off x="5900000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54"/>
            <p:cNvSpPr/>
            <p:nvPr/>
          </p:nvSpPr>
          <p:spPr>
            <a:xfrm>
              <a:off x="5900000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54"/>
            <p:cNvSpPr/>
            <p:nvPr/>
          </p:nvSpPr>
          <p:spPr>
            <a:xfrm>
              <a:off x="5900000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54"/>
            <p:cNvSpPr/>
            <p:nvPr/>
          </p:nvSpPr>
          <p:spPr>
            <a:xfrm>
              <a:off x="5748050" y="24152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54"/>
            <p:cNvSpPr/>
            <p:nvPr/>
          </p:nvSpPr>
          <p:spPr>
            <a:xfrm>
              <a:off x="5748050" y="262130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54"/>
            <p:cNvSpPr/>
            <p:nvPr/>
          </p:nvSpPr>
          <p:spPr>
            <a:xfrm>
              <a:off x="5748050" y="27038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54"/>
            <p:cNvSpPr/>
            <p:nvPr/>
          </p:nvSpPr>
          <p:spPr>
            <a:xfrm>
              <a:off x="5748050" y="28480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54"/>
            <p:cNvSpPr/>
            <p:nvPr/>
          </p:nvSpPr>
          <p:spPr>
            <a:xfrm>
              <a:off x="5748050" y="29510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54"/>
            <p:cNvSpPr/>
            <p:nvPr/>
          </p:nvSpPr>
          <p:spPr>
            <a:xfrm>
              <a:off x="5748050" y="31570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54"/>
            <p:cNvSpPr/>
            <p:nvPr/>
          </p:nvSpPr>
          <p:spPr>
            <a:xfrm>
              <a:off x="5748050" y="32395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54"/>
            <p:cNvSpPr/>
            <p:nvPr/>
          </p:nvSpPr>
          <p:spPr>
            <a:xfrm>
              <a:off x="5748050" y="33013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54"/>
            <p:cNvSpPr/>
            <p:nvPr/>
          </p:nvSpPr>
          <p:spPr>
            <a:xfrm>
              <a:off x="5802400" y="24977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54"/>
            <p:cNvSpPr/>
            <p:nvPr/>
          </p:nvSpPr>
          <p:spPr>
            <a:xfrm>
              <a:off x="5802400" y="29098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54"/>
            <p:cNvSpPr/>
            <p:nvPr/>
          </p:nvSpPr>
          <p:spPr>
            <a:xfrm>
              <a:off x="5802400" y="303350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54"/>
            <p:cNvSpPr/>
            <p:nvPr/>
          </p:nvSpPr>
          <p:spPr>
            <a:xfrm>
              <a:off x="6036975" y="25801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54"/>
            <p:cNvSpPr/>
            <p:nvPr/>
          </p:nvSpPr>
          <p:spPr>
            <a:xfrm>
              <a:off x="6036975" y="26419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54"/>
            <p:cNvSpPr/>
            <p:nvPr/>
          </p:nvSpPr>
          <p:spPr>
            <a:xfrm>
              <a:off x="6036975" y="27861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4"/>
                  </a:lnTo>
                  <a:lnTo>
                    <a:pt x="1126" y="4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54"/>
            <p:cNvSpPr/>
            <p:nvPr/>
          </p:nvSpPr>
          <p:spPr>
            <a:xfrm>
              <a:off x="6036975" y="29098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54"/>
            <p:cNvSpPr/>
            <p:nvPr/>
          </p:nvSpPr>
          <p:spPr>
            <a:xfrm>
              <a:off x="6036975" y="299220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54"/>
            <p:cNvSpPr/>
            <p:nvPr/>
          </p:nvSpPr>
          <p:spPr>
            <a:xfrm>
              <a:off x="6036975" y="305402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54"/>
            <p:cNvSpPr/>
            <p:nvPr/>
          </p:nvSpPr>
          <p:spPr>
            <a:xfrm>
              <a:off x="6036975" y="319822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54"/>
            <p:cNvSpPr/>
            <p:nvPr/>
          </p:nvSpPr>
          <p:spPr>
            <a:xfrm>
              <a:off x="6085775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54"/>
            <p:cNvSpPr/>
            <p:nvPr/>
          </p:nvSpPr>
          <p:spPr>
            <a:xfrm>
              <a:off x="6085775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54"/>
            <p:cNvSpPr/>
            <p:nvPr/>
          </p:nvSpPr>
          <p:spPr>
            <a:xfrm>
              <a:off x="6085775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54"/>
            <p:cNvSpPr/>
            <p:nvPr/>
          </p:nvSpPr>
          <p:spPr>
            <a:xfrm>
              <a:off x="6085775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54"/>
            <p:cNvSpPr/>
            <p:nvPr/>
          </p:nvSpPr>
          <p:spPr>
            <a:xfrm>
              <a:off x="6085775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54"/>
            <p:cNvSpPr/>
            <p:nvPr/>
          </p:nvSpPr>
          <p:spPr>
            <a:xfrm>
              <a:off x="6085775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54"/>
            <p:cNvSpPr/>
            <p:nvPr/>
          </p:nvSpPr>
          <p:spPr>
            <a:xfrm>
              <a:off x="5945050" y="23741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54"/>
            <p:cNvSpPr/>
            <p:nvPr/>
          </p:nvSpPr>
          <p:spPr>
            <a:xfrm>
              <a:off x="5945050" y="251830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54"/>
            <p:cNvSpPr/>
            <p:nvPr/>
          </p:nvSpPr>
          <p:spPr>
            <a:xfrm>
              <a:off x="5945050" y="2621300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54"/>
            <p:cNvSpPr/>
            <p:nvPr/>
          </p:nvSpPr>
          <p:spPr>
            <a:xfrm>
              <a:off x="5945050" y="27038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54"/>
            <p:cNvSpPr/>
            <p:nvPr/>
          </p:nvSpPr>
          <p:spPr>
            <a:xfrm>
              <a:off x="5945050" y="28068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54"/>
            <p:cNvSpPr/>
            <p:nvPr/>
          </p:nvSpPr>
          <p:spPr>
            <a:xfrm>
              <a:off x="5945050" y="28686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54"/>
            <p:cNvSpPr/>
            <p:nvPr/>
          </p:nvSpPr>
          <p:spPr>
            <a:xfrm>
              <a:off x="5945050" y="29510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54"/>
            <p:cNvSpPr/>
            <p:nvPr/>
          </p:nvSpPr>
          <p:spPr>
            <a:xfrm>
              <a:off x="5945050" y="30747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54"/>
            <p:cNvSpPr/>
            <p:nvPr/>
          </p:nvSpPr>
          <p:spPr>
            <a:xfrm>
              <a:off x="5945050" y="31158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54"/>
            <p:cNvSpPr/>
            <p:nvPr/>
          </p:nvSpPr>
          <p:spPr>
            <a:xfrm>
              <a:off x="5945050" y="33013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54"/>
            <p:cNvSpPr/>
            <p:nvPr/>
          </p:nvSpPr>
          <p:spPr>
            <a:xfrm>
              <a:off x="5860625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54"/>
            <p:cNvSpPr/>
            <p:nvPr/>
          </p:nvSpPr>
          <p:spPr>
            <a:xfrm>
              <a:off x="5860625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4"/>
                  </a:lnTo>
                  <a:lnTo>
                    <a:pt x="977" y="45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54"/>
            <p:cNvSpPr/>
            <p:nvPr/>
          </p:nvSpPr>
          <p:spPr>
            <a:xfrm>
              <a:off x="5860625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54"/>
            <p:cNvSpPr/>
            <p:nvPr/>
          </p:nvSpPr>
          <p:spPr>
            <a:xfrm>
              <a:off x="5860625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54"/>
            <p:cNvSpPr/>
            <p:nvPr/>
          </p:nvSpPr>
          <p:spPr>
            <a:xfrm>
              <a:off x="5900000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54"/>
            <p:cNvSpPr/>
            <p:nvPr/>
          </p:nvSpPr>
          <p:spPr>
            <a:xfrm>
              <a:off x="5900000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54"/>
            <p:cNvSpPr/>
            <p:nvPr/>
          </p:nvSpPr>
          <p:spPr>
            <a:xfrm>
              <a:off x="5900000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54"/>
            <p:cNvSpPr/>
            <p:nvPr/>
          </p:nvSpPr>
          <p:spPr>
            <a:xfrm>
              <a:off x="5900000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54"/>
            <p:cNvSpPr/>
            <p:nvPr/>
          </p:nvSpPr>
          <p:spPr>
            <a:xfrm>
              <a:off x="5900000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54"/>
            <p:cNvSpPr/>
            <p:nvPr/>
          </p:nvSpPr>
          <p:spPr>
            <a:xfrm>
              <a:off x="5900000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54"/>
            <p:cNvSpPr/>
            <p:nvPr/>
          </p:nvSpPr>
          <p:spPr>
            <a:xfrm>
              <a:off x="5900000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54"/>
            <p:cNvSpPr/>
            <p:nvPr/>
          </p:nvSpPr>
          <p:spPr>
            <a:xfrm>
              <a:off x="5900000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54"/>
            <p:cNvSpPr/>
            <p:nvPr/>
          </p:nvSpPr>
          <p:spPr>
            <a:xfrm>
              <a:off x="5900000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54"/>
            <p:cNvSpPr/>
            <p:nvPr/>
          </p:nvSpPr>
          <p:spPr>
            <a:xfrm>
              <a:off x="5900000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54"/>
            <p:cNvSpPr/>
            <p:nvPr/>
          </p:nvSpPr>
          <p:spPr>
            <a:xfrm>
              <a:off x="5900000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54"/>
            <p:cNvSpPr/>
            <p:nvPr/>
          </p:nvSpPr>
          <p:spPr>
            <a:xfrm>
              <a:off x="5900000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54"/>
            <p:cNvSpPr/>
            <p:nvPr/>
          </p:nvSpPr>
          <p:spPr>
            <a:xfrm>
              <a:off x="5900000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54"/>
            <p:cNvSpPr/>
            <p:nvPr/>
          </p:nvSpPr>
          <p:spPr>
            <a:xfrm>
              <a:off x="5900000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54"/>
            <p:cNvSpPr/>
            <p:nvPr/>
          </p:nvSpPr>
          <p:spPr>
            <a:xfrm>
              <a:off x="6473425" y="2178650"/>
              <a:ext cx="154300" cy="188500"/>
            </a:xfrm>
            <a:custGeom>
              <a:avLst/>
              <a:gdLst/>
              <a:ahLst/>
              <a:cxnLst/>
              <a:rect l="l" t="t" r="r" b="b"/>
              <a:pathLst>
                <a:path w="6172" h="7540" extrusionOk="0">
                  <a:moveTo>
                    <a:pt x="6172" y="0"/>
                  </a:moveTo>
                  <a:lnTo>
                    <a:pt x="37" y="4266"/>
                  </a:lnTo>
                  <a:lnTo>
                    <a:pt x="37" y="7379"/>
                  </a:lnTo>
                  <a:lnTo>
                    <a:pt x="1" y="7540"/>
                  </a:lnTo>
                  <a:lnTo>
                    <a:pt x="6172" y="7540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54"/>
            <p:cNvSpPr/>
            <p:nvPr/>
          </p:nvSpPr>
          <p:spPr>
            <a:xfrm>
              <a:off x="6482075" y="2188725"/>
              <a:ext cx="140625" cy="174425"/>
            </a:xfrm>
            <a:custGeom>
              <a:avLst/>
              <a:gdLst/>
              <a:ahLst/>
              <a:cxnLst/>
              <a:rect l="l" t="t" r="r" b="b"/>
              <a:pathLst>
                <a:path w="5625" h="6977" extrusionOk="0">
                  <a:moveTo>
                    <a:pt x="5624" y="0"/>
                  </a:moveTo>
                  <a:lnTo>
                    <a:pt x="1" y="3842"/>
                  </a:lnTo>
                  <a:lnTo>
                    <a:pt x="1" y="6976"/>
                  </a:lnTo>
                  <a:lnTo>
                    <a:pt x="109" y="6976"/>
                  </a:lnTo>
                  <a:lnTo>
                    <a:pt x="109" y="3899"/>
                  </a:lnTo>
                  <a:lnTo>
                    <a:pt x="5516" y="212"/>
                  </a:lnTo>
                  <a:lnTo>
                    <a:pt x="5516" y="6904"/>
                  </a:lnTo>
                  <a:lnTo>
                    <a:pt x="5624" y="6904"/>
                  </a:lnTo>
                  <a:lnTo>
                    <a:pt x="562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54"/>
            <p:cNvSpPr/>
            <p:nvPr/>
          </p:nvSpPr>
          <p:spPr>
            <a:xfrm>
              <a:off x="6416500" y="2354600"/>
              <a:ext cx="238475" cy="1076925"/>
            </a:xfrm>
            <a:custGeom>
              <a:avLst/>
              <a:gdLst/>
              <a:ahLst/>
              <a:cxnLst/>
              <a:rect l="l" t="t" r="r" b="b"/>
              <a:pathLst>
                <a:path w="9539" h="43077" extrusionOk="0">
                  <a:moveTo>
                    <a:pt x="1" y="1"/>
                  </a:moveTo>
                  <a:lnTo>
                    <a:pt x="1" y="43077"/>
                  </a:lnTo>
                  <a:lnTo>
                    <a:pt x="9538" y="43077"/>
                  </a:lnTo>
                  <a:lnTo>
                    <a:pt x="953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54"/>
            <p:cNvSpPr/>
            <p:nvPr/>
          </p:nvSpPr>
          <p:spPr>
            <a:xfrm>
              <a:off x="6420775" y="2358725"/>
              <a:ext cx="230050" cy="1072925"/>
            </a:xfrm>
            <a:custGeom>
              <a:avLst/>
              <a:gdLst/>
              <a:ahLst/>
              <a:cxnLst/>
              <a:rect l="l" t="t" r="r" b="b"/>
              <a:pathLst>
                <a:path w="9202" h="42917" extrusionOk="0">
                  <a:moveTo>
                    <a:pt x="8866" y="337"/>
                  </a:moveTo>
                  <a:lnTo>
                    <a:pt x="8866" y="42581"/>
                  </a:lnTo>
                  <a:lnTo>
                    <a:pt x="331" y="42581"/>
                  </a:lnTo>
                  <a:lnTo>
                    <a:pt x="331" y="337"/>
                  </a:lnTo>
                  <a:close/>
                  <a:moveTo>
                    <a:pt x="0" y="1"/>
                  </a:moveTo>
                  <a:lnTo>
                    <a:pt x="0" y="42917"/>
                  </a:lnTo>
                  <a:lnTo>
                    <a:pt x="9202" y="42917"/>
                  </a:lnTo>
                  <a:lnTo>
                    <a:pt x="9202" y="1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54"/>
            <p:cNvSpPr/>
            <p:nvPr/>
          </p:nvSpPr>
          <p:spPr>
            <a:xfrm>
              <a:off x="643742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54"/>
            <p:cNvSpPr/>
            <p:nvPr/>
          </p:nvSpPr>
          <p:spPr>
            <a:xfrm>
              <a:off x="6454975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54"/>
            <p:cNvSpPr/>
            <p:nvPr/>
          </p:nvSpPr>
          <p:spPr>
            <a:xfrm>
              <a:off x="647240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54"/>
            <p:cNvSpPr/>
            <p:nvPr/>
          </p:nvSpPr>
          <p:spPr>
            <a:xfrm>
              <a:off x="648995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9" y="4199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54"/>
            <p:cNvSpPr/>
            <p:nvPr/>
          </p:nvSpPr>
          <p:spPr>
            <a:xfrm>
              <a:off x="65073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54"/>
            <p:cNvSpPr/>
            <p:nvPr/>
          </p:nvSpPr>
          <p:spPr>
            <a:xfrm>
              <a:off x="652495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54"/>
            <p:cNvSpPr/>
            <p:nvPr/>
          </p:nvSpPr>
          <p:spPr>
            <a:xfrm>
              <a:off x="65423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54"/>
            <p:cNvSpPr/>
            <p:nvPr/>
          </p:nvSpPr>
          <p:spPr>
            <a:xfrm>
              <a:off x="6559925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54"/>
            <p:cNvSpPr/>
            <p:nvPr/>
          </p:nvSpPr>
          <p:spPr>
            <a:xfrm>
              <a:off x="657735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54"/>
            <p:cNvSpPr/>
            <p:nvPr/>
          </p:nvSpPr>
          <p:spPr>
            <a:xfrm>
              <a:off x="659490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9" y="4199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54"/>
            <p:cNvSpPr/>
            <p:nvPr/>
          </p:nvSpPr>
          <p:spPr>
            <a:xfrm>
              <a:off x="661235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54"/>
            <p:cNvSpPr/>
            <p:nvPr/>
          </p:nvSpPr>
          <p:spPr>
            <a:xfrm>
              <a:off x="66297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54"/>
            <p:cNvSpPr/>
            <p:nvPr/>
          </p:nvSpPr>
          <p:spPr>
            <a:xfrm>
              <a:off x="5126350" y="3024600"/>
              <a:ext cx="942925" cy="89625"/>
            </a:xfrm>
            <a:custGeom>
              <a:avLst/>
              <a:gdLst/>
              <a:ahLst/>
              <a:cxnLst/>
              <a:rect l="l" t="t" r="r" b="b"/>
              <a:pathLst>
                <a:path w="37717" h="3585" extrusionOk="0">
                  <a:moveTo>
                    <a:pt x="0" y="0"/>
                  </a:moveTo>
                  <a:lnTo>
                    <a:pt x="0" y="3584"/>
                  </a:lnTo>
                  <a:lnTo>
                    <a:pt x="37716" y="3584"/>
                  </a:lnTo>
                  <a:lnTo>
                    <a:pt x="377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54"/>
            <p:cNvSpPr/>
            <p:nvPr/>
          </p:nvSpPr>
          <p:spPr>
            <a:xfrm>
              <a:off x="5126350" y="3024600"/>
              <a:ext cx="942925" cy="44825"/>
            </a:xfrm>
            <a:custGeom>
              <a:avLst/>
              <a:gdLst/>
              <a:ahLst/>
              <a:cxnLst/>
              <a:rect l="l" t="t" r="r" b="b"/>
              <a:pathLst>
                <a:path w="37717" h="1793" extrusionOk="0">
                  <a:moveTo>
                    <a:pt x="0" y="0"/>
                  </a:moveTo>
                  <a:lnTo>
                    <a:pt x="0" y="1792"/>
                  </a:lnTo>
                  <a:lnTo>
                    <a:pt x="37716" y="1792"/>
                  </a:lnTo>
                  <a:lnTo>
                    <a:pt x="37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54"/>
            <p:cNvSpPr/>
            <p:nvPr/>
          </p:nvSpPr>
          <p:spPr>
            <a:xfrm>
              <a:off x="5176700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54"/>
            <p:cNvSpPr/>
            <p:nvPr/>
          </p:nvSpPr>
          <p:spPr>
            <a:xfrm>
              <a:off x="5310050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54"/>
            <p:cNvSpPr/>
            <p:nvPr/>
          </p:nvSpPr>
          <p:spPr>
            <a:xfrm>
              <a:off x="5443400" y="3059575"/>
              <a:ext cx="27400" cy="68975"/>
            </a:xfrm>
            <a:custGeom>
              <a:avLst/>
              <a:gdLst/>
              <a:ahLst/>
              <a:cxnLst/>
              <a:rect l="l" t="t" r="r" b="b"/>
              <a:pathLst>
                <a:path w="1096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54"/>
            <p:cNvSpPr/>
            <p:nvPr/>
          </p:nvSpPr>
          <p:spPr>
            <a:xfrm>
              <a:off x="5731650" y="3059575"/>
              <a:ext cx="27525" cy="68975"/>
            </a:xfrm>
            <a:custGeom>
              <a:avLst/>
              <a:gdLst/>
              <a:ahLst/>
              <a:cxnLst/>
              <a:rect l="l" t="t" r="r" b="b"/>
              <a:pathLst>
                <a:path w="1101" h="2759" extrusionOk="0">
                  <a:moveTo>
                    <a:pt x="1" y="1"/>
                  </a:moveTo>
                  <a:lnTo>
                    <a:pt x="1" y="2758"/>
                  </a:lnTo>
                  <a:lnTo>
                    <a:pt x="1101" y="2758"/>
                  </a:lnTo>
                  <a:lnTo>
                    <a:pt x="11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54"/>
            <p:cNvSpPr/>
            <p:nvPr/>
          </p:nvSpPr>
          <p:spPr>
            <a:xfrm>
              <a:off x="5865025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54"/>
            <p:cNvSpPr/>
            <p:nvPr/>
          </p:nvSpPr>
          <p:spPr>
            <a:xfrm>
              <a:off x="5998375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54"/>
            <p:cNvSpPr/>
            <p:nvPr/>
          </p:nvSpPr>
          <p:spPr>
            <a:xfrm>
              <a:off x="5183025" y="2911375"/>
              <a:ext cx="829575" cy="12825"/>
            </a:xfrm>
            <a:custGeom>
              <a:avLst/>
              <a:gdLst/>
              <a:ahLst/>
              <a:cxnLst/>
              <a:rect l="l" t="t" r="r" b="b"/>
              <a:pathLst>
                <a:path w="33183" h="513" extrusionOk="0">
                  <a:moveTo>
                    <a:pt x="0" y="1"/>
                  </a:moveTo>
                  <a:lnTo>
                    <a:pt x="0" y="512"/>
                  </a:lnTo>
                  <a:lnTo>
                    <a:pt x="33182" y="512"/>
                  </a:lnTo>
                  <a:lnTo>
                    <a:pt x="3318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54"/>
            <p:cNvSpPr/>
            <p:nvPr/>
          </p:nvSpPr>
          <p:spPr>
            <a:xfrm>
              <a:off x="5039075" y="2923650"/>
              <a:ext cx="1117450" cy="119425"/>
            </a:xfrm>
            <a:custGeom>
              <a:avLst/>
              <a:gdLst/>
              <a:ahLst/>
              <a:cxnLst/>
              <a:rect l="l" t="t" r="r" b="b"/>
              <a:pathLst>
                <a:path w="44698" h="4777" extrusionOk="0">
                  <a:moveTo>
                    <a:pt x="5737" y="0"/>
                  </a:moveTo>
                  <a:cubicBezTo>
                    <a:pt x="4792" y="2613"/>
                    <a:pt x="2593" y="4472"/>
                    <a:pt x="0" y="4627"/>
                  </a:cubicBezTo>
                  <a:lnTo>
                    <a:pt x="0" y="4777"/>
                  </a:lnTo>
                  <a:lnTo>
                    <a:pt x="44698" y="4777"/>
                  </a:lnTo>
                  <a:lnTo>
                    <a:pt x="44698" y="4627"/>
                  </a:lnTo>
                  <a:cubicBezTo>
                    <a:pt x="42106" y="4472"/>
                    <a:pt x="39906" y="2613"/>
                    <a:pt x="3896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54"/>
            <p:cNvSpPr/>
            <p:nvPr/>
          </p:nvSpPr>
          <p:spPr>
            <a:xfrm>
              <a:off x="5039075" y="3022275"/>
              <a:ext cx="20675" cy="20800"/>
            </a:xfrm>
            <a:custGeom>
              <a:avLst/>
              <a:gdLst/>
              <a:ahLst/>
              <a:cxnLst/>
              <a:rect l="l" t="t" r="r" b="b"/>
              <a:pathLst>
                <a:path w="827" h="832" extrusionOk="0">
                  <a:moveTo>
                    <a:pt x="0" y="1"/>
                  </a:moveTo>
                  <a:lnTo>
                    <a:pt x="0" y="832"/>
                  </a:lnTo>
                  <a:lnTo>
                    <a:pt x="827" y="832"/>
                  </a:lnTo>
                  <a:cubicBezTo>
                    <a:pt x="372" y="832"/>
                    <a:pt x="0" y="460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54"/>
            <p:cNvSpPr/>
            <p:nvPr/>
          </p:nvSpPr>
          <p:spPr>
            <a:xfrm>
              <a:off x="6135725" y="3022275"/>
              <a:ext cx="20800" cy="20800"/>
            </a:xfrm>
            <a:custGeom>
              <a:avLst/>
              <a:gdLst/>
              <a:ahLst/>
              <a:cxnLst/>
              <a:rect l="l" t="t" r="r" b="b"/>
              <a:pathLst>
                <a:path w="832" h="832" extrusionOk="0">
                  <a:moveTo>
                    <a:pt x="832" y="1"/>
                  </a:moveTo>
                  <a:cubicBezTo>
                    <a:pt x="832" y="460"/>
                    <a:pt x="460" y="832"/>
                    <a:pt x="0" y="832"/>
                  </a:cubicBezTo>
                  <a:lnTo>
                    <a:pt x="832" y="832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54"/>
            <p:cNvSpPr/>
            <p:nvPr/>
          </p:nvSpPr>
          <p:spPr>
            <a:xfrm>
              <a:off x="504372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54"/>
            <p:cNvSpPr/>
            <p:nvPr/>
          </p:nvSpPr>
          <p:spPr>
            <a:xfrm>
              <a:off x="50701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6" y="507"/>
                    <a:pt x="998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54"/>
            <p:cNvSpPr/>
            <p:nvPr/>
          </p:nvSpPr>
          <p:spPr>
            <a:xfrm>
              <a:off x="509665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54"/>
            <p:cNvSpPr/>
            <p:nvPr/>
          </p:nvSpPr>
          <p:spPr>
            <a:xfrm>
              <a:off x="51229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5" y="507"/>
                    <a:pt x="998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54"/>
            <p:cNvSpPr/>
            <p:nvPr/>
          </p:nvSpPr>
          <p:spPr>
            <a:xfrm>
              <a:off x="514945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54"/>
            <p:cNvSpPr/>
            <p:nvPr/>
          </p:nvSpPr>
          <p:spPr>
            <a:xfrm>
              <a:off x="517577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81" y="507"/>
                    <a:pt x="1003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54"/>
            <p:cNvSpPr/>
            <p:nvPr/>
          </p:nvSpPr>
          <p:spPr>
            <a:xfrm>
              <a:off x="520250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54"/>
            <p:cNvSpPr/>
            <p:nvPr/>
          </p:nvSpPr>
          <p:spPr>
            <a:xfrm>
              <a:off x="52289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86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54"/>
            <p:cNvSpPr/>
            <p:nvPr/>
          </p:nvSpPr>
          <p:spPr>
            <a:xfrm>
              <a:off x="5255300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54"/>
            <p:cNvSpPr/>
            <p:nvPr/>
          </p:nvSpPr>
          <p:spPr>
            <a:xfrm>
              <a:off x="52817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54"/>
            <p:cNvSpPr/>
            <p:nvPr/>
          </p:nvSpPr>
          <p:spPr>
            <a:xfrm>
              <a:off x="53082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54"/>
            <p:cNvSpPr/>
            <p:nvPr/>
          </p:nvSpPr>
          <p:spPr>
            <a:xfrm>
              <a:off x="5334575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54"/>
            <p:cNvSpPr/>
            <p:nvPr/>
          </p:nvSpPr>
          <p:spPr>
            <a:xfrm>
              <a:off x="53610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54"/>
            <p:cNvSpPr/>
            <p:nvPr/>
          </p:nvSpPr>
          <p:spPr>
            <a:xfrm>
              <a:off x="5387375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5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54"/>
            <p:cNvSpPr/>
            <p:nvPr/>
          </p:nvSpPr>
          <p:spPr>
            <a:xfrm>
              <a:off x="54138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54"/>
            <p:cNvSpPr/>
            <p:nvPr/>
          </p:nvSpPr>
          <p:spPr>
            <a:xfrm>
              <a:off x="544005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54"/>
            <p:cNvSpPr/>
            <p:nvPr/>
          </p:nvSpPr>
          <p:spPr>
            <a:xfrm>
              <a:off x="546637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4"/>
                    <a:pt x="223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54"/>
            <p:cNvSpPr/>
            <p:nvPr/>
          </p:nvSpPr>
          <p:spPr>
            <a:xfrm>
              <a:off x="549285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54"/>
            <p:cNvSpPr/>
            <p:nvPr/>
          </p:nvSpPr>
          <p:spPr>
            <a:xfrm>
              <a:off x="55193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54"/>
            <p:cNvSpPr/>
            <p:nvPr/>
          </p:nvSpPr>
          <p:spPr>
            <a:xfrm>
              <a:off x="5545650" y="3042925"/>
              <a:ext cx="25050" cy="12675"/>
            </a:xfrm>
            <a:custGeom>
              <a:avLst/>
              <a:gdLst/>
              <a:ahLst/>
              <a:cxnLst/>
              <a:rect l="l" t="t" r="r" b="b"/>
              <a:pathLst>
                <a:path w="1002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54"/>
            <p:cNvSpPr/>
            <p:nvPr/>
          </p:nvSpPr>
          <p:spPr>
            <a:xfrm>
              <a:off x="55721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54"/>
            <p:cNvSpPr/>
            <p:nvPr/>
          </p:nvSpPr>
          <p:spPr>
            <a:xfrm>
              <a:off x="55985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54"/>
            <p:cNvSpPr/>
            <p:nvPr/>
          </p:nvSpPr>
          <p:spPr>
            <a:xfrm>
              <a:off x="56249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1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54"/>
            <p:cNvSpPr/>
            <p:nvPr/>
          </p:nvSpPr>
          <p:spPr>
            <a:xfrm>
              <a:off x="56513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54"/>
            <p:cNvSpPr/>
            <p:nvPr/>
          </p:nvSpPr>
          <p:spPr>
            <a:xfrm>
              <a:off x="5677700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4"/>
                    <a:pt x="223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54"/>
            <p:cNvSpPr/>
            <p:nvPr/>
          </p:nvSpPr>
          <p:spPr>
            <a:xfrm>
              <a:off x="57041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54"/>
            <p:cNvSpPr/>
            <p:nvPr/>
          </p:nvSpPr>
          <p:spPr>
            <a:xfrm>
              <a:off x="573062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54"/>
            <p:cNvSpPr/>
            <p:nvPr/>
          </p:nvSpPr>
          <p:spPr>
            <a:xfrm>
              <a:off x="5756975" y="3042925"/>
              <a:ext cx="25050" cy="12675"/>
            </a:xfrm>
            <a:custGeom>
              <a:avLst/>
              <a:gdLst/>
              <a:ahLst/>
              <a:cxnLst/>
              <a:rect l="l" t="t" r="r" b="b"/>
              <a:pathLst>
                <a:path w="1002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54"/>
            <p:cNvSpPr/>
            <p:nvPr/>
          </p:nvSpPr>
          <p:spPr>
            <a:xfrm>
              <a:off x="578342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54"/>
            <p:cNvSpPr/>
            <p:nvPr/>
          </p:nvSpPr>
          <p:spPr>
            <a:xfrm>
              <a:off x="580990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54"/>
            <p:cNvSpPr/>
            <p:nvPr/>
          </p:nvSpPr>
          <p:spPr>
            <a:xfrm>
              <a:off x="5836475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54"/>
            <p:cNvSpPr/>
            <p:nvPr/>
          </p:nvSpPr>
          <p:spPr>
            <a:xfrm>
              <a:off x="586295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7" y="486"/>
                    <a:pt x="491" y="486"/>
                  </a:cubicBezTo>
                  <a:cubicBezTo>
                    <a:pt x="760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54"/>
            <p:cNvSpPr/>
            <p:nvPr/>
          </p:nvSpPr>
          <p:spPr>
            <a:xfrm>
              <a:off x="5889275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6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54"/>
            <p:cNvSpPr/>
            <p:nvPr/>
          </p:nvSpPr>
          <p:spPr>
            <a:xfrm>
              <a:off x="591575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60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54"/>
            <p:cNvSpPr/>
            <p:nvPr/>
          </p:nvSpPr>
          <p:spPr>
            <a:xfrm>
              <a:off x="5942225" y="3042925"/>
              <a:ext cx="24400" cy="12175"/>
            </a:xfrm>
            <a:custGeom>
              <a:avLst/>
              <a:gdLst/>
              <a:ahLst/>
              <a:cxnLst/>
              <a:rect l="l" t="t" r="r" b="b"/>
              <a:pathLst>
                <a:path w="976" h="487" extrusionOk="0">
                  <a:moveTo>
                    <a:pt x="0" y="1"/>
                  </a:moveTo>
                  <a:cubicBezTo>
                    <a:pt x="0" y="269"/>
                    <a:pt x="217" y="486"/>
                    <a:pt x="485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54"/>
            <p:cNvSpPr/>
            <p:nvPr/>
          </p:nvSpPr>
          <p:spPr>
            <a:xfrm>
              <a:off x="5968550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54"/>
            <p:cNvSpPr/>
            <p:nvPr/>
          </p:nvSpPr>
          <p:spPr>
            <a:xfrm>
              <a:off x="5995025" y="3042925"/>
              <a:ext cx="24400" cy="12175"/>
            </a:xfrm>
            <a:custGeom>
              <a:avLst/>
              <a:gdLst/>
              <a:ahLst/>
              <a:cxnLst/>
              <a:rect l="l" t="t" r="r" b="b"/>
              <a:pathLst>
                <a:path w="976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54"/>
            <p:cNvSpPr/>
            <p:nvPr/>
          </p:nvSpPr>
          <p:spPr>
            <a:xfrm>
              <a:off x="60214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7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54"/>
            <p:cNvSpPr/>
            <p:nvPr/>
          </p:nvSpPr>
          <p:spPr>
            <a:xfrm>
              <a:off x="6047800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1" y="1"/>
                  </a:moveTo>
                  <a:cubicBezTo>
                    <a:pt x="1" y="269"/>
                    <a:pt x="223" y="486"/>
                    <a:pt x="492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54"/>
            <p:cNvSpPr/>
            <p:nvPr/>
          </p:nvSpPr>
          <p:spPr>
            <a:xfrm>
              <a:off x="607402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54"/>
            <p:cNvSpPr/>
            <p:nvPr/>
          </p:nvSpPr>
          <p:spPr>
            <a:xfrm>
              <a:off x="61004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7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54"/>
            <p:cNvSpPr/>
            <p:nvPr/>
          </p:nvSpPr>
          <p:spPr>
            <a:xfrm>
              <a:off x="612682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54"/>
            <p:cNvSpPr/>
            <p:nvPr/>
          </p:nvSpPr>
          <p:spPr>
            <a:xfrm>
              <a:off x="52579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54"/>
            <p:cNvSpPr/>
            <p:nvPr/>
          </p:nvSpPr>
          <p:spPr>
            <a:xfrm>
              <a:off x="53245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54"/>
            <p:cNvSpPr/>
            <p:nvPr/>
          </p:nvSpPr>
          <p:spPr>
            <a:xfrm>
              <a:off x="5357925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54"/>
            <p:cNvSpPr/>
            <p:nvPr/>
          </p:nvSpPr>
          <p:spPr>
            <a:xfrm>
              <a:off x="5424550" y="29379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1"/>
                  </a:moveTo>
                  <a:cubicBezTo>
                    <a:pt x="883" y="243"/>
                    <a:pt x="687" y="445"/>
                    <a:pt x="445" y="445"/>
                  </a:cubicBezTo>
                  <a:cubicBezTo>
                    <a:pt x="197" y="445"/>
                    <a:pt x="0" y="243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54"/>
            <p:cNvSpPr/>
            <p:nvPr/>
          </p:nvSpPr>
          <p:spPr>
            <a:xfrm>
              <a:off x="545785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54"/>
            <p:cNvSpPr/>
            <p:nvPr/>
          </p:nvSpPr>
          <p:spPr>
            <a:xfrm>
              <a:off x="5491150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54"/>
            <p:cNvSpPr/>
            <p:nvPr/>
          </p:nvSpPr>
          <p:spPr>
            <a:xfrm>
              <a:off x="55579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54"/>
            <p:cNvSpPr/>
            <p:nvPr/>
          </p:nvSpPr>
          <p:spPr>
            <a:xfrm>
              <a:off x="55912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54"/>
            <p:cNvSpPr/>
            <p:nvPr/>
          </p:nvSpPr>
          <p:spPr>
            <a:xfrm>
              <a:off x="5657825" y="29379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8" y="1"/>
                  </a:moveTo>
                  <a:cubicBezTo>
                    <a:pt x="888" y="243"/>
                    <a:pt x="692" y="445"/>
                    <a:pt x="444" y="445"/>
                  </a:cubicBezTo>
                  <a:cubicBezTo>
                    <a:pt x="202" y="445"/>
                    <a:pt x="0" y="243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54"/>
            <p:cNvSpPr/>
            <p:nvPr/>
          </p:nvSpPr>
          <p:spPr>
            <a:xfrm>
              <a:off x="5691125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54"/>
            <p:cNvSpPr/>
            <p:nvPr/>
          </p:nvSpPr>
          <p:spPr>
            <a:xfrm>
              <a:off x="5824475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54"/>
            <p:cNvSpPr/>
            <p:nvPr/>
          </p:nvSpPr>
          <p:spPr>
            <a:xfrm>
              <a:off x="5857775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8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54"/>
            <p:cNvSpPr/>
            <p:nvPr/>
          </p:nvSpPr>
          <p:spPr>
            <a:xfrm>
              <a:off x="58911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54"/>
            <p:cNvSpPr/>
            <p:nvPr/>
          </p:nvSpPr>
          <p:spPr>
            <a:xfrm>
              <a:off x="599165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54"/>
            <p:cNvSpPr/>
            <p:nvPr/>
          </p:nvSpPr>
          <p:spPr>
            <a:xfrm>
              <a:off x="51703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1" y="429"/>
                    <a:pt x="5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54"/>
            <p:cNvSpPr/>
            <p:nvPr/>
          </p:nvSpPr>
          <p:spPr>
            <a:xfrm>
              <a:off x="52036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2" y="429"/>
                    <a:pt x="5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54"/>
            <p:cNvSpPr/>
            <p:nvPr/>
          </p:nvSpPr>
          <p:spPr>
            <a:xfrm>
              <a:off x="52369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54"/>
            <p:cNvSpPr/>
            <p:nvPr/>
          </p:nvSpPr>
          <p:spPr>
            <a:xfrm>
              <a:off x="530360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54"/>
            <p:cNvSpPr/>
            <p:nvPr/>
          </p:nvSpPr>
          <p:spPr>
            <a:xfrm>
              <a:off x="537032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54"/>
            <p:cNvSpPr/>
            <p:nvPr/>
          </p:nvSpPr>
          <p:spPr>
            <a:xfrm>
              <a:off x="543695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54"/>
            <p:cNvSpPr/>
            <p:nvPr/>
          </p:nvSpPr>
          <p:spPr>
            <a:xfrm>
              <a:off x="563690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54"/>
            <p:cNvSpPr/>
            <p:nvPr/>
          </p:nvSpPr>
          <p:spPr>
            <a:xfrm>
              <a:off x="570365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54"/>
            <p:cNvSpPr/>
            <p:nvPr/>
          </p:nvSpPr>
          <p:spPr>
            <a:xfrm>
              <a:off x="5770250" y="296315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54"/>
            <p:cNvSpPr/>
            <p:nvPr/>
          </p:nvSpPr>
          <p:spPr>
            <a:xfrm>
              <a:off x="58368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54"/>
            <p:cNvSpPr/>
            <p:nvPr/>
          </p:nvSpPr>
          <p:spPr>
            <a:xfrm>
              <a:off x="5937425" y="296315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8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54"/>
            <p:cNvSpPr/>
            <p:nvPr/>
          </p:nvSpPr>
          <p:spPr>
            <a:xfrm>
              <a:off x="522187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54"/>
            <p:cNvSpPr/>
            <p:nvPr/>
          </p:nvSpPr>
          <p:spPr>
            <a:xfrm>
              <a:off x="5455275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0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54"/>
            <p:cNvSpPr/>
            <p:nvPr/>
          </p:nvSpPr>
          <p:spPr>
            <a:xfrm>
              <a:off x="552187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10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54"/>
            <p:cNvSpPr/>
            <p:nvPr/>
          </p:nvSpPr>
          <p:spPr>
            <a:xfrm>
              <a:off x="5588750" y="298832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3"/>
                    <a:pt x="693" y="445"/>
                    <a:pt x="445" y="445"/>
                  </a:cubicBezTo>
                  <a:cubicBezTo>
                    <a:pt x="202" y="445"/>
                    <a:pt x="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54"/>
            <p:cNvSpPr/>
            <p:nvPr/>
          </p:nvSpPr>
          <p:spPr>
            <a:xfrm>
              <a:off x="5655250" y="298832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0"/>
                  </a:moveTo>
                  <a:cubicBezTo>
                    <a:pt x="904" y="253"/>
                    <a:pt x="702" y="460"/>
                    <a:pt x="449" y="460"/>
                  </a:cubicBezTo>
                  <a:cubicBezTo>
                    <a:pt x="201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54"/>
            <p:cNvSpPr/>
            <p:nvPr/>
          </p:nvSpPr>
          <p:spPr>
            <a:xfrm>
              <a:off x="5788475" y="298832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0"/>
                  </a:moveTo>
                  <a:cubicBezTo>
                    <a:pt x="909" y="253"/>
                    <a:pt x="707" y="460"/>
                    <a:pt x="454" y="460"/>
                  </a:cubicBezTo>
                  <a:cubicBezTo>
                    <a:pt x="201" y="460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54"/>
            <p:cNvSpPr/>
            <p:nvPr/>
          </p:nvSpPr>
          <p:spPr>
            <a:xfrm>
              <a:off x="5855200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54"/>
            <p:cNvSpPr/>
            <p:nvPr/>
          </p:nvSpPr>
          <p:spPr>
            <a:xfrm>
              <a:off x="588902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54"/>
            <p:cNvSpPr/>
            <p:nvPr/>
          </p:nvSpPr>
          <p:spPr>
            <a:xfrm>
              <a:off x="5955775" y="298832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49" y="460"/>
                  </a:cubicBezTo>
                  <a:cubicBezTo>
                    <a:pt x="202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54"/>
            <p:cNvSpPr/>
            <p:nvPr/>
          </p:nvSpPr>
          <p:spPr>
            <a:xfrm>
              <a:off x="5989075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0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54"/>
            <p:cNvSpPr/>
            <p:nvPr/>
          </p:nvSpPr>
          <p:spPr>
            <a:xfrm>
              <a:off x="51564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54"/>
            <p:cNvSpPr/>
            <p:nvPr/>
          </p:nvSpPr>
          <p:spPr>
            <a:xfrm>
              <a:off x="52230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4" y="238"/>
                    <a:pt x="688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54"/>
            <p:cNvSpPr/>
            <p:nvPr/>
          </p:nvSpPr>
          <p:spPr>
            <a:xfrm>
              <a:off x="52897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54"/>
            <p:cNvSpPr/>
            <p:nvPr/>
          </p:nvSpPr>
          <p:spPr>
            <a:xfrm>
              <a:off x="53230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54"/>
            <p:cNvSpPr/>
            <p:nvPr/>
          </p:nvSpPr>
          <p:spPr>
            <a:xfrm>
              <a:off x="538970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54"/>
            <p:cNvSpPr/>
            <p:nvPr/>
          </p:nvSpPr>
          <p:spPr>
            <a:xfrm>
              <a:off x="5456425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54"/>
            <p:cNvSpPr/>
            <p:nvPr/>
          </p:nvSpPr>
          <p:spPr>
            <a:xfrm>
              <a:off x="552305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54"/>
            <p:cNvSpPr/>
            <p:nvPr/>
          </p:nvSpPr>
          <p:spPr>
            <a:xfrm>
              <a:off x="5589650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84" y="238"/>
                    <a:pt x="688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54"/>
            <p:cNvSpPr/>
            <p:nvPr/>
          </p:nvSpPr>
          <p:spPr>
            <a:xfrm>
              <a:off x="56229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54"/>
            <p:cNvSpPr/>
            <p:nvPr/>
          </p:nvSpPr>
          <p:spPr>
            <a:xfrm>
              <a:off x="568970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54"/>
            <p:cNvSpPr/>
            <p:nvPr/>
          </p:nvSpPr>
          <p:spPr>
            <a:xfrm>
              <a:off x="57563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54"/>
            <p:cNvSpPr/>
            <p:nvPr/>
          </p:nvSpPr>
          <p:spPr>
            <a:xfrm>
              <a:off x="57896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3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54"/>
            <p:cNvSpPr/>
            <p:nvPr/>
          </p:nvSpPr>
          <p:spPr>
            <a:xfrm>
              <a:off x="5923500" y="3013500"/>
              <a:ext cx="22350" cy="10725"/>
            </a:xfrm>
            <a:custGeom>
              <a:avLst/>
              <a:gdLst/>
              <a:ahLst/>
              <a:cxnLst/>
              <a:rect l="l" t="t" r="r" b="b"/>
              <a:pathLst>
                <a:path w="894" h="429" fill="none" extrusionOk="0">
                  <a:moveTo>
                    <a:pt x="894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54"/>
            <p:cNvSpPr/>
            <p:nvPr/>
          </p:nvSpPr>
          <p:spPr>
            <a:xfrm>
              <a:off x="5990225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54"/>
            <p:cNvSpPr/>
            <p:nvPr/>
          </p:nvSpPr>
          <p:spPr>
            <a:xfrm>
              <a:off x="5031450" y="3253600"/>
              <a:ext cx="1132575" cy="177925"/>
            </a:xfrm>
            <a:custGeom>
              <a:avLst/>
              <a:gdLst/>
              <a:ahLst/>
              <a:cxnLst/>
              <a:rect l="l" t="t" r="r" b="b"/>
              <a:pathLst>
                <a:path w="45303" h="7117" extrusionOk="0">
                  <a:moveTo>
                    <a:pt x="1" y="1"/>
                  </a:moveTo>
                  <a:lnTo>
                    <a:pt x="1" y="7117"/>
                  </a:lnTo>
                  <a:lnTo>
                    <a:pt x="45302" y="7117"/>
                  </a:lnTo>
                  <a:lnTo>
                    <a:pt x="4530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54"/>
            <p:cNvSpPr/>
            <p:nvPr/>
          </p:nvSpPr>
          <p:spPr>
            <a:xfrm>
              <a:off x="5396925" y="3253600"/>
              <a:ext cx="401625" cy="177925"/>
            </a:xfrm>
            <a:custGeom>
              <a:avLst/>
              <a:gdLst/>
              <a:ahLst/>
              <a:cxnLst/>
              <a:rect l="l" t="t" r="r" b="b"/>
              <a:pathLst>
                <a:path w="16065" h="7117" extrusionOk="0">
                  <a:moveTo>
                    <a:pt x="0" y="1"/>
                  </a:moveTo>
                  <a:lnTo>
                    <a:pt x="0" y="7117"/>
                  </a:lnTo>
                  <a:lnTo>
                    <a:pt x="16065" y="7117"/>
                  </a:lnTo>
                  <a:lnTo>
                    <a:pt x="1606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54"/>
            <p:cNvSpPr/>
            <p:nvPr/>
          </p:nvSpPr>
          <p:spPr>
            <a:xfrm>
              <a:off x="5031450" y="3253600"/>
              <a:ext cx="1132575" cy="43025"/>
            </a:xfrm>
            <a:custGeom>
              <a:avLst/>
              <a:gdLst/>
              <a:ahLst/>
              <a:cxnLst/>
              <a:rect l="l" t="t" r="r" b="b"/>
              <a:pathLst>
                <a:path w="45303" h="1721" extrusionOk="0">
                  <a:moveTo>
                    <a:pt x="1" y="1"/>
                  </a:moveTo>
                  <a:lnTo>
                    <a:pt x="1" y="1720"/>
                  </a:lnTo>
                  <a:lnTo>
                    <a:pt x="45302" y="1720"/>
                  </a:lnTo>
                  <a:lnTo>
                    <a:pt x="4530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54"/>
            <p:cNvSpPr/>
            <p:nvPr/>
          </p:nvSpPr>
          <p:spPr>
            <a:xfrm>
              <a:off x="5201600" y="3322025"/>
              <a:ext cx="27525" cy="58775"/>
            </a:xfrm>
            <a:custGeom>
              <a:avLst/>
              <a:gdLst/>
              <a:ahLst/>
              <a:cxnLst/>
              <a:rect l="l" t="t" r="r" b="b"/>
              <a:pathLst>
                <a:path w="1101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101" y="2350"/>
                  </a:lnTo>
                  <a:lnTo>
                    <a:pt x="11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54"/>
            <p:cNvSpPr/>
            <p:nvPr/>
          </p:nvSpPr>
          <p:spPr>
            <a:xfrm>
              <a:off x="5966475" y="3322025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096" y="2350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54"/>
            <p:cNvSpPr/>
            <p:nvPr/>
          </p:nvSpPr>
          <p:spPr>
            <a:xfrm>
              <a:off x="4945750" y="3114200"/>
              <a:ext cx="1304125" cy="153375"/>
            </a:xfrm>
            <a:custGeom>
              <a:avLst/>
              <a:gdLst/>
              <a:ahLst/>
              <a:cxnLst/>
              <a:rect l="l" t="t" r="r" b="b"/>
              <a:pathLst>
                <a:path w="52165" h="6135" extrusionOk="0">
                  <a:moveTo>
                    <a:pt x="6677" y="0"/>
                  </a:moveTo>
                  <a:cubicBezTo>
                    <a:pt x="5763" y="3083"/>
                    <a:pt x="3181" y="5422"/>
                    <a:pt x="0" y="5938"/>
                  </a:cubicBezTo>
                  <a:lnTo>
                    <a:pt x="0" y="6135"/>
                  </a:lnTo>
                  <a:lnTo>
                    <a:pt x="52164" y="6135"/>
                  </a:lnTo>
                  <a:lnTo>
                    <a:pt x="52164" y="5938"/>
                  </a:lnTo>
                  <a:cubicBezTo>
                    <a:pt x="48983" y="5417"/>
                    <a:pt x="46402" y="3083"/>
                    <a:pt x="45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54"/>
            <p:cNvSpPr/>
            <p:nvPr/>
          </p:nvSpPr>
          <p:spPr>
            <a:xfrm>
              <a:off x="4945750" y="3246775"/>
              <a:ext cx="20675" cy="20675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0" y="0"/>
                  </a:moveTo>
                  <a:lnTo>
                    <a:pt x="0" y="826"/>
                  </a:lnTo>
                  <a:lnTo>
                    <a:pt x="826" y="826"/>
                  </a:lnTo>
                  <a:cubicBezTo>
                    <a:pt x="372" y="826"/>
                    <a:pt x="0" y="455"/>
                    <a:pt x="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54"/>
            <p:cNvSpPr/>
            <p:nvPr/>
          </p:nvSpPr>
          <p:spPr>
            <a:xfrm>
              <a:off x="6229050" y="3246775"/>
              <a:ext cx="20825" cy="20675"/>
            </a:xfrm>
            <a:custGeom>
              <a:avLst/>
              <a:gdLst/>
              <a:ahLst/>
              <a:cxnLst/>
              <a:rect l="l" t="t" r="r" b="b"/>
              <a:pathLst>
                <a:path w="833" h="827" extrusionOk="0">
                  <a:moveTo>
                    <a:pt x="832" y="0"/>
                  </a:moveTo>
                  <a:cubicBezTo>
                    <a:pt x="832" y="455"/>
                    <a:pt x="460" y="826"/>
                    <a:pt x="1" y="826"/>
                  </a:cubicBezTo>
                  <a:lnTo>
                    <a:pt x="832" y="826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54"/>
            <p:cNvSpPr/>
            <p:nvPr/>
          </p:nvSpPr>
          <p:spPr>
            <a:xfrm>
              <a:off x="49515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60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54"/>
            <p:cNvSpPr/>
            <p:nvPr/>
          </p:nvSpPr>
          <p:spPr>
            <a:xfrm>
              <a:off x="4978025" y="3267425"/>
              <a:ext cx="24400" cy="12300"/>
            </a:xfrm>
            <a:custGeom>
              <a:avLst/>
              <a:gdLst/>
              <a:ahLst/>
              <a:cxnLst/>
              <a:rect l="l" t="t" r="r" b="b"/>
              <a:pathLst>
                <a:path w="976" h="492" extrusionOk="0">
                  <a:moveTo>
                    <a:pt x="0" y="0"/>
                  </a:moveTo>
                  <a:cubicBezTo>
                    <a:pt x="0" y="274"/>
                    <a:pt x="217" y="491"/>
                    <a:pt x="485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54"/>
            <p:cNvSpPr/>
            <p:nvPr/>
          </p:nvSpPr>
          <p:spPr>
            <a:xfrm>
              <a:off x="500435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0" y="0"/>
                  </a:moveTo>
                  <a:cubicBezTo>
                    <a:pt x="0" y="274"/>
                    <a:pt x="222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54"/>
            <p:cNvSpPr/>
            <p:nvPr/>
          </p:nvSpPr>
          <p:spPr>
            <a:xfrm>
              <a:off x="5030825" y="3267425"/>
              <a:ext cx="24400" cy="12300"/>
            </a:xfrm>
            <a:custGeom>
              <a:avLst/>
              <a:gdLst/>
              <a:ahLst/>
              <a:cxnLst/>
              <a:rect l="l" t="t" r="r" b="b"/>
              <a:pathLst>
                <a:path w="976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54"/>
            <p:cNvSpPr/>
            <p:nvPr/>
          </p:nvSpPr>
          <p:spPr>
            <a:xfrm>
              <a:off x="505727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7" y="491"/>
                    <a:pt x="486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54"/>
            <p:cNvSpPr/>
            <p:nvPr/>
          </p:nvSpPr>
          <p:spPr>
            <a:xfrm>
              <a:off x="5083600" y="3267425"/>
              <a:ext cx="24575" cy="12300"/>
            </a:xfrm>
            <a:custGeom>
              <a:avLst/>
              <a:gdLst/>
              <a:ahLst/>
              <a:cxnLst/>
              <a:rect l="l" t="t" r="r" b="b"/>
              <a:pathLst>
                <a:path w="983" h="492" extrusionOk="0">
                  <a:moveTo>
                    <a:pt x="1" y="0"/>
                  </a:moveTo>
                  <a:cubicBezTo>
                    <a:pt x="1" y="274"/>
                    <a:pt x="223" y="491"/>
                    <a:pt x="492" y="491"/>
                  </a:cubicBezTo>
                  <a:cubicBezTo>
                    <a:pt x="760" y="491"/>
                    <a:pt x="977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54"/>
            <p:cNvSpPr/>
            <p:nvPr/>
          </p:nvSpPr>
          <p:spPr>
            <a:xfrm>
              <a:off x="51100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54"/>
            <p:cNvSpPr/>
            <p:nvPr/>
          </p:nvSpPr>
          <p:spPr>
            <a:xfrm>
              <a:off x="51365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54"/>
            <p:cNvSpPr/>
            <p:nvPr/>
          </p:nvSpPr>
          <p:spPr>
            <a:xfrm>
              <a:off x="51628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54"/>
            <p:cNvSpPr/>
            <p:nvPr/>
          </p:nvSpPr>
          <p:spPr>
            <a:xfrm>
              <a:off x="51893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2" y="476"/>
                    <a:pt x="485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54"/>
            <p:cNvSpPr/>
            <p:nvPr/>
          </p:nvSpPr>
          <p:spPr>
            <a:xfrm>
              <a:off x="52156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54"/>
            <p:cNvSpPr/>
            <p:nvPr/>
          </p:nvSpPr>
          <p:spPr>
            <a:xfrm>
              <a:off x="5242150" y="3267425"/>
              <a:ext cx="24400" cy="11900"/>
            </a:xfrm>
            <a:custGeom>
              <a:avLst/>
              <a:gdLst/>
              <a:ahLst/>
              <a:cxnLst/>
              <a:rect l="l" t="t" r="r" b="b"/>
              <a:pathLst>
                <a:path w="976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54"/>
            <p:cNvSpPr/>
            <p:nvPr/>
          </p:nvSpPr>
          <p:spPr>
            <a:xfrm>
              <a:off x="52686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54"/>
            <p:cNvSpPr/>
            <p:nvPr/>
          </p:nvSpPr>
          <p:spPr>
            <a:xfrm>
              <a:off x="52949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54"/>
            <p:cNvSpPr/>
            <p:nvPr/>
          </p:nvSpPr>
          <p:spPr>
            <a:xfrm>
              <a:off x="53214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54"/>
            <p:cNvSpPr/>
            <p:nvPr/>
          </p:nvSpPr>
          <p:spPr>
            <a:xfrm>
              <a:off x="53478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54"/>
            <p:cNvSpPr/>
            <p:nvPr/>
          </p:nvSpPr>
          <p:spPr>
            <a:xfrm>
              <a:off x="537420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54"/>
            <p:cNvSpPr/>
            <p:nvPr/>
          </p:nvSpPr>
          <p:spPr>
            <a:xfrm>
              <a:off x="54006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54"/>
            <p:cNvSpPr/>
            <p:nvPr/>
          </p:nvSpPr>
          <p:spPr>
            <a:xfrm>
              <a:off x="54271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54"/>
            <p:cNvSpPr/>
            <p:nvPr/>
          </p:nvSpPr>
          <p:spPr>
            <a:xfrm>
              <a:off x="54534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54"/>
            <p:cNvSpPr/>
            <p:nvPr/>
          </p:nvSpPr>
          <p:spPr>
            <a:xfrm>
              <a:off x="54799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54"/>
            <p:cNvSpPr/>
            <p:nvPr/>
          </p:nvSpPr>
          <p:spPr>
            <a:xfrm>
              <a:off x="55062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54"/>
            <p:cNvSpPr/>
            <p:nvPr/>
          </p:nvSpPr>
          <p:spPr>
            <a:xfrm>
              <a:off x="553272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91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54"/>
            <p:cNvSpPr/>
            <p:nvPr/>
          </p:nvSpPr>
          <p:spPr>
            <a:xfrm>
              <a:off x="55592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86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54"/>
            <p:cNvSpPr/>
            <p:nvPr/>
          </p:nvSpPr>
          <p:spPr>
            <a:xfrm>
              <a:off x="5585525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1" y="0"/>
                  </a:moveTo>
                  <a:cubicBezTo>
                    <a:pt x="1" y="274"/>
                    <a:pt x="223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54"/>
            <p:cNvSpPr/>
            <p:nvPr/>
          </p:nvSpPr>
          <p:spPr>
            <a:xfrm>
              <a:off x="56120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54"/>
            <p:cNvSpPr/>
            <p:nvPr/>
          </p:nvSpPr>
          <p:spPr>
            <a:xfrm>
              <a:off x="56384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86" y="491"/>
                  </a:cubicBezTo>
                  <a:cubicBezTo>
                    <a:pt x="755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54"/>
            <p:cNvSpPr/>
            <p:nvPr/>
          </p:nvSpPr>
          <p:spPr>
            <a:xfrm>
              <a:off x="56648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54"/>
            <p:cNvSpPr/>
            <p:nvPr/>
          </p:nvSpPr>
          <p:spPr>
            <a:xfrm>
              <a:off x="56912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86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54"/>
            <p:cNvSpPr/>
            <p:nvPr/>
          </p:nvSpPr>
          <p:spPr>
            <a:xfrm>
              <a:off x="571760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0" y="0"/>
                  </a:moveTo>
                  <a:cubicBezTo>
                    <a:pt x="0" y="274"/>
                    <a:pt x="222" y="491"/>
                    <a:pt x="491" y="491"/>
                  </a:cubicBezTo>
                  <a:cubicBezTo>
                    <a:pt x="759" y="491"/>
                    <a:pt x="981" y="27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54"/>
            <p:cNvSpPr/>
            <p:nvPr/>
          </p:nvSpPr>
          <p:spPr>
            <a:xfrm>
              <a:off x="57440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54"/>
            <p:cNvSpPr/>
            <p:nvPr/>
          </p:nvSpPr>
          <p:spPr>
            <a:xfrm>
              <a:off x="57705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54"/>
            <p:cNvSpPr/>
            <p:nvPr/>
          </p:nvSpPr>
          <p:spPr>
            <a:xfrm>
              <a:off x="57968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54"/>
            <p:cNvSpPr/>
            <p:nvPr/>
          </p:nvSpPr>
          <p:spPr>
            <a:xfrm>
              <a:off x="58233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54"/>
            <p:cNvSpPr/>
            <p:nvPr/>
          </p:nvSpPr>
          <p:spPr>
            <a:xfrm>
              <a:off x="58497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54"/>
            <p:cNvSpPr/>
            <p:nvPr/>
          </p:nvSpPr>
          <p:spPr>
            <a:xfrm>
              <a:off x="587612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54"/>
            <p:cNvSpPr/>
            <p:nvPr/>
          </p:nvSpPr>
          <p:spPr>
            <a:xfrm>
              <a:off x="59025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54"/>
            <p:cNvSpPr/>
            <p:nvPr/>
          </p:nvSpPr>
          <p:spPr>
            <a:xfrm>
              <a:off x="592892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54"/>
            <p:cNvSpPr/>
            <p:nvPr/>
          </p:nvSpPr>
          <p:spPr>
            <a:xfrm>
              <a:off x="59553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2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54"/>
            <p:cNvSpPr/>
            <p:nvPr/>
          </p:nvSpPr>
          <p:spPr>
            <a:xfrm>
              <a:off x="59818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54"/>
            <p:cNvSpPr/>
            <p:nvPr/>
          </p:nvSpPr>
          <p:spPr>
            <a:xfrm>
              <a:off x="60081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54"/>
            <p:cNvSpPr/>
            <p:nvPr/>
          </p:nvSpPr>
          <p:spPr>
            <a:xfrm>
              <a:off x="60346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54"/>
            <p:cNvSpPr/>
            <p:nvPr/>
          </p:nvSpPr>
          <p:spPr>
            <a:xfrm>
              <a:off x="60611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54"/>
            <p:cNvSpPr/>
            <p:nvPr/>
          </p:nvSpPr>
          <p:spPr>
            <a:xfrm>
              <a:off x="60874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54"/>
            <p:cNvSpPr/>
            <p:nvPr/>
          </p:nvSpPr>
          <p:spPr>
            <a:xfrm>
              <a:off x="61139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54"/>
            <p:cNvSpPr/>
            <p:nvPr/>
          </p:nvSpPr>
          <p:spPr>
            <a:xfrm>
              <a:off x="61403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6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54"/>
            <p:cNvSpPr/>
            <p:nvPr/>
          </p:nvSpPr>
          <p:spPr>
            <a:xfrm>
              <a:off x="61667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91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54"/>
            <p:cNvSpPr/>
            <p:nvPr/>
          </p:nvSpPr>
          <p:spPr>
            <a:xfrm>
              <a:off x="619317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86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54"/>
            <p:cNvSpPr/>
            <p:nvPr/>
          </p:nvSpPr>
          <p:spPr>
            <a:xfrm>
              <a:off x="621950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1" y="0"/>
                  </a:moveTo>
                  <a:cubicBezTo>
                    <a:pt x="1" y="274"/>
                    <a:pt x="223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54"/>
            <p:cNvSpPr/>
            <p:nvPr/>
          </p:nvSpPr>
          <p:spPr>
            <a:xfrm>
              <a:off x="5409450" y="3099350"/>
              <a:ext cx="376725" cy="182675"/>
            </a:xfrm>
            <a:custGeom>
              <a:avLst/>
              <a:gdLst/>
              <a:ahLst/>
              <a:cxnLst/>
              <a:rect l="l" t="t" r="r" b="b"/>
              <a:pathLst>
                <a:path w="15069" h="7307" fill="none" extrusionOk="0">
                  <a:moveTo>
                    <a:pt x="7534" y="0"/>
                  </a:moveTo>
                  <a:lnTo>
                    <a:pt x="15068" y="7307"/>
                  </a:lnTo>
                  <a:lnTo>
                    <a:pt x="0" y="7307"/>
                  </a:lnTo>
                  <a:lnTo>
                    <a:pt x="7534" y="0"/>
                  </a:lnTo>
                  <a:close/>
                </a:path>
              </a:pathLst>
            </a:custGeom>
            <a:noFill/>
            <a:ln w="375" cap="flat" cmpd="sng">
              <a:solidFill>
                <a:srgbClr val="F9FC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54"/>
            <p:cNvSpPr/>
            <p:nvPr/>
          </p:nvSpPr>
          <p:spPr>
            <a:xfrm>
              <a:off x="51517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54"/>
            <p:cNvSpPr/>
            <p:nvPr/>
          </p:nvSpPr>
          <p:spPr>
            <a:xfrm>
              <a:off x="51850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54"/>
            <p:cNvSpPr/>
            <p:nvPr/>
          </p:nvSpPr>
          <p:spPr>
            <a:xfrm>
              <a:off x="525182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54"/>
            <p:cNvSpPr/>
            <p:nvPr/>
          </p:nvSpPr>
          <p:spPr>
            <a:xfrm>
              <a:off x="528512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54"/>
            <p:cNvSpPr/>
            <p:nvPr/>
          </p:nvSpPr>
          <p:spPr>
            <a:xfrm>
              <a:off x="54184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54"/>
            <p:cNvSpPr/>
            <p:nvPr/>
          </p:nvSpPr>
          <p:spPr>
            <a:xfrm>
              <a:off x="5451775" y="313085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54"/>
            <p:cNvSpPr/>
            <p:nvPr/>
          </p:nvSpPr>
          <p:spPr>
            <a:xfrm>
              <a:off x="54851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54"/>
            <p:cNvSpPr/>
            <p:nvPr/>
          </p:nvSpPr>
          <p:spPr>
            <a:xfrm>
              <a:off x="55184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54"/>
            <p:cNvSpPr/>
            <p:nvPr/>
          </p:nvSpPr>
          <p:spPr>
            <a:xfrm>
              <a:off x="57516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54"/>
            <p:cNvSpPr/>
            <p:nvPr/>
          </p:nvSpPr>
          <p:spPr>
            <a:xfrm>
              <a:off x="57851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54"/>
            <p:cNvSpPr/>
            <p:nvPr/>
          </p:nvSpPr>
          <p:spPr>
            <a:xfrm>
              <a:off x="58519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54"/>
            <p:cNvSpPr/>
            <p:nvPr/>
          </p:nvSpPr>
          <p:spPr>
            <a:xfrm>
              <a:off x="59186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54"/>
            <p:cNvSpPr/>
            <p:nvPr/>
          </p:nvSpPr>
          <p:spPr>
            <a:xfrm>
              <a:off x="59519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54"/>
            <p:cNvSpPr/>
            <p:nvPr/>
          </p:nvSpPr>
          <p:spPr>
            <a:xfrm>
              <a:off x="6018625" y="313085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54"/>
            <p:cNvSpPr/>
            <p:nvPr/>
          </p:nvSpPr>
          <p:spPr>
            <a:xfrm>
              <a:off x="5107375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54"/>
            <p:cNvSpPr/>
            <p:nvPr/>
          </p:nvSpPr>
          <p:spPr>
            <a:xfrm>
              <a:off x="51406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54"/>
            <p:cNvSpPr/>
            <p:nvPr/>
          </p:nvSpPr>
          <p:spPr>
            <a:xfrm>
              <a:off x="51739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54"/>
            <p:cNvSpPr/>
            <p:nvPr/>
          </p:nvSpPr>
          <p:spPr>
            <a:xfrm>
              <a:off x="527402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54"/>
            <p:cNvSpPr/>
            <p:nvPr/>
          </p:nvSpPr>
          <p:spPr>
            <a:xfrm>
              <a:off x="5340650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8" y="0"/>
                  </a:moveTo>
                  <a:cubicBezTo>
                    <a:pt x="909" y="253"/>
                    <a:pt x="707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54"/>
            <p:cNvSpPr/>
            <p:nvPr/>
          </p:nvSpPr>
          <p:spPr>
            <a:xfrm>
              <a:off x="540737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4" y="253"/>
                    <a:pt x="703" y="465"/>
                    <a:pt x="450" y="465"/>
                  </a:cubicBezTo>
                  <a:cubicBezTo>
                    <a:pt x="202" y="465"/>
                    <a:pt x="1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54"/>
            <p:cNvSpPr/>
            <p:nvPr/>
          </p:nvSpPr>
          <p:spPr>
            <a:xfrm>
              <a:off x="544067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54"/>
            <p:cNvSpPr/>
            <p:nvPr/>
          </p:nvSpPr>
          <p:spPr>
            <a:xfrm>
              <a:off x="5474000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54"/>
            <p:cNvSpPr/>
            <p:nvPr/>
          </p:nvSpPr>
          <p:spPr>
            <a:xfrm>
              <a:off x="5707275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7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54"/>
            <p:cNvSpPr/>
            <p:nvPr/>
          </p:nvSpPr>
          <p:spPr>
            <a:xfrm>
              <a:off x="57738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54"/>
            <p:cNvSpPr/>
            <p:nvPr/>
          </p:nvSpPr>
          <p:spPr>
            <a:xfrm>
              <a:off x="5807300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54"/>
            <p:cNvSpPr/>
            <p:nvPr/>
          </p:nvSpPr>
          <p:spPr>
            <a:xfrm>
              <a:off x="5841125" y="31544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8" y="444"/>
                    <a:pt x="445" y="444"/>
                  </a:cubicBezTo>
                  <a:cubicBezTo>
                    <a:pt x="197" y="444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54"/>
            <p:cNvSpPr/>
            <p:nvPr/>
          </p:nvSpPr>
          <p:spPr>
            <a:xfrm>
              <a:off x="59074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10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54"/>
            <p:cNvSpPr/>
            <p:nvPr/>
          </p:nvSpPr>
          <p:spPr>
            <a:xfrm>
              <a:off x="5974100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54"/>
            <p:cNvSpPr/>
            <p:nvPr/>
          </p:nvSpPr>
          <p:spPr>
            <a:xfrm>
              <a:off x="600752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54"/>
            <p:cNvSpPr/>
            <p:nvPr/>
          </p:nvSpPr>
          <p:spPr>
            <a:xfrm>
              <a:off x="6074400" y="31544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7" y="444"/>
                    <a:pt x="445" y="444"/>
                  </a:cubicBezTo>
                  <a:cubicBezTo>
                    <a:pt x="197" y="444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54"/>
            <p:cNvSpPr/>
            <p:nvPr/>
          </p:nvSpPr>
          <p:spPr>
            <a:xfrm>
              <a:off x="5198775" y="3178225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53"/>
                    <a:pt x="702" y="460"/>
                    <a:pt x="449" y="460"/>
                  </a:cubicBezTo>
                  <a:cubicBezTo>
                    <a:pt x="201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54"/>
            <p:cNvSpPr/>
            <p:nvPr/>
          </p:nvSpPr>
          <p:spPr>
            <a:xfrm>
              <a:off x="525427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54"/>
            <p:cNvSpPr/>
            <p:nvPr/>
          </p:nvSpPr>
          <p:spPr>
            <a:xfrm>
              <a:off x="528757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54"/>
            <p:cNvSpPr/>
            <p:nvPr/>
          </p:nvSpPr>
          <p:spPr>
            <a:xfrm>
              <a:off x="5387625" y="3178225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1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54"/>
            <p:cNvSpPr/>
            <p:nvPr/>
          </p:nvSpPr>
          <p:spPr>
            <a:xfrm>
              <a:off x="582112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54"/>
            <p:cNvSpPr/>
            <p:nvPr/>
          </p:nvSpPr>
          <p:spPr>
            <a:xfrm>
              <a:off x="5954350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54"/>
            <p:cNvSpPr/>
            <p:nvPr/>
          </p:nvSpPr>
          <p:spPr>
            <a:xfrm>
              <a:off x="51431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8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54"/>
            <p:cNvSpPr/>
            <p:nvPr/>
          </p:nvSpPr>
          <p:spPr>
            <a:xfrm>
              <a:off x="5309775" y="3201975"/>
              <a:ext cx="22250" cy="10600"/>
            </a:xfrm>
            <a:custGeom>
              <a:avLst/>
              <a:gdLst/>
              <a:ahLst/>
              <a:cxnLst/>
              <a:rect l="l" t="t" r="r" b="b"/>
              <a:pathLst>
                <a:path w="890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54"/>
            <p:cNvSpPr/>
            <p:nvPr/>
          </p:nvSpPr>
          <p:spPr>
            <a:xfrm>
              <a:off x="54098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54"/>
            <p:cNvSpPr/>
            <p:nvPr/>
          </p:nvSpPr>
          <p:spPr>
            <a:xfrm>
              <a:off x="5743025" y="3201975"/>
              <a:ext cx="22350" cy="10600"/>
            </a:xfrm>
            <a:custGeom>
              <a:avLst/>
              <a:gdLst/>
              <a:ahLst/>
              <a:cxnLst/>
              <a:rect l="l" t="t" r="r" b="b"/>
              <a:pathLst>
                <a:path w="894" h="424" fill="none" extrusionOk="0">
                  <a:moveTo>
                    <a:pt x="894" y="0"/>
                  </a:moveTo>
                  <a:cubicBezTo>
                    <a:pt x="883" y="238"/>
                    <a:pt x="687" y="424"/>
                    <a:pt x="444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54"/>
            <p:cNvSpPr/>
            <p:nvPr/>
          </p:nvSpPr>
          <p:spPr>
            <a:xfrm>
              <a:off x="5776450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54"/>
            <p:cNvSpPr/>
            <p:nvPr/>
          </p:nvSpPr>
          <p:spPr>
            <a:xfrm>
              <a:off x="58433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8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54"/>
            <p:cNvSpPr/>
            <p:nvPr/>
          </p:nvSpPr>
          <p:spPr>
            <a:xfrm>
              <a:off x="597667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54"/>
            <p:cNvSpPr/>
            <p:nvPr/>
          </p:nvSpPr>
          <p:spPr>
            <a:xfrm>
              <a:off x="6043300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8" y="0"/>
                  </a:moveTo>
                  <a:cubicBezTo>
                    <a:pt x="878" y="238"/>
                    <a:pt x="682" y="424"/>
                    <a:pt x="444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54"/>
            <p:cNvSpPr/>
            <p:nvPr/>
          </p:nvSpPr>
          <p:spPr>
            <a:xfrm>
              <a:off x="50434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0"/>
                  </a:moveTo>
                  <a:cubicBezTo>
                    <a:pt x="878" y="243"/>
                    <a:pt x="682" y="429"/>
                    <a:pt x="444" y="429"/>
                  </a:cubicBezTo>
                  <a:cubicBezTo>
                    <a:pt x="201" y="429"/>
                    <a:pt x="5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54"/>
            <p:cNvSpPr/>
            <p:nvPr/>
          </p:nvSpPr>
          <p:spPr>
            <a:xfrm>
              <a:off x="51100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78" y="243"/>
                    <a:pt x="682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54"/>
            <p:cNvSpPr/>
            <p:nvPr/>
          </p:nvSpPr>
          <p:spPr>
            <a:xfrm>
              <a:off x="5210000" y="3225600"/>
              <a:ext cx="22350" cy="10750"/>
            </a:xfrm>
            <a:custGeom>
              <a:avLst/>
              <a:gdLst/>
              <a:ahLst/>
              <a:cxnLst/>
              <a:rect l="l" t="t" r="r" b="b"/>
              <a:pathLst>
                <a:path w="894" h="430" fill="none" extrusionOk="0">
                  <a:moveTo>
                    <a:pt x="894" y="0"/>
                  </a:moveTo>
                  <a:cubicBezTo>
                    <a:pt x="883" y="243"/>
                    <a:pt x="687" y="429"/>
                    <a:pt x="444" y="429"/>
                  </a:cubicBezTo>
                  <a:cubicBezTo>
                    <a:pt x="207" y="429"/>
                    <a:pt x="11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54"/>
            <p:cNvSpPr/>
            <p:nvPr/>
          </p:nvSpPr>
          <p:spPr>
            <a:xfrm>
              <a:off x="5276725" y="322560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0"/>
                  </a:moveTo>
                  <a:cubicBezTo>
                    <a:pt x="879" y="243"/>
                    <a:pt x="683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54"/>
            <p:cNvSpPr/>
            <p:nvPr/>
          </p:nvSpPr>
          <p:spPr>
            <a:xfrm>
              <a:off x="58102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79" y="243"/>
                    <a:pt x="682" y="429"/>
                    <a:pt x="445" y="429"/>
                  </a:cubicBezTo>
                  <a:cubicBezTo>
                    <a:pt x="202" y="429"/>
                    <a:pt x="6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54"/>
            <p:cNvSpPr/>
            <p:nvPr/>
          </p:nvSpPr>
          <p:spPr>
            <a:xfrm>
              <a:off x="5943500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84" y="243"/>
                    <a:pt x="687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54"/>
            <p:cNvSpPr/>
            <p:nvPr/>
          </p:nvSpPr>
          <p:spPr>
            <a:xfrm>
              <a:off x="5976800" y="3225600"/>
              <a:ext cx="22375" cy="10750"/>
            </a:xfrm>
            <a:custGeom>
              <a:avLst/>
              <a:gdLst/>
              <a:ahLst/>
              <a:cxnLst/>
              <a:rect l="l" t="t" r="r" b="b"/>
              <a:pathLst>
                <a:path w="895" h="430" fill="none" extrusionOk="0">
                  <a:moveTo>
                    <a:pt x="894" y="0"/>
                  </a:moveTo>
                  <a:cubicBezTo>
                    <a:pt x="884" y="243"/>
                    <a:pt x="688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54"/>
            <p:cNvSpPr/>
            <p:nvPr/>
          </p:nvSpPr>
          <p:spPr>
            <a:xfrm>
              <a:off x="6010250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0"/>
                  </a:moveTo>
                  <a:cubicBezTo>
                    <a:pt x="878" y="243"/>
                    <a:pt x="682" y="429"/>
                    <a:pt x="444" y="429"/>
                  </a:cubicBezTo>
                  <a:cubicBezTo>
                    <a:pt x="207" y="429"/>
                    <a:pt x="11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54"/>
            <p:cNvSpPr/>
            <p:nvPr/>
          </p:nvSpPr>
          <p:spPr>
            <a:xfrm>
              <a:off x="6076850" y="3225600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8" y="445"/>
                    <a:pt x="445" y="445"/>
                  </a:cubicBezTo>
                  <a:cubicBezTo>
                    <a:pt x="202" y="445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54"/>
            <p:cNvSpPr/>
            <p:nvPr/>
          </p:nvSpPr>
          <p:spPr>
            <a:xfrm>
              <a:off x="50846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54"/>
            <p:cNvSpPr/>
            <p:nvPr/>
          </p:nvSpPr>
          <p:spPr>
            <a:xfrm>
              <a:off x="51512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54"/>
            <p:cNvSpPr/>
            <p:nvPr/>
          </p:nvSpPr>
          <p:spPr>
            <a:xfrm>
              <a:off x="528460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54"/>
            <p:cNvSpPr/>
            <p:nvPr/>
          </p:nvSpPr>
          <p:spPr>
            <a:xfrm>
              <a:off x="5351225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54"/>
            <p:cNvSpPr/>
            <p:nvPr/>
          </p:nvSpPr>
          <p:spPr>
            <a:xfrm>
              <a:off x="58514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54"/>
            <p:cNvSpPr/>
            <p:nvPr/>
          </p:nvSpPr>
          <p:spPr>
            <a:xfrm>
              <a:off x="5884775" y="3249350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54"/>
            <p:cNvSpPr/>
            <p:nvPr/>
          </p:nvSpPr>
          <p:spPr>
            <a:xfrm>
              <a:off x="5951500" y="32493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0" y="460"/>
                  </a:cubicBezTo>
                  <a:cubicBezTo>
                    <a:pt x="202" y="460"/>
                    <a:pt x="1" y="254"/>
                    <a:pt x="6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54"/>
            <p:cNvSpPr/>
            <p:nvPr/>
          </p:nvSpPr>
          <p:spPr>
            <a:xfrm>
              <a:off x="6151475" y="32493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0" y="460"/>
                  </a:cubicBezTo>
                  <a:cubicBezTo>
                    <a:pt x="202" y="460"/>
                    <a:pt x="0" y="254"/>
                    <a:pt x="6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54"/>
            <p:cNvSpPr/>
            <p:nvPr/>
          </p:nvSpPr>
          <p:spPr>
            <a:xfrm>
              <a:off x="5276350" y="2793525"/>
              <a:ext cx="642900" cy="118525"/>
            </a:xfrm>
            <a:custGeom>
              <a:avLst/>
              <a:gdLst/>
              <a:ahLst/>
              <a:cxnLst/>
              <a:rect l="l" t="t" r="r" b="b"/>
              <a:pathLst>
                <a:path w="25716" h="4741" extrusionOk="0">
                  <a:moveTo>
                    <a:pt x="0" y="0"/>
                  </a:moveTo>
                  <a:lnTo>
                    <a:pt x="0" y="4741"/>
                  </a:lnTo>
                  <a:lnTo>
                    <a:pt x="25716" y="4741"/>
                  </a:lnTo>
                  <a:lnTo>
                    <a:pt x="257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54"/>
            <p:cNvSpPr/>
            <p:nvPr/>
          </p:nvSpPr>
          <p:spPr>
            <a:xfrm>
              <a:off x="5276350" y="2793525"/>
              <a:ext cx="642900" cy="47000"/>
            </a:xfrm>
            <a:custGeom>
              <a:avLst/>
              <a:gdLst/>
              <a:ahLst/>
              <a:cxnLst/>
              <a:rect l="l" t="t" r="r" b="b"/>
              <a:pathLst>
                <a:path w="25716" h="1880" extrusionOk="0">
                  <a:moveTo>
                    <a:pt x="0" y="0"/>
                  </a:moveTo>
                  <a:lnTo>
                    <a:pt x="0" y="1880"/>
                  </a:lnTo>
                  <a:lnTo>
                    <a:pt x="25716" y="1880"/>
                  </a:lnTo>
                  <a:lnTo>
                    <a:pt x="25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54"/>
            <p:cNvSpPr/>
            <p:nvPr/>
          </p:nvSpPr>
          <p:spPr>
            <a:xfrm>
              <a:off x="5321925" y="2806050"/>
              <a:ext cx="27375" cy="68950"/>
            </a:xfrm>
            <a:custGeom>
              <a:avLst/>
              <a:gdLst/>
              <a:ahLst/>
              <a:cxnLst/>
              <a:rect l="l" t="t" r="r" b="b"/>
              <a:pathLst>
                <a:path w="1095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54"/>
            <p:cNvSpPr/>
            <p:nvPr/>
          </p:nvSpPr>
          <p:spPr>
            <a:xfrm>
              <a:off x="545295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54"/>
            <p:cNvSpPr/>
            <p:nvPr/>
          </p:nvSpPr>
          <p:spPr>
            <a:xfrm>
              <a:off x="558410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1" y="0"/>
                  </a:moveTo>
                  <a:lnTo>
                    <a:pt x="1" y="2758"/>
                  </a:lnTo>
                  <a:lnTo>
                    <a:pt x="1096" y="2758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54"/>
            <p:cNvSpPr/>
            <p:nvPr/>
          </p:nvSpPr>
          <p:spPr>
            <a:xfrm>
              <a:off x="5715150" y="2806050"/>
              <a:ext cx="27375" cy="68950"/>
            </a:xfrm>
            <a:custGeom>
              <a:avLst/>
              <a:gdLst/>
              <a:ahLst/>
              <a:cxnLst/>
              <a:rect l="l" t="t" r="r" b="b"/>
              <a:pathLst>
                <a:path w="1095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54"/>
            <p:cNvSpPr/>
            <p:nvPr/>
          </p:nvSpPr>
          <p:spPr>
            <a:xfrm>
              <a:off x="584630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54"/>
            <p:cNvSpPr/>
            <p:nvPr/>
          </p:nvSpPr>
          <p:spPr>
            <a:xfrm>
              <a:off x="5342325" y="2620275"/>
              <a:ext cx="510975" cy="12800"/>
            </a:xfrm>
            <a:custGeom>
              <a:avLst/>
              <a:gdLst/>
              <a:ahLst/>
              <a:cxnLst/>
              <a:rect l="l" t="t" r="r" b="b"/>
              <a:pathLst>
                <a:path w="20439" h="512" extrusionOk="0">
                  <a:moveTo>
                    <a:pt x="0" y="1"/>
                  </a:moveTo>
                  <a:lnTo>
                    <a:pt x="0" y="512"/>
                  </a:lnTo>
                  <a:lnTo>
                    <a:pt x="20438" y="512"/>
                  </a:lnTo>
                  <a:lnTo>
                    <a:pt x="204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54"/>
            <p:cNvSpPr/>
            <p:nvPr/>
          </p:nvSpPr>
          <p:spPr>
            <a:xfrm>
              <a:off x="5330450" y="2607625"/>
              <a:ext cx="11900" cy="25450"/>
            </a:xfrm>
            <a:custGeom>
              <a:avLst/>
              <a:gdLst/>
              <a:ahLst/>
              <a:cxnLst/>
              <a:rect l="l" t="t" r="r" b="b"/>
              <a:pathLst>
                <a:path w="476" h="1018" extrusionOk="0">
                  <a:moveTo>
                    <a:pt x="0" y="1"/>
                  </a:moveTo>
                  <a:lnTo>
                    <a:pt x="0" y="1018"/>
                  </a:lnTo>
                  <a:lnTo>
                    <a:pt x="475" y="1018"/>
                  </a:lnTo>
                  <a:lnTo>
                    <a:pt x="475" y="476"/>
                  </a:lnTo>
                  <a:cubicBezTo>
                    <a:pt x="475" y="212"/>
                    <a:pt x="258" y="1"/>
                    <a:pt x="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54"/>
            <p:cNvSpPr/>
            <p:nvPr/>
          </p:nvSpPr>
          <p:spPr>
            <a:xfrm>
              <a:off x="5853275" y="2607625"/>
              <a:ext cx="11900" cy="25450"/>
            </a:xfrm>
            <a:custGeom>
              <a:avLst/>
              <a:gdLst/>
              <a:ahLst/>
              <a:cxnLst/>
              <a:rect l="l" t="t" r="r" b="b"/>
              <a:pathLst>
                <a:path w="476" h="1018" extrusionOk="0">
                  <a:moveTo>
                    <a:pt x="475" y="1"/>
                  </a:moveTo>
                  <a:cubicBezTo>
                    <a:pt x="212" y="1"/>
                    <a:pt x="0" y="212"/>
                    <a:pt x="5" y="476"/>
                  </a:cubicBezTo>
                  <a:lnTo>
                    <a:pt x="5" y="1018"/>
                  </a:lnTo>
                  <a:lnTo>
                    <a:pt x="475" y="1018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54"/>
            <p:cNvSpPr/>
            <p:nvPr/>
          </p:nvSpPr>
          <p:spPr>
            <a:xfrm>
              <a:off x="5189725" y="2633050"/>
              <a:ext cx="816025" cy="187875"/>
            </a:xfrm>
            <a:custGeom>
              <a:avLst/>
              <a:gdLst/>
              <a:ahLst/>
              <a:cxnLst/>
              <a:rect l="l" t="t" r="r" b="b"/>
              <a:pathLst>
                <a:path w="32641" h="7515" extrusionOk="0">
                  <a:moveTo>
                    <a:pt x="5861" y="1"/>
                  </a:moveTo>
                  <a:cubicBezTo>
                    <a:pt x="5830" y="3843"/>
                    <a:pt x="3280" y="6993"/>
                    <a:pt x="1" y="7395"/>
                  </a:cubicBezTo>
                  <a:lnTo>
                    <a:pt x="1" y="7514"/>
                  </a:lnTo>
                  <a:lnTo>
                    <a:pt x="32641" y="7514"/>
                  </a:lnTo>
                  <a:lnTo>
                    <a:pt x="32641" y="7395"/>
                  </a:lnTo>
                  <a:cubicBezTo>
                    <a:pt x="29367" y="6993"/>
                    <a:pt x="26816" y="3843"/>
                    <a:pt x="2678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54"/>
            <p:cNvSpPr/>
            <p:nvPr/>
          </p:nvSpPr>
          <p:spPr>
            <a:xfrm>
              <a:off x="5184175" y="2800875"/>
              <a:ext cx="20800" cy="20825"/>
            </a:xfrm>
            <a:custGeom>
              <a:avLst/>
              <a:gdLst/>
              <a:ahLst/>
              <a:cxnLst/>
              <a:rect l="l" t="t" r="r" b="b"/>
              <a:pathLst>
                <a:path w="832" h="833" extrusionOk="0">
                  <a:moveTo>
                    <a:pt x="1" y="1"/>
                  </a:moveTo>
                  <a:lnTo>
                    <a:pt x="1" y="832"/>
                  </a:lnTo>
                  <a:lnTo>
                    <a:pt x="832" y="832"/>
                  </a:lnTo>
                  <a:cubicBezTo>
                    <a:pt x="372" y="832"/>
                    <a:pt x="1" y="460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54"/>
            <p:cNvSpPr/>
            <p:nvPr/>
          </p:nvSpPr>
          <p:spPr>
            <a:xfrm>
              <a:off x="5990625" y="2800875"/>
              <a:ext cx="20800" cy="20825"/>
            </a:xfrm>
            <a:custGeom>
              <a:avLst/>
              <a:gdLst/>
              <a:ahLst/>
              <a:cxnLst/>
              <a:rect l="l" t="t" r="r" b="b"/>
              <a:pathLst>
                <a:path w="832" h="833" extrusionOk="0">
                  <a:moveTo>
                    <a:pt x="832" y="1"/>
                  </a:moveTo>
                  <a:cubicBezTo>
                    <a:pt x="832" y="460"/>
                    <a:pt x="460" y="832"/>
                    <a:pt x="0" y="832"/>
                  </a:cubicBezTo>
                  <a:lnTo>
                    <a:pt x="832" y="832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54"/>
            <p:cNvSpPr/>
            <p:nvPr/>
          </p:nvSpPr>
          <p:spPr>
            <a:xfrm>
              <a:off x="51890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54"/>
            <p:cNvSpPr/>
            <p:nvPr/>
          </p:nvSpPr>
          <p:spPr>
            <a:xfrm>
              <a:off x="521542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54"/>
            <p:cNvSpPr/>
            <p:nvPr/>
          </p:nvSpPr>
          <p:spPr>
            <a:xfrm>
              <a:off x="52418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54"/>
            <p:cNvSpPr/>
            <p:nvPr/>
          </p:nvSpPr>
          <p:spPr>
            <a:xfrm>
              <a:off x="52683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54"/>
            <p:cNvSpPr/>
            <p:nvPr/>
          </p:nvSpPr>
          <p:spPr>
            <a:xfrm>
              <a:off x="5294675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80" y="507"/>
                    <a:pt x="1002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54"/>
            <p:cNvSpPr/>
            <p:nvPr/>
          </p:nvSpPr>
          <p:spPr>
            <a:xfrm>
              <a:off x="53211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54"/>
            <p:cNvSpPr/>
            <p:nvPr/>
          </p:nvSpPr>
          <p:spPr>
            <a:xfrm>
              <a:off x="53476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54"/>
            <p:cNvSpPr/>
            <p:nvPr/>
          </p:nvSpPr>
          <p:spPr>
            <a:xfrm>
              <a:off x="53739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54"/>
            <p:cNvSpPr/>
            <p:nvPr/>
          </p:nvSpPr>
          <p:spPr>
            <a:xfrm>
              <a:off x="54004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54"/>
            <p:cNvSpPr/>
            <p:nvPr/>
          </p:nvSpPr>
          <p:spPr>
            <a:xfrm>
              <a:off x="542687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54"/>
            <p:cNvSpPr/>
            <p:nvPr/>
          </p:nvSpPr>
          <p:spPr>
            <a:xfrm>
              <a:off x="54532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54"/>
            <p:cNvSpPr/>
            <p:nvPr/>
          </p:nvSpPr>
          <p:spPr>
            <a:xfrm>
              <a:off x="547967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54"/>
            <p:cNvSpPr/>
            <p:nvPr/>
          </p:nvSpPr>
          <p:spPr>
            <a:xfrm>
              <a:off x="5506000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80" y="507"/>
                    <a:pt x="1003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54"/>
            <p:cNvSpPr/>
            <p:nvPr/>
          </p:nvSpPr>
          <p:spPr>
            <a:xfrm>
              <a:off x="5532725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54"/>
            <p:cNvSpPr/>
            <p:nvPr/>
          </p:nvSpPr>
          <p:spPr>
            <a:xfrm>
              <a:off x="55592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86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54"/>
            <p:cNvSpPr/>
            <p:nvPr/>
          </p:nvSpPr>
          <p:spPr>
            <a:xfrm>
              <a:off x="5585525" y="2820500"/>
              <a:ext cx="24550" cy="12150"/>
            </a:xfrm>
            <a:custGeom>
              <a:avLst/>
              <a:gdLst/>
              <a:ahLst/>
              <a:cxnLst/>
              <a:rect l="l" t="t" r="r" b="b"/>
              <a:pathLst>
                <a:path w="982" h="486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54"/>
            <p:cNvSpPr/>
            <p:nvPr/>
          </p:nvSpPr>
          <p:spPr>
            <a:xfrm>
              <a:off x="56120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54"/>
            <p:cNvSpPr/>
            <p:nvPr/>
          </p:nvSpPr>
          <p:spPr>
            <a:xfrm>
              <a:off x="563845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55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54"/>
            <p:cNvSpPr/>
            <p:nvPr/>
          </p:nvSpPr>
          <p:spPr>
            <a:xfrm>
              <a:off x="56648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54"/>
            <p:cNvSpPr/>
            <p:nvPr/>
          </p:nvSpPr>
          <p:spPr>
            <a:xfrm>
              <a:off x="569125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54"/>
            <p:cNvSpPr/>
            <p:nvPr/>
          </p:nvSpPr>
          <p:spPr>
            <a:xfrm>
              <a:off x="5717600" y="2820500"/>
              <a:ext cx="24550" cy="12150"/>
            </a:xfrm>
            <a:custGeom>
              <a:avLst/>
              <a:gdLst/>
              <a:ahLst/>
              <a:cxnLst/>
              <a:rect l="l" t="t" r="r" b="b"/>
              <a:pathLst>
                <a:path w="982" h="486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54"/>
            <p:cNvSpPr/>
            <p:nvPr/>
          </p:nvSpPr>
          <p:spPr>
            <a:xfrm>
              <a:off x="574380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54"/>
            <p:cNvSpPr/>
            <p:nvPr/>
          </p:nvSpPr>
          <p:spPr>
            <a:xfrm>
              <a:off x="57702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54"/>
            <p:cNvSpPr/>
            <p:nvPr/>
          </p:nvSpPr>
          <p:spPr>
            <a:xfrm>
              <a:off x="5796600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80" y="507"/>
                    <a:pt x="1002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54"/>
            <p:cNvSpPr/>
            <p:nvPr/>
          </p:nvSpPr>
          <p:spPr>
            <a:xfrm>
              <a:off x="58230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54"/>
            <p:cNvSpPr/>
            <p:nvPr/>
          </p:nvSpPr>
          <p:spPr>
            <a:xfrm>
              <a:off x="58495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3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54"/>
            <p:cNvSpPr/>
            <p:nvPr/>
          </p:nvSpPr>
          <p:spPr>
            <a:xfrm>
              <a:off x="58758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54"/>
            <p:cNvSpPr/>
            <p:nvPr/>
          </p:nvSpPr>
          <p:spPr>
            <a:xfrm>
              <a:off x="59023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54"/>
            <p:cNvSpPr/>
            <p:nvPr/>
          </p:nvSpPr>
          <p:spPr>
            <a:xfrm>
              <a:off x="59286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54"/>
            <p:cNvSpPr/>
            <p:nvPr/>
          </p:nvSpPr>
          <p:spPr>
            <a:xfrm>
              <a:off x="59551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54"/>
            <p:cNvSpPr/>
            <p:nvPr/>
          </p:nvSpPr>
          <p:spPr>
            <a:xfrm>
              <a:off x="59815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6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4"/>
            <p:cNvSpPr/>
            <p:nvPr/>
          </p:nvSpPr>
          <p:spPr>
            <a:xfrm>
              <a:off x="53463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1"/>
                    <a:pt x="455" y="461"/>
                  </a:cubicBezTo>
                  <a:cubicBezTo>
                    <a:pt x="202" y="461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54"/>
            <p:cNvSpPr/>
            <p:nvPr/>
          </p:nvSpPr>
          <p:spPr>
            <a:xfrm>
              <a:off x="54129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54"/>
            <p:cNvSpPr/>
            <p:nvPr/>
          </p:nvSpPr>
          <p:spPr>
            <a:xfrm>
              <a:off x="5579600" y="264892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1"/>
                    <a:pt x="454" y="461"/>
                  </a:cubicBezTo>
                  <a:cubicBezTo>
                    <a:pt x="201" y="461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54"/>
            <p:cNvSpPr/>
            <p:nvPr/>
          </p:nvSpPr>
          <p:spPr>
            <a:xfrm>
              <a:off x="56463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4"/>
            <p:cNvSpPr/>
            <p:nvPr/>
          </p:nvSpPr>
          <p:spPr>
            <a:xfrm>
              <a:off x="56796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54"/>
            <p:cNvSpPr/>
            <p:nvPr/>
          </p:nvSpPr>
          <p:spPr>
            <a:xfrm>
              <a:off x="5512975" y="26778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49"/>
                    <a:pt x="708" y="460"/>
                    <a:pt x="455" y="460"/>
                  </a:cubicBezTo>
                  <a:cubicBezTo>
                    <a:pt x="202" y="460"/>
                    <a:pt x="1" y="249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54"/>
            <p:cNvSpPr/>
            <p:nvPr/>
          </p:nvSpPr>
          <p:spPr>
            <a:xfrm>
              <a:off x="5679625" y="26778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49"/>
                    <a:pt x="708" y="460"/>
                    <a:pt x="455" y="460"/>
                  </a:cubicBezTo>
                  <a:cubicBezTo>
                    <a:pt x="202" y="460"/>
                    <a:pt x="1" y="249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54"/>
            <p:cNvSpPr/>
            <p:nvPr/>
          </p:nvSpPr>
          <p:spPr>
            <a:xfrm>
              <a:off x="5813000" y="2677850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49"/>
                    <a:pt x="702" y="460"/>
                    <a:pt x="455" y="460"/>
                  </a:cubicBezTo>
                  <a:cubicBezTo>
                    <a:pt x="202" y="460"/>
                    <a:pt x="0" y="249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54"/>
            <p:cNvSpPr/>
            <p:nvPr/>
          </p:nvSpPr>
          <p:spPr>
            <a:xfrm>
              <a:off x="5364125" y="2706650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10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54"/>
            <p:cNvSpPr/>
            <p:nvPr/>
          </p:nvSpPr>
          <p:spPr>
            <a:xfrm>
              <a:off x="5530800" y="2706650"/>
              <a:ext cx="22600" cy="11625"/>
            </a:xfrm>
            <a:custGeom>
              <a:avLst/>
              <a:gdLst/>
              <a:ahLst/>
              <a:cxnLst/>
              <a:rect l="l" t="t" r="r" b="b"/>
              <a:pathLst>
                <a:path w="904" h="465" fill="none" extrusionOk="0">
                  <a:moveTo>
                    <a:pt x="899" y="0"/>
                  </a:moveTo>
                  <a:cubicBezTo>
                    <a:pt x="904" y="253"/>
                    <a:pt x="702" y="465"/>
                    <a:pt x="449" y="465"/>
                  </a:cubicBezTo>
                  <a:cubicBezTo>
                    <a:pt x="202" y="465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54"/>
            <p:cNvSpPr/>
            <p:nvPr/>
          </p:nvSpPr>
          <p:spPr>
            <a:xfrm>
              <a:off x="5630850" y="2706650"/>
              <a:ext cx="22600" cy="11625"/>
            </a:xfrm>
            <a:custGeom>
              <a:avLst/>
              <a:gdLst/>
              <a:ahLst/>
              <a:cxnLst/>
              <a:rect l="l" t="t" r="r" b="b"/>
              <a:pathLst>
                <a:path w="904" h="465" fill="none" extrusionOk="0">
                  <a:moveTo>
                    <a:pt x="899" y="0"/>
                  </a:moveTo>
                  <a:cubicBezTo>
                    <a:pt x="904" y="253"/>
                    <a:pt x="702" y="465"/>
                    <a:pt x="449" y="465"/>
                  </a:cubicBezTo>
                  <a:cubicBezTo>
                    <a:pt x="201" y="465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54"/>
            <p:cNvSpPr/>
            <p:nvPr/>
          </p:nvSpPr>
          <p:spPr>
            <a:xfrm>
              <a:off x="5697450" y="2706650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4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54"/>
            <p:cNvSpPr/>
            <p:nvPr/>
          </p:nvSpPr>
          <p:spPr>
            <a:xfrm>
              <a:off x="5764075" y="2706650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54"/>
            <p:cNvSpPr/>
            <p:nvPr/>
          </p:nvSpPr>
          <p:spPr>
            <a:xfrm>
              <a:off x="5830675" y="2706650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54"/>
            <p:cNvSpPr/>
            <p:nvPr/>
          </p:nvSpPr>
          <p:spPr>
            <a:xfrm>
              <a:off x="5311725" y="2735550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8" y="1"/>
                  </a:moveTo>
                  <a:cubicBezTo>
                    <a:pt x="888" y="244"/>
                    <a:pt x="692" y="445"/>
                    <a:pt x="444" y="445"/>
                  </a:cubicBezTo>
                  <a:cubicBezTo>
                    <a:pt x="202" y="445"/>
                    <a:pt x="0" y="244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54"/>
            <p:cNvSpPr/>
            <p:nvPr/>
          </p:nvSpPr>
          <p:spPr>
            <a:xfrm>
              <a:off x="5344900" y="27355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54"/>
            <p:cNvSpPr/>
            <p:nvPr/>
          </p:nvSpPr>
          <p:spPr>
            <a:xfrm>
              <a:off x="5411500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4"/>
            <p:cNvSpPr/>
            <p:nvPr/>
          </p:nvSpPr>
          <p:spPr>
            <a:xfrm>
              <a:off x="5478125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54"/>
            <p:cNvSpPr/>
            <p:nvPr/>
          </p:nvSpPr>
          <p:spPr>
            <a:xfrm>
              <a:off x="5578175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54"/>
            <p:cNvSpPr/>
            <p:nvPr/>
          </p:nvSpPr>
          <p:spPr>
            <a:xfrm>
              <a:off x="5326300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4"/>
            <p:cNvSpPr/>
            <p:nvPr/>
          </p:nvSpPr>
          <p:spPr>
            <a:xfrm>
              <a:off x="5359750" y="276447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49" y="460"/>
                  </a:cubicBezTo>
                  <a:cubicBezTo>
                    <a:pt x="202" y="460"/>
                    <a:pt x="0" y="254"/>
                    <a:pt x="5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4"/>
            <p:cNvSpPr/>
            <p:nvPr/>
          </p:nvSpPr>
          <p:spPr>
            <a:xfrm>
              <a:off x="549297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54"/>
            <p:cNvSpPr/>
            <p:nvPr/>
          </p:nvSpPr>
          <p:spPr>
            <a:xfrm>
              <a:off x="552627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54"/>
            <p:cNvSpPr/>
            <p:nvPr/>
          </p:nvSpPr>
          <p:spPr>
            <a:xfrm>
              <a:off x="5593025" y="276447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54"/>
                    <a:pt x="702" y="460"/>
                    <a:pt x="455" y="460"/>
                  </a:cubicBezTo>
                  <a:cubicBezTo>
                    <a:pt x="202" y="460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54"/>
            <p:cNvSpPr/>
            <p:nvPr/>
          </p:nvSpPr>
          <p:spPr>
            <a:xfrm>
              <a:off x="565962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54"/>
            <p:cNvSpPr/>
            <p:nvPr/>
          </p:nvSpPr>
          <p:spPr>
            <a:xfrm>
              <a:off x="5726250" y="276447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1" y="460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54"/>
            <p:cNvSpPr/>
            <p:nvPr/>
          </p:nvSpPr>
          <p:spPr>
            <a:xfrm>
              <a:off x="5792975" y="276447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54"/>
            <p:cNvSpPr/>
            <p:nvPr/>
          </p:nvSpPr>
          <p:spPr>
            <a:xfrm>
              <a:off x="5859600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4"/>
            <p:cNvSpPr/>
            <p:nvPr/>
          </p:nvSpPr>
          <p:spPr>
            <a:xfrm>
              <a:off x="526705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4"/>
            <p:cNvSpPr/>
            <p:nvPr/>
          </p:nvSpPr>
          <p:spPr>
            <a:xfrm>
              <a:off x="5333800" y="2793400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48"/>
                    <a:pt x="703" y="460"/>
                    <a:pt x="450" y="460"/>
                  </a:cubicBezTo>
                  <a:cubicBezTo>
                    <a:pt x="202" y="460"/>
                    <a:pt x="0" y="248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4"/>
            <p:cNvSpPr/>
            <p:nvPr/>
          </p:nvSpPr>
          <p:spPr>
            <a:xfrm>
              <a:off x="540040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54"/>
            <p:cNvSpPr/>
            <p:nvPr/>
          </p:nvSpPr>
          <p:spPr>
            <a:xfrm>
              <a:off x="5433725" y="2793400"/>
              <a:ext cx="22725" cy="11500"/>
            </a:xfrm>
            <a:custGeom>
              <a:avLst/>
              <a:gdLst/>
              <a:ahLst/>
              <a:cxnLst/>
              <a:rect l="l" t="t" r="r" b="b"/>
              <a:pathLst>
                <a:path w="909" h="460" fill="none" extrusionOk="0">
                  <a:moveTo>
                    <a:pt x="899" y="0"/>
                  </a:moveTo>
                  <a:cubicBezTo>
                    <a:pt x="909" y="248"/>
                    <a:pt x="707" y="460"/>
                    <a:pt x="454" y="460"/>
                  </a:cubicBezTo>
                  <a:cubicBezTo>
                    <a:pt x="201" y="460"/>
                    <a:pt x="0" y="248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54"/>
            <p:cNvSpPr/>
            <p:nvPr/>
          </p:nvSpPr>
          <p:spPr>
            <a:xfrm>
              <a:off x="5533750" y="2793400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5" y="248"/>
                    <a:pt x="703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54"/>
            <p:cNvSpPr/>
            <p:nvPr/>
          </p:nvSpPr>
          <p:spPr>
            <a:xfrm>
              <a:off x="5600375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0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54"/>
            <p:cNvSpPr/>
            <p:nvPr/>
          </p:nvSpPr>
          <p:spPr>
            <a:xfrm>
              <a:off x="5633675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54"/>
            <p:cNvSpPr/>
            <p:nvPr/>
          </p:nvSpPr>
          <p:spPr>
            <a:xfrm>
              <a:off x="5700425" y="2793400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48"/>
                    <a:pt x="703" y="460"/>
                    <a:pt x="450" y="460"/>
                  </a:cubicBezTo>
                  <a:cubicBezTo>
                    <a:pt x="202" y="460"/>
                    <a:pt x="0" y="248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54"/>
            <p:cNvSpPr/>
            <p:nvPr/>
          </p:nvSpPr>
          <p:spPr>
            <a:xfrm>
              <a:off x="5800350" y="2793400"/>
              <a:ext cx="22725" cy="11500"/>
            </a:xfrm>
            <a:custGeom>
              <a:avLst/>
              <a:gdLst/>
              <a:ahLst/>
              <a:cxnLst/>
              <a:rect l="l" t="t" r="r" b="b"/>
              <a:pathLst>
                <a:path w="909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4" y="460"/>
                  </a:cubicBezTo>
                  <a:cubicBezTo>
                    <a:pt x="201" y="460"/>
                    <a:pt x="0" y="248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54"/>
            <p:cNvSpPr/>
            <p:nvPr/>
          </p:nvSpPr>
          <p:spPr>
            <a:xfrm>
              <a:off x="586695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4"/>
            <p:cNvSpPr/>
            <p:nvPr/>
          </p:nvSpPr>
          <p:spPr>
            <a:xfrm>
              <a:off x="5900375" y="2793400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5" y="248"/>
                    <a:pt x="703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54"/>
            <p:cNvSpPr/>
            <p:nvPr/>
          </p:nvSpPr>
          <p:spPr>
            <a:xfrm>
              <a:off x="5408800" y="3253600"/>
              <a:ext cx="378000" cy="178050"/>
            </a:xfrm>
            <a:custGeom>
              <a:avLst/>
              <a:gdLst/>
              <a:ahLst/>
              <a:cxnLst/>
              <a:rect l="l" t="t" r="r" b="b"/>
              <a:pathLst>
                <a:path w="15120" h="7122" extrusionOk="0">
                  <a:moveTo>
                    <a:pt x="228" y="1"/>
                  </a:moveTo>
                  <a:cubicBezTo>
                    <a:pt x="104" y="1"/>
                    <a:pt x="0" y="99"/>
                    <a:pt x="6" y="223"/>
                  </a:cubicBezTo>
                  <a:lnTo>
                    <a:pt x="6" y="7122"/>
                  </a:lnTo>
                  <a:lnTo>
                    <a:pt x="15120" y="7122"/>
                  </a:lnTo>
                  <a:lnTo>
                    <a:pt x="15120" y="223"/>
                  </a:lnTo>
                  <a:cubicBezTo>
                    <a:pt x="15120" y="99"/>
                    <a:pt x="15022" y="1"/>
                    <a:pt x="1489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54"/>
            <p:cNvSpPr/>
            <p:nvPr/>
          </p:nvSpPr>
          <p:spPr>
            <a:xfrm>
              <a:off x="5378200" y="3071325"/>
              <a:ext cx="439075" cy="212900"/>
            </a:xfrm>
            <a:custGeom>
              <a:avLst/>
              <a:gdLst/>
              <a:ahLst/>
              <a:cxnLst/>
              <a:rect l="l" t="t" r="r" b="b"/>
              <a:pathLst>
                <a:path w="17563" h="8516" extrusionOk="0">
                  <a:moveTo>
                    <a:pt x="8784" y="1"/>
                  </a:moveTo>
                  <a:lnTo>
                    <a:pt x="1" y="8516"/>
                  </a:lnTo>
                  <a:lnTo>
                    <a:pt x="17563" y="8516"/>
                  </a:lnTo>
                  <a:lnTo>
                    <a:pt x="87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54"/>
            <p:cNvSpPr/>
            <p:nvPr/>
          </p:nvSpPr>
          <p:spPr>
            <a:xfrm>
              <a:off x="5408800" y="3397300"/>
              <a:ext cx="378000" cy="13950"/>
            </a:xfrm>
            <a:custGeom>
              <a:avLst/>
              <a:gdLst/>
              <a:ahLst/>
              <a:cxnLst/>
              <a:rect l="l" t="t" r="r" b="b"/>
              <a:pathLst>
                <a:path w="15120" h="558" extrusionOk="0">
                  <a:moveTo>
                    <a:pt x="0" y="0"/>
                  </a:moveTo>
                  <a:lnTo>
                    <a:pt x="0" y="558"/>
                  </a:lnTo>
                  <a:lnTo>
                    <a:pt x="15120" y="558"/>
                  </a:lnTo>
                  <a:lnTo>
                    <a:pt x="1512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4"/>
            <p:cNvSpPr/>
            <p:nvPr/>
          </p:nvSpPr>
          <p:spPr>
            <a:xfrm>
              <a:off x="5408800" y="3296600"/>
              <a:ext cx="378000" cy="13825"/>
            </a:xfrm>
            <a:custGeom>
              <a:avLst/>
              <a:gdLst/>
              <a:ahLst/>
              <a:cxnLst/>
              <a:rect l="l" t="t" r="r" b="b"/>
              <a:pathLst>
                <a:path w="15120" h="553" extrusionOk="0">
                  <a:moveTo>
                    <a:pt x="0" y="0"/>
                  </a:moveTo>
                  <a:lnTo>
                    <a:pt x="0" y="553"/>
                  </a:lnTo>
                  <a:lnTo>
                    <a:pt x="15120" y="553"/>
                  </a:lnTo>
                  <a:lnTo>
                    <a:pt x="1512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4"/>
            <p:cNvSpPr/>
            <p:nvPr/>
          </p:nvSpPr>
          <p:spPr>
            <a:xfrm>
              <a:off x="5452700" y="3325000"/>
              <a:ext cx="27500" cy="58775"/>
            </a:xfrm>
            <a:custGeom>
              <a:avLst/>
              <a:gdLst/>
              <a:ahLst/>
              <a:cxnLst/>
              <a:rect l="l" t="t" r="r" b="b"/>
              <a:pathLst>
                <a:path w="1100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1100" y="2350"/>
                  </a:lnTo>
                  <a:lnTo>
                    <a:pt x="110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4"/>
            <p:cNvSpPr/>
            <p:nvPr/>
          </p:nvSpPr>
          <p:spPr>
            <a:xfrm>
              <a:off x="5584100" y="3325000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096" y="2350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4"/>
            <p:cNvSpPr/>
            <p:nvPr/>
          </p:nvSpPr>
          <p:spPr>
            <a:xfrm>
              <a:off x="5715400" y="3325000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1095" y="2350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4"/>
            <p:cNvSpPr/>
            <p:nvPr/>
          </p:nvSpPr>
          <p:spPr>
            <a:xfrm>
              <a:off x="5402850" y="3095225"/>
              <a:ext cx="389900" cy="189000"/>
            </a:xfrm>
            <a:custGeom>
              <a:avLst/>
              <a:gdLst/>
              <a:ahLst/>
              <a:cxnLst/>
              <a:rect l="l" t="t" r="r" b="b"/>
              <a:pathLst>
                <a:path w="15596" h="7560" extrusionOk="0">
                  <a:moveTo>
                    <a:pt x="7798" y="0"/>
                  </a:moveTo>
                  <a:lnTo>
                    <a:pt x="1" y="7560"/>
                  </a:lnTo>
                  <a:lnTo>
                    <a:pt x="15595" y="7560"/>
                  </a:lnTo>
                  <a:lnTo>
                    <a:pt x="77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4"/>
            <p:cNvSpPr/>
            <p:nvPr/>
          </p:nvSpPr>
          <p:spPr>
            <a:xfrm>
              <a:off x="5471675" y="3116250"/>
              <a:ext cx="252275" cy="122400"/>
            </a:xfrm>
            <a:custGeom>
              <a:avLst/>
              <a:gdLst/>
              <a:ahLst/>
              <a:cxnLst/>
              <a:rect l="l" t="t" r="r" b="b"/>
              <a:pathLst>
                <a:path w="10091" h="4896" extrusionOk="0">
                  <a:moveTo>
                    <a:pt x="5045" y="1"/>
                  </a:moveTo>
                  <a:lnTo>
                    <a:pt x="0" y="4896"/>
                  </a:lnTo>
                  <a:lnTo>
                    <a:pt x="10090" y="4896"/>
                  </a:lnTo>
                  <a:lnTo>
                    <a:pt x="504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4"/>
            <p:cNvSpPr/>
            <p:nvPr/>
          </p:nvSpPr>
          <p:spPr>
            <a:xfrm>
              <a:off x="5496325" y="3127350"/>
              <a:ext cx="202950" cy="98400"/>
            </a:xfrm>
            <a:custGeom>
              <a:avLst/>
              <a:gdLst/>
              <a:ahLst/>
              <a:cxnLst/>
              <a:rect l="l" t="t" r="r" b="b"/>
              <a:pathLst>
                <a:path w="8118" h="3936" fill="none" extrusionOk="0">
                  <a:moveTo>
                    <a:pt x="8118" y="3936"/>
                  </a:moveTo>
                  <a:lnTo>
                    <a:pt x="4059" y="1"/>
                  </a:lnTo>
                  <a:lnTo>
                    <a:pt x="0" y="3936"/>
                  </a:lnTo>
                  <a:close/>
                </a:path>
              </a:pathLst>
            </a:custGeom>
            <a:noFill/>
            <a:ln w="7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54"/>
            <p:cNvSpPr/>
            <p:nvPr/>
          </p:nvSpPr>
          <p:spPr>
            <a:xfrm>
              <a:off x="5590175" y="313755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300" y="1"/>
                  </a:moveTo>
                  <a:lnTo>
                    <a:pt x="1" y="300"/>
                  </a:lnTo>
                  <a:lnTo>
                    <a:pt x="300" y="600"/>
                  </a:lnTo>
                  <a:lnTo>
                    <a:pt x="594" y="30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54"/>
            <p:cNvSpPr/>
            <p:nvPr/>
          </p:nvSpPr>
          <p:spPr>
            <a:xfrm>
              <a:off x="5589400" y="3058175"/>
              <a:ext cx="16800" cy="16800"/>
            </a:xfrm>
            <a:custGeom>
              <a:avLst/>
              <a:gdLst/>
              <a:ahLst/>
              <a:cxnLst/>
              <a:rect l="l" t="t" r="r" b="b"/>
              <a:pathLst>
                <a:path w="672" h="672" extrusionOk="0">
                  <a:moveTo>
                    <a:pt x="336" y="0"/>
                  </a:moveTo>
                  <a:lnTo>
                    <a:pt x="1" y="336"/>
                  </a:lnTo>
                  <a:lnTo>
                    <a:pt x="336" y="671"/>
                  </a:lnTo>
                  <a:lnTo>
                    <a:pt x="672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4"/>
            <p:cNvSpPr/>
            <p:nvPr/>
          </p:nvSpPr>
          <p:spPr>
            <a:xfrm>
              <a:off x="6825725" y="1207100"/>
              <a:ext cx="26500" cy="452100"/>
            </a:xfrm>
            <a:custGeom>
              <a:avLst/>
              <a:gdLst/>
              <a:ahLst/>
              <a:cxnLst/>
              <a:rect l="l" t="t" r="r" b="b"/>
              <a:pathLst>
                <a:path w="1060" h="18084" fill="none" extrusionOk="0">
                  <a:moveTo>
                    <a:pt x="1" y="0"/>
                  </a:moveTo>
                  <a:lnTo>
                    <a:pt x="1059" y="0"/>
                  </a:lnTo>
                  <a:lnTo>
                    <a:pt x="1059" y="18084"/>
                  </a:lnTo>
                  <a:lnTo>
                    <a:pt x="1" y="18084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54"/>
            <p:cNvSpPr/>
            <p:nvPr/>
          </p:nvSpPr>
          <p:spPr>
            <a:xfrm>
              <a:off x="6825725" y="1207100"/>
              <a:ext cx="26500" cy="34750"/>
            </a:xfrm>
            <a:custGeom>
              <a:avLst/>
              <a:gdLst/>
              <a:ahLst/>
              <a:cxnLst/>
              <a:rect l="l" t="t" r="r" b="b"/>
              <a:pathLst>
                <a:path w="1060" h="1390" extrusionOk="0">
                  <a:moveTo>
                    <a:pt x="1" y="0"/>
                  </a:moveTo>
                  <a:lnTo>
                    <a:pt x="1" y="1389"/>
                  </a:lnTo>
                  <a:lnTo>
                    <a:pt x="1059" y="1389"/>
                  </a:lnTo>
                  <a:lnTo>
                    <a:pt x="105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54"/>
            <p:cNvSpPr/>
            <p:nvPr/>
          </p:nvSpPr>
          <p:spPr>
            <a:xfrm>
              <a:off x="6838900" y="1207100"/>
              <a:ext cx="25" cy="452100"/>
            </a:xfrm>
            <a:custGeom>
              <a:avLst/>
              <a:gdLst/>
              <a:ahLst/>
              <a:cxnLst/>
              <a:rect l="l" t="t" r="r" b="b"/>
              <a:pathLst>
                <a:path w="1" h="18084" extrusionOk="0">
                  <a:moveTo>
                    <a:pt x="0" y="0"/>
                  </a:moveTo>
                  <a:lnTo>
                    <a:pt x="0" y="18084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4"/>
            <p:cNvSpPr/>
            <p:nvPr/>
          </p:nvSpPr>
          <p:spPr>
            <a:xfrm>
              <a:off x="6838900" y="1207100"/>
              <a:ext cx="25" cy="452100"/>
            </a:xfrm>
            <a:custGeom>
              <a:avLst/>
              <a:gdLst/>
              <a:ahLst/>
              <a:cxnLst/>
              <a:rect l="l" t="t" r="r" b="b"/>
              <a:pathLst>
                <a:path w="1" h="18084" fill="none" extrusionOk="0">
                  <a:moveTo>
                    <a:pt x="0" y="0"/>
                  </a:moveTo>
                  <a:lnTo>
                    <a:pt x="0" y="18084"/>
                  </a:lnTo>
                </a:path>
              </a:pathLst>
            </a:custGeom>
            <a:noFill/>
            <a:ln w="36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4"/>
            <p:cNvSpPr/>
            <p:nvPr/>
          </p:nvSpPr>
          <p:spPr>
            <a:xfrm>
              <a:off x="6820950" y="15645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54"/>
            <p:cNvSpPr/>
            <p:nvPr/>
          </p:nvSpPr>
          <p:spPr>
            <a:xfrm>
              <a:off x="6820950" y="15645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54"/>
            <p:cNvSpPr/>
            <p:nvPr/>
          </p:nvSpPr>
          <p:spPr>
            <a:xfrm>
              <a:off x="6820950" y="15148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4"/>
            <p:cNvSpPr/>
            <p:nvPr/>
          </p:nvSpPr>
          <p:spPr>
            <a:xfrm>
              <a:off x="6820950" y="15148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4"/>
            <p:cNvSpPr/>
            <p:nvPr/>
          </p:nvSpPr>
          <p:spPr>
            <a:xfrm>
              <a:off x="6820950" y="144500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4"/>
            <p:cNvSpPr/>
            <p:nvPr/>
          </p:nvSpPr>
          <p:spPr>
            <a:xfrm>
              <a:off x="6820950" y="144500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54"/>
            <p:cNvSpPr/>
            <p:nvPr/>
          </p:nvSpPr>
          <p:spPr>
            <a:xfrm>
              <a:off x="6820950" y="14235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54"/>
            <p:cNvSpPr/>
            <p:nvPr/>
          </p:nvSpPr>
          <p:spPr>
            <a:xfrm>
              <a:off x="6820950" y="14235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4"/>
            <p:cNvSpPr/>
            <p:nvPr/>
          </p:nvSpPr>
          <p:spPr>
            <a:xfrm>
              <a:off x="6820950" y="13884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54"/>
            <p:cNvSpPr/>
            <p:nvPr/>
          </p:nvSpPr>
          <p:spPr>
            <a:xfrm>
              <a:off x="6820950" y="13884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54"/>
            <p:cNvSpPr/>
            <p:nvPr/>
          </p:nvSpPr>
          <p:spPr>
            <a:xfrm>
              <a:off x="6820950" y="13532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54"/>
            <p:cNvSpPr/>
            <p:nvPr/>
          </p:nvSpPr>
          <p:spPr>
            <a:xfrm>
              <a:off x="6820950" y="13532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54"/>
            <p:cNvSpPr/>
            <p:nvPr/>
          </p:nvSpPr>
          <p:spPr>
            <a:xfrm>
              <a:off x="6820950" y="13169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54"/>
            <p:cNvSpPr/>
            <p:nvPr/>
          </p:nvSpPr>
          <p:spPr>
            <a:xfrm>
              <a:off x="6820950" y="13169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54"/>
            <p:cNvSpPr/>
            <p:nvPr/>
          </p:nvSpPr>
          <p:spPr>
            <a:xfrm>
              <a:off x="6820950" y="128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54"/>
            <p:cNvSpPr/>
            <p:nvPr/>
          </p:nvSpPr>
          <p:spPr>
            <a:xfrm>
              <a:off x="6820950" y="128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54"/>
            <p:cNvSpPr/>
            <p:nvPr/>
          </p:nvSpPr>
          <p:spPr>
            <a:xfrm>
              <a:off x="6820950" y="124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54"/>
            <p:cNvSpPr/>
            <p:nvPr/>
          </p:nvSpPr>
          <p:spPr>
            <a:xfrm>
              <a:off x="6820950" y="124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54"/>
            <p:cNvSpPr/>
            <p:nvPr/>
          </p:nvSpPr>
          <p:spPr>
            <a:xfrm>
              <a:off x="6816700" y="1183600"/>
              <a:ext cx="44425" cy="32425"/>
            </a:xfrm>
            <a:custGeom>
              <a:avLst/>
              <a:gdLst/>
              <a:ahLst/>
              <a:cxnLst/>
              <a:rect l="l" t="t" r="r" b="b"/>
              <a:pathLst>
                <a:path w="1777" h="1297" extrusionOk="0">
                  <a:moveTo>
                    <a:pt x="0" y="0"/>
                  </a:moveTo>
                  <a:lnTo>
                    <a:pt x="0" y="403"/>
                  </a:lnTo>
                  <a:cubicBezTo>
                    <a:pt x="0" y="899"/>
                    <a:pt x="398" y="1296"/>
                    <a:pt x="888" y="1296"/>
                  </a:cubicBezTo>
                  <a:cubicBezTo>
                    <a:pt x="1379" y="1296"/>
                    <a:pt x="1777" y="899"/>
                    <a:pt x="1777" y="403"/>
                  </a:cubicBezTo>
                  <a:lnTo>
                    <a:pt x="177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54"/>
            <p:cNvSpPr/>
            <p:nvPr/>
          </p:nvSpPr>
          <p:spPr>
            <a:xfrm>
              <a:off x="6803000" y="1674025"/>
              <a:ext cx="71950" cy="107050"/>
            </a:xfrm>
            <a:custGeom>
              <a:avLst/>
              <a:gdLst/>
              <a:ahLst/>
              <a:cxnLst/>
              <a:rect l="l" t="t" r="r" b="b"/>
              <a:pathLst>
                <a:path w="2878" h="4282" extrusionOk="0">
                  <a:moveTo>
                    <a:pt x="1" y="0"/>
                  </a:moveTo>
                  <a:lnTo>
                    <a:pt x="1" y="4281"/>
                  </a:lnTo>
                  <a:lnTo>
                    <a:pt x="2877" y="4281"/>
                  </a:lnTo>
                  <a:lnTo>
                    <a:pt x="2877" y="0"/>
                  </a:lnTo>
                  <a:close/>
                </a:path>
              </a:pathLst>
            </a:custGeom>
            <a:solidFill>
              <a:srgbClr val="7ECCC6"/>
            </a:solidFill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54"/>
            <p:cNvSpPr/>
            <p:nvPr/>
          </p:nvSpPr>
          <p:spPr>
            <a:xfrm>
              <a:off x="6817600" y="1674025"/>
              <a:ext cx="42625" cy="107050"/>
            </a:xfrm>
            <a:custGeom>
              <a:avLst/>
              <a:gdLst/>
              <a:ahLst/>
              <a:cxnLst/>
              <a:rect l="l" t="t" r="r" b="b"/>
              <a:pathLst>
                <a:path w="1705" h="4282" fill="none" extrusionOk="0">
                  <a:moveTo>
                    <a:pt x="0" y="0"/>
                  </a:moveTo>
                  <a:lnTo>
                    <a:pt x="1704" y="0"/>
                  </a:lnTo>
                  <a:lnTo>
                    <a:pt x="1704" y="4281"/>
                  </a:lnTo>
                  <a:lnTo>
                    <a:pt x="0" y="428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54"/>
            <p:cNvSpPr/>
            <p:nvPr/>
          </p:nvSpPr>
          <p:spPr>
            <a:xfrm>
              <a:off x="6838900" y="1674025"/>
              <a:ext cx="25" cy="107050"/>
            </a:xfrm>
            <a:custGeom>
              <a:avLst/>
              <a:gdLst/>
              <a:ahLst/>
              <a:cxnLst/>
              <a:rect l="l" t="t" r="r" b="b"/>
              <a:pathLst>
                <a:path w="1" h="4282" fill="none" extrusionOk="0">
                  <a:moveTo>
                    <a:pt x="0" y="0"/>
                  </a:moveTo>
                  <a:lnTo>
                    <a:pt x="0" y="428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54"/>
            <p:cNvSpPr/>
            <p:nvPr/>
          </p:nvSpPr>
          <p:spPr>
            <a:xfrm>
              <a:off x="6784800" y="1780275"/>
              <a:ext cx="108200" cy="15250"/>
            </a:xfrm>
            <a:custGeom>
              <a:avLst/>
              <a:gdLst/>
              <a:ahLst/>
              <a:cxnLst/>
              <a:rect l="l" t="t" r="r" b="b"/>
              <a:pathLst>
                <a:path w="4328" h="610" extrusionOk="0">
                  <a:moveTo>
                    <a:pt x="1" y="0"/>
                  </a:moveTo>
                  <a:lnTo>
                    <a:pt x="1" y="609"/>
                  </a:lnTo>
                  <a:lnTo>
                    <a:pt x="4328" y="609"/>
                  </a:lnTo>
                  <a:lnTo>
                    <a:pt x="432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54"/>
            <p:cNvSpPr/>
            <p:nvPr/>
          </p:nvSpPr>
          <p:spPr>
            <a:xfrm>
              <a:off x="6791900" y="1656200"/>
              <a:ext cx="94150" cy="24300"/>
            </a:xfrm>
            <a:custGeom>
              <a:avLst/>
              <a:gdLst/>
              <a:ahLst/>
              <a:cxnLst/>
              <a:rect l="l" t="t" r="r" b="b"/>
              <a:pathLst>
                <a:path w="3766" h="972" extrusionOk="0">
                  <a:moveTo>
                    <a:pt x="486" y="1"/>
                  </a:moveTo>
                  <a:cubicBezTo>
                    <a:pt x="218" y="1"/>
                    <a:pt x="1" y="218"/>
                    <a:pt x="1" y="486"/>
                  </a:cubicBezTo>
                  <a:cubicBezTo>
                    <a:pt x="1" y="755"/>
                    <a:pt x="218" y="972"/>
                    <a:pt x="486" y="972"/>
                  </a:cubicBezTo>
                  <a:lnTo>
                    <a:pt x="3280" y="972"/>
                  </a:lnTo>
                  <a:cubicBezTo>
                    <a:pt x="3548" y="972"/>
                    <a:pt x="3765" y="755"/>
                    <a:pt x="3765" y="486"/>
                  </a:cubicBezTo>
                  <a:cubicBezTo>
                    <a:pt x="3765" y="218"/>
                    <a:pt x="3548" y="1"/>
                    <a:pt x="328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54"/>
            <p:cNvSpPr/>
            <p:nvPr/>
          </p:nvSpPr>
          <p:spPr>
            <a:xfrm>
              <a:off x="6796300" y="1842225"/>
              <a:ext cx="85225" cy="231100"/>
            </a:xfrm>
            <a:custGeom>
              <a:avLst/>
              <a:gdLst/>
              <a:ahLst/>
              <a:cxnLst/>
              <a:rect l="l" t="t" r="r" b="b"/>
              <a:pathLst>
                <a:path w="3409" h="9244" extrusionOk="0">
                  <a:moveTo>
                    <a:pt x="0" y="1"/>
                  </a:moveTo>
                  <a:lnTo>
                    <a:pt x="0" y="9244"/>
                  </a:lnTo>
                  <a:lnTo>
                    <a:pt x="3408" y="9244"/>
                  </a:lnTo>
                  <a:lnTo>
                    <a:pt x="340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54"/>
            <p:cNvSpPr/>
            <p:nvPr/>
          </p:nvSpPr>
          <p:spPr>
            <a:xfrm>
              <a:off x="6787650" y="1844800"/>
              <a:ext cx="102650" cy="220525"/>
            </a:xfrm>
            <a:custGeom>
              <a:avLst/>
              <a:gdLst/>
              <a:ahLst/>
              <a:cxnLst/>
              <a:rect l="l" t="t" r="r" b="b"/>
              <a:pathLst>
                <a:path w="4106" h="8821" fill="none" extrusionOk="0">
                  <a:moveTo>
                    <a:pt x="4106" y="8821"/>
                  </a:moveTo>
                  <a:lnTo>
                    <a:pt x="0" y="8821"/>
                  </a:lnTo>
                  <a:lnTo>
                    <a:pt x="186" y="1"/>
                  </a:lnTo>
                  <a:lnTo>
                    <a:pt x="3920" y="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54"/>
            <p:cNvSpPr/>
            <p:nvPr/>
          </p:nvSpPr>
          <p:spPr>
            <a:xfrm>
              <a:off x="6814250" y="1844800"/>
              <a:ext cx="49325" cy="220525"/>
            </a:xfrm>
            <a:custGeom>
              <a:avLst/>
              <a:gdLst/>
              <a:ahLst/>
              <a:cxnLst/>
              <a:rect l="l" t="t" r="r" b="b"/>
              <a:pathLst>
                <a:path w="1973" h="8821" fill="none" extrusionOk="0">
                  <a:moveTo>
                    <a:pt x="1973" y="8821"/>
                  </a:moveTo>
                  <a:lnTo>
                    <a:pt x="0" y="8821"/>
                  </a:lnTo>
                  <a:lnTo>
                    <a:pt x="93" y="1"/>
                  </a:lnTo>
                  <a:lnTo>
                    <a:pt x="1885" y="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54"/>
            <p:cNvSpPr/>
            <p:nvPr/>
          </p:nvSpPr>
          <p:spPr>
            <a:xfrm>
              <a:off x="6838900" y="1845850"/>
              <a:ext cx="25" cy="218200"/>
            </a:xfrm>
            <a:custGeom>
              <a:avLst/>
              <a:gdLst/>
              <a:ahLst/>
              <a:cxnLst/>
              <a:rect l="l" t="t" r="r" b="b"/>
              <a:pathLst>
                <a:path w="1" h="8728" fill="none" extrusionOk="0">
                  <a:moveTo>
                    <a:pt x="0" y="0"/>
                  </a:moveTo>
                  <a:lnTo>
                    <a:pt x="0" y="8727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54"/>
            <p:cNvSpPr/>
            <p:nvPr/>
          </p:nvSpPr>
          <p:spPr>
            <a:xfrm>
              <a:off x="6796825" y="2227050"/>
              <a:ext cx="84175" cy="1204475"/>
            </a:xfrm>
            <a:custGeom>
              <a:avLst/>
              <a:gdLst/>
              <a:ahLst/>
              <a:cxnLst/>
              <a:rect l="l" t="t" r="r" b="b"/>
              <a:pathLst>
                <a:path w="3367" h="48179" extrusionOk="0">
                  <a:moveTo>
                    <a:pt x="0" y="1"/>
                  </a:moveTo>
                  <a:lnTo>
                    <a:pt x="0" y="48179"/>
                  </a:lnTo>
                  <a:lnTo>
                    <a:pt x="3367" y="48179"/>
                  </a:lnTo>
                  <a:lnTo>
                    <a:pt x="33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54"/>
            <p:cNvSpPr/>
            <p:nvPr/>
          </p:nvSpPr>
          <p:spPr>
            <a:xfrm>
              <a:off x="6750475" y="2875100"/>
              <a:ext cx="176875" cy="42900"/>
            </a:xfrm>
            <a:custGeom>
              <a:avLst/>
              <a:gdLst/>
              <a:ahLst/>
              <a:cxnLst/>
              <a:rect l="l" t="t" r="r" b="b"/>
              <a:pathLst>
                <a:path w="7075" h="1716" extrusionOk="0">
                  <a:moveTo>
                    <a:pt x="155" y="1"/>
                  </a:moveTo>
                  <a:lnTo>
                    <a:pt x="0" y="1715"/>
                  </a:lnTo>
                  <a:lnTo>
                    <a:pt x="7075" y="1715"/>
                  </a:lnTo>
                  <a:lnTo>
                    <a:pt x="6930" y="58"/>
                  </a:lnTo>
                  <a:lnTo>
                    <a:pt x="69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54"/>
            <p:cNvSpPr/>
            <p:nvPr/>
          </p:nvSpPr>
          <p:spPr>
            <a:xfrm>
              <a:off x="6763375" y="2523200"/>
              <a:ext cx="151325" cy="35900"/>
            </a:xfrm>
            <a:custGeom>
              <a:avLst/>
              <a:gdLst/>
              <a:ahLst/>
              <a:cxnLst/>
              <a:rect l="l" t="t" r="r" b="b"/>
              <a:pathLst>
                <a:path w="6053" h="1436" extrusionOk="0">
                  <a:moveTo>
                    <a:pt x="42" y="0"/>
                  </a:moveTo>
                  <a:lnTo>
                    <a:pt x="1" y="1436"/>
                  </a:lnTo>
                  <a:lnTo>
                    <a:pt x="6053" y="1436"/>
                  </a:lnTo>
                  <a:lnTo>
                    <a:pt x="601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54"/>
            <p:cNvSpPr/>
            <p:nvPr/>
          </p:nvSpPr>
          <p:spPr>
            <a:xfrm>
              <a:off x="6772675" y="2227050"/>
              <a:ext cx="132600" cy="1204600"/>
            </a:xfrm>
            <a:custGeom>
              <a:avLst/>
              <a:gdLst/>
              <a:ahLst/>
              <a:cxnLst/>
              <a:rect l="l" t="t" r="r" b="b"/>
              <a:pathLst>
                <a:path w="5304" h="48184" fill="none" extrusionOk="0">
                  <a:moveTo>
                    <a:pt x="0" y="48184"/>
                  </a:moveTo>
                  <a:lnTo>
                    <a:pt x="0" y="1"/>
                  </a:lnTo>
                  <a:lnTo>
                    <a:pt x="5304" y="1"/>
                  </a:lnTo>
                  <a:lnTo>
                    <a:pt x="5304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54"/>
            <p:cNvSpPr/>
            <p:nvPr/>
          </p:nvSpPr>
          <p:spPr>
            <a:xfrm>
              <a:off x="6704375" y="2227050"/>
              <a:ext cx="269200" cy="1204600"/>
            </a:xfrm>
            <a:custGeom>
              <a:avLst/>
              <a:gdLst/>
              <a:ahLst/>
              <a:cxnLst/>
              <a:rect l="l" t="t" r="r" b="b"/>
              <a:pathLst>
                <a:path w="10768" h="48184" fill="none" extrusionOk="0">
                  <a:moveTo>
                    <a:pt x="1" y="48184"/>
                  </a:moveTo>
                  <a:lnTo>
                    <a:pt x="2004" y="25809"/>
                  </a:lnTo>
                  <a:lnTo>
                    <a:pt x="2732" y="1"/>
                  </a:lnTo>
                  <a:lnTo>
                    <a:pt x="8036" y="1"/>
                  </a:lnTo>
                  <a:lnTo>
                    <a:pt x="8769" y="25980"/>
                  </a:lnTo>
                  <a:lnTo>
                    <a:pt x="10767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54"/>
            <p:cNvSpPr/>
            <p:nvPr/>
          </p:nvSpPr>
          <p:spPr>
            <a:xfrm>
              <a:off x="6815925" y="2227050"/>
              <a:ext cx="46100" cy="1204600"/>
            </a:xfrm>
            <a:custGeom>
              <a:avLst/>
              <a:gdLst/>
              <a:ahLst/>
              <a:cxnLst/>
              <a:rect l="l" t="t" r="r" b="b"/>
              <a:pathLst>
                <a:path w="1844" h="48184" fill="none" extrusionOk="0">
                  <a:moveTo>
                    <a:pt x="0" y="48184"/>
                  </a:moveTo>
                  <a:lnTo>
                    <a:pt x="0" y="1"/>
                  </a:lnTo>
                  <a:lnTo>
                    <a:pt x="1844" y="1"/>
                  </a:lnTo>
                  <a:lnTo>
                    <a:pt x="1844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54"/>
            <p:cNvSpPr/>
            <p:nvPr/>
          </p:nvSpPr>
          <p:spPr>
            <a:xfrm>
              <a:off x="6838900" y="2227050"/>
              <a:ext cx="25" cy="1204600"/>
            </a:xfrm>
            <a:custGeom>
              <a:avLst/>
              <a:gdLst/>
              <a:ahLst/>
              <a:cxnLst/>
              <a:rect l="l" t="t" r="r" b="b"/>
              <a:pathLst>
                <a:path w="1" h="48184" fill="none" extrusionOk="0">
                  <a:moveTo>
                    <a:pt x="0" y="1"/>
                  </a:moveTo>
                  <a:lnTo>
                    <a:pt x="0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54"/>
            <p:cNvSpPr/>
            <p:nvPr/>
          </p:nvSpPr>
          <p:spPr>
            <a:xfrm>
              <a:off x="6728775" y="2084675"/>
              <a:ext cx="220400" cy="63800"/>
            </a:xfrm>
            <a:custGeom>
              <a:avLst/>
              <a:gdLst/>
              <a:ahLst/>
              <a:cxnLst/>
              <a:rect l="l" t="t" r="r" b="b"/>
              <a:pathLst>
                <a:path w="8816" h="2552" extrusionOk="0">
                  <a:moveTo>
                    <a:pt x="4408" y="0"/>
                  </a:moveTo>
                  <a:cubicBezTo>
                    <a:pt x="2204" y="0"/>
                    <a:pt x="1" y="124"/>
                    <a:pt x="1" y="372"/>
                  </a:cubicBezTo>
                  <a:lnTo>
                    <a:pt x="1" y="2551"/>
                  </a:lnTo>
                  <a:lnTo>
                    <a:pt x="8810" y="2551"/>
                  </a:lnTo>
                  <a:lnTo>
                    <a:pt x="8815" y="372"/>
                  </a:lnTo>
                  <a:cubicBezTo>
                    <a:pt x="8815" y="124"/>
                    <a:pt x="6612" y="0"/>
                    <a:pt x="440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54"/>
            <p:cNvSpPr/>
            <p:nvPr/>
          </p:nvSpPr>
          <p:spPr>
            <a:xfrm>
              <a:off x="6780550" y="2055200"/>
              <a:ext cx="116850" cy="33875"/>
            </a:xfrm>
            <a:custGeom>
              <a:avLst/>
              <a:gdLst/>
              <a:ahLst/>
              <a:cxnLst/>
              <a:rect l="l" t="t" r="r" b="b"/>
              <a:pathLst>
                <a:path w="4674" h="1355" extrusionOk="0">
                  <a:moveTo>
                    <a:pt x="2337" y="1"/>
                  </a:moveTo>
                  <a:cubicBezTo>
                    <a:pt x="1169" y="1"/>
                    <a:pt x="0" y="66"/>
                    <a:pt x="0" y="198"/>
                  </a:cubicBezTo>
                  <a:lnTo>
                    <a:pt x="0" y="1355"/>
                  </a:lnTo>
                  <a:lnTo>
                    <a:pt x="4674" y="1355"/>
                  </a:lnTo>
                  <a:lnTo>
                    <a:pt x="4674" y="198"/>
                  </a:lnTo>
                  <a:cubicBezTo>
                    <a:pt x="4674" y="66"/>
                    <a:pt x="3505" y="1"/>
                    <a:pt x="23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54"/>
            <p:cNvSpPr/>
            <p:nvPr/>
          </p:nvSpPr>
          <p:spPr>
            <a:xfrm>
              <a:off x="6731100" y="2149075"/>
              <a:ext cx="215750" cy="25475"/>
            </a:xfrm>
            <a:custGeom>
              <a:avLst/>
              <a:gdLst/>
              <a:ahLst/>
              <a:cxnLst/>
              <a:rect l="l" t="t" r="r" b="b"/>
              <a:pathLst>
                <a:path w="8630" h="1019" extrusionOk="0">
                  <a:moveTo>
                    <a:pt x="1" y="1"/>
                  </a:moveTo>
                  <a:lnTo>
                    <a:pt x="290" y="1018"/>
                  </a:lnTo>
                  <a:lnTo>
                    <a:pt x="8340" y="1018"/>
                  </a:lnTo>
                  <a:lnTo>
                    <a:pt x="862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54"/>
            <p:cNvSpPr/>
            <p:nvPr/>
          </p:nvSpPr>
          <p:spPr>
            <a:xfrm>
              <a:off x="6738325" y="2174525"/>
              <a:ext cx="201300" cy="58250"/>
            </a:xfrm>
            <a:custGeom>
              <a:avLst/>
              <a:gdLst/>
              <a:ahLst/>
              <a:cxnLst/>
              <a:rect l="l" t="t" r="r" b="b"/>
              <a:pathLst>
                <a:path w="8052" h="2330" extrusionOk="0">
                  <a:moveTo>
                    <a:pt x="1" y="0"/>
                  </a:moveTo>
                  <a:lnTo>
                    <a:pt x="992" y="2329"/>
                  </a:lnTo>
                  <a:lnTo>
                    <a:pt x="7060" y="2329"/>
                  </a:lnTo>
                  <a:lnTo>
                    <a:pt x="805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54"/>
            <p:cNvSpPr/>
            <p:nvPr/>
          </p:nvSpPr>
          <p:spPr>
            <a:xfrm>
              <a:off x="674362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54"/>
            <p:cNvSpPr/>
            <p:nvPr/>
          </p:nvSpPr>
          <p:spPr>
            <a:xfrm>
              <a:off x="676015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2" y="0"/>
                    <a:pt x="1" y="155"/>
                    <a:pt x="88" y="248"/>
                  </a:cubicBezTo>
                  <a:cubicBezTo>
                    <a:pt x="118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1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54"/>
            <p:cNvSpPr/>
            <p:nvPr/>
          </p:nvSpPr>
          <p:spPr>
            <a:xfrm>
              <a:off x="6776550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93" y="248"/>
                  </a:cubicBezTo>
                  <a:cubicBezTo>
                    <a:pt x="121" y="276"/>
                    <a:pt x="157" y="289"/>
                    <a:pt x="191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54"/>
            <p:cNvSpPr/>
            <p:nvPr/>
          </p:nvSpPr>
          <p:spPr>
            <a:xfrm>
              <a:off x="6793075" y="2109725"/>
              <a:ext cx="8275" cy="7225"/>
            </a:xfrm>
            <a:custGeom>
              <a:avLst/>
              <a:gdLst/>
              <a:ahLst/>
              <a:cxnLst/>
              <a:rect l="l" t="t" r="r" b="b"/>
              <a:pathLst>
                <a:path w="331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89" y="289"/>
                  </a:cubicBezTo>
                  <a:cubicBezTo>
                    <a:pt x="262" y="289"/>
                    <a:pt x="331" y="232"/>
                    <a:pt x="331" y="145"/>
                  </a:cubicBezTo>
                  <a:cubicBezTo>
                    <a:pt x="331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54"/>
            <p:cNvSpPr/>
            <p:nvPr/>
          </p:nvSpPr>
          <p:spPr>
            <a:xfrm>
              <a:off x="6809475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90" y="289"/>
                  </a:cubicBezTo>
                  <a:cubicBezTo>
                    <a:pt x="264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54"/>
            <p:cNvSpPr/>
            <p:nvPr/>
          </p:nvSpPr>
          <p:spPr>
            <a:xfrm>
              <a:off x="682585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7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7" y="232"/>
                    <a:pt x="337" y="145"/>
                  </a:cubicBezTo>
                  <a:cubicBezTo>
                    <a:pt x="337" y="67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54"/>
            <p:cNvSpPr/>
            <p:nvPr/>
          </p:nvSpPr>
          <p:spPr>
            <a:xfrm>
              <a:off x="684237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3" y="0"/>
                    <a:pt x="1" y="155"/>
                    <a:pt x="89" y="248"/>
                  </a:cubicBezTo>
                  <a:cubicBezTo>
                    <a:pt x="119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54"/>
            <p:cNvSpPr/>
            <p:nvPr/>
          </p:nvSpPr>
          <p:spPr>
            <a:xfrm>
              <a:off x="685877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54"/>
            <p:cNvSpPr/>
            <p:nvPr/>
          </p:nvSpPr>
          <p:spPr>
            <a:xfrm>
              <a:off x="687530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3" y="0"/>
                    <a:pt x="1" y="155"/>
                    <a:pt x="88" y="248"/>
                  </a:cubicBezTo>
                  <a:cubicBezTo>
                    <a:pt x="118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4"/>
            <p:cNvSpPr/>
            <p:nvPr/>
          </p:nvSpPr>
          <p:spPr>
            <a:xfrm>
              <a:off x="6891700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93" y="248"/>
                  </a:cubicBezTo>
                  <a:cubicBezTo>
                    <a:pt x="122" y="276"/>
                    <a:pt x="157" y="289"/>
                    <a:pt x="191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4"/>
            <p:cNvSpPr/>
            <p:nvPr/>
          </p:nvSpPr>
          <p:spPr>
            <a:xfrm>
              <a:off x="6908225" y="2109725"/>
              <a:ext cx="8275" cy="7225"/>
            </a:xfrm>
            <a:custGeom>
              <a:avLst/>
              <a:gdLst/>
              <a:ahLst/>
              <a:cxnLst/>
              <a:rect l="l" t="t" r="r" b="b"/>
              <a:pathLst>
                <a:path w="331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89" y="289"/>
                  </a:cubicBezTo>
                  <a:cubicBezTo>
                    <a:pt x="262" y="289"/>
                    <a:pt x="331" y="232"/>
                    <a:pt x="331" y="145"/>
                  </a:cubicBezTo>
                  <a:cubicBezTo>
                    <a:pt x="331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4"/>
            <p:cNvSpPr/>
            <p:nvPr/>
          </p:nvSpPr>
          <p:spPr>
            <a:xfrm>
              <a:off x="6924625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90" y="289"/>
                  </a:cubicBezTo>
                  <a:cubicBezTo>
                    <a:pt x="264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4"/>
            <p:cNvSpPr/>
            <p:nvPr/>
          </p:nvSpPr>
          <p:spPr>
            <a:xfrm>
              <a:off x="674362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7" y="287"/>
                    <a:pt x="192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4"/>
            <p:cNvSpPr/>
            <p:nvPr/>
          </p:nvSpPr>
          <p:spPr>
            <a:xfrm>
              <a:off x="676015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2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4"/>
            <p:cNvSpPr/>
            <p:nvPr/>
          </p:nvSpPr>
          <p:spPr>
            <a:xfrm>
              <a:off x="6776550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4"/>
            <p:cNvSpPr/>
            <p:nvPr/>
          </p:nvSpPr>
          <p:spPr>
            <a:xfrm>
              <a:off x="6793075" y="212765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7" y="274"/>
                    <a:pt x="152" y="287"/>
                    <a:pt x="187" y="287"/>
                  </a:cubicBezTo>
                  <a:cubicBezTo>
                    <a:pt x="260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54"/>
            <p:cNvSpPr/>
            <p:nvPr/>
          </p:nvSpPr>
          <p:spPr>
            <a:xfrm>
              <a:off x="6809475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54"/>
            <p:cNvSpPr/>
            <p:nvPr/>
          </p:nvSpPr>
          <p:spPr>
            <a:xfrm>
              <a:off x="682585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7" y="229"/>
                    <a:pt x="337" y="145"/>
                  </a:cubicBezTo>
                  <a:cubicBezTo>
                    <a:pt x="337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54"/>
            <p:cNvSpPr/>
            <p:nvPr/>
          </p:nvSpPr>
          <p:spPr>
            <a:xfrm>
              <a:off x="684237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54"/>
            <p:cNvSpPr/>
            <p:nvPr/>
          </p:nvSpPr>
          <p:spPr>
            <a:xfrm>
              <a:off x="685877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54"/>
            <p:cNvSpPr/>
            <p:nvPr/>
          </p:nvSpPr>
          <p:spPr>
            <a:xfrm>
              <a:off x="687530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3" y="287"/>
                    <a:pt x="333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54"/>
            <p:cNvSpPr/>
            <p:nvPr/>
          </p:nvSpPr>
          <p:spPr>
            <a:xfrm>
              <a:off x="6891700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54"/>
            <p:cNvSpPr/>
            <p:nvPr/>
          </p:nvSpPr>
          <p:spPr>
            <a:xfrm>
              <a:off x="6908225" y="212765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7" y="274"/>
                    <a:pt x="152" y="287"/>
                    <a:pt x="187" y="287"/>
                  </a:cubicBezTo>
                  <a:cubicBezTo>
                    <a:pt x="260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54"/>
            <p:cNvSpPr/>
            <p:nvPr/>
          </p:nvSpPr>
          <p:spPr>
            <a:xfrm>
              <a:off x="6924625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54"/>
            <p:cNvSpPr/>
            <p:nvPr/>
          </p:nvSpPr>
          <p:spPr>
            <a:xfrm>
              <a:off x="6771000" y="1816400"/>
              <a:ext cx="135825" cy="10100"/>
            </a:xfrm>
            <a:custGeom>
              <a:avLst/>
              <a:gdLst/>
              <a:ahLst/>
              <a:cxnLst/>
              <a:rect l="l" t="t" r="r" b="b"/>
              <a:pathLst>
                <a:path w="5433" h="404" extrusionOk="0">
                  <a:moveTo>
                    <a:pt x="0" y="1"/>
                  </a:moveTo>
                  <a:lnTo>
                    <a:pt x="0" y="404"/>
                  </a:lnTo>
                  <a:lnTo>
                    <a:pt x="5433" y="404"/>
                  </a:lnTo>
                  <a:lnTo>
                    <a:pt x="543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54"/>
            <p:cNvSpPr/>
            <p:nvPr/>
          </p:nvSpPr>
          <p:spPr>
            <a:xfrm>
              <a:off x="6768675" y="1798725"/>
              <a:ext cx="140475" cy="17700"/>
            </a:xfrm>
            <a:custGeom>
              <a:avLst/>
              <a:gdLst/>
              <a:ahLst/>
              <a:cxnLst/>
              <a:rect l="l" t="t" r="r" b="b"/>
              <a:pathLst>
                <a:path w="5619" h="708" extrusionOk="0">
                  <a:moveTo>
                    <a:pt x="0" y="1"/>
                  </a:moveTo>
                  <a:lnTo>
                    <a:pt x="93" y="708"/>
                  </a:lnTo>
                  <a:lnTo>
                    <a:pt x="5526" y="708"/>
                  </a:lnTo>
                  <a:lnTo>
                    <a:pt x="56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54"/>
            <p:cNvSpPr/>
            <p:nvPr/>
          </p:nvSpPr>
          <p:spPr>
            <a:xfrm>
              <a:off x="6769050" y="1788275"/>
              <a:ext cx="139700" cy="10475"/>
            </a:xfrm>
            <a:custGeom>
              <a:avLst/>
              <a:gdLst/>
              <a:ahLst/>
              <a:cxnLst/>
              <a:rect l="l" t="t" r="r" b="b"/>
              <a:pathLst>
                <a:path w="5588" h="419" extrusionOk="0">
                  <a:moveTo>
                    <a:pt x="414" y="0"/>
                  </a:moveTo>
                  <a:lnTo>
                    <a:pt x="1" y="419"/>
                  </a:lnTo>
                  <a:lnTo>
                    <a:pt x="5588" y="419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54"/>
            <p:cNvSpPr/>
            <p:nvPr/>
          </p:nvSpPr>
          <p:spPr>
            <a:xfrm>
              <a:off x="6784800" y="1843275"/>
              <a:ext cx="108200" cy="15375"/>
            </a:xfrm>
            <a:custGeom>
              <a:avLst/>
              <a:gdLst/>
              <a:ahLst/>
              <a:cxnLst/>
              <a:rect l="l" t="t" r="r" b="b"/>
              <a:pathLst>
                <a:path w="4328" h="615" extrusionOk="0">
                  <a:moveTo>
                    <a:pt x="1" y="0"/>
                  </a:moveTo>
                  <a:lnTo>
                    <a:pt x="1" y="615"/>
                  </a:lnTo>
                  <a:lnTo>
                    <a:pt x="4328" y="615"/>
                  </a:lnTo>
                  <a:lnTo>
                    <a:pt x="432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54"/>
            <p:cNvSpPr/>
            <p:nvPr/>
          </p:nvSpPr>
          <p:spPr>
            <a:xfrm>
              <a:off x="6698325" y="23189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54"/>
            <p:cNvSpPr/>
            <p:nvPr/>
          </p:nvSpPr>
          <p:spPr>
            <a:xfrm>
              <a:off x="6698325" y="23575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54"/>
            <p:cNvSpPr/>
            <p:nvPr/>
          </p:nvSpPr>
          <p:spPr>
            <a:xfrm>
              <a:off x="6698325" y="23961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54"/>
            <p:cNvSpPr/>
            <p:nvPr/>
          </p:nvSpPr>
          <p:spPr>
            <a:xfrm>
              <a:off x="6698325" y="24347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54"/>
            <p:cNvSpPr/>
            <p:nvPr/>
          </p:nvSpPr>
          <p:spPr>
            <a:xfrm>
              <a:off x="6698325" y="247337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54"/>
            <p:cNvSpPr/>
            <p:nvPr/>
          </p:nvSpPr>
          <p:spPr>
            <a:xfrm>
              <a:off x="6698325" y="25121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4"/>
            <p:cNvSpPr/>
            <p:nvPr/>
          </p:nvSpPr>
          <p:spPr>
            <a:xfrm>
              <a:off x="6698325" y="25507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54"/>
            <p:cNvSpPr/>
            <p:nvPr/>
          </p:nvSpPr>
          <p:spPr>
            <a:xfrm>
              <a:off x="6698325" y="25893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54"/>
            <p:cNvSpPr/>
            <p:nvPr/>
          </p:nvSpPr>
          <p:spPr>
            <a:xfrm>
              <a:off x="6698325" y="26279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4"/>
            <p:cNvSpPr/>
            <p:nvPr/>
          </p:nvSpPr>
          <p:spPr>
            <a:xfrm>
              <a:off x="6698325" y="2666500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4"/>
            <p:cNvSpPr/>
            <p:nvPr/>
          </p:nvSpPr>
          <p:spPr>
            <a:xfrm>
              <a:off x="6698325" y="27052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54"/>
            <p:cNvSpPr/>
            <p:nvPr/>
          </p:nvSpPr>
          <p:spPr>
            <a:xfrm>
              <a:off x="6698325" y="27438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54"/>
            <p:cNvSpPr/>
            <p:nvPr/>
          </p:nvSpPr>
          <p:spPr>
            <a:xfrm>
              <a:off x="6698325" y="27824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54"/>
            <p:cNvSpPr/>
            <p:nvPr/>
          </p:nvSpPr>
          <p:spPr>
            <a:xfrm>
              <a:off x="6698325" y="28210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54"/>
            <p:cNvSpPr/>
            <p:nvPr/>
          </p:nvSpPr>
          <p:spPr>
            <a:xfrm>
              <a:off x="6698325" y="285962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54"/>
            <p:cNvSpPr/>
            <p:nvPr/>
          </p:nvSpPr>
          <p:spPr>
            <a:xfrm>
              <a:off x="6698325" y="28983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54"/>
            <p:cNvSpPr/>
            <p:nvPr/>
          </p:nvSpPr>
          <p:spPr>
            <a:xfrm>
              <a:off x="6698325" y="29369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54"/>
            <p:cNvSpPr/>
            <p:nvPr/>
          </p:nvSpPr>
          <p:spPr>
            <a:xfrm>
              <a:off x="6698325" y="29755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54"/>
            <p:cNvSpPr/>
            <p:nvPr/>
          </p:nvSpPr>
          <p:spPr>
            <a:xfrm>
              <a:off x="6698325" y="30141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54"/>
            <p:cNvSpPr/>
            <p:nvPr/>
          </p:nvSpPr>
          <p:spPr>
            <a:xfrm>
              <a:off x="6698325" y="30527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54"/>
            <p:cNvSpPr/>
            <p:nvPr/>
          </p:nvSpPr>
          <p:spPr>
            <a:xfrm>
              <a:off x="6698325" y="30914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54"/>
            <p:cNvSpPr/>
            <p:nvPr/>
          </p:nvSpPr>
          <p:spPr>
            <a:xfrm>
              <a:off x="6698325" y="31300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54"/>
            <p:cNvSpPr/>
            <p:nvPr/>
          </p:nvSpPr>
          <p:spPr>
            <a:xfrm>
              <a:off x="6698325" y="31686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54"/>
            <p:cNvSpPr/>
            <p:nvPr/>
          </p:nvSpPr>
          <p:spPr>
            <a:xfrm>
              <a:off x="6698325" y="32072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54"/>
            <p:cNvSpPr/>
            <p:nvPr/>
          </p:nvSpPr>
          <p:spPr>
            <a:xfrm>
              <a:off x="6698325" y="32458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54"/>
            <p:cNvSpPr/>
            <p:nvPr/>
          </p:nvSpPr>
          <p:spPr>
            <a:xfrm>
              <a:off x="6698325" y="328447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54"/>
            <p:cNvSpPr/>
            <p:nvPr/>
          </p:nvSpPr>
          <p:spPr>
            <a:xfrm>
              <a:off x="6698325" y="33232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54"/>
            <p:cNvSpPr/>
            <p:nvPr/>
          </p:nvSpPr>
          <p:spPr>
            <a:xfrm>
              <a:off x="6698325" y="33618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54"/>
            <p:cNvSpPr/>
            <p:nvPr/>
          </p:nvSpPr>
          <p:spPr>
            <a:xfrm>
              <a:off x="6698325" y="34004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4"/>
            <p:cNvSpPr/>
            <p:nvPr/>
          </p:nvSpPr>
          <p:spPr>
            <a:xfrm>
              <a:off x="6704375" y="2227050"/>
              <a:ext cx="269200" cy="1204600"/>
            </a:xfrm>
            <a:custGeom>
              <a:avLst/>
              <a:gdLst/>
              <a:ahLst/>
              <a:cxnLst/>
              <a:rect l="l" t="t" r="r" b="b"/>
              <a:pathLst>
                <a:path w="10768" h="48184" fill="none" extrusionOk="0">
                  <a:moveTo>
                    <a:pt x="1" y="48184"/>
                  </a:moveTo>
                  <a:lnTo>
                    <a:pt x="2004" y="25809"/>
                  </a:lnTo>
                  <a:lnTo>
                    <a:pt x="2732" y="1"/>
                  </a:lnTo>
                  <a:lnTo>
                    <a:pt x="8036" y="1"/>
                  </a:lnTo>
                  <a:lnTo>
                    <a:pt x="8769" y="25980"/>
                  </a:lnTo>
                  <a:lnTo>
                    <a:pt x="10767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4"/>
            <p:cNvSpPr/>
            <p:nvPr/>
          </p:nvSpPr>
          <p:spPr>
            <a:xfrm>
              <a:off x="6728775" y="2081575"/>
              <a:ext cx="220400" cy="12425"/>
            </a:xfrm>
            <a:custGeom>
              <a:avLst/>
              <a:gdLst/>
              <a:ahLst/>
              <a:cxnLst/>
              <a:rect l="l" t="t" r="r" b="b"/>
              <a:pathLst>
                <a:path w="8816" h="497" fill="none" extrusionOk="0">
                  <a:moveTo>
                    <a:pt x="1" y="496"/>
                  </a:moveTo>
                  <a:cubicBezTo>
                    <a:pt x="1" y="0"/>
                    <a:pt x="8815" y="0"/>
                    <a:pt x="8815" y="496"/>
                  </a:cubicBezTo>
                </a:path>
              </a:pathLst>
            </a:custGeom>
            <a:noFill/>
            <a:ln w="2325" cap="rnd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4"/>
            <p:cNvSpPr/>
            <p:nvPr/>
          </p:nvSpPr>
          <p:spPr>
            <a:xfrm>
              <a:off x="6751900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4"/>
            <p:cNvSpPr/>
            <p:nvPr/>
          </p:nvSpPr>
          <p:spPr>
            <a:xfrm>
              <a:off x="676827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4"/>
            <p:cNvSpPr/>
            <p:nvPr/>
          </p:nvSpPr>
          <p:spPr>
            <a:xfrm>
              <a:off x="678480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4"/>
            <p:cNvSpPr/>
            <p:nvPr/>
          </p:nvSpPr>
          <p:spPr>
            <a:xfrm>
              <a:off x="680120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54"/>
            <p:cNvSpPr/>
            <p:nvPr/>
          </p:nvSpPr>
          <p:spPr>
            <a:xfrm>
              <a:off x="681772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54"/>
            <p:cNvSpPr/>
            <p:nvPr/>
          </p:nvSpPr>
          <p:spPr>
            <a:xfrm>
              <a:off x="6834125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7" y="1"/>
                    <a:pt x="0" y="156"/>
                    <a:pt x="93" y="243"/>
                  </a:cubicBezTo>
                  <a:cubicBezTo>
                    <a:pt x="122" y="274"/>
                    <a:pt x="157" y="287"/>
                    <a:pt x="192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4"/>
            <p:cNvSpPr/>
            <p:nvPr/>
          </p:nvSpPr>
          <p:spPr>
            <a:xfrm>
              <a:off x="6850650" y="218200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4" y="287"/>
                    <a:pt x="189" y="287"/>
                  </a:cubicBezTo>
                  <a:cubicBezTo>
                    <a:pt x="262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4"/>
            <p:cNvSpPr/>
            <p:nvPr/>
          </p:nvSpPr>
          <p:spPr>
            <a:xfrm>
              <a:off x="6867050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4"/>
            <p:cNvSpPr/>
            <p:nvPr/>
          </p:nvSpPr>
          <p:spPr>
            <a:xfrm>
              <a:off x="688342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7" y="229"/>
                    <a:pt x="337" y="145"/>
                  </a:cubicBezTo>
                  <a:cubicBezTo>
                    <a:pt x="337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54"/>
            <p:cNvSpPr/>
            <p:nvPr/>
          </p:nvSpPr>
          <p:spPr>
            <a:xfrm>
              <a:off x="689995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54"/>
            <p:cNvSpPr/>
            <p:nvPr/>
          </p:nvSpPr>
          <p:spPr>
            <a:xfrm>
              <a:off x="691647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1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54"/>
            <p:cNvSpPr/>
            <p:nvPr/>
          </p:nvSpPr>
          <p:spPr>
            <a:xfrm>
              <a:off x="676827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4"/>
            <p:cNvSpPr/>
            <p:nvPr/>
          </p:nvSpPr>
          <p:spPr>
            <a:xfrm>
              <a:off x="678480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9" y="243"/>
                  </a:cubicBezTo>
                  <a:cubicBezTo>
                    <a:pt x="119" y="273"/>
                    <a:pt x="155" y="286"/>
                    <a:pt x="191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54"/>
            <p:cNvSpPr/>
            <p:nvPr/>
          </p:nvSpPr>
          <p:spPr>
            <a:xfrm>
              <a:off x="680120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54"/>
            <p:cNvSpPr/>
            <p:nvPr/>
          </p:nvSpPr>
          <p:spPr>
            <a:xfrm>
              <a:off x="681772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8" y="243"/>
                  </a:cubicBezTo>
                  <a:cubicBezTo>
                    <a:pt x="118" y="273"/>
                    <a:pt x="155" y="286"/>
                    <a:pt x="191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4"/>
            <p:cNvSpPr/>
            <p:nvPr/>
          </p:nvSpPr>
          <p:spPr>
            <a:xfrm>
              <a:off x="6834125" y="2217775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0"/>
                  </a:moveTo>
                  <a:cubicBezTo>
                    <a:pt x="67" y="0"/>
                    <a:pt x="0" y="155"/>
                    <a:pt x="93" y="243"/>
                  </a:cubicBezTo>
                  <a:cubicBezTo>
                    <a:pt x="122" y="273"/>
                    <a:pt x="157" y="286"/>
                    <a:pt x="192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54"/>
            <p:cNvSpPr/>
            <p:nvPr/>
          </p:nvSpPr>
          <p:spPr>
            <a:xfrm>
              <a:off x="6850650" y="2217775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0"/>
                  </a:moveTo>
                  <a:cubicBezTo>
                    <a:pt x="62" y="0"/>
                    <a:pt x="0" y="155"/>
                    <a:pt x="88" y="243"/>
                  </a:cubicBezTo>
                  <a:cubicBezTo>
                    <a:pt x="117" y="273"/>
                    <a:pt x="152" y="286"/>
                    <a:pt x="187" y="286"/>
                  </a:cubicBezTo>
                  <a:cubicBezTo>
                    <a:pt x="260" y="286"/>
                    <a:pt x="331" y="228"/>
                    <a:pt x="331" y="145"/>
                  </a:cubicBezTo>
                  <a:cubicBezTo>
                    <a:pt x="331" y="62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54"/>
            <p:cNvSpPr/>
            <p:nvPr/>
          </p:nvSpPr>
          <p:spPr>
            <a:xfrm>
              <a:off x="6867050" y="2217775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0"/>
                  </a:moveTo>
                  <a:cubicBezTo>
                    <a:pt x="62" y="0"/>
                    <a:pt x="0" y="155"/>
                    <a:pt x="88" y="243"/>
                  </a:cubicBezTo>
                  <a:cubicBezTo>
                    <a:pt x="118" y="273"/>
                    <a:pt x="155" y="286"/>
                    <a:pt x="190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54"/>
            <p:cNvSpPr/>
            <p:nvPr/>
          </p:nvSpPr>
          <p:spPr>
            <a:xfrm>
              <a:off x="688342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6" y="286"/>
                    <a:pt x="337" y="228"/>
                    <a:pt x="337" y="145"/>
                  </a:cubicBezTo>
                  <a:cubicBezTo>
                    <a:pt x="337" y="62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4"/>
            <p:cNvSpPr/>
            <p:nvPr/>
          </p:nvSpPr>
          <p:spPr>
            <a:xfrm>
              <a:off x="689995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9" y="243"/>
                  </a:cubicBezTo>
                  <a:cubicBezTo>
                    <a:pt x="119" y="273"/>
                    <a:pt x="155" y="286"/>
                    <a:pt x="191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54"/>
            <p:cNvSpPr/>
            <p:nvPr/>
          </p:nvSpPr>
          <p:spPr>
            <a:xfrm>
              <a:off x="6748025" y="2197250"/>
              <a:ext cx="181900" cy="12275"/>
            </a:xfrm>
            <a:custGeom>
              <a:avLst/>
              <a:gdLst/>
              <a:ahLst/>
              <a:cxnLst/>
              <a:rect l="l" t="t" r="r" b="b"/>
              <a:pathLst>
                <a:path w="7276" h="491" extrusionOk="0">
                  <a:moveTo>
                    <a:pt x="0" y="0"/>
                  </a:moveTo>
                  <a:lnTo>
                    <a:pt x="207" y="491"/>
                  </a:lnTo>
                  <a:lnTo>
                    <a:pt x="7064" y="491"/>
                  </a:lnTo>
                  <a:lnTo>
                    <a:pt x="727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54"/>
            <p:cNvSpPr/>
            <p:nvPr/>
          </p:nvSpPr>
          <p:spPr>
            <a:xfrm>
              <a:off x="6771000" y="1826475"/>
              <a:ext cx="135825" cy="24425"/>
            </a:xfrm>
            <a:custGeom>
              <a:avLst/>
              <a:gdLst/>
              <a:ahLst/>
              <a:cxnLst/>
              <a:rect l="l" t="t" r="r" b="b"/>
              <a:pathLst>
                <a:path w="5433" h="977" extrusionOk="0">
                  <a:moveTo>
                    <a:pt x="0" y="1"/>
                  </a:moveTo>
                  <a:lnTo>
                    <a:pt x="243" y="977"/>
                  </a:lnTo>
                  <a:lnTo>
                    <a:pt x="5195" y="977"/>
                  </a:lnTo>
                  <a:lnTo>
                    <a:pt x="543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8" name="Google Shape;8268;p54"/>
          <p:cNvGrpSpPr/>
          <p:nvPr/>
        </p:nvGrpSpPr>
        <p:grpSpPr>
          <a:xfrm>
            <a:off x="5043680" y="3154586"/>
            <a:ext cx="731393" cy="1448921"/>
            <a:chOff x="310325" y="238125"/>
            <a:chExt cx="2644225" cy="5238325"/>
          </a:xfrm>
        </p:grpSpPr>
        <p:sp>
          <p:nvSpPr>
            <p:cNvPr id="8269" name="Google Shape;8269;p54"/>
            <p:cNvSpPr/>
            <p:nvPr/>
          </p:nvSpPr>
          <p:spPr>
            <a:xfrm>
              <a:off x="310325" y="686125"/>
              <a:ext cx="2644225" cy="4790325"/>
            </a:xfrm>
            <a:custGeom>
              <a:avLst/>
              <a:gdLst/>
              <a:ahLst/>
              <a:cxnLst/>
              <a:rect l="l" t="t" r="r" b="b"/>
              <a:pathLst>
                <a:path w="105769" h="191613" extrusionOk="0">
                  <a:moveTo>
                    <a:pt x="52893" y="80077"/>
                  </a:moveTo>
                  <a:lnTo>
                    <a:pt x="54792" y="89304"/>
                  </a:lnTo>
                  <a:lnTo>
                    <a:pt x="53833" y="97856"/>
                  </a:lnTo>
                  <a:lnTo>
                    <a:pt x="58589" y="118758"/>
                  </a:lnTo>
                  <a:lnTo>
                    <a:pt x="47180" y="118758"/>
                  </a:lnTo>
                  <a:lnTo>
                    <a:pt x="51935" y="97856"/>
                  </a:lnTo>
                  <a:lnTo>
                    <a:pt x="50995" y="89304"/>
                  </a:lnTo>
                  <a:lnTo>
                    <a:pt x="52893" y="80077"/>
                  </a:lnTo>
                  <a:close/>
                  <a:moveTo>
                    <a:pt x="50835" y="1"/>
                  </a:moveTo>
                  <a:lnTo>
                    <a:pt x="48936" y="3496"/>
                  </a:lnTo>
                  <a:lnTo>
                    <a:pt x="50036" y="6176"/>
                  </a:lnTo>
                  <a:lnTo>
                    <a:pt x="50178" y="16165"/>
                  </a:lnTo>
                  <a:cubicBezTo>
                    <a:pt x="50178" y="16165"/>
                    <a:pt x="51296" y="69360"/>
                    <a:pt x="36108" y="118456"/>
                  </a:cubicBezTo>
                  <a:cubicBezTo>
                    <a:pt x="36108" y="118456"/>
                    <a:pt x="25018" y="159301"/>
                    <a:pt x="0" y="191612"/>
                  </a:cubicBezTo>
                  <a:lnTo>
                    <a:pt x="28496" y="191612"/>
                  </a:lnTo>
                  <a:cubicBezTo>
                    <a:pt x="28496" y="191612"/>
                    <a:pt x="29702" y="173727"/>
                    <a:pt x="36445" y="160490"/>
                  </a:cubicBezTo>
                  <a:cubicBezTo>
                    <a:pt x="39852" y="153819"/>
                    <a:pt x="46368" y="150483"/>
                    <a:pt x="52884" y="150483"/>
                  </a:cubicBezTo>
                  <a:cubicBezTo>
                    <a:pt x="59400" y="150483"/>
                    <a:pt x="65917" y="153819"/>
                    <a:pt x="69323" y="160490"/>
                  </a:cubicBezTo>
                  <a:cubicBezTo>
                    <a:pt x="76084" y="173709"/>
                    <a:pt x="77272" y="191595"/>
                    <a:pt x="77272" y="191595"/>
                  </a:cubicBezTo>
                  <a:lnTo>
                    <a:pt x="105768" y="191595"/>
                  </a:lnTo>
                  <a:cubicBezTo>
                    <a:pt x="80750" y="159301"/>
                    <a:pt x="69678" y="118438"/>
                    <a:pt x="69678" y="118438"/>
                  </a:cubicBezTo>
                  <a:cubicBezTo>
                    <a:pt x="54472" y="69360"/>
                    <a:pt x="55590" y="16165"/>
                    <a:pt x="55590" y="16165"/>
                  </a:cubicBezTo>
                  <a:lnTo>
                    <a:pt x="55732" y="6176"/>
                  </a:lnTo>
                  <a:lnTo>
                    <a:pt x="56850" y="3479"/>
                  </a:lnTo>
                  <a:lnTo>
                    <a:pt x="549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4"/>
            <p:cNvSpPr/>
            <p:nvPr/>
          </p:nvSpPr>
          <p:spPr>
            <a:xfrm>
              <a:off x="1525300" y="1163000"/>
              <a:ext cx="219150" cy="27950"/>
            </a:xfrm>
            <a:custGeom>
              <a:avLst/>
              <a:gdLst/>
              <a:ahLst/>
              <a:cxnLst/>
              <a:rect l="l" t="t" r="r" b="b"/>
              <a:pathLst>
                <a:path w="8766" h="1118" extrusionOk="0">
                  <a:moveTo>
                    <a:pt x="568" y="0"/>
                  </a:moveTo>
                  <a:cubicBezTo>
                    <a:pt x="266" y="0"/>
                    <a:pt x="0" y="248"/>
                    <a:pt x="18" y="568"/>
                  </a:cubicBezTo>
                  <a:cubicBezTo>
                    <a:pt x="0" y="869"/>
                    <a:pt x="266" y="1118"/>
                    <a:pt x="568" y="1118"/>
                  </a:cubicBezTo>
                  <a:lnTo>
                    <a:pt x="8198" y="1118"/>
                  </a:lnTo>
                  <a:cubicBezTo>
                    <a:pt x="8499" y="1118"/>
                    <a:pt x="8765" y="869"/>
                    <a:pt x="8765" y="568"/>
                  </a:cubicBezTo>
                  <a:cubicBezTo>
                    <a:pt x="8765" y="248"/>
                    <a:pt x="8499" y="0"/>
                    <a:pt x="819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4"/>
            <p:cNvSpPr/>
            <p:nvPr/>
          </p:nvSpPr>
          <p:spPr>
            <a:xfrm>
              <a:off x="1537700" y="784175"/>
              <a:ext cx="189450" cy="36825"/>
            </a:xfrm>
            <a:custGeom>
              <a:avLst/>
              <a:gdLst/>
              <a:ahLst/>
              <a:cxnLst/>
              <a:rect l="l" t="t" r="r" b="b"/>
              <a:pathLst>
                <a:path w="7578" h="1473" extrusionOk="0">
                  <a:moveTo>
                    <a:pt x="1" y="0"/>
                  </a:moveTo>
                  <a:lnTo>
                    <a:pt x="622" y="1473"/>
                  </a:lnTo>
                  <a:lnTo>
                    <a:pt x="6974" y="1473"/>
                  </a:lnTo>
                  <a:lnTo>
                    <a:pt x="757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54"/>
            <p:cNvSpPr/>
            <p:nvPr/>
          </p:nvSpPr>
          <p:spPr>
            <a:xfrm>
              <a:off x="967250" y="3908350"/>
              <a:ext cx="1290875" cy="95400"/>
            </a:xfrm>
            <a:custGeom>
              <a:avLst/>
              <a:gdLst/>
              <a:ahLst/>
              <a:cxnLst/>
              <a:rect l="l" t="t" r="r" b="b"/>
              <a:pathLst>
                <a:path w="51635" h="3816" extrusionOk="0">
                  <a:moveTo>
                    <a:pt x="2130" y="0"/>
                  </a:moveTo>
                  <a:cubicBezTo>
                    <a:pt x="959" y="0"/>
                    <a:pt x="1" y="852"/>
                    <a:pt x="1" y="1917"/>
                  </a:cubicBezTo>
                  <a:cubicBezTo>
                    <a:pt x="1" y="2963"/>
                    <a:pt x="959" y="3815"/>
                    <a:pt x="2130" y="3815"/>
                  </a:cubicBezTo>
                  <a:lnTo>
                    <a:pt x="49505" y="3815"/>
                  </a:lnTo>
                  <a:cubicBezTo>
                    <a:pt x="50676" y="3815"/>
                    <a:pt x="51634" y="2963"/>
                    <a:pt x="51634" y="1917"/>
                  </a:cubicBezTo>
                  <a:cubicBezTo>
                    <a:pt x="51634" y="852"/>
                    <a:pt x="50676" y="0"/>
                    <a:pt x="4950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54"/>
            <p:cNvSpPr/>
            <p:nvPr/>
          </p:nvSpPr>
          <p:spPr>
            <a:xfrm>
              <a:off x="922450" y="3966450"/>
              <a:ext cx="1425275" cy="263950"/>
            </a:xfrm>
            <a:custGeom>
              <a:avLst/>
              <a:gdLst/>
              <a:ahLst/>
              <a:cxnLst/>
              <a:rect l="l" t="t" r="r" b="b"/>
              <a:pathLst>
                <a:path w="57011" h="10558" extrusionOk="0">
                  <a:moveTo>
                    <a:pt x="1" y="1"/>
                  </a:moveTo>
                  <a:lnTo>
                    <a:pt x="1" y="10558"/>
                  </a:lnTo>
                  <a:lnTo>
                    <a:pt x="57010" y="10558"/>
                  </a:lnTo>
                  <a:lnTo>
                    <a:pt x="5701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54"/>
            <p:cNvSpPr/>
            <p:nvPr/>
          </p:nvSpPr>
          <p:spPr>
            <a:xfrm>
              <a:off x="1301275" y="2839750"/>
              <a:ext cx="652550" cy="94950"/>
            </a:xfrm>
            <a:custGeom>
              <a:avLst/>
              <a:gdLst/>
              <a:ahLst/>
              <a:cxnLst/>
              <a:rect l="l" t="t" r="r" b="b"/>
              <a:pathLst>
                <a:path w="26102" h="3798" extrusionOk="0">
                  <a:moveTo>
                    <a:pt x="1083" y="0"/>
                  </a:moveTo>
                  <a:cubicBezTo>
                    <a:pt x="480" y="0"/>
                    <a:pt x="1" y="852"/>
                    <a:pt x="1" y="1899"/>
                  </a:cubicBezTo>
                  <a:cubicBezTo>
                    <a:pt x="1" y="2946"/>
                    <a:pt x="480" y="3797"/>
                    <a:pt x="1083" y="3797"/>
                  </a:cubicBezTo>
                  <a:lnTo>
                    <a:pt x="25037" y="3797"/>
                  </a:lnTo>
                  <a:cubicBezTo>
                    <a:pt x="25622" y="3797"/>
                    <a:pt x="26101" y="2946"/>
                    <a:pt x="26101" y="1899"/>
                  </a:cubicBezTo>
                  <a:cubicBezTo>
                    <a:pt x="26101" y="852"/>
                    <a:pt x="25622" y="0"/>
                    <a:pt x="250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54"/>
            <p:cNvSpPr/>
            <p:nvPr/>
          </p:nvSpPr>
          <p:spPr>
            <a:xfrm>
              <a:off x="1278650" y="2897850"/>
              <a:ext cx="720425" cy="263950"/>
            </a:xfrm>
            <a:custGeom>
              <a:avLst/>
              <a:gdLst/>
              <a:ahLst/>
              <a:cxnLst/>
              <a:rect l="l" t="t" r="r" b="b"/>
              <a:pathLst>
                <a:path w="28817" h="10558" extrusionOk="0">
                  <a:moveTo>
                    <a:pt x="994" y="1"/>
                  </a:moveTo>
                  <a:cubicBezTo>
                    <a:pt x="444" y="1"/>
                    <a:pt x="1" y="426"/>
                    <a:pt x="1" y="977"/>
                  </a:cubicBezTo>
                  <a:lnTo>
                    <a:pt x="1" y="9564"/>
                  </a:lnTo>
                  <a:cubicBezTo>
                    <a:pt x="1" y="10114"/>
                    <a:pt x="444" y="10558"/>
                    <a:pt x="994" y="10558"/>
                  </a:cubicBezTo>
                  <a:lnTo>
                    <a:pt x="27840" y="10558"/>
                  </a:lnTo>
                  <a:cubicBezTo>
                    <a:pt x="28390" y="10558"/>
                    <a:pt x="28816" y="10114"/>
                    <a:pt x="28816" y="9564"/>
                  </a:cubicBezTo>
                  <a:lnTo>
                    <a:pt x="28816" y="977"/>
                  </a:lnTo>
                  <a:cubicBezTo>
                    <a:pt x="28816" y="426"/>
                    <a:pt x="28390" y="1"/>
                    <a:pt x="2784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54"/>
            <p:cNvSpPr/>
            <p:nvPr/>
          </p:nvSpPr>
          <p:spPr>
            <a:xfrm>
              <a:off x="1533725" y="769525"/>
              <a:ext cx="198750" cy="75000"/>
            </a:xfrm>
            <a:custGeom>
              <a:avLst/>
              <a:gdLst/>
              <a:ahLst/>
              <a:cxnLst/>
              <a:rect l="l" t="t" r="r" b="b"/>
              <a:pathLst>
                <a:path w="7950" h="3000" extrusionOk="0">
                  <a:moveTo>
                    <a:pt x="0" y="1"/>
                  </a:moveTo>
                  <a:lnTo>
                    <a:pt x="0" y="2023"/>
                  </a:lnTo>
                  <a:cubicBezTo>
                    <a:pt x="0" y="2556"/>
                    <a:pt x="444" y="2999"/>
                    <a:pt x="976" y="2999"/>
                  </a:cubicBezTo>
                  <a:lnTo>
                    <a:pt x="6973" y="2999"/>
                  </a:lnTo>
                  <a:cubicBezTo>
                    <a:pt x="7523" y="2999"/>
                    <a:pt x="7949" y="2556"/>
                    <a:pt x="7949" y="2023"/>
                  </a:cubicBezTo>
                  <a:lnTo>
                    <a:pt x="7949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54"/>
            <p:cNvSpPr/>
            <p:nvPr/>
          </p:nvSpPr>
          <p:spPr>
            <a:xfrm>
              <a:off x="1571875" y="649300"/>
              <a:ext cx="124675" cy="42625"/>
            </a:xfrm>
            <a:custGeom>
              <a:avLst/>
              <a:gdLst/>
              <a:ahLst/>
              <a:cxnLst/>
              <a:rect l="l" t="t" r="r" b="b"/>
              <a:pathLst>
                <a:path w="4987" h="1705" extrusionOk="0">
                  <a:moveTo>
                    <a:pt x="4148" y="1"/>
                  </a:moveTo>
                  <a:cubicBezTo>
                    <a:pt x="4138" y="1"/>
                    <a:pt x="4127" y="1"/>
                    <a:pt x="4117" y="1"/>
                  </a:cubicBezTo>
                  <a:lnTo>
                    <a:pt x="852" y="1"/>
                  </a:lnTo>
                  <a:cubicBezTo>
                    <a:pt x="391" y="1"/>
                    <a:pt x="0" y="374"/>
                    <a:pt x="0" y="853"/>
                  </a:cubicBezTo>
                  <a:cubicBezTo>
                    <a:pt x="0" y="1332"/>
                    <a:pt x="391" y="1705"/>
                    <a:pt x="852" y="1705"/>
                  </a:cubicBezTo>
                  <a:lnTo>
                    <a:pt x="4117" y="1705"/>
                  </a:lnTo>
                  <a:cubicBezTo>
                    <a:pt x="4596" y="1705"/>
                    <a:pt x="4986" y="1332"/>
                    <a:pt x="4986" y="853"/>
                  </a:cubicBezTo>
                  <a:cubicBezTo>
                    <a:pt x="4986" y="384"/>
                    <a:pt x="4613" y="1"/>
                    <a:pt x="414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54"/>
            <p:cNvSpPr/>
            <p:nvPr/>
          </p:nvSpPr>
          <p:spPr>
            <a:xfrm>
              <a:off x="131592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60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6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54"/>
            <p:cNvSpPr/>
            <p:nvPr/>
          </p:nvSpPr>
          <p:spPr>
            <a:xfrm>
              <a:off x="14263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18" y="1278"/>
                  </a:cubicBezTo>
                  <a:lnTo>
                    <a:pt x="18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4"/>
            <p:cNvSpPr/>
            <p:nvPr/>
          </p:nvSpPr>
          <p:spPr>
            <a:xfrm>
              <a:off x="15372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54"/>
            <p:cNvSpPr/>
            <p:nvPr/>
          </p:nvSpPr>
          <p:spPr>
            <a:xfrm>
              <a:off x="16481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7" y="4756"/>
                  </a:lnTo>
                  <a:lnTo>
                    <a:pt x="2537" y="1278"/>
                  </a:lnTo>
                  <a:cubicBezTo>
                    <a:pt x="2537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54"/>
            <p:cNvSpPr/>
            <p:nvPr/>
          </p:nvSpPr>
          <p:spPr>
            <a:xfrm>
              <a:off x="1759050" y="2962175"/>
              <a:ext cx="63475" cy="118900"/>
            </a:xfrm>
            <a:custGeom>
              <a:avLst/>
              <a:gdLst/>
              <a:ahLst/>
              <a:cxnLst/>
              <a:rect l="l" t="t" r="r" b="b"/>
              <a:pathLst>
                <a:path w="2539" h="4756" extrusionOk="0">
                  <a:moveTo>
                    <a:pt x="1278" y="0"/>
                  </a:moveTo>
                  <a:cubicBezTo>
                    <a:pt x="569" y="0"/>
                    <a:pt x="1" y="568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4"/>
            <p:cNvSpPr/>
            <p:nvPr/>
          </p:nvSpPr>
          <p:spPr>
            <a:xfrm>
              <a:off x="1869950" y="2962175"/>
              <a:ext cx="63475" cy="118900"/>
            </a:xfrm>
            <a:custGeom>
              <a:avLst/>
              <a:gdLst/>
              <a:ahLst/>
              <a:cxnLst/>
              <a:rect l="l" t="t" r="r" b="b"/>
              <a:pathLst>
                <a:path w="2539" h="4756" extrusionOk="0">
                  <a:moveTo>
                    <a:pt x="1261" y="0"/>
                  </a:moveTo>
                  <a:cubicBezTo>
                    <a:pt x="569" y="0"/>
                    <a:pt x="1" y="568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6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4"/>
            <p:cNvSpPr/>
            <p:nvPr/>
          </p:nvSpPr>
          <p:spPr>
            <a:xfrm>
              <a:off x="856375" y="4209550"/>
              <a:ext cx="1533500" cy="31500"/>
            </a:xfrm>
            <a:custGeom>
              <a:avLst/>
              <a:gdLst/>
              <a:ahLst/>
              <a:cxnLst/>
              <a:rect l="l" t="t" r="r" b="b"/>
              <a:pathLst>
                <a:path w="61340" h="1260" extrusionOk="0">
                  <a:moveTo>
                    <a:pt x="0" y="0"/>
                  </a:moveTo>
                  <a:lnTo>
                    <a:pt x="0" y="1260"/>
                  </a:lnTo>
                  <a:lnTo>
                    <a:pt x="61339" y="1260"/>
                  </a:lnTo>
                  <a:lnTo>
                    <a:pt x="6133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4"/>
            <p:cNvSpPr/>
            <p:nvPr/>
          </p:nvSpPr>
          <p:spPr>
            <a:xfrm>
              <a:off x="1626875" y="238125"/>
              <a:ext cx="19975" cy="420975"/>
            </a:xfrm>
            <a:custGeom>
              <a:avLst/>
              <a:gdLst/>
              <a:ahLst/>
              <a:cxnLst/>
              <a:rect l="l" t="t" r="r" b="b"/>
              <a:pathLst>
                <a:path w="799" h="16839" extrusionOk="0">
                  <a:moveTo>
                    <a:pt x="0" y="0"/>
                  </a:moveTo>
                  <a:lnTo>
                    <a:pt x="0" y="16839"/>
                  </a:lnTo>
                  <a:lnTo>
                    <a:pt x="799" y="168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4"/>
            <p:cNvSpPr/>
            <p:nvPr/>
          </p:nvSpPr>
          <p:spPr>
            <a:xfrm>
              <a:off x="1513750" y="986450"/>
              <a:ext cx="236025" cy="133525"/>
            </a:xfrm>
            <a:custGeom>
              <a:avLst/>
              <a:gdLst/>
              <a:ahLst/>
              <a:cxnLst/>
              <a:rect l="l" t="t" r="r" b="b"/>
              <a:pathLst>
                <a:path w="9441" h="5341" extrusionOk="0">
                  <a:moveTo>
                    <a:pt x="2662" y="0"/>
                  </a:moveTo>
                  <a:cubicBezTo>
                    <a:pt x="1190" y="0"/>
                    <a:pt x="1" y="1189"/>
                    <a:pt x="1" y="2679"/>
                  </a:cubicBezTo>
                  <a:cubicBezTo>
                    <a:pt x="1" y="4152"/>
                    <a:pt x="1207" y="5341"/>
                    <a:pt x="2680" y="5341"/>
                  </a:cubicBezTo>
                  <a:lnTo>
                    <a:pt x="6761" y="5341"/>
                  </a:lnTo>
                  <a:cubicBezTo>
                    <a:pt x="8234" y="5341"/>
                    <a:pt x="9423" y="4134"/>
                    <a:pt x="9440" y="2679"/>
                  </a:cubicBezTo>
                  <a:cubicBezTo>
                    <a:pt x="9440" y="1189"/>
                    <a:pt x="8234" y="0"/>
                    <a:pt x="676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4"/>
            <p:cNvSpPr/>
            <p:nvPr/>
          </p:nvSpPr>
          <p:spPr>
            <a:xfrm>
              <a:off x="1418825" y="2487975"/>
              <a:ext cx="431650" cy="51475"/>
            </a:xfrm>
            <a:custGeom>
              <a:avLst/>
              <a:gdLst/>
              <a:ahLst/>
              <a:cxnLst/>
              <a:rect l="l" t="t" r="r" b="b"/>
              <a:pathLst>
                <a:path w="17266" h="2059" extrusionOk="0">
                  <a:moveTo>
                    <a:pt x="1030" y="1"/>
                  </a:moveTo>
                  <a:cubicBezTo>
                    <a:pt x="462" y="1"/>
                    <a:pt x="1" y="462"/>
                    <a:pt x="1" y="1030"/>
                  </a:cubicBezTo>
                  <a:cubicBezTo>
                    <a:pt x="1" y="1598"/>
                    <a:pt x="462" y="2059"/>
                    <a:pt x="1030" y="2059"/>
                  </a:cubicBezTo>
                  <a:lnTo>
                    <a:pt x="16236" y="2059"/>
                  </a:lnTo>
                  <a:cubicBezTo>
                    <a:pt x="16804" y="2059"/>
                    <a:pt x="17265" y="1598"/>
                    <a:pt x="17265" y="1030"/>
                  </a:cubicBezTo>
                  <a:cubicBezTo>
                    <a:pt x="17265" y="462"/>
                    <a:pt x="16804" y="1"/>
                    <a:pt x="1623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54"/>
            <p:cNvSpPr/>
            <p:nvPr/>
          </p:nvSpPr>
          <p:spPr>
            <a:xfrm>
              <a:off x="989875" y="4033425"/>
              <a:ext cx="63475" cy="118925"/>
            </a:xfrm>
            <a:custGeom>
              <a:avLst/>
              <a:gdLst/>
              <a:ahLst/>
              <a:cxnLst/>
              <a:rect l="l" t="t" r="r" b="b"/>
              <a:pathLst>
                <a:path w="2539" h="4757" extrusionOk="0">
                  <a:moveTo>
                    <a:pt x="1278" y="1"/>
                  </a:moveTo>
                  <a:cubicBezTo>
                    <a:pt x="569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54"/>
            <p:cNvSpPr/>
            <p:nvPr/>
          </p:nvSpPr>
          <p:spPr>
            <a:xfrm>
              <a:off x="1100775" y="4033425"/>
              <a:ext cx="63475" cy="118925"/>
            </a:xfrm>
            <a:custGeom>
              <a:avLst/>
              <a:gdLst/>
              <a:ahLst/>
              <a:cxnLst/>
              <a:rect l="l" t="t" r="r" b="b"/>
              <a:pathLst>
                <a:path w="2539" h="4757" extrusionOk="0">
                  <a:moveTo>
                    <a:pt x="1261" y="1"/>
                  </a:moveTo>
                  <a:cubicBezTo>
                    <a:pt x="569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4"/>
            <p:cNvSpPr/>
            <p:nvPr/>
          </p:nvSpPr>
          <p:spPr>
            <a:xfrm>
              <a:off x="12116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54"/>
            <p:cNvSpPr/>
            <p:nvPr/>
          </p:nvSpPr>
          <p:spPr>
            <a:xfrm>
              <a:off x="13225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54"/>
            <p:cNvSpPr/>
            <p:nvPr/>
          </p:nvSpPr>
          <p:spPr>
            <a:xfrm>
              <a:off x="14334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50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20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54"/>
            <p:cNvSpPr/>
            <p:nvPr/>
          </p:nvSpPr>
          <p:spPr>
            <a:xfrm>
              <a:off x="154392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54"/>
            <p:cNvSpPr/>
            <p:nvPr/>
          </p:nvSpPr>
          <p:spPr>
            <a:xfrm>
              <a:off x="1656150" y="4033425"/>
              <a:ext cx="63025" cy="118925"/>
            </a:xfrm>
            <a:custGeom>
              <a:avLst/>
              <a:gdLst/>
              <a:ahLst/>
              <a:cxnLst/>
              <a:rect l="l" t="t" r="r" b="b"/>
              <a:pathLst>
                <a:path w="2521" h="4757" extrusionOk="0">
                  <a:moveTo>
                    <a:pt x="1260" y="1"/>
                  </a:moveTo>
                  <a:cubicBezTo>
                    <a:pt x="551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20" y="4756"/>
                  </a:lnTo>
                  <a:lnTo>
                    <a:pt x="2520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54"/>
            <p:cNvSpPr/>
            <p:nvPr/>
          </p:nvSpPr>
          <p:spPr>
            <a:xfrm>
              <a:off x="17666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54"/>
            <p:cNvSpPr/>
            <p:nvPr/>
          </p:nvSpPr>
          <p:spPr>
            <a:xfrm>
              <a:off x="18775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54"/>
            <p:cNvSpPr/>
            <p:nvPr/>
          </p:nvSpPr>
          <p:spPr>
            <a:xfrm>
              <a:off x="19884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54"/>
            <p:cNvSpPr/>
            <p:nvPr/>
          </p:nvSpPr>
          <p:spPr>
            <a:xfrm>
              <a:off x="20993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7" y="4756"/>
                  </a:lnTo>
                  <a:lnTo>
                    <a:pt x="2537" y="1278"/>
                  </a:lnTo>
                  <a:cubicBezTo>
                    <a:pt x="2537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54"/>
            <p:cNvSpPr/>
            <p:nvPr/>
          </p:nvSpPr>
          <p:spPr>
            <a:xfrm>
              <a:off x="22110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0" name="Google Shape;8300;p54"/>
          <p:cNvGrpSpPr/>
          <p:nvPr/>
        </p:nvGrpSpPr>
        <p:grpSpPr>
          <a:xfrm>
            <a:off x="2766439" y="3283707"/>
            <a:ext cx="906989" cy="1311912"/>
            <a:chOff x="6000625" y="3577200"/>
            <a:chExt cx="1296625" cy="1875500"/>
          </a:xfrm>
        </p:grpSpPr>
        <p:sp>
          <p:nvSpPr>
            <p:cNvPr id="8301" name="Google Shape;8301;p54"/>
            <p:cNvSpPr/>
            <p:nvPr/>
          </p:nvSpPr>
          <p:spPr>
            <a:xfrm>
              <a:off x="6390075" y="4013025"/>
              <a:ext cx="529225" cy="1003425"/>
            </a:xfrm>
            <a:custGeom>
              <a:avLst/>
              <a:gdLst/>
              <a:ahLst/>
              <a:cxnLst/>
              <a:rect l="l" t="t" r="r" b="b"/>
              <a:pathLst>
                <a:path w="21169" h="40137" extrusionOk="0">
                  <a:moveTo>
                    <a:pt x="3709" y="1"/>
                  </a:moveTo>
                  <a:lnTo>
                    <a:pt x="3709" y="18968"/>
                  </a:lnTo>
                  <a:lnTo>
                    <a:pt x="1" y="18968"/>
                  </a:lnTo>
                  <a:lnTo>
                    <a:pt x="1" y="40136"/>
                  </a:lnTo>
                  <a:lnTo>
                    <a:pt x="21169" y="40136"/>
                  </a:lnTo>
                  <a:lnTo>
                    <a:pt x="21169" y="18968"/>
                  </a:lnTo>
                  <a:lnTo>
                    <a:pt x="17762" y="18968"/>
                  </a:lnTo>
                  <a:lnTo>
                    <a:pt x="1776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54"/>
            <p:cNvSpPr/>
            <p:nvPr/>
          </p:nvSpPr>
          <p:spPr>
            <a:xfrm>
              <a:off x="6376325" y="3840025"/>
              <a:ext cx="550975" cy="1587175"/>
            </a:xfrm>
            <a:custGeom>
              <a:avLst/>
              <a:gdLst/>
              <a:ahLst/>
              <a:cxnLst/>
              <a:rect l="l" t="t" r="r" b="b"/>
              <a:pathLst>
                <a:path w="22039" h="63487" extrusionOk="0">
                  <a:moveTo>
                    <a:pt x="8731" y="1"/>
                  </a:moveTo>
                  <a:cubicBezTo>
                    <a:pt x="8518" y="852"/>
                    <a:pt x="8181" y="1651"/>
                    <a:pt x="7755" y="2396"/>
                  </a:cubicBezTo>
                  <a:cubicBezTo>
                    <a:pt x="6530" y="4508"/>
                    <a:pt x="4703" y="5909"/>
                    <a:pt x="2982" y="6264"/>
                  </a:cubicBezTo>
                  <a:lnTo>
                    <a:pt x="2982" y="25037"/>
                  </a:lnTo>
                  <a:lnTo>
                    <a:pt x="1" y="25037"/>
                  </a:lnTo>
                  <a:lnTo>
                    <a:pt x="1" y="63487"/>
                  </a:lnTo>
                  <a:lnTo>
                    <a:pt x="22038" y="63487"/>
                  </a:lnTo>
                  <a:lnTo>
                    <a:pt x="22038" y="25037"/>
                  </a:lnTo>
                  <a:lnTo>
                    <a:pt x="19057" y="25037"/>
                  </a:lnTo>
                  <a:lnTo>
                    <a:pt x="19057" y="6140"/>
                  </a:lnTo>
                  <a:cubicBezTo>
                    <a:pt x="17283" y="5856"/>
                    <a:pt x="15384" y="4437"/>
                    <a:pt x="14125" y="2254"/>
                  </a:cubicBezTo>
                  <a:cubicBezTo>
                    <a:pt x="13717" y="1544"/>
                    <a:pt x="13415" y="799"/>
                    <a:pt x="1320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54"/>
            <p:cNvSpPr/>
            <p:nvPr/>
          </p:nvSpPr>
          <p:spPr>
            <a:xfrm>
              <a:off x="6450850" y="3840025"/>
              <a:ext cx="401925" cy="185900"/>
            </a:xfrm>
            <a:custGeom>
              <a:avLst/>
              <a:gdLst/>
              <a:ahLst/>
              <a:cxnLst/>
              <a:rect l="l" t="t" r="r" b="b"/>
              <a:pathLst>
                <a:path w="16077" h="7436" extrusionOk="0">
                  <a:moveTo>
                    <a:pt x="5750" y="1"/>
                  </a:moveTo>
                  <a:cubicBezTo>
                    <a:pt x="5537" y="852"/>
                    <a:pt x="5200" y="1651"/>
                    <a:pt x="4774" y="2396"/>
                  </a:cubicBezTo>
                  <a:cubicBezTo>
                    <a:pt x="3549" y="4508"/>
                    <a:pt x="1722" y="5909"/>
                    <a:pt x="1" y="6264"/>
                  </a:cubicBezTo>
                  <a:lnTo>
                    <a:pt x="1" y="7435"/>
                  </a:lnTo>
                  <a:lnTo>
                    <a:pt x="16076" y="7435"/>
                  </a:lnTo>
                  <a:lnTo>
                    <a:pt x="16076" y="6140"/>
                  </a:lnTo>
                  <a:cubicBezTo>
                    <a:pt x="14302" y="5856"/>
                    <a:pt x="12403" y="4437"/>
                    <a:pt x="11144" y="2254"/>
                  </a:cubicBezTo>
                  <a:cubicBezTo>
                    <a:pt x="10736" y="1544"/>
                    <a:pt x="10434" y="799"/>
                    <a:pt x="102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54"/>
            <p:cNvSpPr/>
            <p:nvPr/>
          </p:nvSpPr>
          <p:spPr>
            <a:xfrm>
              <a:off x="6575950" y="3753525"/>
              <a:ext cx="152625" cy="127775"/>
            </a:xfrm>
            <a:custGeom>
              <a:avLst/>
              <a:gdLst/>
              <a:ahLst/>
              <a:cxnLst/>
              <a:rect l="l" t="t" r="r" b="b"/>
              <a:pathLst>
                <a:path w="6105" h="5111" extrusionOk="0">
                  <a:moveTo>
                    <a:pt x="3052" y="1"/>
                  </a:moveTo>
                  <a:cubicBezTo>
                    <a:pt x="2839" y="1"/>
                    <a:pt x="2644" y="107"/>
                    <a:pt x="2538" y="285"/>
                  </a:cubicBezTo>
                  <a:cubicBezTo>
                    <a:pt x="1668" y="1669"/>
                    <a:pt x="0" y="2928"/>
                    <a:pt x="0" y="3958"/>
                  </a:cubicBezTo>
                  <a:cubicBezTo>
                    <a:pt x="0" y="4366"/>
                    <a:pt x="125" y="4756"/>
                    <a:pt x="338" y="5111"/>
                  </a:cubicBezTo>
                  <a:lnTo>
                    <a:pt x="5749" y="5111"/>
                  </a:lnTo>
                  <a:cubicBezTo>
                    <a:pt x="5980" y="4756"/>
                    <a:pt x="6086" y="4366"/>
                    <a:pt x="6104" y="3958"/>
                  </a:cubicBezTo>
                  <a:cubicBezTo>
                    <a:pt x="6086" y="2928"/>
                    <a:pt x="4419" y="1669"/>
                    <a:pt x="3549" y="285"/>
                  </a:cubicBezTo>
                  <a:cubicBezTo>
                    <a:pt x="3443" y="107"/>
                    <a:pt x="3247" y="1"/>
                    <a:pt x="30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54"/>
            <p:cNvSpPr/>
            <p:nvPr/>
          </p:nvSpPr>
          <p:spPr>
            <a:xfrm>
              <a:off x="6376325" y="4933925"/>
              <a:ext cx="550975" cy="493275"/>
            </a:xfrm>
            <a:custGeom>
              <a:avLst/>
              <a:gdLst/>
              <a:ahLst/>
              <a:cxnLst/>
              <a:rect l="l" t="t" r="r" b="b"/>
              <a:pathLst>
                <a:path w="22039" h="19731" extrusionOk="0">
                  <a:moveTo>
                    <a:pt x="1" y="0"/>
                  </a:moveTo>
                  <a:lnTo>
                    <a:pt x="1" y="19731"/>
                  </a:lnTo>
                  <a:lnTo>
                    <a:pt x="22038" y="19731"/>
                  </a:lnTo>
                  <a:lnTo>
                    <a:pt x="2203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54"/>
            <p:cNvSpPr/>
            <p:nvPr/>
          </p:nvSpPr>
          <p:spPr>
            <a:xfrm>
              <a:off x="6376325" y="4933925"/>
              <a:ext cx="550975" cy="33275"/>
            </a:xfrm>
            <a:custGeom>
              <a:avLst/>
              <a:gdLst/>
              <a:ahLst/>
              <a:cxnLst/>
              <a:rect l="l" t="t" r="r" b="b"/>
              <a:pathLst>
                <a:path w="22039" h="1331" extrusionOk="0">
                  <a:moveTo>
                    <a:pt x="1" y="0"/>
                  </a:moveTo>
                  <a:lnTo>
                    <a:pt x="1" y="1331"/>
                  </a:lnTo>
                  <a:lnTo>
                    <a:pt x="22038" y="1331"/>
                  </a:lnTo>
                  <a:lnTo>
                    <a:pt x="2203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54"/>
            <p:cNvSpPr/>
            <p:nvPr/>
          </p:nvSpPr>
          <p:spPr>
            <a:xfrm>
              <a:off x="6355475" y="4449075"/>
              <a:ext cx="586900" cy="17775"/>
            </a:xfrm>
            <a:custGeom>
              <a:avLst/>
              <a:gdLst/>
              <a:ahLst/>
              <a:cxnLst/>
              <a:rect l="l" t="t" r="r" b="b"/>
              <a:pathLst>
                <a:path w="23476" h="711" extrusionOk="0">
                  <a:moveTo>
                    <a:pt x="1" y="0"/>
                  </a:moveTo>
                  <a:lnTo>
                    <a:pt x="1" y="710"/>
                  </a:lnTo>
                  <a:lnTo>
                    <a:pt x="23475" y="710"/>
                  </a:lnTo>
                  <a:lnTo>
                    <a:pt x="234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54"/>
            <p:cNvSpPr/>
            <p:nvPr/>
          </p:nvSpPr>
          <p:spPr>
            <a:xfrm>
              <a:off x="6355475" y="4882450"/>
              <a:ext cx="586900" cy="51500"/>
            </a:xfrm>
            <a:custGeom>
              <a:avLst/>
              <a:gdLst/>
              <a:ahLst/>
              <a:cxnLst/>
              <a:rect l="l" t="t" r="r" b="b"/>
              <a:pathLst>
                <a:path w="23476" h="2060" extrusionOk="0">
                  <a:moveTo>
                    <a:pt x="1" y="1"/>
                  </a:moveTo>
                  <a:lnTo>
                    <a:pt x="1" y="2059"/>
                  </a:lnTo>
                  <a:lnTo>
                    <a:pt x="23475" y="2059"/>
                  </a:lnTo>
                  <a:lnTo>
                    <a:pt x="234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54"/>
            <p:cNvSpPr/>
            <p:nvPr/>
          </p:nvSpPr>
          <p:spPr>
            <a:xfrm>
              <a:off x="6405600" y="4001500"/>
              <a:ext cx="491075" cy="38175"/>
            </a:xfrm>
            <a:custGeom>
              <a:avLst/>
              <a:gdLst/>
              <a:ahLst/>
              <a:cxnLst/>
              <a:rect l="l" t="t" r="r" b="b"/>
              <a:pathLst>
                <a:path w="19643" h="1527" extrusionOk="0">
                  <a:moveTo>
                    <a:pt x="1" y="0"/>
                  </a:moveTo>
                  <a:lnTo>
                    <a:pt x="1" y="1526"/>
                  </a:lnTo>
                  <a:lnTo>
                    <a:pt x="19643" y="1526"/>
                  </a:lnTo>
                  <a:lnTo>
                    <a:pt x="196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54"/>
            <p:cNvSpPr/>
            <p:nvPr/>
          </p:nvSpPr>
          <p:spPr>
            <a:xfrm>
              <a:off x="6476150" y="4718775"/>
              <a:ext cx="81625" cy="127325"/>
            </a:xfrm>
            <a:custGeom>
              <a:avLst/>
              <a:gdLst/>
              <a:ahLst/>
              <a:cxnLst/>
              <a:rect l="l" t="t" r="r" b="b"/>
              <a:pathLst>
                <a:path w="3265" h="5093" extrusionOk="0">
                  <a:moveTo>
                    <a:pt x="1633" y="0"/>
                  </a:moveTo>
                  <a:cubicBezTo>
                    <a:pt x="728" y="0"/>
                    <a:pt x="0" y="728"/>
                    <a:pt x="0" y="1633"/>
                  </a:cubicBezTo>
                  <a:lnTo>
                    <a:pt x="0" y="5093"/>
                  </a:lnTo>
                  <a:lnTo>
                    <a:pt x="3265" y="5093"/>
                  </a:lnTo>
                  <a:lnTo>
                    <a:pt x="3265" y="1633"/>
                  </a:lnTo>
                  <a:cubicBezTo>
                    <a:pt x="3265" y="728"/>
                    <a:pt x="2537" y="0"/>
                    <a:pt x="163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54"/>
            <p:cNvSpPr/>
            <p:nvPr/>
          </p:nvSpPr>
          <p:spPr>
            <a:xfrm>
              <a:off x="6706800" y="4718775"/>
              <a:ext cx="82100" cy="127325"/>
            </a:xfrm>
            <a:custGeom>
              <a:avLst/>
              <a:gdLst/>
              <a:ahLst/>
              <a:cxnLst/>
              <a:rect l="l" t="t" r="r" b="b"/>
              <a:pathLst>
                <a:path w="3284" h="5093" extrusionOk="0">
                  <a:moveTo>
                    <a:pt x="1651" y="0"/>
                  </a:moveTo>
                  <a:cubicBezTo>
                    <a:pt x="746" y="0"/>
                    <a:pt x="1" y="728"/>
                    <a:pt x="1" y="1633"/>
                  </a:cubicBezTo>
                  <a:lnTo>
                    <a:pt x="1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38" y="0"/>
                    <a:pt x="16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54"/>
            <p:cNvSpPr/>
            <p:nvPr/>
          </p:nvSpPr>
          <p:spPr>
            <a:xfrm>
              <a:off x="6477925" y="4536450"/>
              <a:ext cx="82075" cy="127350"/>
            </a:xfrm>
            <a:custGeom>
              <a:avLst/>
              <a:gdLst/>
              <a:ahLst/>
              <a:cxnLst/>
              <a:rect l="l" t="t" r="r" b="b"/>
              <a:pathLst>
                <a:path w="3283" h="5094" extrusionOk="0">
                  <a:moveTo>
                    <a:pt x="1650" y="1"/>
                  </a:moveTo>
                  <a:cubicBezTo>
                    <a:pt x="745" y="1"/>
                    <a:pt x="18" y="728"/>
                    <a:pt x="0" y="1633"/>
                  </a:cubicBezTo>
                  <a:lnTo>
                    <a:pt x="0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55" y="1"/>
                    <a:pt x="16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54"/>
            <p:cNvSpPr/>
            <p:nvPr/>
          </p:nvSpPr>
          <p:spPr>
            <a:xfrm>
              <a:off x="6709475" y="4536450"/>
              <a:ext cx="81625" cy="127350"/>
            </a:xfrm>
            <a:custGeom>
              <a:avLst/>
              <a:gdLst/>
              <a:ahLst/>
              <a:cxnLst/>
              <a:rect l="l" t="t" r="r" b="b"/>
              <a:pathLst>
                <a:path w="3265" h="5094" extrusionOk="0">
                  <a:moveTo>
                    <a:pt x="1633" y="1"/>
                  </a:moveTo>
                  <a:cubicBezTo>
                    <a:pt x="728" y="1"/>
                    <a:pt x="0" y="728"/>
                    <a:pt x="0" y="1633"/>
                  </a:cubicBezTo>
                  <a:lnTo>
                    <a:pt x="0" y="5093"/>
                  </a:lnTo>
                  <a:lnTo>
                    <a:pt x="3265" y="5093"/>
                  </a:lnTo>
                  <a:lnTo>
                    <a:pt x="3265" y="1633"/>
                  </a:lnTo>
                  <a:cubicBezTo>
                    <a:pt x="3265" y="728"/>
                    <a:pt x="2538" y="1"/>
                    <a:pt x="16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54"/>
            <p:cNvSpPr/>
            <p:nvPr/>
          </p:nvSpPr>
          <p:spPr>
            <a:xfrm>
              <a:off x="6476150" y="4720100"/>
              <a:ext cx="82075" cy="126000"/>
            </a:xfrm>
            <a:custGeom>
              <a:avLst/>
              <a:gdLst/>
              <a:ahLst/>
              <a:cxnLst/>
              <a:rect l="l" t="t" r="r" b="b"/>
              <a:pathLst>
                <a:path w="3283" h="5040" extrusionOk="0">
                  <a:moveTo>
                    <a:pt x="1633" y="249"/>
                  </a:moveTo>
                  <a:cubicBezTo>
                    <a:pt x="2360" y="249"/>
                    <a:pt x="2963" y="852"/>
                    <a:pt x="2963" y="1580"/>
                  </a:cubicBezTo>
                  <a:lnTo>
                    <a:pt x="2963" y="4720"/>
                  </a:lnTo>
                  <a:lnTo>
                    <a:pt x="302" y="4720"/>
                  </a:lnTo>
                  <a:lnTo>
                    <a:pt x="302" y="1580"/>
                  </a:lnTo>
                  <a:cubicBezTo>
                    <a:pt x="302" y="852"/>
                    <a:pt x="887" y="249"/>
                    <a:pt x="1633" y="249"/>
                  </a:cubicBezTo>
                  <a:close/>
                  <a:moveTo>
                    <a:pt x="1633" y="1"/>
                  </a:moveTo>
                  <a:cubicBezTo>
                    <a:pt x="763" y="1"/>
                    <a:pt x="36" y="710"/>
                    <a:pt x="0" y="1580"/>
                  </a:cubicBezTo>
                  <a:lnTo>
                    <a:pt x="0" y="5040"/>
                  </a:lnTo>
                  <a:lnTo>
                    <a:pt x="3265" y="5040"/>
                  </a:lnTo>
                  <a:lnTo>
                    <a:pt x="3283" y="1580"/>
                  </a:lnTo>
                  <a:cubicBezTo>
                    <a:pt x="3247" y="710"/>
                    <a:pt x="2520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54"/>
            <p:cNvSpPr/>
            <p:nvPr/>
          </p:nvSpPr>
          <p:spPr>
            <a:xfrm>
              <a:off x="6512950" y="4719550"/>
              <a:ext cx="8025" cy="126550"/>
            </a:xfrm>
            <a:custGeom>
              <a:avLst/>
              <a:gdLst/>
              <a:ahLst/>
              <a:cxnLst/>
              <a:rect l="l" t="t" r="r" b="b"/>
              <a:pathLst>
                <a:path w="321" h="5062" extrusionOk="0">
                  <a:moveTo>
                    <a:pt x="154" y="1"/>
                  </a:moveTo>
                  <a:cubicBezTo>
                    <a:pt x="76" y="1"/>
                    <a:pt x="1" y="49"/>
                    <a:pt x="1" y="147"/>
                  </a:cubicBezTo>
                  <a:lnTo>
                    <a:pt x="1" y="4902"/>
                  </a:lnTo>
                  <a:cubicBezTo>
                    <a:pt x="1" y="4991"/>
                    <a:pt x="72" y="5062"/>
                    <a:pt x="161" y="5062"/>
                  </a:cubicBezTo>
                  <a:cubicBezTo>
                    <a:pt x="232" y="5062"/>
                    <a:pt x="303" y="4991"/>
                    <a:pt x="320" y="4902"/>
                  </a:cubicBezTo>
                  <a:lnTo>
                    <a:pt x="320" y="147"/>
                  </a:lnTo>
                  <a:cubicBezTo>
                    <a:pt x="311" y="49"/>
                    <a:pt x="232" y="1"/>
                    <a:pt x="15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54"/>
            <p:cNvSpPr/>
            <p:nvPr/>
          </p:nvSpPr>
          <p:spPr>
            <a:xfrm>
              <a:off x="6474375" y="4802175"/>
              <a:ext cx="84300" cy="7550"/>
            </a:xfrm>
            <a:custGeom>
              <a:avLst/>
              <a:gdLst/>
              <a:ahLst/>
              <a:cxnLst/>
              <a:rect l="l" t="t" r="r" b="b"/>
              <a:pathLst>
                <a:path w="3372" h="302" extrusionOk="0">
                  <a:moveTo>
                    <a:pt x="213" y="0"/>
                  </a:moveTo>
                  <a:cubicBezTo>
                    <a:pt x="0" y="0"/>
                    <a:pt x="0" y="302"/>
                    <a:pt x="213" y="302"/>
                  </a:cubicBezTo>
                  <a:lnTo>
                    <a:pt x="3176" y="302"/>
                  </a:lnTo>
                  <a:cubicBezTo>
                    <a:pt x="3371" y="302"/>
                    <a:pt x="3371" y="0"/>
                    <a:pt x="317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54"/>
            <p:cNvSpPr/>
            <p:nvPr/>
          </p:nvSpPr>
          <p:spPr>
            <a:xfrm>
              <a:off x="6475375" y="4767550"/>
              <a:ext cx="82750" cy="7650"/>
            </a:xfrm>
            <a:custGeom>
              <a:avLst/>
              <a:gdLst/>
              <a:ahLst/>
              <a:cxnLst/>
              <a:rect l="l" t="t" r="r" b="b"/>
              <a:pathLst>
                <a:path w="3310" h="306" extrusionOk="0">
                  <a:moveTo>
                    <a:pt x="160" y="1"/>
                  </a:moveTo>
                  <a:cubicBezTo>
                    <a:pt x="4" y="1"/>
                    <a:pt x="0" y="305"/>
                    <a:pt x="149" y="305"/>
                  </a:cubicBezTo>
                  <a:cubicBezTo>
                    <a:pt x="157" y="305"/>
                    <a:pt x="165" y="305"/>
                    <a:pt x="173" y="303"/>
                  </a:cubicBezTo>
                  <a:lnTo>
                    <a:pt x="3136" y="303"/>
                  </a:lnTo>
                  <a:cubicBezTo>
                    <a:pt x="3145" y="305"/>
                    <a:pt x="3153" y="305"/>
                    <a:pt x="3160" y="305"/>
                  </a:cubicBezTo>
                  <a:cubicBezTo>
                    <a:pt x="3309" y="305"/>
                    <a:pt x="3306" y="1"/>
                    <a:pt x="3149" y="1"/>
                  </a:cubicBezTo>
                  <a:cubicBezTo>
                    <a:pt x="3145" y="1"/>
                    <a:pt x="3141" y="1"/>
                    <a:pt x="3136" y="1"/>
                  </a:cubicBezTo>
                  <a:lnTo>
                    <a:pt x="173" y="1"/>
                  </a:lnTo>
                  <a:cubicBezTo>
                    <a:pt x="169" y="1"/>
                    <a:pt x="165" y="1"/>
                    <a:pt x="1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54"/>
            <p:cNvSpPr/>
            <p:nvPr/>
          </p:nvSpPr>
          <p:spPr>
            <a:xfrm>
              <a:off x="6707250" y="4720100"/>
              <a:ext cx="81650" cy="126000"/>
            </a:xfrm>
            <a:custGeom>
              <a:avLst/>
              <a:gdLst/>
              <a:ahLst/>
              <a:cxnLst/>
              <a:rect l="l" t="t" r="r" b="b"/>
              <a:pathLst>
                <a:path w="3266" h="5040" extrusionOk="0">
                  <a:moveTo>
                    <a:pt x="1633" y="249"/>
                  </a:moveTo>
                  <a:cubicBezTo>
                    <a:pt x="2360" y="249"/>
                    <a:pt x="2964" y="852"/>
                    <a:pt x="2964" y="1580"/>
                  </a:cubicBezTo>
                  <a:lnTo>
                    <a:pt x="2964" y="4738"/>
                  </a:lnTo>
                  <a:lnTo>
                    <a:pt x="302" y="4738"/>
                  </a:lnTo>
                  <a:lnTo>
                    <a:pt x="302" y="1580"/>
                  </a:lnTo>
                  <a:cubicBezTo>
                    <a:pt x="302" y="852"/>
                    <a:pt x="888" y="249"/>
                    <a:pt x="1633" y="249"/>
                  </a:cubicBezTo>
                  <a:close/>
                  <a:moveTo>
                    <a:pt x="1633" y="1"/>
                  </a:moveTo>
                  <a:cubicBezTo>
                    <a:pt x="746" y="1"/>
                    <a:pt x="18" y="710"/>
                    <a:pt x="0" y="1580"/>
                  </a:cubicBezTo>
                  <a:lnTo>
                    <a:pt x="0" y="5040"/>
                  </a:lnTo>
                  <a:lnTo>
                    <a:pt x="3265" y="5040"/>
                  </a:lnTo>
                  <a:lnTo>
                    <a:pt x="3265" y="1580"/>
                  </a:lnTo>
                  <a:cubicBezTo>
                    <a:pt x="3230" y="710"/>
                    <a:pt x="2520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54"/>
            <p:cNvSpPr/>
            <p:nvPr/>
          </p:nvSpPr>
          <p:spPr>
            <a:xfrm>
              <a:off x="6743850" y="4719875"/>
              <a:ext cx="8000" cy="126225"/>
            </a:xfrm>
            <a:custGeom>
              <a:avLst/>
              <a:gdLst/>
              <a:ahLst/>
              <a:cxnLst/>
              <a:rect l="l" t="t" r="r" b="b"/>
              <a:pathLst>
                <a:path w="320" h="5049" extrusionOk="0">
                  <a:moveTo>
                    <a:pt x="160" y="1"/>
                  </a:moveTo>
                  <a:cubicBezTo>
                    <a:pt x="80" y="1"/>
                    <a:pt x="0" y="45"/>
                    <a:pt x="9" y="134"/>
                  </a:cubicBezTo>
                  <a:lnTo>
                    <a:pt x="9" y="4889"/>
                  </a:lnTo>
                  <a:cubicBezTo>
                    <a:pt x="9" y="4978"/>
                    <a:pt x="80" y="5049"/>
                    <a:pt x="169" y="5049"/>
                  </a:cubicBezTo>
                  <a:cubicBezTo>
                    <a:pt x="240" y="5049"/>
                    <a:pt x="311" y="4978"/>
                    <a:pt x="311" y="4889"/>
                  </a:cubicBezTo>
                  <a:lnTo>
                    <a:pt x="311" y="134"/>
                  </a:lnTo>
                  <a:cubicBezTo>
                    <a:pt x="320" y="45"/>
                    <a:pt x="240" y="1"/>
                    <a:pt x="1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54"/>
            <p:cNvSpPr/>
            <p:nvPr/>
          </p:nvSpPr>
          <p:spPr>
            <a:xfrm>
              <a:off x="6705025" y="4802175"/>
              <a:ext cx="84750" cy="7550"/>
            </a:xfrm>
            <a:custGeom>
              <a:avLst/>
              <a:gdLst/>
              <a:ahLst/>
              <a:cxnLst/>
              <a:rect l="l" t="t" r="r" b="b"/>
              <a:pathLst>
                <a:path w="3390" h="302" extrusionOk="0">
                  <a:moveTo>
                    <a:pt x="214" y="0"/>
                  </a:moveTo>
                  <a:cubicBezTo>
                    <a:pt x="1" y="0"/>
                    <a:pt x="1" y="302"/>
                    <a:pt x="214" y="302"/>
                  </a:cubicBezTo>
                  <a:lnTo>
                    <a:pt x="3177" y="302"/>
                  </a:lnTo>
                  <a:cubicBezTo>
                    <a:pt x="3390" y="302"/>
                    <a:pt x="3390" y="0"/>
                    <a:pt x="317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54"/>
            <p:cNvSpPr/>
            <p:nvPr/>
          </p:nvSpPr>
          <p:spPr>
            <a:xfrm>
              <a:off x="6706025" y="4767550"/>
              <a:ext cx="82750" cy="7650"/>
            </a:xfrm>
            <a:custGeom>
              <a:avLst/>
              <a:gdLst/>
              <a:ahLst/>
              <a:cxnLst/>
              <a:rect l="l" t="t" r="r" b="b"/>
              <a:pathLst>
                <a:path w="3310" h="306" extrusionOk="0">
                  <a:moveTo>
                    <a:pt x="161" y="1"/>
                  </a:moveTo>
                  <a:cubicBezTo>
                    <a:pt x="4" y="1"/>
                    <a:pt x="1" y="305"/>
                    <a:pt x="150" y="305"/>
                  </a:cubicBezTo>
                  <a:cubicBezTo>
                    <a:pt x="157" y="305"/>
                    <a:pt x="165" y="305"/>
                    <a:pt x="174" y="303"/>
                  </a:cubicBezTo>
                  <a:lnTo>
                    <a:pt x="3137" y="303"/>
                  </a:lnTo>
                  <a:cubicBezTo>
                    <a:pt x="3145" y="305"/>
                    <a:pt x="3153" y="305"/>
                    <a:pt x="3161" y="305"/>
                  </a:cubicBezTo>
                  <a:cubicBezTo>
                    <a:pt x="3310" y="305"/>
                    <a:pt x="3306" y="1"/>
                    <a:pt x="3150" y="1"/>
                  </a:cubicBezTo>
                  <a:cubicBezTo>
                    <a:pt x="3145" y="1"/>
                    <a:pt x="3141" y="1"/>
                    <a:pt x="3137" y="1"/>
                  </a:cubicBezTo>
                  <a:lnTo>
                    <a:pt x="174" y="1"/>
                  </a:lnTo>
                  <a:cubicBezTo>
                    <a:pt x="169" y="1"/>
                    <a:pt x="165" y="1"/>
                    <a:pt x="1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54"/>
            <p:cNvSpPr/>
            <p:nvPr/>
          </p:nvSpPr>
          <p:spPr>
            <a:xfrm>
              <a:off x="6478350" y="4537800"/>
              <a:ext cx="81650" cy="126000"/>
            </a:xfrm>
            <a:custGeom>
              <a:avLst/>
              <a:gdLst/>
              <a:ahLst/>
              <a:cxnLst/>
              <a:rect l="l" t="t" r="r" b="b"/>
              <a:pathLst>
                <a:path w="3266" h="5040" extrusionOk="0">
                  <a:moveTo>
                    <a:pt x="1633" y="249"/>
                  </a:moveTo>
                  <a:cubicBezTo>
                    <a:pt x="2361" y="249"/>
                    <a:pt x="2964" y="852"/>
                    <a:pt x="2964" y="1579"/>
                  </a:cubicBezTo>
                  <a:lnTo>
                    <a:pt x="2964" y="4738"/>
                  </a:lnTo>
                  <a:lnTo>
                    <a:pt x="303" y="4738"/>
                  </a:lnTo>
                  <a:lnTo>
                    <a:pt x="303" y="1579"/>
                  </a:lnTo>
                  <a:cubicBezTo>
                    <a:pt x="303" y="852"/>
                    <a:pt x="888" y="249"/>
                    <a:pt x="1633" y="249"/>
                  </a:cubicBezTo>
                  <a:close/>
                  <a:moveTo>
                    <a:pt x="1633" y="0"/>
                  </a:moveTo>
                  <a:cubicBezTo>
                    <a:pt x="746" y="0"/>
                    <a:pt x="19" y="710"/>
                    <a:pt x="1" y="1579"/>
                  </a:cubicBezTo>
                  <a:lnTo>
                    <a:pt x="1" y="5039"/>
                  </a:lnTo>
                  <a:lnTo>
                    <a:pt x="3266" y="5039"/>
                  </a:lnTo>
                  <a:lnTo>
                    <a:pt x="3266" y="1579"/>
                  </a:lnTo>
                  <a:cubicBezTo>
                    <a:pt x="3230" y="710"/>
                    <a:pt x="2520" y="0"/>
                    <a:pt x="163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54"/>
            <p:cNvSpPr/>
            <p:nvPr/>
          </p:nvSpPr>
          <p:spPr>
            <a:xfrm>
              <a:off x="6515175" y="4537575"/>
              <a:ext cx="7575" cy="126225"/>
            </a:xfrm>
            <a:custGeom>
              <a:avLst/>
              <a:gdLst/>
              <a:ahLst/>
              <a:cxnLst/>
              <a:rect l="l" t="t" r="r" b="b"/>
              <a:pathLst>
                <a:path w="303" h="5049" extrusionOk="0">
                  <a:moveTo>
                    <a:pt x="151" y="0"/>
                  </a:moveTo>
                  <a:cubicBezTo>
                    <a:pt x="80" y="0"/>
                    <a:pt x="9" y="45"/>
                    <a:pt x="1" y="133"/>
                  </a:cubicBezTo>
                  <a:lnTo>
                    <a:pt x="1" y="4889"/>
                  </a:lnTo>
                  <a:cubicBezTo>
                    <a:pt x="1" y="4977"/>
                    <a:pt x="72" y="5048"/>
                    <a:pt x="160" y="5048"/>
                  </a:cubicBezTo>
                  <a:cubicBezTo>
                    <a:pt x="249" y="5048"/>
                    <a:pt x="302" y="4977"/>
                    <a:pt x="302" y="4906"/>
                  </a:cubicBezTo>
                  <a:lnTo>
                    <a:pt x="302" y="133"/>
                  </a:lnTo>
                  <a:cubicBezTo>
                    <a:pt x="293" y="45"/>
                    <a:pt x="222" y="0"/>
                    <a:pt x="1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54"/>
            <p:cNvSpPr/>
            <p:nvPr/>
          </p:nvSpPr>
          <p:spPr>
            <a:xfrm>
              <a:off x="6476575" y="4619850"/>
              <a:ext cx="84325" cy="7575"/>
            </a:xfrm>
            <a:custGeom>
              <a:avLst/>
              <a:gdLst/>
              <a:ahLst/>
              <a:cxnLst/>
              <a:rect l="l" t="t" r="r" b="b"/>
              <a:pathLst>
                <a:path w="3373" h="303" extrusionOk="0">
                  <a:moveTo>
                    <a:pt x="214" y="1"/>
                  </a:moveTo>
                  <a:cubicBezTo>
                    <a:pt x="1" y="1"/>
                    <a:pt x="1" y="302"/>
                    <a:pt x="214" y="302"/>
                  </a:cubicBezTo>
                  <a:lnTo>
                    <a:pt x="3177" y="302"/>
                  </a:lnTo>
                  <a:cubicBezTo>
                    <a:pt x="3372" y="302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54"/>
            <p:cNvSpPr/>
            <p:nvPr/>
          </p:nvSpPr>
          <p:spPr>
            <a:xfrm>
              <a:off x="6476575" y="4585250"/>
              <a:ext cx="84325" cy="8025"/>
            </a:xfrm>
            <a:custGeom>
              <a:avLst/>
              <a:gdLst/>
              <a:ahLst/>
              <a:cxnLst/>
              <a:rect l="l" t="t" r="r" b="b"/>
              <a:pathLst>
                <a:path w="3373" h="321" extrusionOk="0">
                  <a:moveTo>
                    <a:pt x="214" y="1"/>
                  </a:moveTo>
                  <a:cubicBezTo>
                    <a:pt x="1" y="1"/>
                    <a:pt x="1" y="320"/>
                    <a:pt x="214" y="320"/>
                  </a:cubicBezTo>
                  <a:lnTo>
                    <a:pt x="3177" y="320"/>
                  </a:lnTo>
                  <a:cubicBezTo>
                    <a:pt x="3372" y="320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54"/>
            <p:cNvSpPr/>
            <p:nvPr/>
          </p:nvSpPr>
          <p:spPr>
            <a:xfrm>
              <a:off x="6709025" y="4536450"/>
              <a:ext cx="82075" cy="127350"/>
            </a:xfrm>
            <a:custGeom>
              <a:avLst/>
              <a:gdLst/>
              <a:ahLst/>
              <a:cxnLst/>
              <a:rect l="l" t="t" r="r" b="b"/>
              <a:pathLst>
                <a:path w="3283" h="5094" extrusionOk="0">
                  <a:moveTo>
                    <a:pt x="1651" y="303"/>
                  </a:moveTo>
                  <a:cubicBezTo>
                    <a:pt x="2378" y="303"/>
                    <a:pt x="2981" y="906"/>
                    <a:pt x="2981" y="1633"/>
                  </a:cubicBezTo>
                  <a:lnTo>
                    <a:pt x="2981" y="4792"/>
                  </a:lnTo>
                  <a:lnTo>
                    <a:pt x="320" y="4792"/>
                  </a:lnTo>
                  <a:lnTo>
                    <a:pt x="320" y="1633"/>
                  </a:lnTo>
                  <a:cubicBezTo>
                    <a:pt x="320" y="906"/>
                    <a:pt x="905" y="303"/>
                    <a:pt x="1651" y="303"/>
                  </a:cubicBezTo>
                  <a:close/>
                  <a:moveTo>
                    <a:pt x="1633" y="1"/>
                  </a:moveTo>
                  <a:cubicBezTo>
                    <a:pt x="728" y="1"/>
                    <a:pt x="0" y="728"/>
                    <a:pt x="0" y="1633"/>
                  </a:cubicBezTo>
                  <a:lnTo>
                    <a:pt x="0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38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54"/>
            <p:cNvSpPr/>
            <p:nvPr/>
          </p:nvSpPr>
          <p:spPr>
            <a:xfrm>
              <a:off x="6746275" y="4537225"/>
              <a:ext cx="7575" cy="126575"/>
            </a:xfrm>
            <a:custGeom>
              <a:avLst/>
              <a:gdLst/>
              <a:ahLst/>
              <a:cxnLst/>
              <a:rect l="l" t="t" r="r" b="b"/>
              <a:pathLst>
                <a:path w="303" h="5063" extrusionOk="0">
                  <a:moveTo>
                    <a:pt x="152" y="1"/>
                  </a:moveTo>
                  <a:cubicBezTo>
                    <a:pt x="76" y="1"/>
                    <a:pt x="1" y="50"/>
                    <a:pt x="1" y="147"/>
                  </a:cubicBezTo>
                  <a:lnTo>
                    <a:pt x="1" y="4903"/>
                  </a:lnTo>
                  <a:cubicBezTo>
                    <a:pt x="1" y="4991"/>
                    <a:pt x="72" y="5062"/>
                    <a:pt x="161" y="5062"/>
                  </a:cubicBezTo>
                  <a:cubicBezTo>
                    <a:pt x="232" y="5062"/>
                    <a:pt x="303" y="4991"/>
                    <a:pt x="303" y="4920"/>
                  </a:cubicBezTo>
                  <a:lnTo>
                    <a:pt x="303" y="147"/>
                  </a:lnTo>
                  <a:cubicBezTo>
                    <a:pt x="303" y="50"/>
                    <a:pt x="227" y="1"/>
                    <a:pt x="15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54"/>
            <p:cNvSpPr/>
            <p:nvPr/>
          </p:nvSpPr>
          <p:spPr>
            <a:xfrm>
              <a:off x="6707250" y="4619850"/>
              <a:ext cx="84300" cy="7575"/>
            </a:xfrm>
            <a:custGeom>
              <a:avLst/>
              <a:gdLst/>
              <a:ahLst/>
              <a:cxnLst/>
              <a:rect l="l" t="t" r="r" b="b"/>
              <a:pathLst>
                <a:path w="3372" h="303" extrusionOk="0">
                  <a:moveTo>
                    <a:pt x="196" y="1"/>
                  </a:moveTo>
                  <a:cubicBezTo>
                    <a:pt x="0" y="1"/>
                    <a:pt x="0" y="302"/>
                    <a:pt x="196" y="302"/>
                  </a:cubicBezTo>
                  <a:lnTo>
                    <a:pt x="3177" y="302"/>
                  </a:lnTo>
                  <a:cubicBezTo>
                    <a:pt x="3372" y="302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54"/>
            <p:cNvSpPr/>
            <p:nvPr/>
          </p:nvSpPr>
          <p:spPr>
            <a:xfrm>
              <a:off x="6707250" y="4585250"/>
              <a:ext cx="84300" cy="8025"/>
            </a:xfrm>
            <a:custGeom>
              <a:avLst/>
              <a:gdLst/>
              <a:ahLst/>
              <a:cxnLst/>
              <a:rect l="l" t="t" r="r" b="b"/>
              <a:pathLst>
                <a:path w="3372" h="321" extrusionOk="0">
                  <a:moveTo>
                    <a:pt x="196" y="1"/>
                  </a:moveTo>
                  <a:cubicBezTo>
                    <a:pt x="0" y="1"/>
                    <a:pt x="0" y="302"/>
                    <a:pt x="196" y="320"/>
                  </a:cubicBezTo>
                  <a:lnTo>
                    <a:pt x="3177" y="320"/>
                  </a:lnTo>
                  <a:cubicBezTo>
                    <a:pt x="3372" y="320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54"/>
            <p:cNvSpPr/>
            <p:nvPr/>
          </p:nvSpPr>
          <p:spPr>
            <a:xfrm>
              <a:off x="6581250" y="4481450"/>
              <a:ext cx="464925" cy="731700"/>
            </a:xfrm>
            <a:custGeom>
              <a:avLst/>
              <a:gdLst/>
              <a:ahLst/>
              <a:cxnLst/>
              <a:rect l="l" t="t" r="r" b="b"/>
              <a:pathLst>
                <a:path w="18597" h="29268" extrusionOk="0">
                  <a:moveTo>
                    <a:pt x="9461" y="0"/>
                  </a:moveTo>
                  <a:cubicBezTo>
                    <a:pt x="3775" y="0"/>
                    <a:pt x="381" y="5781"/>
                    <a:pt x="1492" y="10877"/>
                  </a:cubicBezTo>
                  <a:cubicBezTo>
                    <a:pt x="2627" y="15988"/>
                    <a:pt x="1226" y="20122"/>
                    <a:pt x="871" y="21257"/>
                  </a:cubicBezTo>
                  <a:cubicBezTo>
                    <a:pt x="527" y="22340"/>
                    <a:pt x="0" y="29264"/>
                    <a:pt x="8688" y="29264"/>
                  </a:cubicBezTo>
                  <a:cubicBezTo>
                    <a:pt x="8970" y="29264"/>
                    <a:pt x="9263" y="29257"/>
                    <a:pt x="9565" y="29242"/>
                  </a:cubicBezTo>
                  <a:cubicBezTo>
                    <a:pt x="9565" y="29242"/>
                    <a:pt x="9816" y="29268"/>
                    <a:pt x="10232" y="29268"/>
                  </a:cubicBezTo>
                  <a:cubicBezTo>
                    <a:pt x="12276" y="29268"/>
                    <a:pt x="18306" y="28643"/>
                    <a:pt x="18188" y="21257"/>
                  </a:cubicBezTo>
                  <a:cubicBezTo>
                    <a:pt x="18046" y="12350"/>
                    <a:pt x="17763" y="10948"/>
                    <a:pt x="18188" y="7861"/>
                  </a:cubicBezTo>
                  <a:cubicBezTo>
                    <a:pt x="18596" y="4774"/>
                    <a:pt x="15296" y="72"/>
                    <a:pt x="9565" y="1"/>
                  </a:cubicBezTo>
                  <a:cubicBezTo>
                    <a:pt x="9530" y="0"/>
                    <a:pt x="9496" y="0"/>
                    <a:pt x="946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54"/>
            <p:cNvSpPr/>
            <p:nvPr/>
          </p:nvSpPr>
          <p:spPr>
            <a:xfrm>
              <a:off x="6812825" y="4677750"/>
              <a:ext cx="14650" cy="774950"/>
            </a:xfrm>
            <a:custGeom>
              <a:avLst/>
              <a:gdLst/>
              <a:ahLst/>
              <a:cxnLst/>
              <a:rect l="l" t="t" r="r" b="b"/>
              <a:pathLst>
                <a:path w="586" h="30998" extrusionOk="0">
                  <a:moveTo>
                    <a:pt x="293" y="0"/>
                  </a:moveTo>
                  <a:cubicBezTo>
                    <a:pt x="147" y="0"/>
                    <a:pt x="0" y="98"/>
                    <a:pt x="0" y="293"/>
                  </a:cubicBezTo>
                  <a:lnTo>
                    <a:pt x="0" y="30705"/>
                  </a:lnTo>
                  <a:cubicBezTo>
                    <a:pt x="0" y="30900"/>
                    <a:pt x="147" y="30998"/>
                    <a:pt x="293" y="30998"/>
                  </a:cubicBezTo>
                  <a:cubicBezTo>
                    <a:pt x="440" y="30998"/>
                    <a:pt x="586" y="30900"/>
                    <a:pt x="586" y="30705"/>
                  </a:cubicBezTo>
                  <a:lnTo>
                    <a:pt x="586" y="293"/>
                  </a:lnTo>
                  <a:cubicBezTo>
                    <a:pt x="586" y="98"/>
                    <a:pt x="440" y="0"/>
                    <a:pt x="2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54"/>
            <p:cNvSpPr/>
            <p:nvPr/>
          </p:nvSpPr>
          <p:spPr>
            <a:xfrm>
              <a:off x="6712750" y="4825300"/>
              <a:ext cx="116950" cy="111550"/>
            </a:xfrm>
            <a:custGeom>
              <a:avLst/>
              <a:gdLst/>
              <a:ahLst/>
              <a:cxnLst/>
              <a:rect l="l" t="t" r="r" b="b"/>
              <a:pathLst>
                <a:path w="4678" h="4462" extrusionOk="0">
                  <a:moveTo>
                    <a:pt x="420" y="0"/>
                  </a:moveTo>
                  <a:cubicBezTo>
                    <a:pt x="197" y="0"/>
                    <a:pt x="1" y="293"/>
                    <a:pt x="206" y="512"/>
                  </a:cubicBezTo>
                  <a:lnTo>
                    <a:pt x="4092" y="4381"/>
                  </a:lnTo>
                  <a:cubicBezTo>
                    <a:pt x="4153" y="4438"/>
                    <a:pt x="4220" y="4462"/>
                    <a:pt x="4284" y="4462"/>
                  </a:cubicBezTo>
                  <a:cubicBezTo>
                    <a:pt x="4498" y="4462"/>
                    <a:pt x="4678" y="4191"/>
                    <a:pt x="4500" y="3972"/>
                  </a:cubicBezTo>
                  <a:lnTo>
                    <a:pt x="614" y="87"/>
                  </a:lnTo>
                  <a:cubicBezTo>
                    <a:pt x="554" y="26"/>
                    <a:pt x="486" y="0"/>
                    <a:pt x="42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54"/>
            <p:cNvSpPr/>
            <p:nvPr/>
          </p:nvSpPr>
          <p:spPr>
            <a:xfrm>
              <a:off x="6810025" y="4937275"/>
              <a:ext cx="125000" cy="119475"/>
            </a:xfrm>
            <a:custGeom>
              <a:avLst/>
              <a:gdLst/>
              <a:ahLst/>
              <a:cxnLst/>
              <a:rect l="l" t="t" r="r" b="b"/>
              <a:pathLst>
                <a:path w="5000" h="4779" extrusionOk="0">
                  <a:moveTo>
                    <a:pt x="4592" y="1"/>
                  </a:moveTo>
                  <a:cubicBezTo>
                    <a:pt x="4524" y="1"/>
                    <a:pt x="4452" y="29"/>
                    <a:pt x="4389" y="97"/>
                  </a:cubicBezTo>
                  <a:lnTo>
                    <a:pt x="219" y="4284"/>
                  </a:lnTo>
                  <a:cubicBezTo>
                    <a:pt x="0" y="4489"/>
                    <a:pt x="192" y="4779"/>
                    <a:pt x="422" y="4779"/>
                  </a:cubicBezTo>
                  <a:cubicBezTo>
                    <a:pt x="490" y="4779"/>
                    <a:pt x="562" y="4753"/>
                    <a:pt x="627" y="4692"/>
                  </a:cubicBezTo>
                  <a:lnTo>
                    <a:pt x="4797" y="505"/>
                  </a:lnTo>
                  <a:cubicBezTo>
                    <a:pt x="4999" y="289"/>
                    <a:pt x="4811" y="1"/>
                    <a:pt x="45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54"/>
            <p:cNvSpPr/>
            <p:nvPr/>
          </p:nvSpPr>
          <p:spPr>
            <a:xfrm>
              <a:off x="6151400" y="3730475"/>
              <a:ext cx="994475" cy="986575"/>
            </a:xfrm>
            <a:custGeom>
              <a:avLst/>
              <a:gdLst/>
              <a:ahLst/>
              <a:cxnLst/>
              <a:rect l="l" t="t" r="r" b="b"/>
              <a:pathLst>
                <a:path w="39779" h="39463" extrusionOk="0">
                  <a:moveTo>
                    <a:pt x="566" y="0"/>
                  </a:moveTo>
                  <a:cubicBezTo>
                    <a:pt x="266" y="0"/>
                    <a:pt x="1" y="389"/>
                    <a:pt x="286" y="674"/>
                  </a:cubicBezTo>
                  <a:lnTo>
                    <a:pt x="38967" y="39355"/>
                  </a:lnTo>
                  <a:cubicBezTo>
                    <a:pt x="39050" y="39431"/>
                    <a:pt x="39141" y="39462"/>
                    <a:pt x="39227" y="39462"/>
                  </a:cubicBezTo>
                  <a:cubicBezTo>
                    <a:pt x="39527" y="39462"/>
                    <a:pt x="39778" y="39080"/>
                    <a:pt x="39517" y="38805"/>
                  </a:cubicBezTo>
                  <a:lnTo>
                    <a:pt x="836" y="124"/>
                  </a:lnTo>
                  <a:cubicBezTo>
                    <a:pt x="753" y="37"/>
                    <a:pt x="658" y="0"/>
                    <a:pt x="5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54"/>
            <p:cNvSpPr/>
            <p:nvPr/>
          </p:nvSpPr>
          <p:spPr>
            <a:xfrm>
              <a:off x="6150550" y="3725575"/>
              <a:ext cx="996750" cy="996325"/>
            </a:xfrm>
            <a:custGeom>
              <a:avLst/>
              <a:gdLst/>
              <a:ahLst/>
              <a:cxnLst/>
              <a:rect l="l" t="t" r="r" b="b"/>
              <a:pathLst>
                <a:path w="39870" h="39853" extrusionOk="0">
                  <a:moveTo>
                    <a:pt x="643" y="402"/>
                  </a:moveTo>
                  <a:cubicBezTo>
                    <a:pt x="681" y="402"/>
                    <a:pt x="715" y="422"/>
                    <a:pt x="728" y="462"/>
                  </a:cubicBezTo>
                  <a:lnTo>
                    <a:pt x="39409" y="39143"/>
                  </a:lnTo>
                  <a:cubicBezTo>
                    <a:pt x="39480" y="39214"/>
                    <a:pt x="39480" y="39338"/>
                    <a:pt x="39409" y="39409"/>
                  </a:cubicBezTo>
                  <a:cubicBezTo>
                    <a:pt x="39373" y="39453"/>
                    <a:pt x="39324" y="39476"/>
                    <a:pt x="39276" y="39476"/>
                  </a:cubicBezTo>
                  <a:cubicBezTo>
                    <a:pt x="39227" y="39476"/>
                    <a:pt x="39178" y="39453"/>
                    <a:pt x="39142" y="39409"/>
                  </a:cubicBezTo>
                  <a:lnTo>
                    <a:pt x="462" y="728"/>
                  </a:lnTo>
                  <a:cubicBezTo>
                    <a:pt x="373" y="657"/>
                    <a:pt x="373" y="533"/>
                    <a:pt x="462" y="462"/>
                  </a:cubicBezTo>
                  <a:cubicBezTo>
                    <a:pt x="497" y="427"/>
                    <a:pt x="551" y="409"/>
                    <a:pt x="604" y="409"/>
                  </a:cubicBezTo>
                  <a:cubicBezTo>
                    <a:pt x="617" y="405"/>
                    <a:pt x="630" y="402"/>
                    <a:pt x="643" y="402"/>
                  </a:cubicBezTo>
                  <a:close/>
                  <a:moveTo>
                    <a:pt x="568" y="1"/>
                  </a:moveTo>
                  <a:cubicBezTo>
                    <a:pt x="284" y="36"/>
                    <a:pt x="36" y="267"/>
                    <a:pt x="18" y="569"/>
                  </a:cubicBezTo>
                  <a:cubicBezTo>
                    <a:pt x="1" y="728"/>
                    <a:pt x="54" y="888"/>
                    <a:pt x="178" y="1012"/>
                  </a:cubicBezTo>
                  <a:lnTo>
                    <a:pt x="38859" y="39693"/>
                  </a:lnTo>
                  <a:cubicBezTo>
                    <a:pt x="38965" y="39799"/>
                    <a:pt x="39107" y="39853"/>
                    <a:pt x="39267" y="39853"/>
                  </a:cubicBezTo>
                  <a:lnTo>
                    <a:pt x="39302" y="39853"/>
                  </a:lnTo>
                  <a:cubicBezTo>
                    <a:pt x="39604" y="39817"/>
                    <a:pt x="39834" y="39587"/>
                    <a:pt x="39870" y="39303"/>
                  </a:cubicBezTo>
                  <a:cubicBezTo>
                    <a:pt x="39870" y="39125"/>
                    <a:pt x="39817" y="38966"/>
                    <a:pt x="39692" y="38859"/>
                  </a:cubicBezTo>
                  <a:lnTo>
                    <a:pt x="1012" y="178"/>
                  </a:lnTo>
                  <a:cubicBezTo>
                    <a:pt x="905" y="54"/>
                    <a:pt x="746" y="1"/>
                    <a:pt x="5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54"/>
            <p:cNvSpPr/>
            <p:nvPr/>
          </p:nvSpPr>
          <p:spPr>
            <a:xfrm>
              <a:off x="6002925" y="3581975"/>
              <a:ext cx="317175" cy="309825"/>
            </a:xfrm>
            <a:custGeom>
              <a:avLst/>
              <a:gdLst/>
              <a:ahLst/>
              <a:cxnLst/>
              <a:rect l="l" t="t" r="r" b="b"/>
              <a:pathLst>
                <a:path w="12687" h="12393" extrusionOk="0">
                  <a:moveTo>
                    <a:pt x="12153" y="0"/>
                  </a:moveTo>
                  <a:cubicBezTo>
                    <a:pt x="12069" y="0"/>
                    <a:pt x="11983" y="31"/>
                    <a:pt x="11903" y="103"/>
                  </a:cubicBezTo>
                  <a:lnTo>
                    <a:pt x="263" y="11724"/>
                  </a:lnTo>
                  <a:cubicBezTo>
                    <a:pt x="0" y="12015"/>
                    <a:pt x="256" y="12392"/>
                    <a:pt x="558" y="12392"/>
                  </a:cubicBezTo>
                  <a:cubicBezTo>
                    <a:pt x="643" y="12392"/>
                    <a:pt x="731" y="12362"/>
                    <a:pt x="813" y="12292"/>
                  </a:cubicBezTo>
                  <a:lnTo>
                    <a:pt x="12453" y="653"/>
                  </a:lnTo>
                  <a:cubicBezTo>
                    <a:pt x="12687" y="364"/>
                    <a:pt x="12441" y="0"/>
                    <a:pt x="1215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54"/>
            <p:cNvSpPr/>
            <p:nvPr/>
          </p:nvSpPr>
          <p:spPr>
            <a:xfrm>
              <a:off x="6000625" y="3577200"/>
              <a:ext cx="326500" cy="319625"/>
            </a:xfrm>
            <a:custGeom>
              <a:avLst/>
              <a:gdLst/>
              <a:ahLst/>
              <a:cxnLst/>
              <a:rect l="l" t="t" r="r" b="b"/>
              <a:pathLst>
                <a:path w="13060" h="12785" extrusionOk="0">
                  <a:moveTo>
                    <a:pt x="12243" y="364"/>
                  </a:moveTo>
                  <a:lnTo>
                    <a:pt x="12243" y="382"/>
                  </a:lnTo>
                  <a:cubicBezTo>
                    <a:pt x="12253" y="379"/>
                    <a:pt x="12263" y="377"/>
                    <a:pt x="12274" y="377"/>
                  </a:cubicBezTo>
                  <a:cubicBezTo>
                    <a:pt x="12321" y="377"/>
                    <a:pt x="12374" y="406"/>
                    <a:pt x="12403" y="435"/>
                  </a:cubicBezTo>
                  <a:cubicBezTo>
                    <a:pt x="12474" y="506"/>
                    <a:pt x="12474" y="631"/>
                    <a:pt x="12403" y="702"/>
                  </a:cubicBezTo>
                  <a:lnTo>
                    <a:pt x="781" y="12341"/>
                  </a:lnTo>
                  <a:cubicBezTo>
                    <a:pt x="741" y="12371"/>
                    <a:pt x="698" y="12383"/>
                    <a:pt x="657" y="12383"/>
                  </a:cubicBezTo>
                  <a:cubicBezTo>
                    <a:pt x="500" y="12383"/>
                    <a:pt x="370" y="12198"/>
                    <a:pt x="497" y="12057"/>
                  </a:cubicBezTo>
                  <a:lnTo>
                    <a:pt x="12119" y="418"/>
                  </a:lnTo>
                  <a:cubicBezTo>
                    <a:pt x="12154" y="382"/>
                    <a:pt x="12208" y="364"/>
                    <a:pt x="12243" y="364"/>
                  </a:cubicBezTo>
                  <a:close/>
                  <a:moveTo>
                    <a:pt x="12234" y="0"/>
                  </a:moveTo>
                  <a:cubicBezTo>
                    <a:pt x="12107" y="0"/>
                    <a:pt x="11975" y="45"/>
                    <a:pt x="11853" y="152"/>
                  </a:cubicBezTo>
                  <a:lnTo>
                    <a:pt x="231" y="11791"/>
                  </a:lnTo>
                  <a:cubicBezTo>
                    <a:pt x="0" y="12004"/>
                    <a:pt x="0" y="12377"/>
                    <a:pt x="231" y="12607"/>
                  </a:cubicBezTo>
                  <a:cubicBezTo>
                    <a:pt x="337" y="12714"/>
                    <a:pt x="497" y="12785"/>
                    <a:pt x="657" y="12785"/>
                  </a:cubicBezTo>
                  <a:cubicBezTo>
                    <a:pt x="799" y="12785"/>
                    <a:pt x="958" y="12732"/>
                    <a:pt x="1065" y="12607"/>
                  </a:cubicBezTo>
                  <a:lnTo>
                    <a:pt x="12687" y="985"/>
                  </a:lnTo>
                  <a:cubicBezTo>
                    <a:pt x="13060" y="557"/>
                    <a:pt x="12680" y="0"/>
                    <a:pt x="122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4"/>
            <p:cNvSpPr/>
            <p:nvPr/>
          </p:nvSpPr>
          <p:spPr>
            <a:xfrm>
              <a:off x="6103100" y="3681825"/>
              <a:ext cx="290050" cy="282450"/>
            </a:xfrm>
            <a:custGeom>
              <a:avLst/>
              <a:gdLst/>
              <a:ahLst/>
              <a:cxnLst/>
              <a:rect l="l" t="t" r="r" b="b"/>
              <a:pathLst>
                <a:path w="11602" h="11298" extrusionOk="0">
                  <a:moveTo>
                    <a:pt x="11044" y="1"/>
                  </a:moveTo>
                  <a:cubicBezTo>
                    <a:pt x="10959" y="1"/>
                    <a:pt x="10870" y="31"/>
                    <a:pt x="10788" y="101"/>
                  </a:cubicBezTo>
                  <a:lnTo>
                    <a:pt x="248" y="10640"/>
                  </a:lnTo>
                  <a:cubicBezTo>
                    <a:pt x="1" y="10916"/>
                    <a:pt x="255" y="11298"/>
                    <a:pt x="555" y="11298"/>
                  </a:cubicBezTo>
                  <a:cubicBezTo>
                    <a:pt x="642" y="11298"/>
                    <a:pt x="733" y="11266"/>
                    <a:pt x="816" y="11190"/>
                  </a:cubicBezTo>
                  <a:lnTo>
                    <a:pt x="11338" y="669"/>
                  </a:lnTo>
                  <a:cubicBezTo>
                    <a:pt x="11601" y="378"/>
                    <a:pt x="11346" y="1"/>
                    <a:pt x="1104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54"/>
            <p:cNvSpPr/>
            <p:nvPr/>
          </p:nvSpPr>
          <p:spPr>
            <a:xfrm>
              <a:off x="6100425" y="3676575"/>
              <a:ext cx="294575" cy="292575"/>
            </a:xfrm>
            <a:custGeom>
              <a:avLst/>
              <a:gdLst/>
              <a:ahLst/>
              <a:cxnLst/>
              <a:rect l="l" t="t" r="r" b="b"/>
              <a:pathLst>
                <a:path w="11783" h="11703" extrusionOk="0">
                  <a:moveTo>
                    <a:pt x="11161" y="399"/>
                  </a:moveTo>
                  <a:cubicBezTo>
                    <a:pt x="11214" y="399"/>
                    <a:pt x="11268" y="435"/>
                    <a:pt x="11303" y="470"/>
                  </a:cubicBezTo>
                  <a:cubicBezTo>
                    <a:pt x="11339" y="506"/>
                    <a:pt x="11356" y="541"/>
                    <a:pt x="11374" y="595"/>
                  </a:cubicBezTo>
                  <a:cubicBezTo>
                    <a:pt x="11374" y="648"/>
                    <a:pt x="11339" y="701"/>
                    <a:pt x="11303" y="737"/>
                  </a:cubicBezTo>
                  <a:lnTo>
                    <a:pt x="781" y="11258"/>
                  </a:lnTo>
                  <a:cubicBezTo>
                    <a:pt x="741" y="11294"/>
                    <a:pt x="697" y="11310"/>
                    <a:pt x="654" y="11310"/>
                  </a:cubicBezTo>
                  <a:cubicBezTo>
                    <a:pt x="505" y="11310"/>
                    <a:pt x="374" y="11130"/>
                    <a:pt x="497" y="10992"/>
                  </a:cubicBezTo>
                  <a:lnTo>
                    <a:pt x="11037" y="453"/>
                  </a:lnTo>
                  <a:cubicBezTo>
                    <a:pt x="11055" y="417"/>
                    <a:pt x="11108" y="399"/>
                    <a:pt x="11161" y="399"/>
                  </a:cubicBezTo>
                  <a:close/>
                  <a:moveTo>
                    <a:pt x="11172" y="0"/>
                  </a:moveTo>
                  <a:cubicBezTo>
                    <a:pt x="11024" y="0"/>
                    <a:pt x="10877" y="62"/>
                    <a:pt x="10771" y="187"/>
                  </a:cubicBezTo>
                  <a:lnTo>
                    <a:pt x="231" y="10708"/>
                  </a:lnTo>
                  <a:cubicBezTo>
                    <a:pt x="1" y="10921"/>
                    <a:pt x="1" y="11312"/>
                    <a:pt x="231" y="11525"/>
                  </a:cubicBezTo>
                  <a:cubicBezTo>
                    <a:pt x="355" y="11649"/>
                    <a:pt x="497" y="11702"/>
                    <a:pt x="657" y="11702"/>
                  </a:cubicBezTo>
                  <a:cubicBezTo>
                    <a:pt x="817" y="11702"/>
                    <a:pt x="959" y="11649"/>
                    <a:pt x="1065" y="11542"/>
                  </a:cubicBezTo>
                  <a:lnTo>
                    <a:pt x="11587" y="1003"/>
                  </a:lnTo>
                  <a:cubicBezTo>
                    <a:pt x="11711" y="896"/>
                    <a:pt x="11782" y="719"/>
                    <a:pt x="11764" y="559"/>
                  </a:cubicBezTo>
                  <a:cubicBezTo>
                    <a:pt x="11747" y="417"/>
                    <a:pt x="11693" y="275"/>
                    <a:pt x="11587" y="187"/>
                  </a:cubicBezTo>
                  <a:cubicBezTo>
                    <a:pt x="11472" y="62"/>
                    <a:pt x="11321" y="0"/>
                    <a:pt x="111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54"/>
            <p:cNvSpPr/>
            <p:nvPr/>
          </p:nvSpPr>
          <p:spPr>
            <a:xfrm>
              <a:off x="6202425" y="3781475"/>
              <a:ext cx="263575" cy="255525"/>
            </a:xfrm>
            <a:custGeom>
              <a:avLst/>
              <a:gdLst/>
              <a:ahLst/>
              <a:cxnLst/>
              <a:rect l="l" t="t" r="r" b="b"/>
              <a:pathLst>
                <a:path w="10543" h="10221" extrusionOk="0">
                  <a:moveTo>
                    <a:pt x="9985" y="1"/>
                  </a:moveTo>
                  <a:cubicBezTo>
                    <a:pt x="9892" y="1"/>
                    <a:pt x="9795" y="37"/>
                    <a:pt x="9707" y="125"/>
                  </a:cubicBezTo>
                  <a:cubicBezTo>
                    <a:pt x="3018" y="6814"/>
                    <a:pt x="6975" y="2857"/>
                    <a:pt x="285" y="9547"/>
                  </a:cubicBezTo>
                  <a:cubicBezTo>
                    <a:pt x="0" y="9832"/>
                    <a:pt x="255" y="10221"/>
                    <a:pt x="558" y="10221"/>
                  </a:cubicBezTo>
                  <a:cubicBezTo>
                    <a:pt x="651" y="10221"/>
                    <a:pt x="748" y="10184"/>
                    <a:pt x="835" y="10097"/>
                  </a:cubicBezTo>
                  <a:lnTo>
                    <a:pt x="10257" y="675"/>
                  </a:lnTo>
                  <a:cubicBezTo>
                    <a:pt x="10542" y="390"/>
                    <a:pt x="10287" y="1"/>
                    <a:pt x="99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54"/>
            <p:cNvSpPr/>
            <p:nvPr/>
          </p:nvSpPr>
          <p:spPr>
            <a:xfrm>
              <a:off x="6200225" y="3776975"/>
              <a:ext cx="267525" cy="264900"/>
            </a:xfrm>
            <a:custGeom>
              <a:avLst/>
              <a:gdLst/>
              <a:ahLst/>
              <a:cxnLst/>
              <a:rect l="l" t="t" r="r" b="b"/>
              <a:pathLst>
                <a:path w="10701" h="10596" extrusionOk="0">
                  <a:moveTo>
                    <a:pt x="10097" y="394"/>
                  </a:moveTo>
                  <a:cubicBezTo>
                    <a:pt x="10185" y="429"/>
                    <a:pt x="10239" y="482"/>
                    <a:pt x="10256" y="571"/>
                  </a:cubicBezTo>
                  <a:cubicBezTo>
                    <a:pt x="10274" y="624"/>
                    <a:pt x="10256" y="695"/>
                    <a:pt x="10203" y="731"/>
                  </a:cubicBezTo>
                  <a:lnTo>
                    <a:pt x="781" y="10152"/>
                  </a:lnTo>
                  <a:cubicBezTo>
                    <a:pt x="746" y="10188"/>
                    <a:pt x="711" y="10206"/>
                    <a:pt x="657" y="10206"/>
                  </a:cubicBezTo>
                  <a:cubicBezTo>
                    <a:pt x="604" y="10206"/>
                    <a:pt x="551" y="10188"/>
                    <a:pt x="515" y="10152"/>
                  </a:cubicBezTo>
                  <a:cubicBezTo>
                    <a:pt x="480" y="10117"/>
                    <a:pt x="462" y="10064"/>
                    <a:pt x="462" y="10010"/>
                  </a:cubicBezTo>
                  <a:cubicBezTo>
                    <a:pt x="444" y="9957"/>
                    <a:pt x="462" y="9904"/>
                    <a:pt x="515" y="9869"/>
                  </a:cubicBezTo>
                  <a:lnTo>
                    <a:pt x="9937" y="447"/>
                  </a:lnTo>
                  <a:cubicBezTo>
                    <a:pt x="9973" y="411"/>
                    <a:pt x="10008" y="394"/>
                    <a:pt x="10061" y="394"/>
                  </a:cubicBezTo>
                  <a:close/>
                  <a:moveTo>
                    <a:pt x="10069" y="1"/>
                  </a:moveTo>
                  <a:cubicBezTo>
                    <a:pt x="9922" y="1"/>
                    <a:pt x="9777" y="57"/>
                    <a:pt x="9671" y="163"/>
                  </a:cubicBezTo>
                  <a:lnTo>
                    <a:pt x="249" y="9602"/>
                  </a:lnTo>
                  <a:cubicBezTo>
                    <a:pt x="1" y="9815"/>
                    <a:pt x="1" y="10188"/>
                    <a:pt x="249" y="10419"/>
                  </a:cubicBezTo>
                  <a:cubicBezTo>
                    <a:pt x="356" y="10525"/>
                    <a:pt x="515" y="10596"/>
                    <a:pt x="675" y="10596"/>
                  </a:cubicBezTo>
                  <a:cubicBezTo>
                    <a:pt x="817" y="10596"/>
                    <a:pt x="959" y="10525"/>
                    <a:pt x="1065" y="10419"/>
                  </a:cubicBezTo>
                  <a:lnTo>
                    <a:pt x="10505" y="997"/>
                  </a:lnTo>
                  <a:cubicBezTo>
                    <a:pt x="10647" y="873"/>
                    <a:pt x="10700" y="660"/>
                    <a:pt x="10665" y="464"/>
                  </a:cubicBezTo>
                  <a:cubicBezTo>
                    <a:pt x="10594" y="252"/>
                    <a:pt x="10434" y="74"/>
                    <a:pt x="10221" y="21"/>
                  </a:cubicBezTo>
                  <a:cubicBezTo>
                    <a:pt x="10171" y="7"/>
                    <a:pt x="10120" y="1"/>
                    <a:pt x="1006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54"/>
            <p:cNvSpPr/>
            <p:nvPr/>
          </p:nvSpPr>
          <p:spPr>
            <a:xfrm>
              <a:off x="6303600" y="3882075"/>
              <a:ext cx="234275" cy="226700"/>
            </a:xfrm>
            <a:custGeom>
              <a:avLst/>
              <a:gdLst/>
              <a:ahLst/>
              <a:cxnLst/>
              <a:rect l="l" t="t" r="r" b="b"/>
              <a:pathLst>
                <a:path w="9371" h="9068" extrusionOk="0">
                  <a:moveTo>
                    <a:pt x="8819" y="0"/>
                  </a:moveTo>
                  <a:cubicBezTo>
                    <a:pt x="8737" y="0"/>
                    <a:pt x="8650" y="28"/>
                    <a:pt x="8570" y="93"/>
                  </a:cubicBezTo>
                  <a:lnTo>
                    <a:pt x="248" y="8415"/>
                  </a:lnTo>
                  <a:cubicBezTo>
                    <a:pt x="1" y="8704"/>
                    <a:pt x="244" y="9067"/>
                    <a:pt x="539" y="9067"/>
                  </a:cubicBezTo>
                  <a:cubicBezTo>
                    <a:pt x="625" y="9067"/>
                    <a:pt x="715" y="9037"/>
                    <a:pt x="798" y="8965"/>
                  </a:cubicBezTo>
                  <a:lnTo>
                    <a:pt x="9120" y="661"/>
                  </a:lnTo>
                  <a:cubicBezTo>
                    <a:pt x="9371" y="369"/>
                    <a:pt x="9119" y="0"/>
                    <a:pt x="881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54"/>
            <p:cNvSpPr/>
            <p:nvPr/>
          </p:nvSpPr>
          <p:spPr>
            <a:xfrm>
              <a:off x="6300050" y="3876775"/>
              <a:ext cx="239550" cy="237425"/>
            </a:xfrm>
            <a:custGeom>
              <a:avLst/>
              <a:gdLst/>
              <a:ahLst/>
              <a:cxnLst/>
              <a:rect l="l" t="t" r="r" b="b"/>
              <a:pathLst>
                <a:path w="9582" h="9497" extrusionOk="0">
                  <a:moveTo>
                    <a:pt x="8960" y="394"/>
                  </a:moveTo>
                  <a:cubicBezTo>
                    <a:pt x="9014" y="394"/>
                    <a:pt x="9067" y="412"/>
                    <a:pt x="9102" y="447"/>
                  </a:cubicBezTo>
                  <a:cubicBezTo>
                    <a:pt x="9191" y="518"/>
                    <a:pt x="9191" y="642"/>
                    <a:pt x="9102" y="731"/>
                  </a:cubicBezTo>
                  <a:lnTo>
                    <a:pt x="781" y="9035"/>
                  </a:lnTo>
                  <a:cubicBezTo>
                    <a:pt x="745" y="9079"/>
                    <a:pt x="696" y="9101"/>
                    <a:pt x="648" y="9101"/>
                  </a:cubicBezTo>
                  <a:cubicBezTo>
                    <a:pt x="599" y="9101"/>
                    <a:pt x="550" y="9079"/>
                    <a:pt x="515" y="9035"/>
                  </a:cubicBezTo>
                  <a:cubicBezTo>
                    <a:pt x="444" y="8964"/>
                    <a:pt x="444" y="8840"/>
                    <a:pt x="515" y="8769"/>
                  </a:cubicBezTo>
                  <a:lnTo>
                    <a:pt x="8836" y="447"/>
                  </a:lnTo>
                  <a:cubicBezTo>
                    <a:pt x="8872" y="412"/>
                    <a:pt x="8907" y="394"/>
                    <a:pt x="8960" y="394"/>
                  </a:cubicBezTo>
                  <a:close/>
                  <a:moveTo>
                    <a:pt x="8960" y="1"/>
                  </a:moveTo>
                  <a:cubicBezTo>
                    <a:pt x="8804" y="1"/>
                    <a:pt x="8666" y="69"/>
                    <a:pt x="8570" y="181"/>
                  </a:cubicBezTo>
                  <a:lnTo>
                    <a:pt x="248" y="8485"/>
                  </a:lnTo>
                  <a:cubicBezTo>
                    <a:pt x="0" y="8715"/>
                    <a:pt x="18" y="9088"/>
                    <a:pt x="248" y="9301"/>
                  </a:cubicBezTo>
                  <a:cubicBezTo>
                    <a:pt x="355" y="9425"/>
                    <a:pt x="515" y="9478"/>
                    <a:pt x="674" y="9496"/>
                  </a:cubicBezTo>
                  <a:cubicBezTo>
                    <a:pt x="816" y="9496"/>
                    <a:pt x="976" y="9425"/>
                    <a:pt x="1082" y="9319"/>
                  </a:cubicBezTo>
                  <a:lnTo>
                    <a:pt x="9386" y="1015"/>
                  </a:lnTo>
                  <a:cubicBezTo>
                    <a:pt x="9511" y="891"/>
                    <a:pt x="9581" y="731"/>
                    <a:pt x="9564" y="571"/>
                  </a:cubicBezTo>
                  <a:cubicBezTo>
                    <a:pt x="9546" y="412"/>
                    <a:pt x="9493" y="287"/>
                    <a:pt x="9386" y="181"/>
                  </a:cubicBezTo>
                  <a:cubicBezTo>
                    <a:pt x="9280" y="74"/>
                    <a:pt x="9156" y="21"/>
                    <a:pt x="9014" y="3"/>
                  </a:cubicBezTo>
                  <a:cubicBezTo>
                    <a:pt x="8996" y="2"/>
                    <a:pt x="8978" y="1"/>
                    <a:pt x="89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54"/>
            <p:cNvSpPr/>
            <p:nvPr/>
          </p:nvSpPr>
          <p:spPr>
            <a:xfrm>
              <a:off x="6402400" y="3982075"/>
              <a:ext cx="207375" cy="199750"/>
            </a:xfrm>
            <a:custGeom>
              <a:avLst/>
              <a:gdLst/>
              <a:ahLst/>
              <a:cxnLst/>
              <a:rect l="l" t="t" r="r" b="b"/>
              <a:pathLst>
                <a:path w="8295" h="7990" extrusionOk="0">
                  <a:moveTo>
                    <a:pt x="7752" y="1"/>
                  </a:moveTo>
                  <a:cubicBezTo>
                    <a:pt x="7666" y="1"/>
                    <a:pt x="7576" y="31"/>
                    <a:pt x="7492" y="103"/>
                  </a:cubicBezTo>
                  <a:lnTo>
                    <a:pt x="289" y="7325"/>
                  </a:lnTo>
                  <a:cubicBezTo>
                    <a:pt x="1" y="7599"/>
                    <a:pt x="264" y="7989"/>
                    <a:pt x="570" y="7989"/>
                  </a:cubicBezTo>
                  <a:cubicBezTo>
                    <a:pt x="660" y="7989"/>
                    <a:pt x="754" y="7955"/>
                    <a:pt x="839" y="7875"/>
                  </a:cubicBezTo>
                  <a:lnTo>
                    <a:pt x="8060" y="653"/>
                  </a:lnTo>
                  <a:cubicBezTo>
                    <a:pt x="8294" y="364"/>
                    <a:pt x="8048" y="1"/>
                    <a:pt x="77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54"/>
            <p:cNvSpPr/>
            <p:nvPr/>
          </p:nvSpPr>
          <p:spPr>
            <a:xfrm>
              <a:off x="6400300" y="3976425"/>
              <a:ext cx="211600" cy="210075"/>
            </a:xfrm>
            <a:custGeom>
              <a:avLst/>
              <a:gdLst/>
              <a:ahLst/>
              <a:cxnLst/>
              <a:rect l="l" t="t" r="r" b="b"/>
              <a:pathLst>
                <a:path w="8464" h="8403" extrusionOk="0">
                  <a:moveTo>
                    <a:pt x="7843" y="400"/>
                  </a:moveTo>
                  <a:cubicBezTo>
                    <a:pt x="7914" y="400"/>
                    <a:pt x="7967" y="418"/>
                    <a:pt x="8002" y="471"/>
                  </a:cubicBezTo>
                  <a:cubicBezTo>
                    <a:pt x="8073" y="542"/>
                    <a:pt x="8073" y="666"/>
                    <a:pt x="8002" y="737"/>
                  </a:cubicBezTo>
                  <a:lnTo>
                    <a:pt x="781" y="7959"/>
                  </a:lnTo>
                  <a:cubicBezTo>
                    <a:pt x="745" y="7994"/>
                    <a:pt x="710" y="8012"/>
                    <a:pt x="657" y="8012"/>
                  </a:cubicBezTo>
                  <a:cubicBezTo>
                    <a:pt x="550" y="7994"/>
                    <a:pt x="461" y="7906"/>
                    <a:pt x="444" y="7817"/>
                  </a:cubicBezTo>
                  <a:cubicBezTo>
                    <a:pt x="444" y="7764"/>
                    <a:pt x="461" y="7710"/>
                    <a:pt x="515" y="7675"/>
                  </a:cubicBezTo>
                  <a:lnTo>
                    <a:pt x="7718" y="453"/>
                  </a:lnTo>
                  <a:cubicBezTo>
                    <a:pt x="7754" y="418"/>
                    <a:pt x="7807" y="400"/>
                    <a:pt x="7843" y="400"/>
                  </a:cubicBezTo>
                  <a:close/>
                  <a:moveTo>
                    <a:pt x="7860" y="1"/>
                  </a:moveTo>
                  <a:cubicBezTo>
                    <a:pt x="7710" y="1"/>
                    <a:pt x="7559" y="63"/>
                    <a:pt x="7452" y="187"/>
                  </a:cubicBezTo>
                  <a:lnTo>
                    <a:pt x="248" y="7409"/>
                  </a:lnTo>
                  <a:cubicBezTo>
                    <a:pt x="0" y="7622"/>
                    <a:pt x="0" y="7994"/>
                    <a:pt x="248" y="8225"/>
                  </a:cubicBezTo>
                  <a:cubicBezTo>
                    <a:pt x="355" y="8331"/>
                    <a:pt x="497" y="8402"/>
                    <a:pt x="674" y="8402"/>
                  </a:cubicBezTo>
                  <a:cubicBezTo>
                    <a:pt x="816" y="8402"/>
                    <a:pt x="958" y="8331"/>
                    <a:pt x="1065" y="8225"/>
                  </a:cubicBezTo>
                  <a:lnTo>
                    <a:pt x="8286" y="1003"/>
                  </a:lnTo>
                  <a:cubicBezTo>
                    <a:pt x="8393" y="897"/>
                    <a:pt x="8464" y="719"/>
                    <a:pt x="8446" y="560"/>
                  </a:cubicBezTo>
                  <a:cubicBezTo>
                    <a:pt x="8428" y="418"/>
                    <a:pt x="8375" y="276"/>
                    <a:pt x="8268" y="187"/>
                  </a:cubicBezTo>
                  <a:cubicBezTo>
                    <a:pt x="8162" y="63"/>
                    <a:pt x="8011" y="1"/>
                    <a:pt x="78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54"/>
            <p:cNvSpPr/>
            <p:nvPr/>
          </p:nvSpPr>
          <p:spPr>
            <a:xfrm>
              <a:off x="6977500" y="4556300"/>
              <a:ext cx="317125" cy="309800"/>
            </a:xfrm>
            <a:custGeom>
              <a:avLst/>
              <a:gdLst/>
              <a:ahLst/>
              <a:cxnLst/>
              <a:rect l="l" t="t" r="r" b="b"/>
              <a:pathLst>
                <a:path w="12685" h="12392" extrusionOk="0">
                  <a:moveTo>
                    <a:pt x="12134" y="1"/>
                  </a:moveTo>
                  <a:cubicBezTo>
                    <a:pt x="12051" y="1"/>
                    <a:pt x="11965" y="29"/>
                    <a:pt x="11884" y="94"/>
                  </a:cubicBezTo>
                  <a:lnTo>
                    <a:pt x="262" y="11734"/>
                  </a:lnTo>
                  <a:cubicBezTo>
                    <a:pt x="1" y="12009"/>
                    <a:pt x="252" y="12391"/>
                    <a:pt x="552" y="12391"/>
                  </a:cubicBezTo>
                  <a:cubicBezTo>
                    <a:pt x="638" y="12391"/>
                    <a:pt x="729" y="12359"/>
                    <a:pt x="812" y="12284"/>
                  </a:cubicBezTo>
                  <a:lnTo>
                    <a:pt x="12434" y="644"/>
                  </a:lnTo>
                  <a:cubicBezTo>
                    <a:pt x="12685" y="366"/>
                    <a:pt x="12434" y="1"/>
                    <a:pt x="121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54"/>
            <p:cNvSpPr/>
            <p:nvPr/>
          </p:nvSpPr>
          <p:spPr>
            <a:xfrm>
              <a:off x="6974725" y="4551025"/>
              <a:ext cx="322525" cy="320000"/>
            </a:xfrm>
            <a:custGeom>
              <a:avLst/>
              <a:gdLst/>
              <a:ahLst/>
              <a:cxnLst/>
              <a:rect l="l" t="t" r="r" b="b"/>
              <a:pathLst>
                <a:path w="12901" h="12800" extrusionOk="0">
                  <a:moveTo>
                    <a:pt x="12279" y="376"/>
                  </a:moveTo>
                  <a:cubicBezTo>
                    <a:pt x="12368" y="412"/>
                    <a:pt x="12421" y="465"/>
                    <a:pt x="12457" y="553"/>
                  </a:cubicBezTo>
                  <a:cubicBezTo>
                    <a:pt x="12457" y="607"/>
                    <a:pt x="12439" y="678"/>
                    <a:pt x="12403" y="713"/>
                  </a:cubicBezTo>
                  <a:lnTo>
                    <a:pt x="764" y="12335"/>
                  </a:lnTo>
                  <a:cubicBezTo>
                    <a:pt x="728" y="12380"/>
                    <a:pt x="679" y="12402"/>
                    <a:pt x="631" y="12402"/>
                  </a:cubicBezTo>
                  <a:cubicBezTo>
                    <a:pt x="582" y="12402"/>
                    <a:pt x="533" y="12380"/>
                    <a:pt x="498" y="12335"/>
                  </a:cubicBezTo>
                  <a:cubicBezTo>
                    <a:pt x="427" y="12264"/>
                    <a:pt x="427" y="12140"/>
                    <a:pt x="498" y="12069"/>
                  </a:cubicBezTo>
                  <a:lnTo>
                    <a:pt x="12137" y="447"/>
                  </a:lnTo>
                  <a:cubicBezTo>
                    <a:pt x="12155" y="412"/>
                    <a:pt x="12208" y="376"/>
                    <a:pt x="12244" y="376"/>
                  </a:cubicBezTo>
                  <a:lnTo>
                    <a:pt x="12261" y="394"/>
                  </a:lnTo>
                  <a:cubicBezTo>
                    <a:pt x="12261" y="376"/>
                    <a:pt x="12279" y="376"/>
                    <a:pt x="12279" y="376"/>
                  </a:cubicBezTo>
                  <a:close/>
                  <a:moveTo>
                    <a:pt x="12252" y="1"/>
                  </a:moveTo>
                  <a:cubicBezTo>
                    <a:pt x="12104" y="1"/>
                    <a:pt x="11959" y="57"/>
                    <a:pt x="11853" y="163"/>
                  </a:cubicBezTo>
                  <a:lnTo>
                    <a:pt x="231" y="11803"/>
                  </a:lnTo>
                  <a:cubicBezTo>
                    <a:pt x="1" y="12016"/>
                    <a:pt x="1" y="12406"/>
                    <a:pt x="231" y="12619"/>
                  </a:cubicBezTo>
                  <a:cubicBezTo>
                    <a:pt x="338" y="12743"/>
                    <a:pt x="498" y="12796"/>
                    <a:pt x="657" y="12796"/>
                  </a:cubicBezTo>
                  <a:cubicBezTo>
                    <a:pt x="674" y="12798"/>
                    <a:pt x="690" y="12799"/>
                    <a:pt x="706" y="12799"/>
                  </a:cubicBezTo>
                  <a:cubicBezTo>
                    <a:pt x="846" y="12799"/>
                    <a:pt x="970" y="12732"/>
                    <a:pt x="1065" y="12637"/>
                  </a:cubicBezTo>
                  <a:lnTo>
                    <a:pt x="12687" y="997"/>
                  </a:lnTo>
                  <a:cubicBezTo>
                    <a:pt x="12847" y="873"/>
                    <a:pt x="12900" y="660"/>
                    <a:pt x="12847" y="465"/>
                  </a:cubicBezTo>
                  <a:cubicBezTo>
                    <a:pt x="12794" y="252"/>
                    <a:pt x="12616" y="74"/>
                    <a:pt x="12403" y="21"/>
                  </a:cubicBezTo>
                  <a:cubicBezTo>
                    <a:pt x="12354" y="8"/>
                    <a:pt x="12303" y="1"/>
                    <a:pt x="122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54"/>
            <p:cNvSpPr/>
            <p:nvPr/>
          </p:nvSpPr>
          <p:spPr>
            <a:xfrm>
              <a:off x="6905550" y="4483775"/>
              <a:ext cx="289200" cy="281950"/>
            </a:xfrm>
            <a:custGeom>
              <a:avLst/>
              <a:gdLst/>
              <a:ahLst/>
              <a:cxnLst/>
              <a:rect l="l" t="t" r="r" b="b"/>
              <a:pathLst>
                <a:path w="11568" h="11278" extrusionOk="0">
                  <a:moveTo>
                    <a:pt x="11029" y="1"/>
                  </a:moveTo>
                  <a:cubicBezTo>
                    <a:pt x="10944" y="1"/>
                    <a:pt x="10854" y="31"/>
                    <a:pt x="10770" y="103"/>
                  </a:cubicBezTo>
                  <a:lnTo>
                    <a:pt x="248" y="10625"/>
                  </a:lnTo>
                  <a:cubicBezTo>
                    <a:pt x="1" y="10914"/>
                    <a:pt x="244" y="11277"/>
                    <a:pt x="539" y="11277"/>
                  </a:cubicBezTo>
                  <a:cubicBezTo>
                    <a:pt x="624" y="11277"/>
                    <a:pt x="714" y="11247"/>
                    <a:pt x="798" y="11175"/>
                  </a:cubicBezTo>
                  <a:lnTo>
                    <a:pt x="11320" y="653"/>
                  </a:lnTo>
                  <a:cubicBezTo>
                    <a:pt x="11568" y="364"/>
                    <a:pt x="11325" y="1"/>
                    <a:pt x="110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54"/>
            <p:cNvSpPr/>
            <p:nvPr/>
          </p:nvSpPr>
          <p:spPr>
            <a:xfrm>
              <a:off x="6901975" y="4478275"/>
              <a:ext cx="300725" cy="292875"/>
            </a:xfrm>
            <a:custGeom>
              <a:avLst/>
              <a:gdLst/>
              <a:ahLst/>
              <a:cxnLst/>
              <a:rect l="l" t="t" r="r" b="b"/>
              <a:pathLst>
                <a:path w="12029" h="11715" extrusionOk="0">
                  <a:moveTo>
                    <a:pt x="11161" y="394"/>
                  </a:moveTo>
                  <a:cubicBezTo>
                    <a:pt x="11215" y="394"/>
                    <a:pt x="11268" y="429"/>
                    <a:pt x="11321" y="465"/>
                  </a:cubicBezTo>
                  <a:cubicBezTo>
                    <a:pt x="11392" y="536"/>
                    <a:pt x="11392" y="660"/>
                    <a:pt x="11321" y="731"/>
                  </a:cubicBezTo>
                  <a:lnTo>
                    <a:pt x="782" y="11253"/>
                  </a:lnTo>
                  <a:cubicBezTo>
                    <a:pt x="746" y="11297"/>
                    <a:pt x="697" y="11319"/>
                    <a:pt x="648" y="11319"/>
                  </a:cubicBezTo>
                  <a:cubicBezTo>
                    <a:pt x="600" y="11319"/>
                    <a:pt x="551" y="11297"/>
                    <a:pt x="515" y="11253"/>
                  </a:cubicBezTo>
                  <a:cubicBezTo>
                    <a:pt x="444" y="11182"/>
                    <a:pt x="427" y="11058"/>
                    <a:pt x="515" y="10987"/>
                  </a:cubicBezTo>
                  <a:lnTo>
                    <a:pt x="11037" y="465"/>
                  </a:lnTo>
                  <a:cubicBezTo>
                    <a:pt x="11073" y="429"/>
                    <a:pt x="11108" y="412"/>
                    <a:pt x="11161" y="412"/>
                  </a:cubicBezTo>
                  <a:lnTo>
                    <a:pt x="11161" y="394"/>
                  </a:lnTo>
                  <a:close/>
                  <a:moveTo>
                    <a:pt x="11177" y="1"/>
                  </a:moveTo>
                  <a:cubicBezTo>
                    <a:pt x="11040" y="1"/>
                    <a:pt x="10898" y="54"/>
                    <a:pt x="10771" y="181"/>
                  </a:cubicBezTo>
                  <a:lnTo>
                    <a:pt x="249" y="10703"/>
                  </a:lnTo>
                  <a:cubicBezTo>
                    <a:pt x="1" y="10933"/>
                    <a:pt x="1" y="11306"/>
                    <a:pt x="249" y="11537"/>
                  </a:cubicBezTo>
                  <a:cubicBezTo>
                    <a:pt x="356" y="11643"/>
                    <a:pt x="515" y="11714"/>
                    <a:pt x="675" y="11714"/>
                  </a:cubicBezTo>
                  <a:cubicBezTo>
                    <a:pt x="817" y="11714"/>
                    <a:pt x="977" y="11643"/>
                    <a:pt x="1065" y="11537"/>
                  </a:cubicBezTo>
                  <a:lnTo>
                    <a:pt x="11605" y="1015"/>
                  </a:lnTo>
                  <a:cubicBezTo>
                    <a:pt x="12028" y="592"/>
                    <a:pt x="11632" y="1"/>
                    <a:pt x="1117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54"/>
            <p:cNvSpPr/>
            <p:nvPr/>
          </p:nvSpPr>
          <p:spPr>
            <a:xfrm>
              <a:off x="6832500" y="4411300"/>
              <a:ext cx="262325" cy="254800"/>
            </a:xfrm>
            <a:custGeom>
              <a:avLst/>
              <a:gdLst/>
              <a:ahLst/>
              <a:cxnLst/>
              <a:rect l="l" t="t" r="r" b="b"/>
              <a:pathLst>
                <a:path w="10493" h="10192" extrusionOk="0">
                  <a:moveTo>
                    <a:pt x="9948" y="0"/>
                  </a:moveTo>
                  <a:cubicBezTo>
                    <a:pt x="9860" y="0"/>
                    <a:pt x="9767" y="33"/>
                    <a:pt x="9682" y="110"/>
                  </a:cubicBezTo>
                  <a:lnTo>
                    <a:pt x="260" y="9531"/>
                  </a:lnTo>
                  <a:cubicBezTo>
                    <a:pt x="0" y="9819"/>
                    <a:pt x="247" y="10191"/>
                    <a:pt x="545" y="10191"/>
                  </a:cubicBezTo>
                  <a:cubicBezTo>
                    <a:pt x="633" y="10191"/>
                    <a:pt x="725" y="10159"/>
                    <a:pt x="810" y="10082"/>
                  </a:cubicBezTo>
                  <a:cubicBezTo>
                    <a:pt x="7500" y="3392"/>
                    <a:pt x="3543" y="7349"/>
                    <a:pt x="10232" y="660"/>
                  </a:cubicBezTo>
                  <a:cubicBezTo>
                    <a:pt x="10492" y="372"/>
                    <a:pt x="10245" y="0"/>
                    <a:pt x="994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54"/>
            <p:cNvSpPr/>
            <p:nvPr/>
          </p:nvSpPr>
          <p:spPr>
            <a:xfrm>
              <a:off x="6829675" y="4406700"/>
              <a:ext cx="271850" cy="264625"/>
            </a:xfrm>
            <a:custGeom>
              <a:avLst/>
              <a:gdLst/>
              <a:ahLst/>
              <a:cxnLst/>
              <a:rect l="l" t="t" r="r" b="b"/>
              <a:pathLst>
                <a:path w="10874" h="10585" extrusionOk="0">
                  <a:moveTo>
                    <a:pt x="10070" y="382"/>
                  </a:moveTo>
                  <a:cubicBezTo>
                    <a:pt x="10119" y="382"/>
                    <a:pt x="10168" y="400"/>
                    <a:pt x="10203" y="436"/>
                  </a:cubicBezTo>
                  <a:cubicBezTo>
                    <a:pt x="10292" y="507"/>
                    <a:pt x="10292" y="631"/>
                    <a:pt x="10203" y="720"/>
                  </a:cubicBezTo>
                  <a:lnTo>
                    <a:pt x="764" y="10124"/>
                  </a:lnTo>
                  <a:cubicBezTo>
                    <a:pt x="728" y="10159"/>
                    <a:pt x="679" y="10177"/>
                    <a:pt x="631" y="10177"/>
                  </a:cubicBezTo>
                  <a:cubicBezTo>
                    <a:pt x="582" y="10177"/>
                    <a:pt x="533" y="10159"/>
                    <a:pt x="497" y="10124"/>
                  </a:cubicBezTo>
                  <a:cubicBezTo>
                    <a:pt x="409" y="10053"/>
                    <a:pt x="409" y="9928"/>
                    <a:pt x="497" y="9857"/>
                  </a:cubicBezTo>
                  <a:lnTo>
                    <a:pt x="9937" y="418"/>
                  </a:lnTo>
                  <a:lnTo>
                    <a:pt x="9937" y="436"/>
                  </a:lnTo>
                  <a:cubicBezTo>
                    <a:pt x="9972" y="400"/>
                    <a:pt x="10021" y="382"/>
                    <a:pt x="10070" y="382"/>
                  </a:cubicBezTo>
                  <a:close/>
                  <a:moveTo>
                    <a:pt x="10052" y="0"/>
                  </a:moveTo>
                  <a:cubicBezTo>
                    <a:pt x="9925" y="0"/>
                    <a:pt x="9793" y="46"/>
                    <a:pt x="9671" y="152"/>
                  </a:cubicBezTo>
                  <a:lnTo>
                    <a:pt x="231" y="9574"/>
                  </a:lnTo>
                  <a:cubicBezTo>
                    <a:pt x="1" y="9804"/>
                    <a:pt x="1" y="10177"/>
                    <a:pt x="231" y="10390"/>
                  </a:cubicBezTo>
                  <a:cubicBezTo>
                    <a:pt x="356" y="10514"/>
                    <a:pt x="497" y="10567"/>
                    <a:pt x="657" y="10585"/>
                  </a:cubicBezTo>
                  <a:cubicBezTo>
                    <a:pt x="817" y="10585"/>
                    <a:pt x="959" y="10514"/>
                    <a:pt x="1065" y="10407"/>
                  </a:cubicBezTo>
                  <a:lnTo>
                    <a:pt x="10487" y="986"/>
                  </a:lnTo>
                  <a:cubicBezTo>
                    <a:pt x="10874" y="558"/>
                    <a:pt x="10497" y="0"/>
                    <a:pt x="1005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4"/>
            <p:cNvSpPr/>
            <p:nvPr/>
          </p:nvSpPr>
          <p:spPr>
            <a:xfrm>
              <a:off x="6760075" y="4338550"/>
              <a:ext cx="234600" cy="227300"/>
            </a:xfrm>
            <a:custGeom>
              <a:avLst/>
              <a:gdLst/>
              <a:ahLst/>
              <a:cxnLst/>
              <a:rect l="l" t="t" r="r" b="b"/>
              <a:pathLst>
                <a:path w="9384" h="9092" extrusionOk="0">
                  <a:moveTo>
                    <a:pt x="8835" y="0"/>
                  </a:moveTo>
                  <a:cubicBezTo>
                    <a:pt x="8747" y="0"/>
                    <a:pt x="8654" y="33"/>
                    <a:pt x="8569" y="110"/>
                  </a:cubicBezTo>
                  <a:lnTo>
                    <a:pt x="247" y="8431"/>
                  </a:lnTo>
                  <a:cubicBezTo>
                    <a:pt x="1" y="8719"/>
                    <a:pt x="251" y="9091"/>
                    <a:pt x="549" y="9091"/>
                  </a:cubicBezTo>
                  <a:cubicBezTo>
                    <a:pt x="638" y="9091"/>
                    <a:pt x="730" y="9059"/>
                    <a:pt x="815" y="8982"/>
                  </a:cubicBezTo>
                  <a:lnTo>
                    <a:pt x="9137" y="660"/>
                  </a:lnTo>
                  <a:cubicBezTo>
                    <a:pt x="9383" y="372"/>
                    <a:pt x="9133" y="0"/>
                    <a:pt x="88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54"/>
            <p:cNvSpPr/>
            <p:nvPr/>
          </p:nvSpPr>
          <p:spPr>
            <a:xfrm>
              <a:off x="6757375" y="4333675"/>
              <a:ext cx="240000" cy="237400"/>
            </a:xfrm>
            <a:custGeom>
              <a:avLst/>
              <a:gdLst/>
              <a:ahLst/>
              <a:cxnLst/>
              <a:rect l="l" t="t" r="r" b="b"/>
              <a:pathLst>
                <a:path w="9600" h="9496" extrusionOk="0">
                  <a:moveTo>
                    <a:pt x="8979" y="394"/>
                  </a:moveTo>
                  <a:cubicBezTo>
                    <a:pt x="9067" y="411"/>
                    <a:pt x="9121" y="482"/>
                    <a:pt x="9138" y="553"/>
                  </a:cubicBezTo>
                  <a:cubicBezTo>
                    <a:pt x="9156" y="606"/>
                    <a:pt x="9138" y="677"/>
                    <a:pt x="9103" y="713"/>
                  </a:cubicBezTo>
                  <a:lnTo>
                    <a:pt x="781" y="9035"/>
                  </a:lnTo>
                  <a:cubicBezTo>
                    <a:pt x="746" y="9079"/>
                    <a:pt x="697" y="9101"/>
                    <a:pt x="648" y="9101"/>
                  </a:cubicBezTo>
                  <a:cubicBezTo>
                    <a:pt x="599" y="9101"/>
                    <a:pt x="551" y="9079"/>
                    <a:pt x="515" y="9035"/>
                  </a:cubicBezTo>
                  <a:cubicBezTo>
                    <a:pt x="426" y="8964"/>
                    <a:pt x="426" y="8839"/>
                    <a:pt x="515" y="8768"/>
                  </a:cubicBezTo>
                  <a:lnTo>
                    <a:pt x="8819" y="447"/>
                  </a:lnTo>
                  <a:cubicBezTo>
                    <a:pt x="8854" y="411"/>
                    <a:pt x="8890" y="394"/>
                    <a:pt x="8943" y="394"/>
                  </a:cubicBezTo>
                  <a:close/>
                  <a:moveTo>
                    <a:pt x="8955" y="1"/>
                  </a:moveTo>
                  <a:cubicBezTo>
                    <a:pt x="8806" y="1"/>
                    <a:pt x="8659" y="61"/>
                    <a:pt x="8553" y="181"/>
                  </a:cubicBezTo>
                  <a:lnTo>
                    <a:pt x="231" y="8502"/>
                  </a:lnTo>
                  <a:cubicBezTo>
                    <a:pt x="0" y="8715"/>
                    <a:pt x="0" y="9088"/>
                    <a:pt x="231" y="9318"/>
                  </a:cubicBezTo>
                  <a:cubicBezTo>
                    <a:pt x="355" y="9425"/>
                    <a:pt x="497" y="9496"/>
                    <a:pt x="657" y="9496"/>
                  </a:cubicBezTo>
                  <a:cubicBezTo>
                    <a:pt x="817" y="9496"/>
                    <a:pt x="959" y="9443"/>
                    <a:pt x="1065" y="9336"/>
                  </a:cubicBezTo>
                  <a:lnTo>
                    <a:pt x="9387" y="1015"/>
                  </a:lnTo>
                  <a:cubicBezTo>
                    <a:pt x="9546" y="873"/>
                    <a:pt x="9600" y="660"/>
                    <a:pt x="9546" y="464"/>
                  </a:cubicBezTo>
                  <a:cubicBezTo>
                    <a:pt x="9493" y="252"/>
                    <a:pt x="9316" y="74"/>
                    <a:pt x="9103" y="21"/>
                  </a:cubicBezTo>
                  <a:cubicBezTo>
                    <a:pt x="9054" y="8"/>
                    <a:pt x="9004" y="1"/>
                    <a:pt x="89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54"/>
            <p:cNvSpPr/>
            <p:nvPr/>
          </p:nvSpPr>
          <p:spPr>
            <a:xfrm>
              <a:off x="6688100" y="4266875"/>
              <a:ext cx="206350" cy="198975"/>
            </a:xfrm>
            <a:custGeom>
              <a:avLst/>
              <a:gdLst/>
              <a:ahLst/>
              <a:cxnLst/>
              <a:rect l="l" t="t" r="r" b="b"/>
              <a:pathLst>
                <a:path w="8254" h="7959" extrusionOk="0">
                  <a:moveTo>
                    <a:pt x="7715" y="0"/>
                  </a:moveTo>
                  <a:cubicBezTo>
                    <a:pt x="7630" y="0"/>
                    <a:pt x="7539" y="31"/>
                    <a:pt x="7456" y="102"/>
                  </a:cubicBezTo>
                  <a:lnTo>
                    <a:pt x="234" y="7306"/>
                  </a:lnTo>
                  <a:cubicBezTo>
                    <a:pt x="0" y="7595"/>
                    <a:pt x="246" y="7959"/>
                    <a:pt x="542" y="7959"/>
                  </a:cubicBezTo>
                  <a:cubicBezTo>
                    <a:pt x="628" y="7959"/>
                    <a:pt x="718" y="7928"/>
                    <a:pt x="802" y="7856"/>
                  </a:cubicBezTo>
                  <a:lnTo>
                    <a:pt x="8006" y="652"/>
                  </a:lnTo>
                  <a:cubicBezTo>
                    <a:pt x="8253" y="364"/>
                    <a:pt x="8010" y="0"/>
                    <a:pt x="77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54"/>
            <p:cNvSpPr/>
            <p:nvPr/>
          </p:nvSpPr>
          <p:spPr>
            <a:xfrm>
              <a:off x="6685075" y="4261375"/>
              <a:ext cx="212050" cy="209900"/>
            </a:xfrm>
            <a:custGeom>
              <a:avLst/>
              <a:gdLst/>
              <a:ahLst/>
              <a:cxnLst/>
              <a:rect l="l" t="t" r="r" b="b"/>
              <a:pathLst>
                <a:path w="8482" h="8396" extrusionOk="0">
                  <a:moveTo>
                    <a:pt x="7861" y="393"/>
                  </a:moveTo>
                  <a:cubicBezTo>
                    <a:pt x="7896" y="393"/>
                    <a:pt x="7949" y="411"/>
                    <a:pt x="7985" y="447"/>
                  </a:cubicBezTo>
                  <a:cubicBezTo>
                    <a:pt x="8074" y="518"/>
                    <a:pt x="8074" y="659"/>
                    <a:pt x="7985" y="730"/>
                  </a:cubicBezTo>
                  <a:lnTo>
                    <a:pt x="763" y="7934"/>
                  </a:lnTo>
                  <a:cubicBezTo>
                    <a:pt x="728" y="7970"/>
                    <a:pt x="692" y="8005"/>
                    <a:pt x="639" y="8005"/>
                  </a:cubicBezTo>
                  <a:cubicBezTo>
                    <a:pt x="586" y="7988"/>
                    <a:pt x="533" y="7970"/>
                    <a:pt x="497" y="7934"/>
                  </a:cubicBezTo>
                  <a:cubicBezTo>
                    <a:pt x="462" y="7899"/>
                    <a:pt x="444" y="7846"/>
                    <a:pt x="444" y="7792"/>
                  </a:cubicBezTo>
                  <a:cubicBezTo>
                    <a:pt x="426" y="7739"/>
                    <a:pt x="462" y="7704"/>
                    <a:pt x="497" y="7668"/>
                  </a:cubicBezTo>
                  <a:lnTo>
                    <a:pt x="7719" y="447"/>
                  </a:lnTo>
                  <a:cubicBezTo>
                    <a:pt x="7736" y="411"/>
                    <a:pt x="7790" y="393"/>
                    <a:pt x="7843" y="393"/>
                  </a:cubicBezTo>
                  <a:close/>
                  <a:moveTo>
                    <a:pt x="7836" y="0"/>
                  </a:moveTo>
                  <a:cubicBezTo>
                    <a:pt x="7693" y="0"/>
                    <a:pt x="7558" y="57"/>
                    <a:pt x="7453" y="163"/>
                  </a:cubicBezTo>
                  <a:lnTo>
                    <a:pt x="231" y="7384"/>
                  </a:lnTo>
                  <a:cubicBezTo>
                    <a:pt x="0" y="7615"/>
                    <a:pt x="0" y="7988"/>
                    <a:pt x="231" y="8200"/>
                  </a:cubicBezTo>
                  <a:cubicBezTo>
                    <a:pt x="337" y="8325"/>
                    <a:pt x="497" y="8378"/>
                    <a:pt x="657" y="8396"/>
                  </a:cubicBezTo>
                  <a:cubicBezTo>
                    <a:pt x="817" y="8396"/>
                    <a:pt x="958" y="8325"/>
                    <a:pt x="1065" y="8218"/>
                  </a:cubicBezTo>
                  <a:lnTo>
                    <a:pt x="8286" y="997"/>
                  </a:lnTo>
                  <a:cubicBezTo>
                    <a:pt x="8428" y="872"/>
                    <a:pt x="8482" y="659"/>
                    <a:pt x="8428" y="464"/>
                  </a:cubicBezTo>
                  <a:cubicBezTo>
                    <a:pt x="8375" y="251"/>
                    <a:pt x="8198" y="74"/>
                    <a:pt x="7985" y="21"/>
                  </a:cubicBezTo>
                  <a:cubicBezTo>
                    <a:pt x="7935" y="7"/>
                    <a:pt x="7885" y="0"/>
                    <a:pt x="78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54"/>
            <p:cNvSpPr/>
            <p:nvPr/>
          </p:nvSpPr>
          <p:spPr>
            <a:xfrm>
              <a:off x="6257800" y="3624650"/>
              <a:ext cx="782250" cy="1198650"/>
            </a:xfrm>
            <a:custGeom>
              <a:avLst/>
              <a:gdLst/>
              <a:ahLst/>
              <a:cxnLst/>
              <a:rect l="l" t="t" r="r" b="b"/>
              <a:pathLst>
                <a:path w="31290" h="47946" extrusionOk="0">
                  <a:moveTo>
                    <a:pt x="551" y="0"/>
                  </a:moveTo>
                  <a:cubicBezTo>
                    <a:pt x="273" y="0"/>
                    <a:pt x="1" y="302"/>
                    <a:pt x="200" y="613"/>
                  </a:cubicBezTo>
                  <a:lnTo>
                    <a:pt x="30434" y="47758"/>
                  </a:lnTo>
                  <a:cubicBezTo>
                    <a:pt x="30514" y="47890"/>
                    <a:pt x="30630" y="47945"/>
                    <a:pt x="30746" y="47945"/>
                  </a:cubicBezTo>
                  <a:cubicBezTo>
                    <a:pt x="31018" y="47945"/>
                    <a:pt x="31290" y="47643"/>
                    <a:pt x="31091" y="47332"/>
                  </a:cubicBezTo>
                  <a:lnTo>
                    <a:pt x="856" y="188"/>
                  </a:lnTo>
                  <a:lnTo>
                    <a:pt x="874" y="188"/>
                  </a:lnTo>
                  <a:cubicBezTo>
                    <a:pt x="789" y="55"/>
                    <a:pt x="669" y="0"/>
                    <a:pt x="5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54"/>
            <p:cNvSpPr/>
            <p:nvPr/>
          </p:nvSpPr>
          <p:spPr>
            <a:xfrm>
              <a:off x="6255675" y="3620000"/>
              <a:ext cx="786500" cy="1207925"/>
            </a:xfrm>
            <a:custGeom>
              <a:avLst/>
              <a:gdLst/>
              <a:ahLst/>
              <a:cxnLst/>
              <a:rect l="l" t="t" r="r" b="b"/>
              <a:pathLst>
                <a:path w="31460" h="48317" extrusionOk="0">
                  <a:moveTo>
                    <a:pt x="639" y="391"/>
                  </a:moveTo>
                  <a:cubicBezTo>
                    <a:pt x="693" y="391"/>
                    <a:pt x="746" y="427"/>
                    <a:pt x="781" y="480"/>
                  </a:cubicBezTo>
                  <a:lnTo>
                    <a:pt x="31016" y="47624"/>
                  </a:lnTo>
                  <a:cubicBezTo>
                    <a:pt x="31052" y="47660"/>
                    <a:pt x="31069" y="47713"/>
                    <a:pt x="31052" y="47766"/>
                  </a:cubicBezTo>
                  <a:cubicBezTo>
                    <a:pt x="31034" y="47820"/>
                    <a:pt x="30998" y="47855"/>
                    <a:pt x="30963" y="47891"/>
                  </a:cubicBezTo>
                  <a:cubicBezTo>
                    <a:pt x="30910" y="47908"/>
                    <a:pt x="30856" y="47926"/>
                    <a:pt x="30803" y="47926"/>
                  </a:cubicBezTo>
                  <a:cubicBezTo>
                    <a:pt x="30768" y="47908"/>
                    <a:pt x="30715" y="47891"/>
                    <a:pt x="30697" y="47837"/>
                  </a:cubicBezTo>
                  <a:lnTo>
                    <a:pt x="462" y="693"/>
                  </a:lnTo>
                  <a:cubicBezTo>
                    <a:pt x="427" y="640"/>
                    <a:pt x="409" y="569"/>
                    <a:pt x="444" y="516"/>
                  </a:cubicBezTo>
                  <a:cubicBezTo>
                    <a:pt x="480" y="445"/>
                    <a:pt x="551" y="391"/>
                    <a:pt x="639" y="391"/>
                  </a:cubicBezTo>
                  <a:close/>
                  <a:moveTo>
                    <a:pt x="604" y="1"/>
                  </a:moveTo>
                  <a:cubicBezTo>
                    <a:pt x="391" y="19"/>
                    <a:pt x="196" y="143"/>
                    <a:pt x="89" y="338"/>
                  </a:cubicBezTo>
                  <a:cubicBezTo>
                    <a:pt x="1" y="516"/>
                    <a:pt x="1" y="746"/>
                    <a:pt x="125" y="906"/>
                  </a:cubicBezTo>
                  <a:lnTo>
                    <a:pt x="30360" y="48050"/>
                  </a:lnTo>
                  <a:cubicBezTo>
                    <a:pt x="30448" y="48210"/>
                    <a:pt x="30626" y="48316"/>
                    <a:pt x="30821" y="48316"/>
                  </a:cubicBezTo>
                  <a:cubicBezTo>
                    <a:pt x="30945" y="48316"/>
                    <a:pt x="31052" y="48281"/>
                    <a:pt x="31158" y="48210"/>
                  </a:cubicBezTo>
                  <a:cubicBezTo>
                    <a:pt x="31282" y="48139"/>
                    <a:pt x="31371" y="48015"/>
                    <a:pt x="31407" y="47891"/>
                  </a:cubicBezTo>
                  <a:cubicBezTo>
                    <a:pt x="31460" y="47731"/>
                    <a:pt x="31442" y="47553"/>
                    <a:pt x="31336" y="47411"/>
                  </a:cubicBezTo>
                  <a:lnTo>
                    <a:pt x="1101" y="267"/>
                  </a:lnTo>
                  <a:cubicBezTo>
                    <a:pt x="994" y="107"/>
                    <a:pt x="817" y="1"/>
                    <a:pt x="60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54"/>
            <p:cNvSpPr/>
            <p:nvPr/>
          </p:nvSpPr>
          <p:spPr>
            <a:xfrm>
              <a:off x="6045100" y="3836075"/>
              <a:ext cx="1207700" cy="775750"/>
            </a:xfrm>
            <a:custGeom>
              <a:avLst/>
              <a:gdLst/>
              <a:ahLst/>
              <a:cxnLst/>
              <a:rect l="l" t="t" r="r" b="b"/>
              <a:pathLst>
                <a:path w="48308" h="31030" extrusionOk="0">
                  <a:moveTo>
                    <a:pt x="572" y="0"/>
                  </a:moveTo>
                  <a:cubicBezTo>
                    <a:pt x="230" y="0"/>
                    <a:pt x="1" y="491"/>
                    <a:pt x="368" y="727"/>
                  </a:cubicBezTo>
                  <a:lnTo>
                    <a:pt x="47512" y="30961"/>
                  </a:lnTo>
                  <a:cubicBezTo>
                    <a:pt x="47587" y="31009"/>
                    <a:pt x="47661" y="31030"/>
                    <a:pt x="47731" y="31030"/>
                  </a:cubicBezTo>
                  <a:cubicBezTo>
                    <a:pt x="48075" y="31030"/>
                    <a:pt x="48307" y="30526"/>
                    <a:pt x="47938" y="30305"/>
                  </a:cubicBezTo>
                  <a:lnTo>
                    <a:pt x="794" y="70"/>
                  </a:lnTo>
                  <a:cubicBezTo>
                    <a:pt x="718" y="21"/>
                    <a:pt x="642" y="0"/>
                    <a:pt x="5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54"/>
            <p:cNvSpPr/>
            <p:nvPr/>
          </p:nvSpPr>
          <p:spPr>
            <a:xfrm>
              <a:off x="6044525" y="3831175"/>
              <a:ext cx="1210575" cy="785600"/>
            </a:xfrm>
            <a:custGeom>
              <a:avLst/>
              <a:gdLst/>
              <a:ahLst/>
              <a:cxnLst/>
              <a:rect l="l" t="t" r="r" b="b"/>
              <a:pathLst>
                <a:path w="48423" h="31424" extrusionOk="0">
                  <a:moveTo>
                    <a:pt x="618" y="401"/>
                  </a:moveTo>
                  <a:cubicBezTo>
                    <a:pt x="650" y="401"/>
                    <a:pt x="682" y="409"/>
                    <a:pt x="711" y="426"/>
                  </a:cubicBezTo>
                  <a:lnTo>
                    <a:pt x="47855" y="30661"/>
                  </a:lnTo>
                  <a:cubicBezTo>
                    <a:pt x="47926" y="30696"/>
                    <a:pt x="47944" y="30749"/>
                    <a:pt x="47944" y="30820"/>
                  </a:cubicBezTo>
                  <a:cubicBezTo>
                    <a:pt x="47944" y="30891"/>
                    <a:pt x="47890" y="30962"/>
                    <a:pt x="47819" y="31015"/>
                  </a:cubicBezTo>
                  <a:cubicBezTo>
                    <a:pt x="47797" y="31023"/>
                    <a:pt x="47772" y="31027"/>
                    <a:pt x="47748" y="31027"/>
                  </a:cubicBezTo>
                  <a:cubicBezTo>
                    <a:pt x="47713" y="31027"/>
                    <a:pt x="47680" y="31018"/>
                    <a:pt x="47660" y="30998"/>
                  </a:cubicBezTo>
                  <a:lnTo>
                    <a:pt x="515" y="763"/>
                  </a:lnTo>
                  <a:lnTo>
                    <a:pt x="498" y="763"/>
                  </a:lnTo>
                  <a:cubicBezTo>
                    <a:pt x="409" y="710"/>
                    <a:pt x="391" y="585"/>
                    <a:pt x="444" y="497"/>
                  </a:cubicBezTo>
                  <a:cubicBezTo>
                    <a:pt x="481" y="436"/>
                    <a:pt x="550" y="401"/>
                    <a:pt x="618" y="401"/>
                  </a:cubicBezTo>
                  <a:close/>
                  <a:moveTo>
                    <a:pt x="606" y="1"/>
                  </a:moveTo>
                  <a:cubicBezTo>
                    <a:pt x="520" y="1"/>
                    <a:pt x="434" y="24"/>
                    <a:pt x="356" y="71"/>
                  </a:cubicBezTo>
                  <a:cubicBezTo>
                    <a:pt x="161" y="177"/>
                    <a:pt x="36" y="372"/>
                    <a:pt x="19" y="585"/>
                  </a:cubicBezTo>
                  <a:cubicBezTo>
                    <a:pt x="1" y="798"/>
                    <a:pt x="107" y="976"/>
                    <a:pt x="285" y="1082"/>
                  </a:cubicBezTo>
                  <a:lnTo>
                    <a:pt x="47429" y="31317"/>
                  </a:lnTo>
                  <a:cubicBezTo>
                    <a:pt x="47535" y="31388"/>
                    <a:pt x="47642" y="31423"/>
                    <a:pt x="47748" y="31423"/>
                  </a:cubicBezTo>
                  <a:cubicBezTo>
                    <a:pt x="47944" y="31406"/>
                    <a:pt x="48139" y="31299"/>
                    <a:pt x="48227" y="31140"/>
                  </a:cubicBezTo>
                  <a:cubicBezTo>
                    <a:pt x="48423" y="30873"/>
                    <a:pt x="48352" y="30501"/>
                    <a:pt x="48068" y="30341"/>
                  </a:cubicBezTo>
                  <a:lnTo>
                    <a:pt x="924" y="106"/>
                  </a:lnTo>
                  <a:cubicBezTo>
                    <a:pt x="825" y="37"/>
                    <a:pt x="715" y="1"/>
                    <a:pt x="6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54"/>
            <p:cNvSpPr/>
            <p:nvPr/>
          </p:nvSpPr>
          <p:spPr>
            <a:xfrm>
              <a:off x="6152275" y="3731000"/>
              <a:ext cx="993250" cy="985700"/>
            </a:xfrm>
            <a:custGeom>
              <a:avLst/>
              <a:gdLst/>
              <a:ahLst/>
              <a:cxnLst/>
              <a:rect l="l" t="t" r="r" b="b"/>
              <a:pathLst>
                <a:path w="39730" h="39428" extrusionOk="0">
                  <a:moveTo>
                    <a:pt x="39184" y="1"/>
                  </a:moveTo>
                  <a:cubicBezTo>
                    <a:pt x="39099" y="1"/>
                    <a:pt x="39011" y="32"/>
                    <a:pt x="38932" y="103"/>
                  </a:cubicBezTo>
                  <a:cubicBezTo>
                    <a:pt x="32260" y="6793"/>
                    <a:pt x="6940" y="32095"/>
                    <a:pt x="251" y="38784"/>
                  </a:cubicBezTo>
                  <a:cubicBezTo>
                    <a:pt x="1" y="39062"/>
                    <a:pt x="251" y="39427"/>
                    <a:pt x="551" y="39427"/>
                  </a:cubicBezTo>
                  <a:cubicBezTo>
                    <a:pt x="634" y="39427"/>
                    <a:pt x="720" y="39399"/>
                    <a:pt x="801" y="39334"/>
                  </a:cubicBezTo>
                  <a:lnTo>
                    <a:pt x="39482" y="653"/>
                  </a:lnTo>
                  <a:cubicBezTo>
                    <a:pt x="39729" y="364"/>
                    <a:pt x="39476" y="1"/>
                    <a:pt x="391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54"/>
            <p:cNvSpPr/>
            <p:nvPr/>
          </p:nvSpPr>
          <p:spPr>
            <a:xfrm>
              <a:off x="6149225" y="3725575"/>
              <a:ext cx="998075" cy="996325"/>
            </a:xfrm>
            <a:custGeom>
              <a:avLst/>
              <a:gdLst/>
              <a:ahLst/>
              <a:cxnLst/>
              <a:rect l="l" t="t" r="r" b="b"/>
              <a:pathLst>
                <a:path w="39923" h="39853" extrusionOk="0">
                  <a:moveTo>
                    <a:pt x="39320" y="409"/>
                  </a:moveTo>
                  <a:cubicBezTo>
                    <a:pt x="39373" y="409"/>
                    <a:pt x="39426" y="427"/>
                    <a:pt x="39462" y="462"/>
                  </a:cubicBezTo>
                  <a:cubicBezTo>
                    <a:pt x="39497" y="498"/>
                    <a:pt x="39515" y="551"/>
                    <a:pt x="39533" y="604"/>
                  </a:cubicBezTo>
                  <a:cubicBezTo>
                    <a:pt x="39533" y="657"/>
                    <a:pt x="39515" y="693"/>
                    <a:pt x="39479" y="728"/>
                  </a:cubicBezTo>
                  <a:lnTo>
                    <a:pt x="781" y="39409"/>
                  </a:lnTo>
                  <a:cubicBezTo>
                    <a:pt x="746" y="39445"/>
                    <a:pt x="697" y="39462"/>
                    <a:pt x="648" y="39462"/>
                  </a:cubicBezTo>
                  <a:cubicBezTo>
                    <a:pt x="599" y="39462"/>
                    <a:pt x="550" y="39445"/>
                    <a:pt x="515" y="39409"/>
                  </a:cubicBezTo>
                  <a:cubicBezTo>
                    <a:pt x="426" y="39338"/>
                    <a:pt x="426" y="39214"/>
                    <a:pt x="515" y="39143"/>
                  </a:cubicBezTo>
                  <a:lnTo>
                    <a:pt x="39195" y="462"/>
                  </a:lnTo>
                  <a:cubicBezTo>
                    <a:pt x="39213" y="427"/>
                    <a:pt x="39266" y="409"/>
                    <a:pt x="39320" y="409"/>
                  </a:cubicBezTo>
                  <a:close/>
                  <a:moveTo>
                    <a:pt x="39355" y="1"/>
                  </a:moveTo>
                  <a:cubicBezTo>
                    <a:pt x="39195" y="1"/>
                    <a:pt x="39036" y="54"/>
                    <a:pt x="38912" y="178"/>
                  </a:cubicBezTo>
                  <a:lnTo>
                    <a:pt x="231" y="38859"/>
                  </a:lnTo>
                  <a:cubicBezTo>
                    <a:pt x="0" y="39090"/>
                    <a:pt x="0" y="39462"/>
                    <a:pt x="249" y="39675"/>
                  </a:cubicBezTo>
                  <a:cubicBezTo>
                    <a:pt x="355" y="39799"/>
                    <a:pt x="515" y="39853"/>
                    <a:pt x="675" y="39853"/>
                  </a:cubicBezTo>
                  <a:cubicBezTo>
                    <a:pt x="816" y="39853"/>
                    <a:pt x="958" y="39799"/>
                    <a:pt x="1065" y="39693"/>
                  </a:cubicBezTo>
                  <a:lnTo>
                    <a:pt x="39745" y="1012"/>
                  </a:lnTo>
                  <a:cubicBezTo>
                    <a:pt x="39870" y="906"/>
                    <a:pt x="39923" y="728"/>
                    <a:pt x="39923" y="569"/>
                  </a:cubicBezTo>
                  <a:cubicBezTo>
                    <a:pt x="39905" y="427"/>
                    <a:pt x="39834" y="285"/>
                    <a:pt x="39728" y="196"/>
                  </a:cubicBezTo>
                  <a:cubicBezTo>
                    <a:pt x="39639" y="90"/>
                    <a:pt x="39497" y="19"/>
                    <a:pt x="393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54"/>
            <p:cNvSpPr/>
            <p:nvPr/>
          </p:nvSpPr>
          <p:spPr>
            <a:xfrm>
              <a:off x="6977100" y="3581775"/>
              <a:ext cx="317775" cy="310250"/>
            </a:xfrm>
            <a:custGeom>
              <a:avLst/>
              <a:gdLst/>
              <a:ahLst/>
              <a:cxnLst/>
              <a:rect l="l" t="t" r="r" b="b"/>
              <a:pathLst>
                <a:path w="12711" h="12410" extrusionOk="0">
                  <a:moveTo>
                    <a:pt x="560" y="1"/>
                  </a:moveTo>
                  <a:cubicBezTo>
                    <a:pt x="258" y="1"/>
                    <a:pt x="0" y="373"/>
                    <a:pt x="261" y="661"/>
                  </a:cubicBezTo>
                  <a:lnTo>
                    <a:pt x="11900" y="12300"/>
                  </a:lnTo>
                  <a:cubicBezTo>
                    <a:pt x="11985" y="12377"/>
                    <a:pt x="12078" y="12410"/>
                    <a:pt x="12166" y="12410"/>
                  </a:cubicBezTo>
                  <a:cubicBezTo>
                    <a:pt x="12463" y="12410"/>
                    <a:pt x="12710" y="12038"/>
                    <a:pt x="12450" y="11750"/>
                  </a:cubicBezTo>
                  <a:lnTo>
                    <a:pt x="828" y="111"/>
                  </a:lnTo>
                  <a:cubicBezTo>
                    <a:pt x="743" y="34"/>
                    <a:pt x="650" y="1"/>
                    <a:pt x="5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54"/>
            <p:cNvSpPr/>
            <p:nvPr/>
          </p:nvSpPr>
          <p:spPr>
            <a:xfrm>
              <a:off x="6970825" y="3577200"/>
              <a:ext cx="325975" cy="319625"/>
            </a:xfrm>
            <a:custGeom>
              <a:avLst/>
              <a:gdLst/>
              <a:ahLst/>
              <a:cxnLst/>
              <a:rect l="l" t="t" r="r" b="b"/>
              <a:pathLst>
                <a:path w="13039" h="12785" extrusionOk="0">
                  <a:moveTo>
                    <a:pt x="813" y="364"/>
                  </a:moveTo>
                  <a:lnTo>
                    <a:pt x="813" y="382"/>
                  </a:lnTo>
                  <a:cubicBezTo>
                    <a:pt x="828" y="377"/>
                    <a:pt x="841" y="375"/>
                    <a:pt x="853" y="375"/>
                  </a:cubicBezTo>
                  <a:cubicBezTo>
                    <a:pt x="886" y="375"/>
                    <a:pt x="911" y="392"/>
                    <a:pt x="937" y="418"/>
                  </a:cubicBezTo>
                  <a:lnTo>
                    <a:pt x="12577" y="12057"/>
                  </a:lnTo>
                  <a:cubicBezTo>
                    <a:pt x="12630" y="12093"/>
                    <a:pt x="12648" y="12164"/>
                    <a:pt x="12630" y="12217"/>
                  </a:cubicBezTo>
                  <a:cubicBezTo>
                    <a:pt x="12595" y="12306"/>
                    <a:pt x="12542" y="12359"/>
                    <a:pt x="12471" y="12377"/>
                  </a:cubicBezTo>
                  <a:cubicBezTo>
                    <a:pt x="12452" y="12382"/>
                    <a:pt x="12434" y="12384"/>
                    <a:pt x="12417" y="12384"/>
                  </a:cubicBezTo>
                  <a:cubicBezTo>
                    <a:pt x="12371" y="12384"/>
                    <a:pt x="12332" y="12367"/>
                    <a:pt x="12293" y="12341"/>
                  </a:cubicBezTo>
                  <a:lnTo>
                    <a:pt x="671" y="702"/>
                  </a:lnTo>
                  <a:cubicBezTo>
                    <a:pt x="583" y="631"/>
                    <a:pt x="583" y="506"/>
                    <a:pt x="671" y="435"/>
                  </a:cubicBezTo>
                  <a:cubicBezTo>
                    <a:pt x="707" y="400"/>
                    <a:pt x="760" y="364"/>
                    <a:pt x="813" y="364"/>
                  </a:cubicBezTo>
                  <a:close/>
                  <a:moveTo>
                    <a:pt x="823" y="0"/>
                  </a:moveTo>
                  <a:cubicBezTo>
                    <a:pt x="377" y="0"/>
                    <a:pt x="1" y="557"/>
                    <a:pt x="387" y="985"/>
                  </a:cubicBezTo>
                  <a:lnTo>
                    <a:pt x="12009" y="12607"/>
                  </a:lnTo>
                  <a:cubicBezTo>
                    <a:pt x="12116" y="12732"/>
                    <a:pt x="12258" y="12785"/>
                    <a:pt x="12417" y="12785"/>
                  </a:cubicBezTo>
                  <a:cubicBezTo>
                    <a:pt x="12453" y="12785"/>
                    <a:pt x="12506" y="12785"/>
                    <a:pt x="12542" y="12767"/>
                  </a:cubicBezTo>
                  <a:cubicBezTo>
                    <a:pt x="12772" y="12714"/>
                    <a:pt x="12932" y="12536"/>
                    <a:pt x="12985" y="12324"/>
                  </a:cubicBezTo>
                  <a:cubicBezTo>
                    <a:pt x="13038" y="12128"/>
                    <a:pt x="12985" y="11915"/>
                    <a:pt x="12843" y="11791"/>
                  </a:cubicBezTo>
                  <a:lnTo>
                    <a:pt x="1204" y="152"/>
                  </a:lnTo>
                  <a:cubicBezTo>
                    <a:pt x="1082" y="45"/>
                    <a:pt x="949" y="0"/>
                    <a:pt x="82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54"/>
            <p:cNvSpPr/>
            <p:nvPr/>
          </p:nvSpPr>
          <p:spPr>
            <a:xfrm>
              <a:off x="6905175" y="3681825"/>
              <a:ext cx="289300" cy="282100"/>
            </a:xfrm>
            <a:custGeom>
              <a:avLst/>
              <a:gdLst/>
              <a:ahLst/>
              <a:cxnLst/>
              <a:rect l="l" t="t" r="r" b="b"/>
              <a:pathLst>
                <a:path w="11572" h="11284" extrusionOk="0">
                  <a:moveTo>
                    <a:pt x="558" y="1"/>
                  </a:moveTo>
                  <a:cubicBezTo>
                    <a:pt x="256" y="1"/>
                    <a:pt x="0" y="378"/>
                    <a:pt x="263" y="669"/>
                  </a:cubicBezTo>
                  <a:lnTo>
                    <a:pt x="10785" y="11190"/>
                  </a:lnTo>
                  <a:lnTo>
                    <a:pt x="10767" y="11190"/>
                  </a:lnTo>
                  <a:cubicBezTo>
                    <a:pt x="10848" y="11256"/>
                    <a:pt x="10934" y="11284"/>
                    <a:pt x="11017" y="11284"/>
                  </a:cubicBezTo>
                  <a:cubicBezTo>
                    <a:pt x="11318" y="11284"/>
                    <a:pt x="11571" y="10918"/>
                    <a:pt x="11335" y="10640"/>
                  </a:cubicBezTo>
                  <a:lnTo>
                    <a:pt x="813" y="101"/>
                  </a:lnTo>
                  <a:cubicBezTo>
                    <a:pt x="731" y="31"/>
                    <a:pt x="643" y="1"/>
                    <a:pt x="5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54"/>
            <p:cNvSpPr/>
            <p:nvPr/>
          </p:nvSpPr>
          <p:spPr>
            <a:xfrm>
              <a:off x="6898500" y="3677200"/>
              <a:ext cx="299375" cy="291950"/>
            </a:xfrm>
            <a:custGeom>
              <a:avLst/>
              <a:gdLst/>
              <a:ahLst/>
              <a:cxnLst/>
              <a:rect l="l" t="t" r="r" b="b"/>
              <a:pathLst>
                <a:path w="11975" h="11678" extrusionOk="0">
                  <a:moveTo>
                    <a:pt x="814" y="374"/>
                  </a:moveTo>
                  <a:cubicBezTo>
                    <a:pt x="850" y="374"/>
                    <a:pt x="903" y="392"/>
                    <a:pt x="938" y="428"/>
                  </a:cubicBezTo>
                  <a:lnTo>
                    <a:pt x="11460" y="10950"/>
                  </a:lnTo>
                  <a:cubicBezTo>
                    <a:pt x="11496" y="11003"/>
                    <a:pt x="11531" y="11056"/>
                    <a:pt x="11513" y="11127"/>
                  </a:cubicBezTo>
                  <a:cubicBezTo>
                    <a:pt x="11478" y="11198"/>
                    <a:pt x="11425" y="11269"/>
                    <a:pt x="11354" y="11287"/>
                  </a:cubicBezTo>
                  <a:cubicBezTo>
                    <a:pt x="11336" y="11291"/>
                    <a:pt x="11318" y="11293"/>
                    <a:pt x="11301" y="11293"/>
                  </a:cubicBezTo>
                  <a:cubicBezTo>
                    <a:pt x="11249" y="11293"/>
                    <a:pt x="11203" y="11273"/>
                    <a:pt x="11176" y="11233"/>
                  </a:cubicBezTo>
                  <a:lnTo>
                    <a:pt x="654" y="712"/>
                  </a:lnTo>
                  <a:cubicBezTo>
                    <a:pt x="566" y="641"/>
                    <a:pt x="583" y="516"/>
                    <a:pt x="654" y="445"/>
                  </a:cubicBezTo>
                  <a:cubicBezTo>
                    <a:pt x="708" y="392"/>
                    <a:pt x="743" y="374"/>
                    <a:pt x="814" y="374"/>
                  </a:cubicBezTo>
                  <a:close/>
                  <a:moveTo>
                    <a:pt x="813" y="1"/>
                  </a:moveTo>
                  <a:cubicBezTo>
                    <a:pt x="372" y="1"/>
                    <a:pt x="0" y="553"/>
                    <a:pt x="371" y="978"/>
                  </a:cubicBezTo>
                  <a:lnTo>
                    <a:pt x="10910" y="11517"/>
                  </a:lnTo>
                  <a:cubicBezTo>
                    <a:pt x="11017" y="11624"/>
                    <a:pt x="11158" y="11677"/>
                    <a:pt x="11300" y="11677"/>
                  </a:cubicBezTo>
                  <a:lnTo>
                    <a:pt x="11354" y="11677"/>
                  </a:lnTo>
                  <a:cubicBezTo>
                    <a:pt x="11496" y="11677"/>
                    <a:pt x="11638" y="11606"/>
                    <a:pt x="11726" y="11500"/>
                  </a:cubicBezTo>
                  <a:cubicBezTo>
                    <a:pt x="11975" y="11287"/>
                    <a:pt x="11975" y="10896"/>
                    <a:pt x="11726" y="10683"/>
                  </a:cubicBezTo>
                  <a:lnTo>
                    <a:pt x="1204" y="162"/>
                  </a:lnTo>
                  <a:cubicBezTo>
                    <a:pt x="1079" y="49"/>
                    <a:pt x="943" y="1"/>
                    <a:pt x="81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54"/>
            <p:cNvSpPr/>
            <p:nvPr/>
          </p:nvSpPr>
          <p:spPr>
            <a:xfrm>
              <a:off x="6832800" y="3782025"/>
              <a:ext cx="261700" cy="254425"/>
            </a:xfrm>
            <a:custGeom>
              <a:avLst/>
              <a:gdLst/>
              <a:ahLst/>
              <a:cxnLst/>
              <a:rect l="l" t="t" r="r" b="b"/>
              <a:pathLst>
                <a:path w="10468" h="10177" extrusionOk="0">
                  <a:moveTo>
                    <a:pt x="539" y="0"/>
                  </a:moveTo>
                  <a:cubicBezTo>
                    <a:pt x="244" y="0"/>
                    <a:pt x="1" y="364"/>
                    <a:pt x="248" y="653"/>
                  </a:cubicBezTo>
                  <a:lnTo>
                    <a:pt x="9670" y="10075"/>
                  </a:lnTo>
                  <a:cubicBezTo>
                    <a:pt x="9754" y="10146"/>
                    <a:pt x="9844" y="10177"/>
                    <a:pt x="9929" y="10177"/>
                  </a:cubicBezTo>
                  <a:cubicBezTo>
                    <a:pt x="10225" y="10177"/>
                    <a:pt x="10468" y="9813"/>
                    <a:pt x="10220" y="9525"/>
                  </a:cubicBezTo>
                  <a:lnTo>
                    <a:pt x="798" y="103"/>
                  </a:lnTo>
                  <a:cubicBezTo>
                    <a:pt x="715" y="31"/>
                    <a:pt x="625" y="0"/>
                    <a:pt x="5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54"/>
            <p:cNvSpPr/>
            <p:nvPr/>
          </p:nvSpPr>
          <p:spPr>
            <a:xfrm>
              <a:off x="6831000" y="3776600"/>
              <a:ext cx="266625" cy="265275"/>
            </a:xfrm>
            <a:custGeom>
              <a:avLst/>
              <a:gdLst/>
              <a:ahLst/>
              <a:cxnLst/>
              <a:rect l="l" t="t" r="r" b="b"/>
              <a:pathLst>
                <a:path w="10665" h="10611" extrusionOk="0">
                  <a:moveTo>
                    <a:pt x="616" y="422"/>
                  </a:moveTo>
                  <a:cubicBezTo>
                    <a:pt x="659" y="422"/>
                    <a:pt x="699" y="451"/>
                    <a:pt x="728" y="479"/>
                  </a:cubicBezTo>
                  <a:lnTo>
                    <a:pt x="10150" y="9901"/>
                  </a:lnTo>
                  <a:cubicBezTo>
                    <a:pt x="10221" y="9972"/>
                    <a:pt x="10221" y="10096"/>
                    <a:pt x="10150" y="10167"/>
                  </a:cubicBezTo>
                  <a:cubicBezTo>
                    <a:pt x="10115" y="10203"/>
                    <a:pt x="10066" y="10221"/>
                    <a:pt x="10017" y="10221"/>
                  </a:cubicBezTo>
                  <a:cubicBezTo>
                    <a:pt x="9968" y="10221"/>
                    <a:pt x="9919" y="10203"/>
                    <a:pt x="9884" y="10167"/>
                  </a:cubicBezTo>
                  <a:lnTo>
                    <a:pt x="444" y="746"/>
                  </a:lnTo>
                  <a:cubicBezTo>
                    <a:pt x="409" y="710"/>
                    <a:pt x="391" y="675"/>
                    <a:pt x="391" y="621"/>
                  </a:cubicBezTo>
                  <a:cubicBezTo>
                    <a:pt x="391" y="568"/>
                    <a:pt x="427" y="515"/>
                    <a:pt x="462" y="479"/>
                  </a:cubicBezTo>
                  <a:cubicBezTo>
                    <a:pt x="498" y="444"/>
                    <a:pt x="533" y="426"/>
                    <a:pt x="586" y="426"/>
                  </a:cubicBezTo>
                  <a:cubicBezTo>
                    <a:pt x="596" y="423"/>
                    <a:pt x="606" y="422"/>
                    <a:pt x="616" y="422"/>
                  </a:cubicBezTo>
                  <a:close/>
                  <a:moveTo>
                    <a:pt x="569" y="0"/>
                  </a:moveTo>
                  <a:cubicBezTo>
                    <a:pt x="427" y="18"/>
                    <a:pt x="285" y="71"/>
                    <a:pt x="178" y="178"/>
                  </a:cubicBezTo>
                  <a:cubicBezTo>
                    <a:pt x="90" y="284"/>
                    <a:pt x="19" y="426"/>
                    <a:pt x="1" y="568"/>
                  </a:cubicBezTo>
                  <a:cubicBezTo>
                    <a:pt x="1" y="728"/>
                    <a:pt x="54" y="888"/>
                    <a:pt x="178" y="1012"/>
                  </a:cubicBezTo>
                  <a:lnTo>
                    <a:pt x="9600" y="10434"/>
                  </a:lnTo>
                  <a:cubicBezTo>
                    <a:pt x="9707" y="10540"/>
                    <a:pt x="9848" y="10611"/>
                    <a:pt x="10008" y="10611"/>
                  </a:cubicBezTo>
                  <a:cubicBezTo>
                    <a:pt x="10168" y="10611"/>
                    <a:pt x="10328" y="10540"/>
                    <a:pt x="10434" y="10416"/>
                  </a:cubicBezTo>
                  <a:cubicBezTo>
                    <a:pt x="10665" y="10203"/>
                    <a:pt x="10665" y="9830"/>
                    <a:pt x="10434" y="9600"/>
                  </a:cubicBezTo>
                  <a:lnTo>
                    <a:pt x="1012" y="178"/>
                  </a:lnTo>
                  <a:cubicBezTo>
                    <a:pt x="888" y="54"/>
                    <a:pt x="728" y="0"/>
                    <a:pt x="5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54"/>
            <p:cNvSpPr/>
            <p:nvPr/>
          </p:nvSpPr>
          <p:spPr>
            <a:xfrm>
              <a:off x="6760050" y="3881700"/>
              <a:ext cx="234300" cy="227075"/>
            </a:xfrm>
            <a:custGeom>
              <a:avLst/>
              <a:gdLst/>
              <a:ahLst/>
              <a:cxnLst/>
              <a:rect l="l" t="t" r="r" b="b"/>
              <a:pathLst>
                <a:path w="9372" h="9083" extrusionOk="0">
                  <a:moveTo>
                    <a:pt x="556" y="1"/>
                  </a:moveTo>
                  <a:cubicBezTo>
                    <a:pt x="255" y="1"/>
                    <a:pt x="0" y="386"/>
                    <a:pt x="248" y="676"/>
                  </a:cubicBezTo>
                  <a:lnTo>
                    <a:pt x="8570" y="8980"/>
                  </a:lnTo>
                  <a:cubicBezTo>
                    <a:pt x="8654" y="9052"/>
                    <a:pt x="8744" y="9082"/>
                    <a:pt x="8830" y="9082"/>
                  </a:cubicBezTo>
                  <a:cubicBezTo>
                    <a:pt x="9126" y="9082"/>
                    <a:pt x="9372" y="8719"/>
                    <a:pt x="9138" y="8430"/>
                  </a:cubicBezTo>
                  <a:lnTo>
                    <a:pt x="816" y="108"/>
                  </a:lnTo>
                  <a:cubicBezTo>
                    <a:pt x="733" y="33"/>
                    <a:pt x="643" y="1"/>
                    <a:pt x="5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54"/>
            <p:cNvSpPr/>
            <p:nvPr/>
          </p:nvSpPr>
          <p:spPr>
            <a:xfrm>
              <a:off x="6758250" y="3876400"/>
              <a:ext cx="238675" cy="237800"/>
            </a:xfrm>
            <a:custGeom>
              <a:avLst/>
              <a:gdLst/>
              <a:ahLst/>
              <a:cxnLst/>
              <a:rect l="l" t="t" r="r" b="b"/>
              <a:pathLst>
                <a:path w="9547" h="9512" extrusionOk="0">
                  <a:moveTo>
                    <a:pt x="622" y="409"/>
                  </a:moveTo>
                  <a:cubicBezTo>
                    <a:pt x="675" y="409"/>
                    <a:pt x="711" y="427"/>
                    <a:pt x="746" y="462"/>
                  </a:cubicBezTo>
                  <a:lnTo>
                    <a:pt x="9068" y="8784"/>
                  </a:lnTo>
                  <a:cubicBezTo>
                    <a:pt x="9121" y="8819"/>
                    <a:pt x="9139" y="8890"/>
                    <a:pt x="9121" y="8943"/>
                  </a:cubicBezTo>
                  <a:cubicBezTo>
                    <a:pt x="9086" y="9032"/>
                    <a:pt x="9032" y="9085"/>
                    <a:pt x="8961" y="9103"/>
                  </a:cubicBezTo>
                  <a:cubicBezTo>
                    <a:pt x="8942" y="9108"/>
                    <a:pt x="8925" y="9110"/>
                    <a:pt x="8908" y="9110"/>
                  </a:cubicBezTo>
                  <a:cubicBezTo>
                    <a:pt x="8862" y="9110"/>
                    <a:pt x="8823" y="9094"/>
                    <a:pt x="8784" y="9068"/>
                  </a:cubicBezTo>
                  <a:lnTo>
                    <a:pt x="480" y="746"/>
                  </a:lnTo>
                  <a:cubicBezTo>
                    <a:pt x="391" y="675"/>
                    <a:pt x="391" y="551"/>
                    <a:pt x="480" y="480"/>
                  </a:cubicBezTo>
                  <a:cubicBezTo>
                    <a:pt x="516" y="444"/>
                    <a:pt x="569" y="409"/>
                    <a:pt x="622" y="409"/>
                  </a:cubicBezTo>
                  <a:close/>
                  <a:moveTo>
                    <a:pt x="587" y="1"/>
                  </a:moveTo>
                  <a:cubicBezTo>
                    <a:pt x="285" y="36"/>
                    <a:pt x="54" y="267"/>
                    <a:pt x="19" y="568"/>
                  </a:cubicBezTo>
                  <a:cubicBezTo>
                    <a:pt x="1" y="728"/>
                    <a:pt x="72" y="888"/>
                    <a:pt x="196" y="1012"/>
                  </a:cubicBezTo>
                  <a:lnTo>
                    <a:pt x="8518" y="9334"/>
                  </a:lnTo>
                  <a:cubicBezTo>
                    <a:pt x="8624" y="9440"/>
                    <a:pt x="8766" y="9493"/>
                    <a:pt x="8908" y="9511"/>
                  </a:cubicBezTo>
                  <a:cubicBezTo>
                    <a:pt x="8961" y="9511"/>
                    <a:pt x="8997" y="9493"/>
                    <a:pt x="9050" y="9493"/>
                  </a:cubicBezTo>
                  <a:cubicBezTo>
                    <a:pt x="9263" y="9440"/>
                    <a:pt x="9440" y="9263"/>
                    <a:pt x="9494" y="9050"/>
                  </a:cubicBezTo>
                  <a:cubicBezTo>
                    <a:pt x="9547" y="8855"/>
                    <a:pt x="9494" y="8642"/>
                    <a:pt x="9352" y="8518"/>
                  </a:cubicBezTo>
                  <a:lnTo>
                    <a:pt x="1030" y="178"/>
                  </a:lnTo>
                  <a:cubicBezTo>
                    <a:pt x="906" y="54"/>
                    <a:pt x="746" y="1"/>
                    <a:pt x="58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4"/>
            <p:cNvSpPr/>
            <p:nvPr/>
          </p:nvSpPr>
          <p:spPr>
            <a:xfrm>
              <a:off x="6687450" y="3981900"/>
              <a:ext cx="208000" cy="199925"/>
            </a:xfrm>
            <a:custGeom>
              <a:avLst/>
              <a:gdLst/>
              <a:ahLst/>
              <a:cxnLst/>
              <a:rect l="l" t="t" r="r" b="b"/>
              <a:pathLst>
                <a:path w="8320" h="7997" extrusionOk="0">
                  <a:moveTo>
                    <a:pt x="560" y="1"/>
                  </a:moveTo>
                  <a:cubicBezTo>
                    <a:pt x="258" y="1"/>
                    <a:pt x="0" y="373"/>
                    <a:pt x="260" y="660"/>
                  </a:cubicBezTo>
                  <a:lnTo>
                    <a:pt x="7482" y="7882"/>
                  </a:lnTo>
                  <a:cubicBezTo>
                    <a:pt x="7567" y="7962"/>
                    <a:pt x="7661" y="7996"/>
                    <a:pt x="7751" y="7996"/>
                  </a:cubicBezTo>
                  <a:cubicBezTo>
                    <a:pt x="8057" y="7996"/>
                    <a:pt x="8320" y="7606"/>
                    <a:pt x="8032" y="7332"/>
                  </a:cubicBezTo>
                  <a:lnTo>
                    <a:pt x="828" y="110"/>
                  </a:lnTo>
                  <a:cubicBezTo>
                    <a:pt x="743" y="33"/>
                    <a:pt x="649" y="1"/>
                    <a:pt x="5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4"/>
            <p:cNvSpPr/>
            <p:nvPr/>
          </p:nvSpPr>
          <p:spPr>
            <a:xfrm>
              <a:off x="6684625" y="3976650"/>
              <a:ext cx="213400" cy="209850"/>
            </a:xfrm>
            <a:custGeom>
              <a:avLst/>
              <a:gdLst/>
              <a:ahLst/>
              <a:cxnLst/>
              <a:rect l="l" t="t" r="r" b="b"/>
              <a:pathLst>
                <a:path w="8536" h="8394" extrusionOk="0">
                  <a:moveTo>
                    <a:pt x="675" y="391"/>
                  </a:moveTo>
                  <a:cubicBezTo>
                    <a:pt x="728" y="391"/>
                    <a:pt x="764" y="427"/>
                    <a:pt x="799" y="462"/>
                  </a:cubicBezTo>
                  <a:lnTo>
                    <a:pt x="8003" y="7666"/>
                  </a:lnTo>
                  <a:cubicBezTo>
                    <a:pt x="8092" y="7755"/>
                    <a:pt x="8092" y="7879"/>
                    <a:pt x="8003" y="7950"/>
                  </a:cubicBezTo>
                  <a:cubicBezTo>
                    <a:pt x="7967" y="7985"/>
                    <a:pt x="7919" y="8003"/>
                    <a:pt x="7870" y="8003"/>
                  </a:cubicBezTo>
                  <a:cubicBezTo>
                    <a:pt x="7821" y="8003"/>
                    <a:pt x="7772" y="7985"/>
                    <a:pt x="7737" y="7950"/>
                  </a:cubicBezTo>
                  <a:lnTo>
                    <a:pt x="533" y="728"/>
                  </a:lnTo>
                  <a:cubicBezTo>
                    <a:pt x="497" y="693"/>
                    <a:pt x="462" y="639"/>
                    <a:pt x="462" y="586"/>
                  </a:cubicBezTo>
                  <a:cubicBezTo>
                    <a:pt x="480" y="480"/>
                    <a:pt x="568" y="409"/>
                    <a:pt x="675" y="391"/>
                  </a:cubicBezTo>
                  <a:close/>
                  <a:moveTo>
                    <a:pt x="622" y="1"/>
                  </a:moveTo>
                  <a:cubicBezTo>
                    <a:pt x="480" y="18"/>
                    <a:pt x="338" y="89"/>
                    <a:pt x="249" y="196"/>
                  </a:cubicBezTo>
                  <a:cubicBezTo>
                    <a:pt x="1" y="409"/>
                    <a:pt x="1" y="781"/>
                    <a:pt x="249" y="1012"/>
                  </a:cubicBezTo>
                  <a:lnTo>
                    <a:pt x="7453" y="8216"/>
                  </a:lnTo>
                  <a:cubicBezTo>
                    <a:pt x="7559" y="8340"/>
                    <a:pt x="7701" y="8393"/>
                    <a:pt x="7861" y="8393"/>
                  </a:cubicBezTo>
                  <a:cubicBezTo>
                    <a:pt x="8021" y="8393"/>
                    <a:pt x="8180" y="8340"/>
                    <a:pt x="8304" y="8216"/>
                  </a:cubicBezTo>
                  <a:cubicBezTo>
                    <a:pt x="8535" y="7985"/>
                    <a:pt x="8535" y="7613"/>
                    <a:pt x="8304" y="7400"/>
                  </a:cubicBezTo>
                  <a:lnTo>
                    <a:pt x="1065" y="178"/>
                  </a:lnTo>
                  <a:cubicBezTo>
                    <a:pt x="941" y="54"/>
                    <a:pt x="781" y="1"/>
                    <a:pt x="6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54"/>
            <p:cNvSpPr/>
            <p:nvPr/>
          </p:nvSpPr>
          <p:spPr>
            <a:xfrm>
              <a:off x="6002950" y="4555950"/>
              <a:ext cx="317850" cy="310150"/>
            </a:xfrm>
            <a:custGeom>
              <a:avLst/>
              <a:gdLst/>
              <a:ahLst/>
              <a:cxnLst/>
              <a:rect l="l" t="t" r="r" b="b"/>
              <a:pathLst>
                <a:path w="12714" h="12406" extrusionOk="0">
                  <a:moveTo>
                    <a:pt x="551" y="1"/>
                  </a:moveTo>
                  <a:cubicBezTo>
                    <a:pt x="252" y="1"/>
                    <a:pt x="1" y="383"/>
                    <a:pt x="262" y="658"/>
                  </a:cubicBezTo>
                  <a:lnTo>
                    <a:pt x="11902" y="12298"/>
                  </a:lnTo>
                  <a:cubicBezTo>
                    <a:pt x="11981" y="12373"/>
                    <a:pt x="12070" y="12405"/>
                    <a:pt x="12155" y="12405"/>
                  </a:cubicBezTo>
                  <a:cubicBezTo>
                    <a:pt x="12452" y="12405"/>
                    <a:pt x="12713" y="12023"/>
                    <a:pt x="12452" y="11748"/>
                  </a:cubicBezTo>
                  <a:lnTo>
                    <a:pt x="812" y="108"/>
                  </a:lnTo>
                  <a:cubicBezTo>
                    <a:pt x="729" y="33"/>
                    <a:pt x="638" y="1"/>
                    <a:pt x="55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54"/>
            <p:cNvSpPr/>
            <p:nvPr/>
          </p:nvSpPr>
          <p:spPr>
            <a:xfrm>
              <a:off x="6001500" y="4551025"/>
              <a:ext cx="322075" cy="319925"/>
            </a:xfrm>
            <a:custGeom>
              <a:avLst/>
              <a:gdLst/>
              <a:ahLst/>
              <a:cxnLst/>
              <a:rect l="l" t="t" r="r" b="b"/>
              <a:pathLst>
                <a:path w="12883" h="12797" extrusionOk="0">
                  <a:moveTo>
                    <a:pt x="622" y="376"/>
                  </a:moveTo>
                  <a:lnTo>
                    <a:pt x="622" y="394"/>
                  </a:lnTo>
                  <a:cubicBezTo>
                    <a:pt x="657" y="394"/>
                    <a:pt x="710" y="412"/>
                    <a:pt x="746" y="447"/>
                  </a:cubicBezTo>
                  <a:lnTo>
                    <a:pt x="12368" y="12087"/>
                  </a:lnTo>
                  <a:cubicBezTo>
                    <a:pt x="12439" y="12158"/>
                    <a:pt x="12439" y="12282"/>
                    <a:pt x="12368" y="12353"/>
                  </a:cubicBezTo>
                  <a:cubicBezTo>
                    <a:pt x="12332" y="12388"/>
                    <a:pt x="12284" y="12406"/>
                    <a:pt x="12235" y="12406"/>
                  </a:cubicBezTo>
                  <a:cubicBezTo>
                    <a:pt x="12186" y="12406"/>
                    <a:pt x="12137" y="12388"/>
                    <a:pt x="12102" y="12353"/>
                  </a:cubicBezTo>
                  <a:lnTo>
                    <a:pt x="462" y="713"/>
                  </a:lnTo>
                  <a:cubicBezTo>
                    <a:pt x="391" y="642"/>
                    <a:pt x="391" y="518"/>
                    <a:pt x="462" y="447"/>
                  </a:cubicBezTo>
                  <a:cubicBezTo>
                    <a:pt x="515" y="412"/>
                    <a:pt x="551" y="394"/>
                    <a:pt x="622" y="376"/>
                  </a:cubicBezTo>
                  <a:close/>
                  <a:moveTo>
                    <a:pt x="634" y="0"/>
                  </a:moveTo>
                  <a:cubicBezTo>
                    <a:pt x="613" y="0"/>
                    <a:pt x="591" y="1"/>
                    <a:pt x="569" y="3"/>
                  </a:cubicBezTo>
                  <a:cubicBezTo>
                    <a:pt x="427" y="3"/>
                    <a:pt x="285" y="74"/>
                    <a:pt x="196" y="181"/>
                  </a:cubicBezTo>
                  <a:cubicBezTo>
                    <a:pt x="89" y="270"/>
                    <a:pt x="18" y="412"/>
                    <a:pt x="18" y="553"/>
                  </a:cubicBezTo>
                  <a:cubicBezTo>
                    <a:pt x="1" y="713"/>
                    <a:pt x="72" y="891"/>
                    <a:pt x="178" y="997"/>
                  </a:cubicBezTo>
                  <a:lnTo>
                    <a:pt x="11818" y="12637"/>
                  </a:lnTo>
                  <a:cubicBezTo>
                    <a:pt x="11924" y="12743"/>
                    <a:pt x="12066" y="12796"/>
                    <a:pt x="12208" y="12796"/>
                  </a:cubicBezTo>
                  <a:cubicBezTo>
                    <a:pt x="12368" y="12796"/>
                    <a:pt x="12528" y="12725"/>
                    <a:pt x="12652" y="12619"/>
                  </a:cubicBezTo>
                  <a:cubicBezTo>
                    <a:pt x="12882" y="12388"/>
                    <a:pt x="12882" y="12016"/>
                    <a:pt x="12652" y="11803"/>
                  </a:cubicBezTo>
                  <a:lnTo>
                    <a:pt x="1012" y="163"/>
                  </a:lnTo>
                  <a:cubicBezTo>
                    <a:pt x="919" y="54"/>
                    <a:pt x="785" y="0"/>
                    <a:pt x="6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54"/>
            <p:cNvSpPr/>
            <p:nvPr/>
          </p:nvSpPr>
          <p:spPr>
            <a:xfrm>
              <a:off x="6103125" y="4483600"/>
              <a:ext cx="289625" cy="282125"/>
            </a:xfrm>
            <a:custGeom>
              <a:avLst/>
              <a:gdLst/>
              <a:ahLst/>
              <a:cxnLst/>
              <a:rect l="l" t="t" r="r" b="b"/>
              <a:pathLst>
                <a:path w="11585" h="11285" extrusionOk="0">
                  <a:moveTo>
                    <a:pt x="549" y="0"/>
                  </a:moveTo>
                  <a:cubicBezTo>
                    <a:pt x="251" y="0"/>
                    <a:pt x="1" y="372"/>
                    <a:pt x="247" y="660"/>
                  </a:cubicBezTo>
                  <a:lnTo>
                    <a:pt x="10787" y="11182"/>
                  </a:lnTo>
                  <a:cubicBezTo>
                    <a:pt x="10867" y="11254"/>
                    <a:pt x="10955" y="11284"/>
                    <a:pt x="11039" y="11284"/>
                  </a:cubicBezTo>
                  <a:cubicBezTo>
                    <a:pt x="11331" y="11284"/>
                    <a:pt x="11585" y="10921"/>
                    <a:pt x="11337" y="10632"/>
                  </a:cubicBezTo>
                  <a:lnTo>
                    <a:pt x="815" y="110"/>
                  </a:lnTo>
                  <a:cubicBezTo>
                    <a:pt x="730" y="33"/>
                    <a:pt x="638" y="0"/>
                    <a:pt x="5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54"/>
            <p:cNvSpPr/>
            <p:nvPr/>
          </p:nvSpPr>
          <p:spPr>
            <a:xfrm>
              <a:off x="6096525" y="4479000"/>
              <a:ext cx="298025" cy="292150"/>
            </a:xfrm>
            <a:custGeom>
              <a:avLst/>
              <a:gdLst/>
              <a:ahLst/>
              <a:cxnLst/>
              <a:rect l="l" t="t" r="r" b="b"/>
              <a:pathLst>
                <a:path w="11921" h="11686" extrusionOk="0">
                  <a:moveTo>
                    <a:pt x="813" y="365"/>
                  </a:moveTo>
                  <a:cubicBezTo>
                    <a:pt x="866" y="365"/>
                    <a:pt x="919" y="400"/>
                    <a:pt x="955" y="436"/>
                  </a:cubicBezTo>
                  <a:lnTo>
                    <a:pt x="11477" y="10958"/>
                  </a:lnTo>
                  <a:cubicBezTo>
                    <a:pt x="11512" y="10993"/>
                    <a:pt x="11530" y="11046"/>
                    <a:pt x="11530" y="11100"/>
                  </a:cubicBezTo>
                  <a:cubicBezTo>
                    <a:pt x="11512" y="11188"/>
                    <a:pt x="11441" y="11277"/>
                    <a:pt x="11335" y="11295"/>
                  </a:cubicBezTo>
                  <a:cubicBezTo>
                    <a:pt x="11282" y="11295"/>
                    <a:pt x="11228" y="11277"/>
                    <a:pt x="11193" y="11242"/>
                  </a:cubicBezTo>
                  <a:lnTo>
                    <a:pt x="671" y="702"/>
                  </a:lnTo>
                  <a:cubicBezTo>
                    <a:pt x="582" y="631"/>
                    <a:pt x="582" y="507"/>
                    <a:pt x="671" y="436"/>
                  </a:cubicBezTo>
                  <a:cubicBezTo>
                    <a:pt x="707" y="400"/>
                    <a:pt x="760" y="383"/>
                    <a:pt x="813" y="365"/>
                  </a:cubicBezTo>
                  <a:close/>
                  <a:moveTo>
                    <a:pt x="831" y="1"/>
                  </a:moveTo>
                  <a:cubicBezTo>
                    <a:pt x="377" y="1"/>
                    <a:pt x="0" y="558"/>
                    <a:pt x="387" y="986"/>
                  </a:cubicBezTo>
                  <a:lnTo>
                    <a:pt x="10909" y="11508"/>
                  </a:lnTo>
                  <a:cubicBezTo>
                    <a:pt x="11015" y="11614"/>
                    <a:pt x="11157" y="11685"/>
                    <a:pt x="11317" y="11685"/>
                  </a:cubicBezTo>
                  <a:lnTo>
                    <a:pt x="11353" y="11685"/>
                  </a:lnTo>
                  <a:cubicBezTo>
                    <a:pt x="11495" y="11667"/>
                    <a:pt x="11636" y="11614"/>
                    <a:pt x="11725" y="11508"/>
                  </a:cubicBezTo>
                  <a:cubicBezTo>
                    <a:pt x="11832" y="11401"/>
                    <a:pt x="11903" y="11277"/>
                    <a:pt x="11903" y="11135"/>
                  </a:cubicBezTo>
                  <a:cubicBezTo>
                    <a:pt x="11920" y="10958"/>
                    <a:pt x="11867" y="10798"/>
                    <a:pt x="11743" y="10692"/>
                  </a:cubicBezTo>
                  <a:lnTo>
                    <a:pt x="1221" y="152"/>
                  </a:lnTo>
                  <a:cubicBezTo>
                    <a:pt x="1095" y="46"/>
                    <a:pt x="960" y="1"/>
                    <a:pt x="83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4"/>
            <p:cNvSpPr/>
            <p:nvPr/>
          </p:nvSpPr>
          <p:spPr>
            <a:xfrm>
              <a:off x="6203350" y="4411475"/>
              <a:ext cx="261750" cy="254375"/>
            </a:xfrm>
            <a:custGeom>
              <a:avLst/>
              <a:gdLst/>
              <a:ahLst/>
              <a:cxnLst/>
              <a:rect l="l" t="t" r="r" b="b"/>
              <a:pathLst>
                <a:path w="10470" h="10175" extrusionOk="0">
                  <a:moveTo>
                    <a:pt x="539" y="0"/>
                  </a:moveTo>
                  <a:cubicBezTo>
                    <a:pt x="244" y="0"/>
                    <a:pt x="1" y="364"/>
                    <a:pt x="248" y="653"/>
                  </a:cubicBezTo>
                  <a:lnTo>
                    <a:pt x="9670" y="10075"/>
                  </a:lnTo>
                  <a:cubicBezTo>
                    <a:pt x="9752" y="10145"/>
                    <a:pt x="9840" y="10175"/>
                    <a:pt x="9925" y="10175"/>
                  </a:cubicBezTo>
                  <a:cubicBezTo>
                    <a:pt x="10222" y="10175"/>
                    <a:pt x="10469" y="9801"/>
                    <a:pt x="10220" y="9524"/>
                  </a:cubicBezTo>
                  <a:lnTo>
                    <a:pt x="798" y="103"/>
                  </a:lnTo>
                  <a:cubicBezTo>
                    <a:pt x="715" y="31"/>
                    <a:pt x="625" y="0"/>
                    <a:pt x="5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4"/>
            <p:cNvSpPr/>
            <p:nvPr/>
          </p:nvSpPr>
          <p:spPr>
            <a:xfrm>
              <a:off x="6201575" y="4405975"/>
              <a:ext cx="265275" cy="265350"/>
            </a:xfrm>
            <a:custGeom>
              <a:avLst/>
              <a:gdLst/>
              <a:ahLst/>
              <a:cxnLst/>
              <a:rect l="l" t="t" r="r" b="b"/>
              <a:pathLst>
                <a:path w="10611" h="10614" extrusionOk="0">
                  <a:moveTo>
                    <a:pt x="621" y="394"/>
                  </a:moveTo>
                  <a:cubicBezTo>
                    <a:pt x="657" y="394"/>
                    <a:pt x="692" y="429"/>
                    <a:pt x="727" y="447"/>
                  </a:cubicBezTo>
                  <a:lnTo>
                    <a:pt x="10149" y="9886"/>
                  </a:lnTo>
                  <a:cubicBezTo>
                    <a:pt x="10202" y="9922"/>
                    <a:pt x="10220" y="9975"/>
                    <a:pt x="10202" y="10046"/>
                  </a:cubicBezTo>
                  <a:cubicBezTo>
                    <a:pt x="10185" y="10117"/>
                    <a:pt x="10114" y="10188"/>
                    <a:pt x="10043" y="10206"/>
                  </a:cubicBezTo>
                  <a:cubicBezTo>
                    <a:pt x="10025" y="10210"/>
                    <a:pt x="10008" y="10212"/>
                    <a:pt x="9993" y="10212"/>
                  </a:cubicBezTo>
                  <a:cubicBezTo>
                    <a:pt x="9946" y="10212"/>
                    <a:pt x="9910" y="10193"/>
                    <a:pt x="9883" y="10153"/>
                  </a:cubicBezTo>
                  <a:lnTo>
                    <a:pt x="461" y="731"/>
                  </a:lnTo>
                  <a:cubicBezTo>
                    <a:pt x="408" y="713"/>
                    <a:pt x="390" y="660"/>
                    <a:pt x="408" y="607"/>
                  </a:cubicBezTo>
                  <a:cubicBezTo>
                    <a:pt x="408" y="553"/>
                    <a:pt x="426" y="500"/>
                    <a:pt x="461" y="465"/>
                  </a:cubicBezTo>
                  <a:cubicBezTo>
                    <a:pt x="497" y="429"/>
                    <a:pt x="550" y="411"/>
                    <a:pt x="603" y="394"/>
                  </a:cubicBezTo>
                  <a:close/>
                  <a:moveTo>
                    <a:pt x="617" y="1"/>
                  </a:moveTo>
                  <a:cubicBezTo>
                    <a:pt x="601" y="1"/>
                    <a:pt x="584" y="2"/>
                    <a:pt x="568" y="3"/>
                  </a:cubicBezTo>
                  <a:cubicBezTo>
                    <a:pt x="426" y="21"/>
                    <a:pt x="284" y="74"/>
                    <a:pt x="195" y="181"/>
                  </a:cubicBezTo>
                  <a:cubicBezTo>
                    <a:pt x="89" y="287"/>
                    <a:pt x="18" y="411"/>
                    <a:pt x="18" y="571"/>
                  </a:cubicBezTo>
                  <a:cubicBezTo>
                    <a:pt x="0" y="731"/>
                    <a:pt x="53" y="891"/>
                    <a:pt x="177" y="1015"/>
                  </a:cubicBezTo>
                  <a:lnTo>
                    <a:pt x="9599" y="10436"/>
                  </a:lnTo>
                  <a:cubicBezTo>
                    <a:pt x="9706" y="10543"/>
                    <a:pt x="9848" y="10596"/>
                    <a:pt x="10007" y="10596"/>
                  </a:cubicBezTo>
                  <a:lnTo>
                    <a:pt x="10043" y="10614"/>
                  </a:lnTo>
                  <a:cubicBezTo>
                    <a:pt x="10185" y="10596"/>
                    <a:pt x="10327" y="10543"/>
                    <a:pt x="10433" y="10436"/>
                  </a:cubicBezTo>
                  <a:cubicBezTo>
                    <a:pt x="10522" y="10330"/>
                    <a:pt x="10593" y="10206"/>
                    <a:pt x="10611" y="10064"/>
                  </a:cubicBezTo>
                  <a:cubicBezTo>
                    <a:pt x="10611" y="9886"/>
                    <a:pt x="10557" y="9727"/>
                    <a:pt x="10433" y="9620"/>
                  </a:cubicBezTo>
                  <a:lnTo>
                    <a:pt x="1011" y="181"/>
                  </a:lnTo>
                  <a:cubicBezTo>
                    <a:pt x="916" y="69"/>
                    <a:pt x="763" y="1"/>
                    <a:pt x="6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54"/>
            <p:cNvSpPr/>
            <p:nvPr/>
          </p:nvSpPr>
          <p:spPr>
            <a:xfrm>
              <a:off x="6303200" y="4338550"/>
              <a:ext cx="234300" cy="227050"/>
            </a:xfrm>
            <a:custGeom>
              <a:avLst/>
              <a:gdLst/>
              <a:ahLst/>
              <a:cxnLst/>
              <a:rect l="l" t="t" r="r" b="b"/>
              <a:pathLst>
                <a:path w="9372" h="9082" extrusionOk="0">
                  <a:moveTo>
                    <a:pt x="549" y="0"/>
                  </a:moveTo>
                  <a:cubicBezTo>
                    <a:pt x="250" y="0"/>
                    <a:pt x="0" y="372"/>
                    <a:pt x="247" y="660"/>
                  </a:cubicBezTo>
                  <a:lnTo>
                    <a:pt x="8568" y="8982"/>
                  </a:lnTo>
                  <a:cubicBezTo>
                    <a:pt x="8650" y="9052"/>
                    <a:pt x="8739" y="9082"/>
                    <a:pt x="8823" y="9082"/>
                  </a:cubicBezTo>
                  <a:cubicBezTo>
                    <a:pt x="9121" y="9082"/>
                    <a:pt x="9371" y="8708"/>
                    <a:pt x="9136" y="8431"/>
                  </a:cubicBezTo>
                  <a:lnTo>
                    <a:pt x="814" y="110"/>
                  </a:lnTo>
                  <a:cubicBezTo>
                    <a:pt x="729" y="33"/>
                    <a:pt x="637" y="0"/>
                    <a:pt x="5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54"/>
            <p:cNvSpPr/>
            <p:nvPr/>
          </p:nvSpPr>
          <p:spPr>
            <a:xfrm>
              <a:off x="6300050" y="4333675"/>
              <a:ext cx="239550" cy="237400"/>
            </a:xfrm>
            <a:custGeom>
              <a:avLst/>
              <a:gdLst/>
              <a:ahLst/>
              <a:cxnLst/>
              <a:rect l="l" t="t" r="r" b="b"/>
              <a:pathLst>
                <a:path w="9582" h="9496" extrusionOk="0">
                  <a:moveTo>
                    <a:pt x="674" y="394"/>
                  </a:moveTo>
                  <a:cubicBezTo>
                    <a:pt x="728" y="394"/>
                    <a:pt x="763" y="411"/>
                    <a:pt x="798" y="464"/>
                  </a:cubicBezTo>
                  <a:lnTo>
                    <a:pt x="9120" y="8786"/>
                  </a:lnTo>
                  <a:cubicBezTo>
                    <a:pt x="9191" y="8857"/>
                    <a:pt x="9191" y="8981"/>
                    <a:pt x="9120" y="9052"/>
                  </a:cubicBezTo>
                  <a:cubicBezTo>
                    <a:pt x="9085" y="9088"/>
                    <a:pt x="9036" y="9106"/>
                    <a:pt x="8987" y="9106"/>
                  </a:cubicBezTo>
                  <a:cubicBezTo>
                    <a:pt x="8938" y="9106"/>
                    <a:pt x="8889" y="9088"/>
                    <a:pt x="8854" y="9052"/>
                  </a:cubicBezTo>
                  <a:lnTo>
                    <a:pt x="532" y="731"/>
                  </a:lnTo>
                  <a:cubicBezTo>
                    <a:pt x="444" y="660"/>
                    <a:pt x="444" y="535"/>
                    <a:pt x="532" y="464"/>
                  </a:cubicBezTo>
                  <a:cubicBezTo>
                    <a:pt x="568" y="411"/>
                    <a:pt x="621" y="394"/>
                    <a:pt x="674" y="394"/>
                  </a:cubicBezTo>
                  <a:close/>
                  <a:moveTo>
                    <a:pt x="688" y="0"/>
                  </a:moveTo>
                  <a:cubicBezTo>
                    <a:pt x="671" y="0"/>
                    <a:pt x="655" y="1"/>
                    <a:pt x="639" y="3"/>
                  </a:cubicBezTo>
                  <a:cubicBezTo>
                    <a:pt x="479" y="21"/>
                    <a:pt x="355" y="74"/>
                    <a:pt x="248" y="181"/>
                  </a:cubicBezTo>
                  <a:cubicBezTo>
                    <a:pt x="18" y="411"/>
                    <a:pt x="0" y="784"/>
                    <a:pt x="248" y="997"/>
                  </a:cubicBezTo>
                  <a:lnTo>
                    <a:pt x="8570" y="9318"/>
                  </a:lnTo>
                  <a:cubicBezTo>
                    <a:pt x="8659" y="9425"/>
                    <a:pt x="8819" y="9496"/>
                    <a:pt x="8960" y="9496"/>
                  </a:cubicBezTo>
                  <a:lnTo>
                    <a:pt x="9014" y="9496"/>
                  </a:lnTo>
                  <a:cubicBezTo>
                    <a:pt x="9156" y="9478"/>
                    <a:pt x="9280" y="9425"/>
                    <a:pt x="9386" y="9318"/>
                  </a:cubicBezTo>
                  <a:cubicBezTo>
                    <a:pt x="9493" y="9212"/>
                    <a:pt x="9546" y="9088"/>
                    <a:pt x="9564" y="8946"/>
                  </a:cubicBezTo>
                  <a:cubicBezTo>
                    <a:pt x="9581" y="8768"/>
                    <a:pt x="9511" y="8609"/>
                    <a:pt x="9404" y="8502"/>
                  </a:cubicBezTo>
                  <a:lnTo>
                    <a:pt x="1082" y="181"/>
                  </a:lnTo>
                  <a:cubicBezTo>
                    <a:pt x="971" y="69"/>
                    <a:pt x="831" y="0"/>
                    <a:pt x="68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54"/>
            <p:cNvSpPr/>
            <p:nvPr/>
          </p:nvSpPr>
          <p:spPr>
            <a:xfrm>
              <a:off x="6403425" y="4266875"/>
              <a:ext cx="207275" cy="199525"/>
            </a:xfrm>
            <a:custGeom>
              <a:avLst/>
              <a:gdLst/>
              <a:ahLst/>
              <a:cxnLst/>
              <a:rect l="l" t="t" r="r" b="b"/>
              <a:pathLst>
                <a:path w="8291" h="7981" extrusionOk="0">
                  <a:moveTo>
                    <a:pt x="538" y="0"/>
                  </a:moveTo>
                  <a:cubicBezTo>
                    <a:pt x="243" y="0"/>
                    <a:pt x="0" y="364"/>
                    <a:pt x="248" y="652"/>
                  </a:cubicBezTo>
                  <a:lnTo>
                    <a:pt x="7469" y="7856"/>
                  </a:lnTo>
                  <a:cubicBezTo>
                    <a:pt x="7553" y="7944"/>
                    <a:pt x="7647" y="7980"/>
                    <a:pt x="7737" y="7980"/>
                  </a:cubicBezTo>
                  <a:cubicBezTo>
                    <a:pt x="8033" y="7980"/>
                    <a:pt x="8291" y="7591"/>
                    <a:pt x="8019" y="7306"/>
                  </a:cubicBezTo>
                  <a:lnTo>
                    <a:pt x="798" y="102"/>
                  </a:lnTo>
                  <a:cubicBezTo>
                    <a:pt x="714" y="31"/>
                    <a:pt x="624" y="0"/>
                    <a:pt x="5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54"/>
            <p:cNvSpPr/>
            <p:nvPr/>
          </p:nvSpPr>
          <p:spPr>
            <a:xfrm>
              <a:off x="6396725" y="4261650"/>
              <a:ext cx="216500" cy="209625"/>
            </a:xfrm>
            <a:custGeom>
              <a:avLst/>
              <a:gdLst/>
              <a:ahLst/>
              <a:cxnLst/>
              <a:rect l="l" t="t" r="r" b="b"/>
              <a:pathLst>
                <a:path w="8660" h="8385" extrusionOk="0">
                  <a:moveTo>
                    <a:pt x="800" y="382"/>
                  </a:moveTo>
                  <a:cubicBezTo>
                    <a:pt x="853" y="382"/>
                    <a:pt x="906" y="400"/>
                    <a:pt x="942" y="436"/>
                  </a:cubicBezTo>
                  <a:lnTo>
                    <a:pt x="8145" y="7657"/>
                  </a:lnTo>
                  <a:cubicBezTo>
                    <a:pt x="8199" y="7693"/>
                    <a:pt x="8216" y="7728"/>
                    <a:pt x="8216" y="7781"/>
                  </a:cubicBezTo>
                  <a:cubicBezTo>
                    <a:pt x="8199" y="7835"/>
                    <a:pt x="8181" y="7888"/>
                    <a:pt x="8145" y="7923"/>
                  </a:cubicBezTo>
                  <a:cubicBezTo>
                    <a:pt x="8110" y="7959"/>
                    <a:pt x="8057" y="7977"/>
                    <a:pt x="8003" y="7977"/>
                  </a:cubicBezTo>
                  <a:cubicBezTo>
                    <a:pt x="7997" y="7980"/>
                    <a:pt x="7990" y="7981"/>
                    <a:pt x="7982" y="7981"/>
                  </a:cubicBezTo>
                  <a:cubicBezTo>
                    <a:pt x="7949" y="7981"/>
                    <a:pt x="7908" y="7952"/>
                    <a:pt x="7879" y="7923"/>
                  </a:cubicBezTo>
                  <a:lnTo>
                    <a:pt x="658" y="702"/>
                  </a:lnTo>
                  <a:cubicBezTo>
                    <a:pt x="587" y="631"/>
                    <a:pt x="587" y="507"/>
                    <a:pt x="658" y="436"/>
                  </a:cubicBezTo>
                  <a:cubicBezTo>
                    <a:pt x="693" y="400"/>
                    <a:pt x="746" y="382"/>
                    <a:pt x="800" y="382"/>
                  </a:cubicBezTo>
                  <a:close/>
                  <a:moveTo>
                    <a:pt x="826" y="0"/>
                  </a:moveTo>
                  <a:cubicBezTo>
                    <a:pt x="380" y="0"/>
                    <a:pt x="1" y="557"/>
                    <a:pt x="374" y="986"/>
                  </a:cubicBezTo>
                  <a:lnTo>
                    <a:pt x="7595" y="8207"/>
                  </a:lnTo>
                  <a:cubicBezTo>
                    <a:pt x="7702" y="8314"/>
                    <a:pt x="7844" y="8367"/>
                    <a:pt x="7986" y="8385"/>
                  </a:cubicBezTo>
                  <a:lnTo>
                    <a:pt x="8039" y="8367"/>
                  </a:lnTo>
                  <a:cubicBezTo>
                    <a:pt x="8181" y="8367"/>
                    <a:pt x="8323" y="8296"/>
                    <a:pt x="8429" y="8189"/>
                  </a:cubicBezTo>
                  <a:cubicBezTo>
                    <a:pt x="8660" y="7977"/>
                    <a:pt x="8660" y="7604"/>
                    <a:pt x="8429" y="7373"/>
                  </a:cubicBezTo>
                  <a:lnTo>
                    <a:pt x="1208" y="152"/>
                  </a:lnTo>
                  <a:cubicBezTo>
                    <a:pt x="1086" y="46"/>
                    <a:pt x="953" y="0"/>
                    <a:pt x="82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54"/>
            <p:cNvSpPr/>
            <p:nvPr/>
          </p:nvSpPr>
          <p:spPr>
            <a:xfrm>
              <a:off x="6045075" y="3836075"/>
              <a:ext cx="1207675" cy="775750"/>
            </a:xfrm>
            <a:custGeom>
              <a:avLst/>
              <a:gdLst/>
              <a:ahLst/>
              <a:cxnLst/>
              <a:rect l="l" t="t" r="r" b="b"/>
              <a:pathLst>
                <a:path w="48307" h="31030" extrusionOk="0">
                  <a:moveTo>
                    <a:pt x="47736" y="0"/>
                  </a:moveTo>
                  <a:cubicBezTo>
                    <a:pt x="47665" y="0"/>
                    <a:pt x="47589" y="21"/>
                    <a:pt x="47513" y="70"/>
                  </a:cubicBezTo>
                  <a:lnTo>
                    <a:pt x="369" y="30305"/>
                  </a:lnTo>
                  <a:cubicBezTo>
                    <a:pt x="0" y="30526"/>
                    <a:pt x="233" y="31030"/>
                    <a:pt x="577" y="31030"/>
                  </a:cubicBezTo>
                  <a:cubicBezTo>
                    <a:pt x="646" y="31030"/>
                    <a:pt x="720" y="31009"/>
                    <a:pt x="795" y="30961"/>
                  </a:cubicBezTo>
                  <a:lnTo>
                    <a:pt x="47939" y="727"/>
                  </a:lnTo>
                  <a:cubicBezTo>
                    <a:pt x="48307" y="491"/>
                    <a:pt x="48077" y="0"/>
                    <a:pt x="477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54"/>
            <p:cNvSpPr/>
            <p:nvPr/>
          </p:nvSpPr>
          <p:spPr>
            <a:xfrm>
              <a:off x="6042750" y="3831200"/>
              <a:ext cx="1210125" cy="785575"/>
            </a:xfrm>
            <a:custGeom>
              <a:avLst/>
              <a:gdLst/>
              <a:ahLst/>
              <a:cxnLst/>
              <a:rect l="l" t="t" r="r" b="b"/>
              <a:pathLst>
                <a:path w="48405" h="31423" extrusionOk="0">
                  <a:moveTo>
                    <a:pt x="47819" y="389"/>
                  </a:moveTo>
                  <a:cubicBezTo>
                    <a:pt x="47837" y="389"/>
                    <a:pt x="47855" y="389"/>
                    <a:pt x="47855" y="407"/>
                  </a:cubicBezTo>
                  <a:cubicBezTo>
                    <a:pt x="47961" y="442"/>
                    <a:pt x="48015" y="531"/>
                    <a:pt x="48015" y="638"/>
                  </a:cubicBezTo>
                  <a:cubicBezTo>
                    <a:pt x="48015" y="691"/>
                    <a:pt x="47979" y="726"/>
                    <a:pt x="47926" y="762"/>
                  </a:cubicBezTo>
                  <a:lnTo>
                    <a:pt x="782" y="30997"/>
                  </a:lnTo>
                  <a:cubicBezTo>
                    <a:pt x="750" y="31017"/>
                    <a:pt x="713" y="31026"/>
                    <a:pt x="677" y="31026"/>
                  </a:cubicBezTo>
                  <a:cubicBezTo>
                    <a:pt x="651" y="31026"/>
                    <a:pt x="626" y="31022"/>
                    <a:pt x="604" y="31014"/>
                  </a:cubicBezTo>
                  <a:cubicBezTo>
                    <a:pt x="533" y="30961"/>
                    <a:pt x="480" y="30890"/>
                    <a:pt x="480" y="30819"/>
                  </a:cubicBezTo>
                  <a:cubicBezTo>
                    <a:pt x="480" y="30748"/>
                    <a:pt x="515" y="30695"/>
                    <a:pt x="569" y="30660"/>
                  </a:cubicBezTo>
                  <a:lnTo>
                    <a:pt x="47713" y="425"/>
                  </a:lnTo>
                  <a:cubicBezTo>
                    <a:pt x="47748" y="407"/>
                    <a:pt x="47784" y="389"/>
                    <a:pt x="47819" y="389"/>
                  </a:cubicBezTo>
                  <a:close/>
                  <a:moveTo>
                    <a:pt x="47818" y="1"/>
                  </a:moveTo>
                  <a:cubicBezTo>
                    <a:pt x="47708" y="1"/>
                    <a:pt x="47597" y="34"/>
                    <a:pt x="47500" y="105"/>
                  </a:cubicBezTo>
                  <a:lnTo>
                    <a:pt x="356" y="30340"/>
                  </a:lnTo>
                  <a:cubicBezTo>
                    <a:pt x="72" y="30500"/>
                    <a:pt x="1" y="30872"/>
                    <a:pt x="196" y="31139"/>
                  </a:cubicBezTo>
                  <a:cubicBezTo>
                    <a:pt x="267" y="31263"/>
                    <a:pt x="391" y="31352"/>
                    <a:pt x="515" y="31387"/>
                  </a:cubicBezTo>
                  <a:cubicBezTo>
                    <a:pt x="569" y="31405"/>
                    <a:pt x="622" y="31422"/>
                    <a:pt x="675" y="31422"/>
                  </a:cubicBezTo>
                  <a:cubicBezTo>
                    <a:pt x="782" y="31405"/>
                    <a:pt x="888" y="31387"/>
                    <a:pt x="995" y="31316"/>
                  </a:cubicBezTo>
                  <a:lnTo>
                    <a:pt x="48139" y="1081"/>
                  </a:lnTo>
                  <a:cubicBezTo>
                    <a:pt x="48281" y="992"/>
                    <a:pt x="48369" y="851"/>
                    <a:pt x="48387" y="691"/>
                  </a:cubicBezTo>
                  <a:cubicBezTo>
                    <a:pt x="48405" y="549"/>
                    <a:pt x="48387" y="407"/>
                    <a:pt x="48298" y="283"/>
                  </a:cubicBezTo>
                  <a:cubicBezTo>
                    <a:pt x="48197" y="102"/>
                    <a:pt x="48009" y="1"/>
                    <a:pt x="478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54"/>
            <p:cNvSpPr/>
            <p:nvPr/>
          </p:nvSpPr>
          <p:spPr>
            <a:xfrm>
              <a:off x="6257800" y="3624650"/>
              <a:ext cx="782250" cy="1198650"/>
            </a:xfrm>
            <a:custGeom>
              <a:avLst/>
              <a:gdLst/>
              <a:ahLst/>
              <a:cxnLst/>
              <a:rect l="l" t="t" r="r" b="b"/>
              <a:pathLst>
                <a:path w="31290" h="47946" extrusionOk="0">
                  <a:moveTo>
                    <a:pt x="30754" y="0"/>
                  </a:moveTo>
                  <a:cubicBezTo>
                    <a:pt x="30637" y="0"/>
                    <a:pt x="30519" y="55"/>
                    <a:pt x="30434" y="188"/>
                  </a:cubicBezTo>
                  <a:cubicBezTo>
                    <a:pt x="25324" y="8137"/>
                    <a:pt x="5310" y="39383"/>
                    <a:pt x="200" y="47332"/>
                  </a:cubicBezTo>
                  <a:cubicBezTo>
                    <a:pt x="1" y="47643"/>
                    <a:pt x="273" y="47945"/>
                    <a:pt x="551" y="47945"/>
                  </a:cubicBezTo>
                  <a:cubicBezTo>
                    <a:pt x="669" y="47945"/>
                    <a:pt x="789" y="47890"/>
                    <a:pt x="874" y="47758"/>
                  </a:cubicBezTo>
                  <a:cubicBezTo>
                    <a:pt x="5966" y="39809"/>
                    <a:pt x="25999" y="8562"/>
                    <a:pt x="31091" y="613"/>
                  </a:cubicBezTo>
                  <a:cubicBezTo>
                    <a:pt x="31290" y="302"/>
                    <a:pt x="31027" y="0"/>
                    <a:pt x="307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54"/>
            <p:cNvSpPr/>
            <p:nvPr/>
          </p:nvSpPr>
          <p:spPr>
            <a:xfrm>
              <a:off x="6255675" y="3619900"/>
              <a:ext cx="786500" cy="1208025"/>
            </a:xfrm>
            <a:custGeom>
              <a:avLst/>
              <a:gdLst/>
              <a:ahLst/>
              <a:cxnLst/>
              <a:rect l="l" t="t" r="r" b="b"/>
              <a:pathLst>
                <a:path w="31460" h="48321" extrusionOk="0">
                  <a:moveTo>
                    <a:pt x="30838" y="393"/>
                  </a:moveTo>
                  <a:cubicBezTo>
                    <a:pt x="30875" y="393"/>
                    <a:pt x="30913" y="405"/>
                    <a:pt x="30945" y="431"/>
                  </a:cubicBezTo>
                  <a:cubicBezTo>
                    <a:pt x="31034" y="484"/>
                    <a:pt x="31069" y="591"/>
                    <a:pt x="31016" y="697"/>
                  </a:cubicBezTo>
                  <a:lnTo>
                    <a:pt x="781" y="47841"/>
                  </a:lnTo>
                  <a:cubicBezTo>
                    <a:pt x="746" y="47895"/>
                    <a:pt x="693" y="47930"/>
                    <a:pt x="622" y="47930"/>
                  </a:cubicBezTo>
                  <a:cubicBezTo>
                    <a:pt x="551" y="47930"/>
                    <a:pt x="480" y="47877"/>
                    <a:pt x="427" y="47806"/>
                  </a:cubicBezTo>
                  <a:cubicBezTo>
                    <a:pt x="409" y="47753"/>
                    <a:pt x="409" y="47682"/>
                    <a:pt x="444" y="47628"/>
                  </a:cubicBezTo>
                  <a:lnTo>
                    <a:pt x="30679" y="484"/>
                  </a:lnTo>
                  <a:cubicBezTo>
                    <a:pt x="30713" y="428"/>
                    <a:pt x="30775" y="393"/>
                    <a:pt x="30838" y="393"/>
                  </a:cubicBezTo>
                  <a:close/>
                  <a:moveTo>
                    <a:pt x="30821" y="1"/>
                  </a:moveTo>
                  <a:cubicBezTo>
                    <a:pt x="30797" y="1"/>
                    <a:pt x="30774" y="2"/>
                    <a:pt x="30750" y="5"/>
                  </a:cubicBezTo>
                  <a:cubicBezTo>
                    <a:pt x="30590" y="40"/>
                    <a:pt x="30448" y="129"/>
                    <a:pt x="30360" y="271"/>
                  </a:cubicBezTo>
                  <a:lnTo>
                    <a:pt x="125" y="47415"/>
                  </a:lnTo>
                  <a:cubicBezTo>
                    <a:pt x="18" y="47593"/>
                    <a:pt x="1" y="47806"/>
                    <a:pt x="89" y="47983"/>
                  </a:cubicBezTo>
                  <a:cubicBezTo>
                    <a:pt x="196" y="48178"/>
                    <a:pt x="391" y="48303"/>
                    <a:pt x="622" y="48320"/>
                  </a:cubicBezTo>
                  <a:lnTo>
                    <a:pt x="639" y="48320"/>
                  </a:lnTo>
                  <a:cubicBezTo>
                    <a:pt x="835" y="48320"/>
                    <a:pt x="1012" y="48214"/>
                    <a:pt x="1119" y="48054"/>
                  </a:cubicBezTo>
                  <a:lnTo>
                    <a:pt x="31353" y="910"/>
                  </a:lnTo>
                  <a:cubicBezTo>
                    <a:pt x="31442" y="768"/>
                    <a:pt x="31460" y="591"/>
                    <a:pt x="31424" y="431"/>
                  </a:cubicBezTo>
                  <a:cubicBezTo>
                    <a:pt x="31371" y="307"/>
                    <a:pt x="31282" y="182"/>
                    <a:pt x="31158" y="111"/>
                  </a:cubicBezTo>
                  <a:cubicBezTo>
                    <a:pt x="31055" y="38"/>
                    <a:pt x="30939" y="1"/>
                    <a:pt x="308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54"/>
            <p:cNvSpPr/>
            <p:nvPr/>
          </p:nvSpPr>
          <p:spPr>
            <a:xfrm>
              <a:off x="6549325" y="4149325"/>
              <a:ext cx="199650" cy="149400"/>
            </a:xfrm>
            <a:custGeom>
              <a:avLst/>
              <a:gdLst/>
              <a:ahLst/>
              <a:cxnLst/>
              <a:rect l="l" t="t" r="r" b="b"/>
              <a:pathLst>
                <a:path w="7986" h="5976" extrusionOk="0">
                  <a:moveTo>
                    <a:pt x="3993" y="0"/>
                  </a:moveTo>
                  <a:cubicBezTo>
                    <a:pt x="3230" y="0"/>
                    <a:pt x="2467" y="289"/>
                    <a:pt x="1882" y="865"/>
                  </a:cubicBezTo>
                  <a:cubicBezTo>
                    <a:pt x="1" y="2746"/>
                    <a:pt x="1332" y="5975"/>
                    <a:pt x="3993" y="5975"/>
                  </a:cubicBezTo>
                  <a:cubicBezTo>
                    <a:pt x="6655" y="5975"/>
                    <a:pt x="7985" y="2746"/>
                    <a:pt x="6105" y="865"/>
                  </a:cubicBezTo>
                  <a:cubicBezTo>
                    <a:pt x="5519" y="289"/>
                    <a:pt x="4756" y="0"/>
                    <a:pt x="39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54"/>
            <p:cNvSpPr/>
            <p:nvPr/>
          </p:nvSpPr>
          <p:spPr>
            <a:xfrm>
              <a:off x="6613200" y="4188275"/>
              <a:ext cx="75000" cy="71375"/>
            </a:xfrm>
            <a:custGeom>
              <a:avLst/>
              <a:gdLst/>
              <a:ahLst/>
              <a:cxnLst/>
              <a:rect l="l" t="t" r="r" b="b"/>
              <a:pathLst>
                <a:path w="3000" h="2855" extrusionOk="0">
                  <a:moveTo>
                    <a:pt x="1436" y="0"/>
                  </a:moveTo>
                  <a:cubicBezTo>
                    <a:pt x="705" y="0"/>
                    <a:pt x="1" y="568"/>
                    <a:pt x="1" y="1419"/>
                  </a:cubicBezTo>
                  <a:cubicBezTo>
                    <a:pt x="1" y="2283"/>
                    <a:pt x="707" y="2854"/>
                    <a:pt x="1438" y="2854"/>
                  </a:cubicBezTo>
                  <a:cubicBezTo>
                    <a:pt x="1788" y="2854"/>
                    <a:pt x="2144" y="2723"/>
                    <a:pt x="2432" y="2430"/>
                  </a:cubicBezTo>
                  <a:cubicBezTo>
                    <a:pt x="3000" y="1880"/>
                    <a:pt x="3000" y="975"/>
                    <a:pt x="2432" y="425"/>
                  </a:cubicBezTo>
                  <a:cubicBezTo>
                    <a:pt x="2144" y="131"/>
                    <a:pt x="1787" y="0"/>
                    <a:pt x="143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8" name="Google Shape;8388;p54"/>
          <p:cNvGrpSpPr/>
          <p:nvPr/>
        </p:nvGrpSpPr>
        <p:grpSpPr>
          <a:xfrm>
            <a:off x="3878385" y="3886463"/>
            <a:ext cx="830784" cy="717031"/>
            <a:chOff x="3448225" y="3693650"/>
            <a:chExt cx="2060475" cy="1778350"/>
          </a:xfrm>
        </p:grpSpPr>
        <p:sp>
          <p:nvSpPr>
            <p:cNvPr id="8389" name="Google Shape;8389;p54"/>
            <p:cNvSpPr/>
            <p:nvPr/>
          </p:nvSpPr>
          <p:spPr>
            <a:xfrm>
              <a:off x="3559125" y="4239250"/>
              <a:ext cx="614825" cy="1232750"/>
            </a:xfrm>
            <a:custGeom>
              <a:avLst/>
              <a:gdLst/>
              <a:ahLst/>
              <a:cxnLst/>
              <a:rect l="l" t="t" r="r" b="b"/>
              <a:pathLst>
                <a:path w="24593" h="49310" extrusionOk="0">
                  <a:moveTo>
                    <a:pt x="24451" y="1"/>
                  </a:moveTo>
                  <a:lnTo>
                    <a:pt x="1" y="72"/>
                  </a:lnTo>
                  <a:lnTo>
                    <a:pt x="125" y="49310"/>
                  </a:lnTo>
                  <a:lnTo>
                    <a:pt x="24593" y="49239"/>
                  </a:lnTo>
                  <a:lnTo>
                    <a:pt x="2445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54"/>
            <p:cNvSpPr/>
            <p:nvPr/>
          </p:nvSpPr>
          <p:spPr>
            <a:xfrm>
              <a:off x="3616350" y="4305350"/>
              <a:ext cx="497725" cy="263075"/>
            </a:xfrm>
            <a:custGeom>
              <a:avLst/>
              <a:gdLst/>
              <a:ahLst/>
              <a:cxnLst/>
              <a:rect l="l" t="t" r="r" b="b"/>
              <a:pathLst>
                <a:path w="19909" h="10523" extrusionOk="0">
                  <a:moveTo>
                    <a:pt x="19323" y="1"/>
                  </a:moveTo>
                  <a:lnTo>
                    <a:pt x="551" y="54"/>
                  </a:lnTo>
                  <a:cubicBezTo>
                    <a:pt x="249" y="72"/>
                    <a:pt x="1" y="320"/>
                    <a:pt x="1" y="639"/>
                  </a:cubicBezTo>
                  <a:lnTo>
                    <a:pt x="36" y="9955"/>
                  </a:lnTo>
                  <a:cubicBezTo>
                    <a:pt x="18" y="10256"/>
                    <a:pt x="267" y="10505"/>
                    <a:pt x="586" y="10522"/>
                  </a:cubicBezTo>
                  <a:lnTo>
                    <a:pt x="19359" y="10469"/>
                  </a:lnTo>
                  <a:cubicBezTo>
                    <a:pt x="19660" y="10451"/>
                    <a:pt x="19909" y="10203"/>
                    <a:pt x="19909" y="9884"/>
                  </a:cubicBezTo>
                  <a:lnTo>
                    <a:pt x="19873" y="568"/>
                  </a:lnTo>
                  <a:cubicBezTo>
                    <a:pt x="19891" y="267"/>
                    <a:pt x="19642" y="1"/>
                    <a:pt x="1932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54"/>
            <p:cNvSpPr/>
            <p:nvPr/>
          </p:nvSpPr>
          <p:spPr>
            <a:xfrm>
              <a:off x="3662925" y="4354150"/>
              <a:ext cx="403700" cy="165925"/>
            </a:xfrm>
            <a:custGeom>
              <a:avLst/>
              <a:gdLst/>
              <a:ahLst/>
              <a:cxnLst/>
              <a:rect l="l" t="t" r="r" b="b"/>
              <a:pathLst>
                <a:path w="16148" h="6637" extrusionOk="0">
                  <a:moveTo>
                    <a:pt x="16129" y="0"/>
                  </a:moveTo>
                  <a:lnTo>
                    <a:pt x="1" y="54"/>
                  </a:lnTo>
                  <a:lnTo>
                    <a:pt x="18" y="6636"/>
                  </a:lnTo>
                  <a:lnTo>
                    <a:pt x="16147" y="6601"/>
                  </a:lnTo>
                  <a:lnTo>
                    <a:pt x="1612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54"/>
            <p:cNvSpPr/>
            <p:nvPr/>
          </p:nvSpPr>
          <p:spPr>
            <a:xfrm>
              <a:off x="3677125" y="4774675"/>
              <a:ext cx="379725" cy="613500"/>
            </a:xfrm>
            <a:custGeom>
              <a:avLst/>
              <a:gdLst/>
              <a:ahLst/>
              <a:cxnLst/>
              <a:rect l="l" t="t" r="r" b="b"/>
              <a:pathLst>
                <a:path w="15189" h="24540" extrusionOk="0">
                  <a:moveTo>
                    <a:pt x="7559" y="0"/>
                  </a:moveTo>
                  <a:cubicBezTo>
                    <a:pt x="3389" y="18"/>
                    <a:pt x="0" y="3513"/>
                    <a:pt x="18" y="7825"/>
                  </a:cubicBezTo>
                  <a:lnTo>
                    <a:pt x="71" y="24539"/>
                  </a:lnTo>
                  <a:lnTo>
                    <a:pt x="15189" y="24486"/>
                  </a:lnTo>
                  <a:lnTo>
                    <a:pt x="15153" y="7772"/>
                  </a:lnTo>
                  <a:cubicBezTo>
                    <a:pt x="15135" y="3478"/>
                    <a:pt x="11746" y="0"/>
                    <a:pt x="755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54"/>
            <p:cNvSpPr/>
            <p:nvPr/>
          </p:nvSpPr>
          <p:spPr>
            <a:xfrm>
              <a:off x="3724150" y="4823025"/>
              <a:ext cx="285675" cy="516800"/>
            </a:xfrm>
            <a:custGeom>
              <a:avLst/>
              <a:gdLst/>
              <a:ahLst/>
              <a:cxnLst/>
              <a:rect l="l" t="t" r="r" b="b"/>
              <a:pathLst>
                <a:path w="11427" h="20672" extrusionOk="0">
                  <a:moveTo>
                    <a:pt x="5696" y="0"/>
                  </a:moveTo>
                  <a:cubicBezTo>
                    <a:pt x="4170" y="0"/>
                    <a:pt x="2715" y="639"/>
                    <a:pt x="1668" y="1739"/>
                  </a:cubicBezTo>
                  <a:cubicBezTo>
                    <a:pt x="603" y="2839"/>
                    <a:pt x="0" y="4330"/>
                    <a:pt x="18" y="5873"/>
                  </a:cubicBezTo>
                  <a:lnTo>
                    <a:pt x="53" y="20671"/>
                  </a:lnTo>
                  <a:lnTo>
                    <a:pt x="11427" y="20636"/>
                  </a:lnTo>
                  <a:lnTo>
                    <a:pt x="11391" y="5838"/>
                  </a:lnTo>
                  <a:cubicBezTo>
                    <a:pt x="11391" y="2626"/>
                    <a:pt x="8836" y="0"/>
                    <a:pt x="56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54"/>
            <p:cNvSpPr/>
            <p:nvPr/>
          </p:nvSpPr>
          <p:spPr>
            <a:xfrm>
              <a:off x="4787850" y="4235700"/>
              <a:ext cx="615275" cy="1232325"/>
            </a:xfrm>
            <a:custGeom>
              <a:avLst/>
              <a:gdLst/>
              <a:ahLst/>
              <a:cxnLst/>
              <a:rect l="l" t="t" r="r" b="b"/>
              <a:pathLst>
                <a:path w="24611" h="49293" extrusionOk="0">
                  <a:moveTo>
                    <a:pt x="24469" y="1"/>
                  </a:moveTo>
                  <a:lnTo>
                    <a:pt x="1" y="72"/>
                  </a:lnTo>
                  <a:lnTo>
                    <a:pt x="143" y="49292"/>
                  </a:lnTo>
                  <a:lnTo>
                    <a:pt x="24611" y="49221"/>
                  </a:lnTo>
                  <a:lnTo>
                    <a:pt x="244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54"/>
            <p:cNvSpPr/>
            <p:nvPr/>
          </p:nvSpPr>
          <p:spPr>
            <a:xfrm>
              <a:off x="3529400" y="4232600"/>
              <a:ext cx="1899475" cy="31075"/>
            </a:xfrm>
            <a:custGeom>
              <a:avLst/>
              <a:gdLst/>
              <a:ahLst/>
              <a:cxnLst/>
              <a:rect l="l" t="t" r="r" b="b"/>
              <a:pathLst>
                <a:path w="75979" h="1243" extrusionOk="0">
                  <a:moveTo>
                    <a:pt x="75978" y="1"/>
                  </a:moveTo>
                  <a:lnTo>
                    <a:pt x="37989" y="107"/>
                  </a:lnTo>
                  <a:lnTo>
                    <a:pt x="1" y="214"/>
                  </a:lnTo>
                  <a:lnTo>
                    <a:pt x="19" y="1243"/>
                  </a:lnTo>
                  <a:lnTo>
                    <a:pt x="37989" y="1119"/>
                  </a:lnTo>
                  <a:lnTo>
                    <a:pt x="75978" y="1012"/>
                  </a:lnTo>
                  <a:lnTo>
                    <a:pt x="7597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54"/>
            <p:cNvSpPr/>
            <p:nvPr/>
          </p:nvSpPr>
          <p:spPr>
            <a:xfrm>
              <a:off x="4845525" y="4301800"/>
              <a:ext cx="497725" cy="263075"/>
            </a:xfrm>
            <a:custGeom>
              <a:avLst/>
              <a:gdLst/>
              <a:ahLst/>
              <a:cxnLst/>
              <a:rect l="l" t="t" r="r" b="b"/>
              <a:pathLst>
                <a:path w="19909" h="10523" extrusionOk="0">
                  <a:moveTo>
                    <a:pt x="19323" y="1"/>
                  </a:moveTo>
                  <a:lnTo>
                    <a:pt x="551" y="54"/>
                  </a:lnTo>
                  <a:cubicBezTo>
                    <a:pt x="249" y="54"/>
                    <a:pt x="0" y="320"/>
                    <a:pt x="0" y="622"/>
                  </a:cubicBezTo>
                  <a:lnTo>
                    <a:pt x="36" y="9937"/>
                  </a:lnTo>
                  <a:cubicBezTo>
                    <a:pt x="36" y="10256"/>
                    <a:pt x="284" y="10505"/>
                    <a:pt x="586" y="10522"/>
                  </a:cubicBezTo>
                  <a:lnTo>
                    <a:pt x="19359" y="10452"/>
                  </a:lnTo>
                  <a:cubicBezTo>
                    <a:pt x="19660" y="10452"/>
                    <a:pt x="19909" y="10203"/>
                    <a:pt x="19909" y="9884"/>
                  </a:cubicBezTo>
                  <a:lnTo>
                    <a:pt x="19891" y="568"/>
                  </a:lnTo>
                  <a:cubicBezTo>
                    <a:pt x="19891" y="249"/>
                    <a:pt x="19642" y="1"/>
                    <a:pt x="1932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54"/>
            <p:cNvSpPr/>
            <p:nvPr/>
          </p:nvSpPr>
          <p:spPr>
            <a:xfrm>
              <a:off x="4892100" y="4350600"/>
              <a:ext cx="403675" cy="165925"/>
            </a:xfrm>
            <a:custGeom>
              <a:avLst/>
              <a:gdLst/>
              <a:ahLst/>
              <a:cxnLst/>
              <a:rect l="l" t="t" r="r" b="b"/>
              <a:pathLst>
                <a:path w="16147" h="6637" extrusionOk="0">
                  <a:moveTo>
                    <a:pt x="16129" y="0"/>
                  </a:moveTo>
                  <a:lnTo>
                    <a:pt x="1" y="54"/>
                  </a:lnTo>
                  <a:lnTo>
                    <a:pt x="18" y="6636"/>
                  </a:lnTo>
                  <a:lnTo>
                    <a:pt x="16147" y="6583"/>
                  </a:lnTo>
                  <a:lnTo>
                    <a:pt x="1612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54"/>
            <p:cNvSpPr/>
            <p:nvPr/>
          </p:nvSpPr>
          <p:spPr>
            <a:xfrm>
              <a:off x="4906750" y="4771125"/>
              <a:ext cx="379725" cy="613050"/>
            </a:xfrm>
            <a:custGeom>
              <a:avLst/>
              <a:gdLst/>
              <a:ahLst/>
              <a:cxnLst/>
              <a:rect l="l" t="t" r="r" b="b"/>
              <a:pathLst>
                <a:path w="15189" h="24522" extrusionOk="0">
                  <a:moveTo>
                    <a:pt x="7573" y="0"/>
                  </a:moveTo>
                  <a:cubicBezTo>
                    <a:pt x="7562" y="0"/>
                    <a:pt x="7552" y="0"/>
                    <a:pt x="7541" y="0"/>
                  </a:cubicBezTo>
                  <a:cubicBezTo>
                    <a:pt x="3371" y="18"/>
                    <a:pt x="0" y="3513"/>
                    <a:pt x="0" y="7825"/>
                  </a:cubicBezTo>
                  <a:lnTo>
                    <a:pt x="53" y="24522"/>
                  </a:lnTo>
                  <a:lnTo>
                    <a:pt x="15188" y="24486"/>
                  </a:lnTo>
                  <a:lnTo>
                    <a:pt x="15135" y="7772"/>
                  </a:lnTo>
                  <a:cubicBezTo>
                    <a:pt x="15117" y="3471"/>
                    <a:pt x="11746" y="0"/>
                    <a:pt x="757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54"/>
            <p:cNvSpPr/>
            <p:nvPr/>
          </p:nvSpPr>
          <p:spPr>
            <a:xfrm>
              <a:off x="4953325" y="4819475"/>
              <a:ext cx="285675" cy="516350"/>
            </a:xfrm>
            <a:custGeom>
              <a:avLst/>
              <a:gdLst/>
              <a:ahLst/>
              <a:cxnLst/>
              <a:rect l="l" t="t" r="r" b="b"/>
              <a:pathLst>
                <a:path w="11427" h="20654" extrusionOk="0">
                  <a:moveTo>
                    <a:pt x="5696" y="0"/>
                  </a:moveTo>
                  <a:cubicBezTo>
                    <a:pt x="4170" y="0"/>
                    <a:pt x="2715" y="621"/>
                    <a:pt x="1668" y="1721"/>
                  </a:cubicBezTo>
                  <a:cubicBezTo>
                    <a:pt x="603" y="2839"/>
                    <a:pt x="0" y="4330"/>
                    <a:pt x="18" y="5873"/>
                  </a:cubicBezTo>
                  <a:lnTo>
                    <a:pt x="53" y="20654"/>
                  </a:lnTo>
                  <a:lnTo>
                    <a:pt x="11427" y="20618"/>
                  </a:lnTo>
                  <a:lnTo>
                    <a:pt x="11391" y="5838"/>
                  </a:lnTo>
                  <a:cubicBezTo>
                    <a:pt x="11391" y="2609"/>
                    <a:pt x="8836" y="0"/>
                    <a:pt x="56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54"/>
            <p:cNvSpPr/>
            <p:nvPr/>
          </p:nvSpPr>
          <p:spPr>
            <a:xfrm>
              <a:off x="3448675" y="4039200"/>
              <a:ext cx="2060025" cy="198750"/>
            </a:xfrm>
            <a:custGeom>
              <a:avLst/>
              <a:gdLst/>
              <a:ahLst/>
              <a:cxnLst/>
              <a:rect l="l" t="t" r="r" b="b"/>
              <a:pathLst>
                <a:path w="82401" h="7950" extrusionOk="0">
                  <a:moveTo>
                    <a:pt x="82401" y="1"/>
                  </a:moveTo>
                  <a:lnTo>
                    <a:pt x="41201" y="125"/>
                  </a:lnTo>
                  <a:lnTo>
                    <a:pt x="1" y="249"/>
                  </a:lnTo>
                  <a:lnTo>
                    <a:pt x="3230" y="7950"/>
                  </a:lnTo>
                  <a:lnTo>
                    <a:pt x="41218" y="7843"/>
                  </a:lnTo>
                  <a:lnTo>
                    <a:pt x="79207" y="7737"/>
                  </a:lnTo>
                  <a:lnTo>
                    <a:pt x="824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54"/>
            <p:cNvSpPr/>
            <p:nvPr/>
          </p:nvSpPr>
          <p:spPr>
            <a:xfrm>
              <a:off x="3448225" y="3993500"/>
              <a:ext cx="2060475" cy="51925"/>
            </a:xfrm>
            <a:custGeom>
              <a:avLst/>
              <a:gdLst/>
              <a:ahLst/>
              <a:cxnLst/>
              <a:rect l="l" t="t" r="r" b="b"/>
              <a:pathLst>
                <a:path w="82419" h="2077" extrusionOk="0">
                  <a:moveTo>
                    <a:pt x="81816" y="1"/>
                  </a:moveTo>
                  <a:lnTo>
                    <a:pt x="41201" y="125"/>
                  </a:lnTo>
                  <a:lnTo>
                    <a:pt x="622" y="249"/>
                  </a:lnTo>
                  <a:cubicBezTo>
                    <a:pt x="285" y="249"/>
                    <a:pt x="1" y="533"/>
                    <a:pt x="19" y="870"/>
                  </a:cubicBezTo>
                  <a:lnTo>
                    <a:pt x="19" y="2077"/>
                  </a:lnTo>
                  <a:lnTo>
                    <a:pt x="41219" y="1953"/>
                  </a:lnTo>
                  <a:lnTo>
                    <a:pt x="82419" y="1829"/>
                  </a:lnTo>
                  <a:lnTo>
                    <a:pt x="82419" y="622"/>
                  </a:lnTo>
                  <a:cubicBezTo>
                    <a:pt x="82419" y="285"/>
                    <a:pt x="82153" y="1"/>
                    <a:pt x="8181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54"/>
            <p:cNvSpPr/>
            <p:nvPr/>
          </p:nvSpPr>
          <p:spPr>
            <a:xfrm>
              <a:off x="3528525" y="3869300"/>
              <a:ext cx="1899450" cy="130450"/>
            </a:xfrm>
            <a:custGeom>
              <a:avLst/>
              <a:gdLst/>
              <a:ahLst/>
              <a:cxnLst/>
              <a:rect l="l" t="t" r="r" b="b"/>
              <a:pathLst>
                <a:path w="75978" h="5218" extrusionOk="0">
                  <a:moveTo>
                    <a:pt x="75960" y="1"/>
                  </a:moveTo>
                  <a:lnTo>
                    <a:pt x="37989" y="125"/>
                  </a:lnTo>
                  <a:lnTo>
                    <a:pt x="0" y="231"/>
                  </a:lnTo>
                  <a:lnTo>
                    <a:pt x="18" y="5217"/>
                  </a:lnTo>
                  <a:lnTo>
                    <a:pt x="38007" y="5093"/>
                  </a:lnTo>
                  <a:lnTo>
                    <a:pt x="75978" y="4987"/>
                  </a:lnTo>
                  <a:lnTo>
                    <a:pt x="7596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54"/>
            <p:cNvSpPr/>
            <p:nvPr/>
          </p:nvSpPr>
          <p:spPr>
            <a:xfrm>
              <a:off x="3492150" y="3824500"/>
              <a:ext cx="1971750" cy="50600"/>
            </a:xfrm>
            <a:custGeom>
              <a:avLst/>
              <a:gdLst/>
              <a:ahLst/>
              <a:cxnLst/>
              <a:rect l="l" t="t" r="r" b="b"/>
              <a:pathLst>
                <a:path w="78870" h="2024" extrusionOk="0">
                  <a:moveTo>
                    <a:pt x="78870" y="1"/>
                  </a:moveTo>
                  <a:lnTo>
                    <a:pt x="39426" y="107"/>
                  </a:lnTo>
                  <a:lnTo>
                    <a:pt x="0" y="231"/>
                  </a:lnTo>
                  <a:lnTo>
                    <a:pt x="1455" y="2023"/>
                  </a:lnTo>
                  <a:lnTo>
                    <a:pt x="39444" y="1917"/>
                  </a:lnTo>
                  <a:lnTo>
                    <a:pt x="77415" y="1793"/>
                  </a:lnTo>
                  <a:lnTo>
                    <a:pt x="7887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54"/>
            <p:cNvSpPr/>
            <p:nvPr/>
          </p:nvSpPr>
          <p:spPr>
            <a:xfrm>
              <a:off x="3491700" y="3773925"/>
              <a:ext cx="1971750" cy="56375"/>
            </a:xfrm>
            <a:custGeom>
              <a:avLst/>
              <a:gdLst/>
              <a:ahLst/>
              <a:cxnLst/>
              <a:rect l="l" t="t" r="r" b="b"/>
              <a:pathLst>
                <a:path w="78870" h="2255" extrusionOk="0">
                  <a:moveTo>
                    <a:pt x="78462" y="1"/>
                  </a:moveTo>
                  <a:lnTo>
                    <a:pt x="39444" y="125"/>
                  </a:lnTo>
                  <a:lnTo>
                    <a:pt x="409" y="249"/>
                  </a:lnTo>
                  <a:cubicBezTo>
                    <a:pt x="178" y="249"/>
                    <a:pt x="1" y="427"/>
                    <a:pt x="1" y="657"/>
                  </a:cubicBezTo>
                  <a:lnTo>
                    <a:pt x="1" y="2254"/>
                  </a:lnTo>
                  <a:lnTo>
                    <a:pt x="39444" y="2130"/>
                  </a:lnTo>
                  <a:lnTo>
                    <a:pt x="78870" y="2024"/>
                  </a:lnTo>
                  <a:lnTo>
                    <a:pt x="78870" y="409"/>
                  </a:lnTo>
                  <a:cubicBezTo>
                    <a:pt x="78870" y="196"/>
                    <a:pt x="78693" y="1"/>
                    <a:pt x="7846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54"/>
            <p:cNvSpPr/>
            <p:nvPr/>
          </p:nvSpPr>
          <p:spPr>
            <a:xfrm>
              <a:off x="4170400" y="4237475"/>
              <a:ext cx="618825" cy="440950"/>
            </a:xfrm>
            <a:custGeom>
              <a:avLst/>
              <a:gdLst/>
              <a:ahLst/>
              <a:cxnLst/>
              <a:rect l="l" t="t" r="r" b="b"/>
              <a:pathLst>
                <a:path w="24753" h="17638" extrusionOk="0">
                  <a:moveTo>
                    <a:pt x="24699" y="1"/>
                  </a:moveTo>
                  <a:lnTo>
                    <a:pt x="0" y="72"/>
                  </a:lnTo>
                  <a:lnTo>
                    <a:pt x="53" y="17638"/>
                  </a:lnTo>
                  <a:cubicBezTo>
                    <a:pt x="1171" y="17620"/>
                    <a:pt x="2076" y="16697"/>
                    <a:pt x="2058" y="15562"/>
                  </a:cubicBezTo>
                  <a:lnTo>
                    <a:pt x="2058" y="14284"/>
                  </a:lnTo>
                  <a:cubicBezTo>
                    <a:pt x="2041" y="8411"/>
                    <a:pt x="6476" y="3372"/>
                    <a:pt x="12172" y="3248"/>
                  </a:cubicBezTo>
                  <a:cubicBezTo>
                    <a:pt x="12246" y="3246"/>
                    <a:pt x="12319" y="3246"/>
                    <a:pt x="12393" y="3246"/>
                  </a:cubicBezTo>
                  <a:cubicBezTo>
                    <a:pt x="18077" y="3246"/>
                    <a:pt x="22712" y="7973"/>
                    <a:pt x="22729" y="13858"/>
                  </a:cubicBezTo>
                  <a:lnTo>
                    <a:pt x="22729" y="15509"/>
                  </a:lnTo>
                  <a:cubicBezTo>
                    <a:pt x="22712" y="16626"/>
                    <a:pt x="23616" y="17549"/>
                    <a:pt x="24752" y="17567"/>
                  </a:cubicBezTo>
                  <a:lnTo>
                    <a:pt x="2469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54"/>
            <p:cNvSpPr/>
            <p:nvPr/>
          </p:nvSpPr>
          <p:spPr>
            <a:xfrm>
              <a:off x="4406375" y="3696300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5075" y="1"/>
                  </a:moveTo>
                  <a:lnTo>
                    <a:pt x="941" y="19"/>
                  </a:lnTo>
                  <a:cubicBezTo>
                    <a:pt x="426" y="19"/>
                    <a:pt x="0" y="444"/>
                    <a:pt x="18" y="977"/>
                  </a:cubicBezTo>
                  <a:lnTo>
                    <a:pt x="18" y="3532"/>
                  </a:lnTo>
                  <a:lnTo>
                    <a:pt x="5998" y="3514"/>
                  </a:lnTo>
                  <a:lnTo>
                    <a:pt x="5998" y="959"/>
                  </a:lnTo>
                  <a:cubicBezTo>
                    <a:pt x="6016" y="427"/>
                    <a:pt x="5590" y="1"/>
                    <a:pt x="507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54"/>
            <p:cNvSpPr/>
            <p:nvPr/>
          </p:nvSpPr>
          <p:spPr>
            <a:xfrm>
              <a:off x="4186800" y="3696750"/>
              <a:ext cx="150400" cy="88750"/>
            </a:xfrm>
            <a:custGeom>
              <a:avLst/>
              <a:gdLst/>
              <a:ahLst/>
              <a:cxnLst/>
              <a:rect l="l" t="t" r="r" b="b"/>
              <a:pathLst>
                <a:path w="6016" h="3550" extrusionOk="0">
                  <a:moveTo>
                    <a:pt x="5075" y="1"/>
                  </a:moveTo>
                  <a:lnTo>
                    <a:pt x="941" y="18"/>
                  </a:lnTo>
                  <a:cubicBezTo>
                    <a:pt x="426" y="36"/>
                    <a:pt x="1" y="462"/>
                    <a:pt x="18" y="976"/>
                  </a:cubicBezTo>
                  <a:lnTo>
                    <a:pt x="18" y="3549"/>
                  </a:lnTo>
                  <a:lnTo>
                    <a:pt x="5998" y="3532"/>
                  </a:lnTo>
                  <a:lnTo>
                    <a:pt x="5998" y="959"/>
                  </a:lnTo>
                  <a:cubicBezTo>
                    <a:pt x="6016" y="444"/>
                    <a:pt x="5590" y="18"/>
                    <a:pt x="507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54"/>
            <p:cNvSpPr/>
            <p:nvPr/>
          </p:nvSpPr>
          <p:spPr>
            <a:xfrm>
              <a:off x="3967225" y="3697650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75" y="0"/>
                  </a:moveTo>
                  <a:lnTo>
                    <a:pt x="923" y="18"/>
                  </a:lnTo>
                  <a:cubicBezTo>
                    <a:pt x="409" y="18"/>
                    <a:pt x="1" y="444"/>
                    <a:pt x="18" y="976"/>
                  </a:cubicBezTo>
                  <a:lnTo>
                    <a:pt x="18" y="3531"/>
                  </a:lnTo>
                  <a:lnTo>
                    <a:pt x="5998" y="3513"/>
                  </a:lnTo>
                  <a:lnTo>
                    <a:pt x="5998" y="958"/>
                  </a:lnTo>
                  <a:cubicBezTo>
                    <a:pt x="5998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54"/>
            <p:cNvSpPr/>
            <p:nvPr/>
          </p:nvSpPr>
          <p:spPr>
            <a:xfrm>
              <a:off x="3748100" y="369852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923" y="1"/>
                  </a:moveTo>
                  <a:cubicBezTo>
                    <a:pt x="408" y="18"/>
                    <a:pt x="0" y="444"/>
                    <a:pt x="0" y="959"/>
                  </a:cubicBezTo>
                  <a:lnTo>
                    <a:pt x="0" y="3532"/>
                  </a:lnTo>
                  <a:lnTo>
                    <a:pt x="5998" y="3514"/>
                  </a:lnTo>
                  <a:lnTo>
                    <a:pt x="5998" y="941"/>
                  </a:lnTo>
                  <a:cubicBezTo>
                    <a:pt x="5998" y="426"/>
                    <a:pt x="5589" y="1"/>
                    <a:pt x="50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54"/>
            <p:cNvSpPr/>
            <p:nvPr/>
          </p:nvSpPr>
          <p:spPr>
            <a:xfrm>
              <a:off x="3528075" y="369897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75" y="0"/>
                  </a:moveTo>
                  <a:lnTo>
                    <a:pt x="941" y="18"/>
                  </a:lnTo>
                  <a:cubicBezTo>
                    <a:pt x="409" y="18"/>
                    <a:pt x="1" y="444"/>
                    <a:pt x="18" y="976"/>
                  </a:cubicBezTo>
                  <a:lnTo>
                    <a:pt x="18" y="3531"/>
                  </a:lnTo>
                  <a:lnTo>
                    <a:pt x="5998" y="3514"/>
                  </a:lnTo>
                  <a:lnTo>
                    <a:pt x="5998" y="958"/>
                  </a:lnTo>
                  <a:cubicBezTo>
                    <a:pt x="5998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54"/>
            <p:cNvSpPr/>
            <p:nvPr/>
          </p:nvSpPr>
          <p:spPr>
            <a:xfrm>
              <a:off x="5284675" y="3693650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5075" y="0"/>
                  </a:moveTo>
                  <a:lnTo>
                    <a:pt x="941" y="18"/>
                  </a:lnTo>
                  <a:cubicBezTo>
                    <a:pt x="409" y="18"/>
                    <a:pt x="0" y="444"/>
                    <a:pt x="18" y="976"/>
                  </a:cubicBezTo>
                  <a:lnTo>
                    <a:pt x="18" y="3531"/>
                  </a:lnTo>
                  <a:lnTo>
                    <a:pt x="5998" y="3514"/>
                  </a:lnTo>
                  <a:lnTo>
                    <a:pt x="5998" y="959"/>
                  </a:lnTo>
                  <a:cubicBezTo>
                    <a:pt x="6015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54"/>
            <p:cNvSpPr/>
            <p:nvPr/>
          </p:nvSpPr>
          <p:spPr>
            <a:xfrm>
              <a:off x="5065100" y="3694525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941" y="1"/>
                  </a:moveTo>
                  <a:cubicBezTo>
                    <a:pt x="409" y="19"/>
                    <a:pt x="0" y="444"/>
                    <a:pt x="18" y="959"/>
                  </a:cubicBezTo>
                  <a:lnTo>
                    <a:pt x="18" y="3532"/>
                  </a:lnTo>
                  <a:lnTo>
                    <a:pt x="5998" y="3514"/>
                  </a:lnTo>
                  <a:lnTo>
                    <a:pt x="5998" y="941"/>
                  </a:lnTo>
                  <a:cubicBezTo>
                    <a:pt x="6015" y="427"/>
                    <a:pt x="5590" y="1"/>
                    <a:pt x="507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54"/>
            <p:cNvSpPr/>
            <p:nvPr/>
          </p:nvSpPr>
          <p:spPr>
            <a:xfrm>
              <a:off x="4845975" y="369497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57" y="1"/>
                  </a:moveTo>
                  <a:lnTo>
                    <a:pt x="923" y="18"/>
                  </a:lnTo>
                  <a:cubicBezTo>
                    <a:pt x="408" y="18"/>
                    <a:pt x="0" y="444"/>
                    <a:pt x="0" y="959"/>
                  </a:cubicBezTo>
                  <a:lnTo>
                    <a:pt x="0" y="3532"/>
                  </a:lnTo>
                  <a:lnTo>
                    <a:pt x="5997" y="3514"/>
                  </a:lnTo>
                  <a:lnTo>
                    <a:pt x="5997" y="959"/>
                  </a:lnTo>
                  <a:cubicBezTo>
                    <a:pt x="5997" y="426"/>
                    <a:pt x="5572" y="1"/>
                    <a:pt x="50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54"/>
            <p:cNvSpPr/>
            <p:nvPr/>
          </p:nvSpPr>
          <p:spPr>
            <a:xfrm>
              <a:off x="4625950" y="3695875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941" y="0"/>
                  </a:moveTo>
                  <a:cubicBezTo>
                    <a:pt x="409" y="18"/>
                    <a:pt x="0" y="444"/>
                    <a:pt x="18" y="958"/>
                  </a:cubicBezTo>
                  <a:lnTo>
                    <a:pt x="18" y="3531"/>
                  </a:lnTo>
                  <a:lnTo>
                    <a:pt x="5998" y="3513"/>
                  </a:lnTo>
                  <a:lnTo>
                    <a:pt x="5998" y="958"/>
                  </a:lnTo>
                  <a:cubicBezTo>
                    <a:pt x="6015" y="444"/>
                    <a:pt x="5590" y="18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54"/>
            <p:cNvSpPr/>
            <p:nvPr/>
          </p:nvSpPr>
          <p:spPr>
            <a:xfrm>
              <a:off x="3532525" y="4632725"/>
              <a:ext cx="642775" cy="47925"/>
            </a:xfrm>
            <a:custGeom>
              <a:avLst/>
              <a:gdLst/>
              <a:ahLst/>
              <a:cxnLst/>
              <a:rect l="l" t="t" r="r" b="b"/>
              <a:pathLst>
                <a:path w="25711" h="1917" extrusionOk="0">
                  <a:moveTo>
                    <a:pt x="25710" y="0"/>
                  </a:moveTo>
                  <a:lnTo>
                    <a:pt x="905" y="89"/>
                  </a:lnTo>
                  <a:cubicBezTo>
                    <a:pt x="408" y="89"/>
                    <a:pt x="0" y="497"/>
                    <a:pt x="18" y="994"/>
                  </a:cubicBezTo>
                  <a:cubicBezTo>
                    <a:pt x="18" y="1491"/>
                    <a:pt x="408" y="1917"/>
                    <a:pt x="905" y="1917"/>
                  </a:cubicBezTo>
                  <a:lnTo>
                    <a:pt x="25710" y="1828"/>
                  </a:lnTo>
                  <a:lnTo>
                    <a:pt x="2571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54"/>
            <p:cNvSpPr/>
            <p:nvPr/>
          </p:nvSpPr>
          <p:spPr>
            <a:xfrm>
              <a:off x="4779425" y="4629175"/>
              <a:ext cx="648550" cy="47475"/>
            </a:xfrm>
            <a:custGeom>
              <a:avLst/>
              <a:gdLst/>
              <a:ahLst/>
              <a:cxnLst/>
              <a:rect l="l" t="t" r="r" b="b"/>
              <a:pathLst>
                <a:path w="25942" h="1899" extrusionOk="0">
                  <a:moveTo>
                    <a:pt x="25037" y="0"/>
                  </a:moveTo>
                  <a:lnTo>
                    <a:pt x="1" y="89"/>
                  </a:lnTo>
                  <a:lnTo>
                    <a:pt x="1" y="1899"/>
                  </a:lnTo>
                  <a:lnTo>
                    <a:pt x="25037" y="1828"/>
                  </a:lnTo>
                  <a:cubicBezTo>
                    <a:pt x="25533" y="1828"/>
                    <a:pt x="25942" y="1420"/>
                    <a:pt x="25924" y="905"/>
                  </a:cubicBezTo>
                  <a:cubicBezTo>
                    <a:pt x="25942" y="408"/>
                    <a:pt x="25533" y="18"/>
                    <a:pt x="2503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6" name="Google Shape;8436;p57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7" name="Google Shape;8437;p57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8" name="Google Shape;8438;p57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Live Savers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 u="sng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https://fonts.google.com/specimen/Life+Savers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Lato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 u="sng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https://fonts.google.com/specimen/Lato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39" name="Google Shape;8439;p57"/>
          <p:cNvGrpSpPr/>
          <p:nvPr/>
        </p:nvGrpSpPr>
        <p:grpSpPr>
          <a:xfrm>
            <a:off x="2583563" y="3498875"/>
            <a:ext cx="3976875" cy="754200"/>
            <a:chOff x="2052655" y="3498875"/>
            <a:chExt cx="3976875" cy="754200"/>
          </a:xfrm>
        </p:grpSpPr>
        <p:sp>
          <p:nvSpPr>
            <p:cNvPr id="8440" name="Google Shape;8440;p57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DAEEEB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57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E795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57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907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57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7ECCC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57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1"/>
                  </a:solidFill>
                </a:rPr>
                <a:t>#daeeeb</a:t>
              </a:r>
              <a:endParaRPr sz="1000">
                <a:solidFill>
                  <a:schemeClr val="dk1"/>
                </a:solidFill>
              </a:endParaRPr>
            </a:p>
          </p:txBody>
        </p:sp>
        <p:sp>
          <p:nvSpPr>
            <p:cNvPr id="8445" name="Google Shape;8445;p57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#fe7950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8446" name="Google Shape;8446;p57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#ff9076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8447" name="Google Shape;8447;p57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#7eccc6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2" name="Google Shape;8452;p5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3" name="Google Shape;8453;p58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54" name="Google Shape;8454;p58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8455" name="Google Shape;8455;p58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58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7" name="Google Shape;8457;p58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8458" name="Google Shape;8458;p58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58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58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58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2" name="Google Shape;8462;p58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8463" name="Google Shape;8463;p58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58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5" name="Google Shape;8465;p58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8466" name="Google Shape;8466;p58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58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58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9" name="Google Shape;8469;p58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8470" name="Google Shape;8470;p58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58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2" name="Google Shape;8472;p58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8473" name="Google Shape;8473;p58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58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58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58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7" name="Google Shape;8477;p58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8478" name="Google Shape;8478;p58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58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58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58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2" name="Google Shape;8482;p58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8483" name="Google Shape;8483;p58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58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58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58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58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58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8489" name="Google Shape;8489;p58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58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58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58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3" name="Google Shape;8493;p58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8494" name="Google Shape;8494;p58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58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58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7" name="Google Shape;8497;p58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8498" name="Google Shape;8498;p58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58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58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58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58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58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4" name="Google Shape;8504;p58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8505" name="Google Shape;8505;p58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58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58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58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58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58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58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2" name="Google Shape;8512;p58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13" name="Google Shape;8513;p58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14" name="Google Shape;8514;p58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15" name="Google Shape;8515;p58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16" name="Google Shape;8516;p58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8517" name="Google Shape;8517;p58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8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9" name="Google Shape;8519;p58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8520" name="Google Shape;8520;p58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58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2" name="Google Shape;8522;p58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8523" name="Google Shape;8523;p58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8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5" name="Google Shape;8525;p58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8526" name="Google Shape;8526;p58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58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8" name="Google Shape;8528;p58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8529" name="Google Shape;8529;p58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8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1" name="Google Shape;8531;p58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8532" name="Google Shape;8532;p58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58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4" name="Google Shape;8534;p58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8535" name="Google Shape;8535;p58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58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7" name="Google Shape;8537;p58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8538" name="Google Shape;8538;p58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58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8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1" name="Google Shape;8541;p58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8542" name="Google Shape;8542;p58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8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8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5" name="Google Shape;8545;p58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8546" name="Google Shape;8546;p58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58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58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9" name="Google Shape;8549;p58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8550" name="Google Shape;8550;p58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8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8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3" name="Google Shape;8553;p58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8554" name="Google Shape;8554;p58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58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56" name="Google Shape;8556;p58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7" name="Google Shape;8557;p58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8" name="Google Shape;8558;p58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9" name="Google Shape;8559;p58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0" name="Google Shape;8560;p58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1" name="Google Shape;8561;p58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62" name="Google Shape;8562;p58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8563" name="Google Shape;8563;p58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58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5" name="Google Shape;8565;p58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8566" name="Google Shape;8566;p58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58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8" name="Google Shape;8568;p58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8569" name="Google Shape;8569;p58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58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71" name="Google Shape;8571;p58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2" name="Google Shape;8572;p58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3" name="Google Shape;8573;p58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74" name="Google Shape;8574;p58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8575" name="Google Shape;8575;p58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58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58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58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8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58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58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8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58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4" name="Google Shape;8584;p58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8585" name="Google Shape;8585;p58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58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7" name="Google Shape;8587;p58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8588" name="Google Shape;8588;p58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58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8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8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58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58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8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8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58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58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58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8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8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8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58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58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8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58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8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8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8" name="Google Shape;8608;p58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8609" name="Google Shape;8609;p58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58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8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8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58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58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8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8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8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8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8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58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58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8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8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8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8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8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8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58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58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8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8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58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58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8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8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8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8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8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58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58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8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8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58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58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8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8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58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58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8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8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58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58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8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8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8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8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8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8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8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58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58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8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8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8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8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8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8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8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58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58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8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8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58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58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8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8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8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8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8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8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8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58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58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8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8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8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7" name="Google Shape;8687;p58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8688" name="Google Shape;8688;p58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8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8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58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2" name="Google Shape;8692;p58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8693" name="Google Shape;8693;p58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8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8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6" name="Google Shape;8696;p58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8697" name="Google Shape;8697;p58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8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8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0" name="Google Shape;8700;p58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8701" name="Google Shape;8701;p58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8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3" name="Google Shape;8703;p58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8704" name="Google Shape;8704;p58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8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8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8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8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09" name="Google Shape;8709;p58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10" name="Google Shape;8710;p58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8711" name="Google Shape;8711;p58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8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8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8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5" name="Google Shape;8715;p58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8716" name="Google Shape;8716;p58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8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8" name="Google Shape;8718;p58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8719" name="Google Shape;8719;p58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8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21" name="Google Shape;8721;p58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2" name="Google Shape;8722;p58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8723" name="Google Shape;8723;p58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8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5" name="Google Shape;8725;p58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8726" name="Google Shape;8726;p58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8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8" name="Google Shape;8728;p58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8729" name="Google Shape;8729;p58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8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1" name="Google Shape;8731;p58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8732" name="Google Shape;8732;p58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8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4" name="Google Shape;8734;p58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8735" name="Google Shape;8735;p58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8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8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8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8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8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8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8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3" name="Google Shape;8743;p58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8744" name="Google Shape;8744;p58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8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8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8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8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8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8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8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8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8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4" name="Google Shape;8754;p58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8755" name="Google Shape;8755;p58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8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8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58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8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8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8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8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8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8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8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8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58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8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8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8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8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8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8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8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8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6" name="Google Shape;8776;p58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8777" name="Google Shape;8777;p58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58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58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58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8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8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3" name="Google Shape;8783;p58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4" name="Google Shape;8784;p58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5" name="Google Shape;8785;p58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6" name="Google Shape;8786;p58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91" name="Google Shape;8791;p59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8792" name="Google Shape;8792;p59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8793" name="Google Shape;8793;p59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8794" name="Google Shape;8794;p59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5" name="Google Shape;8795;p59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8796" name="Google Shape;8796;p59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8797" name="Google Shape;8797;p59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8798" name="Google Shape;8798;p59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8799" name="Google Shape;8799;p59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0" name="Google Shape;8800;p59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1" name="Google Shape;8801;p59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2" name="Google Shape;8802;p59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8803" name="Google Shape;8803;p59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04" name="Google Shape;8804;p59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8805" name="Google Shape;8805;p59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8806" name="Google Shape;8806;p59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07" name="Google Shape;8807;p59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8808" name="Google Shape;8808;p59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8809" name="Google Shape;8809;p59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59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59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59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59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14" name="Google Shape;8814;p59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8815" name="Google Shape;8815;p59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59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817" name="Google Shape;8817;p59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8818" name="Google Shape;8818;p59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59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8820" name="Google Shape;8820;p59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821" name="Google Shape;8821;p59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8822" name="Google Shape;8822;p59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59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824" name="Google Shape;8824;p59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8825" name="Google Shape;8825;p59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8826" name="Google Shape;8826;p59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7" name="Google Shape;8827;p59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8828" name="Google Shape;8828;p59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8829" name="Google Shape;8829;p59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8830" name="Google Shape;8830;p59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1" name="Google Shape;8831;p59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32" name="Google Shape;8832;p59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8833" name="Google Shape;8833;p59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8834" name="Google Shape;8834;p59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8835" name="Google Shape;8835;p59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8836" name="Google Shape;8836;p59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8837" name="Google Shape;8837;p59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38" name="Google Shape;8838;p59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8839" name="Google Shape;8839;p59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8840" name="Google Shape;8840;p59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841" name="Google Shape;8841;p59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9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9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8844" name="Google Shape;8844;p59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8845" name="Google Shape;8845;p59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59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59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59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9" name="Google Shape;8849;p59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0" name="Google Shape;8850;p59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59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59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59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59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59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59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59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59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59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59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8861" name="Google Shape;8861;p59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9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9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9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9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9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9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9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9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9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9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9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9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59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9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9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9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9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9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9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8881" name="Google Shape;8881;p59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8882" name="Google Shape;8882;p59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83" name="Google Shape;8883;p59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8884" name="Google Shape;8884;p59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59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886" name="Google Shape;8886;p59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87" name="Google Shape;8887;p59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8888" name="Google Shape;8888;p59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59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59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59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892" name="Google Shape;8892;p59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9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9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9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59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59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9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99" name="Google Shape;8899;p59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8900" name="Google Shape;8900;p59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59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59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59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04" name="Google Shape;8904;p59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9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9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9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9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9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59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9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9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59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59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9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9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9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9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9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9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9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9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9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9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9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9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9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9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9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9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59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59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33" name="Google Shape;8933;p59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8934" name="Google Shape;8934;p59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59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36" name="Google Shape;8936;p59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37" name="Google Shape;8937;p59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8938" name="Google Shape;8938;p59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8939" name="Google Shape;8939;p59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40" name="Google Shape;8940;p59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8941" name="Google Shape;8941;p59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59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43" name="Google Shape;8943;p59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9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9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9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59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9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9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9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51" name="Google Shape;8951;p59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8952" name="Google Shape;8952;p59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59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4" name="Google Shape;8954;p59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59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56" name="Google Shape;8956;p59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9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9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9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9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9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9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9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964" name="Google Shape;8964;p59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8965" name="Google Shape;8965;p59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59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59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59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69" name="Google Shape;8969;p59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59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59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9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9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9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9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9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9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9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59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59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9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59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59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9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9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8986" name="Google Shape;8986;p59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59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9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9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9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9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59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59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9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9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9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9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8998" name="Google Shape;8998;p59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59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9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9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9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9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9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9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9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9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9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9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9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11" name="Google Shape;9011;p59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9012" name="Google Shape;9012;p59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59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14" name="Google Shape;9014;p59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9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9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59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9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9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9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9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9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9023" name="Google Shape;9023;p59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9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9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59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9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9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9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9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9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9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9033" name="Google Shape;9033;p59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9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59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9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9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9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9039" name="Google Shape;9039;p59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9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9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9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9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9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9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9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9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9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9" name="Google Shape;9049;p59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9050" name="Google Shape;9050;p59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9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9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9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9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9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6" name="Google Shape;9056;p59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9057" name="Google Shape;9057;p59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9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9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9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9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9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9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9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9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9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9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9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9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9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9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9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9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9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59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9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9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9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9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9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9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9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9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9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9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9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9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59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59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9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9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9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9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9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9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9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9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9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9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9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9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9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9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9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9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9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9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9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9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9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9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9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9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9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9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9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9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9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9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9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9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59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9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9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59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59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59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59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9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9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9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9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9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59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9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9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9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9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9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9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9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9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9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9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9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9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59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9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9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59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9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9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59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9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9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59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59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59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9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9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9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59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59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9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9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9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9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9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9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9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9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9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9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9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59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9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9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9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9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9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9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9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9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9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9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9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9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9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9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9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9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9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9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9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9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9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9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9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9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9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9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9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9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9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9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9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9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9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9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9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9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9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59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59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59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9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59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9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9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9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9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9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9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9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9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9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59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9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9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9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9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9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9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9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9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9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9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9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59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9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9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9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9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9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9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9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9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59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9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9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9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9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9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9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9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9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9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9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9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9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9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9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9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9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9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9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9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9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9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9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9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9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9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9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9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9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9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59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9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9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9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9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9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9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9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59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59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9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9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9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9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9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59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9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9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9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59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9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9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59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59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59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59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9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9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9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9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9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9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9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9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9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9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9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9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9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9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9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59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9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9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59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59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9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9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9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9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9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9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9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9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9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9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9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9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9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59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59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9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9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9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9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9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9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9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9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59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9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9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9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9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9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9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9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9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9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9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9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9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9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59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59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59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59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59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59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59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9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9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59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9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59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59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59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59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59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59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59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59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59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59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59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59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59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59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59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59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59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59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59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59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59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59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59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59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59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59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59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59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59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59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9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9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59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59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59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9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9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59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59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59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59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59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59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59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59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59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59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59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59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59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59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59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59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59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59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59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59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59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59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59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59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59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59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59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59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59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59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59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59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59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59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59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59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59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59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59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59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59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59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59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59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59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59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59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59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59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59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59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59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59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59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59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59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59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59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59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59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59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59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59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59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59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59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59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59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59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59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59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59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59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59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59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59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59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59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59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59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59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59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59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59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59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59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59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59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59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59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59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59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59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59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59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59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59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59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59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59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59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59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59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59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59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59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59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59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59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59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59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59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59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59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59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59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59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59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59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59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59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59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59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59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59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59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59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59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59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59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59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59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59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59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59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59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59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59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59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59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59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59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59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59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59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59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59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59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59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59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59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59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59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59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59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59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59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59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59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59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59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59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59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59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59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59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59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59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59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59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59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59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59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59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59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59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59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59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59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59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59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59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59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59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59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59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59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59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59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59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59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59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59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59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59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59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59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59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59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59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59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59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59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59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59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59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59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59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59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59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59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59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59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59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59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59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59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59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59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59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59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59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59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59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59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59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59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59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59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59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59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59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59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59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59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59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59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59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59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59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59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59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59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59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59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59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59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59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59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59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59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59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59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59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59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59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59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59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59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59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59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59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59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59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59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59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59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59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59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59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59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59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59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59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59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59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59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59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59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59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59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59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59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59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59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59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59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59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59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59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59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59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59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59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59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59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59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59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59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59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59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59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59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59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59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59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59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59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59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59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59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59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59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59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59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59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59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59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59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59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59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59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59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59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59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59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59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59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59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59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59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59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59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59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59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59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59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59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59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59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59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59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59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59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59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59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59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59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59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59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59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59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59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59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59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59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59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59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59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59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59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59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59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59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59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59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59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59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59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59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59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59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59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59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59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59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59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59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59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59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59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59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59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59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59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59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59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59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59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59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59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59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59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59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59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59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59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59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59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59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59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59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59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59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59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59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59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59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59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59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59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59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59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59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59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59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59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59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59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59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59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59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59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59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59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59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59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59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59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59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59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59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59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59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59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59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59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59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59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59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59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59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59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59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59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59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59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59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59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59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59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59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59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59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59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59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59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59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59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59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59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59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59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59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59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59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59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59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59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59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59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59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59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59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59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59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59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59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59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59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59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59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59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59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59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59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59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59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59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59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59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59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59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59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59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59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59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59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59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59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59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59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59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59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59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59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59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59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59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59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59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59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59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59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59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59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59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59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59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59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59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59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59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59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59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59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59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59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59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59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59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59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59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59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59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59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59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59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59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59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59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59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59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59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59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59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59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59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59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59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59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59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59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59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59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59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59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59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59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59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59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59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59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59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59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59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59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59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59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59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59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59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59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59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59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59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59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59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59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59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59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59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59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59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59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59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59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59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59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59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59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59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59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59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59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59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59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59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59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59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59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59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59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59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59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59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59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59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59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59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59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59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59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59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59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59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59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59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59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59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59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59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59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59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59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59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59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59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59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59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59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59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59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59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59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59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59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59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59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59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59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59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59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59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59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59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59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59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59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59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59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59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59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59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59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59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59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59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59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59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59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59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59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59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59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59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59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59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59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59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59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59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59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59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59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59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59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59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59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59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59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59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59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59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59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59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59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59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59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59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59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59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59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59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59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59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59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59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59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59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59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59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59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59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59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59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59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59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59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59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59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59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59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59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59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59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59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59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59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59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59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59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59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59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59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59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59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59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59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59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59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59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59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59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59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59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59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59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59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59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59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59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59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59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59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59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59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59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59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59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59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59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59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59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59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59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59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59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59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59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59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59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59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59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59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59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59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59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59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59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59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59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59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59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59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59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59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59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59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59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59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59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59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59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59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59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59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59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59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59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59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59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59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59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59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59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59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59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59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59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59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59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59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59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59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59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59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59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59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59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59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59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59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59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59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59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59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59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59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59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59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59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59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59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59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59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59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59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59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59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59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59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59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59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59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59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59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59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59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59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59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59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59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59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59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59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59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59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59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59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59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59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59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59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59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59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59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59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59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59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59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59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59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59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59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59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59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59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59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59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59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59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59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59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59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59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59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59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59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59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59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59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59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59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59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59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59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59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59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59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59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59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59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59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59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59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59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59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59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59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59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59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59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59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59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59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59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59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59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59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59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59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59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59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59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59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59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59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59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59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59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59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59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59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59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59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59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59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59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59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59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59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59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59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59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59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59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59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59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59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59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59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59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59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59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59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59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59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59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59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59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59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59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59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59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59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59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59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59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59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59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59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59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59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59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59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59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59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59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59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59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59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59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59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59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59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59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59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59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59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59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59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59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59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59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59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59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59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59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59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59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59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59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59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59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59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59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59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59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59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59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59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59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59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59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59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59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59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59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59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59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59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59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59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59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59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59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59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59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59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59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59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59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59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59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59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59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59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59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59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59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59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59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59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59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59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59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59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59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59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59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59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59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59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59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59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59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59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59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59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59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59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59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59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59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59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59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59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59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59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59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59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59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59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59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59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59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59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59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59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59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59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59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59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59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59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59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59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59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59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59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59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59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59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59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59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59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59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59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59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59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59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59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59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59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59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59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59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59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59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59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59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59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59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59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59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59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59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59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59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59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59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9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59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59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59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59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59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59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59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59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59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59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59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59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9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9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9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9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9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59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59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9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9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9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9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9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9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9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9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9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9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9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59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59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59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59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59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9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9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9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59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9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9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59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59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59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59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59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59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59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59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59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59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59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59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59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59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59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59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59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59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59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59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59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59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59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59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59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59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59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59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59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59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59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59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59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59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59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59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59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59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59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59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59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59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59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59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59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59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59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59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59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59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59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59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59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59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59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59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59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59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59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59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59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59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59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59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59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59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9" name="Google Shape;10629;p59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10630" name="Google Shape;10630;p59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59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59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59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59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59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59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59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59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59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59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59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59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59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59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59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59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59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59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59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59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59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59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59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59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59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59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59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59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59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59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59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59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59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59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59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59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59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59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59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59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59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59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59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59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59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59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59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59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59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59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1" name="Google Shape;10681;p59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10682" name="Google Shape;10682;p59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59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4" name="Google Shape;10684;p59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10685" name="Google Shape;10685;p59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59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7" name="Google Shape;10687;p59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10688" name="Google Shape;10688;p59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59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0" name="Google Shape;10690;p59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10691" name="Google Shape;10691;p59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59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3" name="Google Shape;10693;p59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10694" name="Google Shape;10694;p59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59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96" name="Google Shape;10696;p59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97" name="Google Shape;10697;p59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10698" name="Google Shape;10698;p59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59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59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1" name="Google Shape;10701;p59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10702" name="Google Shape;10702;p59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59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59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05" name="Google Shape;10705;p59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06" name="Google Shape;10706;p59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10707" name="Google Shape;10707;p59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08" name="Google Shape;10708;p59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0709" name="Google Shape;10709;p59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59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59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59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59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59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59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59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59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59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19" name="Google Shape;10719;p59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10720" name="Google Shape;10720;p59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21" name="Google Shape;10721;p59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0722" name="Google Shape;10722;p59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59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59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5" name="Google Shape;10725;p59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6" name="Google Shape;10726;p59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727" name="Google Shape;10727;p59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59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59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30" name="Google Shape;10730;p59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31" name="Google Shape;10731;p59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10732" name="Google Shape;10732;p59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33" name="Google Shape;10733;p59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0734" name="Google Shape;10734;p59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59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59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59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59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59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59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59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59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59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59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59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59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47" name="Google Shape;10747;p59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10748" name="Google Shape;10748;p59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59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50" name="Google Shape;10750;p59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1" name="Google Shape;10751;p59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52" name="Google Shape;10752;p59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10753" name="Google Shape;10753;p59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54" name="Google Shape;10754;p59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0755" name="Google Shape;10755;p59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59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59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59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59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59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59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62" name="Google Shape;10762;p59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10763" name="Google Shape;10763;p59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0764" name="Google Shape;10764;p59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65" name="Google Shape;10765;p59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0766" name="Google Shape;10766;p59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7" name="Google Shape;10767;p59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68" name="Google Shape;10768;p59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0769" name="Google Shape;10769;p59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0" name="Google Shape;10770;p59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771" name="Google Shape;10771;p59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0772" name="Google Shape;10772;p59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0773" name="Google Shape;10773;p59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4" name="Google Shape;10774;p59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75" name="Google Shape;10775;p59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0776" name="Google Shape;10776;p59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7" name="Google Shape;10777;p59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78" name="Google Shape;10778;p59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0779" name="Google Shape;10779;p59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0" name="Google Shape;10780;p59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81" name="Google Shape;10781;p59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0782" name="Google Shape;10782;p59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3" name="Google Shape;10783;p59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84" name="Google Shape;10784;p59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0785" name="Google Shape;10785;p59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6" name="Google Shape;10786;p59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787" name="Google Shape;10787;p59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0788" name="Google Shape;10788;p59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0789" name="Google Shape;10789;p59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0" name="Google Shape;10790;p59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1" name="Google Shape;10791;p59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2" name="Google Shape;10792;p59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3" name="Google Shape;10793;p59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4" name="Google Shape;10794;p59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95" name="Google Shape;10795;p59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0796" name="Google Shape;10796;p59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7" name="Google Shape;10797;p59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98" name="Google Shape;10798;p59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0799" name="Google Shape;10799;p59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0" name="Google Shape;10800;p59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01" name="Google Shape;10801;p59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0802" name="Google Shape;10802;p59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3" name="Google Shape;10803;p59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04" name="Google Shape;10804;p59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0805" name="Google Shape;10805;p59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6" name="Google Shape;10806;p59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07" name="Google Shape;10807;p59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0808" name="Google Shape;10808;p59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9" name="Google Shape;10809;p59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10" name="Google Shape;10810;p59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0811" name="Google Shape;10811;p59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2" name="Google Shape;10812;p59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13" name="Google Shape;10813;p59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0814" name="Google Shape;10814;p59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5" name="Google Shape;10815;p59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816" name="Google Shape;10816;p59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0817" name="Google Shape;10817;p59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0818" name="Google Shape;10818;p59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9" name="Google Shape;10819;p59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0" name="Google Shape;10820;p59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21" name="Google Shape;10821;p59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0822" name="Google Shape;10822;p59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3" name="Google Shape;10823;p59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24" name="Google Shape;10824;p59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0825" name="Google Shape;10825;p59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6" name="Google Shape;10826;p59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27" name="Google Shape;10827;p59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0828" name="Google Shape;10828;p59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9" name="Google Shape;10829;p59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30" name="Google Shape;10830;p59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0831" name="Google Shape;10831;p59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2" name="Google Shape;10832;p59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833" name="Google Shape;10833;p59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0834" name="Google Shape;10834;p59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0835" name="Google Shape;10835;p59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6" name="Google Shape;10836;p59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7" name="Google Shape;10837;p59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8" name="Google Shape;10838;p59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39" name="Google Shape;10839;p59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0840" name="Google Shape;10840;p59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1" name="Google Shape;10841;p59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42" name="Google Shape;10842;p59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0843" name="Google Shape;10843;p59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4" name="Google Shape;10844;p59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45" name="Google Shape;10845;p59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0846" name="Google Shape;10846;p59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7" name="Google Shape;10847;p59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48" name="Google Shape;10848;p59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0849" name="Google Shape;10849;p59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0" name="Google Shape;10850;p59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51" name="Google Shape;10851;p59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0852" name="Google Shape;10852;p59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3" name="Google Shape;10853;p59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54" name="Google Shape;10854;p59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0855" name="Google Shape;10855;p59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6" name="Google Shape;10856;p59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857" name="Google Shape;10857;p59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0858" name="Google Shape;10858;p59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859" name="Google Shape;10859;p59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0860" name="Google Shape;10860;p59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1" name="Google Shape;10861;p59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62" name="Google Shape;10862;p59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0863" name="Google Shape;10863;p59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4" name="Google Shape;10864;p59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865" name="Google Shape;10865;p59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0866" name="Google Shape;10866;p59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0867" name="Google Shape;10867;p59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8" name="Google Shape;10868;p59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9" name="Google Shape;10869;p59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0" name="Google Shape;10870;p59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1" name="Google Shape;10871;p59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2" name="Google Shape;10872;p59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73" name="Google Shape;10873;p59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0874" name="Google Shape;10874;p59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5" name="Google Shape;10875;p59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76" name="Google Shape;10876;p59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0877" name="Google Shape;10877;p59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8" name="Google Shape;10878;p59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79" name="Google Shape;10879;p59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0880" name="Google Shape;10880;p59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1" name="Google Shape;10881;p59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82" name="Google Shape;10882;p59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0883" name="Google Shape;10883;p59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4" name="Google Shape;10884;p59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85" name="Google Shape;10885;p59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0886" name="Google Shape;10886;p59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7" name="Google Shape;10887;p59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88" name="Google Shape;10888;p59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0889" name="Google Shape;10889;p59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0" name="Google Shape;10890;p59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91" name="Google Shape;10891;p59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0892" name="Google Shape;10892;p59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3" name="Google Shape;10893;p59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94" name="Google Shape;10894;p59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0895" name="Google Shape;10895;p59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6" name="Google Shape;10896;p59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97" name="Google Shape;10897;p59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0898" name="Google Shape;10898;p59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9" name="Google Shape;10899;p59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900" name="Google Shape;10900;p59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0901" name="Google Shape;10901;p59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0902" name="Google Shape;10902;p59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3" name="Google Shape;10903;p59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4" name="Google Shape;10904;p59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5" name="Google Shape;10905;p59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6" name="Google Shape;10906;p59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7" name="Google Shape;10907;p59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8" name="Google Shape;10908;p59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9" name="Google Shape;10909;p59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0" name="Google Shape;10910;p59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1" name="Google Shape;10911;p59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2" name="Google Shape;10912;p59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3" name="Google Shape;10913;p59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4" name="Google Shape;10914;p59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5" name="Google Shape;10915;p59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6" name="Google Shape;10916;p59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7" name="Google Shape;10917;p59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8" name="Google Shape;10918;p59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19" name="Google Shape;10919;p59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0920" name="Google Shape;10920;p59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1" name="Google Shape;10921;p59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22" name="Google Shape;10922;p59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0923" name="Google Shape;10923;p59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4" name="Google Shape;10924;p59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25" name="Google Shape;10925;p59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0926" name="Google Shape;10926;p59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7" name="Google Shape;10927;p59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28" name="Google Shape;10928;p59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0929" name="Google Shape;10929;p59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0" name="Google Shape;10930;p59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31" name="Google Shape;10931;p59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0932" name="Google Shape;10932;p59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3" name="Google Shape;10933;p59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34" name="Google Shape;10934;p59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0935" name="Google Shape;10935;p59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6" name="Google Shape;10936;p59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37" name="Google Shape;10937;p59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0938" name="Google Shape;10938;p59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9" name="Google Shape;10939;p59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40" name="Google Shape;10940;p59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0941" name="Google Shape;10941;p59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2" name="Google Shape;10942;p59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43" name="Google Shape;10943;p59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0944" name="Google Shape;10944;p59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5" name="Google Shape;10945;p59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46" name="Google Shape;10946;p59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0947" name="Google Shape;10947;p59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8" name="Google Shape;10948;p59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49" name="Google Shape;10949;p59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0950" name="Google Shape;10950;p59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1" name="Google Shape;10951;p59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52" name="Google Shape;10952;p59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0953" name="Google Shape;10953;p59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4" name="Google Shape;10954;p59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55" name="Google Shape;10955;p59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0956" name="Google Shape;10956;p59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7" name="Google Shape;10957;p59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958" name="Google Shape;10958;p59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0959" name="Google Shape;10959;p59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60" name="Google Shape;10960;p59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0961" name="Google Shape;10961;p59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2" name="Google Shape;10962;p59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0963" name="Google Shape;10963;p59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0964" name="Google Shape;10964;p59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65" name="Google Shape;10965;p59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0966" name="Google Shape;10966;p59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0967" name="Google Shape;10967;p59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968" name="Google Shape;10968;p59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969" name="Google Shape;10969;p59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970" name="Google Shape;10970;p59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971" name="Google Shape;10971;p59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972" name="Google Shape;10972;p59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973" name="Google Shape;10973;p59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0974" name="Google Shape;10974;p59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10975" name="Google Shape;10975;p59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0976" name="Google Shape;10976;p59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77" name="Google Shape;10977;p59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78" name="Google Shape;10978;p59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79" name="Google Shape;10979;p59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0" name="Google Shape;10980;p59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1" name="Google Shape;10981;p59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2" name="Google Shape;10982;p59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3" name="Google Shape;10983;p59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4" name="Google Shape;10984;p59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5" name="Google Shape;10985;p59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6" name="Google Shape;10986;p59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7" name="Google Shape;10987;p59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8" name="Google Shape;10988;p59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0989" name="Google Shape;10989;p59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10990" name="Google Shape;10990;p59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0991" name="Google Shape;10991;p59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992" name="Google Shape;10992;p59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993" name="Google Shape;10993;p59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994" name="Google Shape;10994;p59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995" name="Google Shape;10995;p59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996" name="Google Shape;10996;p59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997" name="Google Shape;10997;p59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998" name="Google Shape;10998;p59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0999" name="Google Shape;10999;p59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0" name="Google Shape;11000;p59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1" name="Google Shape;11001;p59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2" name="Google Shape;11002;p59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3" name="Google Shape;11003;p59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4" name="Google Shape;11004;p59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5" name="Google Shape;11005;p59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6" name="Google Shape;11006;p59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7" name="Google Shape;11007;p59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8" name="Google Shape;11008;p59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09" name="Google Shape;11009;p59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10" name="Google Shape;11010;p59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11" name="Google Shape;11011;p59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12" name="Google Shape;11012;p59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13" name="Google Shape;11013;p59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11014" name="Google Shape;11014;p59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11015" name="Google Shape;11015;p59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1016" name="Google Shape;11016;p59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11017" name="Google Shape;11017;p59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1018" name="Google Shape;11018;p59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1019" name="Google Shape;11019;p59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1020" name="Google Shape;11020;p59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1021" name="Google Shape;11021;p59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1022" name="Google Shape;11022;p59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1023" name="Google Shape;11023;p59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1024" name="Google Shape;11024;p59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11025" name="Google Shape;11025;p59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1026" name="Google Shape;11026;p59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27" name="Google Shape;11027;p59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28" name="Google Shape;11028;p59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29" name="Google Shape;11029;p59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30" name="Google Shape;11030;p59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31" name="Google Shape;11031;p59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32" name="Google Shape;11032;p59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33" name="Google Shape;11033;p59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34" name="Google Shape;11034;p59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35" name="Google Shape;11035;p59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36" name="Google Shape;11036;p59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37" name="Google Shape;11037;p59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11038" name="Google Shape;11038;p59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11039" name="Google Shape;11039;p59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1040" name="Google Shape;11040;p59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1041" name="Google Shape;11041;p59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1042" name="Google Shape;11042;p59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1043" name="Google Shape;11043;p59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1044" name="Google Shape;11044;p59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1045" name="Google Shape;11045;p59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11046" name="Google Shape;11046;p59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11047" name="Google Shape;11047;p59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1048" name="Google Shape;11048;p59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1049" name="Google Shape;11049;p59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1050" name="Google Shape;11050;p59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1051" name="Google Shape;11051;p59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11052" name="Google Shape;11052;p59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11053" name="Google Shape;11053;p59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1054" name="Google Shape;11054;p5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11055" name="Google Shape;11055;p5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11056" name="Google Shape;11056;p5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11057" name="Google Shape;11057;p5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1058" name="Google Shape;11058;p59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1059" name="Google Shape;11059;p59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11060" name="Google Shape;11060;p59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11061" name="Google Shape;11061;p59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1062" name="Google Shape;11062;p59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1063" name="Google Shape;11063;p59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4" name="Google Shape;11064;p59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65" name="Google Shape;11065;p59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1066" name="Google Shape;11066;p59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7" name="Google Shape;11067;p59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68" name="Google Shape;11068;p59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1069" name="Google Shape;11069;p59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0" name="Google Shape;11070;p59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71" name="Google Shape;11071;p59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1072" name="Google Shape;11072;p59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3" name="Google Shape;11073;p59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74" name="Google Shape;11074;p59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1075" name="Google Shape;11075;p59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6" name="Google Shape;11076;p59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77" name="Google Shape;11077;p59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1078" name="Google Shape;11078;p59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9" name="Google Shape;11079;p59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80" name="Google Shape;11080;p59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1081" name="Google Shape;11081;p59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2" name="Google Shape;11082;p59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83" name="Google Shape;11083;p59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1084" name="Google Shape;11084;p59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5" name="Google Shape;11085;p59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86" name="Google Shape;11086;p59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1087" name="Google Shape;11087;p59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8" name="Google Shape;11088;p59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89" name="Google Shape;11089;p59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1090" name="Google Shape;11090;p59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1" name="Google Shape;11091;p59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92" name="Google Shape;11092;p59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1093" name="Google Shape;11093;p59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4" name="Google Shape;11094;p59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95" name="Google Shape;11095;p59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1096" name="Google Shape;11096;p59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7" name="Google Shape;11097;p59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98" name="Google Shape;11098;p59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1099" name="Google Shape;11099;p59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0" name="Google Shape;11100;p59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01" name="Google Shape;11101;p59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1102" name="Google Shape;11102;p59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3" name="Google Shape;11103;p59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04" name="Google Shape;11104;p59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1105" name="Google Shape;11105;p59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6" name="Google Shape;11106;p59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07" name="Google Shape;11107;p59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1108" name="Google Shape;11108;p59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9" name="Google Shape;11109;p59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10" name="Google Shape;11110;p59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1111" name="Google Shape;11111;p59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2" name="Google Shape;11112;p59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13" name="Google Shape;11113;p59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1114" name="Google Shape;11114;p59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5" name="Google Shape;11115;p59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16" name="Google Shape;11116;p59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1117" name="Google Shape;11117;p59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8" name="Google Shape;11118;p59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19" name="Google Shape;11119;p59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1120" name="Google Shape;11120;p59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1" name="Google Shape;11121;p59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22" name="Google Shape;11122;p59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1123" name="Google Shape;11123;p59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4" name="Google Shape;11124;p59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25" name="Google Shape;11125;p59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1126" name="Google Shape;11126;p59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7" name="Google Shape;11127;p59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28" name="Google Shape;11128;p59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1129" name="Google Shape;11129;p59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0" name="Google Shape;11130;p59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31" name="Google Shape;11131;p59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1132" name="Google Shape;11132;p59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3" name="Google Shape;11133;p59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34" name="Google Shape;11134;p59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1135" name="Google Shape;11135;p59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6" name="Google Shape;11136;p59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37" name="Google Shape;11137;p59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1138" name="Google Shape;11138;p59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9" name="Google Shape;11139;p59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40" name="Google Shape;11140;p59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1141" name="Google Shape;11141;p59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2" name="Google Shape;11142;p59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43" name="Google Shape;11143;p59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1144" name="Google Shape;11144;p59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5" name="Google Shape;11145;p59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46" name="Google Shape;11146;p59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1147" name="Google Shape;11147;p59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8" name="Google Shape;11148;p59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49" name="Google Shape;11149;p59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1150" name="Google Shape;11150;p59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1" name="Google Shape;11151;p59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52" name="Google Shape;11152;p59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1153" name="Google Shape;11153;p59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4" name="Google Shape;11154;p59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55" name="Google Shape;11155;p59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1156" name="Google Shape;11156;p59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7" name="Google Shape;11157;p59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58" name="Google Shape;11158;p59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1159" name="Google Shape;11159;p59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0" name="Google Shape;11160;p59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61" name="Google Shape;11161;p59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1162" name="Google Shape;11162;p59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3" name="Google Shape;11163;p59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64" name="Google Shape;11164;p59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1165" name="Google Shape;11165;p59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6" name="Google Shape;11166;p59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67" name="Google Shape;11167;p59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1168" name="Google Shape;11168;p59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9" name="Google Shape;11169;p59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70" name="Google Shape;11170;p59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1171" name="Google Shape;11171;p59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2" name="Google Shape;11172;p59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73" name="Google Shape;11173;p59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1174" name="Google Shape;11174;p59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5" name="Google Shape;11175;p59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76" name="Google Shape;11176;p59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1177" name="Google Shape;11177;p59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8" name="Google Shape;11178;p59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79" name="Google Shape;11179;p59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1180" name="Google Shape;11180;p59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1" name="Google Shape;11181;p59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82" name="Google Shape;11182;p59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1183" name="Google Shape;11183;p59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4" name="Google Shape;11184;p59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85" name="Google Shape;11185;p59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1186" name="Google Shape;11186;p59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7" name="Google Shape;11187;p59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88" name="Google Shape;11188;p59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1189" name="Google Shape;11189;p59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0" name="Google Shape;11190;p59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91" name="Google Shape;11191;p59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1192" name="Google Shape;11192;p59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3" name="Google Shape;11193;p59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94" name="Google Shape;11194;p59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1195" name="Google Shape;11195;p59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6" name="Google Shape;11196;p59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97" name="Google Shape;11197;p59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1198" name="Google Shape;11198;p59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9" name="Google Shape;11199;p59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00" name="Google Shape;11200;p59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1201" name="Google Shape;11201;p59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2" name="Google Shape;11202;p59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03" name="Google Shape;11203;p59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1204" name="Google Shape;11204;p59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5" name="Google Shape;11205;p59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06" name="Google Shape;11206;p59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1207" name="Google Shape;11207;p59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8" name="Google Shape;11208;p59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09" name="Google Shape;11209;p59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1210" name="Google Shape;11210;p59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1" name="Google Shape;11211;p59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12" name="Google Shape;11212;p59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1213" name="Google Shape;11213;p59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4" name="Google Shape;11214;p59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15" name="Google Shape;11215;p59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1216" name="Google Shape;11216;p59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7" name="Google Shape;11217;p59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18" name="Google Shape;11218;p59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1219" name="Google Shape;11219;p59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0" name="Google Shape;11220;p59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21" name="Google Shape;11221;p59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1222" name="Google Shape;11222;p59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3" name="Google Shape;11223;p59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24" name="Google Shape;11224;p59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1225" name="Google Shape;11225;p59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6" name="Google Shape;11226;p59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27" name="Google Shape;11227;p59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1228" name="Google Shape;11228;p59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9" name="Google Shape;11229;p59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30" name="Google Shape;11230;p59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1231" name="Google Shape;11231;p59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2" name="Google Shape;11232;p59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33" name="Google Shape;11233;p59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1234" name="Google Shape;11234;p59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5" name="Google Shape;11235;p59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36" name="Google Shape;11236;p59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1237" name="Google Shape;11237;p59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8" name="Google Shape;11238;p59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39" name="Google Shape;11239;p59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1240" name="Google Shape;11240;p59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1" name="Google Shape;11241;p59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42" name="Google Shape;11242;p59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1243" name="Google Shape;11243;p59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4" name="Google Shape;11244;p59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45" name="Google Shape;11245;p59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1246" name="Google Shape;11246;p59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7" name="Google Shape;11247;p59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248" name="Google Shape;11248;p59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9" name="Google Shape;11249;p59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50" name="Google Shape;11250;p59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1251" name="Google Shape;11251;p59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2" name="Google Shape;11252;p59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53" name="Google Shape;11253;p59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1254" name="Google Shape;11254;p59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5" name="Google Shape;11255;p59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256" name="Google Shape;11256;p59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59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58" name="Google Shape;11258;p59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1259" name="Google Shape;11259;p59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0" name="Google Shape;11260;p59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61" name="Google Shape;11261;p59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1262" name="Google Shape;11262;p59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3" name="Google Shape;11263;p59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64" name="Google Shape;11264;p59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1265" name="Google Shape;11265;p59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6" name="Google Shape;11266;p59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67" name="Google Shape;11267;p59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1268" name="Google Shape;11268;p59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9" name="Google Shape;11269;p59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70" name="Google Shape;11270;p59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1271" name="Google Shape;11271;p59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2" name="Google Shape;11272;p59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73" name="Google Shape;11273;p59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1274" name="Google Shape;11274;p59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5" name="Google Shape;11275;p59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76" name="Google Shape;11276;p59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1277" name="Google Shape;11277;p59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8" name="Google Shape;11278;p59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79" name="Google Shape;11279;p59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1280" name="Google Shape;11280;p59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1" name="Google Shape;11281;p59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82" name="Google Shape;11282;p59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1283" name="Google Shape;11283;p59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4" name="Google Shape;11284;p59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85" name="Google Shape;11285;p59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1286" name="Google Shape;11286;p59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7" name="Google Shape;11287;p59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88" name="Google Shape;11288;p59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1289" name="Google Shape;11289;p59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0" name="Google Shape;11290;p59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91" name="Google Shape;11291;p59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1292" name="Google Shape;11292;p59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3" name="Google Shape;11293;p59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294" name="Google Shape;11294;p59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59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96" name="Google Shape;11296;p59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1297" name="Google Shape;11297;p59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8" name="Google Shape;11298;p59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99" name="Google Shape;11299;p59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1300" name="Google Shape;11300;p59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1" name="Google Shape;11301;p59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02" name="Google Shape;11302;p59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1303" name="Google Shape;11303;p59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4" name="Google Shape;11304;p59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05" name="Google Shape;11305;p59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1306" name="Google Shape;11306;p59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7" name="Google Shape;11307;p59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08" name="Google Shape;11308;p59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1309" name="Google Shape;11309;p59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0" name="Google Shape;11310;p59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11" name="Google Shape;11311;p59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1312" name="Google Shape;11312;p59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3" name="Google Shape;11313;p59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14" name="Google Shape;11314;p59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1315" name="Google Shape;11315;p59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6" name="Google Shape;11316;p59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17" name="Google Shape;11317;p59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1318" name="Google Shape;11318;p59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9" name="Google Shape;11319;p59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20" name="Google Shape;11320;p59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1321" name="Google Shape;11321;p59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2" name="Google Shape;11322;p59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23" name="Google Shape;11323;p59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1324" name="Google Shape;11324;p59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5" name="Google Shape;11325;p59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26" name="Google Shape;11326;p59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1327" name="Google Shape;11327;p59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8" name="Google Shape;11328;p59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29" name="Google Shape;11329;p59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1330" name="Google Shape;11330;p59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1" name="Google Shape;11331;p59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32" name="Google Shape;11332;p59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1333" name="Google Shape;11333;p59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4" name="Google Shape;11334;p59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35" name="Google Shape;11335;p59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1336" name="Google Shape;11336;p59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7" name="Google Shape;11337;p59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38" name="Google Shape;11338;p59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1339" name="Google Shape;11339;p59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0" name="Google Shape;11340;p59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41" name="Google Shape;11341;p59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1342" name="Google Shape;11342;p59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3" name="Google Shape;11343;p59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44" name="Google Shape;11344;p59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1345" name="Google Shape;11345;p59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6" name="Google Shape;11346;p59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47" name="Google Shape;11347;p59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1348" name="Google Shape;11348;p59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9" name="Google Shape;11349;p59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50" name="Google Shape;11350;p59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1351" name="Google Shape;11351;p59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2" name="Google Shape;11352;p59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53" name="Google Shape;11353;p59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1354" name="Google Shape;11354;p59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5" name="Google Shape;11355;p59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56" name="Google Shape;11356;p59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1357" name="Google Shape;11357;p59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8" name="Google Shape;11358;p59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59" name="Google Shape;11359;p59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1360" name="Google Shape;11360;p59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1" name="Google Shape;11361;p59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62" name="Google Shape;11362;p59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1363" name="Google Shape;11363;p59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4" name="Google Shape;11364;p59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65" name="Google Shape;11365;p59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1366" name="Google Shape;11366;p59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7" name="Google Shape;11367;p59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368" name="Google Shape;11368;p59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9" name="Google Shape;11369;p59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370" name="Google Shape;11370;p59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1371" name="Google Shape;11371;p59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2" name="Google Shape;11372;p59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73" name="Google Shape;11373;p59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1374" name="Google Shape;11374;p59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5" name="Google Shape;11375;p59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76" name="Google Shape;11376;p59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1377" name="Google Shape;11377;p59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8" name="Google Shape;11378;p59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379" name="Google Shape;11379;p59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1380" name="Google Shape;11380;p59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1381" name="Google Shape;11381;p59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2" name="Google Shape;11382;p59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3" name="Google Shape;11383;p59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4" name="Google Shape;11384;p59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5" name="Google Shape;11385;p59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6" name="Google Shape;11386;p59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7" name="Google Shape;11387;p59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8" name="Google Shape;11388;p59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9" name="Google Shape;11389;p59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0" name="Google Shape;11390;p59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1" name="Google Shape;11391;p59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2" name="Google Shape;11392;p59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3" name="Google Shape;11393;p59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4" name="Google Shape;11394;p59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5" name="Google Shape;11395;p59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6" name="Google Shape;11396;p59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7" name="Google Shape;11397;p59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8" name="Google Shape;11398;p59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9" name="Google Shape;11399;p59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0" name="Google Shape;11400;p59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1" name="Google Shape;11401;p59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2" name="Google Shape;11402;p59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3" name="Google Shape;11403;p59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4" name="Google Shape;11404;p59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5" name="Google Shape;11405;p59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6" name="Google Shape;11406;p59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7" name="Google Shape;11407;p59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8" name="Google Shape;11408;p59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9" name="Google Shape;11409;p59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0" name="Google Shape;11410;p59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1" name="Google Shape;11411;p59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2" name="Google Shape;11412;p59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3" name="Google Shape;11413;p59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4" name="Google Shape;11414;p59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5" name="Google Shape;11415;p59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6" name="Google Shape;11416;p59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7" name="Google Shape;11417;p59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8" name="Google Shape;11418;p59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9" name="Google Shape;11419;p59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0" name="Google Shape;11420;p59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1" name="Google Shape;11421;p59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2" name="Google Shape;11422;p59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3" name="Google Shape;11423;p59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4" name="Google Shape;11424;p59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5" name="Google Shape;11425;p59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6" name="Google Shape;11426;p59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7" name="Google Shape;11427;p59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8" name="Google Shape;11428;p59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9" name="Google Shape;11429;p59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0" name="Google Shape;11430;p59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1" name="Google Shape;11431;p59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2" name="Google Shape;11432;p59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3" name="Google Shape;11433;p59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4" name="Google Shape;11434;p59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5" name="Google Shape;11435;p59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6" name="Google Shape;11436;p59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37" name="Google Shape;11437;p59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1438" name="Google Shape;11438;p59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9" name="Google Shape;11439;p59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40" name="Google Shape;11440;p59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1441" name="Google Shape;11441;p59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2" name="Google Shape;11442;p59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43" name="Google Shape;11443;p59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1444" name="Google Shape;11444;p59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5" name="Google Shape;11445;p59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46" name="Google Shape;11446;p59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1447" name="Google Shape;11447;p59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8" name="Google Shape;11448;p59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49" name="Google Shape;11449;p59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1450" name="Google Shape;11450;p59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1" name="Google Shape;11451;p59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52" name="Google Shape;11452;p59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1453" name="Google Shape;11453;p59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4" name="Google Shape;11454;p59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55" name="Google Shape;11455;p59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1456" name="Google Shape;11456;p59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7" name="Google Shape;11457;p59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58" name="Google Shape;11458;p59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1459" name="Google Shape;11459;p59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0" name="Google Shape;11460;p59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61" name="Google Shape;11461;p59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1462" name="Google Shape;11462;p59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3" name="Google Shape;11463;p59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64" name="Google Shape;11464;p59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1465" name="Google Shape;11465;p59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6" name="Google Shape;11466;p59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67" name="Google Shape;11467;p59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1468" name="Google Shape;11468;p59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9" name="Google Shape;11469;p59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470" name="Google Shape;11470;p59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1" name="Google Shape;11471;p59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472" name="Google Shape;11472;p59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1473" name="Google Shape;11473;p59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4" name="Google Shape;11474;p59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75" name="Google Shape;11475;p59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1476" name="Google Shape;11476;p59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7" name="Google Shape;11477;p59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78" name="Google Shape;11478;p59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1479" name="Google Shape;11479;p59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0" name="Google Shape;11480;p59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81" name="Google Shape;11481;p59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1482" name="Google Shape;11482;p59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3" name="Google Shape;11483;p59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84" name="Google Shape;11484;p59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1485" name="Google Shape;11485;p59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6" name="Google Shape;11486;p59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87" name="Google Shape;11487;p59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1488" name="Google Shape;11488;p59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9" name="Google Shape;11489;p59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90" name="Google Shape;11490;p59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1491" name="Google Shape;11491;p59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2" name="Google Shape;11492;p59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93" name="Google Shape;11493;p59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1494" name="Google Shape;11494;p59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5" name="Google Shape;11495;p59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96" name="Google Shape;11496;p59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1497" name="Google Shape;11497;p59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8" name="Google Shape;11498;p59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99" name="Google Shape;11499;p59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1500" name="Google Shape;11500;p59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1" name="Google Shape;11501;p59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02" name="Google Shape;11502;p59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1503" name="Google Shape;11503;p59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4" name="Google Shape;11504;p59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05" name="Google Shape;11505;p59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1506" name="Google Shape;11506;p59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7" name="Google Shape;11507;p59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08" name="Google Shape;11508;p59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1509" name="Google Shape;11509;p59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0" name="Google Shape;11510;p59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11" name="Google Shape;11511;p59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1512" name="Google Shape;11512;p59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3" name="Google Shape;11513;p59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14" name="Google Shape;11514;p59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1515" name="Google Shape;11515;p59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6" name="Google Shape;11516;p59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17" name="Google Shape;11517;p59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1518" name="Google Shape;11518;p59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9" name="Google Shape;11519;p59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20" name="Google Shape;11520;p59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1521" name="Google Shape;11521;p59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2" name="Google Shape;11522;p59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23" name="Google Shape;11523;p59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1524" name="Google Shape;11524;p59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5" name="Google Shape;11525;p59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26" name="Google Shape;11526;p59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1527" name="Google Shape;11527;p59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8" name="Google Shape;11528;p59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29" name="Google Shape;11529;p59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1530" name="Google Shape;11530;p59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1" name="Google Shape;11531;p59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32" name="Google Shape;11532;p59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1533" name="Google Shape;11533;p59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4" name="Google Shape;11534;p59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35" name="Google Shape;11535;p59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1536" name="Google Shape;11536;p59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7" name="Google Shape;11537;p59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38" name="Google Shape;11538;p59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1539" name="Google Shape;11539;p59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0" name="Google Shape;11540;p59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41" name="Google Shape;11541;p59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1542" name="Google Shape;11542;p59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3" name="Google Shape;11543;p59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44" name="Google Shape;11544;p59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1545" name="Google Shape;11545;p59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6" name="Google Shape;11546;p59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47" name="Google Shape;11547;p59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1548" name="Google Shape;11548;p59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9" name="Google Shape;11549;p59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50" name="Google Shape;11550;p59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1551" name="Google Shape;11551;p59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2" name="Google Shape;11552;p59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53" name="Google Shape;11553;p59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1554" name="Google Shape;11554;p59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5" name="Google Shape;11555;p59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56" name="Google Shape;11556;p59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1557" name="Google Shape;11557;p59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8" name="Google Shape;11558;p59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59" name="Google Shape;11559;p59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1560" name="Google Shape;11560;p59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1" name="Google Shape;11561;p59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62" name="Google Shape;11562;p59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1563" name="Google Shape;11563;p59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4" name="Google Shape;11564;p59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65" name="Google Shape;11565;p59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1566" name="Google Shape;11566;p59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7" name="Google Shape;11567;p59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68" name="Google Shape;11568;p59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1569" name="Google Shape;11569;p59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0" name="Google Shape;11570;p59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71" name="Google Shape;11571;p59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1572" name="Google Shape;11572;p59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3" name="Google Shape;11573;p59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8" name="Google Shape;11578;p60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11579" name="Google Shape;11579;p60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11580" name="Google Shape;11580;p60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81" name="Google Shape;11581;p60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1582" name="Google Shape;11582;p60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583" name="Google Shape;11583;p60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584" name="Google Shape;11584;p60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11585" name="Google Shape;11585;p60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86" name="Google Shape;11586;p60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1587" name="Google Shape;11587;p60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588" name="Google Shape;11588;p60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589" name="Google Shape;11589;p60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11590" name="Google Shape;11590;p60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91" name="Google Shape;11591;p60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11592" name="Google Shape;11592;p60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593" name="Google Shape;11593;p60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594" name="Google Shape;11594;p60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11595" name="Google Shape;11595;p60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96" name="Google Shape;11596;p60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11597" name="Google Shape;11597;p60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598" name="Google Shape;11598;p60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99" name="Google Shape;11599;p60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11600" name="Google Shape;11600;p60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01" name="Google Shape;11601;p60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11602" name="Google Shape;11602;p60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60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60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60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60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7" name="Google Shape;11607;p60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08" name="Google Shape;11608;p60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609" name="Google Shape;11609;p60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11610" name="Google Shape;11610;p60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11611" name="Google Shape;11611;p60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1612" name="Google Shape;11612;p60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13" name="Google Shape;11613;p60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11614" name="Google Shape;11614;p60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11615" name="Google Shape;11615;p60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16" name="Google Shape;11616;p60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617" name="Google Shape;11617;p60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11618" name="Google Shape;11618;p60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11619" name="Google Shape;11619;p60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1620" name="Google Shape;11620;p60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11621" name="Google Shape;11621;p60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11622" name="Google Shape;11622;p60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11623" name="Google Shape;11623;p60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11624" name="Google Shape;11624;p60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11625" name="Google Shape;11625;p60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1626" name="Google Shape;11626;p60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627" name="Google Shape;11627;p60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28" name="Google Shape;11628;p60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11629" name="Google Shape;11629;p60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11630" name="Google Shape;11630;p60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1631" name="Google Shape;11631;p60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632" name="Google Shape;11632;p60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33" name="Google Shape;11633;p60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11634" name="Google Shape;11634;p60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11635" name="Google Shape;11635;p60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1636" name="Google Shape;11636;p60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637" name="Google Shape;11637;p60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38" name="Google Shape;11638;p60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11639" name="Google Shape;11639;p60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11640" name="Google Shape;11640;p60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1641" name="Google Shape;11641;p60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642" name="Google Shape;11642;p60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43" name="Google Shape;11643;p60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11644" name="Google Shape;11644;p60"/>
            <p:cNvCxnSpPr>
              <a:stCxn id="11645" idx="6"/>
              <a:endCxn id="11646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1647" name="Google Shape;11647;p60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11648" name="Google Shape;11648;p60"/>
              <p:cNvCxnSpPr>
                <a:stCxn id="11649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645" name="Google Shape;11645;p60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60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0" name="Google Shape;11650;p60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11651" name="Google Shape;11651;p60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652" name="Google Shape;11652;p60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3" name="Google Shape;11653;p60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4" name="Google Shape;11654;p60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11655" name="Google Shape;11655;p60"/>
              <p:cNvCxnSpPr>
                <a:stCxn id="11656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657" name="Google Shape;11657;p60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60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58" name="Google Shape;11658;p60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11659" name="Google Shape;11659;p60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1646" name="Google Shape;11646;p60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60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61" name="Google Shape;11661;p60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11662" name="Google Shape;11662;p60"/>
            <p:cNvCxnSpPr>
              <a:stCxn id="11663" idx="4"/>
              <a:endCxn id="11664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5" name="Google Shape;11665;p60"/>
            <p:cNvCxnSpPr>
              <a:stCxn id="11664" idx="0"/>
              <a:endCxn id="11666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7" name="Google Shape;11667;p60"/>
            <p:cNvCxnSpPr>
              <a:stCxn id="11666" idx="4"/>
              <a:endCxn id="11668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9" name="Google Shape;11669;p60"/>
            <p:cNvCxnSpPr>
              <a:stCxn id="11668" idx="0"/>
              <a:endCxn id="11670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670" name="Google Shape;11670;p60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6" name="Google Shape;11666;p60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3" name="Google Shape;11663;p60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8" name="Google Shape;11668;p60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4" name="Google Shape;11664;p60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671" name="Google Shape;11671;p60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11672" name="Google Shape;11672;p60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0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0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0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0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7" name="Google Shape;11677;p60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11678" name="Google Shape;11678;p60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1679" name="Google Shape;11679;p60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60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60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82" name="Google Shape;11682;p60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1683" name="Google Shape;11683;p60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60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60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86" name="Google Shape;11686;p60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1687" name="Google Shape;11687;p60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60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60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90" name="Google Shape;11690;p60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1691" name="Google Shape;11691;p60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60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60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94" name="Google Shape;11694;p60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11695" name="Google Shape;11695;p60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11696" name="Google Shape;11696;p60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60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60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60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60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701" name="Google Shape;11701;p60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0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0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0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0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6" name="Google Shape;11706;p60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11707" name="Google Shape;11707;p60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0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0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0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0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0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0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60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0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0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7" name="Google Shape;11717;p60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11718" name="Google Shape;11718;p60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0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0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0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0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0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0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0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0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0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0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0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60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60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0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0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4" name="Google Shape;11734;p60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11735" name="Google Shape;11735;p60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0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0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0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0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0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1" name="Google Shape;11741;p60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11742" name="Google Shape;11742;p60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0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0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745" name="Google Shape;11745;p60"/>
            <p:cNvCxnSpPr>
              <a:stCxn id="11742" idx="6"/>
              <a:endCxn id="11743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46" name="Google Shape;11746;p60"/>
            <p:cNvCxnSpPr>
              <a:stCxn id="11743" idx="4"/>
              <a:endCxn id="11747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48" name="Google Shape;11748;p60"/>
            <p:cNvCxnSpPr>
              <a:stCxn id="11747" idx="6"/>
              <a:endCxn id="11744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49" name="Google Shape;11749;p60"/>
            <p:cNvCxnSpPr>
              <a:stCxn id="11744" idx="4"/>
              <a:endCxn id="11750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747" name="Google Shape;11747;p60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0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0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752" name="Google Shape;11752;p60"/>
            <p:cNvCxnSpPr>
              <a:endCxn id="11751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753" name="Google Shape;11753;p60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11754" name="Google Shape;11754;p60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0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0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0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0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9" name="Google Shape;11759;p60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11760" name="Google Shape;11760;p60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61" name="Google Shape;11761;p60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62" name="Google Shape;11762;p60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63" name="Google Shape;11763;p60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64" name="Google Shape;11764;p60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765" name="Google Shape;11765;p60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766" name="Google Shape;11766;p60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767" name="Google Shape;11767;p60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0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0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0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0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0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3" name="Google Shape;11773;p60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11774" name="Google Shape;11774;p60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775" name="Google Shape;11775;p60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776" name="Google Shape;11776;p60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777" name="Google Shape;11777;p60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778" name="Google Shape;11778;p60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779" name="Google Shape;11779;p60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780" name="Google Shape;11780;p60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11781" name="Google Shape;11781;p60"/>
            <p:cNvCxnSpPr>
              <a:stCxn id="11774" idx="2"/>
              <a:endCxn id="11775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82" name="Google Shape;11782;p60"/>
            <p:cNvCxnSpPr>
              <a:stCxn id="11776" idx="0"/>
              <a:endCxn id="11774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83" name="Google Shape;11783;p60"/>
            <p:cNvCxnSpPr>
              <a:stCxn id="11776" idx="2"/>
              <a:endCxn id="11778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84" name="Google Shape;11784;p60"/>
            <p:cNvCxnSpPr>
              <a:stCxn id="11777" idx="0"/>
              <a:endCxn id="11776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85" name="Google Shape;11785;p60"/>
            <p:cNvCxnSpPr>
              <a:stCxn id="11775" idx="2"/>
              <a:endCxn id="11780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786" name="Google Shape;11786;p60"/>
            <p:cNvCxnSpPr>
              <a:stCxn id="11779" idx="0"/>
              <a:endCxn id="11775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1787" name="Google Shape;11787;p60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11788" name="Google Shape;11788;p60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0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0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0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0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93" name="Google Shape;11793;p60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11794" name="Google Shape;11794;p60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60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60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60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60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799" name="Google Shape;11799;p60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11800" name="Google Shape;11800;p60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11801" name="Google Shape;11801;p60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1802" name="Google Shape;11802;p60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03" name="Google Shape;11803;p60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11804" name="Google Shape;11804;p60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1805" name="Google Shape;11805;p60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06" name="Google Shape;11806;p60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11807" name="Google Shape;11807;p60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1808" name="Google Shape;11808;p60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09" name="Google Shape;11809;p60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11810" name="Google Shape;11810;p60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11811" name="Google Shape;11811;p60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812" name="Google Shape;11812;p60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11813" name="Google Shape;11813;p60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11814" name="Google Shape;11814;p60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11815" name="Google Shape;11815;p60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6" name="Google Shape;11816;p60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817" name="Google Shape;11817;p60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18" name="Google Shape;11818;p60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11819" name="Google Shape;11819;p60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11820" name="Google Shape;11820;p60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1" name="Google Shape;11821;p60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822" name="Google Shape;11822;p60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823" name="Google Shape;11823;p60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824" name="Google Shape;11824;p60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11825" name="Google Shape;11825;p60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11826" name="Google Shape;11826;p60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11827" name="Google Shape;11827;p60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28" name="Google Shape;11828;p60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1829" name="Google Shape;11829;p60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830" name="Google Shape;11830;p60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31" name="Google Shape;11831;p60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11832" name="Google Shape;11832;p60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833" name="Google Shape;11833;p60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11834" name="Google Shape;11834;p60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5" name="Google Shape;11835;p60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836" name="Google Shape;11836;p60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11837" name="Google Shape;11837;p60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11838" name="Google Shape;11838;p60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839" name="Google Shape;11839;p60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11840" name="Google Shape;11840;p60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1" name="Google Shape;11841;p60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2" name="Google Shape;11842;p60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3" name="Google Shape;11843;p60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4" name="Google Shape;11844;p60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845" name="Google Shape;11845;p60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11846" name="Google Shape;11846;p60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11847" name="Google Shape;11847;p60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848" name="Google Shape;11848;p60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11849" name="Google Shape;11849;p60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0" name="Google Shape;11850;p60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1" name="Google Shape;11851;p60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2" name="Google Shape;11852;p60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3" name="Google Shape;11853;p60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4" name="Google Shape;11854;p60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55" name="Google Shape;11855;p60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856" name="Google Shape;11856;p60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11857" name="Google Shape;11857;p60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858" name="Google Shape;11858;p60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1859" name="Google Shape;11859;p60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11860" name="Google Shape;11860;p60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861" name="Google Shape;11861;p60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11862" name="Google Shape;11862;p60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3" name="Google Shape;11863;p60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4" name="Google Shape;11864;p60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5" name="Google Shape;11865;p60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6" name="Google Shape;11866;p60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7" name="Google Shape;11867;p60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68" name="Google Shape;11868;p60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869" name="Google Shape;11869;p60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11870" name="Google Shape;11870;p60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871" name="Google Shape;11871;p60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11872" name="Google Shape;11872;p60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11873" name="Google Shape;11873;p60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11874" name="Google Shape;11874;p60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60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60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60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60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60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60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60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60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60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60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60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60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60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60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60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60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60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60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60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94" name="Google Shape;11894;p60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11895" name="Google Shape;11895;p60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11896" name="Google Shape;11896;p60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11897" name="Google Shape;11897;p60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98" name="Google Shape;11898;p60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899" name="Google Shape;11899;p60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11900" name="Google Shape;11900;p60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901" name="Google Shape;11901;p60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11902" name="Google Shape;11902;p60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03" name="Google Shape;11903;p60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1904" name="Google Shape;11904;p60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11905" name="Google Shape;11905;p60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11906" name="Google Shape;11906;p60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07" name="Google Shape;11907;p60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908" name="Google Shape;11908;p60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11909" name="Google Shape;11909;p60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0" name="Google Shape;11910;p60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911" name="Google Shape;11911;p60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11912" name="Google Shape;11912;p60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11913" name="Google Shape;11913;p60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14" name="Google Shape;11914;p60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15" name="Google Shape;11915;p60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11916" name="Google Shape;11916;p60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17" name="Google Shape;11917;p60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1918" name="Google Shape;11918;p60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919" name="Google Shape;11919;p60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11920" name="Google Shape;11920;p60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11921" name="Google Shape;11921;p60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2" name="Google Shape;11922;p60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3" name="Google Shape;11923;p60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924" name="Google Shape;11924;p60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11925" name="Google Shape;11925;p60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26" name="Google Shape;11926;p60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927" name="Google Shape;11927;p60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11928" name="Google Shape;11928;p60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11929" name="Google Shape;11929;p60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0" name="Google Shape;11930;p60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931" name="Google Shape;11931;p60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11932" name="Google Shape;11932;p60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3" name="Google Shape;11933;p60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4" name="Google Shape;11934;p60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935" name="Google Shape;11935;p60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11936" name="Google Shape;11936;p60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11937" name="Google Shape;11937;p60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38" name="Google Shape;11938;p60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939" name="Google Shape;11939;p60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11940" name="Google Shape;11940;p60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1941" name="Google Shape;11941;p60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11942" name="Google Shape;11942;p60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1943" name="Google Shape;11943;p60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11944" name="Google Shape;11944;p60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11945" name="Google Shape;11945;p60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11946" name="Google Shape;11946;p60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47" name="Google Shape;11947;p60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948" name="Google Shape;11948;p60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11949" name="Google Shape;11949;p60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11950" name="Google Shape;11950;p60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11951" name="Google Shape;11951;p60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11952" name="Google Shape;11952;p60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11953" name="Google Shape;11953;p60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11954" name="Google Shape;11954;p60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5" name="Google Shape;11955;p60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1956" name="Google Shape;11956;p60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11957" name="Google Shape;11957;p60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58" name="Google Shape;11958;p60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11959" name="Google Shape;11959;p60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11960" name="Google Shape;11960;p60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0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0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0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0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0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0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0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0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0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0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0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0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0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0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0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0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0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0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0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0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0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0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0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0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0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0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0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0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0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0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0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0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Google Shape;946;p32"/>
          <p:cNvSpPr txBox="1">
            <a:spLocks noGrp="1"/>
          </p:cNvSpPr>
          <p:nvPr>
            <p:ph type="subTitle" idx="1"/>
          </p:nvPr>
        </p:nvSpPr>
        <p:spPr>
          <a:xfrm flipH="1">
            <a:off x="601603" y="2142754"/>
            <a:ext cx="3569100" cy="20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hot—even hotter than Mercury—and its atmosphere is extremely poisonous</a:t>
            </a:r>
            <a:endParaRPr/>
          </a:p>
        </p:txBody>
      </p:sp>
      <p:sp>
        <p:nvSpPr>
          <p:cNvPr id="947" name="Google Shape;947;p32"/>
          <p:cNvSpPr txBox="1">
            <a:spLocks noGrp="1"/>
          </p:cNvSpPr>
          <p:nvPr>
            <p:ph type="title"/>
          </p:nvPr>
        </p:nvSpPr>
        <p:spPr>
          <a:xfrm>
            <a:off x="867553" y="1489556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grpSp>
        <p:nvGrpSpPr>
          <p:cNvPr id="948" name="Google Shape;948;p32"/>
          <p:cNvGrpSpPr/>
          <p:nvPr/>
        </p:nvGrpSpPr>
        <p:grpSpPr>
          <a:xfrm>
            <a:off x="3972862" y="-432803"/>
            <a:ext cx="4605501" cy="5457865"/>
            <a:chOff x="236400" y="1136675"/>
            <a:chExt cx="2902200" cy="3439325"/>
          </a:xfrm>
        </p:grpSpPr>
        <p:sp>
          <p:nvSpPr>
            <p:cNvPr id="949" name="Google Shape;949;p32"/>
            <p:cNvSpPr/>
            <p:nvPr/>
          </p:nvSpPr>
          <p:spPr>
            <a:xfrm>
              <a:off x="236400" y="1136675"/>
              <a:ext cx="2902200" cy="3047000"/>
            </a:xfrm>
            <a:custGeom>
              <a:avLst/>
              <a:gdLst/>
              <a:ahLst/>
              <a:cxnLst/>
              <a:rect l="l" t="t" r="r" b="b"/>
              <a:pathLst>
                <a:path w="116088" h="121880" extrusionOk="0">
                  <a:moveTo>
                    <a:pt x="54308" y="1"/>
                  </a:moveTo>
                  <a:cubicBezTo>
                    <a:pt x="54231" y="1"/>
                    <a:pt x="54157" y="9"/>
                    <a:pt x="54088" y="33"/>
                  </a:cubicBezTo>
                  <a:cubicBezTo>
                    <a:pt x="53558" y="206"/>
                    <a:pt x="53066" y="484"/>
                    <a:pt x="52543" y="672"/>
                  </a:cubicBezTo>
                  <a:cubicBezTo>
                    <a:pt x="51523" y="1029"/>
                    <a:pt x="50492" y="1318"/>
                    <a:pt x="49419" y="1318"/>
                  </a:cubicBezTo>
                  <a:cubicBezTo>
                    <a:pt x="49158" y="1318"/>
                    <a:pt x="48895" y="1301"/>
                    <a:pt x="48629" y="1264"/>
                  </a:cubicBezTo>
                  <a:cubicBezTo>
                    <a:pt x="48470" y="1241"/>
                    <a:pt x="48307" y="1218"/>
                    <a:pt x="48146" y="1218"/>
                  </a:cubicBezTo>
                  <a:cubicBezTo>
                    <a:pt x="48080" y="1218"/>
                    <a:pt x="48014" y="1222"/>
                    <a:pt x="47950" y="1231"/>
                  </a:cubicBezTo>
                  <a:cubicBezTo>
                    <a:pt x="46773" y="1397"/>
                    <a:pt x="45588" y="1538"/>
                    <a:pt x="44429" y="1791"/>
                  </a:cubicBezTo>
                  <a:cubicBezTo>
                    <a:pt x="44108" y="1860"/>
                    <a:pt x="43783" y="2224"/>
                    <a:pt x="43595" y="2535"/>
                  </a:cubicBezTo>
                  <a:cubicBezTo>
                    <a:pt x="43386" y="2885"/>
                    <a:pt x="43346" y="3333"/>
                    <a:pt x="43212" y="3730"/>
                  </a:cubicBezTo>
                  <a:cubicBezTo>
                    <a:pt x="43008" y="4326"/>
                    <a:pt x="42707" y="4606"/>
                    <a:pt x="42171" y="4606"/>
                  </a:cubicBezTo>
                  <a:cubicBezTo>
                    <a:pt x="42074" y="4606"/>
                    <a:pt x="41968" y="4597"/>
                    <a:pt x="41855" y="4579"/>
                  </a:cubicBezTo>
                  <a:cubicBezTo>
                    <a:pt x="41468" y="4517"/>
                    <a:pt x="41038" y="4391"/>
                    <a:pt x="40746" y="4149"/>
                  </a:cubicBezTo>
                  <a:cubicBezTo>
                    <a:pt x="40028" y="3555"/>
                    <a:pt x="39244" y="3306"/>
                    <a:pt x="38378" y="3306"/>
                  </a:cubicBezTo>
                  <a:cubicBezTo>
                    <a:pt x="38190" y="3306"/>
                    <a:pt x="37999" y="3318"/>
                    <a:pt x="37803" y="3340"/>
                  </a:cubicBezTo>
                  <a:cubicBezTo>
                    <a:pt x="37283" y="3398"/>
                    <a:pt x="37023" y="3625"/>
                    <a:pt x="36962" y="4156"/>
                  </a:cubicBezTo>
                  <a:cubicBezTo>
                    <a:pt x="36926" y="4485"/>
                    <a:pt x="36940" y="4839"/>
                    <a:pt x="36825" y="5138"/>
                  </a:cubicBezTo>
                  <a:cubicBezTo>
                    <a:pt x="36554" y="5832"/>
                    <a:pt x="36492" y="6417"/>
                    <a:pt x="37254" y="6850"/>
                  </a:cubicBezTo>
                  <a:cubicBezTo>
                    <a:pt x="37388" y="6929"/>
                    <a:pt x="37525" y="7265"/>
                    <a:pt x="37464" y="7370"/>
                  </a:cubicBezTo>
                  <a:cubicBezTo>
                    <a:pt x="37359" y="7550"/>
                    <a:pt x="37121" y="7709"/>
                    <a:pt x="36908" y="7763"/>
                  </a:cubicBezTo>
                  <a:cubicBezTo>
                    <a:pt x="36841" y="7780"/>
                    <a:pt x="36778" y="7788"/>
                    <a:pt x="36718" y="7788"/>
                  </a:cubicBezTo>
                  <a:cubicBezTo>
                    <a:pt x="36370" y="7788"/>
                    <a:pt x="36113" y="7536"/>
                    <a:pt x="35864" y="7287"/>
                  </a:cubicBezTo>
                  <a:cubicBezTo>
                    <a:pt x="35430" y="6854"/>
                    <a:pt x="35222" y="6649"/>
                    <a:pt x="34983" y="6649"/>
                  </a:cubicBezTo>
                  <a:cubicBezTo>
                    <a:pt x="34767" y="6649"/>
                    <a:pt x="34525" y="6816"/>
                    <a:pt x="34066" y="7135"/>
                  </a:cubicBezTo>
                  <a:cubicBezTo>
                    <a:pt x="33907" y="7243"/>
                    <a:pt x="33762" y="7373"/>
                    <a:pt x="33640" y="7518"/>
                  </a:cubicBezTo>
                  <a:cubicBezTo>
                    <a:pt x="33008" y="8273"/>
                    <a:pt x="33109" y="9081"/>
                    <a:pt x="33871" y="9674"/>
                  </a:cubicBezTo>
                  <a:cubicBezTo>
                    <a:pt x="33990" y="9775"/>
                    <a:pt x="34069" y="9912"/>
                    <a:pt x="34091" y="10064"/>
                  </a:cubicBezTo>
                  <a:cubicBezTo>
                    <a:pt x="34145" y="10482"/>
                    <a:pt x="34167" y="10901"/>
                    <a:pt x="34156" y="11324"/>
                  </a:cubicBezTo>
                  <a:cubicBezTo>
                    <a:pt x="34149" y="11526"/>
                    <a:pt x="34012" y="11721"/>
                    <a:pt x="33936" y="11920"/>
                  </a:cubicBezTo>
                  <a:cubicBezTo>
                    <a:pt x="33723" y="11800"/>
                    <a:pt x="33495" y="11703"/>
                    <a:pt x="33304" y="11559"/>
                  </a:cubicBezTo>
                  <a:cubicBezTo>
                    <a:pt x="33199" y="11465"/>
                    <a:pt x="33131" y="11338"/>
                    <a:pt x="33116" y="11197"/>
                  </a:cubicBezTo>
                  <a:cubicBezTo>
                    <a:pt x="33058" y="10656"/>
                    <a:pt x="32694" y="10493"/>
                    <a:pt x="32239" y="10479"/>
                  </a:cubicBezTo>
                  <a:cubicBezTo>
                    <a:pt x="32180" y="10477"/>
                    <a:pt x="32122" y="10476"/>
                    <a:pt x="32065" y="10476"/>
                  </a:cubicBezTo>
                  <a:cubicBezTo>
                    <a:pt x="31324" y="10476"/>
                    <a:pt x="30627" y="10651"/>
                    <a:pt x="30007" y="11104"/>
                  </a:cubicBezTo>
                  <a:cubicBezTo>
                    <a:pt x="29800" y="11256"/>
                    <a:pt x="29566" y="11353"/>
                    <a:pt x="29342" y="11353"/>
                  </a:cubicBezTo>
                  <a:cubicBezTo>
                    <a:pt x="29163" y="11353"/>
                    <a:pt x="28990" y="11291"/>
                    <a:pt x="28844" y="11147"/>
                  </a:cubicBezTo>
                  <a:cubicBezTo>
                    <a:pt x="28516" y="10826"/>
                    <a:pt x="28122" y="10367"/>
                    <a:pt x="28090" y="9941"/>
                  </a:cubicBezTo>
                  <a:cubicBezTo>
                    <a:pt x="28010" y="8998"/>
                    <a:pt x="27642" y="8515"/>
                    <a:pt x="26689" y="8515"/>
                  </a:cubicBezTo>
                  <a:cubicBezTo>
                    <a:pt x="26606" y="8515"/>
                    <a:pt x="26519" y="8471"/>
                    <a:pt x="26432" y="8457"/>
                  </a:cubicBezTo>
                  <a:cubicBezTo>
                    <a:pt x="26369" y="8445"/>
                    <a:pt x="26308" y="8439"/>
                    <a:pt x="26249" y="8439"/>
                  </a:cubicBezTo>
                  <a:cubicBezTo>
                    <a:pt x="25857" y="8439"/>
                    <a:pt x="25574" y="8694"/>
                    <a:pt x="25584" y="9121"/>
                  </a:cubicBezTo>
                  <a:cubicBezTo>
                    <a:pt x="25595" y="9609"/>
                    <a:pt x="25660" y="10092"/>
                    <a:pt x="25775" y="10566"/>
                  </a:cubicBezTo>
                  <a:cubicBezTo>
                    <a:pt x="25974" y="11324"/>
                    <a:pt x="25873" y="11963"/>
                    <a:pt x="25306" y="12541"/>
                  </a:cubicBezTo>
                  <a:cubicBezTo>
                    <a:pt x="24706" y="13151"/>
                    <a:pt x="24143" y="13797"/>
                    <a:pt x="23583" y="14444"/>
                  </a:cubicBezTo>
                  <a:cubicBezTo>
                    <a:pt x="22811" y="15332"/>
                    <a:pt x="22825" y="15957"/>
                    <a:pt x="23554" y="16892"/>
                  </a:cubicBezTo>
                  <a:cubicBezTo>
                    <a:pt x="23666" y="17033"/>
                    <a:pt x="23724" y="17358"/>
                    <a:pt x="23637" y="17484"/>
                  </a:cubicBezTo>
                  <a:cubicBezTo>
                    <a:pt x="23560" y="17598"/>
                    <a:pt x="23374" y="17650"/>
                    <a:pt x="23168" y="17650"/>
                  </a:cubicBezTo>
                  <a:cubicBezTo>
                    <a:pt x="22846" y="17650"/>
                    <a:pt x="22475" y="17524"/>
                    <a:pt x="22395" y="17314"/>
                  </a:cubicBezTo>
                  <a:cubicBezTo>
                    <a:pt x="22143" y="16628"/>
                    <a:pt x="21901" y="15935"/>
                    <a:pt x="21771" y="15224"/>
                  </a:cubicBezTo>
                  <a:cubicBezTo>
                    <a:pt x="21698" y="14816"/>
                    <a:pt x="21583" y="14519"/>
                    <a:pt x="21204" y="14371"/>
                  </a:cubicBezTo>
                  <a:cubicBezTo>
                    <a:pt x="20882" y="14249"/>
                    <a:pt x="20554" y="14126"/>
                    <a:pt x="20218" y="14068"/>
                  </a:cubicBezTo>
                  <a:cubicBezTo>
                    <a:pt x="19492" y="13945"/>
                    <a:pt x="19048" y="13469"/>
                    <a:pt x="18658" y="12938"/>
                  </a:cubicBezTo>
                  <a:cubicBezTo>
                    <a:pt x="18658" y="12934"/>
                    <a:pt x="18658" y="12934"/>
                    <a:pt x="18658" y="12931"/>
                  </a:cubicBezTo>
                  <a:cubicBezTo>
                    <a:pt x="18546" y="12635"/>
                    <a:pt x="18402" y="12353"/>
                    <a:pt x="18286" y="12057"/>
                  </a:cubicBezTo>
                  <a:cubicBezTo>
                    <a:pt x="18120" y="11638"/>
                    <a:pt x="18015" y="11194"/>
                    <a:pt x="17911" y="10753"/>
                  </a:cubicBezTo>
                  <a:cubicBezTo>
                    <a:pt x="17882" y="10620"/>
                    <a:pt x="17849" y="10486"/>
                    <a:pt x="17817" y="10352"/>
                  </a:cubicBezTo>
                  <a:cubicBezTo>
                    <a:pt x="17874" y="10313"/>
                    <a:pt x="17773" y="9749"/>
                    <a:pt x="17661" y="9497"/>
                  </a:cubicBezTo>
                  <a:cubicBezTo>
                    <a:pt x="17618" y="9197"/>
                    <a:pt x="17607" y="8894"/>
                    <a:pt x="17629" y="8594"/>
                  </a:cubicBezTo>
                  <a:lnTo>
                    <a:pt x="17629" y="8594"/>
                  </a:lnTo>
                  <a:cubicBezTo>
                    <a:pt x="16936" y="8681"/>
                    <a:pt x="16203" y="8944"/>
                    <a:pt x="15856" y="9547"/>
                  </a:cubicBezTo>
                  <a:cubicBezTo>
                    <a:pt x="15711" y="9793"/>
                    <a:pt x="15647" y="10074"/>
                    <a:pt x="15535" y="10334"/>
                  </a:cubicBezTo>
                  <a:cubicBezTo>
                    <a:pt x="15347" y="10764"/>
                    <a:pt x="15033" y="11122"/>
                    <a:pt x="14700" y="11457"/>
                  </a:cubicBezTo>
                  <a:cubicBezTo>
                    <a:pt x="14545" y="11562"/>
                    <a:pt x="14238" y="11923"/>
                    <a:pt x="14206" y="12010"/>
                  </a:cubicBezTo>
                  <a:cubicBezTo>
                    <a:pt x="14144" y="12154"/>
                    <a:pt x="14180" y="12320"/>
                    <a:pt x="14217" y="12476"/>
                  </a:cubicBezTo>
                  <a:cubicBezTo>
                    <a:pt x="14285" y="12779"/>
                    <a:pt x="14347" y="13126"/>
                    <a:pt x="14170" y="13386"/>
                  </a:cubicBezTo>
                  <a:cubicBezTo>
                    <a:pt x="14043" y="13566"/>
                    <a:pt x="13823" y="13660"/>
                    <a:pt x="13664" y="13815"/>
                  </a:cubicBezTo>
                  <a:cubicBezTo>
                    <a:pt x="13292" y="14180"/>
                    <a:pt x="13332" y="14794"/>
                    <a:pt x="13079" y="15249"/>
                  </a:cubicBezTo>
                  <a:cubicBezTo>
                    <a:pt x="13050" y="15296"/>
                    <a:pt x="13021" y="15343"/>
                    <a:pt x="12989" y="15386"/>
                  </a:cubicBezTo>
                  <a:cubicBezTo>
                    <a:pt x="12682" y="15487"/>
                    <a:pt x="12397" y="15621"/>
                    <a:pt x="12187" y="15823"/>
                  </a:cubicBezTo>
                  <a:cubicBezTo>
                    <a:pt x="11880" y="16121"/>
                    <a:pt x="11603" y="16234"/>
                    <a:pt x="11301" y="16234"/>
                  </a:cubicBezTo>
                  <a:cubicBezTo>
                    <a:pt x="11109" y="16234"/>
                    <a:pt x="10907" y="16188"/>
                    <a:pt x="10681" y="16115"/>
                  </a:cubicBezTo>
                  <a:cubicBezTo>
                    <a:pt x="10211" y="15965"/>
                    <a:pt x="9746" y="15834"/>
                    <a:pt x="9279" y="15834"/>
                  </a:cubicBezTo>
                  <a:cubicBezTo>
                    <a:pt x="8849" y="15834"/>
                    <a:pt x="8418" y="15945"/>
                    <a:pt x="7981" y="16253"/>
                  </a:cubicBezTo>
                  <a:cubicBezTo>
                    <a:pt x="7500" y="16589"/>
                    <a:pt x="6858" y="16747"/>
                    <a:pt x="6265" y="16856"/>
                  </a:cubicBezTo>
                  <a:cubicBezTo>
                    <a:pt x="5975" y="16908"/>
                    <a:pt x="5678" y="16959"/>
                    <a:pt x="5380" y="16959"/>
                  </a:cubicBezTo>
                  <a:cubicBezTo>
                    <a:pt x="5040" y="16959"/>
                    <a:pt x="4701" y="16892"/>
                    <a:pt x="4373" y="16682"/>
                  </a:cubicBezTo>
                  <a:cubicBezTo>
                    <a:pt x="4337" y="16659"/>
                    <a:pt x="4287" y="16649"/>
                    <a:pt x="4230" y="16649"/>
                  </a:cubicBezTo>
                  <a:cubicBezTo>
                    <a:pt x="4074" y="16649"/>
                    <a:pt x="3864" y="16723"/>
                    <a:pt x="3734" y="16805"/>
                  </a:cubicBezTo>
                  <a:cubicBezTo>
                    <a:pt x="3283" y="17094"/>
                    <a:pt x="2889" y="17484"/>
                    <a:pt x="2427" y="17748"/>
                  </a:cubicBezTo>
                  <a:cubicBezTo>
                    <a:pt x="1741" y="18145"/>
                    <a:pt x="1661" y="18289"/>
                    <a:pt x="1752" y="19095"/>
                  </a:cubicBezTo>
                  <a:cubicBezTo>
                    <a:pt x="1820" y="19708"/>
                    <a:pt x="2171" y="20069"/>
                    <a:pt x="2662" y="20347"/>
                  </a:cubicBezTo>
                  <a:cubicBezTo>
                    <a:pt x="3142" y="20626"/>
                    <a:pt x="3442" y="20965"/>
                    <a:pt x="3485" y="21582"/>
                  </a:cubicBezTo>
                  <a:cubicBezTo>
                    <a:pt x="3517" y="22030"/>
                    <a:pt x="3676" y="22597"/>
                    <a:pt x="3987" y="22868"/>
                  </a:cubicBezTo>
                  <a:cubicBezTo>
                    <a:pt x="4853" y="23615"/>
                    <a:pt x="4994" y="24482"/>
                    <a:pt x="4709" y="25493"/>
                  </a:cubicBezTo>
                  <a:cubicBezTo>
                    <a:pt x="4630" y="25778"/>
                    <a:pt x="4528" y="26129"/>
                    <a:pt x="4312" y="26295"/>
                  </a:cubicBezTo>
                  <a:cubicBezTo>
                    <a:pt x="3897" y="26609"/>
                    <a:pt x="3438" y="26862"/>
                    <a:pt x="2947" y="27039"/>
                  </a:cubicBezTo>
                  <a:cubicBezTo>
                    <a:pt x="2243" y="27284"/>
                    <a:pt x="1513" y="27465"/>
                    <a:pt x="784" y="27623"/>
                  </a:cubicBezTo>
                  <a:cubicBezTo>
                    <a:pt x="221" y="27750"/>
                    <a:pt x="170" y="28194"/>
                    <a:pt x="83" y="28616"/>
                  </a:cubicBezTo>
                  <a:cubicBezTo>
                    <a:pt x="0" y="29039"/>
                    <a:pt x="289" y="29219"/>
                    <a:pt x="621" y="29411"/>
                  </a:cubicBezTo>
                  <a:cubicBezTo>
                    <a:pt x="849" y="29548"/>
                    <a:pt x="1105" y="29794"/>
                    <a:pt x="1167" y="30039"/>
                  </a:cubicBezTo>
                  <a:cubicBezTo>
                    <a:pt x="1474" y="31267"/>
                    <a:pt x="1665" y="31473"/>
                    <a:pt x="2918" y="31704"/>
                  </a:cubicBezTo>
                  <a:cubicBezTo>
                    <a:pt x="3099" y="31736"/>
                    <a:pt x="3308" y="31794"/>
                    <a:pt x="3427" y="31913"/>
                  </a:cubicBezTo>
                  <a:cubicBezTo>
                    <a:pt x="3882" y="32390"/>
                    <a:pt x="3832" y="33455"/>
                    <a:pt x="3377" y="33925"/>
                  </a:cubicBezTo>
                  <a:cubicBezTo>
                    <a:pt x="2813" y="34513"/>
                    <a:pt x="2412" y="35178"/>
                    <a:pt x="2506" y="36030"/>
                  </a:cubicBezTo>
                  <a:cubicBezTo>
                    <a:pt x="2607" y="36932"/>
                    <a:pt x="2734" y="37835"/>
                    <a:pt x="2853" y="38738"/>
                  </a:cubicBezTo>
                  <a:cubicBezTo>
                    <a:pt x="2871" y="38825"/>
                    <a:pt x="2904" y="38904"/>
                    <a:pt x="2951" y="38980"/>
                  </a:cubicBezTo>
                  <a:cubicBezTo>
                    <a:pt x="3600" y="40316"/>
                    <a:pt x="4720" y="40987"/>
                    <a:pt x="6143" y="41247"/>
                  </a:cubicBezTo>
                  <a:cubicBezTo>
                    <a:pt x="6656" y="41339"/>
                    <a:pt x="7168" y="41398"/>
                    <a:pt x="7679" y="41398"/>
                  </a:cubicBezTo>
                  <a:cubicBezTo>
                    <a:pt x="8174" y="41398"/>
                    <a:pt x="8669" y="41343"/>
                    <a:pt x="9165" y="41208"/>
                  </a:cubicBezTo>
                  <a:cubicBezTo>
                    <a:pt x="9254" y="41184"/>
                    <a:pt x="9341" y="41172"/>
                    <a:pt x="9425" y="41172"/>
                  </a:cubicBezTo>
                  <a:cubicBezTo>
                    <a:pt x="9695" y="41172"/>
                    <a:pt x="9933" y="41299"/>
                    <a:pt x="10129" y="41572"/>
                  </a:cubicBezTo>
                  <a:cubicBezTo>
                    <a:pt x="10385" y="41930"/>
                    <a:pt x="10378" y="42244"/>
                    <a:pt x="10143" y="42587"/>
                  </a:cubicBezTo>
                  <a:cubicBezTo>
                    <a:pt x="9948" y="42876"/>
                    <a:pt x="9768" y="43176"/>
                    <a:pt x="9562" y="43454"/>
                  </a:cubicBezTo>
                  <a:cubicBezTo>
                    <a:pt x="9179" y="43970"/>
                    <a:pt x="8739" y="44454"/>
                    <a:pt x="8403" y="44999"/>
                  </a:cubicBezTo>
                  <a:cubicBezTo>
                    <a:pt x="8060" y="45559"/>
                    <a:pt x="8461" y="46216"/>
                    <a:pt x="9107" y="46292"/>
                  </a:cubicBezTo>
                  <a:cubicBezTo>
                    <a:pt x="9287" y="46313"/>
                    <a:pt x="9464" y="46323"/>
                    <a:pt x="9639" y="46323"/>
                  </a:cubicBezTo>
                  <a:cubicBezTo>
                    <a:pt x="10567" y="46323"/>
                    <a:pt x="11432" y="46044"/>
                    <a:pt x="12310" y="45689"/>
                  </a:cubicBezTo>
                  <a:cubicBezTo>
                    <a:pt x="13985" y="45010"/>
                    <a:pt x="15007" y="43735"/>
                    <a:pt x="15831" y="42215"/>
                  </a:cubicBezTo>
                  <a:cubicBezTo>
                    <a:pt x="16018" y="41865"/>
                    <a:pt x="16340" y="41580"/>
                    <a:pt x="16621" y="41284"/>
                  </a:cubicBezTo>
                  <a:cubicBezTo>
                    <a:pt x="16961" y="40926"/>
                    <a:pt x="17380" y="40630"/>
                    <a:pt x="17658" y="40233"/>
                  </a:cubicBezTo>
                  <a:cubicBezTo>
                    <a:pt x="18055" y="39677"/>
                    <a:pt x="18236" y="38998"/>
                    <a:pt x="18817" y="38525"/>
                  </a:cubicBezTo>
                  <a:cubicBezTo>
                    <a:pt x="19537" y="37936"/>
                    <a:pt x="20280" y="37622"/>
                    <a:pt x="21073" y="37622"/>
                  </a:cubicBezTo>
                  <a:cubicBezTo>
                    <a:pt x="21521" y="37622"/>
                    <a:pt x="21985" y="37722"/>
                    <a:pt x="22471" y="37929"/>
                  </a:cubicBezTo>
                  <a:cubicBezTo>
                    <a:pt x="22590" y="37980"/>
                    <a:pt x="23717" y="38258"/>
                    <a:pt x="23876" y="38344"/>
                  </a:cubicBezTo>
                  <a:cubicBezTo>
                    <a:pt x="24035" y="38431"/>
                    <a:pt x="24237" y="38442"/>
                    <a:pt x="24446" y="38492"/>
                  </a:cubicBezTo>
                  <a:cubicBezTo>
                    <a:pt x="24449" y="38479"/>
                    <a:pt x="24454" y="38473"/>
                    <a:pt x="24462" y="38473"/>
                  </a:cubicBezTo>
                  <a:cubicBezTo>
                    <a:pt x="24561" y="38473"/>
                    <a:pt x="25057" y="39328"/>
                    <a:pt x="25690" y="39328"/>
                  </a:cubicBezTo>
                  <a:cubicBezTo>
                    <a:pt x="25707" y="39328"/>
                    <a:pt x="25725" y="39328"/>
                    <a:pt x="25743" y="39326"/>
                  </a:cubicBezTo>
                  <a:cubicBezTo>
                    <a:pt x="25786" y="39323"/>
                    <a:pt x="25828" y="39322"/>
                    <a:pt x="25870" y="39322"/>
                  </a:cubicBezTo>
                  <a:cubicBezTo>
                    <a:pt x="26370" y="39322"/>
                    <a:pt x="26738" y="39555"/>
                    <a:pt x="27122" y="39836"/>
                  </a:cubicBezTo>
                  <a:cubicBezTo>
                    <a:pt x="27967" y="40453"/>
                    <a:pt x="28797" y="41092"/>
                    <a:pt x="29686" y="41637"/>
                  </a:cubicBezTo>
                  <a:cubicBezTo>
                    <a:pt x="30668" y="42240"/>
                    <a:pt x="31690" y="42789"/>
                    <a:pt x="32892" y="42822"/>
                  </a:cubicBezTo>
                  <a:cubicBezTo>
                    <a:pt x="33026" y="42825"/>
                    <a:pt x="33167" y="42887"/>
                    <a:pt x="33289" y="42948"/>
                  </a:cubicBezTo>
                  <a:cubicBezTo>
                    <a:pt x="34239" y="43403"/>
                    <a:pt x="34784" y="44216"/>
                    <a:pt x="35034" y="45187"/>
                  </a:cubicBezTo>
                  <a:cubicBezTo>
                    <a:pt x="35398" y="46620"/>
                    <a:pt x="35626" y="48094"/>
                    <a:pt x="36001" y="49527"/>
                  </a:cubicBezTo>
                  <a:cubicBezTo>
                    <a:pt x="36294" y="50654"/>
                    <a:pt x="36756" y="51726"/>
                    <a:pt x="37471" y="52683"/>
                  </a:cubicBezTo>
                  <a:cubicBezTo>
                    <a:pt x="37702" y="53005"/>
                    <a:pt x="37836" y="53387"/>
                    <a:pt x="37854" y="53785"/>
                  </a:cubicBezTo>
                  <a:cubicBezTo>
                    <a:pt x="37875" y="54590"/>
                    <a:pt x="37781" y="55395"/>
                    <a:pt x="37734" y="56200"/>
                  </a:cubicBezTo>
                  <a:cubicBezTo>
                    <a:pt x="37720" y="56478"/>
                    <a:pt x="37673" y="56760"/>
                    <a:pt x="37688" y="57038"/>
                  </a:cubicBezTo>
                  <a:cubicBezTo>
                    <a:pt x="37705" y="57450"/>
                    <a:pt x="37859" y="57632"/>
                    <a:pt x="38183" y="57632"/>
                  </a:cubicBezTo>
                  <a:cubicBezTo>
                    <a:pt x="38251" y="57632"/>
                    <a:pt x="38326" y="57624"/>
                    <a:pt x="38410" y="57608"/>
                  </a:cubicBezTo>
                  <a:cubicBezTo>
                    <a:pt x="38543" y="57580"/>
                    <a:pt x="38681" y="57533"/>
                    <a:pt x="38818" y="57507"/>
                  </a:cubicBezTo>
                  <a:cubicBezTo>
                    <a:pt x="38916" y="57490"/>
                    <a:pt x="39010" y="57482"/>
                    <a:pt x="39099" y="57482"/>
                  </a:cubicBezTo>
                  <a:cubicBezTo>
                    <a:pt x="39768" y="57482"/>
                    <a:pt x="40183" y="57945"/>
                    <a:pt x="40132" y="58681"/>
                  </a:cubicBezTo>
                  <a:cubicBezTo>
                    <a:pt x="40074" y="59497"/>
                    <a:pt x="40132" y="59529"/>
                    <a:pt x="40894" y="59894"/>
                  </a:cubicBezTo>
                  <a:cubicBezTo>
                    <a:pt x="42349" y="60598"/>
                    <a:pt x="43646" y="61490"/>
                    <a:pt x="44324" y="63050"/>
                  </a:cubicBezTo>
                  <a:cubicBezTo>
                    <a:pt x="44559" y="63592"/>
                    <a:pt x="44512" y="63772"/>
                    <a:pt x="43963" y="63960"/>
                  </a:cubicBezTo>
                  <a:cubicBezTo>
                    <a:pt x="43674" y="64061"/>
                    <a:pt x="43422" y="64213"/>
                    <a:pt x="43552" y="64498"/>
                  </a:cubicBezTo>
                  <a:cubicBezTo>
                    <a:pt x="43638" y="64697"/>
                    <a:pt x="43942" y="64899"/>
                    <a:pt x="44162" y="64913"/>
                  </a:cubicBezTo>
                  <a:cubicBezTo>
                    <a:pt x="44445" y="64935"/>
                    <a:pt x="44729" y="64943"/>
                    <a:pt x="45014" y="64943"/>
                  </a:cubicBezTo>
                  <a:cubicBezTo>
                    <a:pt x="45396" y="64943"/>
                    <a:pt x="45779" y="64928"/>
                    <a:pt x="46159" y="64910"/>
                  </a:cubicBezTo>
                  <a:cubicBezTo>
                    <a:pt x="46213" y="64907"/>
                    <a:pt x="46267" y="64906"/>
                    <a:pt x="46321" y="64906"/>
                  </a:cubicBezTo>
                  <a:cubicBezTo>
                    <a:pt x="47305" y="64906"/>
                    <a:pt x="48080" y="65346"/>
                    <a:pt x="48625" y="66141"/>
                  </a:cubicBezTo>
                  <a:cubicBezTo>
                    <a:pt x="49206" y="66986"/>
                    <a:pt x="49651" y="67925"/>
                    <a:pt x="50228" y="68773"/>
                  </a:cubicBezTo>
                  <a:cubicBezTo>
                    <a:pt x="50532" y="69221"/>
                    <a:pt x="50925" y="69752"/>
                    <a:pt x="51391" y="69911"/>
                  </a:cubicBezTo>
                  <a:cubicBezTo>
                    <a:pt x="52200" y="70185"/>
                    <a:pt x="52825" y="70647"/>
                    <a:pt x="53341" y="71258"/>
                  </a:cubicBezTo>
                  <a:cubicBezTo>
                    <a:pt x="53727" y="71713"/>
                    <a:pt x="53987" y="72276"/>
                    <a:pt x="54309" y="72789"/>
                  </a:cubicBezTo>
                  <a:cubicBezTo>
                    <a:pt x="54496" y="73088"/>
                    <a:pt x="54626" y="73515"/>
                    <a:pt x="54897" y="73655"/>
                  </a:cubicBezTo>
                  <a:cubicBezTo>
                    <a:pt x="56147" y="74298"/>
                    <a:pt x="56981" y="75334"/>
                    <a:pt x="57732" y="76454"/>
                  </a:cubicBezTo>
                  <a:cubicBezTo>
                    <a:pt x="58237" y="77208"/>
                    <a:pt x="58895" y="77567"/>
                    <a:pt x="59777" y="77567"/>
                  </a:cubicBezTo>
                  <a:cubicBezTo>
                    <a:pt x="59803" y="77567"/>
                    <a:pt x="59829" y="77567"/>
                    <a:pt x="59855" y="77566"/>
                  </a:cubicBezTo>
                  <a:cubicBezTo>
                    <a:pt x="59904" y="77565"/>
                    <a:pt x="59955" y="77564"/>
                    <a:pt x="60006" y="77564"/>
                  </a:cubicBezTo>
                  <a:cubicBezTo>
                    <a:pt x="60224" y="77564"/>
                    <a:pt x="60455" y="77584"/>
                    <a:pt x="60613" y="77689"/>
                  </a:cubicBezTo>
                  <a:cubicBezTo>
                    <a:pt x="61462" y="78245"/>
                    <a:pt x="62289" y="78826"/>
                    <a:pt x="62596" y="79891"/>
                  </a:cubicBezTo>
                  <a:cubicBezTo>
                    <a:pt x="62693" y="80225"/>
                    <a:pt x="62852" y="80387"/>
                    <a:pt x="63065" y="80387"/>
                  </a:cubicBezTo>
                  <a:cubicBezTo>
                    <a:pt x="63214" y="80387"/>
                    <a:pt x="63389" y="80308"/>
                    <a:pt x="63589" y="80151"/>
                  </a:cubicBezTo>
                  <a:cubicBezTo>
                    <a:pt x="63863" y="79938"/>
                    <a:pt x="64105" y="79682"/>
                    <a:pt x="64365" y="79451"/>
                  </a:cubicBezTo>
                  <a:cubicBezTo>
                    <a:pt x="64604" y="79238"/>
                    <a:pt x="64880" y="79136"/>
                    <a:pt x="65150" y="79136"/>
                  </a:cubicBezTo>
                  <a:cubicBezTo>
                    <a:pt x="65513" y="79136"/>
                    <a:pt x="65867" y="79320"/>
                    <a:pt x="66109" y="79668"/>
                  </a:cubicBezTo>
                  <a:cubicBezTo>
                    <a:pt x="66214" y="79819"/>
                    <a:pt x="66380" y="80025"/>
                    <a:pt x="66528" y="80036"/>
                  </a:cubicBezTo>
                  <a:cubicBezTo>
                    <a:pt x="66856" y="80057"/>
                    <a:pt x="67196" y="80092"/>
                    <a:pt x="67528" y="80092"/>
                  </a:cubicBezTo>
                  <a:cubicBezTo>
                    <a:pt x="67773" y="80092"/>
                    <a:pt x="68014" y="80073"/>
                    <a:pt x="68243" y="80014"/>
                  </a:cubicBezTo>
                  <a:cubicBezTo>
                    <a:pt x="68513" y="79944"/>
                    <a:pt x="68749" y="79904"/>
                    <a:pt x="68959" y="79904"/>
                  </a:cubicBezTo>
                  <a:cubicBezTo>
                    <a:pt x="69455" y="79904"/>
                    <a:pt x="69811" y="80128"/>
                    <a:pt x="70153" y="80718"/>
                  </a:cubicBezTo>
                  <a:cubicBezTo>
                    <a:pt x="70702" y="81672"/>
                    <a:pt x="71132" y="82693"/>
                    <a:pt x="71724" y="83611"/>
                  </a:cubicBezTo>
                  <a:cubicBezTo>
                    <a:pt x="72186" y="84326"/>
                    <a:pt x="72641" y="84950"/>
                    <a:pt x="72042" y="85784"/>
                  </a:cubicBezTo>
                  <a:cubicBezTo>
                    <a:pt x="72013" y="85828"/>
                    <a:pt x="72002" y="85882"/>
                    <a:pt x="72017" y="85936"/>
                  </a:cubicBezTo>
                  <a:cubicBezTo>
                    <a:pt x="72071" y="86102"/>
                    <a:pt x="72139" y="86261"/>
                    <a:pt x="72204" y="86424"/>
                  </a:cubicBezTo>
                  <a:cubicBezTo>
                    <a:pt x="72352" y="86330"/>
                    <a:pt x="72504" y="86243"/>
                    <a:pt x="72645" y="86142"/>
                  </a:cubicBezTo>
                  <a:cubicBezTo>
                    <a:pt x="72955" y="85914"/>
                    <a:pt x="73251" y="85669"/>
                    <a:pt x="73566" y="85452"/>
                  </a:cubicBezTo>
                  <a:cubicBezTo>
                    <a:pt x="73681" y="85369"/>
                    <a:pt x="73836" y="85340"/>
                    <a:pt x="73970" y="85286"/>
                  </a:cubicBezTo>
                  <a:cubicBezTo>
                    <a:pt x="73750" y="84748"/>
                    <a:pt x="73862" y="84488"/>
                    <a:pt x="74403" y="84210"/>
                  </a:cubicBezTo>
                  <a:cubicBezTo>
                    <a:pt x="74513" y="84153"/>
                    <a:pt x="74606" y="84128"/>
                    <a:pt x="74689" y="84128"/>
                  </a:cubicBezTo>
                  <a:cubicBezTo>
                    <a:pt x="74908" y="84128"/>
                    <a:pt x="75056" y="84303"/>
                    <a:pt x="75245" y="84539"/>
                  </a:cubicBezTo>
                  <a:cubicBezTo>
                    <a:pt x="75562" y="84929"/>
                    <a:pt x="75978" y="85210"/>
                    <a:pt x="75786" y="85802"/>
                  </a:cubicBezTo>
                  <a:cubicBezTo>
                    <a:pt x="75776" y="85835"/>
                    <a:pt x="75830" y="85893"/>
                    <a:pt x="75862" y="85936"/>
                  </a:cubicBezTo>
                  <a:cubicBezTo>
                    <a:pt x="76415" y="86795"/>
                    <a:pt x="76332" y="87189"/>
                    <a:pt x="75537" y="87756"/>
                  </a:cubicBezTo>
                  <a:cubicBezTo>
                    <a:pt x="75386" y="87864"/>
                    <a:pt x="75331" y="88117"/>
                    <a:pt x="75234" y="88298"/>
                  </a:cubicBezTo>
                  <a:cubicBezTo>
                    <a:pt x="75416" y="88338"/>
                    <a:pt x="75611" y="88433"/>
                    <a:pt x="75781" y="88433"/>
                  </a:cubicBezTo>
                  <a:cubicBezTo>
                    <a:pt x="75810" y="88433"/>
                    <a:pt x="75838" y="88430"/>
                    <a:pt x="75866" y="88424"/>
                  </a:cubicBezTo>
                  <a:cubicBezTo>
                    <a:pt x="76389" y="88301"/>
                    <a:pt x="76888" y="88077"/>
                    <a:pt x="77411" y="87955"/>
                  </a:cubicBezTo>
                  <a:cubicBezTo>
                    <a:pt x="78032" y="87814"/>
                    <a:pt x="78664" y="87709"/>
                    <a:pt x="79300" y="87644"/>
                  </a:cubicBezTo>
                  <a:cubicBezTo>
                    <a:pt x="79318" y="87642"/>
                    <a:pt x="79338" y="87641"/>
                    <a:pt x="79357" y="87641"/>
                  </a:cubicBezTo>
                  <a:cubicBezTo>
                    <a:pt x="79544" y="87641"/>
                    <a:pt x="79784" y="87730"/>
                    <a:pt x="79892" y="87857"/>
                  </a:cubicBezTo>
                  <a:cubicBezTo>
                    <a:pt x="80228" y="88262"/>
                    <a:pt x="80527" y="88688"/>
                    <a:pt x="80795" y="89139"/>
                  </a:cubicBezTo>
                  <a:cubicBezTo>
                    <a:pt x="81354" y="90056"/>
                    <a:pt x="81625" y="91017"/>
                    <a:pt x="81138" y="92064"/>
                  </a:cubicBezTo>
                  <a:cubicBezTo>
                    <a:pt x="80867" y="92638"/>
                    <a:pt x="81123" y="93050"/>
                    <a:pt x="81578" y="93367"/>
                  </a:cubicBezTo>
                  <a:cubicBezTo>
                    <a:pt x="81878" y="93577"/>
                    <a:pt x="82189" y="93840"/>
                    <a:pt x="82528" y="93902"/>
                  </a:cubicBezTo>
                  <a:cubicBezTo>
                    <a:pt x="83178" y="94021"/>
                    <a:pt x="83557" y="94461"/>
                    <a:pt x="83976" y="94877"/>
                  </a:cubicBezTo>
                  <a:cubicBezTo>
                    <a:pt x="84250" y="95148"/>
                    <a:pt x="84507" y="95440"/>
                    <a:pt x="84796" y="95696"/>
                  </a:cubicBezTo>
                  <a:cubicBezTo>
                    <a:pt x="84989" y="95870"/>
                    <a:pt x="85184" y="95955"/>
                    <a:pt x="85380" y="95955"/>
                  </a:cubicBezTo>
                  <a:cubicBezTo>
                    <a:pt x="85575" y="95955"/>
                    <a:pt x="85771" y="95871"/>
                    <a:pt x="85969" y="95707"/>
                  </a:cubicBezTo>
                  <a:cubicBezTo>
                    <a:pt x="86197" y="95516"/>
                    <a:pt x="86420" y="95317"/>
                    <a:pt x="86659" y="95144"/>
                  </a:cubicBezTo>
                  <a:cubicBezTo>
                    <a:pt x="86860" y="94998"/>
                    <a:pt x="87041" y="94927"/>
                    <a:pt x="87219" y="94927"/>
                  </a:cubicBezTo>
                  <a:cubicBezTo>
                    <a:pt x="87433" y="94927"/>
                    <a:pt x="87643" y="95031"/>
                    <a:pt x="87876" y="95234"/>
                  </a:cubicBezTo>
                  <a:cubicBezTo>
                    <a:pt x="88811" y="96050"/>
                    <a:pt x="89161" y="97148"/>
                    <a:pt x="89418" y="98311"/>
                  </a:cubicBezTo>
                  <a:cubicBezTo>
                    <a:pt x="89605" y="99170"/>
                    <a:pt x="89858" y="100015"/>
                    <a:pt x="90093" y="100896"/>
                  </a:cubicBezTo>
                  <a:cubicBezTo>
                    <a:pt x="90097" y="100895"/>
                    <a:pt x="90101" y="100894"/>
                    <a:pt x="90105" y="100894"/>
                  </a:cubicBezTo>
                  <a:cubicBezTo>
                    <a:pt x="90399" y="100894"/>
                    <a:pt x="91647" y="103851"/>
                    <a:pt x="91772" y="104160"/>
                  </a:cubicBezTo>
                  <a:cubicBezTo>
                    <a:pt x="91837" y="104345"/>
                    <a:pt x="91880" y="104532"/>
                    <a:pt x="91902" y="104724"/>
                  </a:cubicBezTo>
                  <a:cubicBezTo>
                    <a:pt x="92028" y="105590"/>
                    <a:pt x="92064" y="106479"/>
                    <a:pt x="92295" y="107316"/>
                  </a:cubicBezTo>
                  <a:cubicBezTo>
                    <a:pt x="92483" y="108002"/>
                    <a:pt x="92787" y="108725"/>
                    <a:pt x="93242" y="109259"/>
                  </a:cubicBezTo>
                  <a:cubicBezTo>
                    <a:pt x="93808" y="109923"/>
                    <a:pt x="93798" y="110530"/>
                    <a:pt x="93270" y="111346"/>
                  </a:cubicBezTo>
                  <a:cubicBezTo>
                    <a:pt x="93144" y="111545"/>
                    <a:pt x="92844" y="111685"/>
                    <a:pt x="92599" y="111747"/>
                  </a:cubicBezTo>
                  <a:cubicBezTo>
                    <a:pt x="91992" y="111899"/>
                    <a:pt x="91353" y="111935"/>
                    <a:pt x="90754" y="112115"/>
                  </a:cubicBezTo>
                  <a:cubicBezTo>
                    <a:pt x="89789" y="112404"/>
                    <a:pt x="89551" y="113108"/>
                    <a:pt x="90248" y="113791"/>
                  </a:cubicBezTo>
                  <a:cubicBezTo>
                    <a:pt x="90559" y="114098"/>
                    <a:pt x="90609" y="114495"/>
                    <a:pt x="90504" y="114921"/>
                  </a:cubicBezTo>
                  <a:cubicBezTo>
                    <a:pt x="90447" y="115156"/>
                    <a:pt x="90403" y="115398"/>
                    <a:pt x="90356" y="115639"/>
                  </a:cubicBezTo>
                  <a:cubicBezTo>
                    <a:pt x="90205" y="116401"/>
                    <a:pt x="89930" y="117080"/>
                    <a:pt x="89161" y="117438"/>
                  </a:cubicBezTo>
                  <a:cubicBezTo>
                    <a:pt x="89035" y="117499"/>
                    <a:pt x="88926" y="117593"/>
                    <a:pt x="88847" y="117709"/>
                  </a:cubicBezTo>
                  <a:cubicBezTo>
                    <a:pt x="88237" y="118694"/>
                    <a:pt x="87966" y="119763"/>
                    <a:pt x="88147" y="120919"/>
                  </a:cubicBezTo>
                  <a:cubicBezTo>
                    <a:pt x="88229" y="121454"/>
                    <a:pt x="88666" y="121879"/>
                    <a:pt x="89157" y="121879"/>
                  </a:cubicBezTo>
                  <a:cubicBezTo>
                    <a:pt x="89163" y="121879"/>
                    <a:pt x="89169" y="121879"/>
                    <a:pt x="89176" y="121879"/>
                  </a:cubicBezTo>
                  <a:cubicBezTo>
                    <a:pt x="90104" y="121861"/>
                    <a:pt x="91035" y="121825"/>
                    <a:pt x="91960" y="121749"/>
                  </a:cubicBezTo>
                  <a:cubicBezTo>
                    <a:pt x="92682" y="121688"/>
                    <a:pt x="92985" y="121337"/>
                    <a:pt x="93191" y="120662"/>
                  </a:cubicBezTo>
                  <a:cubicBezTo>
                    <a:pt x="93411" y="119951"/>
                    <a:pt x="93646" y="119229"/>
                    <a:pt x="93982" y="118568"/>
                  </a:cubicBezTo>
                  <a:cubicBezTo>
                    <a:pt x="94372" y="117795"/>
                    <a:pt x="95199" y="117492"/>
                    <a:pt x="95899" y="117073"/>
                  </a:cubicBezTo>
                  <a:cubicBezTo>
                    <a:pt x="96755" y="116564"/>
                    <a:pt x="97401" y="115954"/>
                    <a:pt x="97333" y="114834"/>
                  </a:cubicBezTo>
                  <a:cubicBezTo>
                    <a:pt x="97279" y="113960"/>
                    <a:pt x="97297" y="113083"/>
                    <a:pt x="97297" y="112205"/>
                  </a:cubicBezTo>
                  <a:cubicBezTo>
                    <a:pt x="97297" y="111375"/>
                    <a:pt x="97650" y="110761"/>
                    <a:pt x="98430" y="110414"/>
                  </a:cubicBezTo>
                  <a:cubicBezTo>
                    <a:pt x="98846" y="110234"/>
                    <a:pt x="99243" y="109992"/>
                    <a:pt x="99676" y="109880"/>
                  </a:cubicBezTo>
                  <a:cubicBezTo>
                    <a:pt x="100112" y="109769"/>
                    <a:pt x="100530" y="109534"/>
                    <a:pt x="100989" y="109534"/>
                  </a:cubicBezTo>
                  <a:cubicBezTo>
                    <a:pt x="101154" y="109534"/>
                    <a:pt x="101325" y="109564"/>
                    <a:pt x="101503" y="109642"/>
                  </a:cubicBezTo>
                  <a:cubicBezTo>
                    <a:pt x="101844" y="109789"/>
                    <a:pt x="102096" y="109869"/>
                    <a:pt x="102303" y="109869"/>
                  </a:cubicBezTo>
                  <a:cubicBezTo>
                    <a:pt x="102654" y="109869"/>
                    <a:pt x="102875" y="109637"/>
                    <a:pt x="103182" y="109107"/>
                  </a:cubicBezTo>
                  <a:cubicBezTo>
                    <a:pt x="103428" y="108681"/>
                    <a:pt x="103735" y="108226"/>
                    <a:pt x="103255" y="107732"/>
                  </a:cubicBezTo>
                  <a:cubicBezTo>
                    <a:pt x="102789" y="107251"/>
                    <a:pt x="102742" y="106656"/>
                    <a:pt x="102807" y="106020"/>
                  </a:cubicBezTo>
                  <a:cubicBezTo>
                    <a:pt x="102872" y="105410"/>
                    <a:pt x="102948" y="104792"/>
                    <a:pt x="102919" y="104186"/>
                  </a:cubicBezTo>
                  <a:cubicBezTo>
                    <a:pt x="102901" y="103828"/>
                    <a:pt x="102785" y="103366"/>
                    <a:pt x="102540" y="103146"/>
                  </a:cubicBezTo>
                  <a:cubicBezTo>
                    <a:pt x="101265" y="101994"/>
                    <a:pt x="100023" y="100744"/>
                    <a:pt x="98149" y="100611"/>
                  </a:cubicBezTo>
                  <a:lnTo>
                    <a:pt x="98142" y="100611"/>
                  </a:lnTo>
                  <a:cubicBezTo>
                    <a:pt x="98228" y="100315"/>
                    <a:pt x="97474" y="100224"/>
                    <a:pt x="97195" y="99997"/>
                  </a:cubicBezTo>
                  <a:cubicBezTo>
                    <a:pt x="97080" y="99903"/>
                    <a:pt x="96957" y="99788"/>
                    <a:pt x="96957" y="99636"/>
                  </a:cubicBezTo>
                  <a:cubicBezTo>
                    <a:pt x="96957" y="99441"/>
                    <a:pt x="97170" y="99311"/>
                    <a:pt x="97224" y="99123"/>
                  </a:cubicBezTo>
                  <a:cubicBezTo>
                    <a:pt x="97268" y="98961"/>
                    <a:pt x="97192" y="98798"/>
                    <a:pt x="97149" y="98639"/>
                  </a:cubicBezTo>
                  <a:cubicBezTo>
                    <a:pt x="97033" y="98238"/>
                    <a:pt x="97109" y="97802"/>
                    <a:pt x="97271" y="97415"/>
                  </a:cubicBezTo>
                  <a:cubicBezTo>
                    <a:pt x="97434" y="97032"/>
                    <a:pt x="97676" y="96686"/>
                    <a:pt x="97907" y="96339"/>
                  </a:cubicBezTo>
                  <a:cubicBezTo>
                    <a:pt x="97983" y="96234"/>
                    <a:pt x="98044" y="96119"/>
                    <a:pt x="98087" y="95996"/>
                  </a:cubicBezTo>
                  <a:cubicBezTo>
                    <a:pt x="98113" y="95895"/>
                    <a:pt x="98127" y="95790"/>
                    <a:pt x="98127" y="95682"/>
                  </a:cubicBezTo>
                  <a:cubicBezTo>
                    <a:pt x="98134" y="95379"/>
                    <a:pt x="98116" y="94577"/>
                    <a:pt x="98051" y="94064"/>
                  </a:cubicBezTo>
                  <a:cubicBezTo>
                    <a:pt x="98113" y="94021"/>
                    <a:pt x="98181" y="93978"/>
                    <a:pt x="98257" y="93927"/>
                  </a:cubicBezTo>
                  <a:cubicBezTo>
                    <a:pt x="98597" y="93718"/>
                    <a:pt x="98824" y="93468"/>
                    <a:pt x="98875" y="93017"/>
                  </a:cubicBezTo>
                  <a:cubicBezTo>
                    <a:pt x="98911" y="92714"/>
                    <a:pt x="99127" y="92410"/>
                    <a:pt x="99315" y="92147"/>
                  </a:cubicBezTo>
                  <a:cubicBezTo>
                    <a:pt x="99803" y="91475"/>
                    <a:pt x="100315" y="90822"/>
                    <a:pt x="100828" y="90161"/>
                  </a:cubicBezTo>
                  <a:cubicBezTo>
                    <a:pt x="101198" y="89687"/>
                    <a:pt x="101624" y="89274"/>
                    <a:pt x="102261" y="89274"/>
                  </a:cubicBezTo>
                  <a:cubicBezTo>
                    <a:pt x="102290" y="89274"/>
                    <a:pt x="102319" y="89274"/>
                    <a:pt x="102348" y="89276"/>
                  </a:cubicBezTo>
                  <a:cubicBezTo>
                    <a:pt x="102926" y="89309"/>
                    <a:pt x="103146" y="89778"/>
                    <a:pt x="103352" y="90233"/>
                  </a:cubicBezTo>
                  <a:cubicBezTo>
                    <a:pt x="103363" y="90258"/>
                    <a:pt x="103406" y="90269"/>
                    <a:pt x="103450" y="90294"/>
                  </a:cubicBezTo>
                  <a:lnTo>
                    <a:pt x="103796" y="90164"/>
                  </a:lnTo>
                  <a:cubicBezTo>
                    <a:pt x="103933" y="90536"/>
                    <a:pt x="103955" y="90981"/>
                    <a:pt x="104179" y="91132"/>
                  </a:cubicBezTo>
                  <a:cubicBezTo>
                    <a:pt x="105037" y="91723"/>
                    <a:pt x="105974" y="92147"/>
                    <a:pt x="107045" y="92147"/>
                  </a:cubicBezTo>
                  <a:cubicBezTo>
                    <a:pt x="107100" y="92147"/>
                    <a:pt x="107156" y="92146"/>
                    <a:pt x="107212" y="92143"/>
                  </a:cubicBezTo>
                  <a:cubicBezTo>
                    <a:pt x="107772" y="92118"/>
                    <a:pt x="108335" y="92118"/>
                    <a:pt x="108895" y="92118"/>
                  </a:cubicBezTo>
                  <a:cubicBezTo>
                    <a:pt x="109444" y="92118"/>
                    <a:pt x="109935" y="92353"/>
                    <a:pt x="110188" y="92804"/>
                  </a:cubicBezTo>
                  <a:cubicBezTo>
                    <a:pt x="110639" y="93620"/>
                    <a:pt x="111098" y="94447"/>
                    <a:pt x="111090" y="95440"/>
                  </a:cubicBezTo>
                  <a:cubicBezTo>
                    <a:pt x="111083" y="96079"/>
                    <a:pt x="111184" y="96736"/>
                    <a:pt x="111791" y="97112"/>
                  </a:cubicBezTo>
                  <a:cubicBezTo>
                    <a:pt x="112502" y="97549"/>
                    <a:pt x="113239" y="97946"/>
                    <a:pt x="113986" y="98318"/>
                  </a:cubicBezTo>
                  <a:cubicBezTo>
                    <a:pt x="114106" y="98378"/>
                    <a:pt x="114223" y="98406"/>
                    <a:pt x="114332" y="98406"/>
                  </a:cubicBezTo>
                  <a:cubicBezTo>
                    <a:pt x="114639" y="98406"/>
                    <a:pt x="114887" y="98183"/>
                    <a:pt x="114994" y="97812"/>
                  </a:cubicBezTo>
                  <a:cubicBezTo>
                    <a:pt x="115337" y="96606"/>
                    <a:pt x="115698" y="95404"/>
                    <a:pt x="116012" y="94191"/>
                  </a:cubicBezTo>
                  <a:cubicBezTo>
                    <a:pt x="116088" y="93855"/>
                    <a:pt x="116088" y="93505"/>
                    <a:pt x="116005" y="93169"/>
                  </a:cubicBezTo>
                  <a:cubicBezTo>
                    <a:pt x="115770" y="92215"/>
                    <a:pt x="115116" y="91522"/>
                    <a:pt x="114430" y="90865"/>
                  </a:cubicBezTo>
                  <a:cubicBezTo>
                    <a:pt x="113347" y="89829"/>
                    <a:pt x="112148" y="88908"/>
                    <a:pt x="111376" y="87565"/>
                  </a:cubicBezTo>
                  <a:cubicBezTo>
                    <a:pt x="111173" y="87214"/>
                    <a:pt x="110675" y="87016"/>
                    <a:pt x="110285" y="86803"/>
                  </a:cubicBezTo>
                  <a:cubicBezTo>
                    <a:pt x="109722" y="86499"/>
                    <a:pt x="109133" y="86247"/>
                    <a:pt x="108555" y="85972"/>
                  </a:cubicBezTo>
                  <a:cubicBezTo>
                    <a:pt x="108169" y="85788"/>
                    <a:pt x="107794" y="85557"/>
                    <a:pt x="107385" y="85423"/>
                  </a:cubicBezTo>
                  <a:cubicBezTo>
                    <a:pt x="106714" y="85199"/>
                    <a:pt x="106021" y="85080"/>
                    <a:pt x="105526" y="84459"/>
                  </a:cubicBezTo>
                  <a:cubicBezTo>
                    <a:pt x="105165" y="84004"/>
                    <a:pt x="104699" y="83618"/>
                    <a:pt x="104237" y="83257"/>
                  </a:cubicBezTo>
                  <a:cubicBezTo>
                    <a:pt x="103045" y="82329"/>
                    <a:pt x="101698" y="81675"/>
                    <a:pt x="100301" y="81112"/>
                  </a:cubicBezTo>
                  <a:cubicBezTo>
                    <a:pt x="99431" y="80762"/>
                    <a:pt x="98593" y="80325"/>
                    <a:pt x="97726" y="79960"/>
                  </a:cubicBezTo>
                  <a:cubicBezTo>
                    <a:pt x="97004" y="79657"/>
                    <a:pt x="96253" y="79426"/>
                    <a:pt x="95534" y="79119"/>
                  </a:cubicBezTo>
                  <a:cubicBezTo>
                    <a:pt x="94852" y="78830"/>
                    <a:pt x="94213" y="78422"/>
                    <a:pt x="93520" y="78165"/>
                  </a:cubicBezTo>
                  <a:cubicBezTo>
                    <a:pt x="92516" y="77797"/>
                    <a:pt x="91689" y="77234"/>
                    <a:pt x="91053" y="76378"/>
                  </a:cubicBezTo>
                  <a:cubicBezTo>
                    <a:pt x="90490" y="75616"/>
                    <a:pt x="90584" y="75165"/>
                    <a:pt x="91371" y="74659"/>
                  </a:cubicBezTo>
                  <a:cubicBezTo>
                    <a:pt x="91970" y="74276"/>
                    <a:pt x="92570" y="73883"/>
                    <a:pt x="93122" y="73435"/>
                  </a:cubicBezTo>
                  <a:cubicBezTo>
                    <a:pt x="93769" y="72908"/>
                    <a:pt x="93826" y="72503"/>
                    <a:pt x="93494" y="71745"/>
                  </a:cubicBezTo>
                  <a:cubicBezTo>
                    <a:pt x="93379" y="71489"/>
                    <a:pt x="93303" y="71204"/>
                    <a:pt x="93140" y="70987"/>
                  </a:cubicBezTo>
                  <a:cubicBezTo>
                    <a:pt x="92971" y="70759"/>
                    <a:pt x="92722" y="70438"/>
                    <a:pt x="92494" y="70427"/>
                  </a:cubicBezTo>
                  <a:cubicBezTo>
                    <a:pt x="92375" y="70422"/>
                    <a:pt x="92255" y="70420"/>
                    <a:pt x="92134" y="70420"/>
                  </a:cubicBezTo>
                  <a:cubicBezTo>
                    <a:pt x="91564" y="70420"/>
                    <a:pt x="90989" y="70474"/>
                    <a:pt x="90425" y="70557"/>
                  </a:cubicBezTo>
                  <a:cubicBezTo>
                    <a:pt x="90003" y="70619"/>
                    <a:pt x="89605" y="70933"/>
                    <a:pt x="89190" y="70944"/>
                  </a:cubicBezTo>
                  <a:cubicBezTo>
                    <a:pt x="88314" y="70966"/>
                    <a:pt x="87438" y="70974"/>
                    <a:pt x="86561" y="70974"/>
                  </a:cubicBezTo>
                  <a:cubicBezTo>
                    <a:pt x="85735" y="70974"/>
                    <a:pt x="84909" y="70967"/>
                    <a:pt x="84084" y="70958"/>
                  </a:cubicBezTo>
                  <a:cubicBezTo>
                    <a:pt x="83806" y="70947"/>
                    <a:pt x="83532" y="70875"/>
                    <a:pt x="83286" y="70741"/>
                  </a:cubicBezTo>
                  <a:cubicBezTo>
                    <a:pt x="82351" y="70250"/>
                    <a:pt x="81441" y="69705"/>
                    <a:pt x="80499" y="69225"/>
                  </a:cubicBezTo>
                  <a:cubicBezTo>
                    <a:pt x="79993" y="68968"/>
                    <a:pt x="79603" y="68654"/>
                    <a:pt x="79376" y="68123"/>
                  </a:cubicBezTo>
                  <a:cubicBezTo>
                    <a:pt x="79293" y="67921"/>
                    <a:pt x="79126" y="67741"/>
                    <a:pt x="78960" y="67596"/>
                  </a:cubicBezTo>
                  <a:cubicBezTo>
                    <a:pt x="78047" y="66816"/>
                    <a:pt x="77122" y="66047"/>
                    <a:pt x="76194" y="65278"/>
                  </a:cubicBezTo>
                  <a:cubicBezTo>
                    <a:pt x="75523" y="64722"/>
                    <a:pt x="74775" y="64238"/>
                    <a:pt x="74183" y="63610"/>
                  </a:cubicBezTo>
                  <a:cubicBezTo>
                    <a:pt x="72688" y="62032"/>
                    <a:pt x="72038" y="60003"/>
                    <a:pt x="71367" y="58002"/>
                  </a:cubicBezTo>
                  <a:cubicBezTo>
                    <a:pt x="70995" y="56894"/>
                    <a:pt x="70673" y="55771"/>
                    <a:pt x="70301" y="54662"/>
                  </a:cubicBezTo>
                  <a:cubicBezTo>
                    <a:pt x="69720" y="52929"/>
                    <a:pt x="69117" y="51203"/>
                    <a:pt x="68521" y="49473"/>
                  </a:cubicBezTo>
                  <a:cubicBezTo>
                    <a:pt x="68243" y="48671"/>
                    <a:pt x="67738" y="48130"/>
                    <a:pt x="66943" y="48079"/>
                  </a:cubicBezTo>
                  <a:cubicBezTo>
                    <a:pt x="65972" y="48022"/>
                    <a:pt x="65138" y="47639"/>
                    <a:pt x="64452" y="46902"/>
                  </a:cubicBezTo>
                  <a:cubicBezTo>
                    <a:pt x="63867" y="46281"/>
                    <a:pt x="63238" y="45700"/>
                    <a:pt x="62574" y="45162"/>
                  </a:cubicBezTo>
                  <a:cubicBezTo>
                    <a:pt x="61780" y="44515"/>
                    <a:pt x="61010" y="43822"/>
                    <a:pt x="59981" y="43519"/>
                  </a:cubicBezTo>
                  <a:cubicBezTo>
                    <a:pt x="59624" y="43410"/>
                    <a:pt x="59299" y="43215"/>
                    <a:pt x="59032" y="42948"/>
                  </a:cubicBezTo>
                  <a:cubicBezTo>
                    <a:pt x="58504" y="42417"/>
                    <a:pt x="58082" y="41775"/>
                    <a:pt x="57540" y="41266"/>
                  </a:cubicBezTo>
                  <a:cubicBezTo>
                    <a:pt x="56663" y="40439"/>
                    <a:pt x="55926" y="39637"/>
                    <a:pt x="55753" y="38312"/>
                  </a:cubicBezTo>
                  <a:cubicBezTo>
                    <a:pt x="55515" y="36521"/>
                    <a:pt x="55200" y="34748"/>
                    <a:pt x="55211" y="32935"/>
                  </a:cubicBezTo>
                  <a:cubicBezTo>
                    <a:pt x="55211" y="32448"/>
                    <a:pt x="55482" y="32238"/>
                    <a:pt x="55879" y="32134"/>
                  </a:cubicBezTo>
                  <a:cubicBezTo>
                    <a:pt x="56011" y="32101"/>
                    <a:pt x="56145" y="32086"/>
                    <a:pt x="56280" y="32086"/>
                  </a:cubicBezTo>
                  <a:cubicBezTo>
                    <a:pt x="56338" y="32086"/>
                    <a:pt x="56396" y="32088"/>
                    <a:pt x="56453" y="32094"/>
                  </a:cubicBezTo>
                  <a:cubicBezTo>
                    <a:pt x="56486" y="32096"/>
                    <a:pt x="56517" y="32097"/>
                    <a:pt x="56548" y="32097"/>
                  </a:cubicBezTo>
                  <a:cubicBezTo>
                    <a:pt x="57029" y="32097"/>
                    <a:pt x="57316" y="31834"/>
                    <a:pt x="57483" y="31382"/>
                  </a:cubicBezTo>
                  <a:cubicBezTo>
                    <a:pt x="57855" y="30389"/>
                    <a:pt x="57678" y="29786"/>
                    <a:pt x="56807" y="28960"/>
                  </a:cubicBezTo>
                  <a:cubicBezTo>
                    <a:pt x="56150" y="28335"/>
                    <a:pt x="55627" y="27638"/>
                    <a:pt x="55558" y="26674"/>
                  </a:cubicBezTo>
                  <a:cubicBezTo>
                    <a:pt x="55421" y="24753"/>
                    <a:pt x="57349" y="23059"/>
                    <a:pt x="58707" y="22568"/>
                  </a:cubicBezTo>
                  <a:cubicBezTo>
                    <a:pt x="59472" y="22294"/>
                    <a:pt x="60212" y="21951"/>
                    <a:pt x="60953" y="21611"/>
                  </a:cubicBezTo>
                  <a:cubicBezTo>
                    <a:pt x="61397" y="21413"/>
                    <a:pt x="61816" y="21156"/>
                    <a:pt x="62245" y="20932"/>
                  </a:cubicBezTo>
                  <a:cubicBezTo>
                    <a:pt x="62643" y="20727"/>
                    <a:pt x="63130" y="20607"/>
                    <a:pt x="63426" y="20304"/>
                  </a:cubicBezTo>
                  <a:cubicBezTo>
                    <a:pt x="63858" y="19868"/>
                    <a:pt x="64334" y="19678"/>
                    <a:pt x="64832" y="19678"/>
                  </a:cubicBezTo>
                  <a:cubicBezTo>
                    <a:pt x="65085" y="19678"/>
                    <a:pt x="65343" y="19727"/>
                    <a:pt x="65604" y="19817"/>
                  </a:cubicBezTo>
                  <a:cubicBezTo>
                    <a:pt x="65936" y="19931"/>
                    <a:pt x="66241" y="20009"/>
                    <a:pt x="66530" y="20009"/>
                  </a:cubicBezTo>
                  <a:cubicBezTo>
                    <a:pt x="66925" y="20009"/>
                    <a:pt x="67289" y="19862"/>
                    <a:pt x="67644" y="19459"/>
                  </a:cubicBezTo>
                  <a:cubicBezTo>
                    <a:pt x="67787" y="19298"/>
                    <a:pt x="68007" y="19115"/>
                    <a:pt x="68250" y="19115"/>
                  </a:cubicBezTo>
                  <a:cubicBezTo>
                    <a:pt x="68381" y="19115"/>
                    <a:pt x="68519" y="19168"/>
                    <a:pt x="68655" y="19308"/>
                  </a:cubicBezTo>
                  <a:cubicBezTo>
                    <a:pt x="69131" y="19799"/>
                    <a:pt x="69619" y="20290"/>
                    <a:pt x="69507" y="21077"/>
                  </a:cubicBezTo>
                  <a:cubicBezTo>
                    <a:pt x="69485" y="21221"/>
                    <a:pt x="69550" y="21452"/>
                    <a:pt x="69662" y="21535"/>
                  </a:cubicBezTo>
                  <a:cubicBezTo>
                    <a:pt x="69789" y="21629"/>
                    <a:pt x="69939" y="21670"/>
                    <a:pt x="70093" y="21670"/>
                  </a:cubicBezTo>
                  <a:cubicBezTo>
                    <a:pt x="70546" y="21670"/>
                    <a:pt x="71035" y="21309"/>
                    <a:pt x="71060" y="20846"/>
                  </a:cubicBezTo>
                  <a:cubicBezTo>
                    <a:pt x="71096" y="20077"/>
                    <a:pt x="70673" y="19553"/>
                    <a:pt x="70085" y="19156"/>
                  </a:cubicBezTo>
                  <a:cubicBezTo>
                    <a:pt x="69550" y="18795"/>
                    <a:pt x="68973" y="18502"/>
                    <a:pt x="68431" y="18148"/>
                  </a:cubicBezTo>
                  <a:cubicBezTo>
                    <a:pt x="68037" y="17892"/>
                    <a:pt x="67998" y="17531"/>
                    <a:pt x="68279" y="17217"/>
                  </a:cubicBezTo>
                  <a:cubicBezTo>
                    <a:pt x="68871" y="16552"/>
                    <a:pt x="68774" y="16162"/>
                    <a:pt x="67943" y="15870"/>
                  </a:cubicBezTo>
                  <a:cubicBezTo>
                    <a:pt x="67366" y="15668"/>
                    <a:pt x="67265" y="15375"/>
                    <a:pt x="67665" y="14895"/>
                  </a:cubicBezTo>
                  <a:cubicBezTo>
                    <a:pt x="67922" y="14584"/>
                    <a:pt x="68214" y="14306"/>
                    <a:pt x="68536" y="14065"/>
                  </a:cubicBezTo>
                  <a:cubicBezTo>
                    <a:pt x="68875" y="13823"/>
                    <a:pt x="68915" y="13494"/>
                    <a:pt x="68806" y="13183"/>
                  </a:cubicBezTo>
                  <a:cubicBezTo>
                    <a:pt x="68738" y="12978"/>
                    <a:pt x="68507" y="12765"/>
                    <a:pt x="68297" y="12685"/>
                  </a:cubicBezTo>
                  <a:cubicBezTo>
                    <a:pt x="67777" y="12483"/>
                    <a:pt x="67228" y="12367"/>
                    <a:pt x="66698" y="12190"/>
                  </a:cubicBezTo>
                  <a:cubicBezTo>
                    <a:pt x="66290" y="12053"/>
                    <a:pt x="66131" y="11663"/>
                    <a:pt x="66373" y="11317"/>
                  </a:cubicBezTo>
                  <a:cubicBezTo>
                    <a:pt x="66914" y="10547"/>
                    <a:pt x="67615" y="9944"/>
                    <a:pt x="68503" y="9609"/>
                  </a:cubicBezTo>
                  <a:cubicBezTo>
                    <a:pt x="69103" y="9385"/>
                    <a:pt x="69326" y="9128"/>
                    <a:pt x="69272" y="8540"/>
                  </a:cubicBezTo>
                  <a:cubicBezTo>
                    <a:pt x="69214" y="7883"/>
                    <a:pt x="69074" y="7749"/>
                    <a:pt x="68341" y="7666"/>
                  </a:cubicBezTo>
                  <a:cubicBezTo>
                    <a:pt x="68149" y="7644"/>
                    <a:pt x="67954" y="7641"/>
                    <a:pt x="67763" y="7630"/>
                  </a:cubicBezTo>
                  <a:cubicBezTo>
                    <a:pt x="65398" y="7493"/>
                    <a:pt x="63058" y="7200"/>
                    <a:pt x="60769" y="6568"/>
                  </a:cubicBezTo>
                  <a:cubicBezTo>
                    <a:pt x="60382" y="6464"/>
                    <a:pt x="59555" y="6377"/>
                    <a:pt x="59378" y="6312"/>
                  </a:cubicBezTo>
                  <a:cubicBezTo>
                    <a:pt x="59288" y="6278"/>
                    <a:pt x="59188" y="6269"/>
                    <a:pt x="59085" y="6269"/>
                  </a:cubicBezTo>
                  <a:cubicBezTo>
                    <a:pt x="58941" y="6269"/>
                    <a:pt x="58789" y="6288"/>
                    <a:pt x="58643" y="6288"/>
                  </a:cubicBezTo>
                  <a:cubicBezTo>
                    <a:pt x="58623" y="6288"/>
                    <a:pt x="58603" y="6287"/>
                    <a:pt x="58584" y="6287"/>
                  </a:cubicBezTo>
                  <a:cubicBezTo>
                    <a:pt x="58443" y="6279"/>
                    <a:pt x="58291" y="6276"/>
                    <a:pt x="58165" y="6222"/>
                  </a:cubicBezTo>
                  <a:cubicBezTo>
                    <a:pt x="57948" y="6128"/>
                    <a:pt x="57750" y="5893"/>
                    <a:pt x="57544" y="5893"/>
                  </a:cubicBezTo>
                  <a:cubicBezTo>
                    <a:pt x="57541" y="5893"/>
                    <a:pt x="57538" y="5893"/>
                    <a:pt x="57535" y="5893"/>
                  </a:cubicBezTo>
                  <a:cubicBezTo>
                    <a:pt x="56877" y="5893"/>
                    <a:pt x="56532" y="5490"/>
                    <a:pt x="56240" y="4994"/>
                  </a:cubicBezTo>
                  <a:cubicBezTo>
                    <a:pt x="56085" y="4723"/>
                    <a:pt x="55995" y="4413"/>
                    <a:pt x="55825" y="4153"/>
                  </a:cubicBezTo>
                  <a:cubicBezTo>
                    <a:pt x="55522" y="3680"/>
                    <a:pt x="55305" y="3174"/>
                    <a:pt x="54717" y="2889"/>
                  </a:cubicBezTo>
                  <a:cubicBezTo>
                    <a:pt x="54114" y="2593"/>
                    <a:pt x="53828" y="1766"/>
                    <a:pt x="54543" y="1202"/>
                  </a:cubicBezTo>
                  <a:cubicBezTo>
                    <a:pt x="54637" y="1127"/>
                    <a:pt x="54774" y="1036"/>
                    <a:pt x="54789" y="939"/>
                  </a:cubicBezTo>
                  <a:cubicBezTo>
                    <a:pt x="54836" y="646"/>
                    <a:pt x="54829" y="347"/>
                    <a:pt x="54847" y="51"/>
                  </a:cubicBezTo>
                  <a:cubicBezTo>
                    <a:pt x="54669" y="43"/>
                    <a:pt x="54481" y="1"/>
                    <a:pt x="5430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1658025" y="4067575"/>
              <a:ext cx="766525" cy="508425"/>
            </a:xfrm>
            <a:custGeom>
              <a:avLst/>
              <a:gdLst/>
              <a:ahLst/>
              <a:cxnLst/>
              <a:rect l="l" t="t" r="r" b="b"/>
              <a:pathLst>
                <a:path w="30661" h="20337" extrusionOk="0">
                  <a:moveTo>
                    <a:pt x="30092" y="0"/>
                  </a:moveTo>
                  <a:cubicBezTo>
                    <a:pt x="30009" y="0"/>
                    <a:pt x="29916" y="18"/>
                    <a:pt x="29815" y="54"/>
                  </a:cubicBezTo>
                  <a:cubicBezTo>
                    <a:pt x="29653" y="111"/>
                    <a:pt x="29480" y="169"/>
                    <a:pt x="29335" y="259"/>
                  </a:cubicBezTo>
                  <a:cubicBezTo>
                    <a:pt x="28961" y="498"/>
                    <a:pt x="28589" y="780"/>
                    <a:pt x="28220" y="780"/>
                  </a:cubicBezTo>
                  <a:cubicBezTo>
                    <a:pt x="27941" y="780"/>
                    <a:pt x="27665" y="618"/>
                    <a:pt x="27393" y="151"/>
                  </a:cubicBezTo>
                  <a:cubicBezTo>
                    <a:pt x="27198" y="436"/>
                    <a:pt x="27046" y="646"/>
                    <a:pt x="26905" y="859"/>
                  </a:cubicBezTo>
                  <a:cubicBezTo>
                    <a:pt x="26486" y="1504"/>
                    <a:pt x="26271" y="1744"/>
                    <a:pt x="25851" y="1744"/>
                  </a:cubicBezTo>
                  <a:cubicBezTo>
                    <a:pt x="25649" y="1744"/>
                    <a:pt x="25399" y="1688"/>
                    <a:pt x="25056" y="1595"/>
                  </a:cubicBezTo>
                  <a:cubicBezTo>
                    <a:pt x="24673" y="1494"/>
                    <a:pt x="24290" y="1442"/>
                    <a:pt x="23915" y="1442"/>
                  </a:cubicBezTo>
                  <a:cubicBezTo>
                    <a:pt x="23212" y="1442"/>
                    <a:pt x="22532" y="1622"/>
                    <a:pt x="21904" y="1989"/>
                  </a:cubicBezTo>
                  <a:cubicBezTo>
                    <a:pt x="20871" y="2590"/>
                    <a:pt x="19856" y="3123"/>
                    <a:pt x="18605" y="3123"/>
                  </a:cubicBezTo>
                  <a:cubicBezTo>
                    <a:pt x="18601" y="3123"/>
                    <a:pt x="18597" y="3123"/>
                    <a:pt x="18593" y="3123"/>
                  </a:cubicBezTo>
                  <a:cubicBezTo>
                    <a:pt x="18573" y="3123"/>
                    <a:pt x="18553" y="3123"/>
                    <a:pt x="18533" y="3123"/>
                  </a:cubicBezTo>
                  <a:cubicBezTo>
                    <a:pt x="17416" y="3123"/>
                    <a:pt x="16295" y="3222"/>
                    <a:pt x="15180" y="3336"/>
                  </a:cubicBezTo>
                  <a:cubicBezTo>
                    <a:pt x="14527" y="3405"/>
                    <a:pt x="13888" y="3618"/>
                    <a:pt x="13238" y="3726"/>
                  </a:cubicBezTo>
                  <a:cubicBezTo>
                    <a:pt x="13066" y="3754"/>
                    <a:pt x="12904" y="3768"/>
                    <a:pt x="12749" y="3768"/>
                  </a:cubicBezTo>
                  <a:cubicBezTo>
                    <a:pt x="11929" y="3768"/>
                    <a:pt x="11337" y="3372"/>
                    <a:pt x="10909" y="2570"/>
                  </a:cubicBezTo>
                  <a:cubicBezTo>
                    <a:pt x="10801" y="2363"/>
                    <a:pt x="10665" y="2261"/>
                    <a:pt x="10464" y="2261"/>
                  </a:cubicBezTo>
                  <a:cubicBezTo>
                    <a:pt x="10403" y="2261"/>
                    <a:pt x="10336" y="2270"/>
                    <a:pt x="10262" y="2289"/>
                  </a:cubicBezTo>
                  <a:cubicBezTo>
                    <a:pt x="10058" y="2342"/>
                    <a:pt x="9908" y="2373"/>
                    <a:pt x="9793" y="2373"/>
                  </a:cubicBezTo>
                  <a:cubicBezTo>
                    <a:pt x="9532" y="2373"/>
                    <a:pt x="9453" y="2209"/>
                    <a:pt x="9338" y="1758"/>
                  </a:cubicBezTo>
                  <a:cubicBezTo>
                    <a:pt x="9227" y="1325"/>
                    <a:pt x="8987" y="1081"/>
                    <a:pt x="8540" y="1081"/>
                  </a:cubicBezTo>
                  <a:cubicBezTo>
                    <a:pt x="8521" y="1081"/>
                    <a:pt x="8502" y="1082"/>
                    <a:pt x="8482" y="1083"/>
                  </a:cubicBezTo>
                  <a:cubicBezTo>
                    <a:pt x="8096" y="1101"/>
                    <a:pt x="7709" y="1108"/>
                    <a:pt x="7323" y="1137"/>
                  </a:cubicBezTo>
                  <a:cubicBezTo>
                    <a:pt x="6540" y="1195"/>
                    <a:pt x="6182" y="1494"/>
                    <a:pt x="5969" y="2242"/>
                  </a:cubicBezTo>
                  <a:cubicBezTo>
                    <a:pt x="5936" y="2343"/>
                    <a:pt x="5890" y="2437"/>
                    <a:pt x="5835" y="2527"/>
                  </a:cubicBezTo>
                  <a:cubicBezTo>
                    <a:pt x="5617" y="2901"/>
                    <a:pt x="5299" y="3055"/>
                    <a:pt x="4927" y="3055"/>
                  </a:cubicBezTo>
                  <a:cubicBezTo>
                    <a:pt x="4826" y="3055"/>
                    <a:pt x="4720" y="3044"/>
                    <a:pt x="4611" y="3022"/>
                  </a:cubicBezTo>
                  <a:cubicBezTo>
                    <a:pt x="3997" y="2903"/>
                    <a:pt x="3680" y="2462"/>
                    <a:pt x="3452" y="1920"/>
                  </a:cubicBezTo>
                  <a:cubicBezTo>
                    <a:pt x="3373" y="1733"/>
                    <a:pt x="3225" y="1437"/>
                    <a:pt x="3113" y="1437"/>
                  </a:cubicBezTo>
                  <a:cubicBezTo>
                    <a:pt x="2889" y="1437"/>
                    <a:pt x="2636" y="1574"/>
                    <a:pt x="2452" y="1725"/>
                  </a:cubicBezTo>
                  <a:cubicBezTo>
                    <a:pt x="1986" y="2108"/>
                    <a:pt x="1596" y="2596"/>
                    <a:pt x="1091" y="2921"/>
                  </a:cubicBezTo>
                  <a:cubicBezTo>
                    <a:pt x="639" y="3220"/>
                    <a:pt x="238" y="3542"/>
                    <a:pt x="181" y="4069"/>
                  </a:cubicBezTo>
                  <a:cubicBezTo>
                    <a:pt x="76" y="5015"/>
                    <a:pt x="0" y="5983"/>
                    <a:pt x="47" y="6932"/>
                  </a:cubicBezTo>
                  <a:cubicBezTo>
                    <a:pt x="62" y="7203"/>
                    <a:pt x="520" y="7474"/>
                    <a:pt x="805" y="7705"/>
                  </a:cubicBezTo>
                  <a:cubicBezTo>
                    <a:pt x="1051" y="7907"/>
                    <a:pt x="1437" y="7990"/>
                    <a:pt x="1600" y="8232"/>
                  </a:cubicBezTo>
                  <a:cubicBezTo>
                    <a:pt x="1957" y="8750"/>
                    <a:pt x="2365" y="8992"/>
                    <a:pt x="2866" y="8992"/>
                  </a:cubicBezTo>
                  <a:cubicBezTo>
                    <a:pt x="3075" y="8992"/>
                    <a:pt x="3299" y="8950"/>
                    <a:pt x="3542" y="8868"/>
                  </a:cubicBezTo>
                  <a:cubicBezTo>
                    <a:pt x="3656" y="8830"/>
                    <a:pt x="3765" y="8812"/>
                    <a:pt x="3871" y="8812"/>
                  </a:cubicBezTo>
                  <a:cubicBezTo>
                    <a:pt x="4196" y="8812"/>
                    <a:pt x="4490" y="8978"/>
                    <a:pt x="4781" y="9229"/>
                  </a:cubicBezTo>
                  <a:cubicBezTo>
                    <a:pt x="5149" y="9547"/>
                    <a:pt x="5630" y="9745"/>
                    <a:pt x="6074" y="9973"/>
                  </a:cubicBezTo>
                  <a:cubicBezTo>
                    <a:pt x="6597" y="10244"/>
                    <a:pt x="7168" y="10439"/>
                    <a:pt x="7659" y="10756"/>
                  </a:cubicBezTo>
                  <a:cubicBezTo>
                    <a:pt x="8417" y="11251"/>
                    <a:pt x="9060" y="11980"/>
                    <a:pt x="9876" y="12309"/>
                  </a:cubicBezTo>
                  <a:cubicBezTo>
                    <a:pt x="10652" y="12623"/>
                    <a:pt x="11198" y="13096"/>
                    <a:pt x="11714" y="13681"/>
                  </a:cubicBezTo>
                  <a:cubicBezTo>
                    <a:pt x="11779" y="13764"/>
                    <a:pt x="11862" y="13833"/>
                    <a:pt x="11956" y="13880"/>
                  </a:cubicBezTo>
                  <a:cubicBezTo>
                    <a:pt x="12714" y="14198"/>
                    <a:pt x="13462" y="14544"/>
                    <a:pt x="14245" y="14786"/>
                  </a:cubicBezTo>
                  <a:cubicBezTo>
                    <a:pt x="14337" y="14814"/>
                    <a:pt x="14433" y="14824"/>
                    <a:pt x="14533" y="14824"/>
                  </a:cubicBezTo>
                  <a:cubicBezTo>
                    <a:pt x="14797" y="14824"/>
                    <a:pt x="15082" y="14753"/>
                    <a:pt x="15352" y="14753"/>
                  </a:cubicBezTo>
                  <a:cubicBezTo>
                    <a:pt x="15366" y="14753"/>
                    <a:pt x="15380" y="14753"/>
                    <a:pt x="15393" y="14754"/>
                  </a:cubicBezTo>
                  <a:cubicBezTo>
                    <a:pt x="16567" y="14775"/>
                    <a:pt x="17737" y="14873"/>
                    <a:pt x="18459" y="15985"/>
                  </a:cubicBezTo>
                  <a:cubicBezTo>
                    <a:pt x="18781" y="16476"/>
                    <a:pt x="18990" y="17043"/>
                    <a:pt x="19275" y="17559"/>
                  </a:cubicBezTo>
                  <a:cubicBezTo>
                    <a:pt x="19694" y="18314"/>
                    <a:pt x="20091" y="19098"/>
                    <a:pt x="21138" y="19119"/>
                  </a:cubicBezTo>
                  <a:cubicBezTo>
                    <a:pt x="21272" y="19123"/>
                    <a:pt x="21431" y="19235"/>
                    <a:pt x="21543" y="19336"/>
                  </a:cubicBezTo>
                  <a:cubicBezTo>
                    <a:pt x="21862" y="19622"/>
                    <a:pt x="22217" y="19746"/>
                    <a:pt x="22620" y="19746"/>
                  </a:cubicBezTo>
                  <a:cubicBezTo>
                    <a:pt x="22696" y="19746"/>
                    <a:pt x="22774" y="19742"/>
                    <a:pt x="22854" y="19733"/>
                  </a:cubicBezTo>
                  <a:cubicBezTo>
                    <a:pt x="23068" y="19710"/>
                    <a:pt x="23280" y="19698"/>
                    <a:pt x="23490" y="19698"/>
                  </a:cubicBezTo>
                  <a:cubicBezTo>
                    <a:pt x="24256" y="19698"/>
                    <a:pt x="24992" y="19861"/>
                    <a:pt x="25695" y="20249"/>
                  </a:cubicBezTo>
                  <a:cubicBezTo>
                    <a:pt x="25804" y="20309"/>
                    <a:pt x="25908" y="20336"/>
                    <a:pt x="26002" y="20336"/>
                  </a:cubicBezTo>
                  <a:cubicBezTo>
                    <a:pt x="26274" y="20336"/>
                    <a:pt x="26464" y="20104"/>
                    <a:pt x="26461" y="19744"/>
                  </a:cubicBezTo>
                  <a:cubicBezTo>
                    <a:pt x="26450" y="19585"/>
                    <a:pt x="26428" y="19430"/>
                    <a:pt x="26392" y="19275"/>
                  </a:cubicBezTo>
                  <a:cubicBezTo>
                    <a:pt x="26150" y="18007"/>
                    <a:pt x="26880" y="16725"/>
                    <a:pt x="28086" y="16256"/>
                  </a:cubicBezTo>
                  <a:cubicBezTo>
                    <a:pt x="28216" y="16205"/>
                    <a:pt x="28371" y="16014"/>
                    <a:pt x="28368" y="15887"/>
                  </a:cubicBezTo>
                  <a:cubicBezTo>
                    <a:pt x="28364" y="15656"/>
                    <a:pt x="28281" y="15414"/>
                    <a:pt x="28183" y="15198"/>
                  </a:cubicBezTo>
                  <a:cubicBezTo>
                    <a:pt x="27902" y="14573"/>
                    <a:pt x="27389" y="14017"/>
                    <a:pt x="27533" y="13259"/>
                  </a:cubicBezTo>
                  <a:cubicBezTo>
                    <a:pt x="27616" y="12822"/>
                    <a:pt x="27465" y="12587"/>
                    <a:pt x="27075" y="12385"/>
                  </a:cubicBezTo>
                  <a:cubicBezTo>
                    <a:pt x="26750" y="12215"/>
                    <a:pt x="26306" y="11959"/>
                    <a:pt x="26241" y="11670"/>
                  </a:cubicBezTo>
                  <a:cubicBezTo>
                    <a:pt x="26082" y="10951"/>
                    <a:pt x="26046" y="10215"/>
                    <a:pt x="26490" y="9496"/>
                  </a:cubicBezTo>
                  <a:cubicBezTo>
                    <a:pt x="26815" y="8976"/>
                    <a:pt x="27021" y="8323"/>
                    <a:pt x="27086" y="7705"/>
                  </a:cubicBezTo>
                  <a:cubicBezTo>
                    <a:pt x="27154" y="7091"/>
                    <a:pt x="27302" y="6546"/>
                    <a:pt x="27627" y="6037"/>
                  </a:cubicBezTo>
                  <a:cubicBezTo>
                    <a:pt x="28461" y="4748"/>
                    <a:pt x="29299" y="3462"/>
                    <a:pt x="30137" y="2173"/>
                  </a:cubicBezTo>
                  <a:cubicBezTo>
                    <a:pt x="30458" y="1679"/>
                    <a:pt x="30660" y="1148"/>
                    <a:pt x="30588" y="541"/>
                  </a:cubicBezTo>
                  <a:cubicBezTo>
                    <a:pt x="30544" y="192"/>
                    <a:pt x="30368" y="0"/>
                    <a:pt x="3009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600975" y="3119475"/>
              <a:ext cx="419375" cy="762475"/>
            </a:xfrm>
            <a:custGeom>
              <a:avLst/>
              <a:gdLst/>
              <a:ahLst/>
              <a:cxnLst/>
              <a:rect l="l" t="t" r="r" b="b"/>
              <a:pathLst>
                <a:path w="16775" h="30499" extrusionOk="0">
                  <a:moveTo>
                    <a:pt x="12838" y="1"/>
                  </a:moveTo>
                  <a:cubicBezTo>
                    <a:pt x="12710" y="1"/>
                    <a:pt x="12457" y="178"/>
                    <a:pt x="12286" y="272"/>
                  </a:cubicBezTo>
                  <a:cubicBezTo>
                    <a:pt x="12200" y="323"/>
                    <a:pt x="12138" y="421"/>
                    <a:pt x="12080" y="507"/>
                  </a:cubicBezTo>
                  <a:cubicBezTo>
                    <a:pt x="11965" y="673"/>
                    <a:pt x="11857" y="752"/>
                    <a:pt x="11743" y="752"/>
                  </a:cubicBezTo>
                  <a:cubicBezTo>
                    <a:pt x="11632" y="752"/>
                    <a:pt x="11515" y="678"/>
                    <a:pt x="11376" y="536"/>
                  </a:cubicBezTo>
                  <a:cubicBezTo>
                    <a:pt x="11195" y="352"/>
                    <a:pt x="10988" y="268"/>
                    <a:pt x="10786" y="268"/>
                  </a:cubicBezTo>
                  <a:cubicBezTo>
                    <a:pt x="10453" y="268"/>
                    <a:pt x="10138" y="499"/>
                    <a:pt x="9990" y="897"/>
                  </a:cubicBezTo>
                  <a:cubicBezTo>
                    <a:pt x="9910" y="1110"/>
                    <a:pt x="9748" y="1367"/>
                    <a:pt x="9556" y="1450"/>
                  </a:cubicBezTo>
                  <a:cubicBezTo>
                    <a:pt x="8758" y="1800"/>
                    <a:pt x="8231" y="2435"/>
                    <a:pt x="7632" y="3020"/>
                  </a:cubicBezTo>
                  <a:cubicBezTo>
                    <a:pt x="6783" y="3844"/>
                    <a:pt x="5837" y="4569"/>
                    <a:pt x="4877" y="5263"/>
                  </a:cubicBezTo>
                  <a:cubicBezTo>
                    <a:pt x="4537" y="5508"/>
                    <a:pt x="4046" y="5588"/>
                    <a:pt x="3613" y="5649"/>
                  </a:cubicBezTo>
                  <a:cubicBezTo>
                    <a:pt x="3541" y="5658"/>
                    <a:pt x="3468" y="5663"/>
                    <a:pt x="3394" y="5663"/>
                  </a:cubicBezTo>
                  <a:cubicBezTo>
                    <a:pt x="3121" y="5663"/>
                    <a:pt x="2836" y="5606"/>
                    <a:pt x="2569" y="5541"/>
                  </a:cubicBezTo>
                  <a:cubicBezTo>
                    <a:pt x="1912" y="5371"/>
                    <a:pt x="1417" y="4909"/>
                    <a:pt x="1298" y="4284"/>
                  </a:cubicBezTo>
                  <a:cubicBezTo>
                    <a:pt x="1233" y="3963"/>
                    <a:pt x="1623" y="3555"/>
                    <a:pt x="1815" y="3186"/>
                  </a:cubicBezTo>
                  <a:cubicBezTo>
                    <a:pt x="1847" y="3125"/>
                    <a:pt x="1937" y="3093"/>
                    <a:pt x="1952" y="3031"/>
                  </a:cubicBezTo>
                  <a:cubicBezTo>
                    <a:pt x="2017" y="2775"/>
                    <a:pt x="2085" y="2515"/>
                    <a:pt x="2093" y="2255"/>
                  </a:cubicBezTo>
                  <a:cubicBezTo>
                    <a:pt x="2093" y="2217"/>
                    <a:pt x="1856" y="2105"/>
                    <a:pt x="1747" y="2105"/>
                  </a:cubicBezTo>
                  <a:cubicBezTo>
                    <a:pt x="1730" y="2105"/>
                    <a:pt x="1716" y="2108"/>
                    <a:pt x="1706" y="2114"/>
                  </a:cubicBezTo>
                  <a:cubicBezTo>
                    <a:pt x="1511" y="2258"/>
                    <a:pt x="1320" y="2450"/>
                    <a:pt x="1219" y="2667"/>
                  </a:cubicBezTo>
                  <a:cubicBezTo>
                    <a:pt x="1024" y="3075"/>
                    <a:pt x="894" y="3504"/>
                    <a:pt x="742" y="3930"/>
                  </a:cubicBezTo>
                  <a:cubicBezTo>
                    <a:pt x="666" y="4140"/>
                    <a:pt x="565" y="4349"/>
                    <a:pt x="536" y="4566"/>
                  </a:cubicBezTo>
                  <a:cubicBezTo>
                    <a:pt x="377" y="5819"/>
                    <a:pt x="240" y="7075"/>
                    <a:pt x="85" y="8325"/>
                  </a:cubicBezTo>
                  <a:cubicBezTo>
                    <a:pt x="0" y="9017"/>
                    <a:pt x="148" y="9345"/>
                    <a:pt x="608" y="9345"/>
                  </a:cubicBezTo>
                  <a:cubicBezTo>
                    <a:pt x="754" y="9345"/>
                    <a:pt x="933" y="9311"/>
                    <a:pt x="1147" y="9246"/>
                  </a:cubicBezTo>
                  <a:cubicBezTo>
                    <a:pt x="1261" y="9210"/>
                    <a:pt x="1368" y="9192"/>
                    <a:pt x="1465" y="9192"/>
                  </a:cubicBezTo>
                  <a:cubicBezTo>
                    <a:pt x="1701" y="9192"/>
                    <a:pt x="1884" y="9300"/>
                    <a:pt x="1999" y="9527"/>
                  </a:cubicBezTo>
                  <a:cubicBezTo>
                    <a:pt x="2205" y="9928"/>
                    <a:pt x="2349" y="10354"/>
                    <a:pt x="2436" y="10798"/>
                  </a:cubicBezTo>
                  <a:cubicBezTo>
                    <a:pt x="2504" y="11188"/>
                    <a:pt x="2414" y="11607"/>
                    <a:pt x="2465" y="12004"/>
                  </a:cubicBezTo>
                  <a:cubicBezTo>
                    <a:pt x="2486" y="12174"/>
                    <a:pt x="2674" y="12423"/>
                    <a:pt x="2822" y="12452"/>
                  </a:cubicBezTo>
                  <a:cubicBezTo>
                    <a:pt x="3259" y="12535"/>
                    <a:pt x="3418" y="12777"/>
                    <a:pt x="3414" y="13182"/>
                  </a:cubicBezTo>
                  <a:cubicBezTo>
                    <a:pt x="3411" y="13673"/>
                    <a:pt x="3414" y="14164"/>
                    <a:pt x="3396" y="14655"/>
                  </a:cubicBezTo>
                  <a:cubicBezTo>
                    <a:pt x="3378" y="15121"/>
                    <a:pt x="3194" y="15489"/>
                    <a:pt x="2768" y="15727"/>
                  </a:cubicBezTo>
                  <a:cubicBezTo>
                    <a:pt x="2327" y="15980"/>
                    <a:pt x="2374" y="16410"/>
                    <a:pt x="2465" y="16807"/>
                  </a:cubicBezTo>
                  <a:cubicBezTo>
                    <a:pt x="2562" y="17226"/>
                    <a:pt x="2670" y="17702"/>
                    <a:pt x="3165" y="17825"/>
                  </a:cubicBezTo>
                  <a:cubicBezTo>
                    <a:pt x="3533" y="17919"/>
                    <a:pt x="3920" y="17952"/>
                    <a:pt x="4006" y="18396"/>
                  </a:cubicBezTo>
                  <a:cubicBezTo>
                    <a:pt x="4097" y="18869"/>
                    <a:pt x="4021" y="19396"/>
                    <a:pt x="3609" y="19631"/>
                  </a:cubicBezTo>
                  <a:cubicBezTo>
                    <a:pt x="3447" y="19714"/>
                    <a:pt x="3309" y="19844"/>
                    <a:pt x="3212" y="19999"/>
                  </a:cubicBezTo>
                  <a:lnTo>
                    <a:pt x="3169" y="20010"/>
                  </a:lnTo>
                  <a:cubicBezTo>
                    <a:pt x="2912" y="20551"/>
                    <a:pt x="3053" y="21191"/>
                    <a:pt x="2952" y="21783"/>
                  </a:cubicBezTo>
                  <a:cubicBezTo>
                    <a:pt x="2945" y="21812"/>
                    <a:pt x="2938" y="21844"/>
                    <a:pt x="2934" y="21877"/>
                  </a:cubicBezTo>
                  <a:cubicBezTo>
                    <a:pt x="2927" y="21905"/>
                    <a:pt x="2920" y="21938"/>
                    <a:pt x="2912" y="21970"/>
                  </a:cubicBezTo>
                  <a:cubicBezTo>
                    <a:pt x="2818" y="22303"/>
                    <a:pt x="2504" y="22602"/>
                    <a:pt x="2432" y="22942"/>
                  </a:cubicBezTo>
                  <a:cubicBezTo>
                    <a:pt x="2381" y="23184"/>
                    <a:pt x="2407" y="23422"/>
                    <a:pt x="2465" y="23664"/>
                  </a:cubicBezTo>
                  <a:cubicBezTo>
                    <a:pt x="2475" y="23725"/>
                    <a:pt x="2493" y="23783"/>
                    <a:pt x="2511" y="23845"/>
                  </a:cubicBezTo>
                  <a:cubicBezTo>
                    <a:pt x="2634" y="24253"/>
                    <a:pt x="2818" y="24664"/>
                    <a:pt x="2847" y="25079"/>
                  </a:cubicBezTo>
                  <a:cubicBezTo>
                    <a:pt x="2898" y="25888"/>
                    <a:pt x="2508" y="26701"/>
                    <a:pt x="2667" y="27495"/>
                  </a:cubicBezTo>
                  <a:cubicBezTo>
                    <a:pt x="2678" y="27567"/>
                    <a:pt x="2703" y="27640"/>
                    <a:pt x="2743" y="27705"/>
                  </a:cubicBezTo>
                  <a:lnTo>
                    <a:pt x="2732" y="27712"/>
                  </a:lnTo>
                  <a:cubicBezTo>
                    <a:pt x="2786" y="27965"/>
                    <a:pt x="2674" y="28517"/>
                    <a:pt x="3266" y="28600"/>
                  </a:cubicBezTo>
                  <a:cubicBezTo>
                    <a:pt x="3967" y="28694"/>
                    <a:pt x="4288" y="29012"/>
                    <a:pt x="4400" y="29727"/>
                  </a:cubicBezTo>
                  <a:cubicBezTo>
                    <a:pt x="4482" y="30254"/>
                    <a:pt x="4627" y="30476"/>
                    <a:pt x="4923" y="30476"/>
                  </a:cubicBezTo>
                  <a:cubicBezTo>
                    <a:pt x="5095" y="30476"/>
                    <a:pt x="5318" y="30401"/>
                    <a:pt x="5610" y="30268"/>
                  </a:cubicBezTo>
                  <a:cubicBezTo>
                    <a:pt x="5729" y="30215"/>
                    <a:pt x="5898" y="30177"/>
                    <a:pt x="6047" y="30177"/>
                  </a:cubicBezTo>
                  <a:cubicBezTo>
                    <a:pt x="6150" y="30177"/>
                    <a:pt x="6244" y="30195"/>
                    <a:pt x="6307" y="30239"/>
                  </a:cubicBezTo>
                  <a:cubicBezTo>
                    <a:pt x="6560" y="30423"/>
                    <a:pt x="6789" y="30499"/>
                    <a:pt x="7002" y="30499"/>
                  </a:cubicBezTo>
                  <a:cubicBezTo>
                    <a:pt x="7398" y="30499"/>
                    <a:pt x="7737" y="30238"/>
                    <a:pt x="8065" y="29922"/>
                  </a:cubicBezTo>
                  <a:cubicBezTo>
                    <a:pt x="8596" y="29409"/>
                    <a:pt x="9101" y="28864"/>
                    <a:pt x="9015" y="28030"/>
                  </a:cubicBezTo>
                  <a:cubicBezTo>
                    <a:pt x="8968" y="27571"/>
                    <a:pt x="8863" y="27022"/>
                    <a:pt x="9383" y="26827"/>
                  </a:cubicBezTo>
                  <a:cubicBezTo>
                    <a:pt x="9793" y="26675"/>
                    <a:pt x="10221" y="26417"/>
                    <a:pt x="10669" y="26417"/>
                  </a:cubicBezTo>
                  <a:cubicBezTo>
                    <a:pt x="10868" y="26417"/>
                    <a:pt x="11072" y="26468"/>
                    <a:pt x="11279" y="26603"/>
                  </a:cubicBezTo>
                  <a:cubicBezTo>
                    <a:pt x="11687" y="26867"/>
                    <a:pt x="12048" y="27206"/>
                    <a:pt x="12434" y="27502"/>
                  </a:cubicBezTo>
                  <a:cubicBezTo>
                    <a:pt x="12669" y="27680"/>
                    <a:pt x="12944" y="27767"/>
                    <a:pt x="13202" y="27767"/>
                  </a:cubicBezTo>
                  <a:cubicBezTo>
                    <a:pt x="13585" y="27767"/>
                    <a:pt x="13928" y="27576"/>
                    <a:pt x="14038" y="27210"/>
                  </a:cubicBezTo>
                  <a:cubicBezTo>
                    <a:pt x="14312" y="26300"/>
                    <a:pt x="14771" y="25451"/>
                    <a:pt x="14792" y="24448"/>
                  </a:cubicBezTo>
                  <a:cubicBezTo>
                    <a:pt x="14817" y="23346"/>
                    <a:pt x="15038" y="22252"/>
                    <a:pt x="15164" y="21158"/>
                  </a:cubicBezTo>
                  <a:cubicBezTo>
                    <a:pt x="15305" y="19956"/>
                    <a:pt x="15431" y="18753"/>
                    <a:pt x="15565" y="17551"/>
                  </a:cubicBezTo>
                  <a:cubicBezTo>
                    <a:pt x="15572" y="17482"/>
                    <a:pt x="15579" y="17399"/>
                    <a:pt x="15551" y="17345"/>
                  </a:cubicBezTo>
                  <a:cubicBezTo>
                    <a:pt x="15341" y="16980"/>
                    <a:pt x="15384" y="16695"/>
                    <a:pt x="15551" y="16272"/>
                  </a:cubicBezTo>
                  <a:cubicBezTo>
                    <a:pt x="15713" y="15864"/>
                    <a:pt x="15572" y="15186"/>
                    <a:pt x="15305" y="14810"/>
                  </a:cubicBezTo>
                  <a:cubicBezTo>
                    <a:pt x="14904" y="14240"/>
                    <a:pt x="14933" y="13683"/>
                    <a:pt x="15150" y="13178"/>
                  </a:cubicBezTo>
                  <a:cubicBezTo>
                    <a:pt x="15478" y="12412"/>
                    <a:pt x="15922" y="11690"/>
                    <a:pt x="16395" y="11004"/>
                  </a:cubicBezTo>
                  <a:cubicBezTo>
                    <a:pt x="16775" y="10455"/>
                    <a:pt x="16771" y="9957"/>
                    <a:pt x="16551" y="9379"/>
                  </a:cubicBezTo>
                  <a:cubicBezTo>
                    <a:pt x="16345" y="8841"/>
                    <a:pt x="16193" y="8285"/>
                    <a:pt x="16031" y="7736"/>
                  </a:cubicBezTo>
                  <a:cubicBezTo>
                    <a:pt x="15980" y="7574"/>
                    <a:pt x="16013" y="7346"/>
                    <a:pt x="15912" y="7238"/>
                  </a:cubicBezTo>
                  <a:cubicBezTo>
                    <a:pt x="15421" y="6700"/>
                    <a:pt x="15579" y="6108"/>
                    <a:pt x="15771" y="5552"/>
                  </a:cubicBezTo>
                  <a:cubicBezTo>
                    <a:pt x="16063" y="4692"/>
                    <a:pt x="16092" y="4718"/>
                    <a:pt x="15240" y="4624"/>
                  </a:cubicBezTo>
                  <a:cubicBezTo>
                    <a:pt x="15067" y="4606"/>
                    <a:pt x="14915" y="4432"/>
                    <a:pt x="14752" y="4331"/>
                  </a:cubicBezTo>
                  <a:cubicBezTo>
                    <a:pt x="14843" y="4190"/>
                    <a:pt x="14929" y="4046"/>
                    <a:pt x="15027" y="3909"/>
                  </a:cubicBezTo>
                  <a:cubicBezTo>
                    <a:pt x="15103" y="3797"/>
                    <a:pt x="15193" y="3696"/>
                    <a:pt x="15276" y="3591"/>
                  </a:cubicBezTo>
                  <a:cubicBezTo>
                    <a:pt x="15175" y="3511"/>
                    <a:pt x="15077" y="3378"/>
                    <a:pt x="14966" y="3360"/>
                  </a:cubicBezTo>
                  <a:cubicBezTo>
                    <a:pt x="14341" y="3255"/>
                    <a:pt x="14157" y="2840"/>
                    <a:pt x="14095" y="2280"/>
                  </a:cubicBezTo>
                  <a:cubicBezTo>
                    <a:pt x="14070" y="2056"/>
                    <a:pt x="13929" y="1840"/>
                    <a:pt x="13843" y="1619"/>
                  </a:cubicBezTo>
                  <a:cubicBezTo>
                    <a:pt x="13727" y="1320"/>
                    <a:pt x="13648" y="1002"/>
                    <a:pt x="13489" y="731"/>
                  </a:cubicBezTo>
                  <a:cubicBezTo>
                    <a:pt x="13333" y="457"/>
                    <a:pt x="13135" y="179"/>
                    <a:pt x="12886" y="13"/>
                  </a:cubicBezTo>
                  <a:cubicBezTo>
                    <a:pt x="12873" y="4"/>
                    <a:pt x="12857" y="1"/>
                    <a:pt x="1283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" name="Google Shape;952;p32"/>
          <p:cNvGrpSpPr/>
          <p:nvPr/>
        </p:nvGrpSpPr>
        <p:grpSpPr>
          <a:xfrm>
            <a:off x="6026252" y="692199"/>
            <a:ext cx="498726" cy="1142988"/>
            <a:chOff x="1256025" y="1789375"/>
            <a:chExt cx="328975" cy="753950"/>
          </a:xfrm>
        </p:grpSpPr>
        <p:sp>
          <p:nvSpPr>
            <p:cNvPr id="953" name="Google Shape;953;p32"/>
            <p:cNvSpPr/>
            <p:nvPr/>
          </p:nvSpPr>
          <p:spPr>
            <a:xfrm>
              <a:off x="1390900" y="2242525"/>
              <a:ext cx="38850" cy="94250"/>
            </a:xfrm>
            <a:custGeom>
              <a:avLst/>
              <a:gdLst/>
              <a:ahLst/>
              <a:cxnLst/>
              <a:rect l="l" t="t" r="r" b="b"/>
              <a:pathLst>
                <a:path w="1554" h="3770" extrusionOk="0">
                  <a:moveTo>
                    <a:pt x="961" y="0"/>
                  </a:moveTo>
                  <a:cubicBezTo>
                    <a:pt x="684" y="0"/>
                    <a:pt x="442" y="169"/>
                    <a:pt x="412" y="404"/>
                  </a:cubicBezTo>
                  <a:lnTo>
                    <a:pt x="354" y="848"/>
                  </a:lnTo>
                  <a:lnTo>
                    <a:pt x="362" y="848"/>
                  </a:lnTo>
                  <a:cubicBezTo>
                    <a:pt x="437" y="848"/>
                    <a:pt x="499" y="913"/>
                    <a:pt x="499" y="989"/>
                  </a:cubicBezTo>
                  <a:lnTo>
                    <a:pt x="499" y="1000"/>
                  </a:lnTo>
                  <a:cubicBezTo>
                    <a:pt x="483" y="1067"/>
                    <a:pt x="422" y="1114"/>
                    <a:pt x="355" y="1114"/>
                  </a:cubicBezTo>
                  <a:cubicBezTo>
                    <a:pt x="346" y="1114"/>
                    <a:pt x="338" y="1113"/>
                    <a:pt x="329" y="1112"/>
                  </a:cubicBezTo>
                  <a:lnTo>
                    <a:pt x="322" y="1112"/>
                  </a:lnTo>
                  <a:lnTo>
                    <a:pt x="0" y="3665"/>
                  </a:lnTo>
                  <a:lnTo>
                    <a:pt x="1066" y="3769"/>
                  </a:lnTo>
                  <a:lnTo>
                    <a:pt x="1416" y="1227"/>
                  </a:lnTo>
                  <a:lnTo>
                    <a:pt x="1420" y="1227"/>
                  </a:lnTo>
                  <a:cubicBezTo>
                    <a:pt x="1333" y="1217"/>
                    <a:pt x="1271" y="1152"/>
                    <a:pt x="1282" y="1083"/>
                  </a:cubicBezTo>
                  <a:lnTo>
                    <a:pt x="1282" y="1072"/>
                  </a:lnTo>
                  <a:cubicBezTo>
                    <a:pt x="1298" y="1005"/>
                    <a:pt x="1359" y="958"/>
                    <a:pt x="1428" y="958"/>
                  </a:cubicBezTo>
                  <a:cubicBezTo>
                    <a:pt x="1437" y="958"/>
                    <a:pt x="1446" y="959"/>
                    <a:pt x="1456" y="960"/>
                  </a:cubicBezTo>
                  <a:lnTo>
                    <a:pt x="1517" y="516"/>
                  </a:lnTo>
                  <a:cubicBezTo>
                    <a:pt x="1553" y="267"/>
                    <a:pt x="1333" y="36"/>
                    <a:pt x="1026" y="3"/>
                  </a:cubicBezTo>
                  <a:cubicBezTo>
                    <a:pt x="1004" y="1"/>
                    <a:pt x="982" y="0"/>
                    <a:pt x="96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1275000" y="2205850"/>
              <a:ext cx="230400" cy="137775"/>
            </a:xfrm>
            <a:custGeom>
              <a:avLst/>
              <a:gdLst/>
              <a:ahLst/>
              <a:cxnLst/>
              <a:rect l="l" t="t" r="r" b="b"/>
              <a:pathLst>
                <a:path w="9216" h="5511" extrusionOk="0">
                  <a:moveTo>
                    <a:pt x="339" y="1"/>
                  </a:moveTo>
                  <a:lnTo>
                    <a:pt x="202" y="1817"/>
                  </a:lnTo>
                  <a:lnTo>
                    <a:pt x="181" y="2088"/>
                  </a:lnTo>
                  <a:lnTo>
                    <a:pt x="0" y="4666"/>
                  </a:lnTo>
                  <a:lnTo>
                    <a:pt x="838" y="4753"/>
                  </a:lnTo>
                  <a:lnTo>
                    <a:pt x="1044" y="2178"/>
                  </a:lnTo>
                  <a:cubicBezTo>
                    <a:pt x="1052" y="2180"/>
                    <a:pt x="1061" y="2180"/>
                    <a:pt x="1070" y="2180"/>
                  </a:cubicBezTo>
                  <a:cubicBezTo>
                    <a:pt x="1136" y="2180"/>
                    <a:pt x="1197" y="2133"/>
                    <a:pt x="1210" y="2066"/>
                  </a:cubicBezTo>
                  <a:lnTo>
                    <a:pt x="1210" y="2055"/>
                  </a:lnTo>
                  <a:cubicBezTo>
                    <a:pt x="1217" y="1983"/>
                    <a:pt x="1152" y="1918"/>
                    <a:pt x="1065" y="1911"/>
                  </a:cubicBezTo>
                  <a:lnTo>
                    <a:pt x="1062" y="1911"/>
                  </a:lnTo>
                  <a:lnTo>
                    <a:pt x="1101" y="1463"/>
                  </a:lnTo>
                  <a:cubicBezTo>
                    <a:pt x="1121" y="1230"/>
                    <a:pt x="1350" y="1058"/>
                    <a:pt x="1629" y="1058"/>
                  </a:cubicBezTo>
                  <a:cubicBezTo>
                    <a:pt x="1652" y="1058"/>
                    <a:pt x="1676" y="1060"/>
                    <a:pt x="1701" y="1062"/>
                  </a:cubicBezTo>
                  <a:cubicBezTo>
                    <a:pt x="2008" y="1095"/>
                    <a:pt x="2239" y="1326"/>
                    <a:pt x="2213" y="1579"/>
                  </a:cubicBezTo>
                  <a:lnTo>
                    <a:pt x="2167" y="2026"/>
                  </a:lnTo>
                  <a:lnTo>
                    <a:pt x="2159" y="2026"/>
                  </a:lnTo>
                  <a:cubicBezTo>
                    <a:pt x="2151" y="2025"/>
                    <a:pt x="2142" y="2024"/>
                    <a:pt x="2133" y="2024"/>
                  </a:cubicBezTo>
                  <a:cubicBezTo>
                    <a:pt x="2068" y="2024"/>
                    <a:pt x="2009" y="2071"/>
                    <a:pt x="1993" y="2138"/>
                  </a:cubicBezTo>
                  <a:lnTo>
                    <a:pt x="1993" y="2149"/>
                  </a:lnTo>
                  <a:cubicBezTo>
                    <a:pt x="1997" y="2229"/>
                    <a:pt x="2058" y="2290"/>
                    <a:pt x="2138" y="2294"/>
                  </a:cubicBezTo>
                  <a:lnTo>
                    <a:pt x="2145" y="2294"/>
                  </a:lnTo>
                  <a:lnTo>
                    <a:pt x="1903" y="4861"/>
                  </a:lnTo>
                  <a:lnTo>
                    <a:pt x="2737" y="4948"/>
                  </a:lnTo>
                  <a:lnTo>
                    <a:pt x="3004" y="2384"/>
                  </a:lnTo>
                  <a:lnTo>
                    <a:pt x="3008" y="2384"/>
                  </a:lnTo>
                  <a:cubicBezTo>
                    <a:pt x="3017" y="2386"/>
                    <a:pt x="3025" y="2386"/>
                    <a:pt x="3034" y="2386"/>
                  </a:cubicBezTo>
                  <a:cubicBezTo>
                    <a:pt x="3100" y="2386"/>
                    <a:pt x="3161" y="2339"/>
                    <a:pt x="3174" y="2272"/>
                  </a:cubicBezTo>
                  <a:lnTo>
                    <a:pt x="3174" y="2257"/>
                  </a:lnTo>
                  <a:cubicBezTo>
                    <a:pt x="3181" y="2189"/>
                    <a:pt x="3120" y="2124"/>
                    <a:pt x="3033" y="2113"/>
                  </a:cubicBezTo>
                  <a:lnTo>
                    <a:pt x="3030" y="2113"/>
                  </a:lnTo>
                  <a:lnTo>
                    <a:pt x="3077" y="1669"/>
                  </a:lnTo>
                  <a:cubicBezTo>
                    <a:pt x="3103" y="1434"/>
                    <a:pt x="3339" y="1265"/>
                    <a:pt x="3618" y="1265"/>
                  </a:cubicBezTo>
                  <a:cubicBezTo>
                    <a:pt x="3639" y="1265"/>
                    <a:pt x="3661" y="1266"/>
                    <a:pt x="3683" y="1268"/>
                  </a:cubicBezTo>
                  <a:cubicBezTo>
                    <a:pt x="3990" y="1301"/>
                    <a:pt x="4218" y="1532"/>
                    <a:pt x="4185" y="1784"/>
                  </a:cubicBezTo>
                  <a:lnTo>
                    <a:pt x="4135" y="2229"/>
                  </a:lnTo>
                  <a:lnTo>
                    <a:pt x="4127" y="2229"/>
                  </a:lnTo>
                  <a:cubicBezTo>
                    <a:pt x="4119" y="2227"/>
                    <a:pt x="4110" y="2226"/>
                    <a:pt x="4101" y="2226"/>
                  </a:cubicBezTo>
                  <a:cubicBezTo>
                    <a:pt x="4035" y="2226"/>
                    <a:pt x="3974" y="2273"/>
                    <a:pt x="3961" y="2341"/>
                  </a:cubicBezTo>
                  <a:lnTo>
                    <a:pt x="3961" y="2351"/>
                  </a:lnTo>
                  <a:cubicBezTo>
                    <a:pt x="3950" y="2424"/>
                    <a:pt x="4015" y="2489"/>
                    <a:pt x="4098" y="2496"/>
                  </a:cubicBezTo>
                  <a:lnTo>
                    <a:pt x="4102" y="2496"/>
                  </a:lnTo>
                  <a:lnTo>
                    <a:pt x="3806" y="5052"/>
                  </a:lnTo>
                  <a:lnTo>
                    <a:pt x="4640" y="5135"/>
                  </a:lnTo>
                  <a:lnTo>
                    <a:pt x="4958" y="2586"/>
                  </a:lnTo>
                  <a:lnTo>
                    <a:pt x="4965" y="2586"/>
                  </a:lnTo>
                  <a:cubicBezTo>
                    <a:pt x="4973" y="2587"/>
                    <a:pt x="4980" y="2588"/>
                    <a:pt x="4988" y="2588"/>
                  </a:cubicBezTo>
                  <a:cubicBezTo>
                    <a:pt x="5058" y="2588"/>
                    <a:pt x="5118" y="2543"/>
                    <a:pt x="5135" y="2474"/>
                  </a:cubicBezTo>
                  <a:lnTo>
                    <a:pt x="5135" y="2460"/>
                  </a:lnTo>
                  <a:cubicBezTo>
                    <a:pt x="5138" y="2384"/>
                    <a:pt x="5077" y="2319"/>
                    <a:pt x="5001" y="2319"/>
                  </a:cubicBezTo>
                  <a:lnTo>
                    <a:pt x="4994" y="2319"/>
                  </a:lnTo>
                  <a:lnTo>
                    <a:pt x="5052" y="1875"/>
                  </a:lnTo>
                  <a:cubicBezTo>
                    <a:pt x="5082" y="1642"/>
                    <a:pt x="5320" y="1474"/>
                    <a:pt x="5594" y="1474"/>
                  </a:cubicBezTo>
                  <a:cubicBezTo>
                    <a:pt x="5617" y="1474"/>
                    <a:pt x="5641" y="1475"/>
                    <a:pt x="5666" y="1478"/>
                  </a:cubicBezTo>
                  <a:cubicBezTo>
                    <a:pt x="5972" y="1506"/>
                    <a:pt x="6193" y="1737"/>
                    <a:pt x="6157" y="1990"/>
                  </a:cubicBezTo>
                  <a:lnTo>
                    <a:pt x="6092" y="2431"/>
                  </a:lnTo>
                  <a:cubicBezTo>
                    <a:pt x="6083" y="2429"/>
                    <a:pt x="6074" y="2428"/>
                    <a:pt x="6066" y="2428"/>
                  </a:cubicBezTo>
                  <a:cubicBezTo>
                    <a:pt x="5999" y="2428"/>
                    <a:pt x="5938" y="2476"/>
                    <a:pt x="5922" y="2543"/>
                  </a:cubicBezTo>
                  <a:lnTo>
                    <a:pt x="5922" y="2554"/>
                  </a:lnTo>
                  <a:cubicBezTo>
                    <a:pt x="5911" y="2626"/>
                    <a:pt x="5972" y="2691"/>
                    <a:pt x="6056" y="2698"/>
                  </a:cubicBezTo>
                  <a:lnTo>
                    <a:pt x="5705" y="5244"/>
                  </a:lnTo>
                  <a:lnTo>
                    <a:pt x="6532" y="5323"/>
                  </a:lnTo>
                  <a:lnTo>
                    <a:pt x="6908" y="2785"/>
                  </a:lnTo>
                  <a:lnTo>
                    <a:pt x="6919" y="2785"/>
                  </a:lnTo>
                  <a:cubicBezTo>
                    <a:pt x="6928" y="2786"/>
                    <a:pt x="6937" y="2787"/>
                    <a:pt x="6946" y="2787"/>
                  </a:cubicBezTo>
                  <a:cubicBezTo>
                    <a:pt x="7014" y="2787"/>
                    <a:pt x="7073" y="2740"/>
                    <a:pt x="7092" y="2673"/>
                  </a:cubicBezTo>
                  <a:lnTo>
                    <a:pt x="7092" y="2662"/>
                  </a:lnTo>
                  <a:cubicBezTo>
                    <a:pt x="7103" y="2593"/>
                    <a:pt x="7041" y="2528"/>
                    <a:pt x="6955" y="2521"/>
                  </a:cubicBezTo>
                  <a:lnTo>
                    <a:pt x="6947" y="2521"/>
                  </a:lnTo>
                  <a:lnTo>
                    <a:pt x="7012" y="2077"/>
                  </a:lnTo>
                  <a:cubicBezTo>
                    <a:pt x="7049" y="1848"/>
                    <a:pt x="7290" y="1679"/>
                    <a:pt x="7565" y="1679"/>
                  </a:cubicBezTo>
                  <a:cubicBezTo>
                    <a:pt x="7589" y="1679"/>
                    <a:pt x="7613" y="1681"/>
                    <a:pt x="7637" y="1683"/>
                  </a:cubicBezTo>
                  <a:cubicBezTo>
                    <a:pt x="7940" y="1716"/>
                    <a:pt x="8157" y="1943"/>
                    <a:pt x="8114" y="2192"/>
                  </a:cubicBezTo>
                  <a:lnTo>
                    <a:pt x="8042" y="2633"/>
                  </a:lnTo>
                  <a:cubicBezTo>
                    <a:pt x="8033" y="2631"/>
                    <a:pt x="8024" y="2631"/>
                    <a:pt x="8015" y="2631"/>
                  </a:cubicBezTo>
                  <a:cubicBezTo>
                    <a:pt x="7949" y="2631"/>
                    <a:pt x="7887" y="2678"/>
                    <a:pt x="7868" y="2745"/>
                  </a:cubicBezTo>
                  <a:lnTo>
                    <a:pt x="7868" y="2756"/>
                  </a:lnTo>
                  <a:cubicBezTo>
                    <a:pt x="7857" y="2824"/>
                    <a:pt x="7915" y="2889"/>
                    <a:pt x="8002" y="2897"/>
                  </a:cubicBezTo>
                  <a:lnTo>
                    <a:pt x="7590" y="5431"/>
                  </a:lnTo>
                  <a:lnTo>
                    <a:pt x="8413" y="5511"/>
                  </a:lnTo>
                  <a:lnTo>
                    <a:pt x="9215" y="93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1285275" y="2095250"/>
              <a:ext cx="224000" cy="113525"/>
            </a:xfrm>
            <a:custGeom>
              <a:avLst/>
              <a:gdLst/>
              <a:ahLst/>
              <a:cxnLst/>
              <a:rect l="l" t="t" r="r" b="b"/>
              <a:pathLst>
                <a:path w="8960" h="4541" extrusionOk="0">
                  <a:moveTo>
                    <a:pt x="1751" y="0"/>
                  </a:moveTo>
                  <a:cubicBezTo>
                    <a:pt x="1462" y="0"/>
                    <a:pt x="1219" y="168"/>
                    <a:pt x="1196" y="398"/>
                  </a:cubicBezTo>
                  <a:lnTo>
                    <a:pt x="1153" y="846"/>
                  </a:lnTo>
                  <a:cubicBezTo>
                    <a:pt x="1243" y="853"/>
                    <a:pt x="1311" y="922"/>
                    <a:pt x="1304" y="991"/>
                  </a:cubicBezTo>
                  <a:lnTo>
                    <a:pt x="1304" y="1001"/>
                  </a:lnTo>
                  <a:cubicBezTo>
                    <a:pt x="1298" y="1067"/>
                    <a:pt x="1231" y="1115"/>
                    <a:pt x="1152" y="1115"/>
                  </a:cubicBezTo>
                  <a:cubicBezTo>
                    <a:pt x="1144" y="1115"/>
                    <a:pt x="1135" y="1114"/>
                    <a:pt x="1127" y="1113"/>
                  </a:cubicBezTo>
                  <a:lnTo>
                    <a:pt x="889" y="3681"/>
                  </a:lnTo>
                  <a:lnTo>
                    <a:pt x="1" y="3587"/>
                  </a:lnTo>
                  <a:lnTo>
                    <a:pt x="1" y="3587"/>
                  </a:lnTo>
                  <a:lnTo>
                    <a:pt x="2030" y="3803"/>
                  </a:lnTo>
                  <a:lnTo>
                    <a:pt x="2030" y="3803"/>
                  </a:lnTo>
                  <a:lnTo>
                    <a:pt x="2301" y="1243"/>
                  </a:lnTo>
                  <a:lnTo>
                    <a:pt x="2294" y="1243"/>
                  </a:lnTo>
                  <a:cubicBezTo>
                    <a:pt x="2203" y="1233"/>
                    <a:pt x="2135" y="1168"/>
                    <a:pt x="2142" y="1095"/>
                  </a:cubicBezTo>
                  <a:lnTo>
                    <a:pt x="2142" y="1085"/>
                  </a:lnTo>
                  <a:cubicBezTo>
                    <a:pt x="2149" y="1017"/>
                    <a:pt x="2218" y="972"/>
                    <a:pt x="2301" y="972"/>
                  </a:cubicBezTo>
                  <a:cubicBezTo>
                    <a:pt x="2307" y="972"/>
                    <a:pt x="2313" y="972"/>
                    <a:pt x="2319" y="973"/>
                  </a:cubicBezTo>
                  <a:lnTo>
                    <a:pt x="2326" y="973"/>
                  </a:lnTo>
                  <a:lnTo>
                    <a:pt x="2377" y="528"/>
                  </a:lnTo>
                  <a:cubicBezTo>
                    <a:pt x="2402" y="276"/>
                    <a:pt x="2160" y="41"/>
                    <a:pt x="1835" y="5"/>
                  </a:cubicBezTo>
                  <a:cubicBezTo>
                    <a:pt x="1807" y="2"/>
                    <a:pt x="1779" y="0"/>
                    <a:pt x="1751" y="0"/>
                  </a:cubicBezTo>
                  <a:close/>
                  <a:moveTo>
                    <a:pt x="2030" y="3803"/>
                  </a:moveTo>
                  <a:lnTo>
                    <a:pt x="2030" y="3804"/>
                  </a:lnTo>
                  <a:lnTo>
                    <a:pt x="2915" y="3897"/>
                  </a:lnTo>
                  <a:lnTo>
                    <a:pt x="2915" y="3897"/>
                  </a:lnTo>
                  <a:lnTo>
                    <a:pt x="2915" y="3897"/>
                  </a:lnTo>
                  <a:lnTo>
                    <a:pt x="2030" y="3803"/>
                  </a:lnTo>
                  <a:close/>
                  <a:moveTo>
                    <a:pt x="3860" y="235"/>
                  </a:moveTo>
                  <a:cubicBezTo>
                    <a:pt x="3570" y="235"/>
                    <a:pt x="3324" y="402"/>
                    <a:pt x="3297" y="630"/>
                  </a:cubicBezTo>
                  <a:lnTo>
                    <a:pt x="3243" y="1074"/>
                  </a:lnTo>
                  <a:lnTo>
                    <a:pt x="3247" y="1074"/>
                  </a:lnTo>
                  <a:cubicBezTo>
                    <a:pt x="3337" y="1085"/>
                    <a:pt x="3406" y="1150"/>
                    <a:pt x="3399" y="1222"/>
                  </a:cubicBezTo>
                  <a:lnTo>
                    <a:pt x="3399" y="1233"/>
                  </a:lnTo>
                  <a:cubicBezTo>
                    <a:pt x="3389" y="1295"/>
                    <a:pt x="3322" y="1342"/>
                    <a:pt x="3242" y="1342"/>
                  </a:cubicBezTo>
                  <a:cubicBezTo>
                    <a:pt x="3234" y="1342"/>
                    <a:pt x="3226" y="1342"/>
                    <a:pt x="3218" y="1341"/>
                  </a:cubicBezTo>
                  <a:lnTo>
                    <a:pt x="3211" y="1341"/>
                  </a:lnTo>
                  <a:lnTo>
                    <a:pt x="2915" y="3897"/>
                  </a:lnTo>
                  <a:lnTo>
                    <a:pt x="2915" y="3897"/>
                  </a:lnTo>
                  <a:lnTo>
                    <a:pt x="4056" y="4018"/>
                  </a:lnTo>
                  <a:lnTo>
                    <a:pt x="4056" y="4018"/>
                  </a:lnTo>
                  <a:lnTo>
                    <a:pt x="4381" y="1471"/>
                  </a:lnTo>
                  <a:lnTo>
                    <a:pt x="4377" y="1471"/>
                  </a:lnTo>
                  <a:cubicBezTo>
                    <a:pt x="4287" y="1460"/>
                    <a:pt x="4222" y="1395"/>
                    <a:pt x="4229" y="1323"/>
                  </a:cubicBezTo>
                  <a:lnTo>
                    <a:pt x="4229" y="1312"/>
                  </a:lnTo>
                  <a:cubicBezTo>
                    <a:pt x="4239" y="1250"/>
                    <a:pt x="4305" y="1202"/>
                    <a:pt x="4385" y="1202"/>
                  </a:cubicBezTo>
                  <a:cubicBezTo>
                    <a:pt x="4393" y="1202"/>
                    <a:pt x="4401" y="1203"/>
                    <a:pt x="4410" y="1204"/>
                  </a:cubicBezTo>
                  <a:lnTo>
                    <a:pt x="4417" y="1204"/>
                  </a:lnTo>
                  <a:lnTo>
                    <a:pt x="4475" y="760"/>
                  </a:lnTo>
                  <a:cubicBezTo>
                    <a:pt x="4507" y="510"/>
                    <a:pt x="4269" y="276"/>
                    <a:pt x="3944" y="240"/>
                  </a:cubicBezTo>
                  <a:cubicBezTo>
                    <a:pt x="3915" y="236"/>
                    <a:pt x="3887" y="235"/>
                    <a:pt x="3860" y="235"/>
                  </a:cubicBezTo>
                  <a:close/>
                  <a:moveTo>
                    <a:pt x="4056" y="4018"/>
                  </a:moveTo>
                  <a:lnTo>
                    <a:pt x="4056" y="4020"/>
                  </a:lnTo>
                  <a:lnTo>
                    <a:pt x="4940" y="4114"/>
                  </a:lnTo>
                  <a:lnTo>
                    <a:pt x="4941" y="4113"/>
                  </a:lnTo>
                  <a:lnTo>
                    <a:pt x="4941" y="4113"/>
                  </a:lnTo>
                  <a:lnTo>
                    <a:pt x="4056" y="4018"/>
                  </a:lnTo>
                  <a:close/>
                  <a:moveTo>
                    <a:pt x="5961" y="466"/>
                  </a:moveTo>
                  <a:cubicBezTo>
                    <a:pt x="5671" y="466"/>
                    <a:pt x="5421" y="633"/>
                    <a:pt x="5388" y="861"/>
                  </a:cubicBezTo>
                  <a:lnTo>
                    <a:pt x="5327" y="1305"/>
                  </a:lnTo>
                  <a:lnTo>
                    <a:pt x="5334" y="1305"/>
                  </a:lnTo>
                  <a:cubicBezTo>
                    <a:pt x="5424" y="1312"/>
                    <a:pt x="5489" y="1377"/>
                    <a:pt x="5478" y="1449"/>
                  </a:cubicBezTo>
                  <a:lnTo>
                    <a:pt x="5478" y="1460"/>
                  </a:lnTo>
                  <a:cubicBezTo>
                    <a:pt x="5472" y="1522"/>
                    <a:pt x="5403" y="1570"/>
                    <a:pt x="5322" y="1570"/>
                  </a:cubicBezTo>
                  <a:cubicBezTo>
                    <a:pt x="5314" y="1570"/>
                    <a:pt x="5306" y="1569"/>
                    <a:pt x="5298" y="1568"/>
                  </a:cubicBezTo>
                  <a:lnTo>
                    <a:pt x="5291" y="1568"/>
                  </a:lnTo>
                  <a:lnTo>
                    <a:pt x="4941" y="4113"/>
                  </a:lnTo>
                  <a:lnTo>
                    <a:pt x="4941" y="4113"/>
                  </a:lnTo>
                  <a:lnTo>
                    <a:pt x="6074" y="4233"/>
                  </a:lnTo>
                  <a:lnTo>
                    <a:pt x="6074" y="4233"/>
                  </a:lnTo>
                  <a:lnTo>
                    <a:pt x="6457" y="1695"/>
                  </a:lnTo>
                  <a:cubicBezTo>
                    <a:pt x="6367" y="1688"/>
                    <a:pt x="6302" y="1623"/>
                    <a:pt x="6313" y="1550"/>
                  </a:cubicBezTo>
                  <a:lnTo>
                    <a:pt x="6313" y="1540"/>
                  </a:lnTo>
                  <a:cubicBezTo>
                    <a:pt x="6322" y="1477"/>
                    <a:pt x="6389" y="1430"/>
                    <a:pt x="6469" y="1430"/>
                  </a:cubicBezTo>
                  <a:cubicBezTo>
                    <a:pt x="6477" y="1430"/>
                    <a:pt x="6485" y="1430"/>
                    <a:pt x="6493" y="1431"/>
                  </a:cubicBezTo>
                  <a:lnTo>
                    <a:pt x="6562" y="991"/>
                  </a:lnTo>
                  <a:cubicBezTo>
                    <a:pt x="6601" y="742"/>
                    <a:pt x="6370" y="507"/>
                    <a:pt x="6045" y="471"/>
                  </a:cubicBezTo>
                  <a:cubicBezTo>
                    <a:pt x="6017" y="468"/>
                    <a:pt x="5989" y="466"/>
                    <a:pt x="5961" y="466"/>
                  </a:cubicBezTo>
                  <a:close/>
                  <a:moveTo>
                    <a:pt x="6074" y="4233"/>
                  </a:moveTo>
                  <a:lnTo>
                    <a:pt x="6074" y="4233"/>
                  </a:lnTo>
                  <a:lnTo>
                    <a:pt x="6955" y="4327"/>
                  </a:lnTo>
                  <a:lnTo>
                    <a:pt x="6955" y="4327"/>
                  </a:lnTo>
                  <a:lnTo>
                    <a:pt x="6955" y="4327"/>
                  </a:lnTo>
                  <a:lnTo>
                    <a:pt x="6074" y="4233"/>
                  </a:lnTo>
                  <a:close/>
                  <a:moveTo>
                    <a:pt x="8055" y="697"/>
                  </a:moveTo>
                  <a:cubicBezTo>
                    <a:pt x="7765" y="697"/>
                    <a:pt x="7515" y="864"/>
                    <a:pt x="7475" y="1088"/>
                  </a:cubicBezTo>
                  <a:lnTo>
                    <a:pt x="7403" y="1532"/>
                  </a:lnTo>
                  <a:lnTo>
                    <a:pt x="7414" y="1532"/>
                  </a:lnTo>
                  <a:cubicBezTo>
                    <a:pt x="7504" y="1540"/>
                    <a:pt x="7566" y="1605"/>
                    <a:pt x="7555" y="1677"/>
                  </a:cubicBezTo>
                  <a:lnTo>
                    <a:pt x="7555" y="1688"/>
                  </a:lnTo>
                  <a:cubicBezTo>
                    <a:pt x="7545" y="1750"/>
                    <a:pt x="7475" y="1797"/>
                    <a:pt x="7395" y="1797"/>
                  </a:cubicBezTo>
                  <a:cubicBezTo>
                    <a:pt x="7387" y="1797"/>
                    <a:pt x="7379" y="1797"/>
                    <a:pt x="7371" y="1796"/>
                  </a:cubicBezTo>
                  <a:lnTo>
                    <a:pt x="7360" y="1796"/>
                  </a:lnTo>
                  <a:lnTo>
                    <a:pt x="6955" y="4327"/>
                  </a:lnTo>
                  <a:lnTo>
                    <a:pt x="6955" y="4327"/>
                  </a:lnTo>
                  <a:lnTo>
                    <a:pt x="8959" y="4540"/>
                  </a:lnTo>
                  <a:lnTo>
                    <a:pt x="8082" y="4446"/>
                  </a:lnTo>
                  <a:lnTo>
                    <a:pt x="8522" y="1922"/>
                  </a:lnTo>
                  <a:cubicBezTo>
                    <a:pt x="8432" y="1911"/>
                    <a:pt x="8371" y="1846"/>
                    <a:pt x="8382" y="1778"/>
                  </a:cubicBezTo>
                  <a:lnTo>
                    <a:pt x="8382" y="1767"/>
                  </a:lnTo>
                  <a:cubicBezTo>
                    <a:pt x="8395" y="1705"/>
                    <a:pt x="8465" y="1657"/>
                    <a:pt x="8542" y="1657"/>
                  </a:cubicBezTo>
                  <a:cubicBezTo>
                    <a:pt x="8550" y="1657"/>
                    <a:pt x="8558" y="1658"/>
                    <a:pt x="8566" y="1659"/>
                  </a:cubicBezTo>
                  <a:lnTo>
                    <a:pt x="8645" y="1218"/>
                  </a:lnTo>
                  <a:cubicBezTo>
                    <a:pt x="8692" y="969"/>
                    <a:pt x="8461" y="738"/>
                    <a:pt x="8140" y="702"/>
                  </a:cubicBezTo>
                  <a:cubicBezTo>
                    <a:pt x="8111" y="699"/>
                    <a:pt x="8083" y="697"/>
                    <a:pt x="8055" y="697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1285275" y="2068650"/>
              <a:ext cx="245200" cy="140125"/>
            </a:xfrm>
            <a:custGeom>
              <a:avLst/>
              <a:gdLst/>
              <a:ahLst/>
              <a:cxnLst/>
              <a:rect l="l" t="t" r="r" b="b"/>
              <a:pathLst>
                <a:path w="9808" h="5605" extrusionOk="0">
                  <a:moveTo>
                    <a:pt x="398" y="0"/>
                  </a:moveTo>
                  <a:lnTo>
                    <a:pt x="235" y="1809"/>
                  </a:lnTo>
                  <a:lnTo>
                    <a:pt x="225" y="1809"/>
                  </a:lnTo>
                  <a:cubicBezTo>
                    <a:pt x="216" y="1808"/>
                    <a:pt x="208" y="1808"/>
                    <a:pt x="200" y="1808"/>
                  </a:cubicBezTo>
                  <a:cubicBezTo>
                    <a:pt x="120" y="1808"/>
                    <a:pt x="54" y="1855"/>
                    <a:pt x="48" y="1921"/>
                  </a:cubicBezTo>
                  <a:lnTo>
                    <a:pt x="48" y="1932"/>
                  </a:lnTo>
                  <a:cubicBezTo>
                    <a:pt x="44" y="2000"/>
                    <a:pt x="113" y="2065"/>
                    <a:pt x="203" y="2076"/>
                  </a:cubicBezTo>
                  <a:lnTo>
                    <a:pt x="214" y="2076"/>
                  </a:lnTo>
                  <a:lnTo>
                    <a:pt x="1" y="4651"/>
                  </a:lnTo>
                  <a:lnTo>
                    <a:pt x="889" y="4745"/>
                  </a:lnTo>
                  <a:lnTo>
                    <a:pt x="1127" y="2177"/>
                  </a:lnTo>
                  <a:lnTo>
                    <a:pt x="1131" y="2177"/>
                  </a:lnTo>
                  <a:cubicBezTo>
                    <a:pt x="1139" y="2178"/>
                    <a:pt x="1147" y="2179"/>
                    <a:pt x="1155" y="2179"/>
                  </a:cubicBezTo>
                  <a:cubicBezTo>
                    <a:pt x="1235" y="2179"/>
                    <a:pt x="1301" y="2131"/>
                    <a:pt x="1304" y="2065"/>
                  </a:cubicBezTo>
                  <a:lnTo>
                    <a:pt x="1304" y="2055"/>
                  </a:lnTo>
                  <a:cubicBezTo>
                    <a:pt x="1311" y="1986"/>
                    <a:pt x="1243" y="1921"/>
                    <a:pt x="1153" y="1910"/>
                  </a:cubicBezTo>
                  <a:lnTo>
                    <a:pt x="1199" y="1462"/>
                  </a:lnTo>
                  <a:cubicBezTo>
                    <a:pt x="1223" y="1232"/>
                    <a:pt x="1462" y="1064"/>
                    <a:pt x="1754" y="1064"/>
                  </a:cubicBezTo>
                  <a:cubicBezTo>
                    <a:pt x="1782" y="1064"/>
                    <a:pt x="1810" y="1066"/>
                    <a:pt x="1839" y="1069"/>
                  </a:cubicBezTo>
                  <a:cubicBezTo>
                    <a:pt x="2164" y="1105"/>
                    <a:pt x="2409" y="1340"/>
                    <a:pt x="2380" y="1592"/>
                  </a:cubicBezTo>
                  <a:lnTo>
                    <a:pt x="2330" y="2040"/>
                  </a:lnTo>
                  <a:lnTo>
                    <a:pt x="2322" y="2040"/>
                  </a:lnTo>
                  <a:cubicBezTo>
                    <a:pt x="2314" y="2039"/>
                    <a:pt x="2306" y="2039"/>
                    <a:pt x="2298" y="2039"/>
                  </a:cubicBezTo>
                  <a:cubicBezTo>
                    <a:pt x="2218" y="2039"/>
                    <a:pt x="2152" y="2086"/>
                    <a:pt x="2146" y="2149"/>
                  </a:cubicBezTo>
                  <a:lnTo>
                    <a:pt x="2146" y="2159"/>
                  </a:lnTo>
                  <a:cubicBezTo>
                    <a:pt x="2138" y="2232"/>
                    <a:pt x="2203" y="2297"/>
                    <a:pt x="2294" y="2307"/>
                  </a:cubicBezTo>
                  <a:lnTo>
                    <a:pt x="2301" y="2307"/>
                  </a:lnTo>
                  <a:lnTo>
                    <a:pt x="2030" y="4868"/>
                  </a:lnTo>
                  <a:lnTo>
                    <a:pt x="2918" y="4961"/>
                  </a:lnTo>
                  <a:lnTo>
                    <a:pt x="3214" y="2405"/>
                  </a:lnTo>
                  <a:lnTo>
                    <a:pt x="3218" y="2405"/>
                  </a:lnTo>
                  <a:cubicBezTo>
                    <a:pt x="3227" y="2406"/>
                    <a:pt x="3235" y="2406"/>
                    <a:pt x="3244" y="2406"/>
                  </a:cubicBezTo>
                  <a:cubicBezTo>
                    <a:pt x="3324" y="2406"/>
                    <a:pt x="3392" y="2362"/>
                    <a:pt x="3399" y="2297"/>
                  </a:cubicBezTo>
                  <a:lnTo>
                    <a:pt x="3399" y="2286"/>
                  </a:lnTo>
                  <a:cubicBezTo>
                    <a:pt x="3409" y="2214"/>
                    <a:pt x="3341" y="2149"/>
                    <a:pt x="3250" y="2141"/>
                  </a:cubicBezTo>
                  <a:lnTo>
                    <a:pt x="3247" y="2141"/>
                  </a:lnTo>
                  <a:lnTo>
                    <a:pt x="3301" y="1694"/>
                  </a:lnTo>
                  <a:cubicBezTo>
                    <a:pt x="3327" y="1466"/>
                    <a:pt x="3573" y="1299"/>
                    <a:pt x="3863" y="1299"/>
                  </a:cubicBezTo>
                  <a:cubicBezTo>
                    <a:pt x="3891" y="1299"/>
                    <a:pt x="3919" y="1300"/>
                    <a:pt x="3947" y="1304"/>
                  </a:cubicBezTo>
                  <a:cubicBezTo>
                    <a:pt x="4272" y="1340"/>
                    <a:pt x="4511" y="1574"/>
                    <a:pt x="4478" y="1824"/>
                  </a:cubicBezTo>
                  <a:lnTo>
                    <a:pt x="4417" y="2268"/>
                  </a:lnTo>
                  <a:lnTo>
                    <a:pt x="4413" y="2268"/>
                  </a:lnTo>
                  <a:cubicBezTo>
                    <a:pt x="4407" y="2267"/>
                    <a:pt x="4401" y="2267"/>
                    <a:pt x="4395" y="2267"/>
                  </a:cubicBezTo>
                  <a:cubicBezTo>
                    <a:pt x="4312" y="2267"/>
                    <a:pt x="4243" y="2312"/>
                    <a:pt x="4233" y="2380"/>
                  </a:cubicBezTo>
                  <a:lnTo>
                    <a:pt x="4233" y="2390"/>
                  </a:lnTo>
                  <a:cubicBezTo>
                    <a:pt x="4225" y="2459"/>
                    <a:pt x="4290" y="2524"/>
                    <a:pt x="4381" y="2535"/>
                  </a:cubicBezTo>
                  <a:lnTo>
                    <a:pt x="4384" y="2535"/>
                  </a:lnTo>
                  <a:lnTo>
                    <a:pt x="4056" y="5084"/>
                  </a:lnTo>
                  <a:lnTo>
                    <a:pt x="4940" y="5178"/>
                  </a:lnTo>
                  <a:lnTo>
                    <a:pt x="5294" y="2632"/>
                  </a:lnTo>
                  <a:lnTo>
                    <a:pt x="5301" y="2632"/>
                  </a:lnTo>
                  <a:cubicBezTo>
                    <a:pt x="5310" y="2633"/>
                    <a:pt x="5318" y="2634"/>
                    <a:pt x="5326" y="2634"/>
                  </a:cubicBezTo>
                  <a:cubicBezTo>
                    <a:pt x="5406" y="2634"/>
                    <a:pt x="5472" y="2586"/>
                    <a:pt x="5482" y="2524"/>
                  </a:cubicBezTo>
                  <a:lnTo>
                    <a:pt x="5482" y="2513"/>
                  </a:lnTo>
                  <a:cubicBezTo>
                    <a:pt x="5493" y="2445"/>
                    <a:pt x="5428" y="2376"/>
                    <a:pt x="5338" y="2369"/>
                  </a:cubicBezTo>
                  <a:lnTo>
                    <a:pt x="5330" y="2369"/>
                  </a:lnTo>
                  <a:lnTo>
                    <a:pt x="5392" y="1925"/>
                  </a:lnTo>
                  <a:cubicBezTo>
                    <a:pt x="5425" y="1697"/>
                    <a:pt x="5674" y="1530"/>
                    <a:pt x="5962" y="1530"/>
                  </a:cubicBezTo>
                  <a:cubicBezTo>
                    <a:pt x="5989" y="1530"/>
                    <a:pt x="6017" y="1532"/>
                    <a:pt x="6045" y="1535"/>
                  </a:cubicBezTo>
                  <a:cubicBezTo>
                    <a:pt x="6370" y="1571"/>
                    <a:pt x="6605" y="1806"/>
                    <a:pt x="6565" y="2055"/>
                  </a:cubicBezTo>
                  <a:lnTo>
                    <a:pt x="6497" y="2495"/>
                  </a:lnTo>
                  <a:cubicBezTo>
                    <a:pt x="6488" y="2494"/>
                    <a:pt x="6480" y="2494"/>
                    <a:pt x="6472" y="2494"/>
                  </a:cubicBezTo>
                  <a:cubicBezTo>
                    <a:pt x="6392" y="2494"/>
                    <a:pt x="6323" y="2541"/>
                    <a:pt x="6316" y="2604"/>
                  </a:cubicBezTo>
                  <a:lnTo>
                    <a:pt x="6316" y="2618"/>
                  </a:lnTo>
                  <a:cubicBezTo>
                    <a:pt x="6305" y="2687"/>
                    <a:pt x="6370" y="2752"/>
                    <a:pt x="6461" y="2762"/>
                  </a:cubicBezTo>
                  <a:lnTo>
                    <a:pt x="6074" y="5297"/>
                  </a:lnTo>
                  <a:lnTo>
                    <a:pt x="6959" y="5391"/>
                  </a:lnTo>
                  <a:lnTo>
                    <a:pt x="7363" y="2860"/>
                  </a:lnTo>
                  <a:lnTo>
                    <a:pt x="7374" y="2860"/>
                  </a:lnTo>
                  <a:cubicBezTo>
                    <a:pt x="7382" y="2861"/>
                    <a:pt x="7391" y="2861"/>
                    <a:pt x="7399" y="2861"/>
                  </a:cubicBezTo>
                  <a:cubicBezTo>
                    <a:pt x="7479" y="2861"/>
                    <a:pt x="7548" y="2814"/>
                    <a:pt x="7558" y="2752"/>
                  </a:cubicBezTo>
                  <a:lnTo>
                    <a:pt x="7558" y="2741"/>
                  </a:lnTo>
                  <a:cubicBezTo>
                    <a:pt x="7573" y="2669"/>
                    <a:pt x="7508" y="2604"/>
                    <a:pt x="7417" y="2596"/>
                  </a:cubicBezTo>
                  <a:lnTo>
                    <a:pt x="7407" y="2596"/>
                  </a:lnTo>
                  <a:lnTo>
                    <a:pt x="7482" y="2156"/>
                  </a:lnTo>
                  <a:cubicBezTo>
                    <a:pt x="7519" y="1928"/>
                    <a:pt x="7772" y="1761"/>
                    <a:pt x="8060" y="1761"/>
                  </a:cubicBezTo>
                  <a:cubicBezTo>
                    <a:pt x="8087" y="1761"/>
                    <a:pt x="8115" y="1763"/>
                    <a:pt x="8143" y="1766"/>
                  </a:cubicBezTo>
                  <a:cubicBezTo>
                    <a:pt x="8468" y="1802"/>
                    <a:pt x="8696" y="2033"/>
                    <a:pt x="8649" y="2282"/>
                  </a:cubicBezTo>
                  <a:lnTo>
                    <a:pt x="8573" y="2723"/>
                  </a:lnTo>
                  <a:cubicBezTo>
                    <a:pt x="8565" y="2722"/>
                    <a:pt x="8557" y="2721"/>
                    <a:pt x="8549" y="2721"/>
                  </a:cubicBezTo>
                  <a:cubicBezTo>
                    <a:pt x="8468" y="2721"/>
                    <a:pt x="8399" y="2769"/>
                    <a:pt x="8389" y="2831"/>
                  </a:cubicBezTo>
                  <a:lnTo>
                    <a:pt x="8389" y="2842"/>
                  </a:lnTo>
                  <a:cubicBezTo>
                    <a:pt x="8374" y="2910"/>
                    <a:pt x="8439" y="2979"/>
                    <a:pt x="8526" y="2986"/>
                  </a:cubicBezTo>
                  <a:lnTo>
                    <a:pt x="8082" y="5510"/>
                  </a:lnTo>
                  <a:lnTo>
                    <a:pt x="8956" y="5604"/>
                  </a:lnTo>
                  <a:lnTo>
                    <a:pt x="9422" y="3084"/>
                  </a:lnTo>
                  <a:lnTo>
                    <a:pt x="9436" y="3084"/>
                  </a:lnTo>
                  <a:cubicBezTo>
                    <a:pt x="9442" y="3084"/>
                    <a:pt x="9448" y="3085"/>
                    <a:pt x="9454" y="3085"/>
                  </a:cubicBezTo>
                  <a:cubicBezTo>
                    <a:pt x="9537" y="3085"/>
                    <a:pt x="9610" y="3039"/>
                    <a:pt x="9624" y="2975"/>
                  </a:cubicBezTo>
                  <a:lnTo>
                    <a:pt x="9624" y="2961"/>
                  </a:lnTo>
                  <a:cubicBezTo>
                    <a:pt x="9638" y="2896"/>
                    <a:pt x="9577" y="2831"/>
                    <a:pt x="9487" y="2820"/>
                  </a:cubicBezTo>
                  <a:lnTo>
                    <a:pt x="9472" y="2820"/>
                  </a:lnTo>
                  <a:lnTo>
                    <a:pt x="9808" y="1051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1297200" y="1958100"/>
              <a:ext cx="237450" cy="115700"/>
            </a:xfrm>
            <a:custGeom>
              <a:avLst/>
              <a:gdLst/>
              <a:ahLst/>
              <a:cxnLst/>
              <a:rect l="l" t="t" r="r" b="b"/>
              <a:pathLst>
                <a:path w="9498" h="4628" extrusionOk="0">
                  <a:moveTo>
                    <a:pt x="0" y="3559"/>
                  </a:moveTo>
                  <a:lnTo>
                    <a:pt x="939" y="3667"/>
                  </a:lnTo>
                  <a:lnTo>
                    <a:pt x="939" y="3665"/>
                  </a:lnTo>
                  <a:lnTo>
                    <a:pt x="939" y="3665"/>
                  </a:lnTo>
                  <a:lnTo>
                    <a:pt x="0" y="3559"/>
                  </a:lnTo>
                  <a:close/>
                  <a:moveTo>
                    <a:pt x="1866" y="0"/>
                  </a:moveTo>
                  <a:cubicBezTo>
                    <a:pt x="1562" y="0"/>
                    <a:pt x="1312" y="164"/>
                    <a:pt x="1286" y="392"/>
                  </a:cubicBezTo>
                  <a:lnTo>
                    <a:pt x="1239" y="836"/>
                  </a:lnTo>
                  <a:lnTo>
                    <a:pt x="1242" y="836"/>
                  </a:lnTo>
                  <a:cubicBezTo>
                    <a:pt x="1336" y="847"/>
                    <a:pt x="1409" y="916"/>
                    <a:pt x="1401" y="984"/>
                  </a:cubicBezTo>
                  <a:lnTo>
                    <a:pt x="1401" y="995"/>
                  </a:lnTo>
                  <a:cubicBezTo>
                    <a:pt x="1395" y="1061"/>
                    <a:pt x="1326" y="1105"/>
                    <a:pt x="1241" y="1105"/>
                  </a:cubicBezTo>
                  <a:cubicBezTo>
                    <a:pt x="1232" y="1105"/>
                    <a:pt x="1223" y="1105"/>
                    <a:pt x="1214" y="1104"/>
                  </a:cubicBezTo>
                  <a:lnTo>
                    <a:pt x="1210" y="1104"/>
                  </a:lnTo>
                  <a:lnTo>
                    <a:pt x="939" y="3665"/>
                  </a:lnTo>
                  <a:lnTo>
                    <a:pt x="939" y="3665"/>
                  </a:lnTo>
                  <a:lnTo>
                    <a:pt x="2149" y="3801"/>
                  </a:lnTo>
                  <a:lnTo>
                    <a:pt x="2149" y="3801"/>
                  </a:lnTo>
                  <a:lnTo>
                    <a:pt x="2448" y="1248"/>
                  </a:lnTo>
                  <a:lnTo>
                    <a:pt x="2441" y="1248"/>
                  </a:lnTo>
                  <a:cubicBezTo>
                    <a:pt x="2347" y="1237"/>
                    <a:pt x="2275" y="1169"/>
                    <a:pt x="2286" y="1100"/>
                  </a:cubicBezTo>
                  <a:lnTo>
                    <a:pt x="2286" y="1089"/>
                  </a:lnTo>
                  <a:cubicBezTo>
                    <a:pt x="2293" y="1024"/>
                    <a:pt x="2361" y="979"/>
                    <a:pt x="2446" y="979"/>
                  </a:cubicBezTo>
                  <a:cubicBezTo>
                    <a:pt x="2455" y="979"/>
                    <a:pt x="2464" y="980"/>
                    <a:pt x="2474" y="981"/>
                  </a:cubicBezTo>
                  <a:lnTo>
                    <a:pt x="2481" y="981"/>
                  </a:lnTo>
                  <a:lnTo>
                    <a:pt x="2535" y="537"/>
                  </a:lnTo>
                  <a:cubicBezTo>
                    <a:pt x="2568" y="284"/>
                    <a:pt x="2308" y="46"/>
                    <a:pt x="1965" y="6"/>
                  </a:cubicBezTo>
                  <a:cubicBezTo>
                    <a:pt x="1931" y="2"/>
                    <a:pt x="1898" y="0"/>
                    <a:pt x="1866" y="0"/>
                  </a:cubicBezTo>
                  <a:close/>
                  <a:moveTo>
                    <a:pt x="2149" y="3801"/>
                  </a:moveTo>
                  <a:lnTo>
                    <a:pt x="2149" y="3805"/>
                  </a:lnTo>
                  <a:lnTo>
                    <a:pt x="3091" y="3909"/>
                  </a:lnTo>
                  <a:lnTo>
                    <a:pt x="3092" y="3907"/>
                  </a:lnTo>
                  <a:lnTo>
                    <a:pt x="3092" y="3907"/>
                  </a:lnTo>
                  <a:lnTo>
                    <a:pt x="2149" y="3801"/>
                  </a:lnTo>
                  <a:close/>
                  <a:moveTo>
                    <a:pt x="4093" y="264"/>
                  </a:moveTo>
                  <a:cubicBezTo>
                    <a:pt x="3792" y="264"/>
                    <a:pt x="3536" y="424"/>
                    <a:pt x="3506" y="652"/>
                  </a:cubicBezTo>
                  <a:lnTo>
                    <a:pt x="3449" y="1096"/>
                  </a:lnTo>
                  <a:lnTo>
                    <a:pt x="3452" y="1096"/>
                  </a:lnTo>
                  <a:cubicBezTo>
                    <a:pt x="3550" y="1107"/>
                    <a:pt x="3618" y="1172"/>
                    <a:pt x="3611" y="1241"/>
                  </a:cubicBezTo>
                  <a:lnTo>
                    <a:pt x="3611" y="1255"/>
                  </a:lnTo>
                  <a:cubicBezTo>
                    <a:pt x="3601" y="1317"/>
                    <a:pt x="3533" y="1362"/>
                    <a:pt x="3448" y="1362"/>
                  </a:cubicBezTo>
                  <a:cubicBezTo>
                    <a:pt x="3439" y="1362"/>
                    <a:pt x="3429" y="1361"/>
                    <a:pt x="3420" y="1360"/>
                  </a:cubicBezTo>
                  <a:lnTo>
                    <a:pt x="3416" y="1360"/>
                  </a:lnTo>
                  <a:lnTo>
                    <a:pt x="3092" y="3907"/>
                  </a:lnTo>
                  <a:lnTo>
                    <a:pt x="3092" y="3907"/>
                  </a:lnTo>
                  <a:lnTo>
                    <a:pt x="4294" y="4042"/>
                  </a:lnTo>
                  <a:lnTo>
                    <a:pt x="4294" y="4042"/>
                  </a:lnTo>
                  <a:lnTo>
                    <a:pt x="4651" y="1501"/>
                  </a:lnTo>
                  <a:lnTo>
                    <a:pt x="4648" y="1501"/>
                  </a:lnTo>
                  <a:cubicBezTo>
                    <a:pt x="4550" y="1490"/>
                    <a:pt x="4481" y="1425"/>
                    <a:pt x="4492" y="1356"/>
                  </a:cubicBezTo>
                  <a:lnTo>
                    <a:pt x="4492" y="1346"/>
                  </a:lnTo>
                  <a:cubicBezTo>
                    <a:pt x="4502" y="1280"/>
                    <a:pt x="4574" y="1236"/>
                    <a:pt x="4657" y="1236"/>
                  </a:cubicBezTo>
                  <a:cubicBezTo>
                    <a:pt x="4666" y="1236"/>
                    <a:pt x="4675" y="1236"/>
                    <a:pt x="4684" y="1237"/>
                  </a:cubicBezTo>
                  <a:lnTo>
                    <a:pt x="4687" y="1237"/>
                  </a:lnTo>
                  <a:lnTo>
                    <a:pt x="4752" y="797"/>
                  </a:lnTo>
                  <a:cubicBezTo>
                    <a:pt x="4788" y="544"/>
                    <a:pt x="4536" y="309"/>
                    <a:pt x="4193" y="270"/>
                  </a:cubicBezTo>
                  <a:cubicBezTo>
                    <a:pt x="4159" y="266"/>
                    <a:pt x="4126" y="264"/>
                    <a:pt x="4093" y="264"/>
                  </a:cubicBezTo>
                  <a:close/>
                  <a:moveTo>
                    <a:pt x="4294" y="4042"/>
                  </a:moveTo>
                  <a:lnTo>
                    <a:pt x="4294" y="4047"/>
                  </a:lnTo>
                  <a:lnTo>
                    <a:pt x="5233" y="4151"/>
                  </a:lnTo>
                  <a:lnTo>
                    <a:pt x="5233" y="4148"/>
                  </a:lnTo>
                  <a:lnTo>
                    <a:pt x="5233" y="4148"/>
                  </a:lnTo>
                  <a:lnTo>
                    <a:pt x="4294" y="4042"/>
                  </a:lnTo>
                  <a:close/>
                  <a:moveTo>
                    <a:pt x="6317" y="520"/>
                  </a:moveTo>
                  <a:cubicBezTo>
                    <a:pt x="6015" y="520"/>
                    <a:pt x="5756" y="680"/>
                    <a:pt x="5724" y="905"/>
                  </a:cubicBezTo>
                  <a:lnTo>
                    <a:pt x="5655" y="1349"/>
                  </a:lnTo>
                  <a:lnTo>
                    <a:pt x="5662" y="1349"/>
                  </a:lnTo>
                  <a:cubicBezTo>
                    <a:pt x="5756" y="1360"/>
                    <a:pt x="5825" y="1425"/>
                    <a:pt x="5814" y="1494"/>
                  </a:cubicBezTo>
                  <a:lnTo>
                    <a:pt x="5814" y="1508"/>
                  </a:lnTo>
                  <a:cubicBezTo>
                    <a:pt x="5804" y="1570"/>
                    <a:pt x="5732" y="1614"/>
                    <a:pt x="5649" y="1614"/>
                  </a:cubicBezTo>
                  <a:cubicBezTo>
                    <a:pt x="5641" y="1614"/>
                    <a:pt x="5632" y="1614"/>
                    <a:pt x="5622" y="1613"/>
                  </a:cubicBezTo>
                  <a:lnTo>
                    <a:pt x="5615" y="1613"/>
                  </a:lnTo>
                  <a:lnTo>
                    <a:pt x="5233" y="4148"/>
                  </a:lnTo>
                  <a:lnTo>
                    <a:pt x="5233" y="4148"/>
                  </a:lnTo>
                  <a:lnTo>
                    <a:pt x="6432" y="4283"/>
                  </a:lnTo>
                  <a:lnTo>
                    <a:pt x="6432" y="4283"/>
                  </a:lnTo>
                  <a:lnTo>
                    <a:pt x="6847" y="1754"/>
                  </a:lnTo>
                  <a:cubicBezTo>
                    <a:pt x="6753" y="1743"/>
                    <a:pt x="6684" y="1678"/>
                    <a:pt x="6695" y="1609"/>
                  </a:cubicBezTo>
                  <a:lnTo>
                    <a:pt x="6695" y="1598"/>
                  </a:lnTo>
                  <a:cubicBezTo>
                    <a:pt x="6705" y="1533"/>
                    <a:pt x="6779" y="1488"/>
                    <a:pt x="6863" y="1488"/>
                  </a:cubicBezTo>
                  <a:cubicBezTo>
                    <a:pt x="6872" y="1488"/>
                    <a:pt x="6881" y="1489"/>
                    <a:pt x="6890" y="1490"/>
                  </a:cubicBezTo>
                  <a:lnTo>
                    <a:pt x="6962" y="1049"/>
                  </a:lnTo>
                  <a:cubicBezTo>
                    <a:pt x="7005" y="800"/>
                    <a:pt x="6760" y="566"/>
                    <a:pt x="6417" y="526"/>
                  </a:cubicBezTo>
                  <a:cubicBezTo>
                    <a:pt x="6383" y="522"/>
                    <a:pt x="6350" y="520"/>
                    <a:pt x="6317" y="520"/>
                  </a:cubicBezTo>
                  <a:close/>
                  <a:moveTo>
                    <a:pt x="6432" y="4283"/>
                  </a:moveTo>
                  <a:lnTo>
                    <a:pt x="6431" y="4285"/>
                  </a:lnTo>
                  <a:lnTo>
                    <a:pt x="7367" y="4390"/>
                  </a:lnTo>
                  <a:lnTo>
                    <a:pt x="7367" y="4388"/>
                  </a:lnTo>
                  <a:lnTo>
                    <a:pt x="7367" y="4388"/>
                  </a:lnTo>
                  <a:lnTo>
                    <a:pt x="6432" y="4283"/>
                  </a:lnTo>
                  <a:close/>
                  <a:moveTo>
                    <a:pt x="8535" y="776"/>
                  </a:moveTo>
                  <a:cubicBezTo>
                    <a:pt x="8235" y="776"/>
                    <a:pt x="7973" y="937"/>
                    <a:pt x="7933" y="1161"/>
                  </a:cubicBezTo>
                  <a:lnTo>
                    <a:pt x="7854" y="1598"/>
                  </a:lnTo>
                  <a:lnTo>
                    <a:pt x="7865" y="1598"/>
                  </a:lnTo>
                  <a:cubicBezTo>
                    <a:pt x="7959" y="1609"/>
                    <a:pt x="8027" y="1674"/>
                    <a:pt x="8013" y="1746"/>
                  </a:cubicBezTo>
                  <a:lnTo>
                    <a:pt x="8013" y="1757"/>
                  </a:lnTo>
                  <a:cubicBezTo>
                    <a:pt x="8000" y="1819"/>
                    <a:pt x="7928" y="1863"/>
                    <a:pt x="7845" y="1863"/>
                  </a:cubicBezTo>
                  <a:cubicBezTo>
                    <a:pt x="7836" y="1863"/>
                    <a:pt x="7827" y="1863"/>
                    <a:pt x="7818" y="1862"/>
                  </a:cubicBezTo>
                  <a:lnTo>
                    <a:pt x="7807" y="1862"/>
                  </a:lnTo>
                  <a:lnTo>
                    <a:pt x="7367" y="4388"/>
                  </a:lnTo>
                  <a:lnTo>
                    <a:pt x="7367" y="4388"/>
                  </a:lnTo>
                  <a:lnTo>
                    <a:pt x="8565" y="4523"/>
                  </a:lnTo>
                  <a:lnTo>
                    <a:pt x="8565" y="4523"/>
                  </a:lnTo>
                  <a:lnTo>
                    <a:pt x="9038" y="2003"/>
                  </a:lnTo>
                  <a:cubicBezTo>
                    <a:pt x="8945" y="1992"/>
                    <a:pt x="8876" y="1927"/>
                    <a:pt x="8890" y="1858"/>
                  </a:cubicBezTo>
                  <a:lnTo>
                    <a:pt x="8890" y="1847"/>
                  </a:lnTo>
                  <a:cubicBezTo>
                    <a:pt x="8904" y="1784"/>
                    <a:pt x="8980" y="1738"/>
                    <a:pt x="9066" y="1738"/>
                  </a:cubicBezTo>
                  <a:cubicBezTo>
                    <a:pt x="9073" y="1738"/>
                    <a:pt x="9079" y="1739"/>
                    <a:pt x="9085" y="1739"/>
                  </a:cubicBezTo>
                  <a:lnTo>
                    <a:pt x="9168" y="1302"/>
                  </a:lnTo>
                  <a:cubicBezTo>
                    <a:pt x="9215" y="1053"/>
                    <a:pt x="8977" y="818"/>
                    <a:pt x="8634" y="782"/>
                  </a:cubicBezTo>
                  <a:cubicBezTo>
                    <a:pt x="8601" y="778"/>
                    <a:pt x="8568" y="776"/>
                    <a:pt x="8535" y="776"/>
                  </a:cubicBezTo>
                  <a:close/>
                  <a:moveTo>
                    <a:pt x="8565" y="4523"/>
                  </a:moveTo>
                  <a:lnTo>
                    <a:pt x="8565" y="4523"/>
                  </a:lnTo>
                  <a:lnTo>
                    <a:pt x="9497" y="4628"/>
                  </a:lnTo>
                  <a:lnTo>
                    <a:pt x="9497" y="4628"/>
                  </a:lnTo>
                  <a:lnTo>
                    <a:pt x="8565" y="4523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1297200" y="1931075"/>
              <a:ext cx="260100" cy="142650"/>
            </a:xfrm>
            <a:custGeom>
              <a:avLst/>
              <a:gdLst/>
              <a:ahLst/>
              <a:cxnLst/>
              <a:rect l="l" t="t" r="r" b="b"/>
              <a:pathLst>
                <a:path w="10404" h="5706" extrusionOk="0">
                  <a:moveTo>
                    <a:pt x="452" y="0"/>
                  </a:moveTo>
                  <a:lnTo>
                    <a:pt x="271" y="1805"/>
                  </a:lnTo>
                  <a:lnTo>
                    <a:pt x="260" y="1805"/>
                  </a:lnTo>
                  <a:cubicBezTo>
                    <a:pt x="251" y="1804"/>
                    <a:pt x="242" y="1804"/>
                    <a:pt x="233" y="1804"/>
                  </a:cubicBezTo>
                  <a:cubicBezTo>
                    <a:pt x="147" y="1804"/>
                    <a:pt x="79" y="1849"/>
                    <a:pt x="73" y="1914"/>
                  </a:cubicBezTo>
                  <a:lnTo>
                    <a:pt x="73" y="1925"/>
                  </a:lnTo>
                  <a:cubicBezTo>
                    <a:pt x="65" y="1997"/>
                    <a:pt x="138" y="2062"/>
                    <a:pt x="231" y="2073"/>
                  </a:cubicBezTo>
                  <a:lnTo>
                    <a:pt x="246" y="2073"/>
                  </a:lnTo>
                  <a:lnTo>
                    <a:pt x="0" y="4640"/>
                  </a:lnTo>
                  <a:lnTo>
                    <a:pt x="943" y="4748"/>
                  </a:lnTo>
                  <a:lnTo>
                    <a:pt x="1214" y="2185"/>
                  </a:lnTo>
                  <a:lnTo>
                    <a:pt x="1217" y="2185"/>
                  </a:lnTo>
                  <a:cubicBezTo>
                    <a:pt x="1226" y="2186"/>
                    <a:pt x="1235" y="2186"/>
                    <a:pt x="1244" y="2186"/>
                  </a:cubicBezTo>
                  <a:cubicBezTo>
                    <a:pt x="1327" y="2186"/>
                    <a:pt x="1398" y="2142"/>
                    <a:pt x="1405" y="2076"/>
                  </a:cubicBezTo>
                  <a:lnTo>
                    <a:pt x="1405" y="2065"/>
                  </a:lnTo>
                  <a:cubicBezTo>
                    <a:pt x="1412" y="1997"/>
                    <a:pt x="1340" y="1932"/>
                    <a:pt x="1242" y="1917"/>
                  </a:cubicBezTo>
                  <a:lnTo>
                    <a:pt x="1239" y="1917"/>
                  </a:lnTo>
                  <a:lnTo>
                    <a:pt x="1289" y="1473"/>
                  </a:lnTo>
                  <a:cubicBezTo>
                    <a:pt x="1312" y="1245"/>
                    <a:pt x="1565" y="1081"/>
                    <a:pt x="1867" y="1081"/>
                  </a:cubicBezTo>
                  <a:cubicBezTo>
                    <a:pt x="1899" y="1081"/>
                    <a:pt x="1932" y="1083"/>
                    <a:pt x="1965" y="1087"/>
                  </a:cubicBezTo>
                  <a:cubicBezTo>
                    <a:pt x="2308" y="1127"/>
                    <a:pt x="2568" y="1365"/>
                    <a:pt x="2535" y="1618"/>
                  </a:cubicBezTo>
                  <a:lnTo>
                    <a:pt x="2481" y="2062"/>
                  </a:lnTo>
                  <a:lnTo>
                    <a:pt x="2474" y="2062"/>
                  </a:lnTo>
                  <a:cubicBezTo>
                    <a:pt x="2465" y="2061"/>
                    <a:pt x="2456" y="2060"/>
                    <a:pt x="2447" y="2060"/>
                  </a:cubicBezTo>
                  <a:cubicBezTo>
                    <a:pt x="2364" y="2060"/>
                    <a:pt x="2293" y="2105"/>
                    <a:pt x="2286" y="2170"/>
                  </a:cubicBezTo>
                  <a:lnTo>
                    <a:pt x="2286" y="2181"/>
                  </a:lnTo>
                  <a:cubicBezTo>
                    <a:pt x="2275" y="2250"/>
                    <a:pt x="2347" y="2315"/>
                    <a:pt x="2441" y="2329"/>
                  </a:cubicBezTo>
                  <a:lnTo>
                    <a:pt x="2448" y="2329"/>
                  </a:lnTo>
                  <a:lnTo>
                    <a:pt x="2149" y="4882"/>
                  </a:lnTo>
                  <a:lnTo>
                    <a:pt x="3091" y="4990"/>
                  </a:lnTo>
                  <a:lnTo>
                    <a:pt x="3416" y="2441"/>
                  </a:lnTo>
                  <a:lnTo>
                    <a:pt x="3423" y="2441"/>
                  </a:lnTo>
                  <a:cubicBezTo>
                    <a:pt x="3432" y="2442"/>
                    <a:pt x="3441" y="2442"/>
                    <a:pt x="3449" y="2442"/>
                  </a:cubicBezTo>
                  <a:cubicBezTo>
                    <a:pt x="3532" y="2442"/>
                    <a:pt x="3605" y="2395"/>
                    <a:pt x="3611" y="2333"/>
                  </a:cubicBezTo>
                  <a:lnTo>
                    <a:pt x="3611" y="2322"/>
                  </a:lnTo>
                  <a:cubicBezTo>
                    <a:pt x="3622" y="2250"/>
                    <a:pt x="3550" y="2185"/>
                    <a:pt x="3456" y="2174"/>
                  </a:cubicBezTo>
                  <a:lnTo>
                    <a:pt x="3449" y="2174"/>
                  </a:lnTo>
                  <a:lnTo>
                    <a:pt x="3510" y="1730"/>
                  </a:lnTo>
                  <a:cubicBezTo>
                    <a:pt x="3539" y="1504"/>
                    <a:pt x="3793" y="1341"/>
                    <a:pt x="4097" y="1341"/>
                  </a:cubicBezTo>
                  <a:cubicBezTo>
                    <a:pt x="4130" y="1341"/>
                    <a:pt x="4163" y="1343"/>
                    <a:pt x="4196" y="1347"/>
                  </a:cubicBezTo>
                  <a:cubicBezTo>
                    <a:pt x="4539" y="1387"/>
                    <a:pt x="4788" y="1625"/>
                    <a:pt x="4752" y="1874"/>
                  </a:cubicBezTo>
                  <a:lnTo>
                    <a:pt x="4691" y="2315"/>
                  </a:lnTo>
                  <a:lnTo>
                    <a:pt x="4684" y="2315"/>
                  </a:lnTo>
                  <a:cubicBezTo>
                    <a:pt x="4675" y="2314"/>
                    <a:pt x="4667" y="2313"/>
                    <a:pt x="4658" y="2313"/>
                  </a:cubicBezTo>
                  <a:cubicBezTo>
                    <a:pt x="4575" y="2313"/>
                    <a:pt x="4502" y="2361"/>
                    <a:pt x="4492" y="2423"/>
                  </a:cubicBezTo>
                  <a:lnTo>
                    <a:pt x="4492" y="2434"/>
                  </a:lnTo>
                  <a:cubicBezTo>
                    <a:pt x="4485" y="2502"/>
                    <a:pt x="4554" y="2571"/>
                    <a:pt x="4648" y="2582"/>
                  </a:cubicBezTo>
                  <a:lnTo>
                    <a:pt x="4651" y="2582"/>
                  </a:lnTo>
                  <a:lnTo>
                    <a:pt x="4294" y="5124"/>
                  </a:lnTo>
                  <a:lnTo>
                    <a:pt x="5233" y="5232"/>
                  </a:lnTo>
                  <a:lnTo>
                    <a:pt x="5615" y="2694"/>
                  </a:lnTo>
                  <a:lnTo>
                    <a:pt x="5622" y="2694"/>
                  </a:lnTo>
                  <a:cubicBezTo>
                    <a:pt x="5631" y="2695"/>
                    <a:pt x="5640" y="2695"/>
                    <a:pt x="5649" y="2695"/>
                  </a:cubicBezTo>
                  <a:cubicBezTo>
                    <a:pt x="5735" y="2695"/>
                    <a:pt x="5804" y="2648"/>
                    <a:pt x="5817" y="2585"/>
                  </a:cubicBezTo>
                  <a:lnTo>
                    <a:pt x="5817" y="2575"/>
                  </a:lnTo>
                  <a:cubicBezTo>
                    <a:pt x="5828" y="2502"/>
                    <a:pt x="5760" y="2437"/>
                    <a:pt x="5662" y="2427"/>
                  </a:cubicBezTo>
                  <a:lnTo>
                    <a:pt x="5655" y="2427"/>
                  </a:lnTo>
                  <a:lnTo>
                    <a:pt x="5724" y="1986"/>
                  </a:lnTo>
                  <a:cubicBezTo>
                    <a:pt x="5759" y="1761"/>
                    <a:pt x="6017" y="1598"/>
                    <a:pt x="6319" y="1598"/>
                  </a:cubicBezTo>
                  <a:cubicBezTo>
                    <a:pt x="6351" y="1598"/>
                    <a:pt x="6384" y="1599"/>
                    <a:pt x="6417" y="1603"/>
                  </a:cubicBezTo>
                  <a:cubicBezTo>
                    <a:pt x="6760" y="1643"/>
                    <a:pt x="7005" y="1881"/>
                    <a:pt x="6966" y="2130"/>
                  </a:cubicBezTo>
                  <a:lnTo>
                    <a:pt x="6890" y="2571"/>
                  </a:lnTo>
                  <a:cubicBezTo>
                    <a:pt x="6881" y="2570"/>
                    <a:pt x="6872" y="2569"/>
                    <a:pt x="6863" y="2569"/>
                  </a:cubicBezTo>
                  <a:cubicBezTo>
                    <a:pt x="6780" y="2569"/>
                    <a:pt x="6708" y="2614"/>
                    <a:pt x="6695" y="2676"/>
                  </a:cubicBezTo>
                  <a:lnTo>
                    <a:pt x="6695" y="2687"/>
                  </a:lnTo>
                  <a:cubicBezTo>
                    <a:pt x="6684" y="2759"/>
                    <a:pt x="6753" y="2824"/>
                    <a:pt x="6847" y="2835"/>
                  </a:cubicBezTo>
                  <a:lnTo>
                    <a:pt x="6431" y="5366"/>
                  </a:lnTo>
                  <a:lnTo>
                    <a:pt x="7370" y="5471"/>
                  </a:lnTo>
                  <a:lnTo>
                    <a:pt x="7807" y="2943"/>
                  </a:lnTo>
                  <a:lnTo>
                    <a:pt x="7818" y="2943"/>
                  </a:lnTo>
                  <a:cubicBezTo>
                    <a:pt x="7827" y="2944"/>
                    <a:pt x="7836" y="2944"/>
                    <a:pt x="7845" y="2944"/>
                  </a:cubicBezTo>
                  <a:cubicBezTo>
                    <a:pt x="7928" y="2944"/>
                    <a:pt x="8000" y="2900"/>
                    <a:pt x="8013" y="2835"/>
                  </a:cubicBezTo>
                  <a:lnTo>
                    <a:pt x="8013" y="2824"/>
                  </a:lnTo>
                  <a:cubicBezTo>
                    <a:pt x="8024" y="2755"/>
                    <a:pt x="7959" y="2690"/>
                    <a:pt x="7865" y="2679"/>
                  </a:cubicBezTo>
                  <a:lnTo>
                    <a:pt x="7854" y="2679"/>
                  </a:lnTo>
                  <a:lnTo>
                    <a:pt x="7930" y="2239"/>
                  </a:lnTo>
                  <a:cubicBezTo>
                    <a:pt x="7972" y="2014"/>
                    <a:pt x="8232" y="1854"/>
                    <a:pt x="8534" y="1854"/>
                  </a:cubicBezTo>
                  <a:cubicBezTo>
                    <a:pt x="8567" y="1854"/>
                    <a:pt x="8600" y="1856"/>
                    <a:pt x="8634" y="1860"/>
                  </a:cubicBezTo>
                  <a:cubicBezTo>
                    <a:pt x="8973" y="1899"/>
                    <a:pt x="9215" y="2134"/>
                    <a:pt x="9168" y="2380"/>
                  </a:cubicBezTo>
                  <a:lnTo>
                    <a:pt x="9085" y="2820"/>
                  </a:lnTo>
                  <a:cubicBezTo>
                    <a:pt x="9076" y="2819"/>
                    <a:pt x="9067" y="2819"/>
                    <a:pt x="9058" y="2819"/>
                  </a:cubicBezTo>
                  <a:cubicBezTo>
                    <a:pt x="8975" y="2819"/>
                    <a:pt x="8903" y="2863"/>
                    <a:pt x="8890" y="2925"/>
                  </a:cubicBezTo>
                  <a:lnTo>
                    <a:pt x="8890" y="2936"/>
                  </a:lnTo>
                  <a:cubicBezTo>
                    <a:pt x="8876" y="3008"/>
                    <a:pt x="8941" y="3073"/>
                    <a:pt x="9038" y="3084"/>
                  </a:cubicBezTo>
                  <a:lnTo>
                    <a:pt x="8565" y="5604"/>
                  </a:lnTo>
                  <a:lnTo>
                    <a:pt x="9493" y="5705"/>
                  </a:lnTo>
                  <a:lnTo>
                    <a:pt x="9992" y="3192"/>
                  </a:lnTo>
                  <a:lnTo>
                    <a:pt x="10006" y="3192"/>
                  </a:lnTo>
                  <a:cubicBezTo>
                    <a:pt x="10015" y="3193"/>
                    <a:pt x="10024" y="3194"/>
                    <a:pt x="10033" y="3194"/>
                  </a:cubicBezTo>
                  <a:cubicBezTo>
                    <a:pt x="10116" y="3194"/>
                    <a:pt x="10188" y="3149"/>
                    <a:pt x="10205" y="3087"/>
                  </a:cubicBezTo>
                  <a:lnTo>
                    <a:pt x="10205" y="3073"/>
                  </a:lnTo>
                  <a:cubicBezTo>
                    <a:pt x="10223" y="3008"/>
                    <a:pt x="10154" y="2943"/>
                    <a:pt x="10060" y="2936"/>
                  </a:cubicBezTo>
                  <a:lnTo>
                    <a:pt x="10042" y="2936"/>
                  </a:lnTo>
                  <a:lnTo>
                    <a:pt x="10403" y="1166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1325175" y="1831000"/>
              <a:ext cx="220575" cy="106325"/>
            </a:xfrm>
            <a:custGeom>
              <a:avLst/>
              <a:gdLst/>
              <a:ahLst/>
              <a:cxnLst/>
              <a:rect l="l" t="t" r="r" b="b"/>
              <a:pathLst>
                <a:path w="8823" h="4253" extrusionOk="0">
                  <a:moveTo>
                    <a:pt x="1" y="3212"/>
                  </a:moveTo>
                  <a:lnTo>
                    <a:pt x="1131" y="3346"/>
                  </a:lnTo>
                  <a:lnTo>
                    <a:pt x="1131" y="3345"/>
                  </a:lnTo>
                  <a:lnTo>
                    <a:pt x="1131" y="3345"/>
                  </a:lnTo>
                  <a:lnTo>
                    <a:pt x="1" y="3212"/>
                  </a:lnTo>
                  <a:close/>
                  <a:moveTo>
                    <a:pt x="2168" y="1"/>
                  </a:moveTo>
                  <a:cubicBezTo>
                    <a:pt x="1962" y="1"/>
                    <a:pt x="1779" y="60"/>
                    <a:pt x="1654" y="161"/>
                  </a:cubicBezTo>
                  <a:cubicBezTo>
                    <a:pt x="1564" y="226"/>
                    <a:pt x="1506" y="324"/>
                    <a:pt x="1488" y="432"/>
                  </a:cubicBezTo>
                  <a:lnTo>
                    <a:pt x="1431" y="934"/>
                  </a:lnTo>
                  <a:lnTo>
                    <a:pt x="1434" y="934"/>
                  </a:lnTo>
                  <a:cubicBezTo>
                    <a:pt x="1546" y="948"/>
                    <a:pt x="1633" y="1024"/>
                    <a:pt x="1622" y="1103"/>
                  </a:cubicBezTo>
                  <a:lnTo>
                    <a:pt x="1622" y="1118"/>
                  </a:lnTo>
                  <a:cubicBezTo>
                    <a:pt x="1612" y="1189"/>
                    <a:pt x="1531" y="1239"/>
                    <a:pt x="1432" y="1239"/>
                  </a:cubicBezTo>
                  <a:cubicBezTo>
                    <a:pt x="1420" y="1239"/>
                    <a:pt x="1407" y="1239"/>
                    <a:pt x="1394" y="1237"/>
                  </a:cubicBezTo>
                  <a:lnTo>
                    <a:pt x="1391" y="1237"/>
                  </a:lnTo>
                  <a:lnTo>
                    <a:pt x="1131" y="3345"/>
                  </a:lnTo>
                  <a:lnTo>
                    <a:pt x="1131" y="3345"/>
                  </a:lnTo>
                  <a:lnTo>
                    <a:pt x="2572" y="3515"/>
                  </a:lnTo>
                  <a:lnTo>
                    <a:pt x="2572" y="3515"/>
                  </a:lnTo>
                  <a:lnTo>
                    <a:pt x="2864" y="1418"/>
                  </a:lnTo>
                  <a:lnTo>
                    <a:pt x="2857" y="1418"/>
                  </a:lnTo>
                  <a:cubicBezTo>
                    <a:pt x="2741" y="1403"/>
                    <a:pt x="2658" y="1327"/>
                    <a:pt x="2669" y="1248"/>
                  </a:cubicBezTo>
                  <a:lnTo>
                    <a:pt x="2669" y="1237"/>
                  </a:lnTo>
                  <a:cubicBezTo>
                    <a:pt x="2679" y="1166"/>
                    <a:pt x="2764" y="1112"/>
                    <a:pt x="2862" y="1112"/>
                  </a:cubicBezTo>
                  <a:cubicBezTo>
                    <a:pt x="2873" y="1112"/>
                    <a:pt x="2885" y="1113"/>
                    <a:pt x="2897" y="1114"/>
                  </a:cubicBezTo>
                  <a:lnTo>
                    <a:pt x="2904" y="1114"/>
                  </a:lnTo>
                  <a:lnTo>
                    <a:pt x="2976" y="612"/>
                  </a:lnTo>
                  <a:cubicBezTo>
                    <a:pt x="2991" y="504"/>
                    <a:pt x="2958" y="396"/>
                    <a:pt x="2889" y="309"/>
                  </a:cubicBezTo>
                  <a:cubicBezTo>
                    <a:pt x="2868" y="280"/>
                    <a:pt x="2839" y="251"/>
                    <a:pt x="2810" y="222"/>
                  </a:cubicBezTo>
                  <a:cubicBezTo>
                    <a:pt x="2666" y="103"/>
                    <a:pt x="2489" y="27"/>
                    <a:pt x="2304" y="9"/>
                  </a:cubicBezTo>
                  <a:cubicBezTo>
                    <a:pt x="2258" y="4"/>
                    <a:pt x="2212" y="1"/>
                    <a:pt x="2168" y="1"/>
                  </a:cubicBezTo>
                  <a:close/>
                  <a:moveTo>
                    <a:pt x="2572" y="3515"/>
                  </a:moveTo>
                  <a:lnTo>
                    <a:pt x="2572" y="3519"/>
                  </a:lnTo>
                  <a:lnTo>
                    <a:pt x="3702" y="3653"/>
                  </a:lnTo>
                  <a:lnTo>
                    <a:pt x="3702" y="3649"/>
                  </a:lnTo>
                  <a:lnTo>
                    <a:pt x="3702" y="3649"/>
                  </a:lnTo>
                  <a:lnTo>
                    <a:pt x="2572" y="3515"/>
                  </a:lnTo>
                  <a:close/>
                  <a:moveTo>
                    <a:pt x="4842" y="320"/>
                  </a:moveTo>
                  <a:cubicBezTo>
                    <a:pt x="4482" y="320"/>
                    <a:pt x="4178" y="500"/>
                    <a:pt x="4139" y="753"/>
                  </a:cubicBezTo>
                  <a:lnTo>
                    <a:pt x="4063" y="1255"/>
                  </a:lnTo>
                  <a:lnTo>
                    <a:pt x="4067" y="1255"/>
                  </a:lnTo>
                  <a:cubicBezTo>
                    <a:pt x="4182" y="1266"/>
                    <a:pt x="4265" y="1345"/>
                    <a:pt x="4251" y="1421"/>
                  </a:cubicBezTo>
                  <a:lnTo>
                    <a:pt x="4251" y="1436"/>
                  </a:lnTo>
                  <a:cubicBezTo>
                    <a:pt x="4241" y="1506"/>
                    <a:pt x="4160" y="1557"/>
                    <a:pt x="4060" y="1557"/>
                  </a:cubicBezTo>
                  <a:cubicBezTo>
                    <a:pt x="4048" y="1557"/>
                    <a:pt x="4036" y="1556"/>
                    <a:pt x="4023" y="1555"/>
                  </a:cubicBezTo>
                  <a:lnTo>
                    <a:pt x="4016" y="1555"/>
                  </a:lnTo>
                  <a:lnTo>
                    <a:pt x="3702" y="3649"/>
                  </a:lnTo>
                  <a:lnTo>
                    <a:pt x="3702" y="3649"/>
                  </a:lnTo>
                  <a:lnTo>
                    <a:pt x="5143" y="3818"/>
                  </a:lnTo>
                  <a:lnTo>
                    <a:pt x="5143" y="3818"/>
                  </a:lnTo>
                  <a:lnTo>
                    <a:pt x="5489" y="1732"/>
                  </a:lnTo>
                  <a:lnTo>
                    <a:pt x="5482" y="1732"/>
                  </a:lnTo>
                  <a:cubicBezTo>
                    <a:pt x="5370" y="1717"/>
                    <a:pt x="5287" y="1641"/>
                    <a:pt x="5302" y="1562"/>
                  </a:cubicBezTo>
                  <a:lnTo>
                    <a:pt x="5302" y="1551"/>
                  </a:lnTo>
                  <a:cubicBezTo>
                    <a:pt x="5314" y="1480"/>
                    <a:pt x="5396" y="1430"/>
                    <a:pt x="5495" y="1430"/>
                  </a:cubicBezTo>
                  <a:cubicBezTo>
                    <a:pt x="5508" y="1430"/>
                    <a:pt x="5520" y="1430"/>
                    <a:pt x="5533" y="1432"/>
                  </a:cubicBezTo>
                  <a:lnTo>
                    <a:pt x="5536" y="1432"/>
                  </a:lnTo>
                  <a:lnTo>
                    <a:pt x="5623" y="930"/>
                  </a:lnTo>
                  <a:cubicBezTo>
                    <a:pt x="5670" y="648"/>
                    <a:pt x="5374" y="378"/>
                    <a:pt x="4966" y="327"/>
                  </a:cubicBezTo>
                  <a:cubicBezTo>
                    <a:pt x="4924" y="322"/>
                    <a:pt x="4882" y="320"/>
                    <a:pt x="4842" y="320"/>
                  </a:cubicBezTo>
                  <a:close/>
                  <a:moveTo>
                    <a:pt x="5143" y="3818"/>
                  </a:moveTo>
                  <a:lnTo>
                    <a:pt x="5143" y="3822"/>
                  </a:lnTo>
                  <a:lnTo>
                    <a:pt x="6266" y="3952"/>
                  </a:lnTo>
                  <a:lnTo>
                    <a:pt x="6266" y="3951"/>
                  </a:lnTo>
                  <a:lnTo>
                    <a:pt x="6266" y="3951"/>
                  </a:lnTo>
                  <a:lnTo>
                    <a:pt x="5143" y="3818"/>
                  </a:lnTo>
                  <a:close/>
                  <a:moveTo>
                    <a:pt x="7461" y="638"/>
                  </a:moveTo>
                  <a:cubicBezTo>
                    <a:pt x="7410" y="638"/>
                    <a:pt x="7363" y="641"/>
                    <a:pt x="7316" y="652"/>
                  </a:cubicBezTo>
                  <a:cubicBezTo>
                    <a:pt x="7269" y="659"/>
                    <a:pt x="7226" y="670"/>
                    <a:pt x="7179" y="685"/>
                  </a:cubicBezTo>
                  <a:cubicBezTo>
                    <a:pt x="6966" y="753"/>
                    <a:pt x="6807" y="890"/>
                    <a:pt x="6775" y="1067"/>
                  </a:cubicBezTo>
                  <a:lnTo>
                    <a:pt x="6684" y="1566"/>
                  </a:lnTo>
                  <a:lnTo>
                    <a:pt x="6695" y="1566"/>
                  </a:lnTo>
                  <a:cubicBezTo>
                    <a:pt x="6807" y="1576"/>
                    <a:pt x="6887" y="1656"/>
                    <a:pt x="6876" y="1732"/>
                  </a:cubicBezTo>
                  <a:lnTo>
                    <a:pt x="6876" y="1746"/>
                  </a:lnTo>
                  <a:cubicBezTo>
                    <a:pt x="6863" y="1814"/>
                    <a:pt x="6779" y="1864"/>
                    <a:pt x="6681" y="1864"/>
                  </a:cubicBezTo>
                  <a:cubicBezTo>
                    <a:pt x="6669" y="1864"/>
                    <a:pt x="6657" y="1863"/>
                    <a:pt x="6645" y="1862"/>
                  </a:cubicBezTo>
                  <a:lnTo>
                    <a:pt x="6634" y="1862"/>
                  </a:lnTo>
                  <a:lnTo>
                    <a:pt x="6266" y="3951"/>
                  </a:lnTo>
                  <a:lnTo>
                    <a:pt x="6266" y="3951"/>
                  </a:lnTo>
                  <a:lnTo>
                    <a:pt x="7703" y="4120"/>
                  </a:lnTo>
                  <a:lnTo>
                    <a:pt x="7703" y="4120"/>
                  </a:lnTo>
                  <a:lnTo>
                    <a:pt x="8100" y="2039"/>
                  </a:lnTo>
                  <a:cubicBezTo>
                    <a:pt x="7984" y="2024"/>
                    <a:pt x="7905" y="1948"/>
                    <a:pt x="7919" y="1873"/>
                  </a:cubicBezTo>
                  <a:lnTo>
                    <a:pt x="7923" y="1858"/>
                  </a:lnTo>
                  <a:cubicBezTo>
                    <a:pt x="7936" y="1791"/>
                    <a:pt x="8020" y="1740"/>
                    <a:pt x="8120" y="1740"/>
                  </a:cubicBezTo>
                  <a:cubicBezTo>
                    <a:pt x="8133" y="1740"/>
                    <a:pt x="8145" y="1741"/>
                    <a:pt x="8158" y="1743"/>
                  </a:cubicBezTo>
                  <a:lnTo>
                    <a:pt x="8255" y="1244"/>
                  </a:lnTo>
                  <a:cubicBezTo>
                    <a:pt x="8309" y="963"/>
                    <a:pt x="8021" y="695"/>
                    <a:pt x="7612" y="645"/>
                  </a:cubicBezTo>
                  <a:cubicBezTo>
                    <a:pt x="7562" y="638"/>
                    <a:pt x="7511" y="638"/>
                    <a:pt x="7461" y="638"/>
                  </a:cubicBezTo>
                  <a:close/>
                  <a:moveTo>
                    <a:pt x="7703" y="4120"/>
                  </a:moveTo>
                  <a:lnTo>
                    <a:pt x="7703" y="4122"/>
                  </a:lnTo>
                  <a:lnTo>
                    <a:pt x="8822" y="4252"/>
                  </a:lnTo>
                  <a:lnTo>
                    <a:pt x="7703" y="412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1325175" y="1809650"/>
              <a:ext cx="241150" cy="127675"/>
            </a:xfrm>
            <a:custGeom>
              <a:avLst/>
              <a:gdLst/>
              <a:ahLst/>
              <a:cxnLst/>
              <a:rect l="l" t="t" r="r" b="b"/>
              <a:pathLst>
                <a:path w="9646" h="5107" extrusionOk="0">
                  <a:moveTo>
                    <a:pt x="470" y="0"/>
                  </a:moveTo>
                  <a:lnTo>
                    <a:pt x="275" y="1654"/>
                  </a:lnTo>
                  <a:lnTo>
                    <a:pt x="261" y="1654"/>
                  </a:lnTo>
                  <a:cubicBezTo>
                    <a:pt x="248" y="1653"/>
                    <a:pt x="236" y="1652"/>
                    <a:pt x="223" y="1652"/>
                  </a:cubicBezTo>
                  <a:cubicBezTo>
                    <a:pt x="124" y="1652"/>
                    <a:pt x="43" y="1703"/>
                    <a:pt x="33" y="1773"/>
                  </a:cubicBezTo>
                  <a:lnTo>
                    <a:pt x="33" y="1784"/>
                  </a:lnTo>
                  <a:cubicBezTo>
                    <a:pt x="26" y="1864"/>
                    <a:pt x="109" y="1943"/>
                    <a:pt x="225" y="1954"/>
                  </a:cubicBezTo>
                  <a:lnTo>
                    <a:pt x="239" y="1954"/>
                  </a:lnTo>
                  <a:lnTo>
                    <a:pt x="1" y="4070"/>
                  </a:lnTo>
                  <a:lnTo>
                    <a:pt x="1127" y="4203"/>
                  </a:lnTo>
                  <a:lnTo>
                    <a:pt x="1391" y="2095"/>
                  </a:lnTo>
                  <a:lnTo>
                    <a:pt x="1394" y="2095"/>
                  </a:lnTo>
                  <a:cubicBezTo>
                    <a:pt x="1405" y="2096"/>
                    <a:pt x="1415" y="2096"/>
                    <a:pt x="1425" y="2096"/>
                  </a:cubicBezTo>
                  <a:cubicBezTo>
                    <a:pt x="1525" y="2096"/>
                    <a:pt x="1612" y="2047"/>
                    <a:pt x="1618" y="1972"/>
                  </a:cubicBezTo>
                  <a:lnTo>
                    <a:pt x="1618" y="1961"/>
                  </a:lnTo>
                  <a:cubicBezTo>
                    <a:pt x="1629" y="1882"/>
                    <a:pt x="1546" y="1806"/>
                    <a:pt x="1431" y="1791"/>
                  </a:cubicBezTo>
                  <a:lnTo>
                    <a:pt x="1492" y="1286"/>
                  </a:lnTo>
                  <a:cubicBezTo>
                    <a:pt x="1510" y="1178"/>
                    <a:pt x="1571" y="1080"/>
                    <a:pt x="1658" y="1015"/>
                  </a:cubicBezTo>
                  <a:cubicBezTo>
                    <a:pt x="1783" y="917"/>
                    <a:pt x="1971" y="855"/>
                    <a:pt x="2176" y="855"/>
                  </a:cubicBezTo>
                  <a:cubicBezTo>
                    <a:pt x="2220" y="855"/>
                    <a:pt x="2264" y="858"/>
                    <a:pt x="2308" y="863"/>
                  </a:cubicBezTo>
                  <a:cubicBezTo>
                    <a:pt x="2496" y="881"/>
                    <a:pt x="2673" y="957"/>
                    <a:pt x="2814" y="1080"/>
                  </a:cubicBezTo>
                  <a:cubicBezTo>
                    <a:pt x="2842" y="1105"/>
                    <a:pt x="2871" y="1134"/>
                    <a:pt x="2893" y="1167"/>
                  </a:cubicBezTo>
                  <a:cubicBezTo>
                    <a:pt x="2962" y="1250"/>
                    <a:pt x="2994" y="1362"/>
                    <a:pt x="2980" y="1470"/>
                  </a:cubicBezTo>
                  <a:lnTo>
                    <a:pt x="2911" y="1968"/>
                  </a:lnTo>
                  <a:lnTo>
                    <a:pt x="2900" y="1968"/>
                  </a:lnTo>
                  <a:cubicBezTo>
                    <a:pt x="2888" y="1967"/>
                    <a:pt x="2876" y="1966"/>
                    <a:pt x="2864" y="1966"/>
                  </a:cubicBezTo>
                  <a:cubicBezTo>
                    <a:pt x="2767" y="1966"/>
                    <a:pt x="2682" y="2017"/>
                    <a:pt x="2673" y="2087"/>
                  </a:cubicBezTo>
                  <a:lnTo>
                    <a:pt x="2673" y="2102"/>
                  </a:lnTo>
                  <a:cubicBezTo>
                    <a:pt x="2662" y="2181"/>
                    <a:pt x="2749" y="2257"/>
                    <a:pt x="2861" y="2268"/>
                  </a:cubicBezTo>
                  <a:lnTo>
                    <a:pt x="2868" y="2268"/>
                  </a:lnTo>
                  <a:lnTo>
                    <a:pt x="2579" y="4373"/>
                  </a:lnTo>
                  <a:lnTo>
                    <a:pt x="3705" y="4507"/>
                  </a:lnTo>
                  <a:lnTo>
                    <a:pt x="4023" y="2409"/>
                  </a:lnTo>
                  <a:lnTo>
                    <a:pt x="4027" y="2409"/>
                  </a:lnTo>
                  <a:cubicBezTo>
                    <a:pt x="4037" y="2410"/>
                    <a:pt x="4047" y="2410"/>
                    <a:pt x="4056" y="2410"/>
                  </a:cubicBezTo>
                  <a:cubicBezTo>
                    <a:pt x="4159" y="2410"/>
                    <a:pt x="4245" y="2359"/>
                    <a:pt x="4258" y="2290"/>
                  </a:cubicBezTo>
                  <a:lnTo>
                    <a:pt x="4258" y="2275"/>
                  </a:lnTo>
                  <a:cubicBezTo>
                    <a:pt x="4269" y="2196"/>
                    <a:pt x="4186" y="2120"/>
                    <a:pt x="4074" y="2106"/>
                  </a:cubicBezTo>
                  <a:lnTo>
                    <a:pt x="4067" y="2106"/>
                  </a:lnTo>
                  <a:lnTo>
                    <a:pt x="4142" y="1607"/>
                  </a:lnTo>
                  <a:cubicBezTo>
                    <a:pt x="4184" y="1353"/>
                    <a:pt x="4482" y="1173"/>
                    <a:pt x="4838" y="1173"/>
                  </a:cubicBezTo>
                  <a:cubicBezTo>
                    <a:pt x="4881" y="1173"/>
                    <a:pt x="4925" y="1176"/>
                    <a:pt x="4969" y="1181"/>
                  </a:cubicBezTo>
                  <a:cubicBezTo>
                    <a:pt x="5377" y="1232"/>
                    <a:pt x="5673" y="1502"/>
                    <a:pt x="5626" y="1784"/>
                  </a:cubicBezTo>
                  <a:lnTo>
                    <a:pt x="5540" y="2286"/>
                  </a:lnTo>
                  <a:lnTo>
                    <a:pt x="5533" y="2286"/>
                  </a:lnTo>
                  <a:cubicBezTo>
                    <a:pt x="5520" y="2284"/>
                    <a:pt x="5508" y="2284"/>
                    <a:pt x="5496" y="2284"/>
                  </a:cubicBezTo>
                  <a:cubicBezTo>
                    <a:pt x="5399" y="2284"/>
                    <a:pt x="5314" y="2334"/>
                    <a:pt x="5302" y="2402"/>
                  </a:cubicBezTo>
                  <a:lnTo>
                    <a:pt x="5302" y="2416"/>
                  </a:lnTo>
                  <a:cubicBezTo>
                    <a:pt x="5291" y="2495"/>
                    <a:pt x="5370" y="2571"/>
                    <a:pt x="5482" y="2586"/>
                  </a:cubicBezTo>
                  <a:lnTo>
                    <a:pt x="5489" y="2586"/>
                  </a:lnTo>
                  <a:lnTo>
                    <a:pt x="5143" y="4676"/>
                  </a:lnTo>
                  <a:lnTo>
                    <a:pt x="6266" y="4810"/>
                  </a:lnTo>
                  <a:lnTo>
                    <a:pt x="6634" y="2719"/>
                  </a:lnTo>
                  <a:lnTo>
                    <a:pt x="6645" y="2719"/>
                  </a:lnTo>
                  <a:cubicBezTo>
                    <a:pt x="6657" y="2721"/>
                    <a:pt x="6669" y="2722"/>
                    <a:pt x="6681" y="2722"/>
                  </a:cubicBezTo>
                  <a:cubicBezTo>
                    <a:pt x="6779" y="2722"/>
                    <a:pt x="6863" y="2671"/>
                    <a:pt x="6876" y="2604"/>
                  </a:cubicBezTo>
                  <a:lnTo>
                    <a:pt x="6876" y="2589"/>
                  </a:lnTo>
                  <a:cubicBezTo>
                    <a:pt x="6890" y="2510"/>
                    <a:pt x="6807" y="2434"/>
                    <a:pt x="6695" y="2423"/>
                  </a:cubicBezTo>
                  <a:lnTo>
                    <a:pt x="6684" y="2423"/>
                  </a:lnTo>
                  <a:lnTo>
                    <a:pt x="6775" y="1925"/>
                  </a:lnTo>
                  <a:cubicBezTo>
                    <a:pt x="6807" y="1748"/>
                    <a:pt x="6966" y="1611"/>
                    <a:pt x="7183" y="1542"/>
                  </a:cubicBezTo>
                  <a:cubicBezTo>
                    <a:pt x="7226" y="1528"/>
                    <a:pt x="7269" y="1517"/>
                    <a:pt x="7316" y="1510"/>
                  </a:cubicBezTo>
                  <a:cubicBezTo>
                    <a:pt x="7363" y="1499"/>
                    <a:pt x="7414" y="1495"/>
                    <a:pt x="7461" y="1495"/>
                  </a:cubicBezTo>
                  <a:cubicBezTo>
                    <a:pt x="7511" y="1495"/>
                    <a:pt x="7562" y="1495"/>
                    <a:pt x="7612" y="1502"/>
                  </a:cubicBezTo>
                  <a:cubicBezTo>
                    <a:pt x="8017" y="1553"/>
                    <a:pt x="8309" y="1820"/>
                    <a:pt x="8255" y="2102"/>
                  </a:cubicBezTo>
                  <a:lnTo>
                    <a:pt x="8158" y="2597"/>
                  </a:lnTo>
                  <a:cubicBezTo>
                    <a:pt x="8148" y="2596"/>
                    <a:pt x="8138" y="2595"/>
                    <a:pt x="8128" y="2595"/>
                  </a:cubicBezTo>
                  <a:cubicBezTo>
                    <a:pt x="8028" y="2595"/>
                    <a:pt x="7939" y="2643"/>
                    <a:pt x="7923" y="2716"/>
                  </a:cubicBezTo>
                  <a:lnTo>
                    <a:pt x="7923" y="2730"/>
                  </a:lnTo>
                  <a:cubicBezTo>
                    <a:pt x="7909" y="2806"/>
                    <a:pt x="7988" y="2882"/>
                    <a:pt x="8100" y="2896"/>
                  </a:cubicBezTo>
                  <a:lnTo>
                    <a:pt x="7703" y="4976"/>
                  </a:lnTo>
                  <a:lnTo>
                    <a:pt x="8822" y="5106"/>
                  </a:lnTo>
                  <a:lnTo>
                    <a:pt x="9245" y="3030"/>
                  </a:lnTo>
                  <a:lnTo>
                    <a:pt x="9255" y="3030"/>
                  </a:lnTo>
                  <a:cubicBezTo>
                    <a:pt x="9268" y="3031"/>
                    <a:pt x="9280" y="3032"/>
                    <a:pt x="9292" y="3032"/>
                  </a:cubicBezTo>
                  <a:cubicBezTo>
                    <a:pt x="9389" y="3032"/>
                    <a:pt x="9474" y="2982"/>
                    <a:pt x="9490" y="2911"/>
                  </a:cubicBezTo>
                  <a:lnTo>
                    <a:pt x="9494" y="2900"/>
                  </a:lnTo>
                  <a:cubicBezTo>
                    <a:pt x="9508" y="2820"/>
                    <a:pt x="9429" y="2748"/>
                    <a:pt x="9317" y="2737"/>
                  </a:cubicBezTo>
                  <a:lnTo>
                    <a:pt x="9306" y="2737"/>
                  </a:lnTo>
                  <a:lnTo>
                    <a:pt x="9645" y="1113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1256025" y="2344700"/>
              <a:ext cx="231500" cy="198625"/>
            </a:xfrm>
            <a:custGeom>
              <a:avLst/>
              <a:gdLst/>
              <a:ahLst/>
              <a:cxnLst/>
              <a:rect l="l" t="t" r="r" b="b"/>
              <a:pathLst>
                <a:path w="9260" h="7945" extrusionOk="0">
                  <a:moveTo>
                    <a:pt x="427" y="0"/>
                  </a:moveTo>
                  <a:lnTo>
                    <a:pt x="311" y="1928"/>
                  </a:lnTo>
                  <a:lnTo>
                    <a:pt x="1" y="7876"/>
                  </a:lnTo>
                  <a:lnTo>
                    <a:pt x="781" y="7944"/>
                  </a:lnTo>
                  <a:lnTo>
                    <a:pt x="8118" y="7944"/>
                  </a:lnTo>
                  <a:lnTo>
                    <a:pt x="8898" y="3041"/>
                  </a:lnTo>
                  <a:lnTo>
                    <a:pt x="8941" y="2759"/>
                  </a:lnTo>
                  <a:lnTo>
                    <a:pt x="9259" y="874"/>
                  </a:lnTo>
                  <a:lnTo>
                    <a:pt x="9234" y="870"/>
                  </a:lnTo>
                  <a:lnTo>
                    <a:pt x="6977" y="650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1347475" y="2402375"/>
              <a:ext cx="35325" cy="140950"/>
            </a:xfrm>
            <a:custGeom>
              <a:avLst/>
              <a:gdLst/>
              <a:ahLst/>
              <a:cxnLst/>
              <a:rect l="l" t="t" r="r" b="b"/>
              <a:pathLst>
                <a:path w="1413" h="5638" extrusionOk="0">
                  <a:moveTo>
                    <a:pt x="560" y="1"/>
                  </a:moveTo>
                  <a:lnTo>
                    <a:pt x="1" y="5637"/>
                  </a:lnTo>
                  <a:lnTo>
                    <a:pt x="802" y="5637"/>
                  </a:lnTo>
                  <a:lnTo>
                    <a:pt x="1412" y="84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1301700" y="2397675"/>
              <a:ext cx="32450" cy="145650"/>
            </a:xfrm>
            <a:custGeom>
              <a:avLst/>
              <a:gdLst/>
              <a:ahLst/>
              <a:cxnLst/>
              <a:rect l="l" t="t" r="r" b="b"/>
              <a:pathLst>
                <a:path w="1298" h="5826" extrusionOk="0">
                  <a:moveTo>
                    <a:pt x="441" y="1"/>
                  </a:moveTo>
                  <a:lnTo>
                    <a:pt x="1" y="5825"/>
                  </a:lnTo>
                  <a:lnTo>
                    <a:pt x="802" y="5825"/>
                  </a:lnTo>
                  <a:lnTo>
                    <a:pt x="1297" y="84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1393150" y="2407075"/>
              <a:ext cx="38125" cy="136250"/>
            </a:xfrm>
            <a:custGeom>
              <a:avLst/>
              <a:gdLst/>
              <a:ahLst/>
              <a:cxnLst/>
              <a:rect l="l" t="t" r="r" b="b"/>
              <a:pathLst>
                <a:path w="1525" h="5450" extrusionOk="0">
                  <a:moveTo>
                    <a:pt x="676" y="0"/>
                  </a:moveTo>
                  <a:lnTo>
                    <a:pt x="1" y="5449"/>
                  </a:lnTo>
                  <a:lnTo>
                    <a:pt x="806" y="5449"/>
                  </a:lnTo>
                  <a:lnTo>
                    <a:pt x="1525" y="80"/>
                  </a:lnTo>
                  <a:lnTo>
                    <a:pt x="1228" y="55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1439025" y="2411675"/>
              <a:ext cx="40550" cy="131650"/>
            </a:xfrm>
            <a:custGeom>
              <a:avLst/>
              <a:gdLst/>
              <a:ahLst/>
              <a:cxnLst/>
              <a:rect l="l" t="t" r="r" b="b"/>
              <a:pathLst>
                <a:path w="1622" h="5266" extrusionOk="0">
                  <a:moveTo>
                    <a:pt x="776" y="1"/>
                  </a:moveTo>
                  <a:lnTo>
                    <a:pt x="0" y="5265"/>
                  </a:lnTo>
                  <a:lnTo>
                    <a:pt x="798" y="5265"/>
                  </a:lnTo>
                  <a:lnTo>
                    <a:pt x="1578" y="362"/>
                  </a:lnTo>
                  <a:lnTo>
                    <a:pt x="1621" y="80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1256125" y="2392900"/>
              <a:ext cx="29100" cy="150425"/>
            </a:xfrm>
            <a:custGeom>
              <a:avLst/>
              <a:gdLst/>
              <a:ahLst/>
              <a:cxnLst/>
              <a:rect l="l" t="t" r="r" b="b"/>
              <a:pathLst>
                <a:path w="1164" h="6017" extrusionOk="0">
                  <a:moveTo>
                    <a:pt x="307" y="0"/>
                  </a:moveTo>
                  <a:lnTo>
                    <a:pt x="0" y="5944"/>
                  </a:lnTo>
                  <a:lnTo>
                    <a:pt x="795" y="6016"/>
                  </a:lnTo>
                  <a:lnTo>
                    <a:pt x="1163" y="87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1263875" y="2344700"/>
              <a:ext cx="223650" cy="69075"/>
            </a:xfrm>
            <a:custGeom>
              <a:avLst/>
              <a:gdLst/>
              <a:ahLst/>
              <a:cxnLst/>
              <a:rect l="l" t="t" r="r" b="b"/>
              <a:pathLst>
                <a:path w="8946" h="2763" extrusionOk="0">
                  <a:moveTo>
                    <a:pt x="116" y="0"/>
                  </a:moveTo>
                  <a:lnTo>
                    <a:pt x="1" y="1928"/>
                  </a:lnTo>
                  <a:lnTo>
                    <a:pt x="857" y="2011"/>
                  </a:lnTo>
                  <a:lnTo>
                    <a:pt x="889" y="1535"/>
                  </a:lnTo>
                  <a:cubicBezTo>
                    <a:pt x="906" y="1282"/>
                    <a:pt x="1140" y="1099"/>
                    <a:pt x="1420" y="1099"/>
                  </a:cubicBezTo>
                  <a:cubicBezTo>
                    <a:pt x="1440" y="1099"/>
                    <a:pt x="1461" y="1100"/>
                    <a:pt x="1481" y="1102"/>
                  </a:cubicBezTo>
                  <a:cubicBezTo>
                    <a:pt x="1788" y="1134"/>
                    <a:pt x="2019" y="1376"/>
                    <a:pt x="1994" y="1643"/>
                  </a:cubicBezTo>
                  <a:lnTo>
                    <a:pt x="1958" y="2120"/>
                  </a:lnTo>
                  <a:lnTo>
                    <a:pt x="2814" y="2203"/>
                  </a:lnTo>
                  <a:lnTo>
                    <a:pt x="2861" y="1726"/>
                  </a:lnTo>
                  <a:cubicBezTo>
                    <a:pt x="2881" y="1479"/>
                    <a:pt x="3115" y="1293"/>
                    <a:pt x="3393" y="1293"/>
                  </a:cubicBezTo>
                  <a:cubicBezTo>
                    <a:pt x="3415" y="1293"/>
                    <a:pt x="3438" y="1294"/>
                    <a:pt x="3460" y="1297"/>
                  </a:cubicBezTo>
                  <a:cubicBezTo>
                    <a:pt x="3763" y="1325"/>
                    <a:pt x="3987" y="1567"/>
                    <a:pt x="3958" y="1838"/>
                  </a:cubicBezTo>
                  <a:lnTo>
                    <a:pt x="3911" y="2311"/>
                  </a:lnTo>
                  <a:lnTo>
                    <a:pt x="4764" y="2391"/>
                  </a:lnTo>
                  <a:lnTo>
                    <a:pt x="4818" y="1921"/>
                  </a:lnTo>
                  <a:cubicBezTo>
                    <a:pt x="4848" y="1672"/>
                    <a:pt x="5090" y="1485"/>
                    <a:pt x="5368" y="1485"/>
                  </a:cubicBezTo>
                  <a:cubicBezTo>
                    <a:pt x="5388" y="1485"/>
                    <a:pt x="5408" y="1486"/>
                    <a:pt x="5428" y="1488"/>
                  </a:cubicBezTo>
                  <a:cubicBezTo>
                    <a:pt x="5731" y="1520"/>
                    <a:pt x="5948" y="1759"/>
                    <a:pt x="5916" y="2026"/>
                  </a:cubicBezTo>
                  <a:lnTo>
                    <a:pt x="5854" y="2495"/>
                  </a:lnTo>
                  <a:lnTo>
                    <a:pt x="6703" y="2578"/>
                  </a:lnTo>
                  <a:lnTo>
                    <a:pt x="6768" y="2109"/>
                  </a:lnTo>
                  <a:cubicBezTo>
                    <a:pt x="6805" y="1860"/>
                    <a:pt x="7049" y="1676"/>
                    <a:pt x="7328" y="1676"/>
                  </a:cubicBezTo>
                  <a:cubicBezTo>
                    <a:pt x="7348" y="1676"/>
                    <a:pt x="7368" y="1677"/>
                    <a:pt x="7389" y="1679"/>
                  </a:cubicBezTo>
                  <a:cubicBezTo>
                    <a:pt x="7689" y="1708"/>
                    <a:pt x="7902" y="1950"/>
                    <a:pt x="7862" y="2214"/>
                  </a:cubicBezTo>
                  <a:lnTo>
                    <a:pt x="7790" y="2683"/>
                  </a:lnTo>
                  <a:lnTo>
                    <a:pt x="8635" y="2763"/>
                  </a:lnTo>
                  <a:lnTo>
                    <a:pt x="8945" y="87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1259450" y="2392875"/>
              <a:ext cx="29550" cy="9375"/>
            </a:xfrm>
            <a:custGeom>
              <a:avLst/>
              <a:gdLst/>
              <a:ahLst/>
              <a:cxnLst/>
              <a:rect l="l" t="t" r="r" b="b"/>
              <a:pathLst>
                <a:path w="1182" h="375" extrusionOk="0">
                  <a:moveTo>
                    <a:pt x="141" y="0"/>
                  </a:moveTo>
                  <a:cubicBezTo>
                    <a:pt x="69" y="0"/>
                    <a:pt x="8" y="55"/>
                    <a:pt x="1" y="131"/>
                  </a:cubicBezTo>
                  <a:cubicBezTo>
                    <a:pt x="1" y="211"/>
                    <a:pt x="62" y="279"/>
                    <a:pt x="142" y="287"/>
                  </a:cubicBezTo>
                  <a:lnTo>
                    <a:pt x="1019" y="373"/>
                  </a:lnTo>
                  <a:cubicBezTo>
                    <a:pt x="1025" y="374"/>
                    <a:pt x="1031" y="375"/>
                    <a:pt x="1037" y="375"/>
                  </a:cubicBezTo>
                  <a:cubicBezTo>
                    <a:pt x="1109" y="375"/>
                    <a:pt x="1171" y="317"/>
                    <a:pt x="1178" y="243"/>
                  </a:cubicBezTo>
                  <a:cubicBezTo>
                    <a:pt x="1182" y="164"/>
                    <a:pt x="1120" y="92"/>
                    <a:pt x="1037" y="88"/>
                  </a:cubicBezTo>
                  <a:lnTo>
                    <a:pt x="160" y="1"/>
                  </a:lnTo>
                  <a:cubicBezTo>
                    <a:pt x="153" y="1"/>
                    <a:pt x="147" y="0"/>
                    <a:pt x="14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1308400" y="2397625"/>
              <a:ext cx="29450" cy="9325"/>
            </a:xfrm>
            <a:custGeom>
              <a:avLst/>
              <a:gdLst/>
              <a:ahLst/>
              <a:cxnLst/>
              <a:rect l="l" t="t" r="r" b="b"/>
              <a:pathLst>
                <a:path w="1178" h="373" extrusionOk="0">
                  <a:moveTo>
                    <a:pt x="142" y="1"/>
                  </a:moveTo>
                  <a:cubicBezTo>
                    <a:pt x="72" y="1"/>
                    <a:pt x="13" y="54"/>
                    <a:pt x="0" y="126"/>
                  </a:cubicBezTo>
                  <a:lnTo>
                    <a:pt x="0" y="136"/>
                  </a:lnTo>
                  <a:cubicBezTo>
                    <a:pt x="0" y="216"/>
                    <a:pt x="65" y="284"/>
                    <a:pt x="144" y="288"/>
                  </a:cubicBezTo>
                  <a:lnTo>
                    <a:pt x="1007" y="371"/>
                  </a:lnTo>
                  <a:cubicBezTo>
                    <a:pt x="1014" y="372"/>
                    <a:pt x="1021" y="373"/>
                    <a:pt x="1028" y="373"/>
                  </a:cubicBezTo>
                  <a:cubicBezTo>
                    <a:pt x="1099" y="373"/>
                    <a:pt x="1160" y="321"/>
                    <a:pt x="1174" y="248"/>
                  </a:cubicBezTo>
                  <a:lnTo>
                    <a:pt x="1174" y="238"/>
                  </a:lnTo>
                  <a:cubicBezTo>
                    <a:pt x="1177" y="158"/>
                    <a:pt x="1112" y="89"/>
                    <a:pt x="1033" y="86"/>
                  </a:cubicBezTo>
                  <a:lnTo>
                    <a:pt x="166" y="3"/>
                  </a:lnTo>
                  <a:cubicBezTo>
                    <a:pt x="158" y="1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1357125" y="2402350"/>
              <a:ext cx="29375" cy="9225"/>
            </a:xfrm>
            <a:custGeom>
              <a:avLst/>
              <a:gdLst/>
              <a:ahLst/>
              <a:cxnLst/>
              <a:rect l="l" t="t" r="r" b="b"/>
              <a:pathLst>
                <a:path w="1175" h="369" extrusionOk="0">
                  <a:moveTo>
                    <a:pt x="150" y="0"/>
                  </a:moveTo>
                  <a:cubicBezTo>
                    <a:pt x="79" y="0"/>
                    <a:pt x="14" y="52"/>
                    <a:pt x="5" y="124"/>
                  </a:cubicBezTo>
                  <a:lnTo>
                    <a:pt x="5" y="135"/>
                  </a:lnTo>
                  <a:cubicBezTo>
                    <a:pt x="1" y="215"/>
                    <a:pt x="62" y="283"/>
                    <a:pt x="142" y="287"/>
                  </a:cubicBezTo>
                  <a:lnTo>
                    <a:pt x="1005" y="366"/>
                  </a:lnTo>
                  <a:cubicBezTo>
                    <a:pt x="1013" y="368"/>
                    <a:pt x="1021" y="369"/>
                    <a:pt x="1029" y="369"/>
                  </a:cubicBezTo>
                  <a:cubicBezTo>
                    <a:pt x="1096" y="369"/>
                    <a:pt x="1158" y="318"/>
                    <a:pt x="1171" y="247"/>
                  </a:cubicBezTo>
                  <a:lnTo>
                    <a:pt x="1171" y="236"/>
                  </a:lnTo>
                  <a:cubicBezTo>
                    <a:pt x="1174" y="157"/>
                    <a:pt x="1113" y="88"/>
                    <a:pt x="1034" y="85"/>
                  </a:cubicBezTo>
                  <a:lnTo>
                    <a:pt x="171" y="2"/>
                  </a:lnTo>
                  <a:cubicBezTo>
                    <a:pt x="164" y="1"/>
                    <a:pt x="157" y="0"/>
                    <a:pt x="15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1405625" y="2407025"/>
              <a:ext cx="29450" cy="9225"/>
            </a:xfrm>
            <a:custGeom>
              <a:avLst/>
              <a:gdLst/>
              <a:ahLst/>
              <a:cxnLst/>
              <a:rect l="l" t="t" r="r" b="b"/>
              <a:pathLst>
                <a:path w="1178" h="369" extrusionOk="0">
                  <a:moveTo>
                    <a:pt x="156" y="1"/>
                  </a:moveTo>
                  <a:cubicBezTo>
                    <a:pt x="84" y="1"/>
                    <a:pt x="20" y="49"/>
                    <a:pt x="7" y="122"/>
                  </a:cubicBezTo>
                  <a:lnTo>
                    <a:pt x="7" y="136"/>
                  </a:lnTo>
                  <a:cubicBezTo>
                    <a:pt x="0" y="212"/>
                    <a:pt x="61" y="280"/>
                    <a:pt x="141" y="284"/>
                  </a:cubicBezTo>
                  <a:lnTo>
                    <a:pt x="1000" y="367"/>
                  </a:lnTo>
                  <a:cubicBezTo>
                    <a:pt x="1007" y="368"/>
                    <a:pt x="1014" y="368"/>
                    <a:pt x="1020" y="368"/>
                  </a:cubicBezTo>
                  <a:cubicBezTo>
                    <a:pt x="1092" y="368"/>
                    <a:pt x="1153" y="317"/>
                    <a:pt x="1170" y="244"/>
                  </a:cubicBezTo>
                  <a:lnTo>
                    <a:pt x="1170" y="233"/>
                  </a:lnTo>
                  <a:cubicBezTo>
                    <a:pt x="1177" y="154"/>
                    <a:pt x="1116" y="85"/>
                    <a:pt x="1036" y="85"/>
                  </a:cubicBezTo>
                  <a:lnTo>
                    <a:pt x="177" y="2"/>
                  </a:lnTo>
                  <a:cubicBezTo>
                    <a:pt x="170" y="1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1453900" y="2411650"/>
              <a:ext cx="29550" cy="9175"/>
            </a:xfrm>
            <a:custGeom>
              <a:avLst/>
              <a:gdLst/>
              <a:ahLst/>
              <a:cxnLst/>
              <a:rect l="l" t="t" r="r" b="b"/>
              <a:pathLst>
                <a:path w="1182" h="367" extrusionOk="0">
                  <a:moveTo>
                    <a:pt x="164" y="1"/>
                  </a:moveTo>
                  <a:cubicBezTo>
                    <a:pt x="90" y="1"/>
                    <a:pt x="25" y="53"/>
                    <a:pt x="12" y="128"/>
                  </a:cubicBezTo>
                  <a:lnTo>
                    <a:pt x="12" y="132"/>
                  </a:lnTo>
                  <a:cubicBezTo>
                    <a:pt x="1" y="207"/>
                    <a:pt x="59" y="276"/>
                    <a:pt x="134" y="283"/>
                  </a:cubicBezTo>
                  <a:lnTo>
                    <a:pt x="1001" y="366"/>
                  </a:lnTo>
                  <a:cubicBezTo>
                    <a:pt x="1006" y="367"/>
                    <a:pt x="1011" y="367"/>
                    <a:pt x="1015" y="367"/>
                  </a:cubicBezTo>
                  <a:cubicBezTo>
                    <a:pt x="1089" y="367"/>
                    <a:pt x="1154" y="315"/>
                    <a:pt x="1171" y="240"/>
                  </a:cubicBezTo>
                  <a:lnTo>
                    <a:pt x="1171" y="236"/>
                  </a:lnTo>
                  <a:cubicBezTo>
                    <a:pt x="1182" y="160"/>
                    <a:pt x="1124" y="88"/>
                    <a:pt x="1044" y="85"/>
                  </a:cubicBezTo>
                  <a:lnTo>
                    <a:pt x="178" y="2"/>
                  </a:lnTo>
                  <a:cubicBezTo>
                    <a:pt x="173" y="1"/>
                    <a:pt x="168" y="1"/>
                    <a:pt x="16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1295925" y="2232125"/>
              <a:ext cx="35050" cy="95075"/>
            </a:xfrm>
            <a:custGeom>
              <a:avLst/>
              <a:gdLst/>
              <a:ahLst/>
              <a:cxnLst/>
              <a:rect l="l" t="t" r="r" b="b"/>
              <a:pathLst>
                <a:path w="1402" h="3803" extrusionOk="0">
                  <a:moveTo>
                    <a:pt x="792" y="0"/>
                  </a:moveTo>
                  <a:cubicBezTo>
                    <a:pt x="516" y="0"/>
                    <a:pt x="288" y="172"/>
                    <a:pt x="268" y="405"/>
                  </a:cubicBezTo>
                  <a:lnTo>
                    <a:pt x="228" y="853"/>
                  </a:lnTo>
                  <a:lnTo>
                    <a:pt x="232" y="853"/>
                  </a:lnTo>
                  <a:cubicBezTo>
                    <a:pt x="315" y="863"/>
                    <a:pt x="380" y="928"/>
                    <a:pt x="373" y="997"/>
                  </a:cubicBezTo>
                  <a:lnTo>
                    <a:pt x="373" y="1011"/>
                  </a:lnTo>
                  <a:cubicBezTo>
                    <a:pt x="363" y="1079"/>
                    <a:pt x="303" y="1126"/>
                    <a:pt x="236" y="1126"/>
                  </a:cubicBezTo>
                  <a:cubicBezTo>
                    <a:pt x="228" y="1126"/>
                    <a:pt x="219" y="1125"/>
                    <a:pt x="210" y="1123"/>
                  </a:cubicBezTo>
                  <a:lnTo>
                    <a:pt x="207" y="1123"/>
                  </a:lnTo>
                  <a:lnTo>
                    <a:pt x="1" y="3694"/>
                  </a:lnTo>
                  <a:lnTo>
                    <a:pt x="1070" y="3803"/>
                  </a:lnTo>
                  <a:lnTo>
                    <a:pt x="1312" y="1235"/>
                  </a:lnTo>
                  <a:lnTo>
                    <a:pt x="1312" y="1235"/>
                  </a:lnTo>
                  <a:lnTo>
                    <a:pt x="1301" y="1239"/>
                  </a:lnTo>
                  <a:cubicBezTo>
                    <a:pt x="1225" y="1235"/>
                    <a:pt x="1160" y="1170"/>
                    <a:pt x="1160" y="1095"/>
                  </a:cubicBezTo>
                  <a:lnTo>
                    <a:pt x="1160" y="1080"/>
                  </a:lnTo>
                  <a:cubicBezTo>
                    <a:pt x="1173" y="1013"/>
                    <a:pt x="1233" y="966"/>
                    <a:pt x="1300" y="966"/>
                  </a:cubicBezTo>
                  <a:cubicBezTo>
                    <a:pt x="1308" y="966"/>
                    <a:pt x="1317" y="966"/>
                    <a:pt x="1326" y="968"/>
                  </a:cubicBezTo>
                  <a:lnTo>
                    <a:pt x="1333" y="968"/>
                  </a:lnTo>
                  <a:lnTo>
                    <a:pt x="1380" y="524"/>
                  </a:lnTo>
                  <a:cubicBezTo>
                    <a:pt x="1402" y="271"/>
                    <a:pt x="1171" y="37"/>
                    <a:pt x="864" y="4"/>
                  </a:cubicBezTo>
                  <a:cubicBezTo>
                    <a:pt x="840" y="1"/>
                    <a:pt x="816" y="0"/>
                    <a:pt x="79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1343500" y="2237350"/>
              <a:ext cx="36950" cy="94725"/>
            </a:xfrm>
            <a:custGeom>
              <a:avLst/>
              <a:gdLst/>
              <a:ahLst/>
              <a:cxnLst/>
              <a:rect l="l" t="t" r="r" b="b"/>
              <a:pathLst>
                <a:path w="1478" h="3789" extrusionOk="0">
                  <a:moveTo>
                    <a:pt x="875" y="1"/>
                  </a:moveTo>
                  <a:cubicBezTo>
                    <a:pt x="598" y="1"/>
                    <a:pt x="363" y="172"/>
                    <a:pt x="340" y="405"/>
                  </a:cubicBezTo>
                  <a:lnTo>
                    <a:pt x="293" y="849"/>
                  </a:lnTo>
                  <a:lnTo>
                    <a:pt x="297" y="849"/>
                  </a:lnTo>
                  <a:cubicBezTo>
                    <a:pt x="383" y="860"/>
                    <a:pt x="445" y="925"/>
                    <a:pt x="438" y="994"/>
                  </a:cubicBezTo>
                  <a:lnTo>
                    <a:pt x="438" y="1005"/>
                  </a:lnTo>
                  <a:cubicBezTo>
                    <a:pt x="422" y="1072"/>
                    <a:pt x="363" y="1119"/>
                    <a:pt x="297" y="1119"/>
                  </a:cubicBezTo>
                  <a:cubicBezTo>
                    <a:pt x="289" y="1119"/>
                    <a:pt x="280" y="1118"/>
                    <a:pt x="272" y="1117"/>
                  </a:cubicBezTo>
                  <a:lnTo>
                    <a:pt x="264" y="1117"/>
                  </a:lnTo>
                  <a:lnTo>
                    <a:pt x="1" y="3684"/>
                  </a:lnTo>
                  <a:lnTo>
                    <a:pt x="1070" y="3789"/>
                  </a:lnTo>
                  <a:lnTo>
                    <a:pt x="1366" y="1232"/>
                  </a:lnTo>
                  <a:lnTo>
                    <a:pt x="1362" y="1232"/>
                  </a:lnTo>
                  <a:cubicBezTo>
                    <a:pt x="1275" y="1221"/>
                    <a:pt x="1214" y="1156"/>
                    <a:pt x="1221" y="1088"/>
                  </a:cubicBezTo>
                  <a:lnTo>
                    <a:pt x="1221" y="1077"/>
                  </a:lnTo>
                  <a:cubicBezTo>
                    <a:pt x="1237" y="1010"/>
                    <a:pt x="1298" y="962"/>
                    <a:pt x="1365" y="962"/>
                  </a:cubicBezTo>
                  <a:cubicBezTo>
                    <a:pt x="1373" y="962"/>
                    <a:pt x="1382" y="963"/>
                    <a:pt x="1391" y="965"/>
                  </a:cubicBezTo>
                  <a:lnTo>
                    <a:pt x="1395" y="965"/>
                  </a:lnTo>
                  <a:lnTo>
                    <a:pt x="1449" y="521"/>
                  </a:lnTo>
                  <a:cubicBezTo>
                    <a:pt x="1478" y="268"/>
                    <a:pt x="1254" y="37"/>
                    <a:pt x="947" y="4"/>
                  </a:cubicBezTo>
                  <a:cubicBezTo>
                    <a:pt x="923" y="2"/>
                    <a:pt x="899" y="1"/>
                    <a:pt x="87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1438375" y="2247675"/>
              <a:ext cx="40650" cy="93800"/>
            </a:xfrm>
            <a:custGeom>
              <a:avLst/>
              <a:gdLst/>
              <a:ahLst/>
              <a:cxnLst/>
              <a:rect l="l" t="t" r="r" b="b"/>
              <a:pathLst>
                <a:path w="1626" h="3752" extrusionOk="0">
                  <a:moveTo>
                    <a:pt x="1040" y="0"/>
                  </a:moveTo>
                  <a:cubicBezTo>
                    <a:pt x="760" y="0"/>
                    <a:pt x="515" y="169"/>
                    <a:pt x="481" y="400"/>
                  </a:cubicBezTo>
                  <a:lnTo>
                    <a:pt x="412" y="841"/>
                  </a:lnTo>
                  <a:lnTo>
                    <a:pt x="423" y="841"/>
                  </a:lnTo>
                  <a:cubicBezTo>
                    <a:pt x="506" y="852"/>
                    <a:pt x="568" y="913"/>
                    <a:pt x="560" y="985"/>
                  </a:cubicBezTo>
                  <a:lnTo>
                    <a:pt x="560" y="996"/>
                  </a:lnTo>
                  <a:cubicBezTo>
                    <a:pt x="541" y="1065"/>
                    <a:pt x="477" y="1110"/>
                    <a:pt x="409" y="1110"/>
                  </a:cubicBezTo>
                  <a:cubicBezTo>
                    <a:pt x="402" y="1110"/>
                    <a:pt x="394" y="1109"/>
                    <a:pt x="387" y="1108"/>
                  </a:cubicBezTo>
                  <a:lnTo>
                    <a:pt x="376" y="1108"/>
                  </a:lnTo>
                  <a:lnTo>
                    <a:pt x="1" y="3647"/>
                  </a:lnTo>
                  <a:lnTo>
                    <a:pt x="1059" y="3751"/>
                  </a:lnTo>
                  <a:lnTo>
                    <a:pt x="1470" y="1220"/>
                  </a:lnTo>
                  <a:cubicBezTo>
                    <a:pt x="1384" y="1209"/>
                    <a:pt x="1326" y="1148"/>
                    <a:pt x="1337" y="1076"/>
                  </a:cubicBezTo>
                  <a:lnTo>
                    <a:pt x="1337" y="1065"/>
                  </a:lnTo>
                  <a:cubicBezTo>
                    <a:pt x="1356" y="996"/>
                    <a:pt x="1417" y="951"/>
                    <a:pt x="1487" y="951"/>
                  </a:cubicBezTo>
                  <a:cubicBezTo>
                    <a:pt x="1495" y="951"/>
                    <a:pt x="1503" y="952"/>
                    <a:pt x="1510" y="953"/>
                  </a:cubicBezTo>
                  <a:lnTo>
                    <a:pt x="1582" y="512"/>
                  </a:lnTo>
                  <a:cubicBezTo>
                    <a:pt x="1626" y="267"/>
                    <a:pt x="1409" y="36"/>
                    <a:pt x="1106" y="3"/>
                  </a:cubicBezTo>
                  <a:cubicBezTo>
                    <a:pt x="1084" y="1"/>
                    <a:pt x="1062" y="0"/>
                    <a:pt x="104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1400375" y="2242525"/>
              <a:ext cx="29450" cy="20125"/>
            </a:xfrm>
            <a:custGeom>
              <a:avLst/>
              <a:gdLst/>
              <a:ahLst/>
              <a:cxnLst/>
              <a:rect l="l" t="t" r="r" b="b"/>
              <a:pathLst>
                <a:path w="1178" h="805" extrusionOk="0">
                  <a:moveTo>
                    <a:pt x="1" y="686"/>
                  </a:moveTo>
                  <a:cubicBezTo>
                    <a:pt x="1" y="689"/>
                    <a:pt x="1" y="691"/>
                    <a:pt x="1" y="693"/>
                  </a:cubicBezTo>
                  <a:lnTo>
                    <a:pt x="1" y="686"/>
                  </a:lnTo>
                  <a:close/>
                  <a:moveTo>
                    <a:pt x="589" y="0"/>
                  </a:moveTo>
                  <a:cubicBezTo>
                    <a:pt x="309" y="0"/>
                    <a:pt x="70" y="169"/>
                    <a:pt x="40" y="404"/>
                  </a:cubicBezTo>
                  <a:lnTo>
                    <a:pt x="1" y="686"/>
                  </a:lnTo>
                  <a:lnTo>
                    <a:pt x="1" y="686"/>
                  </a:lnTo>
                  <a:cubicBezTo>
                    <a:pt x="35" y="455"/>
                    <a:pt x="275" y="289"/>
                    <a:pt x="550" y="289"/>
                  </a:cubicBezTo>
                  <a:cubicBezTo>
                    <a:pt x="571" y="289"/>
                    <a:pt x="593" y="290"/>
                    <a:pt x="614" y="292"/>
                  </a:cubicBezTo>
                  <a:cubicBezTo>
                    <a:pt x="916" y="324"/>
                    <a:pt x="1135" y="552"/>
                    <a:pt x="1103" y="799"/>
                  </a:cubicBezTo>
                  <a:lnTo>
                    <a:pt x="1103" y="799"/>
                  </a:lnTo>
                  <a:lnTo>
                    <a:pt x="1142" y="516"/>
                  </a:lnTo>
                  <a:cubicBezTo>
                    <a:pt x="1178" y="267"/>
                    <a:pt x="957" y="36"/>
                    <a:pt x="654" y="3"/>
                  </a:cubicBezTo>
                  <a:cubicBezTo>
                    <a:pt x="632" y="1"/>
                    <a:pt x="610" y="0"/>
                    <a:pt x="589" y="0"/>
                  </a:cubicBezTo>
                  <a:close/>
                  <a:moveTo>
                    <a:pt x="1103" y="799"/>
                  </a:moveTo>
                  <a:lnTo>
                    <a:pt x="1102" y="805"/>
                  </a:lnTo>
                  <a:cubicBezTo>
                    <a:pt x="1102" y="803"/>
                    <a:pt x="1102" y="801"/>
                    <a:pt x="1103" y="799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1398125" y="2270950"/>
              <a:ext cx="4450" cy="6675"/>
            </a:xfrm>
            <a:custGeom>
              <a:avLst/>
              <a:gdLst/>
              <a:ahLst/>
              <a:cxnLst/>
              <a:rect l="l" t="t" r="r" b="b"/>
              <a:pathLst>
                <a:path w="178" h="267" extrusionOk="0">
                  <a:moveTo>
                    <a:pt x="33" y="0"/>
                  </a:moveTo>
                  <a:lnTo>
                    <a:pt x="0" y="264"/>
                  </a:lnTo>
                  <a:lnTo>
                    <a:pt x="8" y="264"/>
                  </a:lnTo>
                  <a:cubicBezTo>
                    <a:pt x="17" y="265"/>
                    <a:pt x="26" y="266"/>
                    <a:pt x="35" y="266"/>
                  </a:cubicBezTo>
                  <a:cubicBezTo>
                    <a:pt x="101" y="266"/>
                    <a:pt x="161" y="222"/>
                    <a:pt x="177" y="155"/>
                  </a:cubicBezTo>
                  <a:lnTo>
                    <a:pt x="177" y="141"/>
                  </a:lnTo>
                  <a:cubicBezTo>
                    <a:pt x="177" y="65"/>
                    <a:pt x="116" y="0"/>
                    <a:pt x="4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1421950" y="2273675"/>
              <a:ext cx="4450" cy="6675"/>
            </a:xfrm>
            <a:custGeom>
              <a:avLst/>
              <a:gdLst/>
              <a:ahLst/>
              <a:cxnLst/>
              <a:rect l="l" t="t" r="r" b="b"/>
              <a:pathLst>
                <a:path w="178" h="267" extrusionOk="0">
                  <a:moveTo>
                    <a:pt x="149" y="0"/>
                  </a:moveTo>
                  <a:cubicBezTo>
                    <a:pt x="81" y="0"/>
                    <a:pt x="20" y="45"/>
                    <a:pt x="4" y="115"/>
                  </a:cubicBezTo>
                  <a:lnTo>
                    <a:pt x="4" y="126"/>
                  </a:lnTo>
                  <a:cubicBezTo>
                    <a:pt x="1" y="202"/>
                    <a:pt x="62" y="267"/>
                    <a:pt x="138" y="267"/>
                  </a:cubicBezTo>
                  <a:lnTo>
                    <a:pt x="178" y="3"/>
                  </a:lnTo>
                  <a:cubicBezTo>
                    <a:pt x="168" y="1"/>
                    <a:pt x="158" y="0"/>
                    <a:pt x="14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1324275" y="2263575"/>
              <a:ext cx="4350" cy="6750"/>
            </a:xfrm>
            <a:custGeom>
              <a:avLst/>
              <a:gdLst/>
              <a:ahLst/>
              <a:cxnLst/>
              <a:rect l="l" t="t" r="r" b="b"/>
              <a:pathLst>
                <a:path w="174" h="270" extrusionOk="0">
                  <a:moveTo>
                    <a:pt x="141" y="0"/>
                  </a:moveTo>
                  <a:cubicBezTo>
                    <a:pt x="74" y="0"/>
                    <a:pt x="13" y="47"/>
                    <a:pt x="1" y="115"/>
                  </a:cubicBezTo>
                  <a:lnTo>
                    <a:pt x="1" y="125"/>
                  </a:lnTo>
                  <a:cubicBezTo>
                    <a:pt x="1" y="205"/>
                    <a:pt x="62" y="270"/>
                    <a:pt x="141" y="270"/>
                  </a:cubicBezTo>
                  <a:lnTo>
                    <a:pt x="149" y="270"/>
                  </a:lnTo>
                  <a:lnTo>
                    <a:pt x="174" y="3"/>
                  </a:lnTo>
                  <a:lnTo>
                    <a:pt x="167" y="3"/>
                  </a:lnTo>
                  <a:cubicBezTo>
                    <a:pt x="158" y="1"/>
                    <a:pt x="149" y="0"/>
                    <a:pt x="1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1300450" y="2260750"/>
              <a:ext cx="4350" cy="6875"/>
            </a:xfrm>
            <a:custGeom>
              <a:avLst/>
              <a:gdLst/>
              <a:ahLst/>
              <a:cxnLst/>
              <a:rect l="l" t="t" r="r" b="b"/>
              <a:pathLst>
                <a:path w="174" h="275" extrusionOk="0">
                  <a:moveTo>
                    <a:pt x="22" y="0"/>
                  </a:moveTo>
                  <a:lnTo>
                    <a:pt x="0" y="271"/>
                  </a:lnTo>
                  <a:cubicBezTo>
                    <a:pt x="11" y="273"/>
                    <a:pt x="21" y="275"/>
                    <a:pt x="31" y="275"/>
                  </a:cubicBezTo>
                  <a:cubicBezTo>
                    <a:pt x="97" y="275"/>
                    <a:pt x="157" y="228"/>
                    <a:pt x="166" y="159"/>
                  </a:cubicBezTo>
                  <a:lnTo>
                    <a:pt x="166" y="148"/>
                  </a:lnTo>
                  <a:cubicBezTo>
                    <a:pt x="174" y="76"/>
                    <a:pt x="109" y="11"/>
                    <a:pt x="2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1301975" y="2232200"/>
              <a:ext cx="29000" cy="20250"/>
            </a:xfrm>
            <a:custGeom>
              <a:avLst/>
              <a:gdLst/>
              <a:ahLst/>
              <a:cxnLst/>
              <a:rect l="l" t="t" r="r" b="b"/>
              <a:pathLst>
                <a:path w="1160" h="810" extrusionOk="0">
                  <a:moveTo>
                    <a:pt x="550" y="1"/>
                  </a:moveTo>
                  <a:cubicBezTo>
                    <a:pt x="274" y="1"/>
                    <a:pt x="42" y="172"/>
                    <a:pt x="22" y="405"/>
                  </a:cubicBezTo>
                  <a:lnTo>
                    <a:pt x="1" y="694"/>
                  </a:lnTo>
                  <a:cubicBezTo>
                    <a:pt x="21" y="461"/>
                    <a:pt x="249" y="290"/>
                    <a:pt x="525" y="290"/>
                  </a:cubicBezTo>
                  <a:cubicBezTo>
                    <a:pt x="549" y="290"/>
                    <a:pt x="572" y="291"/>
                    <a:pt x="596" y="294"/>
                  </a:cubicBezTo>
                  <a:cubicBezTo>
                    <a:pt x="903" y="326"/>
                    <a:pt x="1131" y="557"/>
                    <a:pt x="1109" y="810"/>
                  </a:cubicBezTo>
                  <a:lnTo>
                    <a:pt x="1134" y="521"/>
                  </a:lnTo>
                  <a:cubicBezTo>
                    <a:pt x="1160" y="268"/>
                    <a:pt x="929" y="34"/>
                    <a:pt x="622" y="5"/>
                  </a:cubicBezTo>
                  <a:cubicBezTo>
                    <a:pt x="598" y="2"/>
                    <a:pt x="574" y="1"/>
                    <a:pt x="55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1349275" y="2265875"/>
              <a:ext cx="4450" cy="6775"/>
            </a:xfrm>
            <a:custGeom>
              <a:avLst/>
              <a:gdLst/>
              <a:ahLst/>
              <a:cxnLst/>
              <a:rect l="l" t="t" r="r" b="b"/>
              <a:pathLst>
                <a:path w="178" h="271" extrusionOk="0">
                  <a:moveTo>
                    <a:pt x="30" y="1"/>
                  </a:moveTo>
                  <a:lnTo>
                    <a:pt x="1" y="268"/>
                  </a:lnTo>
                  <a:lnTo>
                    <a:pt x="8" y="268"/>
                  </a:lnTo>
                  <a:cubicBezTo>
                    <a:pt x="17" y="270"/>
                    <a:pt x="25" y="271"/>
                    <a:pt x="34" y="271"/>
                  </a:cubicBezTo>
                  <a:cubicBezTo>
                    <a:pt x="100" y="271"/>
                    <a:pt x="161" y="223"/>
                    <a:pt x="174" y="156"/>
                  </a:cubicBezTo>
                  <a:lnTo>
                    <a:pt x="174" y="145"/>
                  </a:lnTo>
                  <a:cubicBezTo>
                    <a:pt x="178" y="66"/>
                    <a:pt x="113" y="1"/>
                    <a:pt x="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1351275" y="2237350"/>
              <a:ext cx="29275" cy="20250"/>
            </a:xfrm>
            <a:custGeom>
              <a:avLst/>
              <a:gdLst/>
              <a:ahLst/>
              <a:cxnLst/>
              <a:rect l="l" t="t" r="r" b="b"/>
              <a:pathLst>
                <a:path w="1171" h="810" extrusionOk="0">
                  <a:moveTo>
                    <a:pt x="565" y="1"/>
                  </a:moveTo>
                  <a:cubicBezTo>
                    <a:pt x="291" y="1"/>
                    <a:pt x="56" y="172"/>
                    <a:pt x="29" y="405"/>
                  </a:cubicBezTo>
                  <a:lnTo>
                    <a:pt x="0" y="694"/>
                  </a:lnTo>
                  <a:cubicBezTo>
                    <a:pt x="24" y="461"/>
                    <a:pt x="258" y="290"/>
                    <a:pt x="533" y="290"/>
                  </a:cubicBezTo>
                  <a:cubicBezTo>
                    <a:pt x="556" y="290"/>
                    <a:pt x="580" y="291"/>
                    <a:pt x="603" y="293"/>
                  </a:cubicBezTo>
                  <a:cubicBezTo>
                    <a:pt x="910" y="326"/>
                    <a:pt x="1133" y="556"/>
                    <a:pt x="1105" y="808"/>
                  </a:cubicBezTo>
                  <a:lnTo>
                    <a:pt x="1105" y="808"/>
                  </a:lnTo>
                  <a:lnTo>
                    <a:pt x="1138" y="521"/>
                  </a:lnTo>
                  <a:cubicBezTo>
                    <a:pt x="1170" y="268"/>
                    <a:pt x="943" y="37"/>
                    <a:pt x="636" y="4"/>
                  </a:cubicBezTo>
                  <a:cubicBezTo>
                    <a:pt x="612" y="2"/>
                    <a:pt x="588" y="1"/>
                    <a:pt x="565" y="1"/>
                  </a:cubicBezTo>
                  <a:close/>
                  <a:moveTo>
                    <a:pt x="1105" y="808"/>
                  </a:moveTo>
                  <a:lnTo>
                    <a:pt x="1105" y="810"/>
                  </a:lnTo>
                  <a:cubicBezTo>
                    <a:pt x="1105" y="809"/>
                    <a:pt x="1105" y="809"/>
                    <a:pt x="1105" y="808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1373200" y="2268625"/>
              <a:ext cx="4375" cy="6775"/>
            </a:xfrm>
            <a:custGeom>
              <a:avLst/>
              <a:gdLst/>
              <a:ahLst/>
              <a:cxnLst/>
              <a:rect l="l" t="t" r="r" b="b"/>
              <a:pathLst>
                <a:path w="175" h="271" extrusionOk="0">
                  <a:moveTo>
                    <a:pt x="144" y="0"/>
                  </a:moveTo>
                  <a:cubicBezTo>
                    <a:pt x="78" y="0"/>
                    <a:pt x="17" y="48"/>
                    <a:pt x="1" y="115"/>
                  </a:cubicBezTo>
                  <a:lnTo>
                    <a:pt x="1" y="126"/>
                  </a:lnTo>
                  <a:cubicBezTo>
                    <a:pt x="1" y="205"/>
                    <a:pt x="62" y="266"/>
                    <a:pt x="142" y="270"/>
                  </a:cubicBezTo>
                  <a:lnTo>
                    <a:pt x="145" y="270"/>
                  </a:lnTo>
                  <a:lnTo>
                    <a:pt x="174" y="3"/>
                  </a:lnTo>
                  <a:lnTo>
                    <a:pt x="170" y="3"/>
                  </a:lnTo>
                  <a:cubicBezTo>
                    <a:pt x="162" y="1"/>
                    <a:pt x="153" y="0"/>
                    <a:pt x="1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1449300" y="2247650"/>
              <a:ext cx="29725" cy="20075"/>
            </a:xfrm>
            <a:custGeom>
              <a:avLst/>
              <a:gdLst/>
              <a:ahLst/>
              <a:cxnLst/>
              <a:rect l="l" t="t" r="r" b="b"/>
              <a:pathLst>
                <a:path w="1189" h="803" extrusionOk="0">
                  <a:moveTo>
                    <a:pt x="1" y="688"/>
                  </a:moveTo>
                  <a:cubicBezTo>
                    <a:pt x="1" y="689"/>
                    <a:pt x="1" y="689"/>
                    <a:pt x="1" y="690"/>
                  </a:cubicBezTo>
                  <a:lnTo>
                    <a:pt x="1" y="688"/>
                  </a:lnTo>
                  <a:close/>
                  <a:moveTo>
                    <a:pt x="598" y="0"/>
                  </a:moveTo>
                  <a:cubicBezTo>
                    <a:pt x="323" y="0"/>
                    <a:pt x="81" y="172"/>
                    <a:pt x="48" y="401"/>
                  </a:cubicBezTo>
                  <a:lnTo>
                    <a:pt x="1" y="688"/>
                  </a:lnTo>
                  <a:lnTo>
                    <a:pt x="1" y="688"/>
                  </a:lnTo>
                  <a:cubicBezTo>
                    <a:pt x="39" y="459"/>
                    <a:pt x="277" y="289"/>
                    <a:pt x="551" y="289"/>
                  </a:cubicBezTo>
                  <a:cubicBezTo>
                    <a:pt x="574" y="289"/>
                    <a:pt x="598" y="290"/>
                    <a:pt x="622" y="293"/>
                  </a:cubicBezTo>
                  <a:cubicBezTo>
                    <a:pt x="925" y="322"/>
                    <a:pt x="1137" y="548"/>
                    <a:pt x="1100" y="794"/>
                  </a:cubicBezTo>
                  <a:lnTo>
                    <a:pt x="1100" y="794"/>
                  </a:lnTo>
                  <a:lnTo>
                    <a:pt x="1145" y="513"/>
                  </a:lnTo>
                  <a:cubicBezTo>
                    <a:pt x="1189" y="268"/>
                    <a:pt x="976" y="37"/>
                    <a:pt x="669" y="4"/>
                  </a:cubicBezTo>
                  <a:cubicBezTo>
                    <a:pt x="645" y="2"/>
                    <a:pt x="621" y="0"/>
                    <a:pt x="598" y="0"/>
                  </a:cubicBezTo>
                  <a:close/>
                  <a:moveTo>
                    <a:pt x="1100" y="794"/>
                  </a:moveTo>
                  <a:lnTo>
                    <a:pt x="1098" y="802"/>
                  </a:lnTo>
                  <a:cubicBezTo>
                    <a:pt x="1099" y="799"/>
                    <a:pt x="1099" y="797"/>
                    <a:pt x="1100" y="794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1446500" y="2275900"/>
              <a:ext cx="5000" cy="6675"/>
            </a:xfrm>
            <a:custGeom>
              <a:avLst/>
              <a:gdLst/>
              <a:ahLst/>
              <a:cxnLst/>
              <a:rect l="l" t="t" r="r" b="b"/>
              <a:pathLst>
                <a:path w="200" h="267" extrusionOk="0">
                  <a:moveTo>
                    <a:pt x="40" y="1"/>
                  </a:moveTo>
                  <a:lnTo>
                    <a:pt x="1" y="264"/>
                  </a:lnTo>
                  <a:lnTo>
                    <a:pt x="12" y="264"/>
                  </a:lnTo>
                  <a:cubicBezTo>
                    <a:pt x="21" y="266"/>
                    <a:pt x="31" y="267"/>
                    <a:pt x="40" y="267"/>
                  </a:cubicBezTo>
                  <a:cubicBezTo>
                    <a:pt x="109" y="267"/>
                    <a:pt x="169" y="223"/>
                    <a:pt x="189" y="156"/>
                  </a:cubicBezTo>
                  <a:lnTo>
                    <a:pt x="189" y="142"/>
                  </a:lnTo>
                  <a:cubicBezTo>
                    <a:pt x="199" y="73"/>
                    <a:pt x="138" y="8"/>
                    <a:pt x="5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1470350" y="2278650"/>
              <a:ext cx="4700" cy="6675"/>
            </a:xfrm>
            <a:custGeom>
              <a:avLst/>
              <a:gdLst/>
              <a:ahLst/>
              <a:cxnLst/>
              <a:rect l="l" t="t" r="r" b="b"/>
              <a:pathLst>
                <a:path w="188" h="267" extrusionOk="0">
                  <a:moveTo>
                    <a:pt x="159" y="0"/>
                  </a:moveTo>
                  <a:cubicBezTo>
                    <a:pt x="91" y="0"/>
                    <a:pt x="30" y="45"/>
                    <a:pt x="14" y="115"/>
                  </a:cubicBezTo>
                  <a:lnTo>
                    <a:pt x="14" y="125"/>
                  </a:lnTo>
                  <a:cubicBezTo>
                    <a:pt x="0" y="194"/>
                    <a:pt x="61" y="259"/>
                    <a:pt x="144" y="266"/>
                  </a:cubicBezTo>
                  <a:lnTo>
                    <a:pt x="188" y="3"/>
                  </a:lnTo>
                  <a:cubicBezTo>
                    <a:pt x="178" y="1"/>
                    <a:pt x="169" y="0"/>
                    <a:pt x="15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1399025" y="2263725"/>
              <a:ext cx="4525" cy="6725"/>
            </a:xfrm>
            <a:custGeom>
              <a:avLst/>
              <a:gdLst/>
              <a:ahLst/>
              <a:cxnLst/>
              <a:rect l="l" t="t" r="r" b="b"/>
              <a:pathLst>
                <a:path w="181" h="269" extrusionOk="0">
                  <a:moveTo>
                    <a:pt x="37" y="0"/>
                  </a:moveTo>
                  <a:lnTo>
                    <a:pt x="0" y="267"/>
                  </a:lnTo>
                  <a:lnTo>
                    <a:pt x="8" y="267"/>
                  </a:lnTo>
                  <a:cubicBezTo>
                    <a:pt x="15" y="268"/>
                    <a:pt x="22" y="269"/>
                    <a:pt x="29" y="269"/>
                  </a:cubicBezTo>
                  <a:cubicBezTo>
                    <a:pt x="97" y="269"/>
                    <a:pt x="161" y="224"/>
                    <a:pt x="177" y="156"/>
                  </a:cubicBezTo>
                  <a:lnTo>
                    <a:pt x="177" y="141"/>
                  </a:lnTo>
                  <a:cubicBezTo>
                    <a:pt x="181" y="65"/>
                    <a:pt x="120" y="0"/>
                    <a:pt x="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1422775" y="2266450"/>
              <a:ext cx="4625" cy="6775"/>
            </a:xfrm>
            <a:custGeom>
              <a:avLst/>
              <a:gdLst/>
              <a:ahLst/>
              <a:cxnLst/>
              <a:rect l="l" t="t" r="r" b="b"/>
              <a:pathLst>
                <a:path w="185" h="271" extrusionOk="0">
                  <a:moveTo>
                    <a:pt x="156" y="1"/>
                  </a:moveTo>
                  <a:cubicBezTo>
                    <a:pt x="87" y="1"/>
                    <a:pt x="27" y="45"/>
                    <a:pt x="11" y="115"/>
                  </a:cubicBezTo>
                  <a:lnTo>
                    <a:pt x="11" y="126"/>
                  </a:lnTo>
                  <a:cubicBezTo>
                    <a:pt x="0" y="195"/>
                    <a:pt x="61" y="260"/>
                    <a:pt x="145" y="270"/>
                  </a:cubicBezTo>
                  <a:lnTo>
                    <a:pt x="184" y="3"/>
                  </a:lnTo>
                  <a:cubicBezTo>
                    <a:pt x="175" y="1"/>
                    <a:pt x="165" y="1"/>
                    <a:pt x="1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1300975" y="2253525"/>
              <a:ext cx="4450" cy="6850"/>
            </a:xfrm>
            <a:custGeom>
              <a:avLst/>
              <a:gdLst/>
              <a:ahLst/>
              <a:cxnLst/>
              <a:rect l="l" t="t" r="r" b="b"/>
              <a:pathLst>
                <a:path w="178" h="274" extrusionOk="0">
                  <a:moveTo>
                    <a:pt x="26" y="0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14" y="273"/>
                    <a:pt x="23" y="273"/>
                    <a:pt x="32" y="273"/>
                  </a:cubicBezTo>
                  <a:cubicBezTo>
                    <a:pt x="100" y="273"/>
                    <a:pt x="158" y="226"/>
                    <a:pt x="171" y="155"/>
                  </a:cubicBezTo>
                  <a:lnTo>
                    <a:pt x="171" y="145"/>
                  </a:lnTo>
                  <a:cubicBezTo>
                    <a:pt x="178" y="72"/>
                    <a:pt x="113" y="7"/>
                    <a:pt x="2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1324900" y="2256250"/>
              <a:ext cx="4450" cy="6850"/>
            </a:xfrm>
            <a:custGeom>
              <a:avLst/>
              <a:gdLst/>
              <a:ahLst/>
              <a:cxnLst/>
              <a:rect l="l" t="t" r="r" b="b"/>
              <a:pathLst>
                <a:path w="178" h="274" extrusionOk="0">
                  <a:moveTo>
                    <a:pt x="143" y="1"/>
                  </a:moveTo>
                  <a:cubicBezTo>
                    <a:pt x="75" y="1"/>
                    <a:pt x="17" y="48"/>
                    <a:pt x="1" y="115"/>
                  </a:cubicBezTo>
                  <a:lnTo>
                    <a:pt x="1" y="130"/>
                  </a:lnTo>
                  <a:cubicBezTo>
                    <a:pt x="4" y="205"/>
                    <a:pt x="66" y="270"/>
                    <a:pt x="145" y="274"/>
                  </a:cubicBezTo>
                  <a:lnTo>
                    <a:pt x="153" y="274"/>
                  </a:lnTo>
                  <a:lnTo>
                    <a:pt x="178" y="3"/>
                  </a:lnTo>
                  <a:lnTo>
                    <a:pt x="171" y="3"/>
                  </a:lnTo>
                  <a:cubicBezTo>
                    <a:pt x="161" y="1"/>
                    <a:pt x="152" y="1"/>
                    <a:pt x="1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1350100" y="2258575"/>
              <a:ext cx="4525" cy="6850"/>
            </a:xfrm>
            <a:custGeom>
              <a:avLst/>
              <a:gdLst/>
              <a:ahLst/>
              <a:cxnLst/>
              <a:rect l="l" t="t" r="r" b="b"/>
              <a:pathLst>
                <a:path w="181" h="274" extrusionOk="0">
                  <a:moveTo>
                    <a:pt x="29" y="0"/>
                  </a:moveTo>
                  <a:lnTo>
                    <a:pt x="0" y="271"/>
                  </a:lnTo>
                  <a:lnTo>
                    <a:pt x="4" y="271"/>
                  </a:lnTo>
                  <a:cubicBezTo>
                    <a:pt x="13" y="273"/>
                    <a:pt x="22" y="274"/>
                    <a:pt x="31" y="274"/>
                  </a:cubicBezTo>
                  <a:cubicBezTo>
                    <a:pt x="99" y="274"/>
                    <a:pt x="158" y="226"/>
                    <a:pt x="174" y="159"/>
                  </a:cubicBezTo>
                  <a:lnTo>
                    <a:pt x="174" y="145"/>
                  </a:lnTo>
                  <a:cubicBezTo>
                    <a:pt x="181" y="76"/>
                    <a:pt x="119" y="11"/>
                    <a:pt x="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1373825" y="2261400"/>
              <a:ext cx="4650" cy="6775"/>
            </a:xfrm>
            <a:custGeom>
              <a:avLst/>
              <a:gdLst/>
              <a:ahLst/>
              <a:cxnLst/>
              <a:rect l="l" t="t" r="r" b="b"/>
              <a:pathLst>
                <a:path w="186" h="271" extrusionOk="0">
                  <a:moveTo>
                    <a:pt x="153" y="0"/>
                  </a:moveTo>
                  <a:cubicBezTo>
                    <a:pt x="85" y="0"/>
                    <a:pt x="24" y="45"/>
                    <a:pt x="12" y="115"/>
                  </a:cubicBezTo>
                  <a:lnTo>
                    <a:pt x="12" y="126"/>
                  </a:lnTo>
                  <a:cubicBezTo>
                    <a:pt x="1" y="194"/>
                    <a:pt x="66" y="259"/>
                    <a:pt x="149" y="270"/>
                  </a:cubicBezTo>
                  <a:lnTo>
                    <a:pt x="153" y="270"/>
                  </a:lnTo>
                  <a:lnTo>
                    <a:pt x="185" y="3"/>
                  </a:lnTo>
                  <a:lnTo>
                    <a:pt x="182" y="3"/>
                  </a:lnTo>
                  <a:cubicBezTo>
                    <a:pt x="172" y="1"/>
                    <a:pt x="162" y="0"/>
                    <a:pt x="15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1471500" y="2271425"/>
              <a:ext cx="4725" cy="6750"/>
            </a:xfrm>
            <a:custGeom>
              <a:avLst/>
              <a:gdLst/>
              <a:ahLst/>
              <a:cxnLst/>
              <a:rect l="l" t="t" r="r" b="b"/>
              <a:pathLst>
                <a:path w="189" h="270" extrusionOk="0">
                  <a:moveTo>
                    <a:pt x="162" y="0"/>
                  </a:moveTo>
                  <a:cubicBezTo>
                    <a:pt x="95" y="0"/>
                    <a:pt x="31" y="48"/>
                    <a:pt x="12" y="115"/>
                  </a:cubicBezTo>
                  <a:lnTo>
                    <a:pt x="12" y="126"/>
                  </a:lnTo>
                  <a:cubicBezTo>
                    <a:pt x="1" y="198"/>
                    <a:pt x="62" y="263"/>
                    <a:pt x="145" y="270"/>
                  </a:cubicBezTo>
                  <a:lnTo>
                    <a:pt x="189" y="3"/>
                  </a:lnTo>
                  <a:cubicBezTo>
                    <a:pt x="180" y="1"/>
                    <a:pt x="171" y="0"/>
                    <a:pt x="16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1447675" y="2268775"/>
              <a:ext cx="4900" cy="6675"/>
            </a:xfrm>
            <a:custGeom>
              <a:avLst/>
              <a:gdLst/>
              <a:ahLst/>
              <a:cxnLst/>
              <a:rect l="l" t="t" r="r" b="b"/>
              <a:pathLst>
                <a:path w="196" h="267" extrusionOk="0">
                  <a:moveTo>
                    <a:pt x="40" y="0"/>
                  </a:moveTo>
                  <a:lnTo>
                    <a:pt x="1" y="264"/>
                  </a:lnTo>
                  <a:lnTo>
                    <a:pt x="8" y="264"/>
                  </a:lnTo>
                  <a:cubicBezTo>
                    <a:pt x="18" y="266"/>
                    <a:pt x="27" y="267"/>
                    <a:pt x="37" y="267"/>
                  </a:cubicBezTo>
                  <a:cubicBezTo>
                    <a:pt x="105" y="267"/>
                    <a:pt x="166" y="222"/>
                    <a:pt x="185" y="152"/>
                  </a:cubicBezTo>
                  <a:lnTo>
                    <a:pt x="185" y="141"/>
                  </a:lnTo>
                  <a:cubicBezTo>
                    <a:pt x="196" y="73"/>
                    <a:pt x="134" y="8"/>
                    <a:pt x="5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1275625" y="2251150"/>
              <a:ext cx="4450" cy="6825"/>
            </a:xfrm>
            <a:custGeom>
              <a:avLst/>
              <a:gdLst/>
              <a:ahLst/>
              <a:cxnLst/>
              <a:rect l="l" t="t" r="r" b="b"/>
              <a:pathLst>
                <a:path w="178" h="273" extrusionOk="0">
                  <a:moveTo>
                    <a:pt x="150" y="1"/>
                  </a:moveTo>
                  <a:cubicBezTo>
                    <a:pt x="71" y="1"/>
                    <a:pt x="7" y="49"/>
                    <a:pt x="0" y="117"/>
                  </a:cubicBezTo>
                  <a:lnTo>
                    <a:pt x="0" y="128"/>
                  </a:lnTo>
                  <a:cubicBezTo>
                    <a:pt x="4" y="207"/>
                    <a:pt x="69" y="269"/>
                    <a:pt x="148" y="272"/>
                  </a:cubicBezTo>
                  <a:lnTo>
                    <a:pt x="159" y="272"/>
                  </a:lnTo>
                  <a:lnTo>
                    <a:pt x="177" y="1"/>
                  </a:lnTo>
                  <a:lnTo>
                    <a:pt x="166" y="1"/>
                  </a:lnTo>
                  <a:cubicBezTo>
                    <a:pt x="161" y="1"/>
                    <a:pt x="155" y="1"/>
                    <a:pt x="15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1485425" y="2229325"/>
              <a:ext cx="19975" cy="114225"/>
            </a:xfrm>
            <a:custGeom>
              <a:avLst/>
              <a:gdLst/>
              <a:ahLst/>
              <a:cxnLst/>
              <a:rect l="l" t="t" r="r" b="b"/>
              <a:pathLst>
                <a:path w="799" h="4569" extrusionOk="0">
                  <a:moveTo>
                    <a:pt x="798" y="0"/>
                  </a:moveTo>
                  <a:lnTo>
                    <a:pt x="480" y="1777"/>
                  </a:lnTo>
                  <a:lnTo>
                    <a:pt x="488" y="1777"/>
                  </a:lnTo>
                  <a:lnTo>
                    <a:pt x="798" y="0"/>
                  </a:lnTo>
                  <a:close/>
                  <a:moveTo>
                    <a:pt x="488" y="1777"/>
                  </a:moveTo>
                  <a:lnTo>
                    <a:pt x="442" y="2041"/>
                  </a:lnTo>
                  <a:lnTo>
                    <a:pt x="448" y="2041"/>
                  </a:lnTo>
                  <a:cubicBezTo>
                    <a:pt x="457" y="2042"/>
                    <a:pt x="467" y="2043"/>
                    <a:pt x="477" y="2043"/>
                  </a:cubicBezTo>
                  <a:cubicBezTo>
                    <a:pt x="545" y="2043"/>
                    <a:pt x="606" y="1999"/>
                    <a:pt x="625" y="1932"/>
                  </a:cubicBezTo>
                  <a:lnTo>
                    <a:pt x="625" y="1918"/>
                  </a:lnTo>
                  <a:cubicBezTo>
                    <a:pt x="639" y="1849"/>
                    <a:pt x="578" y="1788"/>
                    <a:pt x="495" y="1777"/>
                  </a:cubicBezTo>
                  <a:close/>
                  <a:moveTo>
                    <a:pt x="437" y="2041"/>
                  </a:moveTo>
                  <a:lnTo>
                    <a:pt x="0" y="4568"/>
                  </a:lnTo>
                  <a:lnTo>
                    <a:pt x="442" y="204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1471250" y="2112675"/>
              <a:ext cx="31350" cy="18825"/>
            </a:xfrm>
            <a:custGeom>
              <a:avLst/>
              <a:gdLst/>
              <a:ahLst/>
              <a:cxnLst/>
              <a:rect l="l" t="t" r="r" b="b"/>
              <a:pathLst>
                <a:path w="1254" h="753" extrusionOk="0">
                  <a:moveTo>
                    <a:pt x="617" y="0"/>
                  </a:moveTo>
                  <a:cubicBezTo>
                    <a:pt x="329" y="0"/>
                    <a:pt x="76" y="167"/>
                    <a:pt x="40" y="391"/>
                  </a:cubicBezTo>
                  <a:lnTo>
                    <a:pt x="0" y="626"/>
                  </a:lnTo>
                  <a:cubicBezTo>
                    <a:pt x="40" y="399"/>
                    <a:pt x="289" y="235"/>
                    <a:pt x="576" y="235"/>
                  </a:cubicBezTo>
                  <a:cubicBezTo>
                    <a:pt x="604" y="235"/>
                    <a:pt x="632" y="236"/>
                    <a:pt x="661" y="239"/>
                  </a:cubicBezTo>
                  <a:cubicBezTo>
                    <a:pt x="986" y="272"/>
                    <a:pt x="1210" y="507"/>
                    <a:pt x="1166" y="752"/>
                  </a:cubicBezTo>
                  <a:lnTo>
                    <a:pt x="1210" y="521"/>
                  </a:lnTo>
                  <a:cubicBezTo>
                    <a:pt x="1253" y="272"/>
                    <a:pt x="1026" y="41"/>
                    <a:pt x="701" y="5"/>
                  </a:cubicBezTo>
                  <a:cubicBezTo>
                    <a:pt x="673" y="2"/>
                    <a:pt x="645" y="0"/>
                    <a:pt x="61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1314625" y="2095250"/>
              <a:ext cx="30800" cy="19100"/>
            </a:xfrm>
            <a:custGeom>
              <a:avLst/>
              <a:gdLst/>
              <a:ahLst/>
              <a:cxnLst/>
              <a:rect l="l" t="t" r="r" b="b"/>
              <a:pathLst>
                <a:path w="1232" h="764" extrusionOk="0">
                  <a:moveTo>
                    <a:pt x="1" y="629"/>
                  </a:moveTo>
                  <a:lnTo>
                    <a:pt x="1" y="629"/>
                  </a:lnTo>
                  <a:cubicBezTo>
                    <a:pt x="1" y="630"/>
                    <a:pt x="0" y="632"/>
                    <a:pt x="0" y="633"/>
                  </a:cubicBezTo>
                  <a:lnTo>
                    <a:pt x="1" y="629"/>
                  </a:lnTo>
                  <a:close/>
                  <a:moveTo>
                    <a:pt x="580" y="0"/>
                  </a:moveTo>
                  <a:cubicBezTo>
                    <a:pt x="288" y="0"/>
                    <a:pt x="49" y="168"/>
                    <a:pt x="25" y="398"/>
                  </a:cubicBezTo>
                  <a:lnTo>
                    <a:pt x="1" y="629"/>
                  </a:lnTo>
                  <a:lnTo>
                    <a:pt x="1" y="629"/>
                  </a:lnTo>
                  <a:cubicBezTo>
                    <a:pt x="26" y="403"/>
                    <a:pt x="266" y="235"/>
                    <a:pt x="553" y="235"/>
                  </a:cubicBezTo>
                  <a:cubicBezTo>
                    <a:pt x="580" y="235"/>
                    <a:pt x="608" y="236"/>
                    <a:pt x="636" y="240"/>
                  </a:cubicBezTo>
                  <a:cubicBezTo>
                    <a:pt x="961" y="276"/>
                    <a:pt x="1206" y="510"/>
                    <a:pt x="1177" y="763"/>
                  </a:cubicBezTo>
                  <a:lnTo>
                    <a:pt x="1206" y="528"/>
                  </a:lnTo>
                  <a:cubicBezTo>
                    <a:pt x="1232" y="276"/>
                    <a:pt x="990" y="41"/>
                    <a:pt x="665" y="5"/>
                  </a:cubicBezTo>
                  <a:cubicBezTo>
                    <a:pt x="636" y="2"/>
                    <a:pt x="608" y="0"/>
                    <a:pt x="58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1419250" y="2106900"/>
              <a:ext cx="31175" cy="18900"/>
            </a:xfrm>
            <a:custGeom>
              <a:avLst/>
              <a:gdLst/>
              <a:ahLst/>
              <a:cxnLst/>
              <a:rect l="l" t="t" r="r" b="b"/>
              <a:pathLst>
                <a:path w="1247" h="756" extrusionOk="0">
                  <a:moveTo>
                    <a:pt x="1" y="624"/>
                  </a:moveTo>
                  <a:cubicBezTo>
                    <a:pt x="1" y="626"/>
                    <a:pt x="0" y="628"/>
                    <a:pt x="0" y="629"/>
                  </a:cubicBezTo>
                  <a:lnTo>
                    <a:pt x="1" y="624"/>
                  </a:lnTo>
                  <a:close/>
                  <a:moveTo>
                    <a:pt x="602" y="0"/>
                  </a:moveTo>
                  <a:cubicBezTo>
                    <a:pt x="312" y="0"/>
                    <a:pt x="66" y="167"/>
                    <a:pt x="33" y="395"/>
                  </a:cubicBezTo>
                  <a:lnTo>
                    <a:pt x="1" y="624"/>
                  </a:lnTo>
                  <a:lnTo>
                    <a:pt x="1" y="624"/>
                  </a:lnTo>
                  <a:cubicBezTo>
                    <a:pt x="34" y="399"/>
                    <a:pt x="281" y="235"/>
                    <a:pt x="567" y="235"/>
                  </a:cubicBezTo>
                  <a:cubicBezTo>
                    <a:pt x="594" y="235"/>
                    <a:pt x="622" y="236"/>
                    <a:pt x="650" y="239"/>
                  </a:cubicBezTo>
                  <a:cubicBezTo>
                    <a:pt x="975" y="276"/>
                    <a:pt x="1206" y="507"/>
                    <a:pt x="1170" y="756"/>
                  </a:cubicBezTo>
                  <a:lnTo>
                    <a:pt x="1206" y="525"/>
                  </a:lnTo>
                  <a:cubicBezTo>
                    <a:pt x="1246" y="276"/>
                    <a:pt x="1011" y="41"/>
                    <a:pt x="686" y="5"/>
                  </a:cubicBezTo>
                  <a:cubicBezTo>
                    <a:pt x="658" y="2"/>
                    <a:pt x="630" y="0"/>
                    <a:pt x="60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1366975" y="2101100"/>
              <a:ext cx="31000" cy="19025"/>
            </a:xfrm>
            <a:custGeom>
              <a:avLst/>
              <a:gdLst/>
              <a:ahLst/>
              <a:cxnLst/>
              <a:rect l="l" t="t" r="r" b="b"/>
              <a:pathLst>
                <a:path w="1240" h="761" extrusionOk="0">
                  <a:moveTo>
                    <a:pt x="592" y="1"/>
                  </a:moveTo>
                  <a:cubicBezTo>
                    <a:pt x="302" y="1"/>
                    <a:pt x="56" y="168"/>
                    <a:pt x="29" y="396"/>
                  </a:cubicBezTo>
                  <a:lnTo>
                    <a:pt x="1" y="634"/>
                  </a:lnTo>
                  <a:cubicBezTo>
                    <a:pt x="30" y="403"/>
                    <a:pt x="273" y="236"/>
                    <a:pt x="563" y="236"/>
                  </a:cubicBezTo>
                  <a:cubicBezTo>
                    <a:pt x="590" y="236"/>
                    <a:pt x="619" y="237"/>
                    <a:pt x="647" y="240"/>
                  </a:cubicBezTo>
                  <a:cubicBezTo>
                    <a:pt x="970" y="276"/>
                    <a:pt x="1207" y="508"/>
                    <a:pt x="1175" y="756"/>
                  </a:cubicBezTo>
                  <a:lnTo>
                    <a:pt x="1175" y="756"/>
                  </a:lnTo>
                  <a:lnTo>
                    <a:pt x="1207" y="526"/>
                  </a:lnTo>
                  <a:cubicBezTo>
                    <a:pt x="1239" y="276"/>
                    <a:pt x="1001" y="42"/>
                    <a:pt x="676" y="6"/>
                  </a:cubicBezTo>
                  <a:cubicBezTo>
                    <a:pt x="647" y="2"/>
                    <a:pt x="619" y="1"/>
                    <a:pt x="592" y="1"/>
                  </a:cubicBezTo>
                  <a:close/>
                  <a:moveTo>
                    <a:pt x="1175" y="756"/>
                  </a:moveTo>
                  <a:lnTo>
                    <a:pt x="1174" y="760"/>
                  </a:lnTo>
                  <a:cubicBezTo>
                    <a:pt x="1174" y="759"/>
                    <a:pt x="1174" y="757"/>
                    <a:pt x="1175" y="7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1439375" y="1971100"/>
              <a:ext cx="33075" cy="19375"/>
            </a:xfrm>
            <a:custGeom>
              <a:avLst/>
              <a:gdLst/>
              <a:ahLst/>
              <a:cxnLst/>
              <a:rect l="l" t="t" r="r" b="b"/>
              <a:pathLst>
                <a:path w="1323" h="775" extrusionOk="0">
                  <a:moveTo>
                    <a:pt x="634" y="0"/>
                  </a:moveTo>
                  <a:cubicBezTo>
                    <a:pt x="332" y="0"/>
                    <a:pt x="73" y="160"/>
                    <a:pt x="40" y="385"/>
                  </a:cubicBezTo>
                  <a:lnTo>
                    <a:pt x="0" y="634"/>
                  </a:lnTo>
                  <a:cubicBezTo>
                    <a:pt x="36" y="409"/>
                    <a:pt x="294" y="246"/>
                    <a:pt x="596" y="246"/>
                  </a:cubicBezTo>
                  <a:cubicBezTo>
                    <a:pt x="628" y="246"/>
                    <a:pt x="661" y="248"/>
                    <a:pt x="694" y="251"/>
                  </a:cubicBezTo>
                  <a:cubicBezTo>
                    <a:pt x="1033" y="291"/>
                    <a:pt x="1279" y="529"/>
                    <a:pt x="1239" y="775"/>
                  </a:cubicBezTo>
                  <a:lnTo>
                    <a:pt x="1279" y="529"/>
                  </a:lnTo>
                  <a:cubicBezTo>
                    <a:pt x="1322" y="280"/>
                    <a:pt x="1077" y="46"/>
                    <a:pt x="734" y="6"/>
                  </a:cubicBezTo>
                  <a:cubicBezTo>
                    <a:pt x="700" y="2"/>
                    <a:pt x="667" y="0"/>
                    <a:pt x="6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1458050" y="2065200"/>
              <a:ext cx="23425" cy="2650"/>
            </a:xfrm>
            <a:custGeom>
              <a:avLst/>
              <a:gdLst/>
              <a:ahLst/>
              <a:cxnLst/>
              <a:rect l="l" t="t" r="r" b="b"/>
              <a:pathLst>
                <a:path w="937" h="106" extrusionOk="0">
                  <a:moveTo>
                    <a:pt x="1" y="1"/>
                  </a:moveTo>
                  <a:lnTo>
                    <a:pt x="936" y="106"/>
                  </a:lnTo>
                  <a:lnTo>
                    <a:pt x="936" y="106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1494350" y="1977500"/>
              <a:ext cx="33250" cy="19300"/>
            </a:xfrm>
            <a:custGeom>
              <a:avLst/>
              <a:gdLst/>
              <a:ahLst/>
              <a:cxnLst/>
              <a:rect l="l" t="t" r="r" b="b"/>
              <a:pathLst>
                <a:path w="1330" h="772" extrusionOk="0">
                  <a:moveTo>
                    <a:pt x="1" y="629"/>
                  </a:moveTo>
                  <a:lnTo>
                    <a:pt x="1" y="629"/>
                  </a:lnTo>
                  <a:cubicBezTo>
                    <a:pt x="1" y="630"/>
                    <a:pt x="1" y="630"/>
                    <a:pt x="1" y="631"/>
                  </a:cubicBezTo>
                  <a:lnTo>
                    <a:pt x="1" y="629"/>
                  </a:lnTo>
                  <a:close/>
                  <a:moveTo>
                    <a:pt x="649" y="0"/>
                  </a:moveTo>
                  <a:cubicBezTo>
                    <a:pt x="349" y="0"/>
                    <a:pt x="87" y="161"/>
                    <a:pt x="47" y="385"/>
                  </a:cubicBezTo>
                  <a:lnTo>
                    <a:pt x="1" y="629"/>
                  </a:lnTo>
                  <a:lnTo>
                    <a:pt x="1" y="629"/>
                  </a:lnTo>
                  <a:cubicBezTo>
                    <a:pt x="44" y="405"/>
                    <a:pt x="306" y="246"/>
                    <a:pt x="606" y="246"/>
                  </a:cubicBezTo>
                  <a:cubicBezTo>
                    <a:pt x="638" y="246"/>
                    <a:pt x="671" y="248"/>
                    <a:pt x="705" y="252"/>
                  </a:cubicBezTo>
                  <a:cubicBezTo>
                    <a:pt x="1040" y="291"/>
                    <a:pt x="1280" y="520"/>
                    <a:pt x="1241" y="762"/>
                  </a:cubicBezTo>
                  <a:lnTo>
                    <a:pt x="1241" y="762"/>
                  </a:lnTo>
                  <a:lnTo>
                    <a:pt x="1282" y="526"/>
                  </a:lnTo>
                  <a:cubicBezTo>
                    <a:pt x="1329" y="277"/>
                    <a:pt x="1091" y="42"/>
                    <a:pt x="748" y="6"/>
                  </a:cubicBezTo>
                  <a:cubicBezTo>
                    <a:pt x="715" y="2"/>
                    <a:pt x="682" y="0"/>
                    <a:pt x="649" y="0"/>
                  </a:cubicBezTo>
                  <a:close/>
                  <a:moveTo>
                    <a:pt x="1241" y="762"/>
                  </a:moveTo>
                  <a:lnTo>
                    <a:pt x="1239" y="772"/>
                  </a:lnTo>
                  <a:cubicBezTo>
                    <a:pt x="1240" y="769"/>
                    <a:pt x="1240" y="766"/>
                    <a:pt x="1241" y="762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1297200" y="2047075"/>
              <a:ext cx="23575" cy="2725"/>
            </a:xfrm>
            <a:custGeom>
              <a:avLst/>
              <a:gdLst/>
              <a:ahLst/>
              <a:cxnLst/>
              <a:rect l="l" t="t" r="r" b="b"/>
              <a:pathLst>
                <a:path w="943" h="109" extrusionOk="0">
                  <a:moveTo>
                    <a:pt x="943" y="10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1511325" y="2071175"/>
              <a:ext cx="23325" cy="2625"/>
            </a:xfrm>
            <a:custGeom>
              <a:avLst/>
              <a:gdLst/>
              <a:ahLst/>
              <a:cxnLst/>
              <a:rect l="l" t="t" r="r" b="b"/>
              <a:pathLst>
                <a:path w="933" h="105" extrusionOk="0">
                  <a:moveTo>
                    <a:pt x="0" y="0"/>
                  </a:moveTo>
                  <a:lnTo>
                    <a:pt x="0" y="0"/>
                  </a:lnTo>
                  <a:lnTo>
                    <a:pt x="932" y="105"/>
                  </a:lnTo>
                  <a:lnTo>
                    <a:pt x="932" y="105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1328800" y="1958100"/>
              <a:ext cx="32600" cy="19650"/>
            </a:xfrm>
            <a:custGeom>
              <a:avLst/>
              <a:gdLst/>
              <a:ahLst/>
              <a:cxnLst/>
              <a:rect l="l" t="t" r="r" b="b"/>
              <a:pathLst>
                <a:path w="1304" h="786" extrusionOk="0">
                  <a:moveTo>
                    <a:pt x="606" y="0"/>
                  </a:moveTo>
                  <a:cubicBezTo>
                    <a:pt x="302" y="0"/>
                    <a:pt x="52" y="164"/>
                    <a:pt x="25" y="392"/>
                  </a:cubicBezTo>
                  <a:lnTo>
                    <a:pt x="0" y="641"/>
                  </a:lnTo>
                  <a:cubicBezTo>
                    <a:pt x="23" y="416"/>
                    <a:pt x="273" y="253"/>
                    <a:pt x="577" y="253"/>
                  </a:cubicBezTo>
                  <a:cubicBezTo>
                    <a:pt x="609" y="253"/>
                    <a:pt x="642" y="255"/>
                    <a:pt x="675" y="259"/>
                  </a:cubicBezTo>
                  <a:cubicBezTo>
                    <a:pt x="1018" y="298"/>
                    <a:pt x="1275" y="537"/>
                    <a:pt x="1242" y="786"/>
                  </a:cubicBezTo>
                  <a:lnTo>
                    <a:pt x="1275" y="537"/>
                  </a:lnTo>
                  <a:cubicBezTo>
                    <a:pt x="1304" y="284"/>
                    <a:pt x="1047" y="46"/>
                    <a:pt x="704" y="6"/>
                  </a:cubicBezTo>
                  <a:cubicBezTo>
                    <a:pt x="671" y="2"/>
                    <a:pt x="638" y="0"/>
                    <a:pt x="60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1404525" y="2059250"/>
              <a:ext cx="23500" cy="2650"/>
            </a:xfrm>
            <a:custGeom>
              <a:avLst/>
              <a:gdLst/>
              <a:ahLst/>
              <a:cxnLst/>
              <a:rect l="l" t="t" r="r" b="b"/>
              <a:pathLst>
                <a:path w="940" h="106" extrusionOk="0">
                  <a:moveTo>
                    <a:pt x="1" y="1"/>
                  </a:moveTo>
                  <a:lnTo>
                    <a:pt x="940" y="105"/>
                  </a:lnTo>
                  <a:lnTo>
                    <a:pt x="940" y="105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1350900" y="2053200"/>
              <a:ext cx="23600" cy="2650"/>
            </a:xfrm>
            <a:custGeom>
              <a:avLst/>
              <a:gdLst/>
              <a:ahLst/>
              <a:cxnLst/>
              <a:rect l="l" t="t" r="r" b="b"/>
              <a:pathLst>
                <a:path w="944" h="106" extrusionOk="0">
                  <a:moveTo>
                    <a:pt x="1" y="1"/>
                  </a:moveTo>
                  <a:lnTo>
                    <a:pt x="943" y="105"/>
                  </a:lnTo>
                  <a:lnTo>
                    <a:pt x="943" y="105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1384125" y="1964600"/>
              <a:ext cx="32875" cy="19575"/>
            </a:xfrm>
            <a:custGeom>
              <a:avLst/>
              <a:gdLst/>
              <a:ahLst/>
              <a:cxnLst/>
              <a:rect l="l" t="t" r="r" b="b"/>
              <a:pathLst>
                <a:path w="1315" h="783" extrusionOk="0">
                  <a:moveTo>
                    <a:pt x="621" y="0"/>
                  </a:moveTo>
                  <a:cubicBezTo>
                    <a:pt x="319" y="0"/>
                    <a:pt x="62" y="163"/>
                    <a:pt x="33" y="389"/>
                  </a:cubicBezTo>
                  <a:lnTo>
                    <a:pt x="1" y="638"/>
                  </a:lnTo>
                  <a:cubicBezTo>
                    <a:pt x="30" y="413"/>
                    <a:pt x="286" y="249"/>
                    <a:pt x="589" y="249"/>
                  </a:cubicBezTo>
                  <a:cubicBezTo>
                    <a:pt x="621" y="249"/>
                    <a:pt x="654" y="251"/>
                    <a:pt x="687" y="255"/>
                  </a:cubicBezTo>
                  <a:cubicBezTo>
                    <a:pt x="1026" y="295"/>
                    <a:pt x="1279" y="533"/>
                    <a:pt x="1243" y="782"/>
                  </a:cubicBezTo>
                  <a:lnTo>
                    <a:pt x="1279" y="533"/>
                  </a:lnTo>
                  <a:cubicBezTo>
                    <a:pt x="1315" y="284"/>
                    <a:pt x="1062" y="46"/>
                    <a:pt x="719" y="6"/>
                  </a:cubicBezTo>
                  <a:cubicBezTo>
                    <a:pt x="686" y="2"/>
                    <a:pt x="653" y="0"/>
                    <a:pt x="6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1453725" y="1926450"/>
              <a:ext cx="28100" cy="3375"/>
            </a:xfrm>
            <a:custGeom>
              <a:avLst/>
              <a:gdLst/>
              <a:ahLst/>
              <a:cxnLst/>
              <a:rect l="l" t="t" r="r" b="b"/>
              <a:pathLst>
                <a:path w="1124" h="135" extrusionOk="0">
                  <a:moveTo>
                    <a:pt x="1" y="1"/>
                  </a:moveTo>
                  <a:lnTo>
                    <a:pt x="1124" y="134"/>
                  </a:lnTo>
                  <a:lnTo>
                    <a:pt x="1124" y="134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1427825" y="1838900"/>
              <a:ext cx="39100" cy="20975"/>
            </a:xfrm>
            <a:custGeom>
              <a:avLst/>
              <a:gdLst/>
              <a:ahLst/>
              <a:cxnLst/>
              <a:rect l="l" t="t" r="r" b="b"/>
              <a:pathLst>
                <a:path w="1564" h="839" extrusionOk="0">
                  <a:moveTo>
                    <a:pt x="736" y="0"/>
                  </a:moveTo>
                  <a:cubicBezTo>
                    <a:pt x="376" y="0"/>
                    <a:pt x="72" y="181"/>
                    <a:pt x="33" y="434"/>
                  </a:cubicBezTo>
                  <a:lnTo>
                    <a:pt x="0" y="657"/>
                  </a:lnTo>
                  <a:cubicBezTo>
                    <a:pt x="39" y="406"/>
                    <a:pt x="336" y="227"/>
                    <a:pt x="692" y="227"/>
                  </a:cubicBezTo>
                  <a:cubicBezTo>
                    <a:pt x="735" y="227"/>
                    <a:pt x="779" y="230"/>
                    <a:pt x="824" y="235"/>
                  </a:cubicBezTo>
                  <a:cubicBezTo>
                    <a:pt x="1230" y="282"/>
                    <a:pt x="1525" y="554"/>
                    <a:pt x="1478" y="835"/>
                  </a:cubicBezTo>
                  <a:lnTo>
                    <a:pt x="1478" y="835"/>
                  </a:lnTo>
                  <a:lnTo>
                    <a:pt x="1517" y="611"/>
                  </a:lnTo>
                  <a:cubicBezTo>
                    <a:pt x="1564" y="329"/>
                    <a:pt x="1268" y="58"/>
                    <a:pt x="860" y="8"/>
                  </a:cubicBezTo>
                  <a:cubicBezTo>
                    <a:pt x="818" y="3"/>
                    <a:pt x="776" y="0"/>
                    <a:pt x="736" y="0"/>
                  </a:cubicBezTo>
                  <a:close/>
                  <a:moveTo>
                    <a:pt x="1478" y="835"/>
                  </a:moveTo>
                  <a:lnTo>
                    <a:pt x="1477" y="838"/>
                  </a:lnTo>
                  <a:cubicBezTo>
                    <a:pt x="1477" y="837"/>
                    <a:pt x="1478" y="836"/>
                    <a:pt x="1478" y="835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1493625" y="1846925"/>
              <a:ext cx="39400" cy="20800"/>
            </a:xfrm>
            <a:custGeom>
              <a:avLst/>
              <a:gdLst/>
              <a:ahLst/>
              <a:cxnLst/>
              <a:rect l="l" t="t" r="r" b="b"/>
              <a:pathLst>
                <a:path w="1576" h="832" extrusionOk="0">
                  <a:moveTo>
                    <a:pt x="2" y="644"/>
                  </a:moveTo>
                  <a:lnTo>
                    <a:pt x="2" y="644"/>
                  </a:lnTo>
                  <a:cubicBezTo>
                    <a:pt x="2" y="648"/>
                    <a:pt x="1" y="651"/>
                    <a:pt x="1" y="654"/>
                  </a:cubicBezTo>
                  <a:lnTo>
                    <a:pt x="2" y="644"/>
                  </a:lnTo>
                  <a:close/>
                  <a:moveTo>
                    <a:pt x="726" y="1"/>
                  </a:moveTo>
                  <a:cubicBezTo>
                    <a:pt x="680" y="1"/>
                    <a:pt x="629" y="4"/>
                    <a:pt x="582" y="11"/>
                  </a:cubicBezTo>
                  <a:cubicBezTo>
                    <a:pt x="535" y="22"/>
                    <a:pt x="492" y="33"/>
                    <a:pt x="448" y="44"/>
                  </a:cubicBezTo>
                  <a:cubicBezTo>
                    <a:pt x="232" y="113"/>
                    <a:pt x="73" y="253"/>
                    <a:pt x="40" y="430"/>
                  </a:cubicBezTo>
                  <a:lnTo>
                    <a:pt x="2" y="644"/>
                  </a:lnTo>
                  <a:lnTo>
                    <a:pt x="2" y="644"/>
                  </a:lnTo>
                  <a:cubicBezTo>
                    <a:pt x="35" y="472"/>
                    <a:pt x="192" y="335"/>
                    <a:pt x="405" y="268"/>
                  </a:cubicBezTo>
                  <a:cubicBezTo>
                    <a:pt x="448" y="253"/>
                    <a:pt x="492" y="243"/>
                    <a:pt x="539" y="235"/>
                  </a:cubicBezTo>
                  <a:cubicBezTo>
                    <a:pt x="586" y="228"/>
                    <a:pt x="636" y="225"/>
                    <a:pt x="683" y="225"/>
                  </a:cubicBezTo>
                  <a:cubicBezTo>
                    <a:pt x="697" y="224"/>
                    <a:pt x="710" y="223"/>
                    <a:pt x="724" y="223"/>
                  </a:cubicBezTo>
                  <a:cubicBezTo>
                    <a:pt x="761" y="223"/>
                    <a:pt x="798" y="226"/>
                    <a:pt x="835" y="232"/>
                  </a:cubicBezTo>
                  <a:cubicBezTo>
                    <a:pt x="1239" y="279"/>
                    <a:pt x="1528" y="550"/>
                    <a:pt x="1474" y="831"/>
                  </a:cubicBezTo>
                  <a:lnTo>
                    <a:pt x="1521" y="607"/>
                  </a:lnTo>
                  <a:cubicBezTo>
                    <a:pt x="1575" y="326"/>
                    <a:pt x="1286" y="55"/>
                    <a:pt x="878" y="8"/>
                  </a:cubicBezTo>
                  <a:cubicBezTo>
                    <a:pt x="828" y="1"/>
                    <a:pt x="777" y="1"/>
                    <a:pt x="72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1361750" y="1830925"/>
              <a:ext cx="38300" cy="21000"/>
            </a:xfrm>
            <a:custGeom>
              <a:avLst/>
              <a:gdLst/>
              <a:ahLst/>
              <a:cxnLst/>
              <a:rect l="l" t="t" r="r" b="b"/>
              <a:pathLst>
                <a:path w="1532" h="840" extrusionOk="0">
                  <a:moveTo>
                    <a:pt x="713" y="0"/>
                  </a:moveTo>
                  <a:cubicBezTo>
                    <a:pt x="508" y="0"/>
                    <a:pt x="320" y="62"/>
                    <a:pt x="195" y="160"/>
                  </a:cubicBezTo>
                  <a:cubicBezTo>
                    <a:pt x="108" y="225"/>
                    <a:pt x="47" y="323"/>
                    <a:pt x="29" y="431"/>
                  </a:cubicBezTo>
                  <a:lnTo>
                    <a:pt x="0" y="659"/>
                  </a:lnTo>
                  <a:cubicBezTo>
                    <a:pt x="18" y="547"/>
                    <a:pt x="76" y="449"/>
                    <a:pt x="166" y="384"/>
                  </a:cubicBezTo>
                  <a:cubicBezTo>
                    <a:pt x="293" y="285"/>
                    <a:pt x="480" y="226"/>
                    <a:pt x="688" y="226"/>
                  </a:cubicBezTo>
                  <a:cubicBezTo>
                    <a:pt x="728" y="226"/>
                    <a:pt x="770" y="228"/>
                    <a:pt x="813" y="233"/>
                  </a:cubicBezTo>
                  <a:cubicBezTo>
                    <a:pt x="1000" y="254"/>
                    <a:pt x="1177" y="327"/>
                    <a:pt x="1318" y="449"/>
                  </a:cubicBezTo>
                  <a:cubicBezTo>
                    <a:pt x="1347" y="475"/>
                    <a:pt x="1376" y="503"/>
                    <a:pt x="1401" y="536"/>
                  </a:cubicBezTo>
                  <a:cubicBezTo>
                    <a:pt x="1466" y="623"/>
                    <a:pt x="1499" y="731"/>
                    <a:pt x="1484" y="839"/>
                  </a:cubicBezTo>
                  <a:lnTo>
                    <a:pt x="1517" y="615"/>
                  </a:lnTo>
                  <a:cubicBezTo>
                    <a:pt x="1531" y="503"/>
                    <a:pt x="1499" y="395"/>
                    <a:pt x="1430" y="312"/>
                  </a:cubicBezTo>
                  <a:cubicBezTo>
                    <a:pt x="1408" y="280"/>
                    <a:pt x="1379" y="251"/>
                    <a:pt x="1351" y="222"/>
                  </a:cubicBezTo>
                  <a:cubicBezTo>
                    <a:pt x="1206" y="103"/>
                    <a:pt x="1033" y="27"/>
                    <a:pt x="845" y="9"/>
                  </a:cubicBezTo>
                  <a:cubicBezTo>
                    <a:pt x="801" y="3"/>
                    <a:pt x="757" y="0"/>
                    <a:pt x="7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1325175" y="1911375"/>
              <a:ext cx="28200" cy="3375"/>
            </a:xfrm>
            <a:custGeom>
              <a:avLst/>
              <a:gdLst/>
              <a:ahLst/>
              <a:cxnLst/>
              <a:rect l="l" t="t" r="r" b="b"/>
              <a:pathLst>
                <a:path w="1128" h="135" extrusionOk="0">
                  <a:moveTo>
                    <a:pt x="1127" y="134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1517725" y="1934050"/>
              <a:ext cx="28025" cy="3275"/>
            </a:xfrm>
            <a:custGeom>
              <a:avLst/>
              <a:gdLst/>
              <a:ahLst/>
              <a:cxnLst/>
              <a:rect l="l" t="t" r="r" b="b"/>
              <a:pathLst>
                <a:path w="1121" h="131" extrusionOk="0">
                  <a:moveTo>
                    <a:pt x="1" y="0"/>
                  </a:moveTo>
                  <a:lnTo>
                    <a:pt x="1120" y="130"/>
                  </a:lnTo>
                  <a:lnTo>
                    <a:pt x="1120" y="13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1389550" y="1918975"/>
              <a:ext cx="28175" cy="3350"/>
            </a:xfrm>
            <a:custGeom>
              <a:avLst/>
              <a:gdLst/>
              <a:ahLst/>
              <a:cxnLst/>
              <a:rect l="l" t="t" r="r" b="b"/>
              <a:pathLst>
                <a:path w="1127" h="134" extrusionOk="0">
                  <a:moveTo>
                    <a:pt x="0" y="0"/>
                  </a:moveTo>
                  <a:lnTo>
                    <a:pt x="1127" y="134"/>
                  </a:lnTo>
                  <a:lnTo>
                    <a:pt x="1127" y="134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1504725" y="1847300"/>
              <a:ext cx="3375" cy="725"/>
            </a:xfrm>
            <a:custGeom>
              <a:avLst/>
              <a:gdLst/>
              <a:ahLst/>
              <a:cxnLst/>
              <a:rect l="l" t="t" r="r" b="b"/>
              <a:pathLst>
                <a:path w="135" h="29" extrusionOk="0">
                  <a:moveTo>
                    <a:pt x="134" y="0"/>
                  </a:moveTo>
                  <a:cubicBezTo>
                    <a:pt x="91" y="7"/>
                    <a:pt x="44" y="18"/>
                    <a:pt x="1" y="29"/>
                  </a:cubicBezTo>
                  <a:cubicBezTo>
                    <a:pt x="44" y="18"/>
                    <a:pt x="91" y="7"/>
                    <a:pt x="13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1508075" y="1846925"/>
              <a:ext cx="3725" cy="300"/>
            </a:xfrm>
            <a:custGeom>
              <a:avLst/>
              <a:gdLst/>
              <a:ahLst/>
              <a:cxnLst/>
              <a:rect l="l" t="t" r="r" b="b"/>
              <a:pathLst>
                <a:path w="149" h="12" extrusionOk="0">
                  <a:moveTo>
                    <a:pt x="148" y="1"/>
                  </a:moveTo>
                  <a:cubicBezTo>
                    <a:pt x="98" y="1"/>
                    <a:pt x="51" y="4"/>
                    <a:pt x="0" y="11"/>
                  </a:cubicBezTo>
                  <a:cubicBezTo>
                    <a:pt x="51" y="4"/>
                    <a:pt x="98" y="1"/>
                    <a:pt x="14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1366625" y="1830325"/>
              <a:ext cx="16275" cy="4625"/>
            </a:xfrm>
            <a:custGeom>
              <a:avLst/>
              <a:gdLst/>
              <a:ahLst/>
              <a:cxnLst/>
              <a:rect l="l" t="t" r="r" b="b"/>
              <a:pathLst>
                <a:path w="651" h="185" extrusionOk="0">
                  <a:moveTo>
                    <a:pt x="0" y="184"/>
                  </a:moveTo>
                  <a:cubicBezTo>
                    <a:pt x="152" y="65"/>
                    <a:pt x="394" y="0"/>
                    <a:pt x="650" y="33"/>
                  </a:cubicBezTo>
                  <a:lnTo>
                    <a:pt x="650" y="33"/>
                  </a:lnTo>
                  <a:cubicBezTo>
                    <a:pt x="394" y="0"/>
                    <a:pt x="152" y="65"/>
                    <a:pt x="0" y="184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1273100" y="2184450"/>
              <a:ext cx="245925" cy="44800"/>
            </a:xfrm>
            <a:custGeom>
              <a:avLst/>
              <a:gdLst/>
              <a:ahLst/>
              <a:cxnLst/>
              <a:rect l="l" t="t" r="r" b="b"/>
              <a:pathLst>
                <a:path w="9837" h="1792" extrusionOk="0">
                  <a:moveTo>
                    <a:pt x="485" y="0"/>
                  </a:moveTo>
                  <a:cubicBezTo>
                    <a:pt x="237" y="0"/>
                    <a:pt x="35" y="161"/>
                    <a:pt x="18" y="380"/>
                  </a:cubicBezTo>
                  <a:cubicBezTo>
                    <a:pt x="0" y="618"/>
                    <a:pt x="210" y="835"/>
                    <a:pt x="480" y="864"/>
                  </a:cubicBezTo>
                  <a:lnTo>
                    <a:pt x="9230" y="1788"/>
                  </a:lnTo>
                  <a:cubicBezTo>
                    <a:pt x="9250" y="1790"/>
                    <a:pt x="9271" y="1792"/>
                    <a:pt x="9291" y="1792"/>
                  </a:cubicBezTo>
                  <a:cubicBezTo>
                    <a:pt x="9538" y="1792"/>
                    <a:pt x="9756" y="1633"/>
                    <a:pt x="9793" y="1416"/>
                  </a:cubicBezTo>
                  <a:cubicBezTo>
                    <a:pt x="9836" y="1185"/>
                    <a:pt x="9652" y="972"/>
                    <a:pt x="9381" y="943"/>
                  </a:cubicBezTo>
                  <a:lnTo>
                    <a:pt x="553" y="4"/>
                  </a:lnTo>
                  <a:cubicBezTo>
                    <a:pt x="530" y="2"/>
                    <a:pt x="507" y="0"/>
                    <a:pt x="48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1284100" y="2047200"/>
              <a:ext cx="261000" cy="47625"/>
            </a:xfrm>
            <a:custGeom>
              <a:avLst/>
              <a:gdLst/>
              <a:ahLst/>
              <a:cxnLst/>
              <a:rect l="l" t="t" r="r" b="b"/>
              <a:pathLst>
                <a:path w="10440" h="1905" extrusionOk="0">
                  <a:moveTo>
                    <a:pt x="513" y="1"/>
                  </a:moveTo>
                  <a:cubicBezTo>
                    <a:pt x="255" y="1"/>
                    <a:pt x="42" y="158"/>
                    <a:pt x="22" y="374"/>
                  </a:cubicBezTo>
                  <a:cubicBezTo>
                    <a:pt x="1" y="613"/>
                    <a:pt x="221" y="833"/>
                    <a:pt x="513" y="865"/>
                  </a:cubicBezTo>
                  <a:lnTo>
                    <a:pt x="9790" y="1902"/>
                  </a:lnTo>
                  <a:cubicBezTo>
                    <a:pt x="9812" y="1904"/>
                    <a:pt x="9834" y="1905"/>
                    <a:pt x="9856" y="1905"/>
                  </a:cubicBezTo>
                  <a:cubicBezTo>
                    <a:pt x="10119" y="1905"/>
                    <a:pt x="10350" y="1750"/>
                    <a:pt x="10393" y="1537"/>
                  </a:cubicBezTo>
                  <a:cubicBezTo>
                    <a:pt x="10440" y="1302"/>
                    <a:pt x="10241" y="1089"/>
                    <a:pt x="9952" y="1057"/>
                  </a:cubicBezTo>
                  <a:lnTo>
                    <a:pt x="593" y="6"/>
                  </a:lnTo>
                  <a:cubicBezTo>
                    <a:pt x="566" y="3"/>
                    <a:pt x="539" y="1"/>
                    <a:pt x="5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1296825" y="1909725"/>
              <a:ext cx="275900" cy="50375"/>
            </a:xfrm>
            <a:custGeom>
              <a:avLst/>
              <a:gdLst/>
              <a:ahLst/>
              <a:cxnLst/>
              <a:rect l="l" t="t" r="r" b="b"/>
              <a:pathLst>
                <a:path w="11036" h="2015" extrusionOk="0">
                  <a:moveTo>
                    <a:pt x="543" y="0"/>
                  </a:moveTo>
                  <a:cubicBezTo>
                    <a:pt x="270" y="0"/>
                    <a:pt x="46" y="154"/>
                    <a:pt x="26" y="367"/>
                  </a:cubicBezTo>
                  <a:cubicBezTo>
                    <a:pt x="1" y="605"/>
                    <a:pt x="232" y="825"/>
                    <a:pt x="539" y="865"/>
                  </a:cubicBezTo>
                  <a:lnTo>
                    <a:pt x="10350" y="2010"/>
                  </a:lnTo>
                  <a:cubicBezTo>
                    <a:pt x="10379" y="2013"/>
                    <a:pt x="10407" y="2015"/>
                    <a:pt x="10436" y="2015"/>
                  </a:cubicBezTo>
                  <a:cubicBezTo>
                    <a:pt x="10705" y="2015"/>
                    <a:pt x="10940" y="1864"/>
                    <a:pt x="10985" y="1652"/>
                  </a:cubicBezTo>
                  <a:cubicBezTo>
                    <a:pt x="11036" y="1421"/>
                    <a:pt x="10826" y="1204"/>
                    <a:pt x="10523" y="1172"/>
                  </a:cubicBezTo>
                  <a:lnTo>
                    <a:pt x="629" y="5"/>
                  </a:lnTo>
                  <a:cubicBezTo>
                    <a:pt x="600" y="2"/>
                    <a:pt x="571" y="0"/>
                    <a:pt x="5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1323550" y="1789475"/>
              <a:ext cx="261375" cy="48950"/>
            </a:xfrm>
            <a:custGeom>
              <a:avLst/>
              <a:gdLst/>
              <a:ahLst/>
              <a:cxnLst/>
              <a:rect l="l" t="t" r="r" b="b"/>
              <a:pathLst>
                <a:path w="10455" h="1958" extrusionOk="0">
                  <a:moveTo>
                    <a:pt x="553" y="1"/>
                  </a:moveTo>
                  <a:cubicBezTo>
                    <a:pt x="278" y="1"/>
                    <a:pt x="52" y="147"/>
                    <a:pt x="26" y="352"/>
                  </a:cubicBezTo>
                  <a:cubicBezTo>
                    <a:pt x="1" y="580"/>
                    <a:pt x="232" y="797"/>
                    <a:pt x="546" y="836"/>
                  </a:cubicBezTo>
                  <a:lnTo>
                    <a:pt x="9757" y="1952"/>
                  </a:lnTo>
                  <a:cubicBezTo>
                    <a:pt x="9788" y="1956"/>
                    <a:pt x="9819" y="1957"/>
                    <a:pt x="9849" y="1957"/>
                  </a:cubicBezTo>
                  <a:cubicBezTo>
                    <a:pt x="10123" y="1957"/>
                    <a:pt x="10361" y="1814"/>
                    <a:pt x="10404" y="1613"/>
                  </a:cubicBezTo>
                  <a:cubicBezTo>
                    <a:pt x="10454" y="1385"/>
                    <a:pt x="10241" y="1172"/>
                    <a:pt x="9931" y="1136"/>
                  </a:cubicBezTo>
                  <a:lnTo>
                    <a:pt x="643" y="6"/>
                  </a:lnTo>
                  <a:cubicBezTo>
                    <a:pt x="613" y="2"/>
                    <a:pt x="583" y="1"/>
                    <a:pt x="55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1256750" y="2321950"/>
              <a:ext cx="244850" cy="44425"/>
            </a:xfrm>
            <a:custGeom>
              <a:avLst/>
              <a:gdLst/>
              <a:ahLst/>
              <a:cxnLst/>
              <a:rect l="l" t="t" r="r" b="b"/>
              <a:pathLst>
                <a:path w="9794" h="1777" extrusionOk="0">
                  <a:moveTo>
                    <a:pt x="485" y="1"/>
                  </a:moveTo>
                  <a:cubicBezTo>
                    <a:pt x="233" y="1"/>
                    <a:pt x="28" y="176"/>
                    <a:pt x="15" y="408"/>
                  </a:cubicBezTo>
                  <a:cubicBezTo>
                    <a:pt x="1" y="661"/>
                    <a:pt x="210" y="889"/>
                    <a:pt x="481" y="917"/>
                  </a:cubicBezTo>
                  <a:lnTo>
                    <a:pt x="9183" y="1773"/>
                  </a:lnTo>
                  <a:cubicBezTo>
                    <a:pt x="9202" y="1775"/>
                    <a:pt x="9221" y="1776"/>
                    <a:pt x="9240" y="1776"/>
                  </a:cubicBezTo>
                  <a:cubicBezTo>
                    <a:pt x="9489" y="1776"/>
                    <a:pt x="9710" y="1604"/>
                    <a:pt x="9750" y="1372"/>
                  </a:cubicBezTo>
                  <a:cubicBezTo>
                    <a:pt x="9793" y="1130"/>
                    <a:pt x="9609" y="910"/>
                    <a:pt x="9338" y="881"/>
                  </a:cubicBezTo>
                  <a:lnTo>
                    <a:pt x="542" y="4"/>
                  </a:lnTo>
                  <a:cubicBezTo>
                    <a:pt x="523" y="2"/>
                    <a:pt x="504" y="1"/>
                    <a:pt x="48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1273625" y="2184375"/>
              <a:ext cx="245475" cy="34675"/>
            </a:xfrm>
            <a:custGeom>
              <a:avLst/>
              <a:gdLst/>
              <a:ahLst/>
              <a:cxnLst/>
              <a:rect l="l" t="t" r="r" b="b"/>
              <a:pathLst>
                <a:path w="9819" h="1387" extrusionOk="0">
                  <a:moveTo>
                    <a:pt x="449" y="0"/>
                  </a:moveTo>
                  <a:cubicBezTo>
                    <a:pt x="210" y="0"/>
                    <a:pt x="14" y="144"/>
                    <a:pt x="1" y="340"/>
                  </a:cubicBezTo>
                  <a:lnTo>
                    <a:pt x="1" y="351"/>
                  </a:lnTo>
                  <a:lnTo>
                    <a:pt x="9779" y="1387"/>
                  </a:lnTo>
                  <a:lnTo>
                    <a:pt x="9779" y="1380"/>
                  </a:lnTo>
                  <a:cubicBezTo>
                    <a:pt x="9819" y="1170"/>
                    <a:pt x="9638" y="975"/>
                    <a:pt x="9375" y="950"/>
                  </a:cubicBezTo>
                  <a:lnTo>
                    <a:pt x="514" y="4"/>
                  </a:lnTo>
                  <a:cubicBezTo>
                    <a:pt x="492" y="1"/>
                    <a:pt x="470" y="0"/>
                    <a:pt x="44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1284650" y="2047225"/>
              <a:ext cx="260550" cy="38325"/>
            </a:xfrm>
            <a:custGeom>
              <a:avLst/>
              <a:gdLst/>
              <a:ahLst/>
              <a:cxnLst/>
              <a:rect l="l" t="t" r="r" b="b"/>
              <a:pathLst>
                <a:path w="10422" h="1533" extrusionOk="0">
                  <a:moveTo>
                    <a:pt x="472" y="0"/>
                  </a:moveTo>
                  <a:cubicBezTo>
                    <a:pt x="224" y="0"/>
                    <a:pt x="20" y="140"/>
                    <a:pt x="4" y="333"/>
                  </a:cubicBezTo>
                  <a:lnTo>
                    <a:pt x="0" y="373"/>
                  </a:lnTo>
                  <a:lnTo>
                    <a:pt x="10371" y="1532"/>
                  </a:lnTo>
                  <a:lnTo>
                    <a:pt x="10378" y="1493"/>
                  </a:lnTo>
                  <a:cubicBezTo>
                    <a:pt x="10421" y="1283"/>
                    <a:pt x="10230" y="1088"/>
                    <a:pt x="9952" y="1056"/>
                  </a:cubicBezTo>
                  <a:lnTo>
                    <a:pt x="549" y="5"/>
                  </a:lnTo>
                  <a:cubicBezTo>
                    <a:pt x="523" y="2"/>
                    <a:pt x="497" y="0"/>
                    <a:pt x="4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1297475" y="1909700"/>
              <a:ext cx="275350" cy="41525"/>
            </a:xfrm>
            <a:custGeom>
              <a:avLst/>
              <a:gdLst/>
              <a:ahLst/>
              <a:cxnLst/>
              <a:rect l="l" t="t" r="r" b="b"/>
              <a:pathLst>
                <a:path w="11014" h="1661" extrusionOk="0">
                  <a:moveTo>
                    <a:pt x="491" y="1"/>
                  </a:moveTo>
                  <a:cubicBezTo>
                    <a:pt x="234" y="1"/>
                    <a:pt x="23" y="137"/>
                    <a:pt x="4" y="328"/>
                  </a:cubicBezTo>
                  <a:lnTo>
                    <a:pt x="0" y="375"/>
                  </a:lnTo>
                  <a:lnTo>
                    <a:pt x="10959" y="1660"/>
                  </a:lnTo>
                  <a:lnTo>
                    <a:pt x="10970" y="1613"/>
                  </a:lnTo>
                  <a:cubicBezTo>
                    <a:pt x="11013" y="1404"/>
                    <a:pt x="10811" y="1209"/>
                    <a:pt x="10519" y="1173"/>
                  </a:cubicBezTo>
                  <a:lnTo>
                    <a:pt x="581" y="6"/>
                  </a:lnTo>
                  <a:cubicBezTo>
                    <a:pt x="551" y="3"/>
                    <a:pt x="521" y="1"/>
                    <a:pt x="49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1324375" y="1789375"/>
              <a:ext cx="260625" cy="39525"/>
            </a:xfrm>
            <a:custGeom>
              <a:avLst/>
              <a:gdLst/>
              <a:ahLst/>
              <a:cxnLst/>
              <a:rect l="l" t="t" r="r" b="b"/>
              <a:pathLst>
                <a:path w="10425" h="1581" extrusionOk="0">
                  <a:moveTo>
                    <a:pt x="474" y="0"/>
                  </a:moveTo>
                  <a:cubicBezTo>
                    <a:pt x="224" y="0"/>
                    <a:pt x="23" y="122"/>
                    <a:pt x="0" y="299"/>
                  </a:cubicBezTo>
                  <a:lnTo>
                    <a:pt x="0" y="320"/>
                  </a:lnTo>
                  <a:lnTo>
                    <a:pt x="10378" y="1580"/>
                  </a:lnTo>
                  <a:lnTo>
                    <a:pt x="10382" y="1562"/>
                  </a:lnTo>
                  <a:cubicBezTo>
                    <a:pt x="10425" y="1364"/>
                    <a:pt x="10226" y="1180"/>
                    <a:pt x="9937" y="1144"/>
                  </a:cubicBezTo>
                  <a:lnTo>
                    <a:pt x="571" y="6"/>
                  </a:lnTo>
                  <a:cubicBezTo>
                    <a:pt x="538" y="2"/>
                    <a:pt x="505" y="0"/>
                    <a:pt x="47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1257125" y="2321850"/>
              <a:ext cx="244475" cy="33600"/>
            </a:xfrm>
            <a:custGeom>
              <a:avLst/>
              <a:gdLst/>
              <a:ahLst/>
              <a:cxnLst/>
              <a:rect l="l" t="t" r="r" b="b"/>
              <a:pathLst>
                <a:path w="9779" h="1344" extrusionOk="0">
                  <a:moveTo>
                    <a:pt x="444" y="1"/>
                  </a:moveTo>
                  <a:cubicBezTo>
                    <a:pt x="205" y="1"/>
                    <a:pt x="13" y="156"/>
                    <a:pt x="0" y="369"/>
                  </a:cubicBezTo>
                  <a:lnTo>
                    <a:pt x="0" y="373"/>
                  </a:lnTo>
                  <a:lnTo>
                    <a:pt x="9739" y="1344"/>
                  </a:lnTo>
                  <a:lnTo>
                    <a:pt x="9739" y="1337"/>
                  </a:lnTo>
                  <a:cubicBezTo>
                    <a:pt x="9778" y="1113"/>
                    <a:pt x="9601" y="914"/>
                    <a:pt x="9338" y="885"/>
                  </a:cubicBezTo>
                  <a:lnTo>
                    <a:pt x="506" y="4"/>
                  </a:lnTo>
                  <a:cubicBezTo>
                    <a:pt x="485" y="2"/>
                    <a:pt x="464" y="1"/>
                    <a:pt x="44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" name="Google Shape;1031;p32"/>
          <p:cNvGrpSpPr/>
          <p:nvPr/>
        </p:nvGrpSpPr>
        <p:grpSpPr>
          <a:xfrm>
            <a:off x="6670289" y="4039520"/>
            <a:ext cx="805527" cy="455899"/>
            <a:chOff x="1795875" y="3917250"/>
            <a:chExt cx="531350" cy="300725"/>
          </a:xfrm>
        </p:grpSpPr>
        <p:sp>
          <p:nvSpPr>
            <p:cNvPr id="1032" name="Google Shape;1032;p32"/>
            <p:cNvSpPr/>
            <p:nvPr/>
          </p:nvSpPr>
          <p:spPr>
            <a:xfrm>
              <a:off x="1795875" y="3917250"/>
              <a:ext cx="531350" cy="300725"/>
            </a:xfrm>
            <a:custGeom>
              <a:avLst/>
              <a:gdLst/>
              <a:ahLst/>
              <a:cxnLst/>
              <a:rect l="l" t="t" r="r" b="b"/>
              <a:pathLst>
                <a:path w="21254" h="12029" extrusionOk="0">
                  <a:moveTo>
                    <a:pt x="10038" y="1"/>
                  </a:moveTo>
                  <a:cubicBezTo>
                    <a:pt x="9843" y="1"/>
                    <a:pt x="9649" y="37"/>
                    <a:pt x="9461" y="116"/>
                  </a:cubicBezTo>
                  <a:cubicBezTo>
                    <a:pt x="8208" y="639"/>
                    <a:pt x="6139" y="4344"/>
                    <a:pt x="5276" y="5229"/>
                  </a:cubicBezTo>
                  <a:cubicBezTo>
                    <a:pt x="4683" y="5836"/>
                    <a:pt x="4001" y="6103"/>
                    <a:pt x="3333" y="6388"/>
                  </a:cubicBezTo>
                  <a:cubicBezTo>
                    <a:pt x="1896" y="6998"/>
                    <a:pt x="0" y="12028"/>
                    <a:pt x="0" y="12028"/>
                  </a:cubicBezTo>
                  <a:lnTo>
                    <a:pt x="21254" y="12028"/>
                  </a:lnTo>
                  <a:cubicBezTo>
                    <a:pt x="21254" y="12028"/>
                    <a:pt x="20864" y="9302"/>
                    <a:pt x="20004" y="8706"/>
                  </a:cubicBezTo>
                  <a:cubicBezTo>
                    <a:pt x="19607" y="8428"/>
                    <a:pt x="19179" y="8290"/>
                    <a:pt x="18750" y="8290"/>
                  </a:cubicBezTo>
                  <a:cubicBezTo>
                    <a:pt x="18255" y="8290"/>
                    <a:pt x="17760" y="8474"/>
                    <a:pt x="17311" y="8840"/>
                  </a:cubicBezTo>
                  <a:cubicBezTo>
                    <a:pt x="17234" y="8902"/>
                    <a:pt x="17149" y="8973"/>
                    <a:pt x="17065" y="8973"/>
                  </a:cubicBezTo>
                  <a:cubicBezTo>
                    <a:pt x="17042" y="8973"/>
                    <a:pt x="17019" y="8968"/>
                    <a:pt x="16997" y="8955"/>
                  </a:cubicBezTo>
                  <a:cubicBezTo>
                    <a:pt x="16903" y="8908"/>
                    <a:pt x="16841" y="8757"/>
                    <a:pt x="16780" y="8623"/>
                  </a:cubicBezTo>
                  <a:cubicBezTo>
                    <a:pt x="16004" y="6919"/>
                    <a:pt x="14274" y="7312"/>
                    <a:pt x="13527" y="5572"/>
                  </a:cubicBezTo>
                  <a:cubicBezTo>
                    <a:pt x="13118" y="4629"/>
                    <a:pt x="13126" y="3312"/>
                    <a:pt x="12747" y="2340"/>
                  </a:cubicBezTo>
                  <a:cubicBezTo>
                    <a:pt x="12280" y="1156"/>
                    <a:pt x="11139" y="1"/>
                    <a:pt x="100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1837400" y="3917250"/>
              <a:ext cx="472225" cy="269775"/>
            </a:xfrm>
            <a:custGeom>
              <a:avLst/>
              <a:gdLst/>
              <a:ahLst/>
              <a:cxnLst/>
              <a:rect l="l" t="t" r="r" b="b"/>
              <a:pathLst>
                <a:path w="18889" h="10791" extrusionOk="0">
                  <a:moveTo>
                    <a:pt x="8377" y="1"/>
                  </a:moveTo>
                  <a:cubicBezTo>
                    <a:pt x="8182" y="1"/>
                    <a:pt x="7988" y="37"/>
                    <a:pt x="7800" y="116"/>
                  </a:cubicBezTo>
                  <a:cubicBezTo>
                    <a:pt x="6547" y="639"/>
                    <a:pt x="4478" y="4344"/>
                    <a:pt x="3615" y="5229"/>
                  </a:cubicBezTo>
                  <a:cubicBezTo>
                    <a:pt x="3022" y="5836"/>
                    <a:pt x="2340" y="6103"/>
                    <a:pt x="1672" y="6388"/>
                  </a:cubicBezTo>
                  <a:cubicBezTo>
                    <a:pt x="1159" y="6605"/>
                    <a:pt x="585" y="7395"/>
                    <a:pt x="61" y="8313"/>
                  </a:cubicBezTo>
                  <a:cubicBezTo>
                    <a:pt x="18" y="8414"/>
                    <a:pt x="0" y="8526"/>
                    <a:pt x="7" y="8638"/>
                  </a:cubicBezTo>
                  <a:cubicBezTo>
                    <a:pt x="28" y="8806"/>
                    <a:pt x="161" y="8974"/>
                    <a:pt x="331" y="8974"/>
                  </a:cubicBezTo>
                  <a:cubicBezTo>
                    <a:pt x="336" y="8974"/>
                    <a:pt x="341" y="8974"/>
                    <a:pt x="347" y="8973"/>
                  </a:cubicBezTo>
                  <a:cubicBezTo>
                    <a:pt x="480" y="8963"/>
                    <a:pt x="589" y="8854"/>
                    <a:pt x="682" y="8753"/>
                  </a:cubicBezTo>
                  <a:cubicBezTo>
                    <a:pt x="1047" y="8367"/>
                    <a:pt x="1466" y="8035"/>
                    <a:pt x="1925" y="7760"/>
                  </a:cubicBezTo>
                  <a:cubicBezTo>
                    <a:pt x="2041" y="7693"/>
                    <a:pt x="2169" y="7627"/>
                    <a:pt x="2298" y="7627"/>
                  </a:cubicBezTo>
                  <a:cubicBezTo>
                    <a:pt x="2320" y="7627"/>
                    <a:pt x="2343" y="7629"/>
                    <a:pt x="2365" y="7634"/>
                  </a:cubicBezTo>
                  <a:cubicBezTo>
                    <a:pt x="2694" y="7695"/>
                    <a:pt x="2748" y="8147"/>
                    <a:pt x="2679" y="8475"/>
                  </a:cubicBezTo>
                  <a:cubicBezTo>
                    <a:pt x="2614" y="8804"/>
                    <a:pt x="2539" y="9208"/>
                    <a:pt x="2802" y="9414"/>
                  </a:cubicBezTo>
                  <a:cubicBezTo>
                    <a:pt x="2879" y="9474"/>
                    <a:pt x="2966" y="9500"/>
                    <a:pt x="3055" y="9500"/>
                  </a:cubicBezTo>
                  <a:cubicBezTo>
                    <a:pt x="3306" y="9500"/>
                    <a:pt x="3576" y="9295"/>
                    <a:pt x="3701" y="9053"/>
                  </a:cubicBezTo>
                  <a:cubicBezTo>
                    <a:pt x="3871" y="8728"/>
                    <a:pt x="3903" y="8331"/>
                    <a:pt x="4116" y="8031"/>
                  </a:cubicBezTo>
                  <a:cubicBezTo>
                    <a:pt x="4221" y="7880"/>
                    <a:pt x="4408" y="7761"/>
                    <a:pt x="4579" y="7761"/>
                  </a:cubicBezTo>
                  <a:cubicBezTo>
                    <a:pt x="4656" y="7761"/>
                    <a:pt x="4731" y="7786"/>
                    <a:pt x="4792" y="7843"/>
                  </a:cubicBezTo>
                  <a:cubicBezTo>
                    <a:pt x="4875" y="7923"/>
                    <a:pt x="4907" y="8042"/>
                    <a:pt x="4933" y="8154"/>
                  </a:cubicBezTo>
                  <a:cubicBezTo>
                    <a:pt x="5008" y="8472"/>
                    <a:pt x="5084" y="8786"/>
                    <a:pt x="5160" y="9103"/>
                  </a:cubicBezTo>
                  <a:cubicBezTo>
                    <a:pt x="5211" y="9316"/>
                    <a:pt x="5283" y="9562"/>
                    <a:pt x="5485" y="9649"/>
                  </a:cubicBezTo>
                  <a:cubicBezTo>
                    <a:pt x="5534" y="9670"/>
                    <a:pt x="5582" y="9679"/>
                    <a:pt x="5628" y="9679"/>
                  </a:cubicBezTo>
                  <a:cubicBezTo>
                    <a:pt x="5912" y="9679"/>
                    <a:pt x="6154" y="9327"/>
                    <a:pt x="6251" y="9020"/>
                  </a:cubicBezTo>
                  <a:cubicBezTo>
                    <a:pt x="6471" y="8309"/>
                    <a:pt x="6543" y="7562"/>
                    <a:pt x="6724" y="6839"/>
                  </a:cubicBezTo>
                  <a:cubicBezTo>
                    <a:pt x="6900" y="6117"/>
                    <a:pt x="7207" y="5391"/>
                    <a:pt x="7785" y="4922"/>
                  </a:cubicBezTo>
                  <a:cubicBezTo>
                    <a:pt x="7839" y="4881"/>
                    <a:pt x="7905" y="4836"/>
                    <a:pt x="7971" y="4836"/>
                  </a:cubicBezTo>
                  <a:cubicBezTo>
                    <a:pt x="7980" y="4836"/>
                    <a:pt x="7989" y="4837"/>
                    <a:pt x="7998" y="4839"/>
                  </a:cubicBezTo>
                  <a:cubicBezTo>
                    <a:pt x="8096" y="4857"/>
                    <a:pt x="8150" y="4965"/>
                    <a:pt x="8175" y="5063"/>
                  </a:cubicBezTo>
                  <a:cubicBezTo>
                    <a:pt x="8399" y="5882"/>
                    <a:pt x="8038" y="6904"/>
                    <a:pt x="8630" y="7515"/>
                  </a:cubicBezTo>
                  <a:cubicBezTo>
                    <a:pt x="8683" y="7570"/>
                    <a:pt x="8762" y="7618"/>
                    <a:pt x="8832" y="7618"/>
                  </a:cubicBezTo>
                  <a:cubicBezTo>
                    <a:pt x="8862" y="7618"/>
                    <a:pt x="8891" y="7609"/>
                    <a:pt x="8915" y="7587"/>
                  </a:cubicBezTo>
                  <a:cubicBezTo>
                    <a:pt x="8951" y="7547"/>
                    <a:pt x="8970" y="7500"/>
                    <a:pt x="8973" y="7446"/>
                  </a:cubicBezTo>
                  <a:cubicBezTo>
                    <a:pt x="9042" y="7038"/>
                    <a:pt x="9009" y="6572"/>
                    <a:pt x="9280" y="6258"/>
                  </a:cubicBezTo>
                  <a:cubicBezTo>
                    <a:pt x="9331" y="6193"/>
                    <a:pt x="9399" y="6146"/>
                    <a:pt x="9475" y="6128"/>
                  </a:cubicBezTo>
                  <a:cubicBezTo>
                    <a:pt x="9488" y="6126"/>
                    <a:pt x="9501" y="6125"/>
                    <a:pt x="9514" y="6125"/>
                  </a:cubicBezTo>
                  <a:cubicBezTo>
                    <a:pt x="9650" y="6125"/>
                    <a:pt x="9767" y="6241"/>
                    <a:pt x="9833" y="6363"/>
                  </a:cubicBezTo>
                  <a:cubicBezTo>
                    <a:pt x="10161" y="6966"/>
                    <a:pt x="10031" y="8251"/>
                    <a:pt x="10392" y="8305"/>
                  </a:cubicBezTo>
                  <a:cubicBezTo>
                    <a:pt x="10407" y="8308"/>
                    <a:pt x="10421" y="8309"/>
                    <a:pt x="10434" y="8309"/>
                  </a:cubicBezTo>
                  <a:cubicBezTo>
                    <a:pt x="10750" y="8309"/>
                    <a:pt x="10668" y="7712"/>
                    <a:pt x="10797" y="7435"/>
                  </a:cubicBezTo>
                  <a:cubicBezTo>
                    <a:pt x="10893" y="7228"/>
                    <a:pt x="11097" y="6991"/>
                    <a:pt x="11287" y="6991"/>
                  </a:cubicBezTo>
                  <a:cubicBezTo>
                    <a:pt x="11338" y="6991"/>
                    <a:pt x="11389" y="7009"/>
                    <a:pt x="11436" y="7049"/>
                  </a:cubicBezTo>
                  <a:cubicBezTo>
                    <a:pt x="11494" y="7107"/>
                    <a:pt x="11533" y="7182"/>
                    <a:pt x="11551" y="7265"/>
                  </a:cubicBezTo>
                  <a:cubicBezTo>
                    <a:pt x="11725" y="7912"/>
                    <a:pt x="11486" y="8677"/>
                    <a:pt x="11884" y="9215"/>
                  </a:cubicBezTo>
                  <a:cubicBezTo>
                    <a:pt x="11949" y="9307"/>
                    <a:pt x="12063" y="9389"/>
                    <a:pt x="12167" y="9389"/>
                  </a:cubicBezTo>
                  <a:cubicBezTo>
                    <a:pt x="12206" y="9389"/>
                    <a:pt x="12244" y="9377"/>
                    <a:pt x="12277" y="9349"/>
                  </a:cubicBezTo>
                  <a:cubicBezTo>
                    <a:pt x="12349" y="9291"/>
                    <a:pt x="12360" y="9183"/>
                    <a:pt x="12407" y="9103"/>
                  </a:cubicBezTo>
                  <a:cubicBezTo>
                    <a:pt x="12467" y="8997"/>
                    <a:pt x="12570" y="8953"/>
                    <a:pt x="12685" y="8953"/>
                  </a:cubicBezTo>
                  <a:cubicBezTo>
                    <a:pt x="12860" y="8953"/>
                    <a:pt x="13061" y="9056"/>
                    <a:pt x="13176" y="9197"/>
                  </a:cubicBezTo>
                  <a:cubicBezTo>
                    <a:pt x="13407" y="9479"/>
                    <a:pt x="13494" y="9844"/>
                    <a:pt x="13657" y="10169"/>
                  </a:cubicBezTo>
                  <a:cubicBezTo>
                    <a:pt x="13815" y="10485"/>
                    <a:pt x="14095" y="10790"/>
                    <a:pt x="14443" y="10790"/>
                  </a:cubicBezTo>
                  <a:cubicBezTo>
                    <a:pt x="14453" y="10790"/>
                    <a:pt x="14463" y="10790"/>
                    <a:pt x="14473" y="10790"/>
                  </a:cubicBezTo>
                  <a:cubicBezTo>
                    <a:pt x="15194" y="10761"/>
                    <a:pt x="15418" y="9544"/>
                    <a:pt x="16134" y="9544"/>
                  </a:cubicBezTo>
                  <a:cubicBezTo>
                    <a:pt x="16135" y="9544"/>
                    <a:pt x="16136" y="9544"/>
                    <a:pt x="16137" y="9544"/>
                  </a:cubicBezTo>
                  <a:cubicBezTo>
                    <a:pt x="16556" y="9544"/>
                    <a:pt x="16845" y="9981"/>
                    <a:pt x="17246" y="10104"/>
                  </a:cubicBezTo>
                  <a:cubicBezTo>
                    <a:pt x="17329" y="10130"/>
                    <a:pt x="17413" y="10142"/>
                    <a:pt x="17496" y="10142"/>
                  </a:cubicBezTo>
                  <a:cubicBezTo>
                    <a:pt x="17925" y="10142"/>
                    <a:pt x="18343" y="9826"/>
                    <a:pt x="18715" y="9566"/>
                  </a:cubicBezTo>
                  <a:cubicBezTo>
                    <a:pt x="18773" y="9526"/>
                    <a:pt x="18831" y="9493"/>
                    <a:pt x="18889" y="9457"/>
                  </a:cubicBezTo>
                  <a:cubicBezTo>
                    <a:pt x="18733" y="9125"/>
                    <a:pt x="18553" y="8851"/>
                    <a:pt x="18343" y="8706"/>
                  </a:cubicBezTo>
                  <a:cubicBezTo>
                    <a:pt x="17946" y="8428"/>
                    <a:pt x="17518" y="8290"/>
                    <a:pt x="17089" y="8290"/>
                  </a:cubicBezTo>
                  <a:cubicBezTo>
                    <a:pt x="16594" y="8290"/>
                    <a:pt x="16099" y="8474"/>
                    <a:pt x="15650" y="8840"/>
                  </a:cubicBezTo>
                  <a:cubicBezTo>
                    <a:pt x="15573" y="8902"/>
                    <a:pt x="15488" y="8973"/>
                    <a:pt x="15404" y="8973"/>
                  </a:cubicBezTo>
                  <a:cubicBezTo>
                    <a:pt x="15381" y="8973"/>
                    <a:pt x="15358" y="8968"/>
                    <a:pt x="15336" y="8955"/>
                  </a:cubicBezTo>
                  <a:cubicBezTo>
                    <a:pt x="15242" y="8908"/>
                    <a:pt x="15180" y="8757"/>
                    <a:pt x="15119" y="8623"/>
                  </a:cubicBezTo>
                  <a:cubicBezTo>
                    <a:pt x="14343" y="6919"/>
                    <a:pt x="12613" y="7312"/>
                    <a:pt x="11866" y="5572"/>
                  </a:cubicBezTo>
                  <a:cubicBezTo>
                    <a:pt x="11457" y="4629"/>
                    <a:pt x="11465" y="3312"/>
                    <a:pt x="11086" y="2340"/>
                  </a:cubicBezTo>
                  <a:cubicBezTo>
                    <a:pt x="10619" y="1156"/>
                    <a:pt x="9478" y="1"/>
                    <a:pt x="8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" name="Google Shape;1034;p32"/>
          <p:cNvGrpSpPr/>
          <p:nvPr/>
        </p:nvGrpSpPr>
        <p:grpSpPr>
          <a:xfrm>
            <a:off x="8138658" y="2647951"/>
            <a:ext cx="285349" cy="594082"/>
            <a:chOff x="2913450" y="3071475"/>
            <a:chExt cx="188225" cy="391875"/>
          </a:xfrm>
        </p:grpSpPr>
        <p:sp>
          <p:nvSpPr>
            <p:cNvPr id="1035" name="Google Shape;1035;p32"/>
            <p:cNvSpPr/>
            <p:nvPr/>
          </p:nvSpPr>
          <p:spPr>
            <a:xfrm>
              <a:off x="2952000" y="3314025"/>
              <a:ext cx="14275" cy="73175"/>
            </a:xfrm>
            <a:custGeom>
              <a:avLst/>
              <a:gdLst/>
              <a:ahLst/>
              <a:cxnLst/>
              <a:rect l="l" t="t" r="r" b="b"/>
              <a:pathLst>
                <a:path w="571" h="2927" extrusionOk="0">
                  <a:moveTo>
                    <a:pt x="399" y="0"/>
                  </a:moveTo>
                  <a:cubicBezTo>
                    <a:pt x="347" y="0"/>
                    <a:pt x="294" y="30"/>
                    <a:pt x="274" y="95"/>
                  </a:cubicBezTo>
                  <a:lnTo>
                    <a:pt x="274" y="91"/>
                  </a:lnTo>
                  <a:cubicBezTo>
                    <a:pt x="105" y="543"/>
                    <a:pt x="65" y="1052"/>
                    <a:pt x="40" y="1525"/>
                  </a:cubicBezTo>
                  <a:cubicBezTo>
                    <a:pt x="25" y="1767"/>
                    <a:pt x="14" y="2009"/>
                    <a:pt x="18" y="2251"/>
                  </a:cubicBezTo>
                  <a:cubicBezTo>
                    <a:pt x="22" y="2471"/>
                    <a:pt x="0" y="2764"/>
                    <a:pt x="195" y="2904"/>
                  </a:cubicBezTo>
                  <a:cubicBezTo>
                    <a:pt x="216" y="2920"/>
                    <a:pt x="240" y="2927"/>
                    <a:pt x="264" y="2927"/>
                  </a:cubicBezTo>
                  <a:cubicBezTo>
                    <a:pt x="307" y="2927"/>
                    <a:pt x="351" y="2907"/>
                    <a:pt x="383" y="2879"/>
                  </a:cubicBezTo>
                  <a:cubicBezTo>
                    <a:pt x="556" y="2735"/>
                    <a:pt x="506" y="2402"/>
                    <a:pt x="502" y="2204"/>
                  </a:cubicBezTo>
                  <a:cubicBezTo>
                    <a:pt x="502" y="1976"/>
                    <a:pt x="502" y="1752"/>
                    <a:pt x="509" y="1529"/>
                  </a:cubicBezTo>
                  <a:cubicBezTo>
                    <a:pt x="524" y="1066"/>
                    <a:pt x="571" y="593"/>
                    <a:pt x="531" y="128"/>
                  </a:cubicBezTo>
                  <a:cubicBezTo>
                    <a:pt x="529" y="46"/>
                    <a:pt x="464" y="0"/>
                    <a:pt x="399" y="0"/>
                  </a:cubicBezTo>
                  <a:close/>
                </a:path>
              </a:pathLst>
            </a:custGeom>
            <a:solidFill>
              <a:srgbClr val="0040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2913450" y="3071475"/>
              <a:ext cx="93725" cy="273100"/>
            </a:xfrm>
            <a:custGeom>
              <a:avLst/>
              <a:gdLst/>
              <a:ahLst/>
              <a:cxnLst/>
              <a:rect l="l" t="t" r="r" b="b"/>
              <a:pathLst>
                <a:path w="3749" h="10924" extrusionOk="0">
                  <a:moveTo>
                    <a:pt x="1856" y="1"/>
                  </a:moveTo>
                  <a:cubicBezTo>
                    <a:pt x="1621" y="622"/>
                    <a:pt x="1470" y="1272"/>
                    <a:pt x="1325" y="1918"/>
                  </a:cubicBezTo>
                  <a:cubicBezTo>
                    <a:pt x="863" y="3991"/>
                    <a:pt x="473" y="6074"/>
                    <a:pt x="163" y="8176"/>
                  </a:cubicBezTo>
                  <a:cubicBezTo>
                    <a:pt x="80" y="8743"/>
                    <a:pt x="0" y="9331"/>
                    <a:pt x="166" y="9880"/>
                  </a:cubicBezTo>
                  <a:cubicBezTo>
                    <a:pt x="332" y="10427"/>
                    <a:pt x="806" y="10924"/>
                    <a:pt x="1381" y="10924"/>
                  </a:cubicBezTo>
                  <a:cubicBezTo>
                    <a:pt x="1383" y="10924"/>
                    <a:pt x="1385" y="10924"/>
                    <a:pt x="1387" y="10924"/>
                  </a:cubicBezTo>
                  <a:lnTo>
                    <a:pt x="2362" y="10924"/>
                  </a:lnTo>
                  <a:cubicBezTo>
                    <a:pt x="2364" y="10924"/>
                    <a:pt x="2366" y="10924"/>
                    <a:pt x="2368" y="10924"/>
                  </a:cubicBezTo>
                  <a:cubicBezTo>
                    <a:pt x="2939" y="10924"/>
                    <a:pt x="3413" y="10427"/>
                    <a:pt x="3579" y="9880"/>
                  </a:cubicBezTo>
                  <a:cubicBezTo>
                    <a:pt x="3748" y="9335"/>
                    <a:pt x="3665" y="8743"/>
                    <a:pt x="3582" y="8176"/>
                  </a:cubicBezTo>
                  <a:cubicBezTo>
                    <a:pt x="3272" y="6078"/>
                    <a:pt x="2882" y="3991"/>
                    <a:pt x="2419" y="1918"/>
                  </a:cubicBezTo>
                  <a:cubicBezTo>
                    <a:pt x="2275" y="1272"/>
                    <a:pt x="2123" y="622"/>
                    <a:pt x="188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2913450" y="3130250"/>
              <a:ext cx="93350" cy="214425"/>
            </a:xfrm>
            <a:custGeom>
              <a:avLst/>
              <a:gdLst/>
              <a:ahLst/>
              <a:cxnLst/>
              <a:rect l="l" t="t" r="r" b="b"/>
              <a:pathLst>
                <a:path w="3734" h="8577" extrusionOk="0">
                  <a:moveTo>
                    <a:pt x="1231" y="0"/>
                  </a:moveTo>
                  <a:lnTo>
                    <a:pt x="1231" y="0"/>
                  </a:lnTo>
                  <a:cubicBezTo>
                    <a:pt x="809" y="1929"/>
                    <a:pt x="455" y="3871"/>
                    <a:pt x="163" y="5825"/>
                  </a:cubicBezTo>
                  <a:cubicBezTo>
                    <a:pt x="76" y="6392"/>
                    <a:pt x="0" y="6984"/>
                    <a:pt x="166" y="7533"/>
                  </a:cubicBezTo>
                  <a:cubicBezTo>
                    <a:pt x="332" y="8082"/>
                    <a:pt x="809" y="8576"/>
                    <a:pt x="1383" y="8576"/>
                  </a:cubicBezTo>
                  <a:lnTo>
                    <a:pt x="2362" y="8576"/>
                  </a:lnTo>
                  <a:cubicBezTo>
                    <a:pt x="2936" y="8576"/>
                    <a:pt x="3412" y="8078"/>
                    <a:pt x="3579" y="7533"/>
                  </a:cubicBezTo>
                  <a:cubicBezTo>
                    <a:pt x="3734" y="7024"/>
                    <a:pt x="3680" y="6486"/>
                    <a:pt x="3604" y="5958"/>
                  </a:cubicBezTo>
                  <a:lnTo>
                    <a:pt x="3604" y="5958"/>
                  </a:lnTo>
                  <a:cubicBezTo>
                    <a:pt x="3537" y="5985"/>
                    <a:pt x="3467" y="5998"/>
                    <a:pt x="3397" y="5998"/>
                  </a:cubicBezTo>
                  <a:cubicBezTo>
                    <a:pt x="3354" y="5998"/>
                    <a:pt x="3311" y="5993"/>
                    <a:pt x="3268" y="5984"/>
                  </a:cubicBezTo>
                  <a:cubicBezTo>
                    <a:pt x="3044" y="5922"/>
                    <a:pt x="2893" y="5702"/>
                    <a:pt x="2846" y="5471"/>
                  </a:cubicBezTo>
                  <a:cubicBezTo>
                    <a:pt x="2799" y="5243"/>
                    <a:pt x="2838" y="5009"/>
                    <a:pt x="2882" y="4778"/>
                  </a:cubicBezTo>
                  <a:lnTo>
                    <a:pt x="2882" y="4778"/>
                  </a:lnTo>
                  <a:cubicBezTo>
                    <a:pt x="2857" y="4783"/>
                    <a:pt x="2832" y="4786"/>
                    <a:pt x="2807" y="4786"/>
                  </a:cubicBezTo>
                  <a:cubicBezTo>
                    <a:pt x="2655" y="4786"/>
                    <a:pt x="2510" y="4688"/>
                    <a:pt x="2423" y="4561"/>
                  </a:cubicBezTo>
                  <a:cubicBezTo>
                    <a:pt x="2326" y="4413"/>
                    <a:pt x="2289" y="4232"/>
                    <a:pt x="2264" y="4055"/>
                  </a:cubicBezTo>
                  <a:cubicBezTo>
                    <a:pt x="2210" y="3619"/>
                    <a:pt x="2214" y="3174"/>
                    <a:pt x="2279" y="2737"/>
                  </a:cubicBezTo>
                  <a:lnTo>
                    <a:pt x="2279" y="2737"/>
                  </a:lnTo>
                  <a:cubicBezTo>
                    <a:pt x="2254" y="2790"/>
                    <a:pt x="2198" y="2816"/>
                    <a:pt x="2139" y="2816"/>
                  </a:cubicBezTo>
                  <a:cubicBezTo>
                    <a:pt x="2094" y="2816"/>
                    <a:pt x="2046" y="2800"/>
                    <a:pt x="2011" y="2770"/>
                  </a:cubicBezTo>
                  <a:cubicBezTo>
                    <a:pt x="1936" y="2705"/>
                    <a:pt x="1903" y="2600"/>
                    <a:pt x="1885" y="2499"/>
                  </a:cubicBezTo>
                  <a:cubicBezTo>
                    <a:pt x="1795" y="2059"/>
                    <a:pt x="1802" y="1607"/>
                    <a:pt x="1813" y="1159"/>
                  </a:cubicBezTo>
                  <a:lnTo>
                    <a:pt x="1813" y="1159"/>
                  </a:lnTo>
                  <a:cubicBezTo>
                    <a:pt x="1777" y="1284"/>
                    <a:pt x="1662" y="1367"/>
                    <a:pt x="1538" y="1367"/>
                  </a:cubicBezTo>
                  <a:cubicBezTo>
                    <a:pt x="1510" y="1367"/>
                    <a:pt x="1483" y="1363"/>
                    <a:pt x="1455" y="1354"/>
                  </a:cubicBezTo>
                  <a:cubicBezTo>
                    <a:pt x="1253" y="1282"/>
                    <a:pt x="1210" y="1022"/>
                    <a:pt x="1206" y="813"/>
                  </a:cubicBezTo>
                  <a:cubicBezTo>
                    <a:pt x="1203" y="542"/>
                    <a:pt x="1213" y="271"/>
                    <a:pt x="12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3046600" y="3390125"/>
              <a:ext cx="14275" cy="73225"/>
            </a:xfrm>
            <a:custGeom>
              <a:avLst/>
              <a:gdLst/>
              <a:ahLst/>
              <a:cxnLst/>
              <a:rect l="l" t="t" r="r" b="b"/>
              <a:pathLst>
                <a:path w="571" h="2929" extrusionOk="0">
                  <a:moveTo>
                    <a:pt x="398" y="1"/>
                  </a:moveTo>
                  <a:cubicBezTo>
                    <a:pt x="345" y="1"/>
                    <a:pt x="292" y="31"/>
                    <a:pt x="271" y="95"/>
                  </a:cubicBezTo>
                  <a:cubicBezTo>
                    <a:pt x="105" y="546"/>
                    <a:pt x="65" y="1056"/>
                    <a:pt x="40" y="1529"/>
                  </a:cubicBezTo>
                  <a:cubicBezTo>
                    <a:pt x="26" y="1771"/>
                    <a:pt x="15" y="2012"/>
                    <a:pt x="18" y="2254"/>
                  </a:cubicBezTo>
                  <a:cubicBezTo>
                    <a:pt x="22" y="2475"/>
                    <a:pt x="0" y="2767"/>
                    <a:pt x="195" y="2908"/>
                  </a:cubicBezTo>
                  <a:cubicBezTo>
                    <a:pt x="216" y="2923"/>
                    <a:pt x="241" y="2929"/>
                    <a:pt x="265" y="2929"/>
                  </a:cubicBezTo>
                  <a:cubicBezTo>
                    <a:pt x="307" y="2929"/>
                    <a:pt x="351" y="2910"/>
                    <a:pt x="383" y="2883"/>
                  </a:cubicBezTo>
                  <a:cubicBezTo>
                    <a:pt x="556" y="2738"/>
                    <a:pt x="506" y="2406"/>
                    <a:pt x="502" y="2204"/>
                  </a:cubicBezTo>
                  <a:cubicBezTo>
                    <a:pt x="502" y="1976"/>
                    <a:pt x="502" y="1756"/>
                    <a:pt x="509" y="1529"/>
                  </a:cubicBezTo>
                  <a:cubicBezTo>
                    <a:pt x="524" y="1066"/>
                    <a:pt x="571" y="593"/>
                    <a:pt x="531" y="131"/>
                  </a:cubicBezTo>
                  <a:cubicBezTo>
                    <a:pt x="529" y="47"/>
                    <a:pt x="464" y="1"/>
                    <a:pt x="398" y="1"/>
                  </a:cubicBezTo>
                  <a:close/>
                </a:path>
              </a:pathLst>
            </a:custGeom>
            <a:solidFill>
              <a:srgbClr val="0040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3008050" y="3147675"/>
              <a:ext cx="93625" cy="273100"/>
            </a:xfrm>
            <a:custGeom>
              <a:avLst/>
              <a:gdLst/>
              <a:ahLst/>
              <a:cxnLst/>
              <a:rect l="l" t="t" r="r" b="b"/>
              <a:pathLst>
                <a:path w="3745" h="10924" extrusionOk="0">
                  <a:moveTo>
                    <a:pt x="1856" y="0"/>
                  </a:moveTo>
                  <a:cubicBezTo>
                    <a:pt x="1622" y="621"/>
                    <a:pt x="1470" y="1271"/>
                    <a:pt x="1326" y="1918"/>
                  </a:cubicBezTo>
                  <a:cubicBezTo>
                    <a:pt x="860" y="3990"/>
                    <a:pt x="473" y="6074"/>
                    <a:pt x="163" y="8175"/>
                  </a:cubicBezTo>
                  <a:cubicBezTo>
                    <a:pt x="76" y="8742"/>
                    <a:pt x="0" y="9331"/>
                    <a:pt x="167" y="9880"/>
                  </a:cubicBezTo>
                  <a:cubicBezTo>
                    <a:pt x="332" y="10427"/>
                    <a:pt x="806" y="10923"/>
                    <a:pt x="1377" y="10923"/>
                  </a:cubicBezTo>
                  <a:cubicBezTo>
                    <a:pt x="1379" y="10923"/>
                    <a:pt x="1381" y="10923"/>
                    <a:pt x="1383" y="10923"/>
                  </a:cubicBezTo>
                  <a:lnTo>
                    <a:pt x="2362" y="10923"/>
                  </a:lnTo>
                  <a:cubicBezTo>
                    <a:pt x="2364" y="10923"/>
                    <a:pt x="2366" y="10923"/>
                    <a:pt x="2368" y="10923"/>
                  </a:cubicBezTo>
                  <a:cubicBezTo>
                    <a:pt x="2936" y="10923"/>
                    <a:pt x="3413" y="10427"/>
                    <a:pt x="3579" y="9880"/>
                  </a:cubicBezTo>
                  <a:cubicBezTo>
                    <a:pt x="3745" y="9331"/>
                    <a:pt x="3669" y="8742"/>
                    <a:pt x="3582" y="8175"/>
                  </a:cubicBezTo>
                  <a:cubicBezTo>
                    <a:pt x="3272" y="6077"/>
                    <a:pt x="2882" y="3990"/>
                    <a:pt x="2420" y="1918"/>
                  </a:cubicBezTo>
                  <a:cubicBezTo>
                    <a:pt x="2275" y="1271"/>
                    <a:pt x="2124" y="621"/>
                    <a:pt x="188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3008050" y="3206350"/>
              <a:ext cx="93275" cy="214425"/>
            </a:xfrm>
            <a:custGeom>
              <a:avLst/>
              <a:gdLst/>
              <a:ahLst/>
              <a:cxnLst/>
              <a:rect l="l" t="t" r="r" b="b"/>
              <a:pathLst>
                <a:path w="3731" h="8577" extrusionOk="0">
                  <a:moveTo>
                    <a:pt x="1232" y="0"/>
                  </a:moveTo>
                  <a:cubicBezTo>
                    <a:pt x="809" y="1929"/>
                    <a:pt x="455" y="3871"/>
                    <a:pt x="163" y="5825"/>
                  </a:cubicBezTo>
                  <a:cubicBezTo>
                    <a:pt x="76" y="6395"/>
                    <a:pt x="0" y="6984"/>
                    <a:pt x="167" y="7533"/>
                  </a:cubicBezTo>
                  <a:cubicBezTo>
                    <a:pt x="332" y="8080"/>
                    <a:pt x="806" y="8576"/>
                    <a:pt x="1377" y="8576"/>
                  </a:cubicBezTo>
                  <a:cubicBezTo>
                    <a:pt x="1379" y="8576"/>
                    <a:pt x="1381" y="8576"/>
                    <a:pt x="1383" y="8576"/>
                  </a:cubicBezTo>
                  <a:lnTo>
                    <a:pt x="2362" y="8576"/>
                  </a:lnTo>
                  <a:cubicBezTo>
                    <a:pt x="2364" y="8576"/>
                    <a:pt x="2366" y="8576"/>
                    <a:pt x="2368" y="8576"/>
                  </a:cubicBezTo>
                  <a:cubicBezTo>
                    <a:pt x="2936" y="8576"/>
                    <a:pt x="3413" y="8080"/>
                    <a:pt x="3579" y="7533"/>
                  </a:cubicBezTo>
                  <a:cubicBezTo>
                    <a:pt x="3730" y="7027"/>
                    <a:pt x="3676" y="6486"/>
                    <a:pt x="3600" y="5958"/>
                  </a:cubicBezTo>
                  <a:lnTo>
                    <a:pt x="3600" y="5958"/>
                  </a:lnTo>
                  <a:cubicBezTo>
                    <a:pt x="3533" y="5986"/>
                    <a:pt x="3461" y="6001"/>
                    <a:pt x="3389" y="6001"/>
                  </a:cubicBezTo>
                  <a:cubicBezTo>
                    <a:pt x="3349" y="6001"/>
                    <a:pt x="3308" y="5996"/>
                    <a:pt x="3268" y="5987"/>
                  </a:cubicBezTo>
                  <a:cubicBezTo>
                    <a:pt x="3044" y="5929"/>
                    <a:pt x="2889" y="5706"/>
                    <a:pt x="2846" y="5478"/>
                  </a:cubicBezTo>
                  <a:cubicBezTo>
                    <a:pt x="2799" y="5247"/>
                    <a:pt x="2839" y="5012"/>
                    <a:pt x="2882" y="4781"/>
                  </a:cubicBezTo>
                  <a:lnTo>
                    <a:pt x="2882" y="4781"/>
                  </a:lnTo>
                  <a:cubicBezTo>
                    <a:pt x="2857" y="4787"/>
                    <a:pt x="2832" y="4789"/>
                    <a:pt x="2807" y="4789"/>
                  </a:cubicBezTo>
                  <a:cubicBezTo>
                    <a:pt x="2655" y="4789"/>
                    <a:pt x="2510" y="4692"/>
                    <a:pt x="2423" y="4565"/>
                  </a:cubicBezTo>
                  <a:cubicBezTo>
                    <a:pt x="2322" y="4417"/>
                    <a:pt x="2290" y="4236"/>
                    <a:pt x="2264" y="4059"/>
                  </a:cubicBezTo>
                  <a:cubicBezTo>
                    <a:pt x="2210" y="3622"/>
                    <a:pt x="2214" y="3178"/>
                    <a:pt x="2279" y="2741"/>
                  </a:cubicBezTo>
                  <a:lnTo>
                    <a:pt x="2279" y="2741"/>
                  </a:lnTo>
                  <a:cubicBezTo>
                    <a:pt x="2254" y="2794"/>
                    <a:pt x="2197" y="2820"/>
                    <a:pt x="2137" y="2820"/>
                  </a:cubicBezTo>
                  <a:cubicBezTo>
                    <a:pt x="2092" y="2820"/>
                    <a:pt x="2046" y="2805"/>
                    <a:pt x="2012" y="2777"/>
                  </a:cubicBezTo>
                  <a:cubicBezTo>
                    <a:pt x="1932" y="2709"/>
                    <a:pt x="1903" y="2604"/>
                    <a:pt x="1882" y="2503"/>
                  </a:cubicBezTo>
                  <a:cubicBezTo>
                    <a:pt x="1795" y="2062"/>
                    <a:pt x="1802" y="1611"/>
                    <a:pt x="1813" y="1163"/>
                  </a:cubicBezTo>
                  <a:lnTo>
                    <a:pt x="1813" y="1163"/>
                  </a:lnTo>
                  <a:cubicBezTo>
                    <a:pt x="1778" y="1287"/>
                    <a:pt x="1662" y="1371"/>
                    <a:pt x="1538" y="1371"/>
                  </a:cubicBezTo>
                  <a:cubicBezTo>
                    <a:pt x="1511" y="1371"/>
                    <a:pt x="1483" y="1367"/>
                    <a:pt x="1456" y="1358"/>
                  </a:cubicBezTo>
                  <a:cubicBezTo>
                    <a:pt x="1253" y="1286"/>
                    <a:pt x="1210" y="1026"/>
                    <a:pt x="1206" y="813"/>
                  </a:cubicBezTo>
                  <a:cubicBezTo>
                    <a:pt x="1203" y="542"/>
                    <a:pt x="1214" y="271"/>
                    <a:pt x="123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" name="Google Shape;1041;p32"/>
          <p:cNvGrpSpPr/>
          <p:nvPr/>
        </p:nvGrpSpPr>
        <p:grpSpPr>
          <a:xfrm>
            <a:off x="4313251" y="456000"/>
            <a:ext cx="1072684" cy="666396"/>
            <a:chOff x="241100" y="1553450"/>
            <a:chExt cx="707575" cy="439575"/>
          </a:xfrm>
        </p:grpSpPr>
        <p:sp>
          <p:nvSpPr>
            <p:cNvPr id="1042" name="Google Shape;1042;p32"/>
            <p:cNvSpPr/>
            <p:nvPr/>
          </p:nvSpPr>
          <p:spPr>
            <a:xfrm>
              <a:off x="312500" y="1792950"/>
              <a:ext cx="81175" cy="193925"/>
            </a:xfrm>
            <a:custGeom>
              <a:avLst/>
              <a:gdLst/>
              <a:ahLst/>
              <a:cxnLst/>
              <a:rect l="l" t="t" r="r" b="b"/>
              <a:pathLst>
                <a:path w="3247" h="7757" extrusionOk="0">
                  <a:moveTo>
                    <a:pt x="2741" y="0"/>
                  </a:moveTo>
                  <a:cubicBezTo>
                    <a:pt x="1824" y="62"/>
                    <a:pt x="914" y="130"/>
                    <a:pt x="0" y="213"/>
                  </a:cubicBezTo>
                  <a:cubicBezTo>
                    <a:pt x="224" y="2727"/>
                    <a:pt x="445" y="5243"/>
                    <a:pt x="668" y="7757"/>
                  </a:cubicBezTo>
                  <a:cubicBezTo>
                    <a:pt x="1528" y="7681"/>
                    <a:pt x="2387" y="7612"/>
                    <a:pt x="3247" y="7558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340200" y="1914200"/>
              <a:ext cx="37325" cy="71325"/>
            </a:xfrm>
            <a:custGeom>
              <a:avLst/>
              <a:gdLst/>
              <a:ahLst/>
              <a:cxnLst/>
              <a:rect l="l" t="t" r="r" b="b"/>
              <a:pathLst>
                <a:path w="1493" h="2853" extrusionOk="0">
                  <a:moveTo>
                    <a:pt x="724" y="1"/>
                  </a:moveTo>
                  <a:cubicBezTo>
                    <a:pt x="705" y="1"/>
                    <a:pt x="685" y="2"/>
                    <a:pt x="665" y="3"/>
                  </a:cubicBezTo>
                  <a:lnTo>
                    <a:pt x="600" y="7"/>
                  </a:lnTo>
                  <a:cubicBezTo>
                    <a:pt x="261" y="29"/>
                    <a:pt x="1" y="325"/>
                    <a:pt x="26" y="668"/>
                  </a:cubicBezTo>
                  <a:lnTo>
                    <a:pt x="207" y="2852"/>
                  </a:lnTo>
                  <a:cubicBezTo>
                    <a:pt x="636" y="2816"/>
                    <a:pt x="1063" y="2780"/>
                    <a:pt x="1492" y="2751"/>
                  </a:cubicBezTo>
                  <a:cubicBezTo>
                    <a:pt x="1438" y="2022"/>
                    <a:pt x="1388" y="1292"/>
                    <a:pt x="1333" y="563"/>
                  </a:cubicBezTo>
                  <a:cubicBezTo>
                    <a:pt x="1306" y="243"/>
                    <a:pt x="1039" y="1"/>
                    <a:pt x="72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336425" y="1819600"/>
              <a:ext cx="28100" cy="44500"/>
            </a:xfrm>
            <a:custGeom>
              <a:avLst/>
              <a:gdLst/>
              <a:ahLst/>
              <a:cxnLst/>
              <a:rect l="l" t="t" r="r" b="b"/>
              <a:pathLst>
                <a:path w="1124" h="1780" extrusionOk="0">
                  <a:moveTo>
                    <a:pt x="566" y="0"/>
                  </a:moveTo>
                  <a:cubicBezTo>
                    <a:pt x="548" y="0"/>
                    <a:pt x="531" y="1"/>
                    <a:pt x="513" y="3"/>
                  </a:cubicBezTo>
                  <a:lnTo>
                    <a:pt x="462" y="7"/>
                  </a:lnTo>
                  <a:cubicBezTo>
                    <a:pt x="203" y="21"/>
                    <a:pt x="0" y="241"/>
                    <a:pt x="15" y="505"/>
                  </a:cubicBezTo>
                  <a:cubicBezTo>
                    <a:pt x="51" y="928"/>
                    <a:pt x="87" y="1354"/>
                    <a:pt x="119" y="1780"/>
                  </a:cubicBezTo>
                  <a:cubicBezTo>
                    <a:pt x="455" y="1751"/>
                    <a:pt x="787" y="1726"/>
                    <a:pt x="1123" y="1700"/>
                  </a:cubicBezTo>
                  <a:cubicBezTo>
                    <a:pt x="1094" y="1274"/>
                    <a:pt x="1062" y="848"/>
                    <a:pt x="1033" y="426"/>
                  </a:cubicBezTo>
                  <a:cubicBezTo>
                    <a:pt x="1009" y="180"/>
                    <a:pt x="804" y="0"/>
                    <a:pt x="5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273225" y="1682800"/>
              <a:ext cx="37850" cy="102325"/>
            </a:xfrm>
            <a:custGeom>
              <a:avLst/>
              <a:gdLst/>
              <a:ahLst/>
              <a:cxnLst/>
              <a:rect l="l" t="t" r="r" b="b"/>
              <a:pathLst>
                <a:path w="1514" h="4093" extrusionOk="0">
                  <a:moveTo>
                    <a:pt x="508" y="1"/>
                  </a:moveTo>
                  <a:cubicBezTo>
                    <a:pt x="507" y="1"/>
                    <a:pt x="507" y="1"/>
                    <a:pt x="506" y="1"/>
                  </a:cubicBezTo>
                  <a:cubicBezTo>
                    <a:pt x="365" y="12"/>
                    <a:pt x="1" y="1583"/>
                    <a:pt x="30" y="1861"/>
                  </a:cubicBezTo>
                  <a:cubicBezTo>
                    <a:pt x="105" y="2604"/>
                    <a:pt x="178" y="3348"/>
                    <a:pt x="250" y="4092"/>
                  </a:cubicBezTo>
                  <a:cubicBezTo>
                    <a:pt x="672" y="4052"/>
                    <a:pt x="1095" y="4013"/>
                    <a:pt x="1514" y="3977"/>
                  </a:cubicBezTo>
                  <a:cubicBezTo>
                    <a:pt x="1449" y="3229"/>
                    <a:pt x="1384" y="2485"/>
                    <a:pt x="1319" y="1741"/>
                  </a:cubicBezTo>
                  <a:cubicBezTo>
                    <a:pt x="1293" y="1464"/>
                    <a:pt x="652" y="1"/>
                    <a:pt x="50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241100" y="1685975"/>
              <a:ext cx="38375" cy="102400"/>
            </a:xfrm>
            <a:custGeom>
              <a:avLst/>
              <a:gdLst/>
              <a:ahLst/>
              <a:cxnLst/>
              <a:rect l="l" t="t" r="r" b="b"/>
              <a:pathLst>
                <a:path w="1535" h="4096" extrusionOk="0">
                  <a:moveTo>
                    <a:pt x="490" y="0"/>
                  </a:moveTo>
                  <a:cubicBezTo>
                    <a:pt x="489" y="0"/>
                    <a:pt x="488" y="0"/>
                    <a:pt x="488" y="0"/>
                  </a:cubicBezTo>
                  <a:cubicBezTo>
                    <a:pt x="347" y="15"/>
                    <a:pt x="0" y="1589"/>
                    <a:pt x="33" y="1867"/>
                  </a:cubicBezTo>
                  <a:lnTo>
                    <a:pt x="271" y="4095"/>
                  </a:lnTo>
                  <a:cubicBezTo>
                    <a:pt x="693" y="4052"/>
                    <a:pt x="1116" y="4009"/>
                    <a:pt x="1535" y="3965"/>
                  </a:cubicBezTo>
                  <a:cubicBezTo>
                    <a:pt x="1463" y="3221"/>
                    <a:pt x="1390" y="2477"/>
                    <a:pt x="1315" y="1734"/>
                  </a:cubicBezTo>
                  <a:cubicBezTo>
                    <a:pt x="1289" y="1457"/>
                    <a:pt x="635" y="0"/>
                    <a:pt x="4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330375" y="1883500"/>
              <a:ext cx="49050" cy="18525"/>
            </a:xfrm>
            <a:custGeom>
              <a:avLst/>
              <a:gdLst/>
              <a:ahLst/>
              <a:cxnLst/>
              <a:rect l="l" t="t" r="r" b="b"/>
              <a:pathLst>
                <a:path w="1962" h="741" extrusionOk="0">
                  <a:moveTo>
                    <a:pt x="1020" y="0"/>
                  </a:moveTo>
                  <a:cubicBezTo>
                    <a:pt x="990" y="0"/>
                    <a:pt x="960" y="1"/>
                    <a:pt x="928" y="4"/>
                  </a:cubicBezTo>
                  <a:cubicBezTo>
                    <a:pt x="199" y="58"/>
                    <a:pt x="0" y="740"/>
                    <a:pt x="0" y="740"/>
                  </a:cubicBezTo>
                  <a:cubicBezTo>
                    <a:pt x="654" y="686"/>
                    <a:pt x="1308" y="632"/>
                    <a:pt x="1961" y="589"/>
                  </a:cubicBezTo>
                  <a:cubicBezTo>
                    <a:pt x="1961" y="589"/>
                    <a:pt x="1683" y="0"/>
                    <a:pt x="102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408450" y="1728500"/>
              <a:ext cx="78750" cy="251525"/>
            </a:xfrm>
            <a:custGeom>
              <a:avLst/>
              <a:gdLst/>
              <a:ahLst/>
              <a:cxnLst/>
              <a:rect l="l" t="t" r="r" b="b"/>
              <a:pathLst>
                <a:path w="3150" h="10061" extrusionOk="0">
                  <a:moveTo>
                    <a:pt x="2792" y="0"/>
                  </a:moveTo>
                  <a:cubicBezTo>
                    <a:pt x="1860" y="36"/>
                    <a:pt x="929" y="80"/>
                    <a:pt x="1" y="130"/>
                  </a:cubicBezTo>
                  <a:cubicBezTo>
                    <a:pt x="189" y="3441"/>
                    <a:pt x="380" y="6753"/>
                    <a:pt x="568" y="10060"/>
                  </a:cubicBezTo>
                  <a:cubicBezTo>
                    <a:pt x="1427" y="10010"/>
                    <a:pt x="2287" y="9970"/>
                    <a:pt x="3150" y="9941"/>
                  </a:cubicBezTo>
                  <a:lnTo>
                    <a:pt x="279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44500" y="1660750"/>
              <a:ext cx="101300" cy="314750"/>
            </a:xfrm>
            <a:custGeom>
              <a:avLst/>
              <a:gdLst/>
              <a:ahLst/>
              <a:cxnLst/>
              <a:rect l="l" t="t" r="r" b="b"/>
              <a:pathLst>
                <a:path w="4052" h="12590" extrusionOk="0">
                  <a:moveTo>
                    <a:pt x="2026" y="0"/>
                  </a:moveTo>
                  <a:cubicBezTo>
                    <a:pt x="1351" y="0"/>
                    <a:pt x="676" y="6"/>
                    <a:pt x="0" y="16"/>
                  </a:cubicBezTo>
                  <a:lnTo>
                    <a:pt x="192" y="12590"/>
                  </a:lnTo>
                  <a:cubicBezTo>
                    <a:pt x="802" y="12579"/>
                    <a:pt x="1413" y="12573"/>
                    <a:pt x="2025" y="12573"/>
                  </a:cubicBezTo>
                  <a:cubicBezTo>
                    <a:pt x="2636" y="12573"/>
                    <a:pt x="3248" y="12579"/>
                    <a:pt x="3861" y="12590"/>
                  </a:cubicBezTo>
                  <a:lnTo>
                    <a:pt x="4052" y="16"/>
                  </a:lnTo>
                  <a:cubicBezTo>
                    <a:pt x="3377" y="6"/>
                    <a:pt x="2701" y="0"/>
                    <a:pt x="202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435625" y="1908300"/>
              <a:ext cx="35325" cy="70900"/>
            </a:xfrm>
            <a:custGeom>
              <a:avLst/>
              <a:gdLst/>
              <a:ahLst/>
              <a:cxnLst/>
              <a:rect l="l" t="t" r="r" b="b"/>
              <a:pathLst>
                <a:path w="1413" h="2836" extrusionOk="0">
                  <a:moveTo>
                    <a:pt x="706" y="0"/>
                  </a:moveTo>
                  <a:cubicBezTo>
                    <a:pt x="695" y="0"/>
                    <a:pt x="684" y="0"/>
                    <a:pt x="672" y="1"/>
                  </a:cubicBezTo>
                  <a:lnTo>
                    <a:pt x="611" y="5"/>
                  </a:lnTo>
                  <a:cubicBezTo>
                    <a:pt x="268" y="16"/>
                    <a:pt x="1" y="304"/>
                    <a:pt x="15" y="647"/>
                  </a:cubicBezTo>
                  <a:lnTo>
                    <a:pt x="131" y="2836"/>
                  </a:lnTo>
                  <a:cubicBezTo>
                    <a:pt x="557" y="2810"/>
                    <a:pt x="986" y="2792"/>
                    <a:pt x="1413" y="2774"/>
                  </a:cubicBezTo>
                  <a:cubicBezTo>
                    <a:pt x="1384" y="2045"/>
                    <a:pt x="1355" y="1315"/>
                    <a:pt x="1326" y="586"/>
                  </a:cubicBezTo>
                  <a:cubicBezTo>
                    <a:pt x="1308" y="254"/>
                    <a:pt x="1034" y="0"/>
                    <a:pt x="7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434900" y="1813600"/>
              <a:ext cx="26925" cy="44000"/>
            </a:xfrm>
            <a:custGeom>
              <a:avLst/>
              <a:gdLst/>
              <a:ahLst/>
              <a:cxnLst/>
              <a:rect l="l" t="t" r="r" b="b"/>
              <a:pathLst>
                <a:path w="1077" h="1760" extrusionOk="0">
                  <a:moveTo>
                    <a:pt x="545" y="0"/>
                  </a:moveTo>
                  <a:cubicBezTo>
                    <a:pt x="536" y="0"/>
                    <a:pt x="526" y="1"/>
                    <a:pt x="517" y="1"/>
                  </a:cubicBezTo>
                  <a:lnTo>
                    <a:pt x="470" y="1"/>
                  </a:lnTo>
                  <a:cubicBezTo>
                    <a:pt x="207" y="5"/>
                    <a:pt x="1" y="221"/>
                    <a:pt x="8" y="481"/>
                  </a:cubicBezTo>
                  <a:cubicBezTo>
                    <a:pt x="30" y="908"/>
                    <a:pt x="51" y="1334"/>
                    <a:pt x="73" y="1760"/>
                  </a:cubicBezTo>
                  <a:cubicBezTo>
                    <a:pt x="409" y="1745"/>
                    <a:pt x="741" y="1727"/>
                    <a:pt x="1077" y="1716"/>
                  </a:cubicBezTo>
                  <a:cubicBezTo>
                    <a:pt x="1059" y="1287"/>
                    <a:pt x="1041" y="864"/>
                    <a:pt x="1023" y="438"/>
                  </a:cubicBezTo>
                  <a:cubicBezTo>
                    <a:pt x="1012" y="194"/>
                    <a:pt x="803" y="0"/>
                    <a:pt x="54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82225" y="1780025"/>
              <a:ext cx="25750" cy="43550"/>
            </a:xfrm>
            <a:custGeom>
              <a:avLst/>
              <a:gdLst/>
              <a:ahLst/>
              <a:cxnLst/>
              <a:rect l="l" t="t" r="r" b="b"/>
              <a:pathLst>
                <a:path w="1030" h="1742" extrusionOk="0">
                  <a:moveTo>
                    <a:pt x="488" y="1"/>
                  </a:moveTo>
                  <a:cubicBezTo>
                    <a:pt x="221" y="1"/>
                    <a:pt x="1" y="210"/>
                    <a:pt x="1" y="463"/>
                  </a:cubicBezTo>
                  <a:cubicBezTo>
                    <a:pt x="4" y="889"/>
                    <a:pt x="4" y="1315"/>
                    <a:pt x="8" y="1741"/>
                  </a:cubicBezTo>
                  <a:lnTo>
                    <a:pt x="1023" y="1741"/>
                  </a:lnTo>
                  <a:lnTo>
                    <a:pt x="1026" y="463"/>
                  </a:lnTo>
                  <a:cubicBezTo>
                    <a:pt x="1030" y="210"/>
                    <a:pt x="810" y="1"/>
                    <a:pt x="5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81875" y="1676775"/>
              <a:ext cx="26550" cy="43525"/>
            </a:xfrm>
            <a:custGeom>
              <a:avLst/>
              <a:gdLst/>
              <a:ahLst/>
              <a:cxnLst/>
              <a:rect l="l" t="t" r="r" b="b"/>
              <a:pathLst>
                <a:path w="1062" h="1741" extrusionOk="0">
                  <a:moveTo>
                    <a:pt x="506" y="0"/>
                  </a:moveTo>
                  <a:cubicBezTo>
                    <a:pt x="228" y="0"/>
                    <a:pt x="0" y="210"/>
                    <a:pt x="0" y="462"/>
                  </a:cubicBezTo>
                  <a:cubicBezTo>
                    <a:pt x="4" y="888"/>
                    <a:pt x="4" y="1314"/>
                    <a:pt x="8" y="1741"/>
                  </a:cubicBezTo>
                  <a:lnTo>
                    <a:pt x="1055" y="1741"/>
                  </a:lnTo>
                  <a:cubicBezTo>
                    <a:pt x="1055" y="1314"/>
                    <a:pt x="1055" y="888"/>
                    <a:pt x="1058" y="462"/>
                  </a:cubicBezTo>
                  <a:cubicBezTo>
                    <a:pt x="1062" y="206"/>
                    <a:pt x="834" y="0"/>
                    <a:pt x="5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431850" y="1755550"/>
              <a:ext cx="27550" cy="44100"/>
            </a:xfrm>
            <a:custGeom>
              <a:avLst/>
              <a:gdLst/>
              <a:ahLst/>
              <a:cxnLst/>
              <a:rect l="l" t="t" r="r" b="b"/>
              <a:pathLst>
                <a:path w="1102" h="1764" extrusionOk="0">
                  <a:moveTo>
                    <a:pt x="556" y="1"/>
                  </a:moveTo>
                  <a:cubicBezTo>
                    <a:pt x="549" y="1"/>
                    <a:pt x="542" y="1"/>
                    <a:pt x="534" y="1"/>
                  </a:cubicBezTo>
                  <a:lnTo>
                    <a:pt x="484" y="1"/>
                  </a:lnTo>
                  <a:cubicBezTo>
                    <a:pt x="209" y="16"/>
                    <a:pt x="0" y="233"/>
                    <a:pt x="11" y="485"/>
                  </a:cubicBezTo>
                  <a:cubicBezTo>
                    <a:pt x="33" y="911"/>
                    <a:pt x="54" y="1337"/>
                    <a:pt x="76" y="1764"/>
                  </a:cubicBezTo>
                  <a:cubicBezTo>
                    <a:pt x="419" y="1745"/>
                    <a:pt x="758" y="1731"/>
                    <a:pt x="1101" y="1717"/>
                  </a:cubicBezTo>
                  <a:lnTo>
                    <a:pt x="1047" y="438"/>
                  </a:lnTo>
                  <a:cubicBezTo>
                    <a:pt x="1037" y="192"/>
                    <a:pt x="817" y="1"/>
                    <a:pt x="5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426425" y="1877500"/>
              <a:ext cx="49125" cy="17750"/>
            </a:xfrm>
            <a:custGeom>
              <a:avLst/>
              <a:gdLst/>
              <a:ahLst/>
              <a:cxnLst/>
              <a:rect l="l" t="t" r="r" b="b"/>
              <a:pathLst>
                <a:path w="1965" h="710" extrusionOk="0">
                  <a:moveTo>
                    <a:pt x="1008" y="0"/>
                  </a:moveTo>
                  <a:cubicBezTo>
                    <a:pt x="989" y="0"/>
                    <a:pt x="970" y="1"/>
                    <a:pt x="950" y="2"/>
                  </a:cubicBezTo>
                  <a:cubicBezTo>
                    <a:pt x="221" y="34"/>
                    <a:pt x="0" y="709"/>
                    <a:pt x="0" y="709"/>
                  </a:cubicBezTo>
                  <a:cubicBezTo>
                    <a:pt x="654" y="677"/>
                    <a:pt x="1311" y="644"/>
                    <a:pt x="1965" y="619"/>
                  </a:cubicBezTo>
                  <a:cubicBezTo>
                    <a:pt x="1965" y="619"/>
                    <a:pt x="1695" y="0"/>
                    <a:pt x="10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9950" y="1878625"/>
              <a:ext cx="50325" cy="96600"/>
            </a:xfrm>
            <a:custGeom>
              <a:avLst/>
              <a:gdLst/>
              <a:ahLst/>
              <a:cxnLst/>
              <a:rect l="l" t="t" r="r" b="b"/>
              <a:pathLst>
                <a:path w="2013" h="3864" extrusionOk="0">
                  <a:moveTo>
                    <a:pt x="958" y="0"/>
                  </a:moveTo>
                  <a:cubicBezTo>
                    <a:pt x="427" y="0"/>
                    <a:pt x="1" y="419"/>
                    <a:pt x="4" y="935"/>
                  </a:cubicBezTo>
                  <a:cubicBezTo>
                    <a:pt x="12" y="1910"/>
                    <a:pt x="19" y="2885"/>
                    <a:pt x="30" y="3864"/>
                  </a:cubicBezTo>
                  <a:cubicBezTo>
                    <a:pt x="355" y="3860"/>
                    <a:pt x="680" y="3858"/>
                    <a:pt x="1006" y="3858"/>
                  </a:cubicBezTo>
                  <a:cubicBezTo>
                    <a:pt x="1332" y="3858"/>
                    <a:pt x="1658" y="3860"/>
                    <a:pt x="1983" y="3864"/>
                  </a:cubicBezTo>
                  <a:lnTo>
                    <a:pt x="2008" y="935"/>
                  </a:lnTo>
                  <a:cubicBezTo>
                    <a:pt x="2012" y="423"/>
                    <a:pt x="1586" y="0"/>
                    <a:pt x="105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57500" y="1849375"/>
              <a:ext cx="75225" cy="16725"/>
            </a:xfrm>
            <a:custGeom>
              <a:avLst/>
              <a:gdLst/>
              <a:ahLst/>
              <a:cxnLst/>
              <a:rect l="l" t="t" r="r" b="b"/>
              <a:pathLst>
                <a:path w="3009" h="669" extrusionOk="0">
                  <a:moveTo>
                    <a:pt x="1512" y="0"/>
                  </a:moveTo>
                  <a:cubicBezTo>
                    <a:pt x="1509" y="0"/>
                    <a:pt x="1506" y="0"/>
                    <a:pt x="1503" y="0"/>
                  </a:cubicBezTo>
                  <a:cubicBezTo>
                    <a:pt x="383" y="0"/>
                    <a:pt x="0" y="668"/>
                    <a:pt x="0" y="668"/>
                  </a:cubicBezTo>
                  <a:cubicBezTo>
                    <a:pt x="501" y="663"/>
                    <a:pt x="1002" y="660"/>
                    <a:pt x="1503" y="660"/>
                  </a:cubicBezTo>
                  <a:cubicBezTo>
                    <a:pt x="2004" y="660"/>
                    <a:pt x="2506" y="663"/>
                    <a:pt x="3008" y="668"/>
                  </a:cubicBezTo>
                  <a:lnTo>
                    <a:pt x="3008" y="668"/>
                  </a:lnTo>
                  <a:cubicBezTo>
                    <a:pt x="3004" y="665"/>
                    <a:pt x="2618" y="0"/>
                    <a:pt x="1512" y="0"/>
                  </a:cubicBezTo>
                  <a:close/>
                  <a:moveTo>
                    <a:pt x="3008" y="668"/>
                  </a:moveTo>
                  <a:cubicBezTo>
                    <a:pt x="3008" y="668"/>
                    <a:pt x="3008" y="668"/>
                    <a:pt x="3008" y="668"/>
                  </a:cubicBezTo>
                  <a:cubicBezTo>
                    <a:pt x="3008" y="668"/>
                    <a:pt x="3008" y="668"/>
                    <a:pt x="3008" y="668"/>
                  </a:cubicBezTo>
                  <a:cubicBezTo>
                    <a:pt x="3008" y="668"/>
                    <a:pt x="3008" y="668"/>
                    <a:pt x="3008" y="668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46025" y="1736525"/>
              <a:ext cx="98150" cy="25025"/>
            </a:xfrm>
            <a:custGeom>
              <a:avLst/>
              <a:gdLst/>
              <a:ahLst/>
              <a:cxnLst/>
              <a:rect l="l" t="t" r="r" b="b"/>
              <a:pathLst>
                <a:path w="3926" h="1001" extrusionOk="0">
                  <a:moveTo>
                    <a:pt x="1965" y="1"/>
                  </a:moveTo>
                  <a:cubicBezTo>
                    <a:pt x="1304" y="329"/>
                    <a:pt x="651" y="665"/>
                    <a:pt x="1" y="1001"/>
                  </a:cubicBezTo>
                  <a:cubicBezTo>
                    <a:pt x="654" y="992"/>
                    <a:pt x="1309" y="987"/>
                    <a:pt x="1963" y="987"/>
                  </a:cubicBezTo>
                  <a:cubicBezTo>
                    <a:pt x="2618" y="987"/>
                    <a:pt x="3272" y="992"/>
                    <a:pt x="3926" y="1001"/>
                  </a:cubicBezTo>
                  <a:cubicBezTo>
                    <a:pt x="3276" y="665"/>
                    <a:pt x="2622" y="329"/>
                    <a:pt x="196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10925" y="1583975"/>
              <a:ext cx="168375" cy="77825"/>
            </a:xfrm>
            <a:custGeom>
              <a:avLst/>
              <a:gdLst/>
              <a:ahLst/>
              <a:cxnLst/>
              <a:rect l="l" t="t" r="r" b="b"/>
              <a:pathLst>
                <a:path w="6735" h="3113" extrusionOk="0">
                  <a:moveTo>
                    <a:pt x="3369" y="0"/>
                  </a:moveTo>
                  <a:cubicBezTo>
                    <a:pt x="2221" y="1022"/>
                    <a:pt x="1098" y="2062"/>
                    <a:pt x="0" y="3113"/>
                  </a:cubicBezTo>
                  <a:cubicBezTo>
                    <a:pt x="1123" y="3086"/>
                    <a:pt x="2245" y="3072"/>
                    <a:pt x="3367" y="3072"/>
                  </a:cubicBezTo>
                  <a:cubicBezTo>
                    <a:pt x="4489" y="3072"/>
                    <a:pt x="5612" y="3086"/>
                    <a:pt x="6735" y="3113"/>
                  </a:cubicBezTo>
                  <a:cubicBezTo>
                    <a:pt x="5637" y="2062"/>
                    <a:pt x="4514" y="1022"/>
                    <a:pt x="33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312500" y="1792850"/>
              <a:ext cx="69350" cy="17625"/>
            </a:xfrm>
            <a:custGeom>
              <a:avLst/>
              <a:gdLst/>
              <a:ahLst/>
              <a:cxnLst/>
              <a:rect l="l" t="t" r="r" b="b"/>
              <a:pathLst>
                <a:path w="2774" h="705" extrusionOk="0">
                  <a:moveTo>
                    <a:pt x="2737" y="1"/>
                  </a:moveTo>
                  <a:cubicBezTo>
                    <a:pt x="1824" y="62"/>
                    <a:pt x="910" y="134"/>
                    <a:pt x="0" y="214"/>
                  </a:cubicBezTo>
                  <a:lnTo>
                    <a:pt x="44" y="705"/>
                  </a:lnTo>
                  <a:cubicBezTo>
                    <a:pt x="954" y="625"/>
                    <a:pt x="1864" y="553"/>
                    <a:pt x="2774" y="495"/>
                  </a:cubicBezTo>
                  <a:cubicBezTo>
                    <a:pt x="2763" y="329"/>
                    <a:pt x="2752" y="167"/>
                    <a:pt x="273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405125" y="1652650"/>
              <a:ext cx="26025" cy="66850"/>
            </a:xfrm>
            <a:custGeom>
              <a:avLst/>
              <a:gdLst/>
              <a:ahLst/>
              <a:cxnLst/>
              <a:rect l="l" t="t" r="r" b="b"/>
              <a:pathLst>
                <a:path w="1041" h="2674" extrusionOk="0">
                  <a:moveTo>
                    <a:pt x="437" y="1"/>
                  </a:moveTo>
                  <a:cubicBezTo>
                    <a:pt x="434" y="1"/>
                    <a:pt x="432" y="1"/>
                    <a:pt x="430" y="1"/>
                  </a:cubicBezTo>
                  <a:cubicBezTo>
                    <a:pt x="166" y="15"/>
                    <a:pt x="0" y="868"/>
                    <a:pt x="15" y="1066"/>
                  </a:cubicBezTo>
                  <a:lnTo>
                    <a:pt x="105" y="2673"/>
                  </a:lnTo>
                  <a:cubicBezTo>
                    <a:pt x="415" y="2655"/>
                    <a:pt x="726" y="2637"/>
                    <a:pt x="1040" y="2622"/>
                  </a:cubicBezTo>
                  <a:cubicBezTo>
                    <a:pt x="1011" y="2088"/>
                    <a:pt x="986" y="1554"/>
                    <a:pt x="961" y="1016"/>
                  </a:cubicBezTo>
                  <a:cubicBezTo>
                    <a:pt x="950" y="819"/>
                    <a:pt x="698" y="1"/>
                    <a:pt x="43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428225" y="1635500"/>
              <a:ext cx="26300" cy="82725"/>
            </a:xfrm>
            <a:custGeom>
              <a:avLst/>
              <a:gdLst/>
              <a:ahLst/>
              <a:cxnLst/>
              <a:rect l="l" t="t" r="r" b="b"/>
              <a:pathLst>
                <a:path w="1052" h="3309" extrusionOk="0">
                  <a:moveTo>
                    <a:pt x="434" y="1"/>
                  </a:moveTo>
                  <a:cubicBezTo>
                    <a:pt x="433" y="1"/>
                    <a:pt x="432" y="1"/>
                    <a:pt x="430" y="1"/>
                  </a:cubicBezTo>
                  <a:cubicBezTo>
                    <a:pt x="163" y="15"/>
                    <a:pt x="1" y="1070"/>
                    <a:pt x="15" y="1315"/>
                  </a:cubicBezTo>
                  <a:cubicBezTo>
                    <a:pt x="48" y="1980"/>
                    <a:pt x="80" y="2644"/>
                    <a:pt x="116" y="3308"/>
                  </a:cubicBezTo>
                  <a:cubicBezTo>
                    <a:pt x="427" y="3294"/>
                    <a:pt x="737" y="3280"/>
                    <a:pt x="1051" y="3265"/>
                  </a:cubicBezTo>
                  <a:cubicBezTo>
                    <a:pt x="1022" y="2601"/>
                    <a:pt x="994" y="1936"/>
                    <a:pt x="965" y="1272"/>
                  </a:cubicBezTo>
                  <a:cubicBezTo>
                    <a:pt x="954" y="1028"/>
                    <a:pt x="697" y="1"/>
                    <a:pt x="43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451525" y="1617625"/>
              <a:ext cx="26275" cy="99525"/>
            </a:xfrm>
            <a:custGeom>
              <a:avLst/>
              <a:gdLst/>
              <a:ahLst/>
              <a:cxnLst/>
              <a:rect l="l" t="t" r="r" b="b"/>
              <a:pathLst>
                <a:path w="1051" h="3981" extrusionOk="0">
                  <a:moveTo>
                    <a:pt x="433" y="1"/>
                  </a:moveTo>
                  <a:cubicBezTo>
                    <a:pt x="432" y="1"/>
                    <a:pt x="431" y="1"/>
                    <a:pt x="430" y="1"/>
                  </a:cubicBezTo>
                  <a:cubicBezTo>
                    <a:pt x="163" y="12"/>
                    <a:pt x="0" y="1279"/>
                    <a:pt x="15" y="1579"/>
                  </a:cubicBezTo>
                  <a:cubicBezTo>
                    <a:pt x="47" y="2377"/>
                    <a:pt x="83" y="3179"/>
                    <a:pt x="119" y="3980"/>
                  </a:cubicBezTo>
                  <a:cubicBezTo>
                    <a:pt x="430" y="3966"/>
                    <a:pt x="740" y="3955"/>
                    <a:pt x="1051" y="3944"/>
                  </a:cubicBezTo>
                  <a:cubicBezTo>
                    <a:pt x="1022" y="3142"/>
                    <a:pt x="997" y="2341"/>
                    <a:pt x="968" y="1539"/>
                  </a:cubicBezTo>
                  <a:cubicBezTo>
                    <a:pt x="957" y="1241"/>
                    <a:pt x="699" y="1"/>
                    <a:pt x="43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308525" y="1731550"/>
              <a:ext cx="26825" cy="67025"/>
            </a:xfrm>
            <a:custGeom>
              <a:avLst/>
              <a:gdLst/>
              <a:ahLst/>
              <a:cxnLst/>
              <a:rect l="l" t="t" r="r" b="b"/>
              <a:pathLst>
                <a:path w="1073" h="2681" extrusionOk="0">
                  <a:moveTo>
                    <a:pt x="404" y="0"/>
                  </a:moveTo>
                  <a:cubicBezTo>
                    <a:pt x="401" y="0"/>
                    <a:pt x="397" y="1"/>
                    <a:pt x="394" y="1"/>
                  </a:cubicBezTo>
                  <a:cubicBezTo>
                    <a:pt x="134" y="23"/>
                    <a:pt x="1" y="878"/>
                    <a:pt x="19" y="1077"/>
                  </a:cubicBezTo>
                  <a:lnTo>
                    <a:pt x="159" y="2680"/>
                  </a:lnTo>
                  <a:cubicBezTo>
                    <a:pt x="463" y="2651"/>
                    <a:pt x="770" y="2626"/>
                    <a:pt x="1073" y="2601"/>
                  </a:cubicBezTo>
                  <a:cubicBezTo>
                    <a:pt x="1030" y="2066"/>
                    <a:pt x="986" y="1532"/>
                    <a:pt x="943" y="1001"/>
                  </a:cubicBezTo>
                  <a:cubicBezTo>
                    <a:pt x="929" y="802"/>
                    <a:pt x="658" y="0"/>
                    <a:pt x="40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330725" y="1713675"/>
              <a:ext cx="27475" cy="82900"/>
            </a:xfrm>
            <a:custGeom>
              <a:avLst/>
              <a:gdLst/>
              <a:ahLst/>
              <a:cxnLst/>
              <a:rect l="l" t="t" r="r" b="b"/>
              <a:pathLst>
                <a:path w="1099" h="3316" extrusionOk="0">
                  <a:moveTo>
                    <a:pt x="394" y="1"/>
                  </a:moveTo>
                  <a:cubicBezTo>
                    <a:pt x="392" y="1"/>
                    <a:pt x="389" y="1"/>
                    <a:pt x="387" y="1"/>
                  </a:cubicBezTo>
                  <a:cubicBezTo>
                    <a:pt x="127" y="23"/>
                    <a:pt x="1" y="1081"/>
                    <a:pt x="22" y="1330"/>
                  </a:cubicBezTo>
                  <a:cubicBezTo>
                    <a:pt x="77" y="1991"/>
                    <a:pt x="131" y="2655"/>
                    <a:pt x="185" y="3316"/>
                  </a:cubicBezTo>
                  <a:cubicBezTo>
                    <a:pt x="488" y="3290"/>
                    <a:pt x="795" y="3269"/>
                    <a:pt x="1099" y="3247"/>
                  </a:cubicBezTo>
                  <a:lnTo>
                    <a:pt x="950" y="1258"/>
                  </a:lnTo>
                  <a:cubicBezTo>
                    <a:pt x="933" y="1011"/>
                    <a:pt x="652" y="1"/>
                    <a:pt x="39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353125" y="1695175"/>
              <a:ext cx="27925" cy="99700"/>
            </a:xfrm>
            <a:custGeom>
              <a:avLst/>
              <a:gdLst/>
              <a:ahLst/>
              <a:cxnLst/>
              <a:rect l="l" t="t" r="r" b="b"/>
              <a:pathLst>
                <a:path w="1117" h="3988" extrusionOk="0">
                  <a:moveTo>
                    <a:pt x="385" y="1"/>
                  </a:moveTo>
                  <a:cubicBezTo>
                    <a:pt x="383" y="1"/>
                    <a:pt x="381" y="1"/>
                    <a:pt x="379" y="1"/>
                  </a:cubicBezTo>
                  <a:cubicBezTo>
                    <a:pt x="119" y="19"/>
                    <a:pt x="0" y="1290"/>
                    <a:pt x="26" y="1590"/>
                  </a:cubicBezTo>
                  <a:cubicBezTo>
                    <a:pt x="83" y="2388"/>
                    <a:pt x="141" y="3186"/>
                    <a:pt x="203" y="3987"/>
                  </a:cubicBezTo>
                  <a:cubicBezTo>
                    <a:pt x="506" y="3962"/>
                    <a:pt x="813" y="3940"/>
                    <a:pt x="1116" y="3922"/>
                  </a:cubicBezTo>
                  <a:lnTo>
                    <a:pt x="954" y="1521"/>
                  </a:lnTo>
                  <a:cubicBezTo>
                    <a:pt x="936" y="1227"/>
                    <a:pt x="644" y="1"/>
                    <a:pt x="38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407725" y="1716225"/>
              <a:ext cx="70550" cy="15550"/>
            </a:xfrm>
            <a:custGeom>
              <a:avLst/>
              <a:gdLst/>
              <a:ahLst/>
              <a:cxnLst/>
              <a:rect l="l" t="t" r="r" b="b"/>
              <a:pathLst>
                <a:path w="2822" h="622" extrusionOk="0">
                  <a:moveTo>
                    <a:pt x="2803" y="0"/>
                  </a:moveTo>
                  <a:cubicBezTo>
                    <a:pt x="1868" y="33"/>
                    <a:pt x="933" y="76"/>
                    <a:pt x="1" y="130"/>
                  </a:cubicBezTo>
                  <a:cubicBezTo>
                    <a:pt x="8" y="293"/>
                    <a:pt x="19" y="455"/>
                    <a:pt x="26" y="621"/>
                  </a:cubicBezTo>
                  <a:cubicBezTo>
                    <a:pt x="958" y="567"/>
                    <a:pt x="1889" y="524"/>
                    <a:pt x="2821" y="491"/>
                  </a:cubicBezTo>
                  <a:cubicBezTo>
                    <a:pt x="2817" y="329"/>
                    <a:pt x="2810" y="163"/>
                    <a:pt x="28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246875" y="1797900"/>
              <a:ext cx="84975" cy="195125"/>
            </a:xfrm>
            <a:custGeom>
              <a:avLst/>
              <a:gdLst/>
              <a:ahLst/>
              <a:cxnLst/>
              <a:rect l="l" t="t" r="r" b="b"/>
              <a:pathLst>
                <a:path w="3399" h="7805" extrusionOk="0">
                  <a:moveTo>
                    <a:pt x="2737" y="1"/>
                  </a:moveTo>
                  <a:cubicBezTo>
                    <a:pt x="1824" y="80"/>
                    <a:pt x="914" y="171"/>
                    <a:pt x="0" y="272"/>
                  </a:cubicBezTo>
                  <a:cubicBezTo>
                    <a:pt x="275" y="2781"/>
                    <a:pt x="549" y="5295"/>
                    <a:pt x="824" y="7804"/>
                  </a:cubicBezTo>
                  <a:cubicBezTo>
                    <a:pt x="1679" y="7710"/>
                    <a:pt x="2539" y="7624"/>
                    <a:pt x="3398" y="7548"/>
                  </a:cubicBezTo>
                  <a:cubicBezTo>
                    <a:pt x="3178" y="5035"/>
                    <a:pt x="2958" y="2518"/>
                    <a:pt x="273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260150" y="1946325"/>
              <a:ext cx="72950" cy="27000"/>
            </a:xfrm>
            <a:custGeom>
              <a:avLst/>
              <a:gdLst/>
              <a:ahLst/>
              <a:cxnLst/>
              <a:rect l="l" t="t" r="r" b="b"/>
              <a:pathLst>
                <a:path w="2918" h="1080" extrusionOk="0">
                  <a:moveTo>
                    <a:pt x="2849" y="0"/>
                  </a:moveTo>
                  <a:cubicBezTo>
                    <a:pt x="1896" y="83"/>
                    <a:pt x="946" y="177"/>
                    <a:pt x="0" y="282"/>
                  </a:cubicBezTo>
                  <a:lnTo>
                    <a:pt x="87" y="1080"/>
                  </a:lnTo>
                  <a:cubicBezTo>
                    <a:pt x="1029" y="975"/>
                    <a:pt x="1972" y="885"/>
                    <a:pt x="2918" y="802"/>
                  </a:cubicBezTo>
                  <a:lnTo>
                    <a:pt x="2849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242000" y="1781650"/>
              <a:ext cx="76850" cy="27400"/>
            </a:xfrm>
            <a:custGeom>
              <a:avLst/>
              <a:gdLst/>
              <a:ahLst/>
              <a:cxnLst/>
              <a:rect l="l" t="t" r="r" b="b"/>
              <a:pathLst>
                <a:path w="3074" h="1096" extrusionOk="0">
                  <a:moveTo>
                    <a:pt x="3001" y="1"/>
                  </a:moveTo>
                  <a:cubicBezTo>
                    <a:pt x="2001" y="88"/>
                    <a:pt x="1000" y="185"/>
                    <a:pt x="0" y="297"/>
                  </a:cubicBezTo>
                  <a:lnTo>
                    <a:pt x="87" y="1095"/>
                  </a:lnTo>
                  <a:cubicBezTo>
                    <a:pt x="1080" y="983"/>
                    <a:pt x="2077" y="886"/>
                    <a:pt x="3073" y="799"/>
                  </a:cubicBezTo>
                  <a:lnTo>
                    <a:pt x="300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07300" y="1564025"/>
              <a:ext cx="34425" cy="101650"/>
            </a:xfrm>
            <a:custGeom>
              <a:avLst/>
              <a:gdLst/>
              <a:ahLst/>
              <a:cxnLst/>
              <a:rect l="l" t="t" r="r" b="b"/>
              <a:pathLst>
                <a:path w="1377" h="4066" extrusionOk="0">
                  <a:moveTo>
                    <a:pt x="637" y="0"/>
                  </a:moveTo>
                  <a:cubicBezTo>
                    <a:pt x="637" y="0"/>
                    <a:pt x="636" y="0"/>
                    <a:pt x="636" y="0"/>
                  </a:cubicBezTo>
                  <a:cubicBezTo>
                    <a:pt x="492" y="4"/>
                    <a:pt x="1" y="1546"/>
                    <a:pt x="8" y="1824"/>
                  </a:cubicBezTo>
                  <a:cubicBezTo>
                    <a:pt x="26" y="2571"/>
                    <a:pt x="48" y="3318"/>
                    <a:pt x="66" y="4066"/>
                  </a:cubicBezTo>
                  <a:cubicBezTo>
                    <a:pt x="503" y="4055"/>
                    <a:pt x="940" y="4044"/>
                    <a:pt x="1377" y="4037"/>
                  </a:cubicBezTo>
                  <a:cubicBezTo>
                    <a:pt x="1362" y="3290"/>
                    <a:pt x="1351" y="2542"/>
                    <a:pt x="1340" y="1795"/>
                  </a:cubicBezTo>
                  <a:cubicBezTo>
                    <a:pt x="1337" y="1517"/>
                    <a:pt x="782" y="0"/>
                    <a:pt x="63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473900" y="1564925"/>
              <a:ext cx="35050" cy="101750"/>
            </a:xfrm>
            <a:custGeom>
              <a:avLst/>
              <a:gdLst/>
              <a:ahLst/>
              <a:cxnLst/>
              <a:rect l="l" t="t" r="r" b="b"/>
              <a:pathLst>
                <a:path w="1402" h="4070" extrusionOk="0">
                  <a:moveTo>
                    <a:pt x="622" y="0"/>
                  </a:moveTo>
                  <a:cubicBezTo>
                    <a:pt x="622" y="0"/>
                    <a:pt x="622" y="0"/>
                    <a:pt x="622" y="0"/>
                  </a:cubicBezTo>
                  <a:cubicBezTo>
                    <a:pt x="477" y="4"/>
                    <a:pt x="1" y="1549"/>
                    <a:pt x="12" y="1827"/>
                  </a:cubicBezTo>
                  <a:lnTo>
                    <a:pt x="95" y="4070"/>
                  </a:lnTo>
                  <a:cubicBezTo>
                    <a:pt x="528" y="4055"/>
                    <a:pt x="965" y="4041"/>
                    <a:pt x="1402" y="4030"/>
                  </a:cubicBezTo>
                  <a:cubicBezTo>
                    <a:pt x="1384" y="3282"/>
                    <a:pt x="1362" y="2535"/>
                    <a:pt x="1344" y="1788"/>
                  </a:cubicBezTo>
                  <a:cubicBezTo>
                    <a:pt x="1337" y="1506"/>
                    <a:pt x="768" y="0"/>
                    <a:pt x="62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472275" y="1635950"/>
              <a:ext cx="76950" cy="341175"/>
            </a:xfrm>
            <a:custGeom>
              <a:avLst/>
              <a:gdLst/>
              <a:ahLst/>
              <a:cxnLst/>
              <a:rect l="l" t="t" r="r" b="b"/>
              <a:pathLst>
                <a:path w="3078" h="13647" extrusionOk="0">
                  <a:moveTo>
                    <a:pt x="2871" y="1"/>
                  </a:moveTo>
                  <a:cubicBezTo>
                    <a:pt x="1915" y="15"/>
                    <a:pt x="958" y="37"/>
                    <a:pt x="1" y="73"/>
                  </a:cubicBezTo>
                  <a:lnTo>
                    <a:pt x="495" y="13647"/>
                  </a:lnTo>
                  <a:cubicBezTo>
                    <a:pt x="1355" y="13614"/>
                    <a:pt x="2218" y="13592"/>
                    <a:pt x="3077" y="13582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477875" y="1874450"/>
              <a:ext cx="74050" cy="82725"/>
            </a:xfrm>
            <a:custGeom>
              <a:avLst/>
              <a:gdLst/>
              <a:ahLst/>
              <a:cxnLst/>
              <a:rect l="l" t="t" r="r" b="b"/>
              <a:pathLst>
                <a:path w="2962" h="3309" extrusionOk="0">
                  <a:moveTo>
                    <a:pt x="2915" y="1"/>
                  </a:moveTo>
                  <a:cubicBezTo>
                    <a:pt x="1943" y="15"/>
                    <a:pt x="972" y="41"/>
                    <a:pt x="1" y="77"/>
                  </a:cubicBezTo>
                  <a:cubicBezTo>
                    <a:pt x="40" y="1153"/>
                    <a:pt x="84" y="2233"/>
                    <a:pt x="123" y="3309"/>
                  </a:cubicBezTo>
                  <a:cubicBezTo>
                    <a:pt x="1069" y="3272"/>
                    <a:pt x="2015" y="3251"/>
                    <a:pt x="2962" y="3236"/>
                  </a:cubicBezTo>
                  <a:lnTo>
                    <a:pt x="291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471475" y="1704125"/>
              <a:ext cx="78100" cy="87850"/>
            </a:xfrm>
            <a:custGeom>
              <a:avLst/>
              <a:gdLst/>
              <a:ahLst/>
              <a:cxnLst/>
              <a:rect l="l" t="t" r="r" b="b"/>
              <a:pathLst>
                <a:path w="3124" h="3514" extrusionOk="0">
                  <a:moveTo>
                    <a:pt x="3077" y="0"/>
                  </a:moveTo>
                  <a:cubicBezTo>
                    <a:pt x="2051" y="15"/>
                    <a:pt x="1026" y="44"/>
                    <a:pt x="0" y="80"/>
                  </a:cubicBezTo>
                  <a:cubicBezTo>
                    <a:pt x="44" y="1224"/>
                    <a:pt x="87" y="2369"/>
                    <a:pt x="130" y="3514"/>
                  </a:cubicBezTo>
                  <a:cubicBezTo>
                    <a:pt x="1127" y="3478"/>
                    <a:pt x="2127" y="3449"/>
                    <a:pt x="3124" y="3438"/>
                  </a:cubicBezTo>
                  <a:lnTo>
                    <a:pt x="307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370175" y="1603725"/>
              <a:ext cx="41100" cy="180300"/>
            </a:xfrm>
            <a:custGeom>
              <a:avLst/>
              <a:gdLst/>
              <a:ahLst/>
              <a:cxnLst/>
              <a:rect l="l" t="t" r="r" b="b"/>
              <a:pathLst>
                <a:path w="1644" h="7212" extrusionOk="0">
                  <a:moveTo>
                    <a:pt x="565" y="1"/>
                  </a:moveTo>
                  <a:cubicBezTo>
                    <a:pt x="565" y="1"/>
                    <a:pt x="564" y="1"/>
                    <a:pt x="564" y="1"/>
                  </a:cubicBezTo>
                  <a:cubicBezTo>
                    <a:pt x="423" y="8"/>
                    <a:pt x="1" y="1568"/>
                    <a:pt x="19" y="1846"/>
                  </a:cubicBezTo>
                  <a:lnTo>
                    <a:pt x="380" y="7212"/>
                  </a:lnTo>
                  <a:cubicBezTo>
                    <a:pt x="802" y="7183"/>
                    <a:pt x="1225" y="7158"/>
                    <a:pt x="1644" y="7132"/>
                  </a:cubicBezTo>
                  <a:lnTo>
                    <a:pt x="1337" y="1767"/>
                  </a:lnTo>
                  <a:cubicBezTo>
                    <a:pt x="1322" y="1486"/>
                    <a:pt x="711" y="1"/>
                    <a:pt x="56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374775" y="1728850"/>
              <a:ext cx="49225" cy="253150"/>
            </a:xfrm>
            <a:custGeom>
              <a:avLst/>
              <a:gdLst/>
              <a:ahLst/>
              <a:cxnLst/>
              <a:rect l="l" t="t" r="r" b="b"/>
              <a:pathLst>
                <a:path w="1969" h="10126" extrusionOk="0">
                  <a:moveTo>
                    <a:pt x="1402" y="1"/>
                  </a:moveTo>
                  <a:cubicBezTo>
                    <a:pt x="933" y="29"/>
                    <a:pt x="467" y="58"/>
                    <a:pt x="1" y="87"/>
                  </a:cubicBezTo>
                  <a:cubicBezTo>
                    <a:pt x="225" y="3431"/>
                    <a:pt x="452" y="6778"/>
                    <a:pt x="680" y="10126"/>
                  </a:cubicBezTo>
                  <a:cubicBezTo>
                    <a:pt x="1106" y="10097"/>
                    <a:pt x="1536" y="10068"/>
                    <a:pt x="1969" y="10046"/>
                  </a:cubicBezTo>
                  <a:cubicBezTo>
                    <a:pt x="1778" y="6695"/>
                    <a:pt x="1590" y="3348"/>
                    <a:pt x="140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375875" y="1802250"/>
              <a:ext cx="50650" cy="159975"/>
            </a:xfrm>
            <a:custGeom>
              <a:avLst/>
              <a:gdLst/>
              <a:ahLst/>
              <a:cxnLst/>
              <a:rect l="l" t="t" r="r" b="b"/>
              <a:pathLst>
                <a:path w="2026" h="6399" extrusionOk="0">
                  <a:moveTo>
                    <a:pt x="1676" y="0"/>
                  </a:moveTo>
                  <a:cubicBezTo>
                    <a:pt x="1116" y="29"/>
                    <a:pt x="556" y="65"/>
                    <a:pt x="0" y="101"/>
                  </a:cubicBezTo>
                  <a:lnTo>
                    <a:pt x="434" y="6399"/>
                  </a:lnTo>
                  <a:cubicBezTo>
                    <a:pt x="964" y="6363"/>
                    <a:pt x="1495" y="6327"/>
                    <a:pt x="2026" y="6298"/>
                  </a:cubicBezTo>
                  <a:cubicBezTo>
                    <a:pt x="1907" y="4200"/>
                    <a:pt x="1791" y="2098"/>
                    <a:pt x="16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481300" y="1721800"/>
              <a:ext cx="27300" cy="43825"/>
            </a:xfrm>
            <a:custGeom>
              <a:avLst/>
              <a:gdLst/>
              <a:ahLst/>
              <a:cxnLst/>
              <a:rect l="l" t="t" r="r" b="b"/>
              <a:pathLst>
                <a:path w="1092" h="1753" extrusionOk="0">
                  <a:moveTo>
                    <a:pt x="564" y="1"/>
                  </a:moveTo>
                  <a:cubicBezTo>
                    <a:pt x="557" y="1"/>
                    <a:pt x="550" y="1"/>
                    <a:pt x="542" y="1"/>
                  </a:cubicBezTo>
                  <a:lnTo>
                    <a:pt x="492" y="1"/>
                  </a:lnTo>
                  <a:cubicBezTo>
                    <a:pt x="217" y="8"/>
                    <a:pt x="1" y="221"/>
                    <a:pt x="12" y="474"/>
                  </a:cubicBezTo>
                  <a:lnTo>
                    <a:pt x="55" y="1752"/>
                  </a:lnTo>
                  <a:cubicBezTo>
                    <a:pt x="402" y="1741"/>
                    <a:pt x="745" y="1731"/>
                    <a:pt x="1091" y="1720"/>
                  </a:cubicBezTo>
                  <a:cubicBezTo>
                    <a:pt x="1077" y="1294"/>
                    <a:pt x="1066" y="868"/>
                    <a:pt x="1055" y="445"/>
                  </a:cubicBezTo>
                  <a:cubicBezTo>
                    <a:pt x="1048" y="195"/>
                    <a:pt x="832" y="1"/>
                    <a:pt x="56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13450" y="1720900"/>
              <a:ext cx="26825" cy="43825"/>
            </a:xfrm>
            <a:custGeom>
              <a:avLst/>
              <a:gdLst/>
              <a:ahLst/>
              <a:cxnLst/>
              <a:rect l="l" t="t" r="r" b="b"/>
              <a:pathLst>
                <a:path w="1073" h="1753" extrusionOk="0">
                  <a:moveTo>
                    <a:pt x="553" y="1"/>
                  </a:moveTo>
                  <a:cubicBezTo>
                    <a:pt x="550" y="1"/>
                    <a:pt x="548" y="1"/>
                    <a:pt x="546" y="1"/>
                  </a:cubicBezTo>
                  <a:lnTo>
                    <a:pt x="495" y="1"/>
                  </a:lnTo>
                  <a:cubicBezTo>
                    <a:pt x="217" y="4"/>
                    <a:pt x="0" y="217"/>
                    <a:pt x="8" y="470"/>
                  </a:cubicBezTo>
                  <a:cubicBezTo>
                    <a:pt x="18" y="900"/>
                    <a:pt x="29" y="1326"/>
                    <a:pt x="40" y="1752"/>
                  </a:cubicBezTo>
                  <a:cubicBezTo>
                    <a:pt x="383" y="1741"/>
                    <a:pt x="730" y="1734"/>
                    <a:pt x="1073" y="1730"/>
                  </a:cubicBezTo>
                  <a:lnTo>
                    <a:pt x="1051" y="452"/>
                  </a:lnTo>
                  <a:cubicBezTo>
                    <a:pt x="1047" y="202"/>
                    <a:pt x="824" y="1"/>
                    <a:pt x="55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478875" y="1652850"/>
              <a:ext cx="27825" cy="43900"/>
            </a:xfrm>
            <a:custGeom>
              <a:avLst/>
              <a:gdLst/>
              <a:ahLst/>
              <a:cxnLst/>
              <a:rect l="l" t="t" r="r" b="b"/>
              <a:pathLst>
                <a:path w="1113" h="1756" extrusionOk="0">
                  <a:moveTo>
                    <a:pt x="571" y="0"/>
                  </a:moveTo>
                  <a:cubicBezTo>
                    <a:pt x="566" y="0"/>
                    <a:pt x="561" y="0"/>
                    <a:pt x="556" y="0"/>
                  </a:cubicBezTo>
                  <a:lnTo>
                    <a:pt x="506" y="0"/>
                  </a:lnTo>
                  <a:cubicBezTo>
                    <a:pt x="224" y="11"/>
                    <a:pt x="0" y="224"/>
                    <a:pt x="11" y="477"/>
                  </a:cubicBezTo>
                  <a:cubicBezTo>
                    <a:pt x="26" y="903"/>
                    <a:pt x="40" y="1329"/>
                    <a:pt x="58" y="1755"/>
                  </a:cubicBezTo>
                  <a:cubicBezTo>
                    <a:pt x="408" y="1741"/>
                    <a:pt x="762" y="1730"/>
                    <a:pt x="1112" y="1723"/>
                  </a:cubicBezTo>
                  <a:cubicBezTo>
                    <a:pt x="1102" y="1297"/>
                    <a:pt x="1091" y="870"/>
                    <a:pt x="1076" y="444"/>
                  </a:cubicBezTo>
                  <a:cubicBezTo>
                    <a:pt x="1073" y="196"/>
                    <a:pt x="846" y="0"/>
                    <a:pt x="57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11725" y="1652025"/>
              <a:ext cx="27375" cy="43800"/>
            </a:xfrm>
            <a:custGeom>
              <a:avLst/>
              <a:gdLst/>
              <a:ahLst/>
              <a:cxnLst/>
              <a:rect l="l" t="t" r="r" b="b"/>
              <a:pathLst>
                <a:path w="1095" h="1752" extrusionOk="0">
                  <a:moveTo>
                    <a:pt x="571" y="1"/>
                  </a:moveTo>
                  <a:cubicBezTo>
                    <a:pt x="566" y="1"/>
                    <a:pt x="562" y="1"/>
                    <a:pt x="557" y="1"/>
                  </a:cubicBezTo>
                  <a:lnTo>
                    <a:pt x="503" y="1"/>
                  </a:lnTo>
                  <a:cubicBezTo>
                    <a:pt x="225" y="8"/>
                    <a:pt x="1" y="217"/>
                    <a:pt x="8" y="474"/>
                  </a:cubicBezTo>
                  <a:cubicBezTo>
                    <a:pt x="19" y="896"/>
                    <a:pt x="30" y="1322"/>
                    <a:pt x="40" y="1752"/>
                  </a:cubicBezTo>
                  <a:cubicBezTo>
                    <a:pt x="391" y="1741"/>
                    <a:pt x="745" y="1734"/>
                    <a:pt x="1095" y="1730"/>
                  </a:cubicBezTo>
                  <a:lnTo>
                    <a:pt x="1073" y="452"/>
                  </a:lnTo>
                  <a:cubicBezTo>
                    <a:pt x="1070" y="204"/>
                    <a:pt x="846" y="1"/>
                    <a:pt x="57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796100" y="1792950"/>
              <a:ext cx="81075" cy="193925"/>
            </a:xfrm>
            <a:custGeom>
              <a:avLst/>
              <a:gdLst/>
              <a:ahLst/>
              <a:cxnLst/>
              <a:rect l="l" t="t" r="r" b="b"/>
              <a:pathLst>
                <a:path w="3243" h="7757" extrusionOk="0">
                  <a:moveTo>
                    <a:pt x="506" y="0"/>
                  </a:moveTo>
                  <a:lnTo>
                    <a:pt x="0" y="7558"/>
                  </a:lnTo>
                  <a:cubicBezTo>
                    <a:pt x="859" y="7612"/>
                    <a:pt x="1719" y="7681"/>
                    <a:pt x="2575" y="7757"/>
                  </a:cubicBezTo>
                  <a:cubicBezTo>
                    <a:pt x="2799" y="5243"/>
                    <a:pt x="3022" y="2727"/>
                    <a:pt x="3243" y="213"/>
                  </a:cubicBezTo>
                  <a:cubicBezTo>
                    <a:pt x="2333" y="130"/>
                    <a:pt x="1419" y="62"/>
                    <a:pt x="50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812250" y="1914225"/>
              <a:ext cx="37225" cy="71300"/>
            </a:xfrm>
            <a:custGeom>
              <a:avLst/>
              <a:gdLst/>
              <a:ahLst/>
              <a:cxnLst/>
              <a:rect l="l" t="t" r="r" b="b"/>
              <a:pathLst>
                <a:path w="1489" h="2852" extrusionOk="0">
                  <a:moveTo>
                    <a:pt x="773" y="0"/>
                  </a:moveTo>
                  <a:cubicBezTo>
                    <a:pt x="453" y="0"/>
                    <a:pt x="183" y="241"/>
                    <a:pt x="156" y="566"/>
                  </a:cubicBezTo>
                  <a:cubicBezTo>
                    <a:pt x="105" y="1291"/>
                    <a:pt x="51" y="2021"/>
                    <a:pt x="0" y="2750"/>
                  </a:cubicBezTo>
                  <a:cubicBezTo>
                    <a:pt x="427" y="2779"/>
                    <a:pt x="856" y="2815"/>
                    <a:pt x="1282" y="2851"/>
                  </a:cubicBezTo>
                  <a:cubicBezTo>
                    <a:pt x="1344" y="2122"/>
                    <a:pt x="1405" y="1393"/>
                    <a:pt x="1463" y="667"/>
                  </a:cubicBezTo>
                  <a:cubicBezTo>
                    <a:pt x="1488" y="324"/>
                    <a:pt x="1232" y="28"/>
                    <a:pt x="889" y="6"/>
                  </a:cubicBezTo>
                  <a:lnTo>
                    <a:pt x="827" y="2"/>
                  </a:lnTo>
                  <a:cubicBezTo>
                    <a:pt x="809" y="1"/>
                    <a:pt x="791" y="0"/>
                    <a:pt x="7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825150" y="1819600"/>
              <a:ext cx="28100" cy="44500"/>
            </a:xfrm>
            <a:custGeom>
              <a:avLst/>
              <a:gdLst/>
              <a:ahLst/>
              <a:cxnLst/>
              <a:rect l="l" t="t" r="r" b="b"/>
              <a:pathLst>
                <a:path w="1124" h="1780" extrusionOk="0">
                  <a:moveTo>
                    <a:pt x="560" y="0"/>
                  </a:moveTo>
                  <a:cubicBezTo>
                    <a:pt x="324" y="0"/>
                    <a:pt x="118" y="183"/>
                    <a:pt x="95" y="426"/>
                  </a:cubicBezTo>
                  <a:cubicBezTo>
                    <a:pt x="62" y="848"/>
                    <a:pt x="33" y="1274"/>
                    <a:pt x="1" y="1700"/>
                  </a:cubicBezTo>
                  <a:cubicBezTo>
                    <a:pt x="337" y="1726"/>
                    <a:pt x="669" y="1751"/>
                    <a:pt x="1005" y="1780"/>
                  </a:cubicBezTo>
                  <a:lnTo>
                    <a:pt x="1109" y="505"/>
                  </a:lnTo>
                  <a:cubicBezTo>
                    <a:pt x="1124" y="241"/>
                    <a:pt x="922" y="21"/>
                    <a:pt x="662" y="7"/>
                  </a:cubicBezTo>
                  <a:lnTo>
                    <a:pt x="611" y="3"/>
                  </a:lnTo>
                  <a:cubicBezTo>
                    <a:pt x="594" y="1"/>
                    <a:pt x="577" y="0"/>
                    <a:pt x="56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878600" y="1682800"/>
              <a:ext cx="37850" cy="102325"/>
            </a:xfrm>
            <a:custGeom>
              <a:avLst/>
              <a:gdLst/>
              <a:ahLst/>
              <a:cxnLst/>
              <a:rect l="l" t="t" r="r" b="b"/>
              <a:pathLst>
                <a:path w="1514" h="4093" extrusionOk="0">
                  <a:moveTo>
                    <a:pt x="1009" y="1"/>
                  </a:moveTo>
                  <a:cubicBezTo>
                    <a:pt x="864" y="1"/>
                    <a:pt x="224" y="1461"/>
                    <a:pt x="199" y="1738"/>
                  </a:cubicBezTo>
                  <a:cubicBezTo>
                    <a:pt x="134" y="2485"/>
                    <a:pt x="65" y="3229"/>
                    <a:pt x="0" y="3977"/>
                  </a:cubicBezTo>
                  <a:cubicBezTo>
                    <a:pt x="423" y="4013"/>
                    <a:pt x="845" y="4052"/>
                    <a:pt x="1264" y="4092"/>
                  </a:cubicBezTo>
                  <a:cubicBezTo>
                    <a:pt x="1337" y="3348"/>
                    <a:pt x="1412" y="2604"/>
                    <a:pt x="1485" y="1861"/>
                  </a:cubicBezTo>
                  <a:cubicBezTo>
                    <a:pt x="1513" y="1583"/>
                    <a:pt x="1152" y="12"/>
                    <a:pt x="1012" y="1"/>
                  </a:cubicBezTo>
                  <a:cubicBezTo>
                    <a:pt x="1011" y="1"/>
                    <a:pt x="1010" y="1"/>
                    <a:pt x="100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910200" y="1685975"/>
              <a:ext cx="38475" cy="102400"/>
            </a:xfrm>
            <a:custGeom>
              <a:avLst/>
              <a:gdLst/>
              <a:ahLst/>
              <a:cxnLst/>
              <a:rect l="l" t="t" r="r" b="b"/>
              <a:pathLst>
                <a:path w="1539" h="4096" extrusionOk="0">
                  <a:moveTo>
                    <a:pt x="1049" y="0"/>
                  </a:moveTo>
                  <a:cubicBezTo>
                    <a:pt x="904" y="0"/>
                    <a:pt x="246" y="1457"/>
                    <a:pt x="221" y="1734"/>
                  </a:cubicBezTo>
                  <a:cubicBezTo>
                    <a:pt x="148" y="2477"/>
                    <a:pt x="73" y="3221"/>
                    <a:pt x="0" y="3965"/>
                  </a:cubicBezTo>
                  <a:cubicBezTo>
                    <a:pt x="423" y="4009"/>
                    <a:pt x="842" y="4052"/>
                    <a:pt x="1264" y="4095"/>
                  </a:cubicBezTo>
                  <a:cubicBezTo>
                    <a:pt x="1344" y="3351"/>
                    <a:pt x="1427" y="2607"/>
                    <a:pt x="1506" y="1864"/>
                  </a:cubicBezTo>
                  <a:cubicBezTo>
                    <a:pt x="1539" y="1589"/>
                    <a:pt x="1192" y="15"/>
                    <a:pt x="1051" y="0"/>
                  </a:cubicBezTo>
                  <a:cubicBezTo>
                    <a:pt x="1050" y="0"/>
                    <a:pt x="1050" y="0"/>
                    <a:pt x="104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810350" y="1883500"/>
              <a:ext cx="48950" cy="18525"/>
            </a:xfrm>
            <a:custGeom>
              <a:avLst/>
              <a:gdLst/>
              <a:ahLst/>
              <a:cxnLst/>
              <a:rect l="l" t="t" r="r" b="b"/>
              <a:pathLst>
                <a:path w="1958" h="741" extrusionOk="0">
                  <a:moveTo>
                    <a:pt x="938" y="0"/>
                  </a:moveTo>
                  <a:cubicBezTo>
                    <a:pt x="275" y="0"/>
                    <a:pt x="1" y="589"/>
                    <a:pt x="1" y="589"/>
                  </a:cubicBezTo>
                  <a:cubicBezTo>
                    <a:pt x="654" y="632"/>
                    <a:pt x="1308" y="686"/>
                    <a:pt x="1958" y="740"/>
                  </a:cubicBezTo>
                  <a:cubicBezTo>
                    <a:pt x="1958" y="740"/>
                    <a:pt x="1759" y="58"/>
                    <a:pt x="1030" y="4"/>
                  </a:cubicBezTo>
                  <a:cubicBezTo>
                    <a:pt x="998" y="1"/>
                    <a:pt x="968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702575" y="1728500"/>
              <a:ext cx="78725" cy="251525"/>
            </a:xfrm>
            <a:custGeom>
              <a:avLst/>
              <a:gdLst/>
              <a:ahLst/>
              <a:cxnLst/>
              <a:rect l="l" t="t" r="r" b="b"/>
              <a:pathLst>
                <a:path w="3149" h="10061" extrusionOk="0">
                  <a:moveTo>
                    <a:pt x="354" y="0"/>
                  </a:moveTo>
                  <a:lnTo>
                    <a:pt x="0" y="9941"/>
                  </a:lnTo>
                  <a:cubicBezTo>
                    <a:pt x="860" y="9970"/>
                    <a:pt x="1719" y="10010"/>
                    <a:pt x="2578" y="10060"/>
                  </a:cubicBezTo>
                  <a:cubicBezTo>
                    <a:pt x="2770" y="6753"/>
                    <a:pt x="2958" y="3441"/>
                    <a:pt x="3149" y="130"/>
                  </a:cubicBezTo>
                  <a:cubicBezTo>
                    <a:pt x="2217" y="80"/>
                    <a:pt x="1286" y="36"/>
                    <a:pt x="35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718725" y="1908275"/>
              <a:ext cx="35325" cy="70925"/>
            </a:xfrm>
            <a:custGeom>
              <a:avLst/>
              <a:gdLst/>
              <a:ahLst/>
              <a:cxnLst/>
              <a:rect l="l" t="t" r="r" b="b"/>
              <a:pathLst>
                <a:path w="1413" h="2837" extrusionOk="0">
                  <a:moveTo>
                    <a:pt x="702" y="1"/>
                  </a:moveTo>
                  <a:cubicBezTo>
                    <a:pt x="379" y="1"/>
                    <a:pt x="108" y="257"/>
                    <a:pt x="91" y="587"/>
                  </a:cubicBezTo>
                  <a:cubicBezTo>
                    <a:pt x="62" y="1316"/>
                    <a:pt x="29" y="2046"/>
                    <a:pt x="1" y="2775"/>
                  </a:cubicBezTo>
                  <a:cubicBezTo>
                    <a:pt x="430" y="2793"/>
                    <a:pt x="856" y="2811"/>
                    <a:pt x="1286" y="2837"/>
                  </a:cubicBezTo>
                  <a:cubicBezTo>
                    <a:pt x="1326" y="2104"/>
                    <a:pt x="1362" y="1374"/>
                    <a:pt x="1398" y="648"/>
                  </a:cubicBezTo>
                  <a:cubicBezTo>
                    <a:pt x="1412" y="305"/>
                    <a:pt x="1149" y="17"/>
                    <a:pt x="806" y="6"/>
                  </a:cubicBezTo>
                  <a:lnTo>
                    <a:pt x="741" y="2"/>
                  </a:lnTo>
                  <a:cubicBezTo>
                    <a:pt x="728" y="1"/>
                    <a:pt x="715" y="1"/>
                    <a:pt x="70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727850" y="1813600"/>
              <a:ext cx="26925" cy="44000"/>
            </a:xfrm>
            <a:custGeom>
              <a:avLst/>
              <a:gdLst/>
              <a:ahLst/>
              <a:cxnLst/>
              <a:rect l="l" t="t" r="r" b="b"/>
              <a:pathLst>
                <a:path w="1077" h="1760" extrusionOk="0">
                  <a:moveTo>
                    <a:pt x="533" y="0"/>
                  </a:moveTo>
                  <a:cubicBezTo>
                    <a:pt x="277" y="0"/>
                    <a:pt x="65" y="194"/>
                    <a:pt x="54" y="438"/>
                  </a:cubicBezTo>
                  <a:cubicBezTo>
                    <a:pt x="36" y="864"/>
                    <a:pt x="18" y="1287"/>
                    <a:pt x="0" y="1716"/>
                  </a:cubicBezTo>
                  <a:cubicBezTo>
                    <a:pt x="336" y="1727"/>
                    <a:pt x="672" y="1745"/>
                    <a:pt x="1004" y="1760"/>
                  </a:cubicBezTo>
                  <a:cubicBezTo>
                    <a:pt x="1026" y="1334"/>
                    <a:pt x="1047" y="908"/>
                    <a:pt x="1069" y="481"/>
                  </a:cubicBezTo>
                  <a:cubicBezTo>
                    <a:pt x="1076" y="221"/>
                    <a:pt x="870" y="5"/>
                    <a:pt x="607" y="1"/>
                  </a:cubicBezTo>
                  <a:lnTo>
                    <a:pt x="560" y="1"/>
                  </a:lnTo>
                  <a:cubicBezTo>
                    <a:pt x="551" y="1"/>
                    <a:pt x="542" y="0"/>
                    <a:pt x="53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730375" y="1755550"/>
              <a:ext cx="27550" cy="44100"/>
            </a:xfrm>
            <a:custGeom>
              <a:avLst/>
              <a:gdLst/>
              <a:ahLst/>
              <a:cxnLst/>
              <a:rect l="l" t="t" r="r" b="b"/>
              <a:pathLst>
                <a:path w="1102" h="1764" extrusionOk="0">
                  <a:moveTo>
                    <a:pt x="546" y="1"/>
                  </a:moveTo>
                  <a:cubicBezTo>
                    <a:pt x="284" y="1"/>
                    <a:pt x="65" y="192"/>
                    <a:pt x="55" y="438"/>
                  </a:cubicBezTo>
                  <a:lnTo>
                    <a:pt x="0" y="1717"/>
                  </a:lnTo>
                  <a:cubicBezTo>
                    <a:pt x="340" y="1731"/>
                    <a:pt x="683" y="1745"/>
                    <a:pt x="1022" y="1764"/>
                  </a:cubicBezTo>
                  <a:cubicBezTo>
                    <a:pt x="1044" y="1337"/>
                    <a:pt x="1066" y="911"/>
                    <a:pt x="1087" y="485"/>
                  </a:cubicBezTo>
                  <a:cubicBezTo>
                    <a:pt x="1102" y="233"/>
                    <a:pt x="889" y="16"/>
                    <a:pt x="618" y="1"/>
                  </a:cubicBezTo>
                  <a:lnTo>
                    <a:pt x="567" y="1"/>
                  </a:lnTo>
                  <a:cubicBezTo>
                    <a:pt x="560" y="1"/>
                    <a:pt x="553" y="1"/>
                    <a:pt x="54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714200" y="1877500"/>
              <a:ext cx="49050" cy="17750"/>
            </a:xfrm>
            <a:custGeom>
              <a:avLst/>
              <a:gdLst/>
              <a:ahLst/>
              <a:cxnLst/>
              <a:rect l="l" t="t" r="r" b="b"/>
              <a:pathLst>
                <a:path w="1962" h="710" extrusionOk="0">
                  <a:moveTo>
                    <a:pt x="954" y="0"/>
                  </a:moveTo>
                  <a:cubicBezTo>
                    <a:pt x="268" y="0"/>
                    <a:pt x="1" y="619"/>
                    <a:pt x="1" y="619"/>
                  </a:cubicBezTo>
                  <a:cubicBezTo>
                    <a:pt x="655" y="644"/>
                    <a:pt x="1308" y="677"/>
                    <a:pt x="1962" y="709"/>
                  </a:cubicBezTo>
                  <a:cubicBezTo>
                    <a:pt x="1962" y="709"/>
                    <a:pt x="1741" y="34"/>
                    <a:pt x="1012" y="2"/>
                  </a:cubicBezTo>
                  <a:cubicBezTo>
                    <a:pt x="992" y="1"/>
                    <a:pt x="973" y="0"/>
                    <a:pt x="9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807925" y="1792850"/>
              <a:ext cx="69350" cy="17625"/>
            </a:xfrm>
            <a:custGeom>
              <a:avLst/>
              <a:gdLst/>
              <a:ahLst/>
              <a:cxnLst/>
              <a:rect l="l" t="t" r="r" b="b"/>
              <a:pathLst>
                <a:path w="2774" h="705" extrusionOk="0">
                  <a:moveTo>
                    <a:pt x="33" y="1"/>
                  </a:moveTo>
                  <a:cubicBezTo>
                    <a:pt x="22" y="167"/>
                    <a:pt x="11" y="329"/>
                    <a:pt x="0" y="495"/>
                  </a:cubicBezTo>
                  <a:cubicBezTo>
                    <a:pt x="910" y="553"/>
                    <a:pt x="1820" y="625"/>
                    <a:pt x="2726" y="705"/>
                  </a:cubicBezTo>
                  <a:cubicBezTo>
                    <a:pt x="2741" y="542"/>
                    <a:pt x="2759" y="380"/>
                    <a:pt x="2773" y="214"/>
                  </a:cubicBezTo>
                  <a:cubicBezTo>
                    <a:pt x="1860" y="134"/>
                    <a:pt x="946" y="62"/>
                    <a:pt x="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758625" y="1652650"/>
              <a:ext cx="25925" cy="66850"/>
            </a:xfrm>
            <a:custGeom>
              <a:avLst/>
              <a:gdLst/>
              <a:ahLst/>
              <a:cxnLst/>
              <a:rect l="l" t="t" r="r" b="b"/>
              <a:pathLst>
                <a:path w="1037" h="2674" extrusionOk="0">
                  <a:moveTo>
                    <a:pt x="600" y="1"/>
                  </a:moveTo>
                  <a:cubicBezTo>
                    <a:pt x="339" y="1"/>
                    <a:pt x="87" y="819"/>
                    <a:pt x="80" y="1016"/>
                  </a:cubicBezTo>
                  <a:cubicBezTo>
                    <a:pt x="55" y="1554"/>
                    <a:pt x="26" y="2088"/>
                    <a:pt x="1" y="2622"/>
                  </a:cubicBezTo>
                  <a:cubicBezTo>
                    <a:pt x="311" y="2637"/>
                    <a:pt x="622" y="2655"/>
                    <a:pt x="936" y="2673"/>
                  </a:cubicBezTo>
                  <a:lnTo>
                    <a:pt x="1026" y="1066"/>
                  </a:lnTo>
                  <a:cubicBezTo>
                    <a:pt x="1037" y="868"/>
                    <a:pt x="871" y="15"/>
                    <a:pt x="607" y="1"/>
                  </a:cubicBezTo>
                  <a:cubicBezTo>
                    <a:pt x="605" y="1"/>
                    <a:pt x="603" y="1"/>
                    <a:pt x="60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735250" y="1635500"/>
              <a:ext cx="26200" cy="82725"/>
            </a:xfrm>
            <a:custGeom>
              <a:avLst/>
              <a:gdLst/>
              <a:ahLst/>
              <a:cxnLst/>
              <a:rect l="l" t="t" r="r" b="b"/>
              <a:pathLst>
                <a:path w="1048" h="3309" extrusionOk="0">
                  <a:moveTo>
                    <a:pt x="617" y="1"/>
                  </a:moveTo>
                  <a:cubicBezTo>
                    <a:pt x="352" y="1"/>
                    <a:pt x="94" y="1028"/>
                    <a:pt x="87" y="1272"/>
                  </a:cubicBezTo>
                  <a:lnTo>
                    <a:pt x="0" y="3265"/>
                  </a:lnTo>
                  <a:cubicBezTo>
                    <a:pt x="311" y="3280"/>
                    <a:pt x="625" y="3294"/>
                    <a:pt x="936" y="3308"/>
                  </a:cubicBezTo>
                  <a:cubicBezTo>
                    <a:pt x="968" y="2644"/>
                    <a:pt x="1001" y="1980"/>
                    <a:pt x="1033" y="1315"/>
                  </a:cubicBezTo>
                  <a:cubicBezTo>
                    <a:pt x="1047" y="1070"/>
                    <a:pt x="885" y="15"/>
                    <a:pt x="621" y="1"/>
                  </a:cubicBezTo>
                  <a:cubicBezTo>
                    <a:pt x="620" y="1"/>
                    <a:pt x="619" y="1"/>
                    <a:pt x="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711875" y="1617625"/>
              <a:ext cx="26275" cy="99525"/>
            </a:xfrm>
            <a:custGeom>
              <a:avLst/>
              <a:gdLst/>
              <a:ahLst/>
              <a:cxnLst/>
              <a:rect l="l" t="t" r="r" b="b"/>
              <a:pathLst>
                <a:path w="1051" h="3981" extrusionOk="0">
                  <a:moveTo>
                    <a:pt x="621" y="1"/>
                  </a:moveTo>
                  <a:cubicBezTo>
                    <a:pt x="355" y="1"/>
                    <a:pt x="98" y="1241"/>
                    <a:pt x="87" y="1539"/>
                  </a:cubicBezTo>
                  <a:cubicBezTo>
                    <a:pt x="58" y="2341"/>
                    <a:pt x="29" y="3142"/>
                    <a:pt x="0" y="3944"/>
                  </a:cubicBezTo>
                  <a:cubicBezTo>
                    <a:pt x="311" y="3955"/>
                    <a:pt x="625" y="3966"/>
                    <a:pt x="935" y="3980"/>
                  </a:cubicBezTo>
                  <a:lnTo>
                    <a:pt x="1036" y="1579"/>
                  </a:lnTo>
                  <a:cubicBezTo>
                    <a:pt x="1051" y="1279"/>
                    <a:pt x="892" y="12"/>
                    <a:pt x="625" y="1"/>
                  </a:cubicBezTo>
                  <a:cubicBezTo>
                    <a:pt x="624" y="1"/>
                    <a:pt x="622" y="1"/>
                    <a:pt x="62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854325" y="1731550"/>
              <a:ext cx="26825" cy="67025"/>
            </a:xfrm>
            <a:custGeom>
              <a:avLst/>
              <a:gdLst/>
              <a:ahLst/>
              <a:cxnLst/>
              <a:rect l="l" t="t" r="r" b="b"/>
              <a:pathLst>
                <a:path w="1073" h="2681" extrusionOk="0">
                  <a:moveTo>
                    <a:pt x="673" y="0"/>
                  </a:moveTo>
                  <a:cubicBezTo>
                    <a:pt x="419" y="0"/>
                    <a:pt x="148" y="802"/>
                    <a:pt x="134" y="1001"/>
                  </a:cubicBezTo>
                  <a:cubicBezTo>
                    <a:pt x="90" y="1532"/>
                    <a:pt x="43" y="2066"/>
                    <a:pt x="0" y="2601"/>
                  </a:cubicBezTo>
                  <a:cubicBezTo>
                    <a:pt x="307" y="2626"/>
                    <a:pt x="610" y="2651"/>
                    <a:pt x="914" y="2680"/>
                  </a:cubicBezTo>
                  <a:lnTo>
                    <a:pt x="1058" y="1077"/>
                  </a:lnTo>
                  <a:cubicBezTo>
                    <a:pt x="1073" y="878"/>
                    <a:pt x="939" y="23"/>
                    <a:pt x="683" y="1"/>
                  </a:cubicBezTo>
                  <a:cubicBezTo>
                    <a:pt x="679" y="1"/>
                    <a:pt x="676" y="0"/>
                    <a:pt x="67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831575" y="1713675"/>
              <a:ext cx="27375" cy="82900"/>
            </a:xfrm>
            <a:custGeom>
              <a:avLst/>
              <a:gdLst/>
              <a:ahLst/>
              <a:cxnLst/>
              <a:rect l="l" t="t" r="r" b="b"/>
              <a:pathLst>
                <a:path w="1095" h="3316" extrusionOk="0">
                  <a:moveTo>
                    <a:pt x="705" y="1"/>
                  </a:moveTo>
                  <a:cubicBezTo>
                    <a:pt x="447" y="1"/>
                    <a:pt x="163" y="1011"/>
                    <a:pt x="145" y="1258"/>
                  </a:cubicBezTo>
                  <a:lnTo>
                    <a:pt x="0" y="3247"/>
                  </a:lnTo>
                  <a:cubicBezTo>
                    <a:pt x="303" y="3269"/>
                    <a:pt x="607" y="3290"/>
                    <a:pt x="910" y="3316"/>
                  </a:cubicBezTo>
                  <a:cubicBezTo>
                    <a:pt x="964" y="2655"/>
                    <a:pt x="1018" y="1991"/>
                    <a:pt x="1073" y="1330"/>
                  </a:cubicBezTo>
                  <a:cubicBezTo>
                    <a:pt x="1094" y="1081"/>
                    <a:pt x="972" y="23"/>
                    <a:pt x="712" y="1"/>
                  </a:cubicBezTo>
                  <a:cubicBezTo>
                    <a:pt x="709" y="1"/>
                    <a:pt x="707" y="1"/>
                    <a:pt x="70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808725" y="1695175"/>
              <a:ext cx="27925" cy="99700"/>
            </a:xfrm>
            <a:custGeom>
              <a:avLst/>
              <a:gdLst/>
              <a:ahLst/>
              <a:cxnLst/>
              <a:rect l="l" t="t" r="r" b="b"/>
              <a:pathLst>
                <a:path w="1117" h="3988" extrusionOk="0">
                  <a:moveTo>
                    <a:pt x="732" y="1"/>
                  </a:moveTo>
                  <a:cubicBezTo>
                    <a:pt x="473" y="1"/>
                    <a:pt x="181" y="1227"/>
                    <a:pt x="163" y="1521"/>
                  </a:cubicBezTo>
                  <a:cubicBezTo>
                    <a:pt x="105" y="2323"/>
                    <a:pt x="51" y="3121"/>
                    <a:pt x="1" y="3922"/>
                  </a:cubicBezTo>
                  <a:cubicBezTo>
                    <a:pt x="304" y="3940"/>
                    <a:pt x="607" y="3962"/>
                    <a:pt x="914" y="3987"/>
                  </a:cubicBezTo>
                  <a:cubicBezTo>
                    <a:pt x="972" y="3186"/>
                    <a:pt x="1033" y="2388"/>
                    <a:pt x="1095" y="1590"/>
                  </a:cubicBezTo>
                  <a:cubicBezTo>
                    <a:pt x="1116" y="1290"/>
                    <a:pt x="997" y="19"/>
                    <a:pt x="737" y="1"/>
                  </a:cubicBezTo>
                  <a:cubicBezTo>
                    <a:pt x="735" y="1"/>
                    <a:pt x="733" y="1"/>
                    <a:pt x="7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711425" y="1716225"/>
              <a:ext cx="70600" cy="15550"/>
            </a:xfrm>
            <a:custGeom>
              <a:avLst/>
              <a:gdLst/>
              <a:ahLst/>
              <a:cxnLst/>
              <a:rect l="l" t="t" r="r" b="b"/>
              <a:pathLst>
                <a:path w="2824" h="622" extrusionOk="0">
                  <a:moveTo>
                    <a:pt x="18" y="0"/>
                  </a:moveTo>
                  <a:lnTo>
                    <a:pt x="0" y="491"/>
                  </a:lnTo>
                  <a:cubicBezTo>
                    <a:pt x="932" y="524"/>
                    <a:pt x="1863" y="567"/>
                    <a:pt x="2795" y="621"/>
                  </a:cubicBezTo>
                  <a:lnTo>
                    <a:pt x="2824" y="130"/>
                  </a:lnTo>
                  <a:cubicBezTo>
                    <a:pt x="1889" y="76"/>
                    <a:pt x="953" y="33"/>
                    <a:pt x="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857825" y="1797900"/>
              <a:ext cx="84975" cy="195125"/>
            </a:xfrm>
            <a:custGeom>
              <a:avLst/>
              <a:gdLst/>
              <a:ahLst/>
              <a:cxnLst/>
              <a:rect l="l" t="t" r="r" b="b"/>
              <a:pathLst>
                <a:path w="3399" h="7805" extrusionOk="0">
                  <a:moveTo>
                    <a:pt x="662" y="1"/>
                  </a:moveTo>
                  <a:cubicBezTo>
                    <a:pt x="441" y="2518"/>
                    <a:pt x="221" y="5035"/>
                    <a:pt x="1" y="7548"/>
                  </a:cubicBezTo>
                  <a:cubicBezTo>
                    <a:pt x="860" y="7624"/>
                    <a:pt x="1720" y="7710"/>
                    <a:pt x="2576" y="7804"/>
                  </a:cubicBezTo>
                  <a:cubicBezTo>
                    <a:pt x="2850" y="5295"/>
                    <a:pt x="3124" y="2781"/>
                    <a:pt x="3399" y="272"/>
                  </a:cubicBezTo>
                  <a:cubicBezTo>
                    <a:pt x="2489" y="174"/>
                    <a:pt x="1575" y="84"/>
                    <a:pt x="66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856675" y="1946325"/>
              <a:ext cx="72950" cy="27000"/>
            </a:xfrm>
            <a:custGeom>
              <a:avLst/>
              <a:gdLst/>
              <a:ahLst/>
              <a:cxnLst/>
              <a:rect l="l" t="t" r="r" b="b"/>
              <a:pathLst>
                <a:path w="2918" h="1080" extrusionOk="0">
                  <a:moveTo>
                    <a:pt x="69" y="0"/>
                  </a:moveTo>
                  <a:cubicBezTo>
                    <a:pt x="47" y="267"/>
                    <a:pt x="22" y="535"/>
                    <a:pt x="0" y="802"/>
                  </a:cubicBezTo>
                  <a:cubicBezTo>
                    <a:pt x="942" y="885"/>
                    <a:pt x="1885" y="975"/>
                    <a:pt x="2827" y="1080"/>
                  </a:cubicBezTo>
                  <a:cubicBezTo>
                    <a:pt x="2860" y="813"/>
                    <a:pt x="2889" y="549"/>
                    <a:pt x="2918" y="282"/>
                  </a:cubicBezTo>
                  <a:cubicBezTo>
                    <a:pt x="1968" y="177"/>
                    <a:pt x="1022" y="83"/>
                    <a:pt x="6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870925" y="1781650"/>
              <a:ext cx="76850" cy="27400"/>
            </a:xfrm>
            <a:custGeom>
              <a:avLst/>
              <a:gdLst/>
              <a:ahLst/>
              <a:cxnLst/>
              <a:rect l="l" t="t" r="r" b="b"/>
              <a:pathLst>
                <a:path w="3074" h="1096" extrusionOk="0">
                  <a:moveTo>
                    <a:pt x="73" y="1"/>
                  </a:moveTo>
                  <a:lnTo>
                    <a:pt x="1" y="799"/>
                  </a:lnTo>
                  <a:cubicBezTo>
                    <a:pt x="997" y="886"/>
                    <a:pt x="1990" y="983"/>
                    <a:pt x="2983" y="1095"/>
                  </a:cubicBezTo>
                  <a:lnTo>
                    <a:pt x="3073" y="297"/>
                  </a:lnTo>
                  <a:cubicBezTo>
                    <a:pt x="2073" y="185"/>
                    <a:pt x="1073" y="88"/>
                    <a:pt x="7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48050" y="1564025"/>
              <a:ext cx="34400" cy="101650"/>
            </a:xfrm>
            <a:custGeom>
              <a:avLst/>
              <a:gdLst/>
              <a:ahLst/>
              <a:cxnLst/>
              <a:rect l="l" t="t" r="r" b="b"/>
              <a:pathLst>
                <a:path w="1376" h="4066" extrusionOk="0">
                  <a:moveTo>
                    <a:pt x="740" y="0"/>
                  </a:moveTo>
                  <a:cubicBezTo>
                    <a:pt x="595" y="0"/>
                    <a:pt x="40" y="1517"/>
                    <a:pt x="36" y="1795"/>
                  </a:cubicBezTo>
                  <a:cubicBezTo>
                    <a:pt x="25" y="2542"/>
                    <a:pt x="15" y="3290"/>
                    <a:pt x="0" y="4037"/>
                  </a:cubicBezTo>
                  <a:cubicBezTo>
                    <a:pt x="437" y="4044"/>
                    <a:pt x="874" y="4055"/>
                    <a:pt x="1311" y="4066"/>
                  </a:cubicBezTo>
                  <a:lnTo>
                    <a:pt x="1369" y="1824"/>
                  </a:lnTo>
                  <a:cubicBezTo>
                    <a:pt x="1376" y="1546"/>
                    <a:pt x="885" y="4"/>
                    <a:pt x="740" y="0"/>
                  </a:cubicBezTo>
                  <a:cubicBezTo>
                    <a:pt x="740" y="0"/>
                    <a:pt x="740" y="0"/>
                    <a:pt x="74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680800" y="1564925"/>
              <a:ext cx="35050" cy="101750"/>
            </a:xfrm>
            <a:custGeom>
              <a:avLst/>
              <a:gdLst/>
              <a:ahLst/>
              <a:cxnLst/>
              <a:rect l="l" t="t" r="r" b="b"/>
              <a:pathLst>
                <a:path w="1402" h="4070" extrusionOk="0">
                  <a:moveTo>
                    <a:pt x="780" y="0"/>
                  </a:moveTo>
                  <a:cubicBezTo>
                    <a:pt x="632" y="0"/>
                    <a:pt x="66" y="1506"/>
                    <a:pt x="59" y="1788"/>
                  </a:cubicBezTo>
                  <a:lnTo>
                    <a:pt x="1" y="4030"/>
                  </a:lnTo>
                  <a:cubicBezTo>
                    <a:pt x="438" y="4041"/>
                    <a:pt x="871" y="4055"/>
                    <a:pt x="1308" y="4070"/>
                  </a:cubicBezTo>
                  <a:cubicBezTo>
                    <a:pt x="1337" y="3322"/>
                    <a:pt x="1362" y="2575"/>
                    <a:pt x="1391" y="1827"/>
                  </a:cubicBezTo>
                  <a:cubicBezTo>
                    <a:pt x="1402" y="1549"/>
                    <a:pt x="925" y="4"/>
                    <a:pt x="781" y="0"/>
                  </a:cubicBezTo>
                  <a:cubicBezTo>
                    <a:pt x="781" y="0"/>
                    <a:pt x="781" y="0"/>
                    <a:pt x="7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640450" y="1635950"/>
              <a:ext cx="77025" cy="341175"/>
            </a:xfrm>
            <a:custGeom>
              <a:avLst/>
              <a:gdLst/>
              <a:ahLst/>
              <a:cxnLst/>
              <a:rect l="l" t="t" r="r" b="b"/>
              <a:pathLst>
                <a:path w="3081" h="13647" extrusionOk="0">
                  <a:moveTo>
                    <a:pt x="207" y="1"/>
                  </a:moveTo>
                  <a:lnTo>
                    <a:pt x="1" y="13582"/>
                  </a:lnTo>
                  <a:cubicBezTo>
                    <a:pt x="860" y="13592"/>
                    <a:pt x="1723" y="13614"/>
                    <a:pt x="2583" y="13647"/>
                  </a:cubicBezTo>
                  <a:cubicBezTo>
                    <a:pt x="2749" y="9122"/>
                    <a:pt x="2915" y="4598"/>
                    <a:pt x="3081" y="73"/>
                  </a:cubicBezTo>
                  <a:cubicBezTo>
                    <a:pt x="2120" y="37"/>
                    <a:pt x="1164" y="15"/>
                    <a:pt x="20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637750" y="1874450"/>
              <a:ext cx="74050" cy="82725"/>
            </a:xfrm>
            <a:custGeom>
              <a:avLst/>
              <a:gdLst/>
              <a:ahLst/>
              <a:cxnLst/>
              <a:rect l="l" t="t" r="r" b="b"/>
              <a:pathLst>
                <a:path w="2962" h="3309" extrusionOk="0">
                  <a:moveTo>
                    <a:pt x="47" y="1"/>
                  </a:moveTo>
                  <a:cubicBezTo>
                    <a:pt x="33" y="1081"/>
                    <a:pt x="19" y="2157"/>
                    <a:pt x="1" y="3236"/>
                  </a:cubicBezTo>
                  <a:cubicBezTo>
                    <a:pt x="947" y="3251"/>
                    <a:pt x="1893" y="3272"/>
                    <a:pt x="2842" y="3309"/>
                  </a:cubicBezTo>
                  <a:lnTo>
                    <a:pt x="2961" y="77"/>
                  </a:lnTo>
                  <a:cubicBezTo>
                    <a:pt x="1990" y="41"/>
                    <a:pt x="1019" y="15"/>
                    <a:pt x="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40100" y="1704125"/>
              <a:ext cx="78100" cy="87850"/>
            </a:xfrm>
            <a:custGeom>
              <a:avLst/>
              <a:gdLst/>
              <a:ahLst/>
              <a:cxnLst/>
              <a:rect l="l" t="t" r="r" b="b"/>
              <a:pathLst>
                <a:path w="3124" h="3514" extrusionOk="0">
                  <a:moveTo>
                    <a:pt x="51" y="0"/>
                  </a:moveTo>
                  <a:lnTo>
                    <a:pt x="0" y="3438"/>
                  </a:lnTo>
                  <a:cubicBezTo>
                    <a:pt x="1001" y="3449"/>
                    <a:pt x="1997" y="3478"/>
                    <a:pt x="2994" y="3514"/>
                  </a:cubicBezTo>
                  <a:cubicBezTo>
                    <a:pt x="3037" y="2369"/>
                    <a:pt x="3081" y="1224"/>
                    <a:pt x="3124" y="80"/>
                  </a:cubicBezTo>
                  <a:cubicBezTo>
                    <a:pt x="2098" y="44"/>
                    <a:pt x="1076" y="15"/>
                    <a:pt x="5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778400" y="1603725"/>
              <a:ext cx="41175" cy="180300"/>
            </a:xfrm>
            <a:custGeom>
              <a:avLst/>
              <a:gdLst/>
              <a:ahLst/>
              <a:cxnLst/>
              <a:rect l="l" t="t" r="r" b="b"/>
              <a:pathLst>
                <a:path w="1647" h="7212" extrusionOk="0">
                  <a:moveTo>
                    <a:pt x="1079" y="1"/>
                  </a:moveTo>
                  <a:cubicBezTo>
                    <a:pt x="933" y="1"/>
                    <a:pt x="322" y="1486"/>
                    <a:pt x="307" y="1767"/>
                  </a:cubicBezTo>
                  <a:lnTo>
                    <a:pt x="0" y="7132"/>
                  </a:lnTo>
                  <a:cubicBezTo>
                    <a:pt x="423" y="7158"/>
                    <a:pt x="842" y="7183"/>
                    <a:pt x="1264" y="7212"/>
                  </a:cubicBezTo>
                  <a:cubicBezTo>
                    <a:pt x="1383" y="5424"/>
                    <a:pt x="1506" y="3633"/>
                    <a:pt x="1625" y="1846"/>
                  </a:cubicBezTo>
                  <a:cubicBezTo>
                    <a:pt x="1647" y="1568"/>
                    <a:pt x="1224" y="8"/>
                    <a:pt x="1080" y="1"/>
                  </a:cubicBezTo>
                  <a:cubicBezTo>
                    <a:pt x="1080" y="1"/>
                    <a:pt x="1079" y="1"/>
                    <a:pt x="107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765750" y="1728850"/>
              <a:ext cx="49225" cy="253150"/>
            </a:xfrm>
            <a:custGeom>
              <a:avLst/>
              <a:gdLst/>
              <a:ahLst/>
              <a:cxnLst/>
              <a:rect l="l" t="t" r="r" b="b"/>
              <a:pathLst>
                <a:path w="1969" h="10126" extrusionOk="0">
                  <a:moveTo>
                    <a:pt x="568" y="1"/>
                  </a:moveTo>
                  <a:lnTo>
                    <a:pt x="1" y="10046"/>
                  </a:lnTo>
                  <a:cubicBezTo>
                    <a:pt x="431" y="10068"/>
                    <a:pt x="860" y="10097"/>
                    <a:pt x="1290" y="10126"/>
                  </a:cubicBezTo>
                  <a:cubicBezTo>
                    <a:pt x="1517" y="6778"/>
                    <a:pt x="1741" y="3431"/>
                    <a:pt x="1969" y="87"/>
                  </a:cubicBezTo>
                  <a:cubicBezTo>
                    <a:pt x="1503" y="58"/>
                    <a:pt x="1034" y="29"/>
                    <a:pt x="5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763225" y="1802250"/>
              <a:ext cx="50675" cy="159975"/>
            </a:xfrm>
            <a:custGeom>
              <a:avLst/>
              <a:gdLst/>
              <a:ahLst/>
              <a:cxnLst/>
              <a:rect l="l" t="t" r="r" b="b"/>
              <a:pathLst>
                <a:path w="2027" h="6399" extrusionOk="0">
                  <a:moveTo>
                    <a:pt x="351" y="0"/>
                  </a:moveTo>
                  <a:lnTo>
                    <a:pt x="1" y="6298"/>
                  </a:lnTo>
                  <a:cubicBezTo>
                    <a:pt x="532" y="6327"/>
                    <a:pt x="1062" y="6363"/>
                    <a:pt x="1593" y="6399"/>
                  </a:cubicBezTo>
                  <a:lnTo>
                    <a:pt x="2026" y="101"/>
                  </a:lnTo>
                  <a:cubicBezTo>
                    <a:pt x="1467" y="65"/>
                    <a:pt x="911" y="29"/>
                    <a:pt x="35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681175" y="1721800"/>
              <a:ext cx="27200" cy="43825"/>
            </a:xfrm>
            <a:custGeom>
              <a:avLst/>
              <a:gdLst/>
              <a:ahLst/>
              <a:cxnLst/>
              <a:rect l="l" t="t" r="r" b="b"/>
              <a:pathLst>
                <a:path w="1088" h="1753" extrusionOk="0">
                  <a:moveTo>
                    <a:pt x="524" y="1"/>
                  </a:moveTo>
                  <a:cubicBezTo>
                    <a:pt x="259" y="1"/>
                    <a:pt x="40" y="195"/>
                    <a:pt x="36" y="445"/>
                  </a:cubicBezTo>
                  <a:cubicBezTo>
                    <a:pt x="22" y="868"/>
                    <a:pt x="11" y="1294"/>
                    <a:pt x="0" y="1720"/>
                  </a:cubicBezTo>
                  <a:cubicBezTo>
                    <a:pt x="343" y="1731"/>
                    <a:pt x="690" y="1741"/>
                    <a:pt x="1033" y="1752"/>
                  </a:cubicBezTo>
                  <a:lnTo>
                    <a:pt x="1080" y="474"/>
                  </a:lnTo>
                  <a:cubicBezTo>
                    <a:pt x="1087" y="221"/>
                    <a:pt x="871" y="8"/>
                    <a:pt x="596" y="1"/>
                  </a:cubicBezTo>
                  <a:lnTo>
                    <a:pt x="546" y="1"/>
                  </a:lnTo>
                  <a:cubicBezTo>
                    <a:pt x="538" y="1"/>
                    <a:pt x="531" y="1"/>
                    <a:pt x="52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49400" y="1720900"/>
              <a:ext cx="26825" cy="43825"/>
            </a:xfrm>
            <a:custGeom>
              <a:avLst/>
              <a:gdLst/>
              <a:ahLst/>
              <a:cxnLst/>
              <a:rect l="l" t="t" r="r" b="b"/>
              <a:pathLst>
                <a:path w="1073" h="1753" extrusionOk="0">
                  <a:moveTo>
                    <a:pt x="524" y="1"/>
                  </a:moveTo>
                  <a:cubicBezTo>
                    <a:pt x="249" y="1"/>
                    <a:pt x="29" y="202"/>
                    <a:pt x="22" y="452"/>
                  </a:cubicBezTo>
                  <a:cubicBezTo>
                    <a:pt x="15" y="878"/>
                    <a:pt x="8" y="1304"/>
                    <a:pt x="0" y="1730"/>
                  </a:cubicBezTo>
                  <a:cubicBezTo>
                    <a:pt x="347" y="1734"/>
                    <a:pt x="690" y="1741"/>
                    <a:pt x="1037" y="1752"/>
                  </a:cubicBezTo>
                  <a:cubicBezTo>
                    <a:pt x="1048" y="1326"/>
                    <a:pt x="1058" y="900"/>
                    <a:pt x="1069" y="470"/>
                  </a:cubicBezTo>
                  <a:cubicBezTo>
                    <a:pt x="1073" y="217"/>
                    <a:pt x="856" y="4"/>
                    <a:pt x="582" y="1"/>
                  </a:cubicBezTo>
                  <a:lnTo>
                    <a:pt x="531" y="1"/>
                  </a:lnTo>
                  <a:cubicBezTo>
                    <a:pt x="529" y="1"/>
                    <a:pt x="526" y="1"/>
                    <a:pt x="52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682975" y="1652850"/>
              <a:ext cx="27825" cy="43900"/>
            </a:xfrm>
            <a:custGeom>
              <a:avLst/>
              <a:gdLst/>
              <a:ahLst/>
              <a:cxnLst/>
              <a:rect l="l" t="t" r="r" b="b"/>
              <a:pathLst>
                <a:path w="1113" h="1756" extrusionOk="0">
                  <a:moveTo>
                    <a:pt x="542" y="0"/>
                  </a:moveTo>
                  <a:cubicBezTo>
                    <a:pt x="267" y="0"/>
                    <a:pt x="44" y="196"/>
                    <a:pt x="37" y="444"/>
                  </a:cubicBezTo>
                  <a:cubicBezTo>
                    <a:pt x="26" y="870"/>
                    <a:pt x="15" y="1297"/>
                    <a:pt x="1" y="1723"/>
                  </a:cubicBezTo>
                  <a:cubicBezTo>
                    <a:pt x="354" y="1730"/>
                    <a:pt x="705" y="1741"/>
                    <a:pt x="1059" y="1755"/>
                  </a:cubicBezTo>
                  <a:lnTo>
                    <a:pt x="1102" y="477"/>
                  </a:lnTo>
                  <a:cubicBezTo>
                    <a:pt x="1113" y="224"/>
                    <a:pt x="893" y="11"/>
                    <a:pt x="611" y="0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50575" y="1652025"/>
              <a:ext cx="27375" cy="43800"/>
            </a:xfrm>
            <a:custGeom>
              <a:avLst/>
              <a:gdLst/>
              <a:ahLst/>
              <a:cxnLst/>
              <a:rect l="l" t="t" r="r" b="b"/>
              <a:pathLst>
                <a:path w="1095" h="1752" extrusionOk="0">
                  <a:moveTo>
                    <a:pt x="528" y="1"/>
                  </a:moveTo>
                  <a:cubicBezTo>
                    <a:pt x="252" y="1"/>
                    <a:pt x="29" y="204"/>
                    <a:pt x="26" y="452"/>
                  </a:cubicBezTo>
                  <a:lnTo>
                    <a:pt x="0" y="1730"/>
                  </a:lnTo>
                  <a:cubicBezTo>
                    <a:pt x="354" y="1734"/>
                    <a:pt x="704" y="1741"/>
                    <a:pt x="1058" y="1752"/>
                  </a:cubicBezTo>
                  <a:cubicBezTo>
                    <a:pt x="1069" y="1322"/>
                    <a:pt x="1080" y="896"/>
                    <a:pt x="1091" y="474"/>
                  </a:cubicBezTo>
                  <a:cubicBezTo>
                    <a:pt x="1094" y="217"/>
                    <a:pt x="874" y="8"/>
                    <a:pt x="592" y="1"/>
                  </a:cubicBezTo>
                  <a:lnTo>
                    <a:pt x="542" y="1"/>
                  </a:lnTo>
                  <a:cubicBezTo>
                    <a:pt x="537" y="1"/>
                    <a:pt x="532" y="1"/>
                    <a:pt x="52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89825" y="1553450"/>
              <a:ext cx="10575" cy="41650"/>
            </a:xfrm>
            <a:custGeom>
              <a:avLst/>
              <a:gdLst/>
              <a:ahLst/>
              <a:cxnLst/>
              <a:rect l="l" t="t" r="r" b="b"/>
              <a:pathLst>
                <a:path w="423" h="1666" extrusionOk="0">
                  <a:moveTo>
                    <a:pt x="213" y="1"/>
                  </a:moveTo>
                  <a:cubicBezTo>
                    <a:pt x="94" y="1"/>
                    <a:pt x="0" y="376"/>
                    <a:pt x="0" y="835"/>
                  </a:cubicBezTo>
                  <a:cubicBezTo>
                    <a:pt x="4" y="1293"/>
                    <a:pt x="98" y="1665"/>
                    <a:pt x="213" y="1665"/>
                  </a:cubicBezTo>
                  <a:cubicBezTo>
                    <a:pt x="325" y="1665"/>
                    <a:pt x="423" y="1293"/>
                    <a:pt x="423" y="835"/>
                  </a:cubicBezTo>
                  <a:cubicBezTo>
                    <a:pt x="423" y="373"/>
                    <a:pt x="329" y="1"/>
                    <a:pt x="21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" name="Google Shape;1118;p32"/>
          <p:cNvGrpSpPr/>
          <p:nvPr/>
        </p:nvGrpSpPr>
        <p:grpSpPr>
          <a:xfrm>
            <a:off x="6360571" y="1954414"/>
            <a:ext cx="1106907" cy="726467"/>
            <a:chOff x="1591575" y="2541850"/>
            <a:chExt cx="730150" cy="479200"/>
          </a:xfrm>
        </p:grpSpPr>
        <p:sp>
          <p:nvSpPr>
            <p:cNvPr id="1119" name="Google Shape;1119;p32"/>
            <p:cNvSpPr/>
            <p:nvPr/>
          </p:nvSpPr>
          <p:spPr>
            <a:xfrm>
              <a:off x="1754250" y="2541850"/>
              <a:ext cx="64850" cy="97925"/>
            </a:xfrm>
            <a:custGeom>
              <a:avLst/>
              <a:gdLst/>
              <a:ahLst/>
              <a:cxnLst/>
              <a:rect l="l" t="t" r="r" b="b"/>
              <a:pathLst>
                <a:path w="2594" h="3917" extrusionOk="0">
                  <a:moveTo>
                    <a:pt x="206" y="0"/>
                  </a:moveTo>
                  <a:cubicBezTo>
                    <a:pt x="206" y="0"/>
                    <a:pt x="0" y="405"/>
                    <a:pt x="15" y="654"/>
                  </a:cubicBezTo>
                  <a:cubicBezTo>
                    <a:pt x="26" y="907"/>
                    <a:pt x="18" y="654"/>
                    <a:pt x="777" y="2239"/>
                  </a:cubicBezTo>
                  <a:cubicBezTo>
                    <a:pt x="1084" y="2893"/>
                    <a:pt x="1154" y="3022"/>
                    <a:pt x="1174" y="3022"/>
                  </a:cubicBezTo>
                  <a:cubicBezTo>
                    <a:pt x="1187" y="3022"/>
                    <a:pt x="1179" y="2968"/>
                    <a:pt x="1202" y="2968"/>
                  </a:cubicBezTo>
                  <a:cubicBezTo>
                    <a:pt x="1229" y="2968"/>
                    <a:pt x="1300" y="3047"/>
                    <a:pt x="1506" y="3395"/>
                  </a:cubicBezTo>
                  <a:cubicBezTo>
                    <a:pt x="1742" y="3792"/>
                    <a:pt x="1832" y="3917"/>
                    <a:pt x="1852" y="3917"/>
                  </a:cubicBezTo>
                  <a:cubicBezTo>
                    <a:pt x="1887" y="3917"/>
                    <a:pt x="1716" y="3550"/>
                    <a:pt x="1716" y="3550"/>
                  </a:cubicBezTo>
                  <a:lnTo>
                    <a:pt x="1716" y="3550"/>
                  </a:lnTo>
                  <a:lnTo>
                    <a:pt x="1957" y="3673"/>
                  </a:lnTo>
                  <a:cubicBezTo>
                    <a:pt x="2167" y="3471"/>
                    <a:pt x="2380" y="3268"/>
                    <a:pt x="2593" y="3066"/>
                  </a:cubicBezTo>
                  <a:cubicBezTo>
                    <a:pt x="2340" y="2503"/>
                    <a:pt x="2087" y="1940"/>
                    <a:pt x="1831" y="1380"/>
                  </a:cubicBezTo>
                  <a:cubicBezTo>
                    <a:pt x="1672" y="1080"/>
                    <a:pt x="1513" y="780"/>
                    <a:pt x="1354" y="481"/>
                  </a:cubicBezTo>
                  <a:cubicBezTo>
                    <a:pt x="972" y="318"/>
                    <a:pt x="589" y="159"/>
                    <a:pt x="2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1808950" y="2618850"/>
              <a:ext cx="57900" cy="144000"/>
            </a:xfrm>
            <a:custGeom>
              <a:avLst/>
              <a:gdLst/>
              <a:ahLst/>
              <a:cxnLst/>
              <a:rect l="l" t="t" r="r" b="b"/>
              <a:pathLst>
                <a:path w="2316" h="5760" extrusionOk="0">
                  <a:moveTo>
                    <a:pt x="976" y="1"/>
                  </a:moveTo>
                  <a:cubicBezTo>
                    <a:pt x="690" y="918"/>
                    <a:pt x="409" y="1839"/>
                    <a:pt x="134" y="2759"/>
                  </a:cubicBezTo>
                  <a:cubicBezTo>
                    <a:pt x="73" y="3005"/>
                    <a:pt x="33" y="3254"/>
                    <a:pt x="15" y="3503"/>
                  </a:cubicBezTo>
                  <a:cubicBezTo>
                    <a:pt x="1" y="3843"/>
                    <a:pt x="113" y="3886"/>
                    <a:pt x="535" y="4821"/>
                  </a:cubicBezTo>
                  <a:cubicBezTo>
                    <a:pt x="954" y="5760"/>
                    <a:pt x="846" y="5381"/>
                    <a:pt x="1051" y="5608"/>
                  </a:cubicBezTo>
                  <a:cubicBezTo>
                    <a:pt x="1134" y="5700"/>
                    <a:pt x="1264" y="5727"/>
                    <a:pt x="1391" y="5727"/>
                  </a:cubicBezTo>
                  <a:cubicBezTo>
                    <a:pt x="1579" y="5727"/>
                    <a:pt x="1759" y="5666"/>
                    <a:pt x="1759" y="5666"/>
                  </a:cubicBezTo>
                  <a:cubicBezTo>
                    <a:pt x="1943" y="5543"/>
                    <a:pt x="2127" y="5417"/>
                    <a:pt x="2315" y="5294"/>
                  </a:cubicBezTo>
                  <a:cubicBezTo>
                    <a:pt x="2099" y="4424"/>
                    <a:pt x="1882" y="3554"/>
                    <a:pt x="1662" y="2683"/>
                  </a:cubicBezTo>
                  <a:cubicBezTo>
                    <a:pt x="1640" y="2019"/>
                    <a:pt x="1618" y="1358"/>
                    <a:pt x="1597" y="697"/>
                  </a:cubicBezTo>
                  <a:cubicBezTo>
                    <a:pt x="1391" y="463"/>
                    <a:pt x="1181" y="232"/>
                    <a:pt x="9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1611800" y="2786300"/>
              <a:ext cx="336200" cy="166500"/>
            </a:xfrm>
            <a:custGeom>
              <a:avLst/>
              <a:gdLst/>
              <a:ahLst/>
              <a:cxnLst/>
              <a:rect l="l" t="t" r="r" b="b"/>
              <a:pathLst>
                <a:path w="13448" h="6660" extrusionOk="0">
                  <a:moveTo>
                    <a:pt x="12722" y="1"/>
                  </a:moveTo>
                  <a:cubicBezTo>
                    <a:pt x="6579" y="257"/>
                    <a:pt x="1943" y="2102"/>
                    <a:pt x="0" y="3012"/>
                  </a:cubicBezTo>
                  <a:lnTo>
                    <a:pt x="401" y="6659"/>
                  </a:lnTo>
                  <a:cubicBezTo>
                    <a:pt x="2113" y="6100"/>
                    <a:pt x="6500" y="4811"/>
                    <a:pt x="13447" y="4807"/>
                  </a:cubicBezTo>
                  <a:lnTo>
                    <a:pt x="13437" y="2947"/>
                  </a:lnTo>
                  <a:cubicBezTo>
                    <a:pt x="13205" y="1965"/>
                    <a:pt x="12967" y="983"/>
                    <a:pt x="1272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1621900" y="2906450"/>
              <a:ext cx="330700" cy="114600"/>
            </a:xfrm>
            <a:custGeom>
              <a:avLst/>
              <a:gdLst/>
              <a:ahLst/>
              <a:cxnLst/>
              <a:rect l="l" t="t" r="r" b="b"/>
              <a:pathLst>
                <a:path w="13228" h="4584" extrusionOk="0">
                  <a:moveTo>
                    <a:pt x="13047" y="1"/>
                  </a:moveTo>
                  <a:cubicBezTo>
                    <a:pt x="6100" y="5"/>
                    <a:pt x="1709" y="1294"/>
                    <a:pt x="1" y="1853"/>
                  </a:cubicBezTo>
                  <a:cubicBezTo>
                    <a:pt x="102" y="2763"/>
                    <a:pt x="203" y="3673"/>
                    <a:pt x="304" y="4583"/>
                  </a:cubicBezTo>
                  <a:cubicBezTo>
                    <a:pt x="4525" y="4114"/>
                    <a:pt x="8768" y="3868"/>
                    <a:pt x="13015" y="3843"/>
                  </a:cubicBezTo>
                  <a:cubicBezTo>
                    <a:pt x="13011" y="3384"/>
                    <a:pt x="13007" y="2929"/>
                    <a:pt x="13004" y="2474"/>
                  </a:cubicBezTo>
                  <a:lnTo>
                    <a:pt x="13228" y="2052"/>
                  </a:lnTo>
                  <a:cubicBezTo>
                    <a:pt x="13087" y="1763"/>
                    <a:pt x="12946" y="1471"/>
                    <a:pt x="12801" y="1178"/>
                  </a:cubicBezTo>
                  <a:cubicBezTo>
                    <a:pt x="12885" y="878"/>
                    <a:pt x="12964" y="575"/>
                    <a:pt x="13047" y="272"/>
                  </a:cubicBezTo>
                  <a:lnTo>
                    <a:pt x="1304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1591575" y="2541850"/>
              <a:ext cx="243225" cy="223550"/>
            </a:xfrm>
            <a:custGeom>
              <a:avLst/>
              <a:gdLst/>
              <a:ahLst/>
              <a:cxnLst/>
              <a:rect l="l" t="t" r="r" b="b"/>
              <a:pathLst>
                <a:path w="9729" h="8942" extrusionOk="0">
                  <a:moveTo>
                    <a:pt x="6713" y="0"/>
                  </a:moveTo>
                  <a:cubicBezTo>
                    <a:pt x="128" y="2320"/>
                    <a:pt x="23" y="5479"/>
                    <a:pt x="1" y="5479"/>
                  </a:cubicBezTo>
                  <a:cubicBezTo>
                    <a:pt x="1" y="5479"/>
                    <a:pt x="1" y="5478"/>
                    <a:pt x="0" y="5478"/>
                  </a:cubicBezTo>
                  <a:lnTo>
                    <a:pt x="0" y="5478"/>
                  </a:lnTo>
                  <a:cubicBezTo>
                    <a:pt x="127" y="6634"/>
                    <a:pt x="257" y="7786"/>
                    <a:pt x="383" y="8941"/>
                  </a:cubicBezTo>
                  <a:cubicBezTo>
                    <a:pt x="939" y="8298"/>
                    <a:pt x="1990" y="7258"/>
                    <a:pt x="3687" y="6287"/>
                  </a:cubicBezTo>
                  <a:cubicBezTo>
                    <a:pt x="5258" y="5392"/>
                    <a:pt x="7305" y="4557"/>
                    <a:pt x="9728" y="3965"/>
                  </a:cubicBezTo>
                  <a:cubicBezTo>
                    <a:pt x="9707" y="3669"/>
                    <a:pt x="9689" y="3373"/>
                    <a:pt x="9671" y="3081"/>
                  </a:cubicBezTo>
                  <a:cubicBezTo>
                    <a:pt x="9671" y="3081"/>
                    <a:pt x="8967" y="3061"/>
                    <a:pt x="8569" y="3061"/>
                  </a:cubicBezTo>
                  <a:cubicBezTo>
                    <a:pt x="8429" y="3061"/>
                    <a:pt x="8327" y="3063"/>
                    <a:pt x="8306" y="3070"/>
                  </a:cubicBezTo>
                  <a:cubicBezTo>
                    <a:pt x="8305" y="3070"/>
                    <a:pt x="8304" y="3070"/>
                    <a:pt x="8304" y="3070"/>
                  </a:cubicBezTo>
                  <a:cubicBezTo>
                    <a:pt x="8212" y="3070"/>
                    <a:pt x="7558" y="1250"/>
                    <a:pt x="7555" y="1250"/>
                  </a:cubicBezTo>
                  <a:cubicBezTo>
                    <a:pt x="7276" y="835"/>
                    <a:pt x="6995" y="416"/>
                    <a:pt x="671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1601150" y="2640975"/>
              <a:ext cx="328700" cy="220650"/>
            </a:xfrm>
            <a:custGeom>
              <a:avLst/>
              <a:gdLst/>
              <a:ahLst/>
              <a:cxnLst/>
              <a:rect l="l" t="t" r="r" b="b"/>
              <a:pathLst>
                <a:path w="13148" h="8826" extrusionOk="0">
                  <a:moveTo>
                    <a:pt x="9345" y="0"/>
                  </a:moveTo>
                  <a:cubicBezTo>
                    <a:pt x="6922" y="592"/>
                    <a:pt x="4875" y="1423"/>
                    <a:pt x="3304" y="2322"/>
                  </a:cubicBezTo>
                  <a:cubicBezTo>
                    <a:pt x="1607" y="3293"/>
                    <a:pt x="556" y="4333"/>
                    <a:pt x="0" y="4976"/>
                  </a:cubicBezTo>
                  <a:lnTo>
                    <a:pt x="426" y="8825"/>
                  </a:lnTo>
                  <a:cubicBezTo>
                    <a:pt x="2369" y="7912"/>
                    <a:pt x="7005" y="6070"/>
                    <a:pt x="13148" y="5814"/>
                  </a:cubicBezTo>
                  <a:cubicBezTo>
                    <a:pt x="13086" y="5557"/>
                    <a:pt x="13021" y="5301"/>
                    <a:pt x="12960" y="5045"/>
                  </a:cubicBezTo>
                  <a:cubicBezTo>
                    <a:pt x="12635" y="4788"/>
                    <a:pt x="12310" y="4528"/>
                    <a:pt x="11981" y="4272"/>
                  </a:cubicBezTo>
                  <a:cubicBezTo>
                    <a:pt x="11519" y="4286"/>
                    <a:pt x="11057" y="4304"/>
                    <a:pt x="10595" y="4326"/>
                  </a:cubicBezTo>
                  <a:cubicBezTo>
                    <a:pt x="10378" y="4185"/>
                    <a:pt x="10158" y="4048"/>
                    <a:pt x="9941" y="3911"/>
                  </a:cubicBezTo>
                  <a:cubicBezTo>
                    <a:pt x="9768" y="3236"/>
                    <a:pt x="9594" y="2557"/>
                    <a:pt x="9418" y="1882"/>
                  </a:cubicBezTo>
                  <a:cubicBezTo>
                    <a:pt x="9392" y="1257"/>
                    <a:pt x="9371" y="629"/>
                    <a:pt x="934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2003950" y="2742975"/>
              <a:ext cx="317775" cy="211800"/>
            </a:xfrm>
            <a:custGeom>
              <a:avLst/>
              <a:gdLst/>
              <a:ahLst/>
              <a:cxnLst/>
              <a:rect l="l" t="t" r="r" b="b"/>
              <a:pathLst>
                <a:path w="12711" h="8472" extrusionOk="0">
                  <a:moveTo>
                    <a:pt x="170" y="0"/>
                  </a:moveTo>
                  <a:cubicBezTo>
                    <a:pt x="67" y="0"/>
                    <a:pt x="11" y="5"/>
                    <a:pt x="11" y="15"/>
                  </a:cubicBezTo>
                  <a:lnTo>
                    <a:pt x="0" y="961"/>
                  </a:lnTo>
                  <a:cubicBezTo>
                    <a:pt x="87" y="1225"/>
                    <a:pt x="173" y="1485"/>
                    <a:pt x="257" y="1745"/>
                  </a:cubicBezTo>
                  <a:cubicBezTo>
                    <a:pt x="582" y="2741"/>
                    <a:pt x="899" y="3738"/>
                    <a:pt x="1210" y="4734"/>
                  </a:cubicBezTo>
                  <a:lnTo>
                    <a:pt x="1166" y="6655"/>
                  </a:lnTo>
                  <a:cubicBezTo>
                    <a:pt x="4915" y="6905"/>
                    <a:pt x="8630" y="7511"/>
                    <a:pt x="12259" y="8472"/>
                  </a:cubicBezTo>
                  <a:cubicBezTo>
                    <a:pt x="12389" y="7212"/>
                    <a:pt x="12512" y="5876"/>
                    <a:pt x="12599" y="4937"/>
                  </a:cubicBezTo>
                  <a:cubicBezTo>
                    <a:pt x="12667" y="4186"/>
                    <a:pt x="12711" y="3691"/>
                    <a:pt x="12711" y="3691"/>
                  </a:cubicBezTo>
                  <a:cubicBezTo>
                    <a:pt x="11441" y="887"/>
                    <a:pt x="1549" y="0"/>
                    <a:pt x="17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2026950" y="2909450"/>
              <a:ext cx="283500" cy="111600"/>
            </a:xfrm>
            <a:custGeom>
              <a:avLst/>
              <a:gdLst/>
              <a:ahLst/>
              <a:cxnLst/>
              <a:rect l="l" t="t" r="r" b="b"/>
              <a:pathLst>
                <a:path w="11340" h="4464" extrusionOk="0">
                  <a:moveTo>
                    <a:pt x="246" y="0"/>
                  </a:moveTo>
                  <a:lnTo>
                    <a:pt x="228" y="831"/>
                  </a:lnTo>
                  <a:cubicBezTo>
                    <a:pt x="167" y="1163"/>
                    <a:pt x="102" y="1495"/>
                    <a:pt x="37" y="1824"/>
                  </a:cubicBezTo>
                  <a:lnTo>
                    <a:pt x="200" y="2300"/>
                  </a:lnTo>
                  <a:cubicBezTo>
                    <a:pt x="142" y="2380"/>
                    <a:pt x="84" y="2459"/>
                    <a:pt x="26" y="2539"/>
                  </a:cubicBezTo>
                  <a:cubicBezTo>
                    <a:pt x="15" y="2939"/>
                    <a:pt x="8" y="3344"/>
                    <a:pt x="1" y="3748"/>
                  </a:cubicBezTo>
                  <a:cubicBezTo>
                    <a:pt x="3688" y="3820"/>
                    <a:pt x="7371" y="4059"/>
                    <a:pt x="11047" y="4463"/>
                  </a:cubicBezTo>
                  <a:cubicBezTo>
                    <a:pt x="11130" y="3799"/>
                    <a:pt x="11238" y="2831"/>
                    <a:pt x="11339" y="1813"/>
                  </a:cubicBezTo>
                  <a:cubicBezTo>
                    <a:pt x="7710" y="856"/>
                    <a:pt x="3995" y="249"/>
                    <a:pt x="24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2004125" y="2742975"/>
              <a:ext cx="317600" cy="277975"/>
            </a:xfrm>
            <a:custGeom>
              <a:avLst/>
              <a:gdLst/>
              <a:ahLst/>
              <a:cxnLst/>
              <a:rect l="l" t="t" r="r" b="b"/>
              <a:pathLst>
                <a:path w="12704" h="11119" extrusionOk="0">
                  <a:moveTo>
                    <a:pt x="163" y="0"/>
                  </a:moveTo>
                  <a:cubicBezTo>
                    <a:pt x="60" y="0"/>
                    <a:pt x="4" y="5"/>
                    <a:pt x="4" y="15"/>
                  </a:cubicBezTo>
                  <a:lnTo>
                    <a:pt x="0" y="611"/>
                  </a:lnTo>
                  <a:lnTo>
                    <a:pt x="91" y="697"/>
                  </a:lnTo>
                  <a:cubicBezTo>
                    <a:pt x="90" y="697"/>
                    <a:pt x="93" y="697"/>
                    <a:pt x="99" y="697"/>
                  </a:cubicBezTo>
                  <a:cubicBezTo>
                    <a:pt x="326" y="697"/>
                    <a:pt x="5169" y="918"/>
                    <a:pt x="8999" y="2073"/>
                  </a:cubicBezTo>
                  <a:cubicBezTo>
                    <a:pt x="8768" y="4973"/>
                    <a:pt x="8533" y="7872"/>
                    <a:pt x="8302" y="10772"/>
                  </a:cubicBezTo>
                  <a:cubicBezTo>
                    <a:pt x="9522" y="10869"/>
                    <a:pt x="10743" y="10985"/>
                    <a:pt x="11963" y="11119"/>
                  </a:cubicBezTo>
                  <a:cubicBezTo>
                    <a:pt x="12043" y="10458"/>
                    <a:pt x="12148" y="9490"/>
                    <a:pt x="12252" y="8472"/>
                  </a:cubicBezTo>
                  <a:cubicBezTo>
                    <a:pt x="12382" y="7212"/>
                    <a:pt x="12505" y="5876"/>
                    <a:pt x="12592" y="4937"/>
                  </a:cubicBezTo>
                  <a:cubicBezTo>
                    <a:pt x="12660" y="4186"/>
                    <a:pt x="12704" y="3691"/>
                    <a:pt x="12704" y="3691"/>
                  </a:cubicBezTo>
                  <a:cubicBezTo>
                    <a:pt x="11434" y="887"/>
                    <a:pt x="1542" y="0"/>
                    <a:pt x="16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1929825" y="2785500"/>
              <a:ext cx="104375" cy="123875"/>
            </a:xfrm>
            <a:custGeom>
              <a:avLst/>
              <a:gdLst/>
              <a:ahLst/>
              <a:cxnLst/>
              <a:rect l="l" t="t" r="r" b="b"/>
              <a:pathLst>
                <a:path w="4175" h="4955" extrusionOk="0">
                  <a:moveTo>
                    <a:pt x="1446" y="0"/>
                  </a:moveTo>
                  <a:cubicBezTo>
                    <a:pt x="957" y="0"/>
                    <a:pt x="474" y="11"/>
                    <a:pt x="1" y="33"/>
                  </a:cubicBezTo>
                  <a:cubicBezTo>
                    <a:pt x="243" y="1015"/>
                    <a:pt x="481" y="1997"/>
                    <a:pt x="716" y="2979"/>
                  </a:cubicBezTo>
                  <a:lnTo>
                    <a:pt x="726" y="4839"/>
                  </a:lnTo>
                  <a:cubicBezTo>
                    <a:pt x="1802" y="4839"/>
                    <a:pt x="2940" y="4879"/>
                    <a:pt x="4131" y="4954"/>
                  </a:cubicBezTo>
                  <a:lnTo>
                    <a:pt x="4175" y="3037"/>
                  </a:lnTo>
                  <a:cubicBezTo>
                    <a:pt x="3864" y="2037"/>
                    <a:pt x="3547" y="1040"/>
                    <a:pt x="3222" y="47"/>
                  </a:cubicBezTo>
                  <a:cubicBezTo>
                    <a:pt x="2621" y="16"/>
                    <a:pt x="2029" y="0"/>
                    <a:pt x="144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2032925" y="2906000"/>
              <a:ext cx="278250" cy="52025"/>
            </a:xfrm>
            <a:custGeom>
              <a:avLst/>
              <a:gdLst/>
              <a:ahLst/>
              <a:cxnLst/>
              <a:rect l="l" t="t" r="r" b="b"/>
              <a:pathLst>
                <a:path w="11130" h="2081" extrusionOk="0">
                  <a:moveTo>
                    <a:pt x="15" y="1"/>
                  </a:moveTo>
                  <a:cubicBezTo>
                    <a:pt x="11" y="88"/>
                    <a:pt x="7" y="178"/>
                    <a:pt x="0" y="268"/>
                  </a:cubicBezTo>
                  <a:cubicBezTo>
                    <a:pt x="3741" y="517"/>
                    <a:pt x="7446" y="1127"/>
                    <a:pt x="11071" y="2081"/>
                  </a:cubicBezTo>
                  <a:lnTo>
                    <a:pt x="11129" y="1817"/>
                  </a:lnTo>
                  <a:cubicBezTo>
                    <a:pt x="7493" y="860"/>
                    <a:pt x="3770" y="254"/>
                    <a:pt x="1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1941925" y="2906450"/>
              <a:ext cx="91200" cy="96625"/>
            </a:xfrm>
            <a:custGeom>
              <a:avLst/>
              <a:gdLst/>
              <a:ahLst/>
              <a:cxnLst/>
              <a:rect l="l" t="t" r="r" b="b"/>
              <a:pathLst>
                <a:path w="3648" h="3865" extrusionOk="0">
                  <a:moveTo>
                    <a:pt x="242" y="1"/>
                  </a:moveTo>
                  <a:lnTo>
                    <a:pt x="242" y="272"/>
                  </a:lnTo>
                  <a:cubicBezTo>
                    <a:pt x="163" y="571"/>
                    <a:pt x="80" y="875"/>
                    <a:pt x="0" y="1178"/>
                  </a:cubicBezTo>
                  <a:cubicBezTo>
                    <a:pt x="141" y="1471"/>
                    <a:pt x="282" y="1759"/>
                    <a:pt x="423" y="2052"/>
                  </a:cubicBezTo>
                  <a:lnTo>
                    <a:pt x="199" y="2471"/>
                  </a:lnTo>
                  <a:cubicBezTo>
                    <a:pt x="203" y="2929"/>
                    <a:pt x="203" y="3384"/>
                    <a:pt x="206" y="3843"/>
                  </a:cubicBezTo>
                  <a:cubicBezTo>
                    <a:pt x="473" y="3841"/>
                    <a:pt x="739" y="3840"/>
                    <a:pt x="1005" y="3840"/>
                  </a:cubicBezTo>
                  <a:cubicBezTo>
                    <a:pt x="1803" y="3840"/>
                    <a:pt x="2599" y="3848"/>
                    <a:pt x="3398" y="3865"/>
                  </a:cubicBezTo>
                  <a:cubicBezTo>
                    <a:pt x="3406" y="3460"/>
                    <a:pt x="3416" y="3056"/>
                    <a:pt x="3424" y="2655"/>
                  </a:cubicBezTo>
                  <a:cubicBezTo>
                    <a:pt x="3485" y="2576"/>
                    <a:pt x="3543" y="2496"/>
                    <a:pt x="3601" y="2417"/>
                  </a:cubicBezTo>
                  <a:lnTo>
                    <a:pt x="3438" y="1944"/>
                  </a:lnTo>
                  <a:cubicBezTo>
                    <a:pt x="3503" y="1611"/>
                    <a:pt x="3568" y="1279"/>
                    <a:pt x="3629" y="951"/>
                  </a:cubicBezTo>
                  <a:lnTo>
                    <a:pt x="3647" y="116"/>
                  </a:lnTo>
                  <a:cubicBezTo>
                    <a:pt x="2456" y="37"/>
                    <a:pt x="1318" y="5"/>
                    <a:pt x="2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1925050" y="2766875"/>
              <a:ext cx="85325" cy="19825"/>
            </a:xfrm>
            <a:custGeom>
              <a:avLst/>
              <a:gdLst/>
              <a:ahLst/>
              <a:cxnLst/>
              <a:rect l="l" t="t" r="r" b="b"/>
              <a:pathLst>
                <a:path w="3413" h="793" extrusionOk="0">
                  <a:moveTo>
                    <a:pt x="1577" y="1"/>
                  </a:moveTo>
                  <a:cubicBezTo>
                    <a:pt x="1051" y="1"/>
                    <a:pt x="526" y="3"/>
                    <a:pt x="0" y="9"/>
                  </a:cubicBezTo>
                  <a:cubicBezTo>
                    <a:pt x="65" y="265"/>
                    <a:pt x="130" y="518"/>
                    <a:pt x="192" y="774"/>
                  </a:cubicBezTo>
                  <a:cubicBezTo>
                    <a:pt x="654" y="755"/>
                    <a:pt x="1125" y="745"/>
                    <a:pt x="1603" y="745"/>
                  </a:cubicBezTo>
                  <a:cubicBezTo>
                    <a:pt x="2197" y="745"/>
                    <a:pt x="2801" y="760"/>
                    <a:pt x="3413" y="792"/>
                  </a:cubicBezTo>
                  <a:cubicBezTo>
                    <a:pt x="3329" y="529"/>
                    <a:pt x="3243" y="269"/>
                    <a:pt x="3156" y="9"/>
                  </a:cubicBezTo>
                  <a:cubicBezTo>
                    <a:pt x="2629" y="3"/>
                    <a:pt x="2103" y="1"/>
                    <a:pt x="15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1621375" y="2902250"/>
              <a:ext cx="326625" cy="54700"/>
            </a:xfrm>
            <a:custGeom>
              <a:avLst/>
              <a:gdLst/>
              <a:ahLst/>
              <a:cxnLst/>
              <a:rect l="l" t="t" r="r" b="b"/>
              <a:pathLst>
                <a:path w="13065" h="2188" extrusionOk="0">
                  <a:moveTo>
                    <a:pt x="12699" y="0"/>
                  </a:moveTo>
                  <a:cubicBezTo>
                    <a:pt x="10148" y="0"/>
                    <a:pt x="4484" y="326"/>
                    <a:pt x="0" y="1852"/>
                  </a:cubicBezTo>
                  <a:cubicBezTo>
                    <a:pt x="7" y="1906"/>
                    <a:pt x="11" y="1964"/>
                    <a:pt x="18" y="2021"/>
                  </a:cubicBezTo>
                  <a:cubicBezTo>
                    <a:pt x="25" y="2075"/>
                    <a:pt x="33" y="2130"/>
                    <a:pt x="36" y="2187"/>
                  </a:cubicBezTo>
                  <a:lnTo>
                    <a:pt x="51" y="2187"/>
                  </a:lnTo>
                  <a:lnTo>
                    <a:pt x="61" y="2184"/>
                  </a:lnTo>
                  <a:cubicBezTo>
                    <a:pt x="4518" y="662"/>
                    <a:pt x="10161" y="336"/>
                    <a:pt x="12701" y="336"/>
                  </a:cubicBezTo>
                  <a:cubicBezTo>
                    <a:pt x="12830" y="336"/>
                    <a:pt x="12952" y="337"/>
                    <a:pt x="13064" y="339"/>
                  </a:cubicBezTo>
                  <a:lnTo>
                    <a:pt x="13064" y="173"/>
                  </a:lnTo>
                  <a:lnTo>
                    <a:pt x="13064" y="3"/>
                  </a:lnTo>
                  <a:cubicBezTo>
                    <a:pt x="12951" y="1"/>
                    <a:pt x="12829" y="0"/>
                    <a:pt x="1269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1647100" y="2964825"/>
              <a:ext cx="28100" cy="54225"/>
            </a:xfrm>
            <a:custGeom>
              <a:avLst/>
              <a:gdLst/>
              <a:ahLst/>
              <a:cxnLst/>
              <a:rect l="l" t="t" r="r" b="b"/>
              <a:pathLst>
                <a:path w="1124" h="2169" extrusionOk="0">
                  <a:moveTo>
                    <a:pt x="474" y="1"/>
                  </a:moveTo>
                  <a:cubicBezTo>
                    <a:pt x="464" y="1"/>
                    <a:pt x="454" y="1"/>
                    <a:pt x="444" y="2"/>
                  </a:cubicBezTo>
                  <a:cubicBezTo>
                    <a:pt x="181" y="27"/>
                    <a:pt x="0" y="378"/>
                    <a:pt x="40" y="775"/>
                  </a:cubicBezTo>
                  <a:lnTo>
                    <a:pt x="184" y="2169"/>
                  </a:lnTo>
                  <a:cubicBezTo>
                    <a:pt x="499" y="2136"/>
                    <a:pt x="809" y="2104"/>
                    <a:pt x="1123" y="2075"/>
                  </a:cubicBezTo>
                  <a:lnTo>
                    <a:pt x="990" y="681"/>
                  </a:lnTo>
                  <a:cubicBezTo>
                    <a:pt x="951" y="299"/>
                    <a:pt x="723" y="1"/>
                    <a:pt x="47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1708850" y="2955175"/>
              <a:ext cx="31075" cy="58200"/>
            </a:xfrm>
            <a:custGeom>
              <a:avLst/>
              <a:gdLst/>
              <a:ahLst/>
              <a:cxnLst/>
              <a:rect l="l" t="t" r="r" b="b"/>
              <a:pathLst>
                <a:path w="1243" h="2328" extrusionOk="0">
                  <a:moveTo>
                    <a:pt x="560" y="0"/>
                  </a:moveTo>
                  <a:cubicBezTo>
                    <a:pt x="548" y="0"/>
                    <a:pt x="536" y="1"/>
                    <a:pt x="524" y="2"/>
                  </a:cubicBezTo>
                  <a:cubicBezTo>
                    <a:pt x="220" y="27"/>
                    <a:pt x="0" y="395"/>
                    <a:pt x="36" y="829"/>
                  </a:cubicBezTo>
                  <a:cubicBezTo>
                    <a:pt x="80" y="1327"/>
                    <a:pt x="119" y="1825"/>
                    <a:pt x="163" y="2327"/>
                  </a:cubicBezTo>
                  <a:cubicBezTo>
                    <a:pt x="520" y="2298"/>
                    <a:pt x="881" y="2269"/>
                    <a:pt x="1242" y="2241"/>
                  </a:cubicBezTo>
                  <a:lnTo>
                    <a:pt x="1130" y="742"/>
                  </a:lnTo>
                  <a:cubicBezTo>
                    <a:pt x="1103" y="329"/>
                    <a:pt x="848" y="0"/>
                    <a:pt x="56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1770850" y="2946800"/>
              <a:ext cx="33875" cy="62150"/>
            </a:xfrm>
            <a:custGeom>
              <a:avLst/>
              <a:gdLst/>
              <a:ahLst/>
              <a:cxnLst/>
              <a:rect l="l" t="t" r="r" b="b"/>
              <a:pathLst>
                <a:path w="1355" h="2486" extrusionOk="0">
                  <a:moveTo>
                    <a:pt x="633" y="0"/>
                  </a:moveTo>
                  <a:cubicBezTo>
                    <a:pt x="623" y="0"/>
                    <a:pt x="614" y="0"/>
                    <a:pt x="604" y="1"/>
                  </a:cubicBezTo>
                  <a:cubicBezTo>
                    <a:pt x="257" y="19"/>
                    <a:pt x="1" y="416"/>
                    <a:pt x="30" y="875"/>
                  </a:cubicBezTo>
                  <a:cubicBezTo>
                    <a:pt x="66" y="1413"/>
                    <a:pt x="98" y="1947"/>
                    <a:pt x="131" y="2485"/>
                  </a:cubicBezTo>
                  <a:cubicBezTo>
                    <a:pt x="539" y="2456"/>
                    <a:pt x="947" y="2435"/>
                    <a:pt x="1355" y="2413"/>
                  </a:cubicBezTo>
                  <a:lnTo>
                    <a:pt x="1272" y="803"/>
                  </a:lnTo>
                  <a:cubicBezTo>
                    <a:pt x="1247" y="357"/>
                    <a:pt x="964" y="0"/>
                    <a:pt x="63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1833050" y="2939675"/>
              <a:ext cx="36600" cy="66025"/>
            </a:xfrm>
            <a:custGeom>
              <a:avLst/>
              <a:gdLst/>
              <a:ahLst/>
              <a:cxnLst/>
              <a:rect l="l" t="t" r="r" b="b"/>
              <a:pathLst>
                <a:path w="1464" h="2641" extrusionOk="0">
                  <a:moveTo>
                    <a:pt x="704" y="0"/>
                  </a:moveTo>
                  <a:cubicBezTo>
                    <a:pt x="697" y="0"/>
                    <a:pt x="690" y="0"/>
                    <a:pt x="683" y="1"/>
                  </a:cubicBezTo>
                  <a:cubicBezTo>
                    <a:pt x="297" y="15"/>
                    <a:pt x="1" y="434"/>
                    <a:pt x="22" y="925"/>
                  </a:cubicBezTo>
                  <a:lnTo>
                    <a:pt x="95" y="2640"/>
                  </a:lnTo>
                  <a:cubicBezTo>
                    <a:pt x="550" y="2619"/>
                    <a:pt x="1008" y="2604"/>
                    <a:pt x="1463" y="2590"/>
                  </a:cubicBezTo>
                  <a:cubicBezTo>
                    <a:pt x="1445" y="2016"/>
                    <a:pt x="1427" y="1445"/>
                    <a:pt x="1409" y="875"/>
                  </a:cubicBezTo>
                  <a:cubicBezTo>
                    <a:pt x="1395" y="389"/>
                    <a:pt x="1078" y="0"/>
                    <a:pt x="7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1895425" y="2934000"/>
              <a:ext cx="39125" cy="69700"/>
            </a:xfrm>
            <a:custGeom>
              <a:avLst/>
              <a:gdLst/>
              <a:ahLst/>
              <a:cxnLst/>
              <a:rect l="l" t="t" r="r" b="b"/>
              <a:pathLst>
                <a:path w="1565" h="2788" extrusionOk="0">
                  <a:moveTo>
                    <a:pt x="773" y="0"/>
                  </a:moveTo>
                  <a:cubicBezTo>
                    <a:pt x="770" y="0"/>
                    <a:pt x="766" y="0"/>
                    <a:pt x="763" y="0"/>
                  </a:cubicBezTo>
                  <a:cubicBezTo>
                    <a:pt x="337" y="7"/>
                    <a:pt x="1" y="444"/>
                    <a:pt x="12" y="964"/>
                  </a:cubicBezTo>
                  <a:cubicBezTo>
                    <a:pt x="26" y="1571"/>
                    <a:pt x="41" y="2181"/>
                    <a:pt x="55" y="2788"/>
                  </a:cubicBezTo>
                  <a:cubicBezTo>
                    <a:pt x="557" y="2777"/>
                    <a:pt x="1062" y="2766"/>
                    <a:pt x="1564" y="2763"/>
                  </a:cubicBezTo>
                  <a:lnTo>
                    <a:pt x="1546" y="939"/>
                  </a:lnTo>
                  <a:cubicBezTo>
                    <a:pt x="1543" y="423"/>
                    <a:pt x="1195" y="0"/>
                    <a:pt x="7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2276575" y="2966275"/>
              <a:ext cx="25925" cy="54125"/>
            </a:xfrm>
            <a:custGeom>
              <a:avLst/>
              <a:gdLst/>
              <a:ahLst/>
              <a:cxnLst/>
              <a:rect l="l" t="t" r="r" b="b"/>
              <a:pathLst>
                <a:path w="1037" h="2165" extrusionOk="0">
                  <a:moveTo>
                    <a:pt x="616" y="1"/>
                  </a:moveTo>
                  <a:cubicBezTo>
                    <a:pt x="391" y="1"/>
                    <a:pt x="179" y="299"/>
                    <a:pt x="141" y="684"/>
                  </a:cubicBezTo>
                  <a:cubicBezTo>
                    <a:pt x="94" y="1147"/>
                    <a:pt x="47" y="1612"/>
                    <a:pt x="0" y="2075"/>
                  </a:cubicBezTo>
                  <a:cubicBezTo>
                    <a:pt x="282" y="2104"/>
                    <a:pt x="563" y="2132"/>
                    <a:pt x="841" y="2165"/>
                  </a:cubicBezTo>
                  <a:cubicBezTo>
                    <a:pt x="892" y="1699"/>
                    <a:pt x="943" y="1237"/>
                    <a:pt x="993" y="771"/>
                  </a:cubicBezTo>
                  <a:cubicBezTo>
                    <a:pt x="1036" y="374"/>
                    <a:pt x="881" y="27"/>
                    <a:pt x="643" y="2"/>
                  </a:cubicBezTo>
                  <a:cubicBezTo>
                    <a:pt x="634" y="1"/>
                    <a:pt x="625" y="1"/>
                    <a:pt x="61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2221500" y="2957000"/>
              <a:ext cx="28725" cy="58175"/>
            </a:xfrm>
            <a:custGeom>
              <a:avLst/>
              <a:gdLst/>
              <a:ahLst/>
              <a:cxnLst/>
              <a:rect l="l" t="t" r="r" b="b"/>
              <a:pathLst>
                <a:path w="1149" h="2327" extrusionOk="0">
                  <a:moveTo>
                    <a:pt x="661" y="0"/>
                  </a:moveTo>
                  <a:cubicBezTo>
                    <a:pt x="400" y="0"/>
                    <a:pt x="162" y="325"/>
                    <a:pt x="127" y="741"/>
                  </a:cubicBezTo>
                  <a:cubicBezTo>
                    <a:pt x="84" y="1243"/>
                    <a:pt x="44" y="1741"/>
                    <a:pt x="0" y="2243"/>
                  </a:cubicBezTo>
                  <a:cubicBezTo>
                    <a:pt x="325" y="2269"/>
                    <a:pt x="650" y="2298"/>
                    <a:pt x="975" y="2326"/>
                  </a:cubicBezTo>
                  <a:lnTo>
                    <a:pt x="1113" y="828"/>
                  </a:lnTo>
                  <a:cubicBezTo>
                    <a:pt x="1149" y="398"/>
                    <a:pt x="961" y="26"/>
                    <a:pt x="687" y="1"/>
                  </a:cubicBezTo>
                  <a:cubicBezTo>
                    <a:pt x="678" y="0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2163625" y="2948500"/>
              <a:ext cx="31350" cy="62150"/>
            </a:xfrm>
            <a:custGeom>
              <a:avLst/>
              <a:gdLst/>
              <a:ahLst/>
              <a:cxnLst/>
              <a:rect l="l" t="t" r="r" b="b"/>
              <a:pathLst>
                <a:path w="1254" h="2486" extrusionOk="0">
                  <a:moveTo>
                    <a:pt x="693" y="1"/>
                  </a:moveTo>
                  <a:cubicBezTo>
                    <a:pt x="397" y="1"/>
                    <a:pt x="134" y="354"/>
                    <a:pt x="106" y="803"/>
                  </a:cubicBezTo>
                  <a:cubicBezTo>
                    <a:pt x="69" y="1341"/>
                    <a:pt x="37" y="1876"/>
                    <a:pt x="1" y="2410"/>
                  </a:cubicBezTo>
                  <a:cubicBezTo>
                    <a:pt x="369" y="2435"/>
                    <a:pt x="734" y="2461"/>
                    <a:pt x="1102" y="2486"/>
                  </a:cubicBezTo>
                  <a:lnTo>
                    <a:pt x="1221" y="883"/>
                  </a:lnTo>
                  <a:cubicBezTo>
                    <a:pt x="1254" y="420"/>
                    <a:pt x="1030" y="23"/>
                    <a:pt x="719" y="2"/>
                  </a:cubicBezTo>
                  <a:cubicBezTo>
                    <a:pt x="711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2103425" y="2941025"/>
              <a:ext cx="33775" cy="66025"/>
            </a:xfrm>
            <a:custGeom>
              <a:avLst/>
              <a:gdLst/>
              <a:ahLst/>
              <a:cxnLst/>
              <a:rect l="l" t="t" r="r" b="b"/>
              <a:pathLst>
                <a:path w="1351" h="2641" extrusionOk="0">
                  <a:moveTo>
                    <a:pt x="721" y="0"/>
                  </a:moveTo>
                  <a:cubicBezTo>
                    <a:pt x="384" y="0"/>
                    <a:pt x="97" y="384"/>
                    <a:pt x="76" y="864"/>
                  </a:cubicBezTo>
                  <a:cubicBezTo>
                    <a:pt x="51" y="1434"/>
                    <a:pt x="26" y="2009"/>
                    <a:pt x="0" y="2579"/>
                  </a:cubicBezTo>
                  <a:cubicBezTo>
                    <a:pt x="408" y="2597"/>
                    <a:pt x="820" y="2619"/>
                    <a:pt x="1232" y="2640"/>
                  </a:cubicBezTo>
                  <a:cubicBezTo>
                    <a:pt x="1264" y="2070"/>
                    <a:pt x="1293" y="1499"/>
                    <a:pt x="1326" y="925"/>
                  </a:cubicBezTo>
                  <a:cubicBezTo>
                    <a:pt x="1351" y="434"/>
                    <a:pt x="1091" y="15"/>
                    <a:pt x="744" y="1"/>
                  </a:cubicBezTo>
                  <a:cubicBezTo>
                    <a:pt x="737" y="0"/>
                    <a:pt x="729" y="0"/>
                    <a:pt x="72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2043125" y="2934525"/>
              <a:ext cx="36125" cy="69900"/>
            </a:xfrm>
            <a:custGeom>
              <a:avLst/>
              <a:gdLst/>
              <a:ahLst/>
              <a:cxnLst/>
              <a:rect l="l" t="t" r="r" b="b"/>
              <a:pathLst>
                <a:path w="1445" h="2796" extrusionOk="0">
                  <a:moveTo>
                    <a:pt x="748" y="1"/>
                  </a:moveTo>
                  <a:cubicBezTo>
                    <a:pt x="371" y="1"/>
                    <a:pt x="58" y="416"/>
                    <a:pt x="44" y="933"/>
                  </a:cubicBezTo>
                  <a:cubicBezTo>
                    <a:pt x="29" y="1539"/>
                    <a:pt x="15" y="2149"/>
                    <a:pt x="0" y="2756"/>
                  </a:cubicBezTo>
                  <a:cubicBezTo>
                    <a:pt x="452" y="2767"/>
                    <a:pt x="907" y="2781"/>
                    <a:pt x="1358" y="2796"/>
                  </a:cubicBezTo>
                  <a:cubicBezTo>
                    <a:pt x="1380" y="2189"/>
                    <a:pt x="1401" y="1582"/>
                    <a:pt x="1427" y="976"/>
                  </a:cubicBezTo>
                  <a:cubicBezTo>
                    <a:pt x="1445" y="452"/>
                    <a:pt x="1145" y="15"/>
                    <a:pt x="762" y="1"/>
                  </a:cubicBezTo>
                  <a:cubicBezTo>
                    <a:pt x="757" y="1"/>
                    <a:pt x="753" y="1"/>
                    <a:pt x="74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1966300" y="2929575"/>
              <a:ext cx="46150" cy="73600"/>
            </a:xfrm>
            <a:custGeom>
              <a:avLst/>
              <a:gdLst/>
              <a:ahLst/>
              <a:cxnLst/>
              <a:rect l="l" t="t" r="r" b="b"/>
              <a:pathLst>
                <a:path w="1846" h="2944" extrusionOk="0">
                  <a:moveTo>
                    <a:pt x="922" y="0"/>
                  </a:moveTo>
                  <a:cubicBezTo>
                    <a:pt x="412" y="0"/>
                    <a:pt x="0" y="454"/>
                    <a:pt x="0" y="1004"/>
                  </a:cubicBezTo>
                  <a:lnTo>
                    <a:pt x="0" y="2932"/>
                  </a:lnTo>
                  <a:cubicBezTo>
                    <a:pt x="603" y="2932"/>
                    <a:pt x="1206" y="2936"/>
                    <a:pt x="1809" y="2943"/>
                  </a:cubicBezTo>
                  <a:lnTo>
                    <a:pt x="1838" y="1019"/>
                  </a:lnTo>
                  <a:cubicBezTo>
                    <a:pt x="1846" y="463"/>
                    <a:pt x="1438" y="4"/>
                    <a:pt x="928" y="0"/>
                  </a:cubicBezTo>
                  <a:cubicBezTo>
                    <a:pt x="926" y="0"/>
                    <a:pt x="924" y="0"/>
                    <a:pt x="9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1633375" y="2876075"/>
              <a:ext cx="28375" cy="54250"/>
            </a:xfrm>
            <a:custGeom>
              <a:avLst/>
              <a:gdLst/>
              <a:ahLst/>
              <a:cxnLst/>
              <a:rect l="l" t="t" r="r" b="b"/>
              <a:pathLst>
                <a:path w="1135" h="2170" extrusionOk="0">
                  <a:moveTo>
                    <a:pt x="494" y="1"/>
                  </a:moveTo>
                  <a:cubicBezTo>
                    <a:pt x="483" y="1"/>
                    <a:pt x="471" y="1"/>
                    <a:pt x="459" y="3"/>
                  </a:cubicBezTo>
                  <a:cubicBezTo>
                    <a:pt x="188" y="32"/>
                    <a:pt x="0" y="378"/>
                    <a:pt x="44" y="779"/>
                  </a:cubicBezTo>
                  <a:cubicBezTo>
                    <a:pt x="91" y="1241"/>
                    <a:pt x="141" y="1707"/>
                    <a:pt x="188" y="2169"/>
                  </a:cubicBezTo>
                  <a:cubicBezTo>
                    <a:pt x="506" y="2075"/>
                    <a:pt x="820" y="1981"/>
                    <a:pt x="1134" y="1891"/>
                  </a:cubicBezTo>
                  <a:cubicBezTo>
                    <a:pt x="1098" y="1487"/>
                    <a:pt x="1058" y="1082"/>
                    <a:pt x="1019" y="678"/>
                  </a:cubicBezTo>
                  <a:cubicBezTo>
                    <a:pt x="981" y="298"/>
                    <a:pt x="751" y="1"/>
                    <a:pt x="49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2279725" y="2883025"/>
              <a:ext cx="28450" cy="54250"/>
            </a:xfrm>
            <a:custGeom>
              <a:avLst/>
              <a:gdLst/>
              <a:ahLst/>
              <a:cxnLst/>
              <a:rect l="l" t="t" r="r" b="b"/>
              <a:pathLst>
                <a:path w="1138" h="2170" extrusionOk="0">
                  <a:moveTo>
                    <a:pt x="648" y="1"/>
                  </a:moveTo>
                  <a:cubicBezTo>
                    <a:pt x="394" y="1"/>
                    <a:pt x="158" y="295"/>
                    <a:pt x="120" y="678"/>
                  </a:cubicBezTo>
                  <a:lnTo>
                    <a:pt x="1" y="1902"/>
                  </a:lnTo>
                  <a:cubicBezTo>
                    <a:pt x="315" y="1989"/>
                    <a:pt x="629" y="2079"/>
                    <a:pt x="943" y="2169"/>
                  </a:cubicBezTo>
                  <a:cubicBezTo>
                    <a:pt x="994" y="1707"/>
                    <a:pt x="1044" y="1241"/>
                    <a:pt x="1095" y="779"/>
                  </a:cubicBezTo>
                  <a:cubicBezTo>
                    <a:pt x="1138" y="378"/>
                    <a:pt x="950" y="28"/>
                    <a:pt x="683" y="3"/>
                  </a:cubicBezTo>
                  <a:cubicBezTo>
                    <a:pt x="671" y="1"/>
                    <a:pt x="659" y="1"/>
                    <a:pt x="64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1691950" y="2857600"/>
              <a:ext cx="31625" cy="58275"/>
            </a:xfrm>
            <a:custGeom>
              <a:avLst/>
              <a:gdLst/>
              <a:ahLst/>
              <a:cxnLst/>
              <a:rect l="l" t="t" r="r" b="b"/>
              <a:pathLst>
                <a:path w="1265" h="2331" extrusionOk="0">
                  <a:moveTo>
                    <a:pt x="572" y="0"/>
                  </a:moveTo>
                  <a:cubicBezTo>
                    <a:pt x="561" y="0"/>
                    <a:pt x="550" y="1"/>
                    <a:pt x="539" y="1"/>
                  </a:cubicBezTo>
                  <a:cubicBezTo>
                    <a:pt x="225" y="27"/>
                    <a:pt x="1" y="399"/>
                    <a:pt x="37" y="832"/>
                  </a:cubicBezTo>
                  <a:cubicBezTo>
                    <a:pt x="80" y="1330"/>
                    <a:pt x="124" y="1829"/>
                    <a:pt x="167" y="2330"/>
                  </a:cubicBezTo>
                  <a:cubicBezTo>
                    <a:pt x="532" y="2233"/>
                    <a:pt x="900" y="2135"/>
                    <a:pt x="1265" y="2042"/>
                  </a:cubicBezTo>
                  <a:cubicBezTo>
                    <a:pt x="1232" y="1608"/>
                    <a:pt x="1200" y="1171"/>
                    <a:pt x="1167" y="738"/>
                  </a:cubicBezTo>
                  <a:cubicBezTo>
                    <a:pt x="1136" y="324"/>
                    <a:pt x="870" y="0"/>
                    <a:pt x="5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2227825" y="2868050"/>
              <a:ext cx="31875" cy="58375"/>
            </a:xfrm>
            <a:custGeom>
              <a:avLst/>
              <a:gdLst/>
              <a:ahLst/>
              <a:cxnLst/>
              <a:rect l="l" t="t" r="r" b="b"/>
              <a:pathLst>
                <a:path w="1275" h="2335" extrusionOk="0">
                  <a:moveTo>
                    <a:pt x="707" y="1"/>
                  </a:moveTo>
                  <a:cubicBezTo>
                    <a:pt x="403" y="1"/>
                    <a:pt x="143" y="325"/>
                    <a:pt x="109" y="739"/>
                  </a:cubicBezTo>
                  <a:cubicBezTo>
                    <a:pt x="72" y="1176"/>
                    <a:pt x="36" y="1616"/>
                    <a:pt x="0" y="2057"/>
                  </a:cubicBezTo>
                  <a:cubicBezTo>
                    <a:pt x="369" y="2147"/>
                    <a:pt x="737" y="2241"/>
                    <a:pt x="1102" y="2335"/>
                  </a:cubicBezTo>
                  <a:cubicBezTo>
                    <a:pt x="1149" y="1837"/>
                    <a:pt x="1192" y="1335"/>
                    <a:pt x="1235" y="836"/>
                  </a:cubicBezTo>
                  <a:cubicBezTo>
                    <a:pt x="1275" y="407"/>
                    <a:pt x="1055" y="31"/>
                    <a:pt x="740" y="2"/>
                  </a:cubicBezTo>
                  <a:cubicBezTo>
                    <a:pt x="729" y="1"/>
                    <a:pt x="718" y="1"/>
                    <a:pt x="70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1755425" y="2841800"/>
              <a:ext cx="34950" cy="62250"/>
            </a:xfrm>
            <a:custGeom>
              <a:avLst/>
              <a:gdLst/>
              <a:ahLst/>
              <a:cxnLst/>
              <a:rect l="l" t="t" r="r" b="b"/>
              <a:pathLst>
                <a:path w="1398" h="2490" extrusionOk="0">
                  <a:moveTo>
                    <a:pt x="652" y="1"/>
                  </a:moveTo>
                  <a:cubicBezTo>
                    <a:pt x="642" y="1"/>
                    <a:pt x="632" y="1"/>
                    <a:pt x="621" y="2"/>
                  </a:cubicBezTo>
                  <a:cubicBezTo>
                    <a:pt x="268" y="23"/>
                    <a:pt x="0" y="420"/>
                    <a:pt x="33" y="883"/>
                  </a:cubicBezTo>
                  <a:cubicBezTo>
                    <a:pt x="65" y="1417"/>
                    <a:pt x="101" y="1951"/>
                    <a:pt x="138" y="2489"/>
                  </a:cubicBezTo>
                  <a:cubicBezTo>
                    <a:pt x="556" y="2421"/>
                    <a:pt x="975" y="2356"/>
                    <a:pt x="1398" y="2294"/>
                  </a:cubicBezTo>
                  <a:lnTo>
                    <a:pt x="1315" y="803"/>
                  </a:lnTo>
                  <a:cubicBezTo>
                    <a:pt x="1290" y="354"/>
                    <a:pt x="996" y="1"/>
                    <a:pt x="6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2174200" y="2848825"/>
              <a:ext cx="35600" cy="67150"/>
            </a:xfrm>
            <a:custGeom>
              <a:avLst/>
              <a:gdLst/>
              <a:ahLst/>
              <a:cxnLst/>
              <a:rect l="l" t="t" r="r" b="b"/>
              <a:pathLst>
                <a:path w="1424" h="2686" extrusionOk="0">
                  <a:moveTo>
                    <a:pt x="770" y="1"/>
                  </a:moveTo>
                  <a:cubicBezTo>
                    <a:pt x="431" y="1"/>
                    <a:pt x="137" y="350"/>
                    <a:pt x="109" y="797"/>
                  </a:cubicBezTo>
                  <a:lnTo>
                    <a:pt x="0" y="2403"/>
                  </a:lnTo>
                  <a:cubicBezTo>
                    <a:pt x="419" y="2494"/>
                    <a:pt x="838" y="2588"/>
                    <a:pt x="1253" y="2685"/>
                  </a:cubicBezTo>
                  <a:cubicBezTo>
                    <a:pt x="1297" y="2086"/>
                    <a:pt x="1344" y="1486"/>
                    <a:pt x="1387" y="887"/>
                  </a:cubicBezTo>
                  <a:cubicBezTo>
                    <a:pt x="1423" y="428"/>
                    <a:pt x="1163" y="27"/>
                    <a:pt x="806" y="2"/>
                  </a:cubicBezTo>
                  <a:cubicBezTo>
                    <a:pt x="794" y="1"/>
                    <a:pt x="782" y="1"/>
                    <a:pt x="7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1823750" y="2829725"/>
              <a:ext cx="37950" cy="66025"/>
            </a:xfrm>
            <a:custGeom>
              <a:avLst/>
              <a:gdLst/>
              <a:ahLst/>
              <a:cxnLst/>
              <a:rect l="l" t="t" r="r" b="b"/>
              <a:pathLst>
                <a:path w="1518" h="2641" extrusionOk="0">
                  <a:moveTo>
                    <a:pt x="730" y="0"/>
                  </a:moveTo>
                  <a:cubicBezTo>
                    <a:pt x="723" y="0"/>
                    <a:pt x="716" y="0"/>
                    <a:pt x="709" y="1"/>
                  </a:cubicBezTo>
                  <a:cubicBezTo>
                    <a:pt x="308" y="15"/>
                    <a:pt x="1" y="434"/>
                    <a:pt x="26" y="925"/>
                  </a:cubicBezTo>
                  <a:cubicBezTo>
                    <a:pt x="48" y="1496"/>
                    <a:pt x="73" y="2066"/>
                    <a:pt x="102" y="2640"/>
                  </a:cubicBezTo>
                  <a:cubicBezTo>
                    <a:pt x="571" y="2619"/>
                    <a:pt x="1044" y="2601"/>
                    <a:pt x="1517" y="2586"/>
                  </a:cubicBezTo>
                  <a:cubicBezTo>
                    <a:pt x="1499" y="2012"/>
                    <a:pt x="1481" y="1441"/>
                    <a:pt x="1460" y="871"/>
                  </a:cubicBezTo>
                  <a:cubicBezTo>
                    <a:pt x="1445" y="385"/>
                    <a:pt x="1118" y="0"/>
                    <a:pt x="73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2113625" y="2838275"/>
              <a:ext cx="38575" cy="69650"/>
            </a:xfrm>
            <a:custGeom>
              <a:avLst/>
              <a:gdLst/>
              <a:ahLst/>
              <a:cxnLst/>
              <a:rect l="l" t="t" r="r" b="b"/>
              <a:pathLst>
                <a:path w="1543" h="2786" extrusionOk="0">
                  <a:moveTo>
                    <a:pt x="810" y="1"/>
                  </a:moveTo>
                  <a:cubicBezTo>
                    <a:pt x="427" y="1"/>
                    <a:pt x="101" y="383"/>
                    <a:pt x="80" y="861"/>
                  </a:cubicBezTo>
                  <a:lnTo>
                    <a:pt x="0" y="2576"/>
                  </a:lnTo>
                  <a:cubicBezTo>
                    <a:pt x="470" y="2641"/>
                    <a:pt x="939" y="2713"/>
                    <a:pt x="1405" y="2786"/>
                  </a:cubicBezTo>
                  <a:cubicBezTo>
                    <a:pt x="1441" y="2168"/>
                    <a:pt x="1477" y="1551"/>
                    <a:pt x="1513" y="937"/>
                  </a:cubicBezTo>
                  <a:cubicBezTo>
                    <a:pt x="1542" y="442"/>
                    <a:pt x="1243" y="23"/>
                    <a:pt x="842" y="2"/>
                  </a:cubicBezTo>
                  <a:cubicBezTo>
                    <a:pt x="831" y="1"/>
                    <a:pt x="821" y="1"/>
                    <a:pt x="81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1888300" y="2823775"/>
              <a:ext cx="40650" cy="69800"/>
            </a:xfrm>
            <a:custGeom>
              <a:avLst/>
              <a:gdLst/>
              <a:ahLst/>
              <a:cxnLst/>
              <a:rect l="l" t="t" r="r" b="b"/>
              <a:pathLst>
                <a:path w="1626" h="2792" extrusionOk="0">
                  <a:moveTo>
                    <a:pt x="803" y="0"/>
                  </a:moveTo>
                  <a:cubicBezTo>
                    <a:pt x="799" y="0"/>
                    <a:pt x="795" y="0"/>
                    <a:pt x="791" y="0"/>
                  </a:cubicBezTo>
                  <a:cubicBezTo>
                    <a:pt x="351" y="11"/>
                    <a:pt x="1" y="444"/>
                    <a:pt x="15" y="968"/>
                  </a:cubicBezTo>
                  <a:cubicBezTo>
                    <a:pt x="29" y="1575"/>
                    <a:pt x="44" y="2181"/>
                    <a:pt x="62" y="2792"/>
                  </a:cubicBezTo>
                  <a:cubicBezTo>
                    <a:pt x="582" y="2777"/>
                    <a:pt x="1106" y="2770"/>
                    <a:pt x="1625" y="2763"/>
                  </a:cubicBezTo>
                  <a:lnTo>
                    <a:pt x="1604" y="939"/>
                  </a:lnTo>
                  <a:cubicBezTo>
                    <a:pt x="1600" y="420"/>
                    <a:pt x="1238" y="0"/>
                    <a:pt x="8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2050700" y="2827725"/>
              <a:ext cx="41375" cy="73175"/>
            </a:xfrm>
            <a:custGeom>
              <a:avLst/>
              <a:gdLst/>
              <a:ahLst/>
              <a:cxnLst/>
              <a:rect l="l" t="t" r="r" b="b"/>
              <a:pathLst>
                <a:path w="1655" h="2927" extrusionOk="0">
                  <a:moveTo>
                    <a:pt x="849" y="1"/>
                  </a:moveTo>
                  <a:cubicBezTo>
                    <a:pt x="418" y="1"/>
                    <a:pt x="58" y="414"/>
                    <a:pt x="48" y="926"/>
                  </a:cubicBezTo>
                  <a:cubicBezTo>
                    <a:pt x="33" y="1532"/>
                    <a:pt x="15" y="2142"/>
                    <a:pt x="1" y="2749"/>
                  </a:cubicBezTo>
                  <a:cubicBezTo>
                    <a:pt x="521" y="2803"/>
                    <a:pt x="1041" y="2865"/>
                    <a:pt x="1557" y="2926"/>
                  </a:cubicBezTo>
                  <a:lnTo>
                    <a:pt x="1633" y="980"/>
                  </a:lnTo>
                  <a:cubicBezTo>
                    <a:pt x="1654" y="456"/>
                    <a:pt x="1311" y="16"/>
                    <a:pt x="871" y="1"/>
                  </a:cubicBezTo>
                  <a:cubicBezTo>
                    <a:pt x="863" y="1"/>
                    <a:pt x="856" y="1"/>
                    <a:pt x="84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1970550" y="2819350"/>
              <a:ext cx="47850" cy="73675"/>
            </a:xfrm>
            <a:custGeom>
              <a:avLst/>
              <a:gdLst/>
              <a:ahLst/>
              <a:cxnLst/>
              <a:rect l="l" t="t" r="r" b="b"/>
              <a:pathLst>
                <a:path w="1914" h="2947" extrusionOk="0">
                  <a:moveTo>
                    <a:pt x="954" y="0"/>
                  </a:moveTo>
                  <a:cubicBezTo>
                    <a:pt x="430" y="0"/>
                    <a:pt x="4" y="450"/>
                    <a:pt x="4" y="1004"/>
                  </a:cubicBezTo>
                  <a:lnTo>
                    <a:pt x="0" y="2929"/>
                  </a:lnTo>
                  <a:cubicBezTo>
                    <a:pt x="625" y="2932"/>
                    <a:pt x="1250" y="2936"/>
                    <a:pt x="1874" y="2947"/>
                  </a:cubicBezTo>
                  <a:lnTo>
                    <a:pt x="1903" y="1019"/>
                  </a:lnTo>
                  <a:cubicBezTo>
                    <a:pt x="1914" y="466"/>
                    <a:pt x="1488" y="4"/>
                    <a:pt x="961" y="0"/>
                  </a:cubicBezTo>
                  <a:cubicBezTo>
                    <a:pt x="959" y="0"/>
                    <a:pt x="956" y="0"/>
                    <a:pt x="9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1966300" y="2929575"/>
              <a:ext cx="46150" cy="73600"/>
            </a:xfrm>
            <a:custGeom>
              <a:avLst/>
              <a:gdLst/>
              <a:ahLst/>
              <a:cxnLst/>
              <a:rect l="l" t="t" r="r" b="b"/>
              <a:pathLst>
                <a:path w="1846" h="2944" extrusionOk="0">
                  <a:moveTo>
                    <a:pt x="922" y="0"/>
                  </a:moveTo>
                  <a:cubicBezTo>
                    <a:pt x="412" y="0"/>
                    <a:pt x="0" y="454"/>
                    <a:pt x="0" y="1004"/>
                  </a:cubicBezTo>
                  <a:lnTo>
                    <a:pt x="0" y="2932"/>
                  </a:lnTo>
                  <a:cubicBezTo>
                    <a:pt x="603" y="2932"/>
                    <a:pt x="1206" y="2936"/>
                    <a:pt x="1809" y="2943"/>
                  </a:cubicBezTo>
                  <a:lnTo>
                    <a:pt x="1838" y="1019"/>
                  </a:lnTo>
                  <a:cubicBezTo>
                    <a:pt x="1846" y="463"/>
                    <a:pt x="1438" y="4"/>
                    <a:pt x="928" y="0"/>
                  </a:cubicBezTo>
                  <a:cubicBezTo>
                    <a:pt x="926" y="0"/>
                    <a:pt x="924" y="0"/>
                    <a:pt x="9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1973800" y="2933625"/>
              <a:ext cx="46150" cy="73700"/>
            </a:xfrm>
            <a:custGeom>
              <a:avLst/>
              <a:gdLst/>
              <a:ahLst/>
              <a:cxnLst/>
              <a:rect l="l" t="t" r="r" b="b"/>
              <a:pathLst>
                <a:path w="1846" h="2948" extrusionOk="0">
                  <a:moveTo>
                    <a:pt x="926" y="1"/>
                  </a:moveTo>
                  <a:cubicBezTo>
                    <a:pt x="419" y="1"/>
                    <a:pt x="4" y="451"/>
                    <a:pt x="4" y="1005"/>
                  </a:cubicBezTo>
                  <a:cubicBezTo>
                    <a:pt x="4" y="1647"/>
                    <a:pt x="0" y="2290"/>
                    <a:pt x="0" y="2933"/>
                  </a:cubicBezTo>
                  <a:cubicBezTo>
                    <a:pt x="600" y="2933"/>
                    <a:pt x="1203" y="2940"/>
                    <a:pt x="1806" y="2947"/>
                  </a:cubicBezTo>
                  <a:cubicBezTo>
                    <a:pt x="1816" y="2305"/>
                    <a:pt x="1827" y="1662"/>
                    <a:pt x="1838" y="1019"/>
                  </a:cubicBezTo>
                  <a:cubicBezTo>
                    <a:pt x="1845" y="467"/>
                    <a:pt x="1441" y="8"/>
                    <a:pt x="932" y="1"/>
                  </a:cubicBezTo>
                  <a:cubicBezTo>
                    <a:pt x="930" y="1"/>
                    <a:pt x="928" y="1"/>
                    <a:pt x="92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1970550" y="2819350"/>
              <a:ext cx="38100" cy="73325"/>
            </a:xfrm>
            <a:custGeom>
              <a:avLst/>
              <a:gdLst/>
              <a:ahLst/>
              <a:cxnLst/>
              <a:rect l="l" t="t" r="r" b="b"/>
              <a:pathLst>
                <a:path w="1524" h="2933" extrusionOk="0">
                  <a:moveTo>
                    <a:pt x="954" y="0"/>
                  </a:moveTo>
                  <a:cubicBezTo>
                    <a:pt x="430" y="0"/>
                    <a:pt x="4" y="454"/>
                    <a:pt x="4" y="1004"/>
                  </a:cubicBezTo>
                  <a:lnTo>
                    <a:pt x="0" y="2932"/>
                  </a:lnTo>
                  <a:lnTo>
                    <a:pt x="311" y="2932"/>
                  </a:lnTo>
                  <a:lnTo>
                    <a:pt x="318" y="1167"/>
                  </a:lnTo>
                  <a:cubicBezTo>
                    <a:pt x="318" y="615"/>
                    <a:pt x="744" y="166"/>
                    <a:pt x="1262" y="166"/>
                  </a:cubicBezTo>
                  <a:cubicBezTo>
                    <a:pt x="1267" y="166"/>
                    <a:pt x="1271" y="166"/>
                    <a:pt x="1275" y="166"/>
                  </a:cubicBezTo>
                  <a:cubicBezTo>
                    <a:pt x="1361" y="166"/>
                    <a:pt x="1444" y="181"/>
                    <a:pt x="1524" y="206"/>
                  </a:cubicBezTo>
                  <a:cubicBezTo>
                    <a:pt x="1365" y="76"/>
                    <a:pt x="1166" y="4"/>
                    <a:pt x="961" y="0"/>
                  </a:cubicBezTo>
                  <a:cubicBezTo>
                    <a:pt x="959" y="0"/>
                    <a:pt x="956" y="0"/>
                    <a:pt x="9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2089150" y="2773750"/>
              <a:ext cx="18350" cy="24850"/>
            </a:xfrm>
            <a:custGeom>
              <a:avLst/>
              <a:gdLst/>
              <a:ahLst/>
              <a:cxnLst/>
              <a:rect l="l" t="t" r="r" b="b"/>
              <a:pathLst>
                <a:path w="734" h="994" extrusionOk="0">
                  <a:moveTo>
                    <a:pt x="33" y="1"/>
                  </a:moveTo>
                  <a:lnTo>
                    <a:pt x="1" y="904"/>
                  </a:lnTo>
                  <a:cubicBezTo>
                    <a:pt x="232" y="932"/>
                    <a:pt x="463" y="965"/>
                    <a:pt x="694" y="994"/>
                  </a:cubicBezTo>
                  <a:cubicBezTo>
                    <a:pt x="705" y="694"/>
                    <a:pt x="719" y="394"/>
                    <a:pt x="734" y="91"/>
                  </a:cubicBezTo>
                  <a:cubicBezTo>
                    <a:pt x="499" y="59"/>
                    <a:pt x="264" y="30"/>
                    <a:pt x="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2151000" y="2783600"/>
              <a:ext cx="18525" cy="25400"/>
            </a:xfrm>
            <a:custGeom>
              <a:avLst/>
              <a:gdLst/>
              <a:ahLst/>
              <a:cxnLst/>
              <a:rect l="l" t="t" r="r" b="b"/>
              <a:pathLst>
                <a:path w="741" h="1016" extrusionOk="0">
                  <a:moveTo>
                    <a:pt x="51" y="0"/>
                  </a:moveTo>
                  <a:cubicBezTo>
                    <a:pt x="33" y="293"/>
                    <a:pt x="18" y="582"/>
                    <a:pt x="0" y="874"/>
                  </a:cubicBezTo>
                  <a:cubicBezTo>
                    <a:pt x="231" y="921"/>
                    <a:pt x="459" y="968"/>
                    <a:pt x="690" y="1015"/>
                  </a:cubicBezTo>
                  <a:cubicBezTo>
                    <a:pt x="704" y="733"/>
                    <a:pt x="723" y="452"/>
                    <a:pt x="741" y="170"/>
                  </a:cubicBezTo>
                  <a:cubicBezTo>
                    <a:pt x="513" y="112"/>
                    <a:pt x="282" y="58"/>
                    <a:pt x="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2217425" y="2802275"/>
              <a:ext cx="19725" cy="28750"/>
            </a:xfrm>
            <a:custGeom>
              <a:avLst/>
              <a:gdLst/>
              <a:ahLst/>
              <a:cxnLst/>
              <a:rect l="l" t="t" r="r" b="b"/>
              <a:pathLst>
                <a:path w="789" h="1150" extrusionOk="0">
                  <a:moveTo>
                    <a:pt x="70" y="1"/>
                  </a:moveTo>
                  <a:cubicBezTo>
                    <a:pt x="48" y="301"/>
                    <a:pt x="23" y="600"/>
                    <a:pt x="1" y="904"/>
                  </a:cubicBezTo>
                  <a:cubicBezTo>
                    <a:pt x="239" y="983"/>
                    <a:pt x="478" y="1066"/>
                    <a:pt x="716" y="1149"/>
                  </a:cubicBezTo>
                  <a:lnTo>
                    <a:pt x="788" y="246"/>
                  </a:lnTo>
                  <a:cubicBezTo>
                    <a:pt x="550" y="163"/>
                    <a:pt x="312" y="80"/>
                    <a:pt x="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2277200" y="2824125"/>
              <a:ext cx="18250" cy="30550"/>
            </a:xfrm>
            <a:custGeom>
              <a:avLst/>
              <a:gdLst/>
              <a:ahLst/>
              <a:cxnLst/>
              <a:rect l="l" t="t" r="r" b="b"/>
              <a:pathLst>
                <a:path w="730" h="1222" extrusionOk="0">
                  <a:moveTo>
                    <a:pt x="87" y="1"/>
                  </a:moveTo>
                  <a:lnTo>
                    <a:pt x="0" y="903"/>
                  </a:lnTo>
                  <a:cubicBezTo>
                    <a:pt x="213" y="1008"/>
                    <a:pt x="427" y="1117"/>
                    <a:pt x="640" y="1221"/>
                  </a:cubicBezTo>
                  <a:cubicBezTo>
                    <a:pt x="668" y="922"/>
                    <a:pt x="701" y="622"/>
                    <a:pt x="730" y="319"/>
                  </a:cubicBezTo>
                  <a:cubicBezTo>
                    <a:pt x="517" y="214"/>
                    <a:pt x="304" y="105"/>
                    <a:pt x="8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1742325" y="2587800"/>
              <a:ext cx="21775" cy="32075"/>
            </a:xfrm>
            <a:custGeom>
              <a:avLst/>
              <a:gdLst/>
              <a:ahLst/>
              <a:cxnLst/>
              <a:rect l="l" t="t" r="r" b="b"/>
              <a:pathLst>
                <a:path w="871" h="1283" extrusionOk="0">
                  <a:moveTo>
                    <a:pt x="723" y="0"/>
                  </a:moveTo>
                  <a:cubicBezTo>
                    <a:pt x="481" y="127"/>
                    <a:pt x="239" y="253"/>
                    <a:pt x="1" y="383"/>
                  </a:cubicBezTo>
                  <a:lnTo>
                    <a:pt x="59" y="1282"/>
                  </a:lnTo>
                  <a:cubicBezTo>
                    <a:pt x="329" y="1141"/>
                    <a:pt x="600" y="1001"/>
                    <a:pt x="871" y="856"/>
                  </a:cubicBezTo>
                  <a:cubicBezTo>
                    <a:pt x="820" y="571"/>
                    <a:pt x="770" y="286"/>
                    <a:pt x="72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1670375" y="2627075"/>
              <a:ext cx="19350" cy="34775"/>
            </a:xfrm>
            <a:custGeom>
              <a:avLst/>
              <a:gdLst/>
              <a:ahLst/>
              <a:cxnLst/>
              <a:rect l="l" t="t" r="r" b="b"/>
              <a:pathLst>
                <a:path w="774" h="1391" extrusionOk="0">
                  <a:moveTo>
                    <a:pt x="701" y="0"/>
                  </a:moveTo>
                  <a:cubicBezTo>
                    <a:pt x="467" y="163"/>
                    <a:pt x="236" y="325"/>
                    <a:pt x="1" y="488"/>
                  </a:cubicBezTo>
                  <a:cubicBezTo>
                    <a:pt x="30" y="787"/>
                    <a:pt x="55" y="1091"/>
                    <a:pt x="80" y="1390"/>
                  </a:cubicBezTo>
                  <a:cubicBezTo>
                    <a:pt x="311" y="1228"/>
                    <a:pt x="542" y="1065"/>
                    <a:pt x="774" y="903"/>
                  </a:cubicBezTo>
                  <a:cubicBezTo>
                    <a:pt x="752" y="600"/>
                    <a:pt x="727" y="300"/>
                    <a:pt x="70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1608625" y="2668500"/>
              <a:ext cx="19900" cy="40375"/>
            </a:xfrm>
            <a:custGeom>
              <a:avLst/>
              <a:gdLst/>
              <a:ahLst/>
              <a:cxnLst/>
              <a:rect l="l" t="t" r="r" b="b"/>
              <a:pathLst>
                <a:path w="796" h="1615" extrusionOk="0">
                  <a:moveTo>
                    <a:pt x="705" y="1"/>
                  </a:moveTo>
                  <a:cubicBezTo>
                    <a:pt x="470" y="235"/>
                    <a:pt x="236" y="474"/>
                    <a:pt x="1" y="712"/>
                  </a:cubicBezTo>
                  <a:lnTo>
                    <a:pt x="98" y="1615"/>
                  </a:lnTo>
                  <a:cubicBezTo>
                    <a:pt x="330" y="1376"/>
                    <a:pt x="564" y="1138"/>
                    <a:pt x="795" y="903"/>
                  </a:cubicBezTo>
                  <a:lnTo>
                    <a:pt x="70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1611250" y="2782150"/>
              <a:ext cx="319600" cy="83625"/>
            </a:xfrm>
            <a:custGeom>
              <a:avLst/>
              <a:gdLst/>
              <a:ahLst/>
              <a:cxnLst/>
              <a:rect l="l" t="t" r="r" b="b"/>
              <a:pathLst>
                <a:path w="12784" h="3345" extrusionOk="0">
                  <a:moveTo>
                    <a:pt x="12704" y="1"/>
                  </a:moveTo>
                  <a:cubicBezTo>
                    <a:pt x="6688" y="261"/>
                    <a:pt x="2142" y="2008"/>
                    <a:pt x="1" y="3005"/>
                  </a:cubicBezTo>
                  <a:cubicBezTo>
                    <a:pt x="8" y="3063"/>
                    <a:pt x="15" y="3121"/>
                    <a:pt x="22" y="3178"/>
                  </a:cubicBezTo>
                  <a:cubicBezTo>
                    <a:pt x="30" y="3236"/>
                    <a:pt x="33" y="3290"/>
                    <a:pt x="40" y="3344"/>
                  </a:cubicBezTo>
                  <a:lnTo>
                    <a:pt x="62" y="3341"/>
                  </a:lnTo>
                  <a:lnTo>
                    <a:pt x="80" y="3334"/>
                  </a:lnTo>
                  <a:cubicBezTo>
                    <a:pt x="2178" y="2351"/>
                    <a:pt x="6688" y="604"/>
                    <a:pt x="12664" y="337"/>
                  </a:cubicBezTo>
                  <a:lnTo>
                    <a:pt x="12783" y="326"/>
                  </a:lnTo>
                  <a:cubicBezTo>
                    <a:pt x="12772" y="272"/>
                    <a:pt x="12758" y="217"/>
                    <a:pt x="12744" y="167"/>
                  </a:cubicBezTo>
                  <a:cubicBezTo>
                    <a:pt x="12729" y="109"/>
                    <a:pt x="12718" y="55"/>
                    <a:pt x="1270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1621725" y="2763425"/>
              <a:ext cx="29175" cy="54325"/>
            </a:xfrm>
            <a:custGeom>
              <a:avLst/>
              <a:gdLst/>
              <a:ahLst/>
              <a:cxnLst/>
              <a:rect l="l" t="t" r="r" b="b"/>
              <a:pathLst>
                <a:path w="1167" h="2173" extrusionOk="0">
                  <a:moveTo>
                    <a:pt x="510" y="0"/>
                  </a:moveTo>
                  <a:cubicBezTo>
                    <a:pt x="498" y="0"/>
                    <a:pt x="486" y="1"/>
                    <a:pt x="474" y="2"/>
                  </a:cubicBezTo>
                  <a:cubicBezTo>
                    <a:pt x="196" y="28"/>
                    <a:pt x="1" y="378"/>
                    <a:pt x="40" y="779"/>
                  </a:cubicBezTo>
                  <a:cubicBezTo>
                    <a:pt x="91" y="1244"/>
                    <a:pt x="138" y="1707"/>
                    <a:pt x="188" y="2172"/>
                  </a:cubicBezTo>
                  <a:cubicBezTo>
                    <a:pt x="513" y="2071"/>
                    <a:pt x="838" y="1974"/>
                    <a:pt x="1167" y="1876"/>
                  </a:cubicBezTo>
                  <a:cubicBezTo>
                    <a:pt x="1127" y="1475"/>
                    <a:pt x="1091" y="1078"/>
                    <a:pt x="1051" y="677"/>
                  </a:cubicBezTo>
                  <a:cubicBezTo>
                    <a:pt x="1013" y="294"/>
                    <a:pt x="774" y="0"/>
                    <a:pt x="51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1679400" y="2734900"/>
              <a:ext cx="33175" cy="62725"/>
            </a:xfrm>
            <a:custGeom>
              <a:avLst/>
              <a:gdLst/>
              <a:ahLst/>
              <a:cxnLst/>
              <a:rect l="l" t="t" r="r" b="b"/>
              <a:pathLst>
                <a:path w="1327" h="2509" extrusionOk="0">
                  <a:moveTo>
                    <a:pt x="595" y="1"/>
                  </a:moveTo>
                  <a:cubicBezTo>
                    <a:pt x="584" y="1"/>
                    <a:pt x="572" y="1"/>
                    <a:pt x="561" y="2"/>
                  </a:cubicBezTo>
                  <a:cubicBezTo>
                    <a:pt x="236" y="27"/>
                    <a:pt x="1" y="403"/>
                    <a:pt x="37" y="833"/>
                  </a:cubicBezTo>
                  <a:cubicBezTo>
                    <a:pt x="88" y="1392"/>
                    <a:pt x="135" y="1952"/>
                    <a:pt x="181" y="2508"/>
                  </a:cubicBezTo>
                  <a:cubicBezTo>
                    <a:pt x="564" y="2418"/>
                    <a:pt x="947" y="2328"/>
                    <a:pt x="1326" y="2237"/>
                  </a:cubicBezTo>
                  <a:cubicBezTo>
                    <a:pt x="1286" y="1739"/>
                    <a:pt x="1250" y="1237"/>
                    <a:pt x="1211" y="739"/>
                  </a:cubicBezTo>
                  <a:cubicBezTo>
                    <a:pt x="1179" y="325"/>
                    <a:pt x="906" y="1"/>
                    <a:pt x="5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1746925" y="2711725"/>
              <a:ext cx="36500" cy="68750"/>
            </a:xfrm>
            <a:custGeom>
              <a:avLst/>
              <a:gdLst/>
              <a:ahLst/>
              <a:cxnLst/>
              <a:rect l="l" t="t" r="r" b="b"/>
              <a:pathLst>
                <a:path w="1460" h="2750" extrusionOk="0">
                  <a:moveTo>
                    <a:pt x="679" y="0"/>
                  </a:moveTo>
                  <a:cubicBezTo>
                    <a:pt x="668" y="0"/>
                    <a:pt x="658" y="1"/>
                    <a:pt x="647" y="1"/>
                  </a:cubicBezTo>
                  <a:cubicBezTo>
                    <a:pt x="275" y="23"/>
                    <a:pt x="1" y="420"/>
                    <a:pt x="30" y="882"/>
                  </a:cubicBezTo>
                  <a:cubicBezTo>
                    <a:pt x="73" y="1503"/>
                    <a:pt x="113" y="2124"/>
                    <a:pt x="153" y="2749"/>
                  </a:cubicBezTo>
                  <a:cubicBezTo>
                    <a:pt x="589" y="2666"/>
                    <a:pt x="1026" y="2587"/>
                    <a:pt x="1460" y="2511"/>
                  </a:cubicBezTo>
                  <a:cubicBezTo>
                    <a:pt x="1427" y="1940"/>
                    <a:pt x="1395" y="1370"/>
                    <a:pt x="1366" y="799"/>
                  </a:cubicBezTo>
                  <a:cubicBezTo>
                    <a:pt x="1341" y="354"/>
                    <a:pt x="1034" y="0"/>
                    <a:pt x="67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1600500" y="2636825"/>
              <a:ext cx="234375" cy="132900"/>
            </a:xfrm>
            <a:custGeom>
              <a:avLst/>
              <a:gdLst/>
              <a:ahLst/>
              <a:cxnLst/>
              <a:rect l="l" t="t" r="r" b="b"/>
              <a:pathLst>
                <a:path w="9375" h="5316" extrusionOk="0">
                  <a:moveTo>
                    <a:pt x="9335" y="0"/>
                  </a:moveTo>
                  <a:cubicBezTo>
                    <a:pt x="7031" y="563"/>
                    <a:pt x="4923" y="1383"/>
                    <a:pt x="3254" y="2340"/>
                  </a:cubicBezTo>
                  <a:cubicBezTo>
                    <a:pt x="1648" y="3257"/>
                    <a:pt x="611" y="4239"/>
                    <a:pt x="1" y="4925"/>
                  </a:cubicBezTo>
                  <a:cubicBezTo>
                    <a:pt x="12" y="4998"/>
                    <a:pt x="19" y="5070"/>
                    <a:pt x="26" y="5142"/>
                  </a:cubicBezTo>
                  <a:cubicBezTo>
                    <a:pt x="33" y="5200"/>
                    <a:pt x="37" y="5258"/>
                    <a:pt x="44" y="5315"/>
                  </a:cubicBezTo>
                  <a:lnTo>
                    <a:pt x="117" y="5283"/>
                  </a:lnTo>
                  <a:lnTo>
                    <a:pt x="138" y="5258"/>
                  </a:lnTo>
                  <a:cubicBezTo>
                    <a:pt x="716" y="4586"/>
                    <a:pt x="1752" y="3579"/>
                    <a:pt x="3402" y="2636"/>
                  </a:cubicBezTo>
                  <a:cubicBezTo>
                    <a:pt x="5042" y="1697"/>
                    <a:pt x="7111" y="892"/>
                    <a:pt x="9375" y="332"/>
                  </a:cubicBezTo>
                  <a:lnTo>
                    <a:pt x="9371" y="163"/>
                  </a:lnTo>
                  <a:cubicBezTo>
                    <a:pt x="9368" y="112"/>
                    <a:pt x="9364" y="54"/>
                    <a:pt x="936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1900575" y="2747400"/>
              <a:ext cx="62225" cy="255125"/>
            </a:xfrm>
            <a:custGeom>
              <a:avLst/>
              <a:gdLst/>
              <a:ahLst/>
              <a:cxnLst/>
              <a:rect l="l" t="t" r="r" b="b"/>
              <a:pathLst>
                <a:path w="2489" h="10205" extrusionOk="0">
                  <a:moveTo>
                    <a:pt x="871" y="0"/>
                  </a:moveTo>
                  <a:cubicBezTo>
                    <a:pt x="582" y="4"/>
                    <a:pt x="290" y="8"/>
                    <a:pt x="1" y="15"/>
                  </a:cubicBezTo>
                  <a:cubicBezTo>
                    <a:pt x="329" y="271"/>
                    <a:pt x="654" y="531"/>
                    <a:pt x="979" y="791"/>
                  </a:cubicBezTo>
                  <a:cubicBezTo>
                    <a:pt x="1044" y="1044"/>
                    <a:pt x="1106" y="1300"/>
                    <a:pt x="1171" y="1557"/>
                  </a:cubicBezTo>
                  <a:cubicBezTo>
                    <a:pt x="1413" y="2539"/>
                    <a:pt x="1651" y="3521"/>
                    <a:pt x="1886" y="4507"/>
                  </a:cubicBezTo>
                  <a:lnTo>
                    <a:pt x="1896" y="6367"/>
                  </a:lnTo>
                  <a:lnTo>
                    <a:pt x="1896" y="6637"/>
                  </a:lnTo>
                  <a:cubicBezTo>
                    <a:pt x="1813" y="6937"/>
                    <a:pt x="1734" y="7240"/>
                    <a:pt x="1651" y="7544"/>
                  </a:cubicBezTo>
                  <a:cubicBezTo>
                    <a:pt x="1795" y="7836"/>
                    <a:pt x="1936" y="8125"/>
                    <a:pt x="2077" y="8418"/>
                  </a:cubicBezTo>
                  <a:lnTo>
                    <a:pt x="1849" y="8836"/>
                  </a:lnTo>
                  <a:cubicBezTo>
                    <a:pt x="1853" y="9295"/>
                    <a:pt x="1857" y="9750"/>
                    <a:pt x="1860" y="10205"/>
                  </a:cubicBezTo>
                  <a:lnTo>
                    <a:pt x="2174" y="10205"/>
                  </a:lnTo>
                  <a:lnTo>
                    <a:pt x="2178" y="9100"/>
                  </a:lnTo>
                  <a:cubicBezTo>
                    <a:pt x="2279" y="8891"/>
                    <a:pt x="2384" y="8681"/>
                    <a:pt x="2489" y="8472"/>
                  </a:cubicBezTo>
                  <a:cubicBezTo>
                    <a:pt x="2373" y="8190"/>
                    <a:pt x="2261" y="7908"/>
                    <a:pt x="2149" y="7627"/>
                  </a:cubicBezTo>
                  <a:cubicBezTo>
                    <a:pt x="2221" y="7295"/>
                    <a:pt x="2297" y="6962"/>
                    <a:pt x="2373" y="6634"/>
                  </a:cubicBezTo>
                  <a:cubicBezTo>
                    <a:pt x="2373" y="5868"/>
                    <a:pt x="2373" y="5106"/>
                    <a:pt x="2369" y="4341"/>
                  </a:cubicBezTo>
                  <a:cubicBezTo>
                    <a:pt x="2120" y="3156"/>
                    <a:pt x="1864" y="1968"/>
                    <a:pt x="1600" y="784"/>
                  </a:cubicBezTo>
                  <a:cubicBezTo>
                    <a:pt x="1362" y="520"/>
                    <a:pt x="1116" y="260"/>
                    <a:pt x="87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2003950" y="2767075"/>
              <a:ext cx="39550" cy="236100"/>
            </a:xfrm>
            <a:custGeom>
              <a:avLst/>
              <a:gdLst/>
              <a:ahLst/>
              <a:cxnLst/>
              <a:rect l="l" t="t" r="r" b="b"/>
              <a:pathLst>
                <a:path w="1582" h="9444" extrusionOk="0">
                  <a:moveTo>
                    <a:pt x="0" y="1"/>
                  </a:moveTo>
                  <a:lnTo>
                    <a:pt x="0" y="1"/>
                  </a:lnTo>
                  <a:cubicBezTo>
                    <a:pt x="87" y="261"/>
                    <a:pt x="173" y="521"/>
                    <a:pt x="257" y="784"/>
                  </a:cubicBezTo>
                  <a:cubicBezTo>
                    <a:pt x="582" y="1777"/>
                    <a:pt x="899" y="2774"/>
                    <a:pt x="1210" y="3770"/>
                  </a:cubicBezTo>
                  <a:lnTo>
                    <a:pt x="1166" y="5691"/>
                  </a:lnTo>
                  <a:lnTo>
                    <a:pt x="1148" y="6526"/>
                  </a:lnTo>
                  <a:cubicBezTo>
                    <a:pt x="1087" y="6858"/>
                    <a:pt x="1022" y="7186"/>
                    <a:pt x="957" y="7519"/>
                  </a:cubicBezTo>
                  <a:lnTo>
                    <a:pt x="1120" y="7992"/>
                  </a:lnTo>
                  <a:cubicBezTo>
                    <a:pt x="1062" y="8071"/>
                    <a:pt x="1000" y="8151"/>
                    <a:pt x="943" y="8230"/>
                  </a:cubicBezTo>
                  <a:cubicBezTo>
                    <a:pt x="935" y="8634"/>
                    <a:pt x="928" y="9039"/>
                    <a:pt x="921" y="9440"/>
                  </a:cubicBezTo>
                  <a:lnTo>
                    <a:pt x="1174" y="9443"/>
                  </a:lnTo>
                  <a:cubicBezTo>
                    <a:pt x="1181" y="9111"/>
                    <a:pt x="1188" y="8775"/>
                    <a:pt x="1195" y="8439"/>
                  </a:cubicBezTo>
                  <a:cubicBezTo>
                    <a:pt x="1271" y="8317"/>
                    <a:pt x="1351" y="8197"/>
                    <a:pt x="1430" y="8078"/>
                  </a:cubicBezTo>
                  <a:cubicBezTo>
                    <a:pt x="1390" y="7909"/>
                    <a:pt x="1347" y="7739"/>
                    <a:pt x="1307" y="7569"/>
                  </a:cubicBezTo>
                  <a:cubicBezTo>
                    <a:pt x="1376" y="7208"/>
                    <a:pt x="1445" y="6843"/>
                    <a:pt x="1513" y="6479"/>
                  </a:cubicBezTo>
                  <a:cubicBezTo>
                    <a:pt x="1538" y="5543"/>
                    <a:pt x="1560" y="4608"/>
                    <a:pt x="1582" y="3673"/>
                  </a:cubicBezTo>
                  <a:cubicBezTo>
                    <a:pt x="1210" y="2510"/>
                    <a:pt x="831" y="1355"/>
                    <a:pt x="437" y="19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" name="Google Shape;1172;p32"/>
          <p:cNvGrpSpPr/>
          <p:nvPr/>
        </p:nvGrpSpPr>
        <p:grpSpPr>
          <a:xfrm>
            <a:off x="5241779" y="1279160"/>
            <a:ext cx="471097" cy="459121"/>
            <a:chOff x="1186600" y="1444750"/>
            <a:chExt cx="310750" cy="302850"/>
          </a:xfrm>
        </p:grpSpPr>
        <p:sp>
          <p:nvSpPr>
            <p:cNvPr id="1173" name="Google Shape;1173;p32"/>
            <p:cNvSpPr/>
            <p:nvPr/>
          </p:nvSpPr>
          <p:spPr>
            <a:xfrm>
              <a:off x="1228225" y="1444750"/>
              <a:ext cx="269125" cy="264275"/>
            </a:xfrm>
            <a:custGeom>
              <a:avLst/>
              <a:gdLst/>
              <a:ahLst/>
              <a:cxnLst/>
              <a:rect l="l" t="t" r="r" b="b"/>
              <a:pathLst>
                <a:path w="10765" h="10571" extrusionOk="0">
                  <a:moveTo>
                    <a:pt x="9286" y="1"/>
                  </a:moveTo>
                  <a:cubicBezTo>
                    <a:pt x="7526" y="1"/>
                    <a:pt x="1293" y="4244"/>
                    <a:pt x="1" y="5136"/>
                  </a:cubicBezTo>
                  <a:cubicBezTo>
                    <a:pt x="1" y="5143"/>
                    <a:pt x="1" y="5150"/>
                    <a:pt x="4" y="5154"/>
                  </a:cubicBezTo>
                  <a:cubicBezTo>
                    <a:pt x="152" y="5620"/>
                    <a:pt x="766" y="7656"/>
                    <a:pt x="2568" y="8902"/>
                  </a:cubicBezTo>
                  <a:cubicBezTo>
                    <a:pt x="4334" y="10122"/>
                    <a:pt x="3908" y="9917"/>
                    <a:pt x="6811" y="10570"/>
                  </a:cubicBezTo>
                  <a:cubicBezTo>
                    <a:pt x="7515" y="8902"/>
                    <a:pt x="10765" y="1012"/>
                    <a:pt x="9653" y="117"/>
                  </a:cubicBezTo>
                  <a:cubicBezTo>
                    <a:pt x="9574" y="38"/>
                    <a:pt x="9449" y="1"/>
                    <a:pt x="92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1374300" y="1447650"/>
              <a:ext cx="123050" cy="261375"/>
            </a:xfrm>
            <a:custGeom>
              <a:avLst/>
              <a:gdLst/>
              <a:ahLst/>
              <a:cxnLst/>
              <a:rect l="l" t="t" r="r" b="b"/>
              <a:pathLst>
                <a:path w="4922" h="10455" extrusionOk="0">
                  <a:moveTo>
                    <a:pt x="3810" y="1"/>
                  </a:moveTo>
                  <a:cubicBezTo>
                    <a:pt x="3810" y="1"/>
                    <a:pt x="3773" y="297"/>
                    <a:pt x="3593" y="1347"/>
                  </a:cubicBezTo>
                  <a:cubicBezTo>
                    <a:pt x="3438" y="2257"/>
                    <a:pt x="971" y="7999"/>
                    <a:pt x="0" y="10241"/>
                  </a:cubicBezTo>
                  <a:cubicBezTo>
                    <a:pt x="274" y="10299"/>
                    <a:pt x="592" y="10371"/>
                    <a:pt x="968" y="10454"/>
                  </a:cubicBezTo>
                  <a:cubicBezTo>
                    <a:pt x="1672" y="8786"/>
                    <a:pt x="4922" y="896"/>
                    <a:pt x="38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1186600" y="1571400"/>
              <a:ext cx="221600" cy="176200"/>
            </a:xfrm>
            <a:custGeom>
              <a:avLst/>
              <a:gdLst/>
              <a:ahLst/>
              <a:cxnLst/>
              <a:rect l="l" t="t" r="r" b="b"/>
              <a:pathLst>
                <a:path w="8864" h="7048" extrusionOk="0">
                  <a:moveTo>
                    <a:pt x="484" y="1"/>
                  </a:moveTo>
                  <a:cubicBezTo>
                    <a:pt x="1" y="1"/>
                    <a:pt x="50" y="2224"/>
                    <a:pt x="3186" y="5028"/>
                  </a:cubicBezTo>
                  <a:lnTo>
                    <a:pt x="3262" y="5038"/>
                  </a:lnTo>
                  <a:lnTo>
                    <a:pt x="3287" y="5111"/>
                  </a:lnTo>
                  <a:cubicBezTo>
                    <a:pt x="5361" y="6617"/>
                    <a:pt x="6982" y="7048"/>
                    <a:pt x="7909" y="7048"/>
                  </a:cubicBezTo>
                  <a:cubicBezTo>
                    <a:pt x="8555" y="7048"/>
                    <a:pt x="8864" y="6838"/>
                    <a:pt x="8754" y="6638"/>
                  </a:cubicBezTo>
                  <a:cubicBezTo>
                    <a:pt x="8591" y="6342"/>
                    <a:pt x="8487" y="6021"/>
                    <a:pt x="8443" y="5688"/>
                  </a:cubicBezTo>
                  <a:cubicBezTo>
                    <a:pt x="8443" y="5688"/>
                    <a:pt x="6371" y="5367"/>
                    <a:pt x="4302" y="3746"/>
                  </a:cubicBezTo>
                  <a:cubicBezTo>
                    <a:pt x="2279" y="2070"/>
                    <a:pt x="1528" y="109"/>
                    <a:pt x="1528" y="109"/>
                  </a:cubicBezTo>
                  <a:cubicBezTo>
                    <a:pt x="1450" y="116"/>
                    <a:pt x="1371" y="120"/>
                    <a:pt x="1293" y="120"/>
                  </a:cubicBezTo>
                  <a:cubicBezTo>
                    <a:pt x="1036" y="120"/>
                    <a:pt x="782" y="83"/>
                    <a:pt x="535" y="8"/>
                  </a:cubicBezTo>
                  <a:cubicBezTo>
                    <a:pt x="518" y="3"/>
                    <a:pt x="501" y="1"/>
                    <a:pt x="48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1276700" y="1553900"/>
              <a:ext cx="75125" cy="62750"/>
            </a:xfrm>
            <a:custGeom>
              <a:avLst/>
              <a:gdLst/>
              <a:ahLst/>
              <a:cxnLst/>
              <a:rect l="l" t="t" r="r" b="b"/>
              <a:pathLst>
                <a:path w="3005" h="2510" extrusionOk="0">
                  <a:moveTo>
                    <a:pt x="1661" y="1"/>
                  </a:moveTo>
                  <a:cubicBezTo>
                    <a:pt x="1617" y="1"/>
                    <a:pt x="1573" y="3"/>
                    <a:pt x="1528" y="8"/>
                  </a:cubicBezTo>
                  <a:cubicBezTo>
                    <a:pt x="416" y="127"/>
                    <a:pt x="1" y="1532"/>
                    <a:pt x="871" y="2232"/>
                  </a:cubicBezTo>
                  <a:cubicBezTo>
                    <a:pt x="1104" y="2419"/>
                    <a:pt x="1384" y="2510"/>
                    <a:pt x="1661" y="2510"/>
                  </a:cubicBezTo>
                  <a:cubicBezTo>
                    <a:pt x="2027" y="2510"/>
                    <a:pt x="2390" y="2351"/>
                    <a:pt x="2637" y="2044"/>
                  </a:cubicBezTo>
                  <a:cubicBezTo>
                    <a:pt x="2954" y="1647"/>
                    <a:pt x="3005" y="1098"/>
                    <a:pt x="2763" y="654"/>
                  </a:cubicBezTo>
                  <a:cubicBezTo>
                    <a:pt x="2539" y="249"/>
                    <a:pt x="2115" y="1"/>
                    <a:pt x="16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1285875" y="1553850"/>
              <a:ext cx="38700" cy="62775"/>
            </a:xfrm>
            <a:custGeom>
              <a:avLst/>
              <a:gdLst/>
              <a:ahLst/>
              <a:cxnLst/>
              <a:rect l="l" t="t" r="r" b="b"/>
              <a:pathLst>
                <a:path w="1548" h="2511" extrusionOk="0">
                  <a:moveTo>
                    <a:pt x="1293" y="1"/>
                  </a:moveTo>
                  <a:cubicBezTo>
                    <a:pt x="581" y="1"/>
                    <a:pt x="0" y="599"/>
                    <a:pt x="38" y="1324"/>
                  </a:cubicBezTo>
                  <a:cubicBezTo>
                    <a:pt x="76" y="2001"/>
                    <a:pt x="639" y="2511"/>
                    <a:pt x="1288" y="2511"/>
                  </a:cubicBezTo>
                  <a:cubicBezTo>
                    <a:pt x="1373" y="2511"/>
                    <a:pt x="1460" y="2502"/>
                    <a:pt x="1547" y="2483"/>
                  </a:cubicBezTo>
                  <a:cubicBezTo>
                    <a:pt x="1302" y="2462"/>
                    <a:pt x="1071" y="2368"/>
                    <a:pt x="879" y="2213"/>
                  </a:cubicBezTo>
                  <a:cubicBezTo>
                    <a:pt x="56" y="1548"/>
                    <a:pt x="374" y="223"/>
                    <a:pt x="1414" y="6"/>
                  </a:cubicBezTo>
                  <a:cubicBezTo>
                    <a:pt x="1373" y="2"/>
                    <a:pt x="1333" y="1"/>
                    <a:pt x="129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1320025" y="1563525"/>
              <a:ext cx="26575" cy="39900"/>
            </a:xfrm>
            <a:custGeom>
              <a:avLst/>
              <a:gdLst/>
              <a:ahLst/>
              <a:cxnLst/>
              <a:rect l="l" t="t" r="r" b="b"/>
              <a:pathLst>
                <a:path w="1063" h="1596" extrusionOk="0">
                  <a:moveTo>
                    <a:pt x="400" y="1"/>
                  </a:moveTo>
                  <a:cubicBezTo>
                    <a:pt x="392" y="1"/>
                    <a:pt x="384" y="1"/>
                    <a:pt x="376" y="2"/>
                  </a:cubicBezTo>
                  <a:cubicBezTo>
                    <a:pt x="1" y="38"/>
                    <a:pt x="236" y="410"/>
                    <a:pt x="348" y="782"/>
                  </a:cubicBezTo>
                  <a:cubicBezTo>
                    <a:pt x="450" y="1123"/>
                    <a:pt x="370" y="1595"/>
                    <a:pt x="627" y="1595"/>
                  </a:cubicBezTo>
                  <a:cubicBezTo>
                    <a:pt x="650" y="1595"/>
                    <a:pt x="676" y="1592"/>
                    <a:pt x="705" y="1584"/>
                  </a:cubicBezTo>
                  <a:cubicBezTo>
                    <a:pt x="914" y="1522"/>
                    <a:pt x="1062" y="1013"/>
                    <a:pt x="951" y="641"/>
                  </a:cubicBezTo>
                  <a:cubicBezTo>
                    <a:pt x="843" y="282"/>
                    <a:pt x="614" y="1"/>
                    <a:pt x="40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1357325" y="1491525"/>
              <a:ext cx="75025" cy="62750"/>
            </a:xfrm>
            <a:custGeom>
              <a:avLst/>
              <a:gdLst/>
              <a:ahLst/>
              <a:cxnLst/>
              <a:rect l="l" t="t" r="r" b="b"/>
              <a:pathLst>
                <a:path w="3001" h="2510" extrusionOk="0">
                  <a:moveTo>
                    <a:pt x="1659" y="0"/>
                  </a:moveTo>
                  <a:cubicBezTo>
                    <a:pt x="1614" y="0"/>
                    <a:pt x="1569" y="3"/>
                    <a:pt x="1524" y="8"/>
                  </a:cubicBezTo>
                  <a:cubicBezTo>
                    <a:pt x="412" y="123"/>
                    <a:pt x="0" y="1528"/>
                    <a:pt x="870" y="2232"/>
                  </a:cubicBezTo>
                  <a:cubicBezTo>
                    <a:pt x="1102" y="2418"/>
                    <a:pt x="1380" y="2509"/>
                    <a:pt x="1656" y="2509"/>
                  </a:cubicBezTo>
                  <a:cubicBezTo>
                    <a:pt x="2022" y="2509"/>
                    <a:pt x="2386" y="2349"/>
                    <a:pt x="2633" y="2041"/>
                  </a:cubicBezTo>
                  <a:cubicBezTo>
                    <a:pt x="2950" y="1647"/>
                    <a:pt x="3001" y="1098"/>
                    <a:pt x="2759" y="654"/>
                  </a:cubicBezTo>
                  <a:cubicBezTo>
                    <a:pt x="2535" y="246"/>
                    <a:pt x="2111" y="0"/>
                    <a:pt x="165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1366475" y="1491475"/>
              <a:ext cx="38700" cy="62750"/>
            </a:xfrm>
            <a:custGeom>
              <a:avLst/>
              <a:gdLst/>
              <a:ahLst/>
              <a:cxnLst/>
              <a:rect l="l" t="t" r="r" b="b"/>
              <a:pathLst>
                <a:path w="1548" h="2510" extrusionOk="0">
                  <a:moveTo>
                    <a:pt x="1290" y="0"/>
                  </a:moveTo>
                  <a:cubicBezTo>
                    <a:pt x="579" y="0"/>
                    <a:pt x="1" y="599"/>
                    <a:pt x="39" y="1324"/>
                  </a:cubicBezTo>
                  <a:cubicBezTo>
                    <a:pt x="77" y="2002"/>
                    <a:pt x="639" y="2510"/>
                    <a:pt x="1291" y="2510"/>
                  </a:cubicBezTo>
                  <a:cubicBezTo>
                    <a:pt x="1375" y="2510"/>
                    <a:pt x="1461" y="2501"/>
                    <a:pt x="1548" y="2483"/>
                  </a:cubicBezTo>
                  <a:cubicBezTo>
                    <a:pt x="1302" y="2462"/>
                    <a:pt x="1068" y="2368"/>
                    <a:pt x="876" y="2212"/>
                  </a:cubicBezTo>
                  <a:cubicBezTo>
                    <a:pt x="53" y="1548"/>
                    <a:pt x="374" y="223"/>
                    <a:pt x="1411" y="6"/>
                  </a:cubicBezTo>
                  <a:cubicBezTo>
                    <a:pt x="1370" y="2"/>
                    <a:pt x="1330" y="0"/>
                    <a:pt x="129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1400550" y="1501075"/>
              <a:ext cx="26575" cy="39900"/>
            </a:xfrm>
            <a:custGeom>
              <a:avLst/>
              <a:gdLst/>
              <a:ahLst/>
              <a:cxnLst/>
              <a:rect l="l" t="t" r="r" b="b"/>
              <a:pathLst>
                <a:path w="1063" h="1596" extrusionOk="0">
                  <a:moveTo>
                    <a:pt x="396" y="0"/>
                  </a:moveTo>
                  <a:cubicBezTo>
                    <a:pt x="389" y="0"/>
                    <a:pt x="383" y="1"/>
                    <a:pt x="376" y="1"/>
                  </a:cubicBezTo>
                  <a:cubicBezTo>
                    <a:pt x="1" y="41"/>
                    <a:pt x="236" y="413"/>
                    <a:pt x="347" y="785"/>
                  </a:cubicBezTo>
                  <a:cubicBezTo>
                    <a:pt x="450" y="1125"/>
                    <a:pt x="371" y="1595"/>
                    <a:pt x="625" y="1595"/>
                  </a:cubicBezTo>
                  <a:cubicBezTo>
                    <a:pt x="649" y="1595"/>
                    <a:pt x="675" y="1591"/>
                    <a:pt x="705" y="1583"/>
                  </a:cubicBezTo>
                  <a:cubicBezTo>
                    <a:pt x="914" y="1521"/>
                    <a:pt x="1062" y="1016"/>
                    <a:pt x="950" y="644"/>
                  </a:cubicBezTo>
                  <a:cubicBezTo>
                    <a:pt x="842" y="283"/>
                    <a:pt x="611" y="0"/>
                    <a:pt x="39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1333400" y="1604175"/>
              <a:ext cx="75025" cy="62800"/>
            </a:xfrm>
            <a:custGeom>
              <a:avLst/>
              <a:gdLst/>
              <a:ahLst/>
              <a:cxnLst/>
              <a:rect l="l" t="t" r="r" b="b"/>
              <a:pathLst>
                <a:path w="3001" h="2512" extrusionOk="0">
                  <a:moveTo>
                    <a:pt x="1658" y="1"/>
                  </a:moveTo>
                  <a:cubicBezTo>
                    <a:pt x="1614" y="1"/>
                    <a:pt x="1569" y="3"/>
                    <a:pt x="1524" y="8"/>
                  </a:cubicBezTo>
                  <a:cubicBezTo>
                    <a:pt x="412" y="127"/>
                    <a:pt x="0" y="1532"/>
                    <a:pt x="871" y="2232"/>
                  </a:cubicBezTo>
                  <a:cubicBezTo>
                    <a:pt x="1102" y="2420"/>
                    <a:pt x="1380" y="2511"/>
                    <a:pt x="1657" y="2511"/>
                  </a:cubicBezTo>
                  <a:cubicBezTo>
                    <a:pt x="2023" y="2511"/>
                    <a:pt x="2387" y="2351"/>
                    <a:pt x="2636" y="2045"/>
                  </a:cubicBezTo>
                  <a:cubicBezTo>
                    <a:pt x="2954" y="1647"/>
                    <a:pt x="3001" y="1099"/>
                    <a:pt x="2759" y="654"/>
                  </a:cubicBezTo>
                  <a:cubicBezTo>
                    <a:pt x="2539" y="250"/>
                    <a:pt x="2114" y="1"/>
                    <a:pt x="165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1342575" y="1604200"/>
              <a:ext cx="38700" cy="62775"/>
            </a:xfrm>
            <a:custGeom>
              <a:avLst/>
              <a:gdLst/>
              <a:ahLst/>
              <a:cxnLst/>
              <a:rect l="l" t="t" r="r" b="b"/>
              <a:pathLst>
                <a:path w="1548" h="2511" extrusionOk="0">
                  <a:moveTo>
                    <a:pt x="1288" y="1"/>
                  </a:moveTo>
                  <a:cubicBezTo>
                    <a:pt x="578" y="1"/>
                    <a:pt x="0" y="598"/>
                    <a:pt x="41" y="1322"/>
                  </a:cubicBezTo>
                  <a:cubicBezTo>
                    <a:pt x="76" y="2002"/>
                    <a:pt x="641" y="2511"/>
                    <a:pt x="1291" y="2511"/>
                  </a:cubicBezTo>
                  <a:cubicBezTo>
                    <a:pt x="1375" y="2511"/>
                    <a:pt x="1461" y="2502"/>
                    <a:pt x="1547" y="2484"/>
                  </a:cubicBezTo>
                  <a:cubicBezTo>
                    <a:pt x="1305" y="2459"/>
                    <a:pt x="1070" y="2365"/>
                    <a:pt x="879" y="2210"/>
                  </a:cubicBezTo>
                  <a:cubicBezTo>
                    <a:pt x="56" y="1545"/>
                    <a:pt x="374" y="220"/>
                    <a:pt x="1413" y="7"/>
                  </a:cubicBezTo>
                  <a:cubicBezTo>
                    <a:pt x="1371" y="3"/>
                    <a:pt x="1329" y="1"/>
                    <a:pt x="128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1376725" y="1613825"/>
              <a:ext cx="26575" cy="39900"/>
            </a:xfrm>
            <a:custGeom>
              <a:avLst/>
              <a:gdLst/>
              <a:ahLst/>
              <a:cxnLst/>
              <a:rect l="l" t="t" r="r" b="b"/>
              <a:pathLst>
                <a:path w="1063" h="1596" extrusionOk="0">
                  <a:moveTo>
                    <a:pt x="399" y="0"/>
                  </a:moveTo>
                  <a:cubicBezTo>
                    <a:pt x="391" y="0"/>
                    <a:pt x="384" y="1"/>
                    <a:pt x="376" y="1"/>
                  </a:cubicBezTo>
                  <a:cubicBezTo>
                    <a:pt x="1" y="41"/>
                    <a:pt x="235" y="413"/>
                    <a:pt x="347" y="785"/>
                  </a:cubicBezTo>
                  <a:cubicBezTo>
                    <a:pt x="450" y="1125"/>
                    <a:pt x="371" y="1596"/>
                    <a:pt x="622" y="1596"/>
                  </a:cubicBezTo>
                  <a:cubicBezTo>
                    <a:pt x="645" y="1596"/>
                    <a:pt x="672" y="1591"/>
                    <a:pt x="701" y="1583"/>
                  </a:cubicBezTo>
                  <a:cubicBezTo>
                    <a:pt x="914" y="1521"/>
                    <a:pt x="1062" y="1016"/>
                    <a:pt x="950" y="644"/>
                  </a:cubicBezTo>
                  <a:cubicBezTo>
                    <a:pt x="842" y="285"/>
                    <a:pt x="613" y="0"/>
                    <a:pt x="39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1224800" y="1571325"/>
              <a:ext cx="174975" cy="142300"/>
            </a:xfrm>
            <a:custGeom>
              <a:avLst/>
              <a:gdLst/>
              <a:ahLst/>
              <a:cxnLst/>
              <a:rect l="l" t="t" r="r" b="b"/>
              <a:pathLst>
                <a:path w="6999" h="5692" extrusionOk="0">
                  <a:moveTo>
                    <a:pt x="195" y="1"/>
                  </a:moveTo>
                  <a:lnTo>
                    <a:pt x="0" y="112"/>
                  </a:lnTo>
                  <a:cubicBezTo>
                    <a:pt x="0" y="112"/>
                    <a:pt x="751" y="2073"/>
                    <a:pt x="2774" y="3749"/>
                  </a:cubicBezTo>
                  <a:cubicBezTo>
                    <a:pt x="4843" y="5370"/>
                    <a:pt x="6915" y="5691"/>
                    <a:pt x="6915" y="5691"/>
                  </a:cubicBezTo>
                  <a:cubicBezTo>
                    <a:pt x="6915" y="5691"/>
                    <a:pt x="6944" y="5601"/>
                    <a:pt x="6998" y="5442"/>
                  </a:cubicBezTo>
                  <a:cubicBezTo>
                    <a:pt x="4290" y="4543"/>
                    <a:pt x="4702" y="4771"/>
                    <a:pt x="2958" y="3521"/>
                  </a:cubicBezTo>
                  <a:cubicBezTo>
                    <a:pt x="1181" y="2247"/>
                    <a:pt x="390" y="430"/>
                    <a:pt x="203" y="19"/>
                  </a:cubicBezTo>
                  <a:cubicBezTo>
                    <a:pt x="199" y="11"/>
                    <a:pt x="195" y="8"/>
                    <a:pt x="195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1404625" y="1572325"/>
              <a:ext cx="21875" cy="30400"/>
            </a:xfrm>
            <a:custGeom>
              <a:avLst/>
              <a:gdLst/>
              <a:ahLst/>
              <a:cxnLst/>
              <a:rect l="l" t="t" r="r" b="b"/>
              <a:pathLst>
                <a:path w="875" h="1216" extrusionOk="0">
                  <a:moveTo>
                    <a:pt x="578" y="0"/>
                  </a:moveTo>
                  <a:cubicBezTo>
                    <a:pt x="578" y="0"/>
                    <a:pt x="123" y="307"/>
                    <a:pt x="62" y="600"/>
                  </a:cubicBezTo>
                  <a:cubicBezTo>
                    <a:pt x="0" y="892"/>
                    <a:pt x="119" y="1167"/>
                    <a:pt x="329" y="1210"/>
                  </a:cubicBezTo>
                  <a:cubicBezTo>
                    <a:pt x="347" y="1214"/>
                    <a:pt x="366" y="1216"/>
                    <a:pt x="384" y="1216"/>
                  </a:cubicBezTo>
                  <a:cubicBezTo>
                    <a:pt x="572" y="1216"/>
                    <a:pt x="757" y="1021"/>
                    <a:pt x="813" y="755"/>
                  </a:cubicBezTo>
                  <a:cubicBezTo>
                    <a:pt x="874" y="459"/>
                    <a:pt x="578" y="0"/>
                    <a:pt x="57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1406975" y="1572325"/>
              <a:ext cx="19525" cy="30400"/>
            </a:xfrm>
            <a:custGeom>
              <a:avLst/>
              <a:gdLst/>
              <a:ahLst/>
              <a:cxnLst/>
              <a:rect l="l" t="t" r="r" b="b"/>
              <a:pathLst>
                <a:path w="781" h="1216" extrusionOk="0">
                  <a:moveTo>
                    <a:pt x="484" y="0"/>
                  </a:moveTo>
                  <a:lnTo>
                    <a:pt x="484" y="0"/>
                  </a:lnTo>
                  <a:cubicBezTo>
                    <a:pt x="542" y="159"/>
                    <a:pt x="589" y="347"/>
                    <a:pt x="556" y="499"/>
                  </a:cubicBezTo>
                  <a:cubicBezTo>
                    <a:pt x="497" y="797"/>
                    <a:pt x="303" y="1017"/>
                    <a:pt x="109" y="1017"/>
                  </a:cubicBezTo>
                  <a:cubicBezTo>
                    <a:pt x="92" y="1017"/>
                    <a:pt x="75" y="1015"/>
                    <a:pt x="58" y="1011"/>
                  </a:cubicBezTo>
                  <a:cubicBezTo>
                    <a:pt x="36" y="1008"/>
                    <a:pt x="18" y="1000"/>
                    <a:pt x="0" y="990"/>
                  </a:cubicBezTo>
                  <a:lnTo>
                    <a:pt x="0" y="990"/>
                  </a:lnTo>
                  <a:cubicBezTo>
                    <a:pt x="36" y="1098"/>
                    <a:pt x="123" y="1181"/>
                    <a:pt x="235" y="1210"/>
                  </a:cubicBezTo>
                  <a:cubicBezTo>
                    <a:pt x="253" y="1214"/>
                    <a:pt x="272" y="1216"/>
                    <a:pt x="290" y="1216"/>
                  </a:cubicBezTo>
                  <a:cubicBezTo>
                    <a:pt x="479" y="1216"/>
                    <a:pt x="666" y="1021"/>
                    <a:pt x="719" y="755"/>
                  </a:cubicBezTo>
                  <a:cubicBezTo>
                    <a:pt x="780" y="459"/>
                    <a:pt x="484" y="0"/>
                    <a:pt x="48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1300525" y="1625425"/>
              <a:ext cx="29275" cy="20900"/>
            </a:xfrm>
            <a:custGeom>
              <a:avLst/>
              <a:gdLst/>
              <a:ahLst/>
              <a:cxnLst/>
              <a:rect l="l" t="t" r="r" b="b"/>
              <a:pathLst>
                <a:path w="1171" h="836" extrusionOk="0">
                  <a:moveTo>
                    <a:pt x="745" y="1"/>
                  </a:moveTo>
                  <a:cubicBezTo>
                    <a:pt x="613" y="1"/>
                    <a:pt x="478" y="18"/>
                    <a:pt x="380" y="75"/>
                  </a:cubicBezTo>
                  <a:cubicBezTo>
                    <a:pt x="124" y="227"/>
                    <a:pt x="1" y="501"/>
                    <a:pt x="109" y="682"/>
                  </a:cubicBezTo>
                  <a:cubicBezTo>
                    <a:pt x="170" y="783"/>
                    <a:pt x="289" y="835"/>
                    <a:pt x="428" y="835"/>
                  </a:cubicBezTo>
                  <a:cubicBezTo>
                    <a:pt x="536" y="835"/>
                    <a:pt x="657" y="803"/>
                    <a:pt x="770" y="736"/>
                  </a:cubicBezTo>
                  <a:cubicBezTo>
                    <a:pt x="1030" y="581"/>
                    <a:pt x="1171" y="50"/>
                    <a:pt x="1171" y="50"/>
                  </a:cubicBezTo>
                  <a:cubicBezTo>
                    <a:pt x="1171" y="50"/>
                    <a:pt x="963" y="1"/>
                    <a:pt x="74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1301900" y="1626675"/>
              <a:ext cx="27900" cy="19625"/>
            </a:xfrm>
            <a:custGeom>
              <a:avLst/>
              <a:gdLst/>
              <a:ahLst/>
              <a:cxnLst/>
              <a:rect l="l" t="t" r="r" b="b"/>
              <a:pathLst>
                <a:path w="1116" h="785" extrusionOk="0">
                  <a:moveTo>
                    <a:pt x="1116" y="0"/>
                  </a:moveTo>
                  <a:cubicBezTo>
                    <a:pt x="1036" y="152"/>
                    <a:pt x="928" y="318"/>
                    <a:pt x="794" y="394"/>
                  </a:cubicBezTo>
                  <a:cubicBezTo>
                    <a:pt x="660" y="474"/>
                    <a:pt x="518" y="514"/>
                    <a:pt x="394" y="514"/>
                  </a:cubicBezTo>
                  <a:cubicBezTo>
                    <a:pt x="255" y="514"/>
                    <a:pt x="139" y="464"/>
                    <a:pt x="80" y="365"/>
                  </a:cubicBezTo>
                  <a:cubicBezTo>
                    <a:pt x="69" y="350"/>
                    <a:pt x="61" y="329"/>
                    <a:pt x="58" y="311"/>
                  </a:cubicBezTo>
                  <a:cubicBezTo>
                    <a:pt x="0" y="412"/>
                    <a:pt x="0" y="531"/>
                    <a:pt x="54" y="632"/>
                  </a:cubicBezTo>
                  <a:cubicBezTo>
                    <a:pt x="114" y="732"/>
                    <a:pt x="234" y="785"/>
                    <a:pt x="372" y="785"/>
                  </a:cubicBezTo>
                  <a:cubicBezTo>
                    <a:pt x="483" y="785"/>
                    <a:pt x="605" y="751"/>
                    <a:pt x="719" y="682"/>
                  </a:cubicBezTo>
                  <a:cubicBezTo>
                    <a:pt x="975" y="531"/>
                    <a:pt x="1116" y="0"/>
                    <a:pt x="111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1336375" y="1511475"/>
              <a:ext cx="23400" cy="29150"/>
            </a:xfrm>
            <a:custGeom>
              <a:avLst/>
              <a:gdLst/>
              <a:ahLst/>
              <a:cxnLst/>
              <a:rect l="l" t="t" r="r" b="b"/>
              <a:pathLst>
                <a:path w="936" h="1166" extrusionOk="0">
                  <a:moveTo>
                    <a:pt x="726" y="1"/>
                  </a:moveTo>
                  <a:cubicBezTo>
                    <a:pt x="726" y="1"/>
                    <a:pt x="224" y="221"/>
                    <a:pt x="112" y="499"/>
                  </a:cubicBezTo>
                  <a:cubicBezTo>
                    <a:pt x="0" y="777"/>
                    <a:pt x="65" y="1066"/>
                    <a:pt x="264" y="1145"/>
                  </a:cubicBezTo>
                  <a:cubicBezTo>
                    <a:pt x="298" y="1159"/>
                    <a:pt x="334" y="1166"/>
                    <a:pt x="370" y="1166"/>
                  </a:cubicBezTo>
                  <a:cubicBezTo>
                    <a:pt x="543" y="1166"/>
                    <a:pt x="731" y="1017"/>
                    <a:pt x="824" y="788"/>
                  </a:cubicBezTo>
                  <a:cubicBezTo>
                    <a:pt x="936" y="510"/>
                    <a:pt x="726" y="1"/>
                    <a:pt x="72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1338100" y="1511475"/>
              <a:ext cx="21675" cy="29225"/>
            </a:xfrm>
            <a:custGeom>
              <a:avLst/>
              <a:gdLst/>
              <a:ahLst/>
              <a:cxnLst/>
              <a:rect l="l" t="t" r="r" b="b"/>
              <a:pathLst>
                <a:path w="867" h="1169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86" y="170"/>
                    <a:pt x="697" y="365"/>
                    <a:pt x="639" y="510"/>
                  </a:cubicBezTo>
                  <a:cubicBezTo>
                    <a:pt x="536" y="768"/>
                    <a:pt x="332" y="940"/>
                    <a:pt x="152" y="940"/>
                  </a:cubicBezTo>
                  <a:cubicBezTo>
                    <a:pt x="118" y="940"/>
                    <a:pt x="85" y="934"/>
                    <a:pt x="54" y="921"/>
                  </a:cubicBezTo>
                  <a:cubicBezTo>
                    <a:pt x="36" y="910"/>
                    <a:pt x="18" y="903"/>
                    <a:pt x="0" y="889"/>
                  </a:cubicBezTo>
                  <a:lnTo>
                    <a:pt x="0" y="889"/>
                  </a:lnTo>
                  <a:cubicBezTo>
                    <a:pt x="18" y="1001"/>
                    <a:pt x="90" y="1098"/>
                    <a:pt x="195" y="1149"/>
                  </a:cubicBezTo>
                  <a:cubicBezTo>
                    <a:pt x="229" y="1162"/>
                    <a:pt x="264" y="1169"/>
                    <a:pt x="299" y="1169"/>
                  </a:cubicBezTo>
                  <a:cubicBezTo>
                    <a:pt x="472" y="1169"/>
                    <a:pt x="658" y="1018"/>
                    <a:pt x="751" y="788"/>
                  </a:cubicBezTo>
                  <a:cubicBezTo>
                    <a:pt x="867" y="506"/>
                    <a:pt x="657" y="1"/>
                    <a:pt x="65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1248275" y="1578325"/>
              <a:ext cx="30900" cy="19800"/>
            </a:xfrm>
            <a:custGeom>
              <a:avLst/>
              <a:gdLst/>
              <a:ahLst/>
              <a:cxnLst/>
              <a:rect l="l" t="t" r="r" b="b"/>
              <a:pathLst>
                <a:path w="1236" h="792" extrusionOk="0">
                  <a:moveTo>
                    <a:pt x="467" y="1"/>
                  </a:moveTo>
                  <a:cubicBezTo>
                    <a:pt x="281" y="1"/>
                    <a:pt x="126" y="80"/>
                    <a:pt x="72" y="219"/>
                  </a:cubicBezTo>
                  <a:cubicBezTo>
                    <a:pt x="0" y="417"/>
                    <a:pt x="173" y="663"/>
                    <a:pt x="455" y="764"/>
                  </a:cubicBezTo>
                  <a:cubicBezTo>
                    <a:pt x="508" y="784"/>
                    <a:pt x="568" y="792"/>
                    <a:pt x="631" y="792"/>
                  </a:cubicBezTo>
                  <a:cubicBezTo>
                    <a:pt x="906" y="792"/>
                    <a:pt x="1235" y="641"/>
                    <a:pt x="1235" y="641"/>
                  </a:cubicBezTo>
                  <a:cubicBezTo>
                    <a:pt x="1235" y="641"/>
                    <a:pt x="997" y="147"/>
                    <a:pt x="715" y="46"/>
                  </a:cubicBezTo>
                  <a:cubicBezTo>
                    <a:pt x="631" y="15"/>
                    <a:pt x="546" y="1"/>
                    <a:pt x="46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1248350" y="1578725"/>
              <a:ext cx="30825" cy="19375"/>
            </a:xfrm>
            <a:custGeom>
              <a:avLst/>
              <a:gdLst/>
              <a:ahLst/>
              <a:cxnLst/>
              <a:rect l="l" t="t" r="r" b="b"/>
              <a:pathLst>
                <a:path w="1233" h="775" extrusionOk="0">
                  <a:moveTo>
                    <a:pt x="322" y="1"/>
                  </a:moveTo>
                  <a:lnTo>
                    <a:pt x="322" y="1"/>
                  </a:lnTo>
                  <a:cubicBezTo>
                    <a:pt x="210" y="22"/>
                    <a:pt x="116" y="98"/>
                    <a:pt x="73" y="203"/>
                  </a:cubicBezTo>
                  <a:cubicBezTo>
                    <a:pt x="1" y="401"/>
                    <a:pt x="170" y="647"/>
                    <a:pt x="452" y="748"/>
                  </a:cubicBezTo>
                  <a:cubicBezTo>
                    <a:pt x="504" y="767"/>
                    <a:pt x="563" y="774"/>
                    <a:pt x="625" y="774"/>
                  </a:cubicBezTo>
                  <a:cubicBezTo>
                    <a:pt x="900" y="774"/>
                    <a:pt x="1232" y="625"/>
                    <a:pt x="1232" y="625"/>
                  </a:cubicBezTo>
                  <a:lnTo>
                    <a:pt x="1232" y="625"/>
                  </a:lnTo>
                  <a:cubicBezTo>
                    <a:pt x="1141" y="645"/>
                    <a:pt x="1041" y="660"/>
                    <a:pt x="946" y="660"/>
                  </a:cubicBezTo>
                  <a:cubicBezTo>
                    <a:pt x="867" y="660"/>
                    <a:pt x="792" y="650"/>
                    <a:pt x="727" y="625"/>
                  </a:cubicBezTo>
                  <a:cubicBezTo>
                    <a:pt x="412" y="513"/>
                    <a:pt x="221" y="257"/>
                    <a:pt x="293" y="55"/>
                  </a:cubicBezTo>
                  <a:cubicBezTo>
                    <a:pt x="300" y="37"/>
                    <a:pt x="311" y="15"/>
                    <a:pt x="32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1438300" y="1453800"/>
              <a:ext cx="21950" cy="30350"/>
            </a:xfrm>
            <a:custGeom>
              <a:avLst/>
              <a:gdLst/>
              <a:ahLst/>
              <a:cxnLst/>
              <a:rect l="l" t="t" r="r" b="b"/>
              <a:pathLst>
                <a:path w="878" h="1214" extrusionOk="0">
                  <a:moveTo>
                    <a:pt x="289" y="0"/>
                  </a:moveTo>
                  <a:cubicBezTo>
                    <a:pt x="289" y="0"/>
                    <a:pt x="0" y="466"/>
                    <a:pt x="65" y="758"/>
                  </a:cubicBezTo>
                  <a:cubicBezTo>
                    <a:pt x="120" y="1025"/>
                    <a:pt x="308" y="1213"/>
                    <a:pt x="495" y="1213"/>
                  </a:cubicBezTo>
                  <a:cubicBezTo>
                    <a:pt x="516" y="1213"/>
                    <a:pt x="536" y="1211"/>
                    <a:pt x="556" y="1206"/>
                  </a:cubicBezTo>
                  <a:cubicBezTo>
                    <a:pt x="762" y="1163"/>
                    <a:pt x="878" y="888"/>
                    <a:pt x="813" y="596"/>
                  </a:cubicBezTo>
                  <a:cubicBezTo>
                    <a:pt x="748" y="300"/>
                    <a:pt x="289" y="0"/>
                    <a:pt x="28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1444600" y="1453800"/>
              <a:ext cx="15650" cy="30325"/>
            </a:xfrm>
            <a:custGeom>
              <a:avLst/>
              <a:gdLst/>
              <a:ahLst/>
              <a:cxnLst/>
              <a:rect l="l" t="t" r="r" b="b"/>
              <a:pathLst>
                <a:path w="626" h="1213" extrusionOk="0">
                  <a:moveTo>
                    <a:pt x="37" y="0"/>
                  </a:moveTo>
                  <a:lnTo>
                    <a:pt x="37" y="0"/>
                  </a:lnTo>
                  <a:cubicBezTo>
                    <a:pt x="156" y="123"/>
                    <a:pt x="279" y="278"/>
                    <a:pt x="311" y="430"/>
                  </a:cubicBezTo>
                  <a:cubicBezTo>
                    <a:pt x="384" y="751"/>
                    <a:pt x="272" y="1051"/>
                    <a:pt x="62" y="1098"/>
                  </a:cubicBezTo>
                  <a:cubicBezTo>
                    <a:pt x="41" y="1101"/>
                    <a:pt x="19" y="1105"/>
                    <a:pt x="1" y="1105"/>
                  </a:cubicBezTo>
                  <a:cubicBezTo>
                    <a:pt x="63" y="1173"/>
                    <a:pt x="152" y="1212"/>
                    <a:pt x="243" y="1212"/>
                  </a:cubicBezTo>
                  <a:cubicBezTo>
                    <a:pt x="264" y="1212"/>
                    <a:pt x="284" y="1210"/>
                    <a:pt x="304" y="1206"/>
                  </a:cubicBezTo>
                  <a:cubicBezTo>
                    <a:pt x="510" y="1163"/>
                    <a:pt x="626" y="888"/>
                    <a:pt x="561" y="592"/>
                  </a:cubicBezTo>
                  <a:cubicBezTo>
                    <a:pt x="496" y="30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1418350" y="1482025"/>
              <a:ext cx="22850" cy="14625"/>
            </a:xfrm>
            <a:custGeom>
              <a:avLst/>
              <a:gdLst/>
              <a:ahLst/>
              <a:cxnLst/>
              <a:rect l="l" t="t" r="r" b="b"/>
              <a:pathLst>
                <a:path w="914" h="585" extrusionOk="0">
                  <a:moveTo>
                    <a:pt x="347" y="1"/>
                  </a:moveTo>
                  <a:cubicBezTo>
                    <a:pt x="209" y="1"/>
                    <a:pt x="92" y="60"/>
                    <a:pt x="54" y="164"/>
                  </a:cubicBezTo>
                  <a:cubicBezTo>
                    <a:pt x="0" y="308"/>
                    <a:pt x="127" y="489"/>
                    <a:pt x="336" y="565"/>
                  </a:cubicBezTo>
                  <a:cubicBezTo>
                    <a:pt x="375" y="579"/>
                    <a:pt x="419" y="584"/>
                    <a:pt x="466" y="584"/>
                  </a:cubicBezTo>
                  <a:cubicBezTo>
                    <a:pt x="670" y="584"/>
                    <a:pt x="914" y="474"/>
                    <a:pt x="914" y="474"/>
                  </a:cubicBezTo>
                  <a:cubicBezTo>
                    <a:pt x="914" y="474"/>
                    <a:pt x="737" y="110"/>
                    <a:pt x="531" y="34"/>
                  </a:cubicBezTo>
                  <a:cubicBezTo>
                    <a:pt x="468" y="11"/>
                    <a:pt x="406" y="1"/>
                    <a:pt x="34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1418425" y="1482325"/>
              <a:ext cx="22775" cy="14325"/>
            </a:xfrm>
            <a:custGeom>
              <a:avLst/>
              <a:gdLst/>
              <a:ahLst/>
              <a:cxnLst/>
              <a:rect l="l" t="t" r="r" b="b"/>
              <a:pathLst>
                <a:path w="911" h="573" extrusionOk="0">
                  <a:moveTo>
                    <a:pt x="239" y="0"/>
                  </a:moveTo>
                  <a:cubicBezTo>
                    <a:pt x="156" y="18"/>
                    <a:pt x="87" y="72"/>
                    <a:pt x="55" y="152"/>
                  </a:cubicBezTo>
                  <a:cubicBezTo>
                    <a:pt x="1" y="296"/>
                    <a:pt x="127" y="477"/>
                    <a:pt x="333" y="553"/>
                  </a:cubicBezTo>
                  <a:cubicBezTo>
                    <a:pt x="372" y="567"/>
                    <a:pt x="416" y="572"/>
                    <a:pt x="463" y="572"/>
                  </a:cubicBezTo>
                  <a:cubicBezTo>
                    <a:pt x="667" y="572"/>
                    <a:pt x="911" y="462"/>
                    <a:pt x="911" y="462"/>
                  </a:cubicBezTo>
                  <a:lnTo>
                    <a:pt x="911" y="462"/>
                  </a:lnTo>
                  <a:cubicBezTo>
                    <a:pt x="843" y="476"/>
                    <a:pt x="768" y="487"/>
                    <a:pt x="697" y="487"/>
                  </a:cubicBezTo>
                  <a:cubicBezTo>
                    <a:pt x="639" y="487"/>
                    <a:pt x="584" y="480"/>
                    <a:pt x="535" y="462"/>
                  </a:cubicBezTo>
                  <a:cubicBezTo>
                    <a:pt x="308" y="379"/>
                    <a:pt x="163" y="192"/>
                    <a:pt x="217" y="40"/>
                  </a:cubicBezTo>
                  <a:cubicBezTo>
                    <a:pt x="225" y="29"/>
                    <a:pt x="228" y="15"/>
                    <a:pt x="23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1379975" y="1573450"/>
              <a:ext cx="23125" cy="14350"/>
            </a:xfrm>
            <a:custGeom>
              <a:avLst/>
              <a:gdLst/>
              <a:ahLst/>
              <a:cxnLst/>
              <a:rect l="l" t="t" r="r" b="b"/>
              <a:pathLst>
                <a:path w="925" h="574" extrusionOk="0">
                  <a:moveTo>
                    <a:pt x="427" y="0"/>
                  </a:moveTo>
                  <a:cubicBezTo>
                    <a:pt x="406" y="0"/>
                    <a:pt x="385" y="2"/>
                    <a:pt x="365" y="6"/>
                  </a:cubicBezTo>
                  <a:cubicBezTo>
                    <a:pt x="149" y="49"/>
                    <a:pt x="1" y="212"/>
                    <a:pt x="29" y="363"/>
                  </a:cubicBezTo>
                  <a:cubicBezTo>
                    <a:pt x="56" y="492"/>
                    <a:pt x="199" y="573"/>
                    <a:pt x="370" y="573"/>
                  </a:cubicBezTo>
                  <a:cubicBezTo>
                    <a:pt x="406" y="573"/>
                    <a:pt x="443" y="569"/>
                    <a:pt x="481" y="562"/>
                  </a:cubicBezTo>
                  <a:cubicBezTo>
                    <a:pt x="697" y="515"/>
                    <a:pt x="925" y="183"/>
                    <a:pt x="925" y="183"/>
                  </a:cubicBezTo>
                  <a:cubicBezTo>
                    <a:pt x="925" y="183"/>
                    <a:pt x="644" y="0"/>
                    <a:pt x="42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1380425" y="1576925"/>
              <a:ext cx="22675" cy="10875"/>
            </a:xfrm>
            <a:custGeom>
              <a:avLst/>
              <a:gdLst/>
              <a:ahLst/>
              <a:cxnLst/>
              <a:rect l="l" t="t" r="r" b="b"/>
              <a:pathLst>
                <a:path w="907" h="435" extrusionOk="0">
                  <a:moveTo>
                    <a:pt x="94" y="0"/>
                  </a:moveTo>
                  <a:lnTo>
                    <a:pt x="94" y="0"/>
                  </a:lnTo>
                  <a:cubicBezTo>
                    <a:pt x="29" y="58"/>
                    <a:pt x="1" y="141"/>
                    <a:pt x="15" y="228"/>
                  </a:cubicBezTo>
                  <a:cubicBezTo>
                    <a:pt x="39" y="353"/>
                    <a:pt x="181" y="434"/>
                    <a:pt x="354" y="434"/>
                  </a:cubicBezTo>
                  <a:cubicBezTo>
                    <a:pt x="390" y="434"/>
                    <a:pt x="428" y="430"/>
                    <a:pt x="466" y="423"/>
                  </a:cubicBezTo>
                  <a:cubicBezTo>
                    <a:pt x="683" y="380"/>
                    <a:pt x="907" y="44"/>
                    <a:pt x="907" y="44"/>
                  </a:cubicBezTo>
                  <a:lnTo>
                    <a:pt x="907" y="44"/>
                  </a:lnTo>
                  <a:cubicBezTo>
                    <a:pt x="817" y="130"/>
                    <a:pt x="701" y="217"/>
                    <a:pt x="589" y="239"/>
                  </a:cubicBezTo>
                  <a:cubicBezTo>
                    <a:pt x="542" y="249"/>
                    <a:pt x="496" y="253"/>
                    <a:pt x="452" y="253"/>
                  </a:cubicBezTo>
                  <a:cubicBezTo>
                    <a:pt x="269" y="253"/>
                    <a:pt x="121" y="173"/>
                    <a:pt x="98" y="47"/>
                  </a:cubicBezTo>
                  <a:cubicBezTo>
                    <a:pt x="94" y="33"/>
                    <a:pt x="91" y="15"/>
                    <a:pt x="9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1381050" y="1670525"/>
              <a:ext cx="14850" cy="22875"/>
            </a:xfrm>
            <a:custGeom>
              <a:avLst/>
              <a:gdLst/>
              <a:ahLst/>
              <a:cxnLst/>
              <a:rect l="l" t="t" r="r" b="b"/>
              <a:pathLst>
                <a:path w="594" h="915" extrusionOk="0">
                  <a:moveTo>
                    <a:pt x="329" y="1"/>
                  </a:moveTo>
                  <a:cubicBezTo>
                    <a:pt x="329" y="1"/>
                    <a:pt x="30" y="272"/>
                    <a:pt x="15" y="492"/>
                  </a:cubicBezTo>
                  <a:cubicBezTo>
                    <a:pt x="1" y="712"/>
                    <a:pt x="113" y="904"/>
                    <a:pt x="268" y="914"/>
                  </a:cubicBezTo>
                  <a:cubicBezTo>
                    <a:pt x="273" y="915"/>
                    <a:pt x="277" y="915"/>
                    <a:pt x="282" y="915"/>
                  </a:cubicBezTo>
                  <a:cubicBezTo>
                    <a:pt x="432" y="915"/>
                    <a:pt x="565" y="745"/>
                    <a:pt x="579" y="532"/>
                  </a:cubicBezTo>
                  <a:cubicBezTo>
                    <a:pt x="593" y="311"/>
                    <a:pt x="329" y="1"/>
                    <a:pt x="32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1382875" y="1670525"/>
              <a:ext cx="13025" cy="22800"/>
            </a:xfrm>
            <a:custGeom>
              <a:avLst/>
              <a:gdLst/>
              <a:ahLst/>
              <a:cxnLst/>
              <a:rect l="l" t="t" r="r" b="b"/>
              <a:pathLst>
                <a:path w="521" h="912" extrusionOk="0">
                  <a:moveTo>
                    <a:pt x="256" y="1"/>
                  </a:moveTo>
                  <a:cubicBezTo>
                    <a:pt x="314" y="113"/>
                    <a:pt x="368" y="246"/>
                    <a:pt x="361" y="362"/>
                  </a:cubicBezTo>
                  <a:cubicBezTo>
                    <a:pt x="347" y="601"/>
                    <a:pt x="210" y="785"/>
                    <a:pt x="60" y="785"/>
                  </a:cubicBezTo>
                  <a:cubicBezTo>
                    <a:pt x="56" y="785"/>
                    <a:pt x="51" y="785"/>
                    <a:pt x="47" y="785"/>
                  </a:cubicBezTo>
                  <a:cubicBezTo>
                    <a:pt x="29" y="785"/>
                    <a:pt x="14" y="781"/>
                    <a:pt x="0" y="777"/>
                  </a:cubicBezTo>
                  <a:lnTo>
                    <a:pt x="0" y="777"/>
                  </a:lnTo>
                  <a:cubicBezTo>
                    <a:pt x="40" y="849"/>
                    <a:pt x="112" y="900"/>
                    <a:pt x="195" y="911"/>
                  </a:cubicBezTo>
                  <a:cubicBezTo>
                    <a:pt x="200" y="911"/>
                    <a:pt x="204" y="911"/>
                    <a:pt x="209" y="911"/>
                  </a:cubicBezTo>
                  <a:cubicBezTo>
                    <a:pt x="359" y="911"/>
                    <a:pt x="492" y="745"/>
                    <a:pt x="506" y="528"/>
                  </a:cubicBezTo>
                  <a:cubicBezTo>
                    <a:pt x="520" y="308"/>
                    <a:pt x="256" y="1"/>
                    <a:pt x="2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1268875" y="1558400"/>
              <a:ext cx="16875" cy="15500"/>
            </a:xfrm>
            <a:custGeom>
              <a:avLst/>
              <a:gdLst/>
              <a:ahLst/>
              <a:cxnLst/>
              <a:rect l="l" t="t" r="r" b="b"/>
              <a:pathLst>
                <a:path w="675" h="620" extrusionOk="0">
                  <a:moveTo>
                    <a:pt x="329" y="0"/>
                  </a:moveTo>
                  <a:cubicBezTo>
                    <a:pt x="158" y="0"/>
                    <a:pt x="0" y="145"/>
                    <a:pt x="21" y="341"/>
                  </a:cubicBezTo>
                  <a:cubicBezTo>
                    <a:pt x="39" y="514"/>
                    <a:pt x="183" y="619"/>
                    <a:pt x="329" y="619"/>
                  </a:cubicBezTo>
                  <a:cubicBezTo>
                    <a:pt x="415" y="619"/>
                    <a:pt x="502" y="583"/>
                    <a:pt x="566" y="503"/>
                  </a:cubicBezTo>
                  <a:cubicBezTo>
                    <a:pt x="675" y="373"/>
                    <a:pt x="653" y="178"/>
                    <a:pt x="523" y="70"/>
                  </a:cubicBezTo>
                  <a:cubicBezTo>
                    <a:pt x="463" y="22"/>
                    <a:pt x="395" y="0"/>
                    <a:pt x="32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1274775" y="1559675"/>
              <a:ext cx="3675" cy="3375"/>
            </a:xfrm>
            <a:custGeom>
              <a:avLst/>
              <a:gdLst/>
              <a:ahLst/>
              <a:cxnLst/>
              <a:rect l="l" t="t" r="r" b="b"/>
              <a:pathLst>
                <a:path w="147" h="135" extrusionOk="0">
                  <a:moveTo>
                    <a:pt x="72" y="1"/>
                  </a:moveTo>
                  <a:cubicBezTo>
                    <a:pt x="35" y="1"/>
                    <a:pt x="0" y="32"/>
                    <a:pt x="5" y="77"/>
                  </a:cubicBezTo>
                  <a:cubicBezTo>
                    <a:pt x="10" y="113"/>
                    <a:pt x="41" y="135"/>
                    <a:pt x="73" y="135"/>
                  </a:cubicBezTo>
                  <a:cubicBezTo>
                    <a:pt x="92" y="135"/>
                    <a:pt x="111" y="127"/>
                    <a:pt x="125" y="109"/>
                  </a:cubicBezTo>
                  <a:cubicBezTo>
                    <a:pt x="146" y="80"/>
                    <a:pt x="143" y="40"/>
                    <a:pt x="114" y="15"/>
                  </a:cubicBezTo>
                  <a:cubicBezTo>
                    <a:pt x="101" y="5"/>
                    <a:pt x="86" y="1"/>
                    <a:pt x="72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1272400" y="1561625"/>
              <a:ext cx="2150" cy="2000"/>
            </a:xfrm>
            <a:custGeom>
              <a:avLst/>
              <a:gdLst/>
              <a:ahLst/>
              <a:cxnLst/>
              <a:rect l="l" t="t" r="r" b="b"/>
              <a:pathLst>
                <a:path w="86" h="80" extrusionOk="0">
                  <a:moveTo>
                    <a:pt x="43" y="1"/>
                  </a:moveTo>
                  <a:cubicBezTo>
                    <a:pt x="20" y="1"/>
                    <a:pt x="0" y="19"/>
                    <a:pt x="3" y="46"/>
                  </a:cubicBezTo>
                  <a:cubicBezTo>
                    <a:pt x="5" y="66"/>
                    <a:pt x="23" y="79"/>
                    <a:pt x="41" y="79"/>
                  </a:cubicBezTo>
                  <a:cubicBezTo>
                    <a:pt x="52" y="79"/>
                    <a:pt x="63" y="74"/>
                    <a:pt x="72" y="64"/>
                  </a:cubicBezTo>
                  <a:cubicBezTo>
                    <a:pt x="86" y="46"/>
                    <a:pt x="82" y="24"/>
                    <a:pt x="68" y="9"/>
                  </a:cubicBezTo>
                  <a:cubicBezTo>
                    <a:pt x="60" y="3"/>
                    <a:pt x="51" y="1"/>
                    <a:pt x="43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1426125" y="1555225"/>
              <a:ext cx="16800" cy="15500"/>
            </a:xfrm>
            <a:custGeom>
              <a:avLst/>
              <a:gdLst/>
              <a:ahLst/>
              <a:cxnLst/>
              <a:rect l="l" t="t" r="r" b="b"/>
              <a:pathLst>
                <a:path w="672" h="620" extrusionOk="0">
                  <a:moveTo>
                    <a:pt x="328" y="1"/>
                  </a:moveTo>
                  <a:cubicBezTo>
                    <a:pt x="159" y="1"/>
                    <a:pt x="0" y="146"/>
                    <a:pt x="21" y="341"/>
                  </a:cubicBezTo>
                  <a:cubicBezTo>
                    <a:pt x="40" y="514"/>
                    <a:pt x="183" y="620"/>
                    <a:pt x="330" y="620"/>
                  </a:cubicBezTo>
                  <a:cubicBezTo>
                    <a:pt x="415" y="620"/>
                    <a:pt x="503" y="584"/>
                    <a:pt x="567" y="504"/>
                  </a:cubicBezTo>
                  <a:cubicBezTo>
                    <a:pt x="671" y="374"/>
                    <a:pt x="653" y="179"/>
                    <a:pt x="520" y="70"/>
                  </a:cubicBezTo>
                  <a:cubicBezTo>
                    <a:pt x="460" y="22"/>
                    <a:pt x="394" y="1"/>
                    <a:pt x="32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1432025" y="1556525"/>
              <a:ext cx="3675" cy="3375"/>
            </a:xfrm>
            <a:custGeom>
              <a:avLst/>
              <a:gdLst/>
              <a:ahLst/>
              <a:cxnLst/>
              <a:rect l="l" t="t" r="r" b="b"/>
              <a:pathLst>
                <a:path w="147" h="135" extrusionOk="0">
                  <a:moveTo>
                    <a:pt x="72" y="0"/>
                  </a:moveTo>
                  <a:cubicBezTo>
                    <a:pt x="35" y="0"/>
                    <a:pt x="0" y="32"/>
                    <a:pt x="6" y="76"/>
                  </a:cubicBezTo>
                  <a:cubicBezTo>
                    <a:pt x="8" y="112"/>
                    <a:pt x="38" y="134"/>
                    <a:pt x="70" y="134"/>
                  </a:cubicBezTo>
                  <a:cubicBezTo>
                    <a:pt x="90" y="134"/>
                    <a:pt x="110" y="126"/>
                    <a:pt x="125" y="109"/>
                  </a:cubicBezTo>
                  <a:cubicBezTo>
                    <a:pt x="146" y="80"/>
                    <a:pt x="143" y="40"/>
                    <a:pt x="114" y="15"/>
                  </a:cubicBezTo>
                  <a:cubicBezTo>
                    <a:pt x="101" y="5"/>
                    <a:pt x="87" y="0"/>
                    <a:pt x="72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1429200" y="1558450"/>
              <a:ext cx="2875" cy="2025"/>
            </a:xfrm>
            <a:custGeom>
              <a:avLst/>
              <a:gdLst/>
              <a:ahLst/>
              <a:cxnLst/>
              <a:rect l="l" t="t" r="r" b="b"/>
              <a:pathLst>
                <a:path w="115" h="81" extrusionOk="0">
                  <a:moveTo>
                    <a:pt x="58" y="1"/>
                  </a:moveTo>
                  <a:cubicBezTo>
                    <a:pt x="26" y="1"/>
                    <a:pt x="0" y="45"/>
                    <a:pt x="32" y="71"/>
                  </a:cubicBezTo>
                  <a:cubicBezTo>
                    <a:pt x="41" y="78"/>
                    <a:pt x="49" y="81"/>
                    <a:pt x="58" y="81"/>
                  </a:cubicBezTo>
                  <a:cubicBezTo>
                    <a:pt x="91" y="81"/>
                    <a:pt x="114" y="36"/>
                    <a:pt x="83" y="10"/>
                  </a:cubicBezTo>
                  <a:cubicBezTo>
                    <a:pt x="75" y="4"/>
                    <a:pt x="66" y="1"/>
                    <a:pt x="58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1321500" y="1652450"/>
              <a:ext cx="16875" cy="15475"/>
            </a:xfrm>
            <a:custGeom>
              <a:avLst/>
              <a:gdLst/>
              <a:ahLst/>
              <a:cxnLst/>
              <a:rect l="l" t="t" r="r" b="b"/>
              <a:pathLst>
                <a:path w="675" h="619" extrusionOk="0">
                  <a:moveTo>
                    <a:pt x="330" y="0"/>
                  </a:moveTo>
                  <a:cubicBezTo>
                    <a:pt x="159" y="0"/>
                    <a:pt x="0" y="144"/>
                    <a:pt x="21" y="341"/>
                  </a:cubicBezTo>
                  <a:cubicBezTo>
                    <a:pt x="40" y="514"/>
                    <a:pt x="184" y="618"/>
                    <a:pt x="332" y="618"/>
                  </a:cubicBezTo>
                  <a:cubicBezTo>
                    <a:pt x="418" y="618"/>
                    <a:pt x="506" y="582"/>
                    <a:pt x="570" y="504"/>
                  </a:cubicBezTo>
                  <a:cubicBezTo>
                    <a:pt x="675" y="370"/>
                    <a:pt x="657" y="175"/>
                    <a:pt x="523" y="70"/>
                  </a:cubicBezTo>
                  <a:cubicBezTo>
                    <a:pt x="464" y="22"/>
                    <a:pt x="396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1327450" y="1653700"/>
              <a:ext cx="3700" cy="3350"/>
            </a:xfrm>
            <a:custGeom>
              <a:avLst/>
              <a:gdLst/>
              <a:ahLst/>
              <a:cxnLst/>
              <a:rect l="l" t="t" r="r" b="b"/>
              <a:pathLst>
                <a:path w="148" h="134" extrusionOk="0">
                  <a:moveTo>
                    <a:pt x="70" y="0"/>
                  </a:moveTo>
                  <a:cubicBezTo>
                    <a:pt x="35" y="0"/>
                    <a:pt x="1" y="31"/>
                    <a:pt x="4" y="75"/>
                  </a:cubicBezTo>
                  <a:cubicBezTo>
                    <a:pt x="8" y="111"/>
                    <a:pt x="41" y="134"/>
                    <a:pt x="73" y="134"/>
                  </a:cubicBezTo>
                  <a:cubicBezTo>
                    <a:pt x="91" y="134"/>
                    <a:pt x="110" y="126"/>
                    <a:pt x="123" y="111"/>
                  </a:cubicBezTo>
                  <a:cubicBezTo>
                    <a:pt x="148" y="82"/>
                    <a:pt x="141" y="38"/>
                    <a:pt x="112" y="17"/>
                  </a:cubicBezTo>
                  <a:cubicBezTo>
                    <a:pt x="99" y="5"/>
                    <a:pt x="85" y="0"/>
                    <a:pt x="70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1325000" y="1655600"/>
              <a:ext cx="2525" cy="2000"/>
            </a:xfrm>
            <a:custGeom>
              <a:avLst/>
              <a:gdLst/>
              <a:ahLst/>
              <a:cxnLst/>
              <a:rect l="l" t="t" r="r" b="b"/>
              <a:pathLst>
                <a:path w="101" h="80" extrusionOk="0">
                  <a:moveTo>
                    <a:pt x="44" y="0"/>
                  </a:moveTo>
                  <a:cubicBezTo>
                    <a:pt x="32" y="0"/>
                    <a:pt x="21" y="6"/>
                    <a:pt x="15" y="17"/>
                  </a:cubicBezTo>
                  <a:cubicBezTo>
                    <a:pt x="0" y="31"/>
                    <a:pt x="0" y="56"/>
                    <a:pt x="19" y="71"/>
                  </a:cubicBezTo>
                  <a:cubicBezTo>
                    <a:pt x="26" y="77"/>
                    <a:pt x="35" y="80"/>
                    <a:pt x="43" y="80"/>
                  </a:cubicBezTo>
                  <a:cubicBezTo>
                    <a:pt x="75" y="80"/>
                    <a:pt x="101" y="35"/>
                    <a:pt x="69" y="9"/>
                  </a:cubicBezTo>
                  <a:cubicBezTo>
                    <a:pt x="62" y="3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1323950" y="1542125"/>
              <a:ext cx="11100" cy="10250"/>
            </a:xfrm>
            <a:custGeom>
              <a:avLst/>
              <a:gdLst/>
              <a:ahLst/>
              <a:cxnLst/>
              <a:rect l="l" t="t" r="r" b="b"/>
              <a:pathLst>
                <a:path w="444" h="410" extrusionOk="0">
                  <a:moveTo>
                    <a:pt x="217" y="1"/>
                  </a:moveTo>
                  <a:cubicBezTo>
                    <a:pt x="105" y="1"/>
                    <a:pt x="1" y="95"/>
                    <a:pt x="14" y="226"/>
                  </a:cubicBezTo>
                  <a:cubicBezTo>
                    <a:pt x="27" y="340"/>
                    <a:pt x="122" y="410"/>
                    <a:pt x="219" y="410"/>
                  </a:cubicBezTo>
                  <a:cubicBezTo>
                    <a:pt x="275" y="410"/>
                    <a:pt x="332" y="386"/>
                    <a:pt x="375" y="334"/>
                  </a:cubicBezTo>
                  <a:cubicBezTo>
                    <a:pt x="443" y="244"/>
                    <a:pt x="432" y="118"/>
                    <a:pt x="342" y="46"/>
                  </a:cubicBezTo>
                  <a:cubicBezTo>
                    <a:pt x="303" y="15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1327650" y="1543125"/>
              <a:ext cx="3025" cy="2125"/>
            </a:xfrm>
            <a:custGeom>
              <a:avLst/>
              <a:gdLst/>
              <a:ahLst/>
              <a:cxnLst/>
              <a:rect l="l" t="t" r="r" b="b"/>
              <a:pathLst>
                <a:path w="121" h="85" extrusionOk="0">
                  <a:moveTo>
                    <a:pt x="61" y="0"/>
                  </a:moveTo>
                  <a:cubicBezTo>
                    <a:pt x="27" y="0"/>
                    <a:pt x="1" y="41"/>
                    <a:pt x="28" y="74"/>
                  </a:cubicBezTo>
                  <a:cubicBezTo>
                    <a:pt x="34" y="81"/>
                    <a:pt x="41" y="84"/>
                    <a:pt x="49" y="84"/>
                  </a:cubicBezTo>
                  <a:cubicBezTo>
                    <a:pt x="82" y="84"/>
                    <a:pt x="121" y="23"/>
                    <a:pt x="82" y="6"/>
                  </a:cubicBezTo>
                  <a:cubicBezTo>
                    <a:pt x="75" y="2"/>
                    <a:pt x="68" y="0"/>
                    <a:pt x="61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1326200" y="1544225"/>
              <a:ext cx="1450" cy="1350"/>
            </a:xfrm>
            <a:custGeom>
              <a:avLst/>
              <a:gdLst/>
              <a:ahLst/>
              <a:cxnLst/>
              <a:rect l="l" t="t" r="r" b="b"/>
              <a:pathLst>
                <a:path w="58" h="54" extrusionOk="0">
                  <a:moveTo>
                    <a:pt x="28" y="0"/>
                  </a:moveTo>
                  <a:cubicBezTo>
                    <a:pt x="14" y="0"/>
                    <a:pt x="1" y="13"/>
                    <a:pt x="3" y="30"/>
                  </a:cubicBezTo>
                  <a:cubicBezTo>
                    <a:pt x="5" y="44"/>
                    <a:pt x="18" y="54"/>
                    <a:pt x="31" y="54"/>
                  </a:cubicBezTo>
                  <a:cubicBezTo>
                    <a:pt x="38" y="54"/>
                    <a:pt x="45" y="51"/>
                    <a:pt x="50" y="45"/>
                  </a:cubicBezTo>
                  <a:cubicBezTo>
                    <a:pt x="57" y="34"/>
                    <a:pt x="57" y="16"/>
                    <a:pt x="46" y="8"/>
                  </a:cubicBezTo>
                  <a:cubicBezTo>
                    <a:pt x="41" y="3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1406650" y="1477350"/>
              <a:ext cx="11175" cy="10225"/>
            </a:xfrm>
            <a:custGeom>
              <a:avLst/>
              <a:gdLst/>
              <a:ahLst/>
              <a:cxnLst/>
              <a:rect l="l" t="t" r="r" b="b"/>
              <a:pathLst>
                <a:path w="447" h="409" extrusionOk="0">
                  <a:moveTo>
                    <a:pt x="217" y="0"/>
                  </a:moveTo>
                  <a:cubicBezTo>
                    <a:pt x="105" y="0"/>
                    <a:pt x="0" y="95"/>
                    <a:pt x="13" y="224"/>
                  </a:cubicBezTo>
                  <a:cubicBezTo>
                    <a:pt x="27" y="339"/>
                    <a:pt x="123" y="408"/>
                    <a:pt x="220" y="408"/>
                  </a:cubicBezTo>
                  <a:cubicBezTo>
                    <a:pt x="276" y="408"/>
                    <a:pt x="333" y="385"/>
                    <a:pt x="374" y="333"/>
                  </a:cubicBezTo>
                  <a:cubicBezTo>
                    <a:pt x="446" y="246"/>
                    <a:pt x="432" y="116"/>
                    <a:pt x="345" y="48"/>
                  </a:cubicBezTo>
                  <a:cubicBezTo>
                    <a:pt x="306" y="15"/>
                    <a:pt x="261" y="0"/>
                    <a:pt x="21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1410525" y="1478125"/>
              <a:ext cx="2425" cy="2325"/>
            </a:xfrm>
            <a:custGeom>
              <a:avLst/>
              <a:gdLst/>
              <a:ahLst/>
              <a:cxnLst/>
              <a:rect l="l" t="t" r="r" b="b"/>
              <a:pathLst>
                <a:path w="97" h="93" extrusionOk="0">
                  <a:moveTo>
                    <a:pt x="46" y="1"/>
                  </a:moveTo>
                  <a:cubicBezTo>
                    <a:pt x="23" y="1"/>
                    <a:pt x="0" y="22"/>
                    <a:pt x="3" y="53"/>
                  </a:cubicBezTo>
                  <a:cubicBezTo>
                    <a:pt x="5" y="77"/>
                    <a:pt x="25" y="92"/>
                    <a:pt x="46" y="92"/>
                  </a:cubicBezTo>
                  <a:cubicBezTo>
                    <a:pt x="59" y="92"/>
                    <a:pt x="72" y="87"/>
                    <a:pt x="82" y="74"/>
                  </a:cubicBezTo>
                  <a:cubicBezTo>
                    <a:pt x="96" y="56"/>
                    <a:pt x="93" y="27"/>
                    <a:pt x="75" y="13"/>
                  </a:cubicBezTo>
                  <a:cubicBezTo>
                    <a:pt x="66" y="4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1408600" y="1479375"/>
              <a:ext cx="2100" cy="1475"/>
            </a:xfrm>
            <a:custGeom>
              <a:avLst/>
              <a:gdLst/>
              <a:ahLst/>
              <a:cxnLst/>
              <a:rect l="l" t="t" r="r" b="b"/>
              <a:pathLst>
                <a:path w="84" h="59" extrusionOk="0">
                  <a:moveTo>
                    <a:pt x="38" y="1"/>
                  </a:moveTo>
                  <a:cubicBezTo>
                    <a:pt x="16" y="1"/>
                    <a:pt x="0" y="33"/>
                    <a:pt x="25" y="50"/>
                  </a:cubicBezTo>
                  <a:cubicBezTo>
                    <a:pt x="32" y="56"/>
                    <a:pt x="38" y="58"/>
                    <a:pt x="44" y="58"/>
                  </a:cubicBezTo>
                  <a:cubicBezTo>
                    <a:pt x="67" y="58"/>
                    <a:pt x="83" y="24"/>
                    <a:pt x="58" y="10"/>
                  </a:cubicBezTo>
                  <a:cubicBezTo>
                    <a:pt x="51" y="3"/>
                    <a:pt x="45" y="1"/>
                    <a:pt x="38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1354925" y="1586000"/>
              <a:ext cx="11175" cy="10200"/>
            </a:xfrm>
            <a:custGeom>
              <a:avLst/>
              <a:gdLst/>
              <a:ahLst/>
              <a:cxnLst/>
              <a:rect l="l" t="t" r="r" b="b"/>
              <a:pathLst>
                <a:path w="447" h="408" extrusionOk="0">
                  <a:moveTo>
                    <a:pt x="219" y="1"/>
                  </a:moveTo>
                  <a:cubicBezTo>
                    <a:pt x="106" y="1"/>
                    <a:pt x="0" y="95"/>
                    <a:pt x="13" y="226"/>
                  </a:cubicBezTo>
                  <a:cubicBezTo>
                    <a:pt x="27" y="339"/>
                    <a:pt x="121" y="407"/>
                    <a:pt x="218" y="407"/>
                  </a:cubicBezTo>
                  <a:cubicBezTo>
                    <a:pt x="275" y="407"/>
                    <a:pt x="333" y="383"/>
                    <a:pt x="374" y="331"/>
                  </a:cubicBezTo>
                  <a:cubicBezTo>
                    <a:pt x="446" y="244"/>
                    <a:pt x="432" y="118"/>
                    <a:pt x="345" y="45"/>
                  </a:cubicBezTo>
                  <a:cubicBezTo>
                    <a:pt x="306" y="14"/>
                    <a:pt x="262" y="1"/>
                    <a:pt x="21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1358725" y="1586775"/>
              <a:ext cx="2500" cy="2275"/>
            </a:xfrm>
            <a:custGeom>
              <a:avLst/>
              <a:gdLst/>
              <a:ahLst/>
              <a:cxnLst/>
              <a:rect l="l" t="t" r="r" b="b"/>
              <a:pathLst>
                <a:path w="100" h="91" extrusionOk="0">
                  <a:moveTo>
                    <a:pt x="50" y="1"/>
                  </a:moveTo>
                  <a:cubicBezTo>
                    <a:pt x="25" y="1"/>
                    <a:pt x="0" y="22"/>
                    <a:pt x="6" y="51"/>
                  </a:cubicBezTo>
                  <a:cubicBezTo>
                    <a:pt x="8" y="75"/>
                    <a:pt x="28" y="90"/>
                    <a:pt x="49" y="90"/>
                  </a:cubicBezTo>
                  <a:cubicBezTo>
                    <a:pt x="62" y="90"/>
                    <a:pt x="75" y="85"/>
                    <a:pt x="85" y="72"/>
                  </a:cubicBezTo>
                  <a:cubicBezTo>
                    <a:pt x="99" y="54"/>
                    <a:pt x="96" y="25"/>
                    <a:pt x="78" y="11"/>
                  </a:cubicBezTo>
                  <a:cubicBezTo>
                    <a:pt x="70" y="4"/>
                    <a:pt x="60" y="1"/>
                    <a:pt x="50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1357225" y="1588050"/>
              <a:ext cx="1475" cy="1325"/>
            </a:xfrm>
            <a:custGeom>
              <a:avLst/>
              <a:gdLst/>
              <a:ahLst/>
              <a:cxnLst/>
              <a:rect l="l" t="t" r="r" b="b"/>
              <a:pathLst>
                <a:path w="59" h="53" extrusionOk="0">
                  <a:moveTo>
                    <a:pt x="28" y="1"/>
                  </a:moveTo>
                  <a:cubicBezTo>
                    <a:pt x="14" y="1"/>
                    <a:pt x="1" y="13"/>
                    <a:pt x="1" y="28"/>
                  </a:cubicBezTo>
                  <a:cubicBezTo>
                    <a:pt x="3" y="44"/>
                    <a:pt x="15" y="53"/>
                    <a:pt x="27" y="53"/>
                  </a:cubicBezTo>
                  <a:cubicBezTo>
                    <a:pt x="35" y="53"/>
                    <a:pt x="42" y="50"/>
                    <a:pt x="47" y="43"/>
                  </a:cubicBezTo>
                  <a:cubicBezTo>
                    <a:pt x="58" y="32"/>
                    <a:pt x="55" y="18"/>
                    <a:pt x="44" y="7"/>
                  </a:cubicBezTo>
                  <a:cubicBezTo>
                    <a:pt x="39" y="3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1409525" y="1613850"/>
              <a:ext cx="11100" cy="10200"/>
            </a:xfrm>
            <a:custGeom>
              <a:avLst/>
              <a:gdLst/>
              <a:ahLst/>
              <a:cxnLst/>
              <a:rect l="l" t="t" r="r" b="b"/>
              <a:pathLst>
                <a:path w="444" h="408" extrusionOk="0">
                  <a:moveTo>
                    <a:pt x="217" y="0"/>
                  </a:moveTo>
                  <a:cubicBezTo>
                    <a:pt x="105" y="0"/>
                    <a:pt x="1" y="94"/>
                    <a:pt x="14" y="224"/>
                  </a:cubicBezTo>
                  <a:cubicBezTo>
                    <a:pt x="27" y="338"/>
                    <a:pt x="122" y="408"/>
                    <a:pt x="219" y="408"/>
                  </a:cubicBezTo>
                  <a:cubicBezTo>
                    <a:pt x="275" y="408"/>
                    <a:pt x="332" y="384"/>
                    <a:pt x="375" y="332"/>
                  </a:cubicBezTo>
                  <a:cubicBezTo>
                    <a:pt x="443" y="246"/>
                    <a:pt x="433" y="116"/>
                    <a:pt x="346" y="47"/>
                  </a:cubicBezTo>
                  <a:cubicBezTo>
                    <a:pt x="306" y="15"/>
                    <a:pt x="261" y="0"/>
                    <a:pt x="21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1413350" y="1614625"/>
              <a:ext cx="2500" cy="2300"/>
            </a:xfrm>
            <a:custGeom>
              <a:avLst/>
              <a:gdLst/>
              <a:ahLst/>
              <a:cxnLst/>
              <a:rect l="l" t="t" r="r" b="b"/>
              <a:pathLst>
                <a:path w="100" h="92" extrusionOk="0">
                  <a:moveTo>
                    <a:pt x="48" y="0"/>
                  </a:moveTo>
                  <a:cubicBezTo>
                    <a:pt x="24" y="0"/>
                    <a:pt x="0" y="22"/>
                    <a:pt x="5" y="52"/>
                  </a:cubicBezTo>
                  <a:cubicBezTo>
                    <a:pt x="7" y="77"/>
                    <a:pt x="28" y="92"/>
                    <a:pt x="49" y="92"/>
                  </a:cubicBezTo>
                  <a:cubicBezTo>
                    <a:pt x="62" y="92"/>
                    <a:pt x="75" y="86"/>
                    <a:pt x="85" y="74"/>
                  </a:cubicBezTo>
                  <a:cubicBezTo>
                    <a:pt x="99" y="56"/>
                    <a:pt x="95" y="27"/>
                    <a:pt x="77" y="13"/>
                  </a:cubicBezTo>
                  <a:cubicBezTo>
                    <a:pt x="69" y="4"/>
                    <a:pt x="58" y="0"/>
                    <a:pt x="48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1411850" y="1615950"/>
              <a:ext cx="1450" cy="1300"/>
            </a:xfrm>
            <a:custGeom>
              <a:avLst/>
              <a:gdLst/>
              <a:ahLst/>
              <a:cxnLst/>
              <a:rect l="l" t="t" r="r" b="b"/>
              <a:pathLst>
                <a:path w="58" h="52" extrusionOk="0">
                  <a:moveTo>
                    <a:pt x="27" y="1"/>
                  </a:moveTo>
                  <a:cubicBezTo>
                    <a:pt x="13" y="1"/>
                    <a:pt x="0" y="13"/>
                    <a:pt x="0" y="28"/>
                  </a:cubicBezTo>
                  <a:cubicBezTo>
                    <a:pt x="3" y="42"/>
                    <a:pt x="15" y="52"/>
                    <a:pt x="28" y="52"/>
                  </a:cubicBezTo>
                  <a:cubicBezTo>
                    <a:pt x="35" y="52"/>
                    <a:pt x="42" y="49"/>
                    <a:pt x="47" y="43"/>
                  </a:cubicBezTo>
                  <a:cubicBezTo>
                    <a:pt x="58" y="32"/>
                    <a:pt x="54" y="14"/>
                    <a:pt x="43" y="7"/>
                  </a:cubicBezTo>
                  <a:cubicBezTo>
                    <a:pt x="38" y="3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1285325" y="1614250"/>
              <a:ext cx="11075" cy="10250"/>
            </a:xfrm>
            <a:custGeom>
              <a:avLst/>
              <a:gdLst/>
              <a:ahLst/>
              <a:cxnLst/>
              <a:rect l="l" t="t" r="r" b="b"/>
              <a:pathLst>
                <a:path w="443" h="410" extrusionOk="0">
                  <a:moveTo>
                    <a:pt x="216" y="1"/>
                  </a:moveTo>
                  <a:cubicBezTo>
                    <a:pt x="104" y="1"/>
                    <a:pt x="0" y="96"/>
                    <a:pt x="13" y="226"/>
                  </a:cubicBezTo>
                  <a:cubicBezTo>
                    <a:pt x="25" y="340"/>
                    <a:pt x="120" y="410"/>
                    <a:pt x="217" y="410"/>
                  </a:cubicBezTo>
                  <a:cubicBezTo>
                    <a:pt x="274" y="410"/>
                    <a:pt x="332" y="386"/>
                    <a:pt x="374" y="335"/>
                  </a:cubicBezTo>
                  <a:cubicBezTo>
                    <a:pt x="443" y="244"/>
                    <a:pt x="428" y="118"/>
                    <a:pt x="342" y="46"/>
                  </a:cubicBezTo>
                  <a:cubicBezTo>
                    <a:pt x="303" y="15"/>
                    <a:pt x="259" y="1"/>
                    <a:pt x="21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1289100" y="1615075"/>
              <a:ext cx="2425" cy="2300"/>
            </a:xfrm>
            <a:custGeom>
              <a:avLst/>
              <a:gdLst/>
              <a:ahLst/>
              <a:cxnLst/>
              <a:rect l="l" t="t" r="r" b="b"/>
              <a:pathLst>
                <a:path w="97" h="92" extrusionOk="0">
                  <a:moveTo>
                    <a:pt x="48" y="0"/>
                  </a:moveTo>
                  <a:cubicBezTo>
                    <a:pt x="23" y="0"/>
                    <a:pt x="0" y="22"/>
                    <a:pt x="3" y="52"/>
                  </a:cubicBezTo>
                  <a:cubicBezTo>
                    <a:pt x="5" y="77"/>
                    <a:pt x="27" y="92"/>
                    <a:pt x="48" y="92"/>
                  </a:cubicBezTo>
                  <a:cubicBezTo>
                    <a:pt x="61" y="92"/>
                    <a:pt x="74" y="86"/>
                    <a:pt x="82" y="74"/>
                  </a:cubicBezTo>
                  <a:cubicBezTo>
                    <a:pt x="97" y="52"/>
                    <a:pt x="97" y="27"/>
                    <a:pt x="79" y="13"/>
                  </a:cubicBezTo>
                  <a:cubicBezTo>
                    <a:pt x="69" y="4"/>
                    <a:pt x="58" y="0"/>
                    <a:pt x="48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1287450" y="1616400"/>
              <a:ext cx="1550" cy="1275"/>
            </a:xfrm>
            <a:custGeom>
              <a:avLst/>
              <a:gdLst/>
              <a:ahLst/>
              <a:cxnLst/>
              <a:rect l="l" t="t" r="r" b="b"/>
              <a:pathLst>
                <a:path w="62" h="51" extrusionOk="0">
                  <a:moveTo>
                    <a:pt x="33" y="0"/>
                  </a:moveTo>
                  <a:cubicBezTo>
                    <a:pt x="25" y="0"/>
                    <a:pt x="17" y="4"/>
                    <a:pt x="11" y="10"/>
                  </a:cubicBezTo>
                  <a:cubicBezTo>
                    <a:pt x="0" y="29"/>
                    <a:pt x="16" y="50"/>
                    <a:pt x="35" y="50"/>
                  </a:cubicBezTo>
                  <a:cubicBezTo>
                    <a:pt x="42" y="50"/>
                    <a:pt x="48" y="48"/>
                    <a:pt x="54" y="43"/>
                  </a:cubicBezTo>
                  <a:cubicBezTo>
                    <a:pt x="62" y="32"/>
                    <a:pt x="62" y="14"/>
                    <a:pt x="51" y="7"/>
                  </a:cubicBezTo>
                  <a:cubicBezTo>
                    <a:pt x="45" y="2"/>
                    <a:pt x="39" y="0"/>
                    <a:pt x="33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1186600" y="1571400"/>
              <a:ext cx="221600" cy="176200"/>
            </a:xfrm>
            <a:custGeom>
              <a:avLst/>
              <a:gdLst/>
              <a:ahLst/>
              <a:cxnLst/>
              <a:rect l="l" t="t" r="r" b="b"/>
              <a:pathLst>
                <a:path w="8864" h="7048" extrusionOk="0">
                  <a:moveTo>
                    <a:pt x="484" y="1"/>
                  </a:moveTo>
                  <a:cubicBezTo>
                    <a:pt x="1" y="1"/>
                    <a:pt x="50" y="2224"/>
                    <a:pt x="3186" y="5028"/>
                  </a:cubicBezTo>
                  <a:lnTo>
                    <a:pt x="3262" y="5038"/>
                  </a:lnTo>
                  <a:lnTo>
                    <a:pt x="3287" y="5111"/>
                  </a:lnTo>
                  <a:cubicBezTo>
                    <a:pt x="5361" y="6617"/>
                    <a:pt x="6982" y="7048"/>
                    <a:pt x="7909" y="7048"/>
                  </a:cubicBezTo>
                  <a:cubicBezTo>
                    <a:pt x="8555" y="7048"/>
                    <a:pt x="8864" y="6838"/>
                    <a:pt x="8754" y="6638"/>
                  </a:cubicBezTo>
                  <a:cubicBezTo>
                    <a:pt x="8736" y="6609"/>
                    <a:pt x="8721" y="6580"/>
                    <a:pt x="8707" y="6551"/>
                  </a:cubicBezTo>
                  <a:cubicBezTo>
                    <a:pt x="8617" y="6561"/>
                    <a:pt x="8518" y="6566"/>
                    <a:pt x="8412" y="6566"/>
                  </a:cubicBezTo>
                  <a:cubicBezTo>
                    <a:pt x="6364" y="6566"/>
                    <a:pt x="1559" y="4688"/>
                    <a:pt x="694" y="88"/>
                  </a:cubicBezTo>
                  <a:cubicBezTo>
                    <a:pt x="694" y="73"/>
                    <a:pt x="687" y="63"/>
                    <a:pt x="687" y="48"/>
                  </a:cubicBezTo>
                  <a:cubicBezTo>
                    <a:pt x="636" y="37"/>
                    <a:pt x="586" y="23"/>
                    <a:pt x="535" y="8"/>
                  </a:cubicBezTo>
                  <a:cubicBezTo>
                    <a:pt x="518" y="3"/>
                    <a:pt x="501" y="1"/>
                    <a:pt x="48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" name="Google Shape;1227;p32"/>
          <p:cNvGrpSpPr/>
          <p:nvPr/>
        </p:nvGrpSpPr>
        <p:grpSpPr>
          <a:xfrm>
            <a:off x="7255410" y="3057088"/>
            <a:ext cx="658437" cy="606211"/>
            <a:chOff x="2269800" y="3294125"/>
            <a:chExt cx="434325" cy="399875"/>
          </a:xfrm>
        </p:grpSpPr>
        <p:sp>
          <p:nvSpPr>
            <p:cNvPr id="1228" name="Google Shape;1228;p32"/>
            <p:cNvSpPr/>
            <p:nvPr/>
          </p:nvSpPr>
          <p:spPr>
            <a:xfrm>
              <a:off x="2510375" y="3326400"/>
              <a:ext cx="193750" cy="164450"/>
            </a:xfrm>
            <a:custGeom>
              <a:avLst/>
              <a:gdLst/>
              <a:ahLst/>
              <a:cxnLst/>
              <a:rect l="l" t="t" r="r" b="b"/>
              <a:pathLst>
                <a:path w="7750" h="6578" extrusionOk="0">
                  <a:moveTo>
                    <a:pt x="7164" y="1"/>
                  </a:moveTo>
                  <a:cubicBezTo>
                    <a:pt x="4760" y="297"/>
                    <a:pt x="2369" y="586"/>
                    <a:pt x="0" y="868"/>
                  </a:cubicBezTo>
                  <a:cubicBezTo>
                    <a:pt x="33" y="1626"/>
                    <a:pt x="51" y="2388"/>
                    <a:pt x="51" y="3146"/>
                  </a:cubicBezTo>
                  <a:cubicBezTo>
                    <a:pt x="62" y="4944"/>
                    <a:pt x="1680" y="6577"/>
                    <a:pt x="3792" y="6577"/>
                  </a:cubicBezTo>
                  <a:cubicBezTo>
                    <a:pt x="3817" y="6577"/>
                    <a:pt x="3842" y="6577"/>
                    <a:pt x="3868" y="6576"/>
                  </a:cubicBezTo>
                  <a:cubicBezTo>
                    <a:pt x="6020" y="6537"/>
                    <a:pt x="7749" y="4547"/>
                    <a:pt x="7536" y="2492"/>
                  </a:cubicBezTo>
                  <a:cubicBezTo>
                    <a:pt x="7435" y="1655"/>
                    <a:pt x="7313" y="824"/>
                    <a:pt x="7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2533925" y="3471200"/>
              <a:ext cx="121375" cy="222800"/>
            </a:xfrm>
            <a:custGeom>
              <a:avLst/>
              <a:gdLst/>
              <a:ahLst/>
              <a:cxnLst/>
              <a:rect l="l" t="t" r="r" b="b"/>
              <a:pathLst>
                <a:path w="4855" h="8912" extrusionOk="0">
                  <a:moveTo>
                    <a:pt x="2926" y="1"/>
                  </a:moveTo>
                  <a:lnTo>
                    <a:pt x="2640" y="376"/>
                  </a:lnTo>
                  <a:cubicBezTo>
                    <a:pt x="2640" y="376"/>
                    <a:pt x="2705" y="416"/>
                    <a:pt x="2713" y="1319"/>
                  </a:cubicBezTo>
                  <a:cubicBezTo>
                    <a:pt x="2767" y="2586"/>
                    <a:pt x="2633" y="6930"/>
                    <a:pt x="1857" y="7569"/>
                  </a:cubicBezTo>
                  <a:cubicBezTo>
                    <a:pt x="1497" y="7889"/>
                    <a:pt x="1102" y="7967"/>
                    <a:pt x="800" y="7967"/>
                  </a:cubicBezTo>
                  <a:cubicBezTo>
                    <a:pt x="508" y="7967"/>
                    <a:pt x="302" y="7894"/>
                    <a:pt x="297" y="7894"/>
                  </a:cubicBezTo>
                  <a:cubicBezTo>
                    <a:pt x="297" y="7894"/>
                    <a:pt x="297" y="7894"/>
                    <a:pt x="297" y="7894"/>
                  </a:cubicBezTo>
                  <a:cubicBezTo>
                    <a:pt x="279" y="7891"/>
                    <a:pt x="257" y="7887"/>
                    <a:pt x="236" y="7887"/>
                  </a:cubicBezTo>
                  <a:cubicBezTo>
                    <a:pt x="1" y="7887"/>
                    <a:pt x="15" y="8234"/>
                    <a:pt x="250" y="8266"/>
                  </a:cubicBezTo>
                  <a:cubicBezTo>
                    <a:pt x="1691" y="8479"/>
                    <a:pt x="3121" y="8692"/>
                    <a:pt x="4540" y="8909"/>
                  </a:cubicBezTo>
                  <a:cubicBezTo>
                    <a:pt x="4550" y="8911"/>
                    <a:pt x="4561" y="8911"/>
                    <a:pt x="4570" y="8911"/>
                  </a:cubicBezTo>
                  <a:cubicBezTo>
                    <a:pt x="4772" y="8911"/>
                    <a:pt x="4855" y="8577"/>
                    <a:pt x="4652" y="8501"/>
                  </a:cubicBezTo>
                  <a:cubicBezTo>
                    <a:pt x="4626" y="8494"/>
                    <a:pt x="4605" y="8490"/>
                    <a:pt x="4580" y="8486"/>
                  </a:cubicBezTo>
                  <a:cubicBezTo>
                    <a:pt x="4563" y="8487"/>
                    <a:pt x="4546" y="8487"/>
                    <a:pt x="4529" y="8487"/>
                  </a:cubicBezTo>
                  <a:cubicBezTo>
                    <a:pt x="3974" y="8487"/>
                    <a:pt x="3455" y="8201"/>
                    <a:pt x="3157" y="7732"/>
                  </a:cubicBezTo>
                  <a:cubicBezTo>
                    <a:pt x="2615" y="6912"/>
                    <a:pt x="3135" y="2749"/>
                    <a:pt x="3124" y="1315"/>
                  </a:cubicBezTo>
                  <a:cubicBezTo>
                    <a:pt x="3143" y="423"/>
                    <a:pt x="3247" y="352"/>
                    <a:pt x="3283" y="352"/>
                  </a:cubicBezTo>
                  <a:cubicBezTo>
                    <a:pt x="3289" y="352"/>
                    <a:pt x="3293" y="355"/>
                    <a:pt x="3294" y="355"/>
                  </a:cubicBezTo>
                  <a:cubicBezTo>
                    <a:pt x="3175" y="235"/>
                    <a:pt x="3052" y="120"/>
                    <a:pt x="2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2514700" y="3412250"/>
              <a:ext cx="183100" cy="78600"/>
            </a:xfrm>
            <a:custGeom>
              <a:avLst/>
              <a:gdLst/>
              <a:ahLst/>
              <a:cxnLst/>
              <a:rect l="l" t="t" r="r" b="b"/>
              <a:pathLst>
                <a:path w="7324" h="3144" extrusionOk="0">
                  <a:moveTo>
                    <a:pt x="7324" y="1"/>
                  </a:moveTo>
                  <a:cubicBezTo>
                    <a:pt x="4872" y="185"/>
                    <a:pt x="2431" y="366"/>
                    <a:pt x="1" y="539"/>
                  </a:cubicBezTo>
                  <a:cubicBezTo>
                    <a:pt x="420" y="1963"/>
                    <a:pt x="1828" y="3143"/>
                    <a:pt x="3607" y="3143"/>
                  </a:cubicBezTo>
                  <a:cubicBezTo>
                    <a:pt x="3636" y="3143"/>
                    <a:pt x="3665" y="3143"/>
                    <a:pt x="3695" y="3142"/>
                  </a:cubicBezTo>
                  <a:cubicBezTo>
                    <a:pt x="5511" y="3106"/>
                    <a:pt x="7013" y="1694"/>
                    <a:pt x="732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2269800" y="3311800"/>
              <a:ext cx="106825" cy="83475"/>
            </a:xfrm>
            <a:custGeom>
              <a:avLst/>
              <a:gdLst/>
              <a:ahLst/>
              <a:cxnLst/>
              <a:rect l="l" t="t" r="r" b="b"/>
              <a:pathLst>
                <a:path w="4273" h="3339" extrusionOk="0">
                  <a:moveTo>
                    <a:pt x="830" y="0"/>
                  </a:moveTo>
                  <a:cubicBezTo>
                    <a:pt x="544" y="0"/>
                    <a:pt x="281" y="70"/>
                    <a:pt x="80" y="245"/>
                  </a:cubicBezTo>
                  <a:cubicBezTo>
                    <a:pt x="0" y="318"/>
                    <a:pt x="36" y="426"/>
                    <a:pt x="109" y="477"/>
                  </a:cubicBezTo>
                  <a:cubicBezTo>
                    <a:pt x="398" y="690"/>
                    <a:pt x="704" y="668"/>
                    <a:pt x="1047" y="733"/>
                  </a:cubicBezTo>
                  <a:cubicBezTo>
                    <a:pt x="1448" y="809"/>
                    <a:pt x="1831" y="950"/>
                    <a:pt x="2185" y="1152"/>
                  </a:cubicBezTo>
                  <a:cubicBezTo>
                    <a:pt x="2976" y="1610"/>
                    <a:pt x="3575" y="2340"/>
                    <a:pt x="3864" y="3206"/>
                  </a:cubicBezTo>
                  <a:lnTo>
                    <a:pt x="3864" y="3203"/>
                  </a:lnTo>
                  <a:cubicBezTo>
                    <a:pt x="3896" y="3298"/>
                    <a:pt x="3970" y="3339"/>
                    <a:pt x="4045" y="3339"/>
                  </a:cubicBezTo>
                  <a:cubicBezTo>
                    <a:pt x="4158" y="3339"/>
                    <a:pt x="4273" y="3245"/>
                    <a:pt x="4247" y="3102"/>
                  </a:cubicBezTo>
                  <a:cubicBezTo>
                    <a:pt x="4066" y="2091"/>
                    <a:pt x="3546" y="1192"/>
                    <a:pt x="2647" y="617"/>
                  </a:cubicBezTo>
                  <a:cubicBezTo>
                    <a:pt x="2214" y="343"/>
                    <a:pt x="1466" y="0"/>
                    <a:pt x="8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2329100" y="3294125"/>
              <a:ext cx="76850" cy="60500"/>
            </a:xfrm>
            <a:custGeom>
              <a:avLst/>
              <a:gdLst/>
              <a:ahLst/>
              <a:cxnLst/>
              <a:rect l="l" t="t" r="r" b="b"/>
              <a:pathLst>
                <a:path w="3074" h="2420" extrusionOk="0">
                  <a:moveTo>
                    <a:pt x="1457" y="1"/>
                  </a:moveTo>
                  <a:cubicBezTo>
                    <a:pt x="966" y="1"/>
                    <a:pt x="460" y="182"/>
                    <a:pt x="272" y="620"/>
                  </a:cubicBezTo>
                  <a:cubicBezTo>
                    <a:pt x="1" y="1256"/>
                    <a:pt x="427" y="1971"/>
                    <a:pt x="903" y="2386"/>
                  </a:cubicBezTo>
                  <a:lnTo>
                    <a:pt x="900" y="2386"/>
                  </a:lnTo>
                  <a:cubicBezTo>
                    <a:pt x="927" y="2409"/>
                    <a:pt x="959" y="2420"/>
                    <a:pt x="991" y="2420"/>
                  </a:cubicBezTo>
                  <a:cubicBezTo>
                    <a:pt x="1093" y="2420"/>
                    <a:pt x="1194" y="2319"/>
                    <a:pt x="1120" y="2224"/>
                  </a:cubicBezTo>
                  <a:cubicBezTo>
                    <a:pt x="806" y="1826"/>
                    <a:pt x="304" y="797"/>
                    <a:pt x="1059" y="573"/>
                  </a:cubicBezTo>
                  <a:cubicBezTo>
                    <a:pt x="1158" y="544"/>
                    <a:pt x="1283" y="527"/>
                    <a:pt x="1414" y="527"/>
                  </a:cubicBezTo>
                  <a:cubicBezTo>
                    <a:pt x="1667" y="527"/>
                    <a:pt x="1941" y="589"/>
                    <a:pt x="2091" y="739"/>
                  </a:cubicBezTo>
                  <a:cubicBezTo>
                    <a:pt x="2308" y="954"/>
                    <a:pt x="2196" y="1269"/>
                    <a:pt x="1996" y="1269"/>
                  </a:cubicBezTo>
                  <a:cubicBezTo>
                    <a:pt x="1927" y="1269"/>
                    <a:pt x="1847" y="1231"/>
                    <a:pt x="1766" y="1137"/>
                  </a:cubicBezTo>
                  <a:cubicBezTo>
                    <a:pt x="1742" y="1108"/>
                    <a:pt x="1711" y="1096"/>
                    <a:pt x="1680" y="1096"/>
                  </a:cubicBezTo>
                  <a:cubicBezTo>
                    <a:pt x="1609" y="1096"/>
                    <a:pt x="1537" y="1157"/>
                    <a:pt x="1532" y="1227"/>
                  </a:cubicBezTo>
                  <a:cubicBezTo>
                    <a:pt x="1517" y="1583"/>
                    <a:pt x="1800" y="1761"/>
                    <a:pt x="2101" y="1761"/>
                  </a:cubicBezTo>
                  <a:cubicBezTo>
                    <a:pt x="2307" y="1761"/>
                    <a:pt x="2521" y="1678"/>
                    <a:pt x="2655" y="1512"/>
                  </a:cubicBezTo>
                  <a:cubicBezTo>
                    <a:pt x="3074" y="999"/>
                    <a:pt x="2658" y="324"/>
                    <a:pt x="2109" y="115"/>
                  </a:cubicBezTo>
                  <a:cubicBezTo>
                    <a:pt x="1919" y="42"/>
                    <a:pt x="1690" y="1"/>
                    <a:pt x="14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2342200" y="3381575"/>
              <a:ext cx="71700" cy="53900"/>
            </a:xfrm>
            <a:custGeom>
              <a:avLst/>
              <a:gdLst/>
              <a:ahLst/>
              <a:cxnLst/>
              <a:rect l="l" t="t" r="r" b="b"/>
              <a:pathLst>
                <a:path w="2868" h="2156" extrusionOk="0">
                  <a:moveTo>
                    <a:pt x="1434" y="0"/>
                  </a:moveTo>
                  <a:cubicBezTo>
                    <a:pt x="0" y="0"/>
                    <a:pt x="4" y="2156"/>
                    <a:pt x="1434" y="2156"/>
                  </a:cubicBezTo>
                  <a:cubicBezTo>
                    <a:pt x="2867" y="2156"/>
                    <a:pt x="2867" y="0"/>
                    <a:pt x="143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2393375" y="3387975"/>
              <a:ext cx="63225" cy="47500"/>
            </a:xfrm>
            <a:custGeom>
              <a:avLst/>
              <a:gdLst/>
              <a:ahLst/>
              <a:cxnLst/>
              <a:rect l="l" t="t" r="r" b="b"/>
              <a:pathLst>
                <a:path w="2529" h="1900" extrusionOk="0">
                  <a:moveTo>
                    <a:pt x="1264" y="1"/>
                  </a:moveTo>
                  <a:cubicBezTo>
                    <a:pt x="1" y="1"/>
                    <a:pt x="1" y="1900"/>
                    <a:pt x="1264" y="1900"/>
                  </a:cubicBezTo>
                  <a:cubicBezTo>
                    <a:pt x="2528" y="1900"/>
                    <a:pt x="2528" y="1"/>
                    <a:pt x="126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2378850" y="3429500"/>
              <a:ext cx="59500" cy="44800"/>
            </a:xfrm>
            <a:custGeom>
              <a:avLst/>
              <a:gdLst/>
              <a:ahLst/>
              <a:cxnLst/>
              <a:rect l="l" t="t" r="r" b="b"/>
              <a:pathLst>
                <a:path w="2380" h="1792" extrusionOk="0">
                  <a:moveTo>
                    <a:pt x="1188" y="1"/>
                  </a:moveTo>
                  <a:cubicBezTo>
                    <a:pt x="0" y="1"/>
                    <a:pt x="0" y="1792"/>
                    <a:pt x="1188" y="1792"/>
                  </a:cubicBezTo>
                  <a:cubicBezTo>
                    <a:pt x="2380" y="1792"/>
                    <a:pt x="2380" y="1"/>
                    <a:pt x="11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2331900" y="3423625"/>
              <a:ext cx="46425" cy="43900"/>
            </a:xfrm>
            <a:custGeom>
              <a:avLst/>
              <a:gdLst/>
              <a:ahLst/>
              <a:cxnLst/>
              <a:rect l="l" t="t" r="r" b="b"/>
              <a:pathLst>
                <a:path w="1857" h="1756" extrusionOk="0">
                  <a:moveTo>
                    <a:pt x="929" y="1"/>
                  </a:moveTo>
                  <a:cubicBezTo>
                    <a:pt x="441" y="1"/>
                    <a:pt x="40" y="387"/>
                    <a:pt x="22" y="878"/>
                  </a:cubicBezTo>
                  <a:cubicBezTo>
                    <a:pt x="1" y="1348"/>
                    <a:pt x="456" y="1756"/>
                    <a:pt x="929" y="1756"/>
                  </a:cubicBezTo>
                  <a:cubicBezTo>
                    <a:pt x="1420" y="1756"/>
                    <a:pt x="1821" y="1366"/>
                    <a:pt x="1835" y="878"/>
                  </a:cubicBezTo>
                  <a:cubicBezTo>
                    <a:pt x="1857" y="405"/>
                    <a:pt x="1402" y="1"/>
                    <a:pt x="92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2309700" y="3380925"/>
              <a:ext cx="47225" cy="44725"/>
            </a:xfrm>
            <a:custGeom>
              <a:avLst/>
              <a:gdLst/>
              <a:ahLst/>
              <a:cxnLst/>
              <a:rect l="l" t="t" r="r" b="b"/>
              <a:pathLst>
                <a:path w="1889" h="1789" extrusionOk="0">
                  <a:moveTo>
                    <a:pt x="946" y="1"/>
                  </a:moveTo>
                  <a:cubicBezTo>
                    <a:pt x="448" y="1"/>
                    <a:pt x="40" y="394"/>
                    <a:pt x="22" y="893"/>
                  </a:cubicBezTo>
                  <a:cubicBezTo>
                    <a:pt x="0" y="1377"/>
                    <a:pt x="463" y="1788"/>
                    <a:pt x="946" y="1788"/>
                  </a:cubicBezTo>
                  <a:cubicBezTo>
                    <a:pt x="1441" y="1788"/>
                    <a:pt x="1849" y="1391"/>
                    <a:pt x="1867" y="893"/>
                  </a:cubicBezTo>
                  <a:cubicBezTo>
                    <a:pt x="1889" y="413"/>
                    <a:pt x="1427" y="1"/>
                    <a:pt x="94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2377575" y="3348425"/>
              <a:ext cx="48950" cy="46350"/>
            </a:xfrm>
            <a:custGeom>
              <a:avLst/>
              <a:gdLst/>
              <a:ahLst/>
              <a:cxnLst/>
              <a:rect l="l" t="t" r="r" b="b"/>
              <a:pathLst>
                <a:path w="1958" h="1854" extrusionOk="0">
                  <a:moveTo>
                    <a:pt x="979" y="1"/>
                  </a:moveTo>
                  <a:cubicBezTo>
                    <a:pt x="463" y="1"/>
                    <a:pt x="40" y="409"/>
                    <a:pt x="22" y="925"/>
                  </a:cubicBezTo>
                  <a:cubicBezTo>
                    <a:pt x="1" y="1427"/>
                    <a:pt x="477" y="1853"/>
                    <a:pt x="979" y="1853"/>
                  </a:cubicBezTo>
                  <a:cubicBezTo>
                    <a:pt x="1496" y="1850"/>
                    <a:pt x="1918" y="1442"/>
                    <a:pt x="1933" y="925"/>
                  </a:cubicBezTo>
                  <a:cubicBezTo>
                    <a:pt x="1958" y="427"/>
                    <a:pt x="1478" y="1"/>
                    <a:pt x="97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2321075" y="3346350"/>
              <a:ext cx="61575" cy="46250"/>
            </a:xfrm>
            <a:custGeom>
              <a:avLst/>
              <a:gdLst/>
              <a:ahLst/>
              <a:cxnLst/>
              <a:rect l="l" t="t" r="r" b="b"/>
              <a:pathLst>
                <a:path w="2463" h="1850" extrusionOk="0">
                  <a:moveTo>
                    <a:pt x="1232" y="1"/>
                  </a:moveTo>
                  <a:cubicBezTo>
                    <a:pt x="0" y="1"/>
                    <a:pt x="0" y="1850"/>
                    <a:pt x="1232" y="1850"/>
                  </a:cubicBezTo>
                  <a:cubicBezTo>
                    <a:pt x="2463" y="1850"/>
                    <a:pt x="2463" y="1"/>
                    <a:pt x="123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2414050" y="3429950"/>
              <a:ext cx="61050" cy="45975"/>
            </a:xfrm>
            <a:custGeom>
              <a:avLst/>
              <a:gdLst/>
              <a:ahLst/>
              <a:cxnLst/>
              <a:rect l="l" t="t" r="r" b="b"/>
              <a:pathLst>
                <a:path w="2442" h="1839" extrusionOk="0">
                  <a:moveTo>
                    <a:pt x="1221" y="1"/>
                  </a:moveTo>
                  <a:cubicBezTo>
                    <a:pt x="1" y="1"/>
                    <a:pt x="4" y="1839"/>
                    <a:pt x="1221" y="1839"/>
                  </a:cubicBezTo>
                  <a:cubicBezTo>
                    <a:pt x="2442" y="1839"/>
                    <a:pt x="2442" y="1"/>
                    <a:pt x="122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2468675" y="3446200"/>
              <a:ext cx="45600" cy="43075"/>
            </a:xfrm>
            <a:custGeom>
              <a:avLst/>
              <a:gdLst/>
              <a:ahLst/>
              <a:cxnLst/>
              <a:rect l="l" t="t" r="r" b="b"/>
              <a:pathLst>
                <a:path w="1824" h="1723" extrusionOk="0">
                  <a:moveTo>
                    <a:pt x="914" y="1"/>
                  </a:moveTo>
                  <a:cubicBezTo>
                    <a:pt x="433" y="1"/>
                    <a:pt x="40" y="383"/>
                    <a:pt x="22" y="864"/>
                  </a:cubicBezTo>
                  <a:cubicBezTo>
                    <a:pt x="0" y="1329"/>
                    <a:pt x="448" y="1723"/>
                    <a:pt x="914" y="1723"/>
                  </a:cubicBezTo>
                  <a:cubicBezTo>
                    <a:pt x="1394" y="1723"/>
                    <a:pt x="1788" y="1344"/>
                    <a:pt x="1802" y="864"/>
                  </a:cubicBezTo>
                  <a:cubicBezTo>
                    <a:pt x="1824" y="398"/>
                    <a:pt x="1380" y="1"/>
                    <a:pt x="91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2449450" y="3408750"/>
              <a:ext cx="55700" cy="41900"/>
            </a:xfrm>
            <a:custGeom>
              <a:avLst/>
              <a:gdLst/>
              <a:ahLst/>
              <a:cxnLst/>
              <a:rect l="l" t="t" r="r" b="b"/>
              <a:pathLst>
                <a:path w="2228" h="1676" extrusionOk="0">
                  <a:moveTo>
                    <a:pt x="1116" y="0"/>
                  </a:moveTo>
                  <a:cubicBezTo>
                    <a:pt x="0" y="0"/>
                    <a:pt x="0" y="1676"/>
                    <a:pt x="1116" y="1676"/>
                  </a:cubicBezTo>
                  <a:cubicBezTo>
                    <a:pt x="2228" y="1676"/>
                    <a:pt x="2228" y="0"/>
                    <a:pt x="111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2356900" y="3427150"/>
              <a:ext cx="48875" cy="36775"/>
            </a:xfrm>
            <a:custGeom>
              <a:avLst/>
              <a:gdLst/>
              <a:ahLst/>
              <a:cxnLst/>
              <a:rect l="l" t="t" r="r" b="b"/>
              <a:pathLst>
                <a:path w="1955" h="1471" extrusionOk="0">
                  <a:moveTo>
                    <a:pt x="976" y="1"/>
                  </a:moveTo>
                  <a:cubicBezTo>
                    <a:pt x="1" y="1"/>
                    <a:pt x="1" y="1470"/>
                    <a:pt x="976" y="1470"/>
                  </a:cubicBezTo>
                  <a:cubicBezTo>
                    <a:pt x="1954" y="1470"/>
                    <a:pt x="1954" y="1"/>
                    <a:pt x="9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2296525" y="3406200"/>
              <a:ext cx="62675" cy="47150"/>
            </a:xfrm>
            <a:custGeom>
              <a:avLst/>
              <a:gdLst/>
              <a:ahLst/>
              <a:cxnLst/>
              <a:rect l="l" t="t" r="r" b="b"/>
              <a:pathLst>
                <a:path w="2507" h="1886" extrusionOk="0">
                  <a:moveTo>
                    <a:pt x="1253" y="1"/>
                  </a:moveTo>
                  <a:cubicBezTo>
                    <a:pt x="0" y="1"/>
                    <a:pt x="4" y="1886"/>
                    <a:pt x="1253" y="1886"/>
                  </a:cubicBezTo>
                  <a:cubicBezTo>
                    <a:pt x="2506" y="1886"/>
                    <a:pt x="2506" y="1"/>
                    <a:pt x="125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2344175" y="3371550"/>
              <a:ext cx="39300" cy="29625"/>
            </a:xfrm>
            <a:custGeom>
              <a:avLst/>
              <a:gdLst/>
              <a:ahLst/>
              <a:cxnLst/>
              <a:rect l="l" t="t" r="r" b="b"/>
              <a:pathLst>
                <a:path w="1572" h="1185" extrusionOk="0">
                  <a:moveTo>
                    <a:pt x="788" y="0"/>
                  </a:moveTo>
                  <a:cubicBezTo>
                    <a:pt x="1" y="0"/>
                    <a:pt x="1" y="1185"/>
                    <a:pt x="788" y="1185"/>
                  </a:cubicBezTo>
                  <a:cubicBezTo>
                    <a:pt x="1571" y="1185"/>
                    <a:pt x="1571" y="0"/>
                    <a:pt x="78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2433900" y="3441775"/>
              <a:ext cx="60600" cy="45625"/>
            </a:xfrm>
            <a:custGeom>
              <a:avLst/>
              <a:gdLst/>
              <a:ahLst/>
              <a:cxnLst/>
              <a:rect l="l" t="t" r="r" b="b"/>
              <a:pathLst>
                <a:path w="2424" h="1825" extrusionOk="0">
                  <a:moveTo>
                    <a:pt x="1214" y="1"/>
                  </a:moveTo>
                  <a:cubicBezTo>
                    <a:pt x="1" y="1"/>
                    <a:pt x="5" y="1824"/>
                    <a:pt x="1214" y="1824"/>
                  </a:cubicBezTo>
                  <a:cubicBezTo>
                    <a:pt x="2424" y="1824"/>
                    <a:pt x="2424" y="1"/>
                    <a:pt x="12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2427675" y="3395825"/>
              <a:ext cx="44725" cy="42375"/>
            </a:xfrm>
            <a:custGeom>
              <a:avLst/>
              <a:gdLst/>
              <a:ahLst/>
              <a:cxnLst/>
              <a:rect l="l" t="t" r="r" b="b"/>
              <a:pathLst>
                <a:path w="1789" h="1695" extrusionOk="0">
                  <a:moveTo>
                    <a:pt x="893" y="1"/>
                  </a:moveTo>
                  <a:cubicBezTo>
                    <a:pt x="423" y="1"/>
                    <a:pt x="37" y="376"/>
                    <a:pt x="22" y="849"/>
                  </a:cubicBezTo>
                  <a:cubicBezTo>
                    <a:pt x="1" y="1304"/>
                    <a:pt x="438" y="1694"/>
                    <a:pt x="893" y="1694"/>
                  </a:cubicBezTo>
                  <a:cubicBezTo>
                    <a:pt x="1366" y="1694"/>
                    <a:pt x="1752" y="1319"/>
                    <a:pt x="1767" y="849"/>
                  </a:cubicBezTo>
                  <a:cubicBezTo>
                    <a:pt x="1788" y="391"/>
                    <a:pt x="1351" y="1"/>
                    <a:pt x="8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2395100" y="3344475"/>
              <a:ext cx="55275" cy="41550"/>
            </a:xfrm>
            <a:custGeom>
              <a:avLst/>
              <a:gdLst/>
              <a:ahLst/>
              <a:cxnLst/>
              <a:rect l="l" t="t" r="r" b="b"/>
              <a:pathLst>
                <a:path w="2211" h="1662" extrusionOk="0">
                  <a:moveTo>
                    <a:pt x="1105" y="0"/>
                  </a:moveTo>
                  <a:cubicBezTo>
                    <a:pt x="0" y="0"/>
                    <a:pt x="4" y="1661"/>
                    <a:pt x="1105" y="1661"/>
                  </a:cubicBezTo>
                  <a:cubicBezTo>
                    <a:pt x="2210" y="1661"/>
                    <a:pt x="2210" y="0"/>
                    <a:pt x="110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" name="Google Shape;1249;p32"/>
          <p:cNvGrpSpPr/>
          <p:nvPr/>
        </p:nvGrpSpPr>
        <p:grpSpPr>
          <a:xfrm>
            <a:off x="4804908" y="2818676"/>
            <a:ext cx="285349" cy="594083"/>
            <a:chOff x="2913450" y="3071475"/>
            <a:chExt cx="188225" cy="391875"/>
          </a:xfrm>
        </p:grpSpPr>
        <p:sp>
          <p:nvSpPr>
            <p:cNvPr id="1250" name="Google Shape;1250;p32"/>
            <p:cNvSpPr/>
            <p:nvPr/>
          </p:nvSpPr>
          <p:spPr>
            <a:xfrm>
              <a:off x="2952000" y="3314025"/>
              <a:ext cx="14275" cy="73175"/>
            </a:xfrm>
            <a:custGeom>
              <a:avLst/>
              <a:gdLst/>
              <a:ahLst/>
              <a:cxnLst/>
              <a:rect l="l" t="t" r="r" b="b"/>
              <a:pathLst>
                <a:path w="571" h="2927" extrusionOk="0">
                  <a:moveTo>
                    <a:pt x="399" y="0"/>
                  </a:moveTo>
                  <a:cubicBezTo>
                    <a:pt x="347" y="0"/>
                    <a:pt x="294" y="30"/>
                    <a:pt x="274" y="95"/>
                  </a:cubicBezTo>
                  <a:lnTo>
                    <a:pt x="274" y="91"/>
                  </a:lnTo>
                  <a:cubicBezTo>
                    <a:pt x="105" y="543"/>
                    <a:pt x="65" y="1052"/>
                    <a:pt x="40" y="1525"/>
                  </a:cubicBezTo>
                  <a:cubicBezTo>
                    <a:pt x="25" y="1767"/>
                    <a:pt x="14" y="2009"/>
                    <a:pt x="18" y="2251"/>
                  </a:cubicBezTo>
                  <a:cubicBezTo>
                    <a:pt x="22" y="2471"/>
                    <a:pt x="0" y="2764"/>
                    <a:pt x="195" y="2904"/>
                  </a:cubicBezTo>
                  <a:cubicBezTo>
                    <a:pt x="216" y="2920"/>
                    <a:pt x="240" y="2927"/>
                    <a:pt x="264" y="2927"/>
                  </a:cubicBezTo>
                  <a:cubicBezTo>
                    <a:pt x="307" y="2927"/>
                    <a:pt x="351" y="2907"/>
                    <a:pt x="383" y="2879"/>
                  </a:cubicBezTo>
                  <a:cubicBezTo>
                    <a:pt x="556" y="2735"/>
                    <a:pt x="506" y="2402"/>
                    <a:pt x="502" y="2204"/>
                  </a:cubicBezTo>
                  <a:cubicBezTo>
                    <a:pt x="502" y="1976"/>
                    <a:pt x="502" y="1752"/>
                    <a:pt x="509" y="1529"/>
                  </a:cubicBezTo>
                  <a:cubicBezTo>
                    <a:pt x="524" y="1066"/>
                    <a:pt x="571" y="593"/>
                    <a:pt x="531" y="128"/>
                  </a:cubicBezTo>
                  <a:cubicBezTo>
                    <a:pt x="529" y="46"/>
                    <a:pt x="464" y="0"/>
                    <a:pt x="399" y="0"/>
                  </a:cubicBezTo>
                  <a:close/>
                </a:path>
              </a:pathLst>
            </a:custGeom>
            <a:solidFill>
              <a:srgbClr val="0040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2913450" y="3071475"/>
              <a:ext cx="93725" cy="273100"/>
            </a:xfrm>
            <a:custGeom>
              <a:avLst/>
              <a:gdLst/>
              <a:ahLst/>
              <a:cxnLst/>
              <a:rect l="l" t="t" r="r" b="b"/>
              <a:pathLst>
                <a:path w="3749" h="10924" extrusionOk="0">
                  <a:moveTo>
                    <a:pt x="1856" y="1"/>
                  </a:moveTo>
                  <a:cubicBezTo>
                    <a:pt x="1621" y="622"/>
                    <a:pt x="1470" y="1272"/>
                    <a:pt x="1325" y="1918"/>
                  </a:cubicBezTo>
                  <a:cubicBezTo>
                    <a:pt x="863" y="3991"/>
                    <a:pt x="473" y="6074"/>
                    <a:pt x="163" y="8176"/>
                  </a:cubicBezTo>
                  <a:cubicBezTo>
                    <a:pt x="80" y="8743"/>
                    <a:pt x="0" y="9331"/>
                    <a:pt x="166" y="9880"/>
                  </a:cubicBezTo>
                  <a:cubicBezTo>
                    <a:pt x="332" y="10427"/>
                    <a:pt x="806" y="10924"/>
                    <a:pt x="1381" y="10924"/>
                  </a:cubicBezTo>
                  <a:cubicBezTo>
                    <a:pt x="1383" y="10924"/>
                    <a:pt x="1385" y="10924"/>
                    <a:pt x="1387" y="10924"/>
                  </a:cubicBezTo>
                  <a:lnTo>
                    <a:pt x="2362" y="10924"/>
                  </a:lnTo>
                  <a:cubicBezTo>
                    <a:pt x="2364" y="10924"/>
                    <a:pt x="2366" y="10924"/>
                    <a:pt x="2368" y="10924"/>
                  </a:cubicBezTo>
                  <a:cubicBezTo>
                    <a:pt x="2939" y="10924"/>
                    <a:pt x="3413" y="10427"/>
                    <a:pt x="3579" y="9880"/>
                  </a:cubicBezTo>
                  <a:cubicBezTo>
                    <a:pt x="3748" y="9335"/>
                    <a:pt x="3665" y="8743"/>
                    <a:pt x="3582" y="8176"/>
                  </a:cubicBezTo>
                  <a:cubicBezTo>
                    <a:pt x="3272" y="6078"/>
                    <a:pt x="2882" y="3991"/>
                    <a:pt x="2419" y="1918"/>
                  </a:cubicBezTo>
                  <a:cubicBezTo>
                    <a:pt x="2275" y="1272"/>
                    <a:pt x="2123" y="622"/>
                    <a:pt x="188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2913450" y="3130250"/>
              <a:ext cx="93350" cy="214425"/>
            </a:xfrm>
            <a:custGeom>
              <a:avLst/>
              <a:gdLst/>
              <a:ahLst/>
              <a:cxnLst/>
              <a:rect l="l" t="t" r="r" b="b"/>
              <a:pathLst>
                <a:path w="3734" h="8577" extrusionOk="0">
                  <a:moveTo>
                    <a:pt x="1231" y="0"/>
                  </a:moveTo>
                  <a:lnTo>
                    <a:pt x="1231" y="0"/>
                  </a:lnTo>
                  <a:cubicBezTo>
                    <a:pt x="809" y="1929"/>
                    <a:pt x="455" y="3871"/>
                    <a:pt x="163" y="5825"/>
                  </a:cubicBezTo>
                  <a:cubicBezTo>
                    <a:pt x="76" y="6392"/>
                    <a:pt x="0" y="6984"/>
                    <a:pt x="166" y="7533"/>
                  </a:cubicBezTo>
                  <a:cubicBezTo>
                    <a:pt x="332" y="8082"/>
                    <a:pt x="809" y="8576"/>
                    <a:pt x="1383" y="8576"/>
                  </a:cubicBezTo>
                  <a:lnTo>
                    <a:pt x="2362" y="8576"/>
                  </a:lnTo>
                  <a:cubicBezTo>
                    <a:pt x="2936" y="8576"/>
                    <a:pt x="3412" y="8078"/>
                    <a:pt x="3579" y="7533"/>
                  </a:cubicBezTo>
                  <a:cubicBezTo>
                    <a:pt x="3734" y="7024"/>
                    <a:pt x="3680" y="6486"/>
                    <a:pt x="3604" y="5958"/>
                  </a:cubicBezTo>
                  <a:lnTo>
                    <a:pt x="3604" y="5958"/>
                  </a:lnTo>
                  <a:cubicBezTo>
                    <a:pt x="3537" y="5985"/>
                    <a:pt x="3467" y="5998"/>
                    <a:pt x="3397" y="5998"/>
                  </a:cubicBezTo>
                  <a:cubicBezTo>
                    <a:pt x="3354" y="5998"/>
                    <a:pt x="3311" y="5993"/>
                    <a:pt x="3268" y="5984"/>
                  </a:cubicBezTo>
                  <a:cubicBezTo>
                    <a:pt x="3044" y="5922"/>
                    <a:pt x="2893" y="5702"/>
                    <a:pt x="2846" y="5471"/>
                  </a:cubicBezTo>
                  <a:cubicBezTo>
                    <a:pt x="2799" y="5243"/>
                    <a:pt x="2838" y="5009"/>
                    <a:pt x="2882" y="4778"/>
                  </a:cubicBezTo>
                  <a:lnTo>
                    <a:pt x="2882" y="4778"/>
                  </a:lnTo>
                  <a:cubicBezTo>
                    <a:pt x="2857" y="4783"/>
                    <a:pt x="2832" y="4786"/>
                    <a:pt x="2807" y="4786"/>
                  </a:cubicBezTo>
                  <a:cubicBezTo>
                    <a:pt x="2655" y="4786"/>
                    <a:pt x="2510" y="4688"/>
                    <a:pt x="2423" y="4561"/>
                  </a:cubicBezTo>
                  <a:cubicBezTo>
                    <a:pt x="2326" y="4413"/>
                    <a:pt x="2289" y="4232"/>
                    <a:pt x="2264" y="4055"/>
                  </a:cubicBezTo>
                  <a:cubicBezTo>
                    <a:pt x="2210" y="3619"/>
                    <a:pt x="2214" y="3174"/>
                    <a:pt x="2279" y="2737"/>
                  </a:cubicBezTo>
                  <a:lnTo>
                    <a:pt x="2279" y="2737"/>
                  </a:lnTo>
                  <a:cubicBezTo>
                    <a:pt x="2254" y="2790"/>
                    <a:pt x="2198" y="2816"/>
                    <a:pt x="2139" y="2816"/>
                  </a:cubicBezTo>
                  <a:cubicBezTo>
                    <a:pt x="2094" y="2816"/>
                    <a:pt x="2046" y="2800"/>
                    <a:pt x="2011" y="2770"/>
                  </a:cubicBezTo>
                  <a:cubicBezTo>
                    <a:pt x="1936" y="2705"/>
                    <a:pt x="1903" y="2600"/>
                    <a:pt x="1885" y="2499"/>
                  </a:cubicBezTo>
                  <a:cubicBezTo>
                    <a:pt x="1795" y="2059"/>
                    <a:pt x="1802" y="1607"/>
                    <a:pt x="1813" y="1159"/>
                  </a:cubicBezTo>
                  <a:lnTo>
                    <a:pt x="1813" y="1159"/>
                  </a:lnTo>
                  <a:cubicBezTo>
                    <a:pt x="1777" y="1284"/>
                    <a:pt x="1662" y="1367"/>
                    <a:pt x="1538" y="1367"/>
                  </a:cubicBezTo>
                  <a:cubicBezTo>
                    <a:pt x="1510" y="1367"/>
                    <a:pt x="1483" y="1363"/>
                    <a:pt x="1455" y="1354"/>
                  </a:cubicBezTo>
                  <a:cubicBezTo>
                    <a:pt x="1253" y="1282"/>
                    <a:pt x="1210" y="1022"/>
                    <a:pt x="1206" y="813"/>
                  </a:cubicBezTo>
                  <a:cubicBezTo>
                    <a:pt x="1203" y="542"/>
                    <a:pt x="1213" y="271"/>
                    <a:pt x="12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3046600" y="3390125"/>
              <a:ext cx="14275" cy="73225"/>
            </a:xfrm>
            <a:custGeom>
              <a:avLst/>
              <a:gdLst/>
              <a:ahLst/>
              <a:cxnLst/>
              <a:rect l="l" t="t" r="r" b="b"/>
              <a:pathLst>
                <a:path w="571" h="2929" extrusionOk="0">
                  <a:moveTo>
                    <a:pt x="398" y="1"/>
                  </a:moveTo>
                  <a:cubicBezTo>
                    <a:pt x="345" y="1"/>
                    <a:pt x="292" y="31"/>
                    <a:pt x="271" y="95"/>
                  </a:cubicBezTo>
                  <a:cubicBezTo>
                    <a:pt x="105" y="546"/>
                    <a:pt x="65" y="1056"/>
                    <a:pt x="40" y="1529"/>
                  </a:cubicBezTo>
                  <a:cubicBezTo>
                    <a:pt x="26" y="1771"/>
                    <a:pt x="15" y="2012"/>
                    <a:pt x="18" y="2254"/>
                  </a:cubicBezTo>
                  <a:cubicBezTo>
                    <a:pt x="22" y="2475"/>
                    <a:pt x="0" y="2767"/>
                    <a:pt x="195" y="2908"/>
                  </a:cubicBezTo>
                  <a:cubicBezTo>
                    <a:pt x="216" y="2923"/>
                    <a:pt x="241" y="2929"/>
                    <a:pt x="265" y="2929"/>
                  </a:cubicBezTo>
                  <a:cubicBezTo>
                    <a:pt x="307" y="2929"/>
                    <a:pt x="351" y="2910"/>
                    <a:pt x="383" y="2883"/>
                  </a:cubicBezTo>
                  <a:cubicBezTo>
                    <a:pt x="556" y="2738"/>
                    <a:pt x="506" y="2406"/>
                    <a:pt x="502" y="2204"/>
                  </a:cubicBezTo>
                  <a:cubicBezTo>
                    <a:pt x="502" y="1976"/>
                    <a:pt x="502" y="1756"/>
                    <a:pt x="509" y="1529"/>
                  </a:cubicBezTo>
                  <a:cubicBezTo>
                    <a:pt x="524" y="1066"/>
                    <a:pt x="571" y="593"/>
                    <a:pt x="531" y="131"/>
                  </a:cubicBezTo>
                  <a:cubicBezTo>
                    <a:pt x="529" y="47"/>
                    <a:pt x="464" y="1"/>
                    <a:pt x="398" y="1"/>
                  </a:cubicBezTo>
                  <a:close/>
                </a:path>
              </a:pathLst>
            </a:custGeom>
            <a:solidFill>
              <a:srgbClr val="0040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3008050" y="3147675"/>
              <a:ext cx="93625" cy="273100"/>
            </a:xfrm>
            <a:custGeom>
              <a:avLst/>
              <a:gdLst/>
              <a:ahLst/>
              <a:cxnLst/>
              <a:rect l="l" t="t" r="r" b="b"/>
              <a:pathLst>
                <a:path w="3745" h="10924" extrusionOk="0">
                  <a:moveTo>
                    <a:pt x="1856" y="0"/>
                  </a:moveTo>
                  <a:cubicBezTo>
                    <a:pt x="1622" y="621"/>
                    <a:pt x="1470" y="1271"/>
                    <a:pt x="1326" y="1918"/>
                  </a:cubicBezTo>
                  <a:cubicBezTo>
                    <a:pt x="860" y="3990"/>
                    <a:pt x="473" y="6074"/>
                    <a:pt x="163" y="8175"/>
                  </a:cubicBezTo>
                  <a:cubicBezTo>
                    <a:pt x="76" y="8742"/>
                    <a:pt x="0" y="9331"/>
                    <a:pt x="167" y="9880"/>
                  </a:cubicBezTo>
                  <a:cubicBezTo>
                    <a:pt x="332" y="10427"/>
                    <a:pt x="806" y="10923"/>
                    <a:pt x="1377" y="10923"/>
                  </a:cubicBezTo>
                  <a:cubicBezTo>
                    <a:pt x="1379" y="10923"/>
                    <a:pt x="1381" y="10923"/>
                    <a:pt x="1383" y="10923"/>
                  </a:cubicBezTo>
                  <a:lnTo>
                    <a:pt x="2362" y="10923"/>
                  </a:lnTo>
                  <a:cubicBezTo>
                    <a:pt x="2364" y="10923"/>
                    <a:pt x="2366" y="10923"/>
                    <a:pt x="2368" y="10923"/>
                  </a:cubicBezTo>
                  <a:cubicBezTo>
                    <a:pt x="2936" y="10923"/>
                    <a:pt x="3413" y="10427"/>
                    <a:pt x="3579" y="9880"/>
                  </a:cubicBezTo>
                  <a:cubicBezTo>
                    <a:pt x="3745" y="9331"/>
                    <a:pt x="3669" y="8742"/>
                    <a:pt x="3582" y="8175"/>
                  </a:cubicBezTo>
                  <a:cubicBezTo>
                    <a:pt x="3272" y="6077"/>
                    <a:pt x="2882" y="3990"/>
                    <a:pt x="2420" y="1918"/>
                  </a:cubicBezTo>
                  <a:cubicBezTo>
                    <a:pt x="2275" y="1271"/>
                    <a:pt x="2124" y="621"/>
                    <a:pt x="188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3008050" y="3206350"/>
              <a:ext cx="93275" cy="214425"/>
            </a:xfrm>
            <a:custGeom>
              <a:avLst/>
              <a:gdLst/>
              <a:ahLst/>
              <a:cxnLst/>
              <a:rect l="l" t="t" r="r" b="b"/>
              <a:pathLst>
                <a:path w="3731" h="8577" extrusionOk="0">
                  <a:moveTo>
                    <a:pt x="1232" y="0"/>
                  </a:moveTo>
                  <a:cubicBezTo>
                    <a:pt x="809" y="1929"/>
                    <a:pt x="455" y="3871"/>
                    <a:pt x="163" y="5825"/>
                  </a:cubicBezTo>
                  <a:cubicBezTo>
                    <a:pt x="76" y="6395"/>
                    <a:pt x="0" y="6984"/>
                    <a:pt x="167" y="7533"/>
                  </a:cubicBezTo>
                  <a:cubicBezTo>
                    <a:pt x="332" y="8080"/>
                    <a:pt x="806" y="8576"/>
                    <a:pt x="1377" y="8576"/>
                  </a:cubicBezTo>
                  <a:cubicBezTo>
                    <a:pt x="1379" y="8576"/>
                    <a:pt x="1381" y="8576"/>
                    <a:pt x="1383" y="8576"/>
                  </a:cubicBezTo>
                  <a:lnTo>
                    <a:pt x="2362" y="8576"/>
                  </a:lnTo>
                  <a:cubicBezTo>
                    <a:pt x="2364" y="8576"/>
                    <a:pt x="2366" y="8576"/>
                    <a:pt x="2368" y="8576"/>
                  </a:cubicBezTo>
                  <a:cubicBezTo>
                    <a:pt x="2936" y="8576"/>
                    <a:pt x="3413" y="8080"/>
                    <a:pt x="3579" y="7533"/>
                  </a:cubicBezTo>
                  <a:cubicBezTo>
                    <a:pt x="3730" y="7027"/>
                    <a:pt x="3676" y="6486"/>
                    <a:pt x="3600" y="5958"/>
                  </a:cubicBezTo>
                  <a:lnTo>
                    <a:pt x="3600" y="5958"/>
                  </a:lnTo>
                  <a:cubicBezTo>
                    <a:pt x="3533" y="5986"/>
                    <a:pt x="3461" y="6001"/>
                    <a:pt x="3389" y="6001"/>
                  </a:cubicBezTo>
                  <a:cubicBezTo>
                    <a:pt x="3349" y="6001"/>
                    <a:pt x="3308" y="5996"/>
                    <a:pt x="3268" y="5987"/>
                  </a:cubicBezTo>
                  <a:cubicBezTo>
                    <a:pt x="3044" y="5929"/>
                    <a:pt x="2889" y="5706"/>
                    <a:pt x="2846" y="5478"/>
                  </a:cubicBezTo>
                  <a:cubicBezTo>
                    <a:pt x="2799" y="5247"/>
                    <a:pt x="2839" y="5012"/>
                    <a:pt x="2882" y="4781"/>
                  </a:cubicBezTo>
                  <a:lnTo>
                    <a:pt x="2882" y="4781"/>
                  </a:lnTo>
                  <a:cubicBezTo>
                    <a:pt x="2857" y="4787"/>
                    <a:pt x="2832" y="4789"/>
                    <a:pt x="2807" y="4789"/>
                  </a:cubicBezTo>
                  <a:cubicBezTo>
                    <a:pt x="2655" y="4789"/>
                    <a:pt x="2510" y="4692"/>
                    <a:pt x="2423" y="4565"/>
                  </a:cubicBezTo>
                  <a:cubicBezTo>
                    <a:pt x="2322" y="4417"/>
                    <a:pt x="2290" y="4236"/>
                    <a:pt x="2264" y="4059"/>
                  </a:cubicBezTo>
                  <a:cubicBezTo>
                    <a:pt x="2210" y="3622"/>
                    <a:pt x="2214" y="3178"/>
                    <a:pt x="2279" y="2741"/>
                  </a:cubicBezTo>
                  <a:lnTo>
                    <a:pt x="2279" y="2741"/>
                  </a:lnTo>
                  <a:cubicBezTo>
                    <a:pt x="2254" y="2794"/>
                    <a:pt x="2197" y="2820"/>
                    <a:pt x="2137" y="2820"/>
                  </a:cubicBezTo>
                  <a:cubicBezTo>
                    <a:pt x="2092" y="2820"/>
                    <a:pt x="2046" y="2805"/>
                    <a:pt x="2012" y="2777"/>
                  </a:cubicBezTo>
                  <a:cubicBezTo>
                    <a:pt x="1932" y="2709"/>
                    <a:pt x="1903" y="2604"/>
                    <a:pt x="1882" y="2503"/>
                  </a:cubicBezTo>
                  <a:cubicBezTo>
                    <a:pt x="1795" y="2062"/>
                    <a:pt x="1802" y="1611"/>
                    <a:pt x="1813" y="1163"/>
                  </a:cubicBezTo>
                  <a:lnTo>
                    <a:pt x="1813" y="1163"/>
                  </a:lnTo>
                  <a:cubicBezTo>
                    <a:pt x="1778" y="1287"/>
                    <a:pt x="1662" y="1371"/>
                    <a:pt x="1538" y="1371"/>
                  </a:cubicBezTo>
                  <a:cubicBezTo>
                    <a:pt x="1511" y="1371"/>
                    <a:pt x="1483" y="1367"/>
                    <a:pt x="1456" y="1358"/>
                  </a:cubicBezTo>
                  <a:cubicBezTo>
                    <a:pt x="1253" y="1286"/>
                    <a:pt x="1210" y="1026"/>
                    <a:pt x="1206" y="813"/>
                  </a:cubicBezTo>
                  <a:cubicBezTo>
                    <a:pt x="1203" y="542"/>
                    <a:pt x="1214" y="271"/>
                    <a:pt x="123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97" name="Google Shape;11997;p61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11998" name="Google Shape;11998;p61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1999" name="Google Shape;11999;p61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0" name="Google Shape;12000;p61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1" name="Google Shape;12001;p61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2" name="Google Shape;12002;p61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3" name="Google Shape;12003;p61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4" name="Google Shape;12004;p61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5" name="Google Shape;12005;p61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6" name="Google Shape;12006;p61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7" name="Google Shape;12007;p61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8" name="Google Shape;12008;p61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09" name="Google Shape;12009;p61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10" name="Google Shape;12010;p61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2011" name="Google Shape;12011;p61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12012" name="Google Shape;12012;p61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12013" name="Google Shape;12013;p61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14" name="Google Shape;12014;p61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15" name="Google Shape;12015;p61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16" name="Google Shape;12016;p61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17" name="Google Shape;12017;p61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18" name="Google Shape;12018;p61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19" name="Google Shape;12019;p61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20" name="Google Shape;12020;p61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21" name="Google Shape;12021;p61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22" name="Google Shape;12022;p61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23" name="Google Shape;12023;p61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2024" name="Google Shape;12024;p61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12025" name="Google Shape;12025;p61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{EDCDDF18-4195-4CB5-B398-4CFE859466E1}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2026" name="Google Shape;12026;p61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12027" name="Google Shape;12027;p61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8" name="Google Shape;12028;p61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9" name="Google Shape;12029;p61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030" name="Google Shape;12030;p61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2031" name="Google Shape;12031;p61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2032" name="Google Shape;12032;p61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2033" name="Google Shape;12033;p61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2034" name="Google Shape;12034;p61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1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1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1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61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61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1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2041" name="Google Shape;12041;p61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2042" name="Google Shape;12042;p61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2043" name="Google Shape;12043;p61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4" name="Google Shape;12044;p61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12045" name="Google Shape;12045;p61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1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1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1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1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1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1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1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1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1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1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1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1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1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1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1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1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1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1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1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1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1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1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1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1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1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1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1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1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1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1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1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12077" name="Google Shape;12077;p61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{EDCDDF18-4195-4CB5-B398-4CFE859466E1}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078" name="Google Shape;12078;p61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{EDCDDF18-4195-4CB5-B398-4CFE859466E1}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2079" name="Google Shape;12079;p61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12080" name="Google Shape;12080;p61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1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2" name="Google Shape;12082;p61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12083" name="Google Shape;12083;p61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1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5" name="Google Shape;12085;p61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12086" name="Google Shape;12086;p61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12087" name="Google Shape;12087;p61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61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61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61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61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61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93" name="Google Shape;12093;p61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12094" name="Google Shape;12094;p61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61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61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61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61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61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00" name="Google Shape;12100;p61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12101" name="Google Shape;12101;p61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61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61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61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61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61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07" name="Google Shape;12107;p61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12108" name="Google Shape;12108;p61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61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61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61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61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61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4" name="Google Shape;12114;p61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12115" name="Google Shape;12115;p61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61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61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61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61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61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12121" name="Google Shape;12121;p61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{EDCDDF18-4195-4CB5-B398-4CFE859466E1}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2122" name="Google Shape;12122;p61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12123" name="Google Shape;12123;p61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12124" name="Google Shape;12124;p61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2125" name="Google Shape;12125;p61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12126" name="Google Shape;12126;p61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12127" name="Google Shape;12127;p61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2128" name="Google Shape;12128;p61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2129" name="Google Shape;12129;p61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2130" name="Google Shape;12130;p61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2131" name="Google Shape;12131;p61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12132" name="Google Shape;12132;p61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12133" name="Google Shape;12133;p61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12134" name="Google Shape;12134;p61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5" name="Google Shape;12135;p61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36" name="Google Shape;12136;p61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12137" name="Google Shape;12137;p61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8" name="Google Shape;12138;p61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39" name="Google Shape;12139;p61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12140" name="Google Shape;12140;p61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1" name="Google Shape;12141;p61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42" name="Google Shape;12142;p61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12143" name="Google Shape;12143;p61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4" name="Google Shape;12144;p61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45" name="Google Shape;12145;p61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12146" name="Google Shape;12146;p61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7" name="Google Shape;12147;p61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48" name="Google Shape;12148;p61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12149" name="Google Shape;12149;p61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0" name="Google Shape;12150;p61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51" name="Google Shape;12151;p61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12152" name="Google Shape;12152;p61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3" name="Google Shape;12153;p61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54" name="Google Shape;12154;p61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12155" name="Google Shape;12155;p61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6" name="Google Shape;12156;p61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57" name="Google Shape;12157;p61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12158" name="Google Shape;12158;p61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9" name="Google Shape;12159;p61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60" name="Google Shape;12160;p61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12161" name="Google Shape;12161;p61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2" name="Google Shape;12162;p61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67" name="Google Shape;12167;p62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12168" name="Google Shape;12168;p62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12169" name="Google Shape;12169;p62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62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71" name="Google Shape;12171;p62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12172" name="Google Shape;12172;p62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62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74" name="Google Shape;12174;p62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12175" name="Google Shape;12175;p62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62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77" name="Google Shape;12177;p62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12178" name="Google Shape;12178;p62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62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80" name="Google Shape;12180;p62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1" name="Google Shape;12181;p62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12182" name="Google Shape;12182;p62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2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2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2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2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2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2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2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2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2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2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2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2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2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2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2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62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2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2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2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2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2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2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2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2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2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2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2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2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2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2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2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4" name="Google Shape;12214;p62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12215" name="Google Shape;12215;p62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16" name="Google Shape;12216;p62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12217" name="Google Shape;12217;p62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2218" name="Google Shape;12218;p62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19" name="Google Shape;12219;p62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2220" name="Google Shape;12220;p62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2221" name="Google Shape;12221;p62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2" name="Google Shape;12222;p62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2223" name="Google Shape;12223;p62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2224" name="Google Shape;12224;p62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5" name="Google Shape;12225;p62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2226" name="Google Shape;12226;p62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2227" name="Google Shape;12227;p62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8" name="Google Shape;12228;p62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2229" name="Google Shape;12229;p62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2230" name="Google Shape;12230;p62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31" name="Google Shape;12231;p62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12232" name="Google Shape;12232;p62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12233" name="Google Shape;12233;p62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62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35" name="Google Shape;12235;p62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12236" name="Google Shape;12236;p62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62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38" name="Google Shape;12238;p62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12239" name="Google Shape;12239;p62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62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41" name="Google Shape;12241;p62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12242" name="Google Shape;12242;p62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62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44" name="Google Shape;12244;p62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12245" name="Google Shape;12245;p62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46" name="Google Shape;12246;p62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12247" name="Google Shape;12247;p62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62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49" name="Google Shape;12249;p62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12250" name="Google Shape;12250;p62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62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52" name="Google Shape;12252;p62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12253" name="Google Shape;12253;p62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62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55" name="Google Shape;12255;p62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12256" name="Google Shape;12256;p62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62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58" name="Google Shape;12258;p62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12259" name="Google Shape;12259;p62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2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2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2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2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2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5" name="Google Shape;12265;p62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12266" name="Google Shape;12266;p62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12267" name="Google Shape;12267;p62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62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69" name="Google Shape;12269;p62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12270" name="Google Shape;12270;p62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62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72" name="Google Shape;12272;p62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12273" name="Google Shape;12273;p62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4" name="Google Shape;12274;p62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75" name="Google Shape;12275;p62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12276" name="Google Shape;12276;p62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7" name="Google Shape;12277;p62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78" name="Google Shape;12278;p62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12279" name="Google Shape;12279;p62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12280" name="Google Shape;12280;p62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1" name="Google Shape;12281;p62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82" name="Google Shape;12282;p62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12283" name="Google Shape;12283;p62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4" name="Google Shape;12284;p62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85" name="Google Shape;12285;p62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12286" name="Google Shape;12286;p62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7" name="Google Shape;12287;p62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88" name="Google Shape;12288;p62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12289" name="Google Shape;12289;p62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0" name="Google Shape;12290;p62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91" name="Google Shape;12291;p62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12292" name="Google Shape;12292;p62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2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2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2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6" name="Google Shape;12296;p62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12297" name="Google Shape;12297;p62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2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2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2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62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62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03" name="Google Shape;12303;p62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12304" name="Google Shape;12304;p62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5" name="Google Shape;12305;p62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6" name="Google Shape;12306;p62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7" name="Google Shape;12307;p62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8" name="Google Shape;12308;p62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9" name="Google Shape;12309;p62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310" name="Google Shape;12310;p62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12311" name="Google Shape;12311;p62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12312" name="Google Shape;12312;p62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3" name="Google Shape;12313;p62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4" name="Google Shape;12314;p62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5" name="Google Shape;12315;p62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6" name="Google Shape;12316;p62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7" name="Google Shape;12317;p62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8" name="Google Shape;12318;p62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19" name="Google Shape;12319;p62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0" name="Google Shape;12320;p62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1" name="Google Shape;12321;p62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2" name="Google Shape;12322;p62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3" name="Google Shape;12323;p62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4" name="Google Shape;12324;p62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5" name="Google Shape;12325;p62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6" name="Google Shape;12326;p62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7" name="Google Shape;12327;p62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8" name="Google Shape;12328;p62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29" name="Google Shape;12329;p62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330" name="Google Shape;12330;p62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2331" name="Google Shape;12331;p62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2" name="Google Shape;12332;p62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3" name="Google Shape;12333;p62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4" name="Google Shape;12334;p62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5" name="Google Shape;12335;p62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6" name="Google Shape;12336;p62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2337" name="Google Shape;12337;p62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12338" name="Google Shape;12338;p62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2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2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2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2" name="Google Shape;12342;p62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12343" name="Google Shape;12343;p62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2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2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2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2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2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2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2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2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62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2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2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5" name="Google Shape;12355;p62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12356" name="Google Shape;12356;p62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12357" name="Google Shape;12357;p62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2358" name="Google Shape;12358;p62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2359" name="Google Shape;12359;p62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12360" name="Google Shape;12360;p62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2361" name="Google Shape;12361;p62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2362" name="Google Shape;12362;p62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12363" name="Google Shape;12363;p62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2364" name="Google Shape;12364;p62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2365" name="Google Shape;12365;p62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12366" name="Google Shape;12366;p62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2367" name="Google Shape;12367;p62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12368" name="Google Shape;12368;p62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12369" name="Google Shape;12369;p62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2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2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2" name="Google Shape;12372;p62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12373" name="Google Shape;12373;p62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2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5" name="Google Shape;12375;p62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12376" name="Google Shape;12376;p62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2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8" name="Google Shape;12378;p62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12379" name="Google Shape;12379;p62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2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2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2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2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2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5" name="Google Shape;12385;p62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12386" name="Google Shape;12386;p62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2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88" name="Google Shape;12388;p62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89" name="Google Shape;12389;p62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12390" name="Google Shape;12390;p62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1" name="Google Shape;12391;p62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2" name="Google Shape;12392;p62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3" name="Google Shape;12393;p62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4" name="Google Shape;12394;p62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5" name="Google Shape;12395;p62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2396" name="Google Shape;12396;p62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12397" name="Google Shape;12397;p62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12398" name="Google Shape;12398;p62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99" name="Google Shape;12399;p62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0" name="Google Shape;12400;p62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1" name="Google Shape;12401;p62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02" name="Google Shape;12402;p62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12403" name="Google Shape;12403;p62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4" name="Google Shape;12404;p62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5" name="Google Shape;12405;p62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6" name="Google Shape;12406;p62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2407" name="Google Shape;12407;p62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08" name="Google Shape;12408;p62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9" name="Google Shape;12409;p62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12410" name="Google Shape;12410;p62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2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2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2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4" name="Google Shape;12414;p62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12415" name="Google Shape;12415;p62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12416" name="Google Shape;12416;p62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2417" name="Google Shape;12417;p62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418" name="Google Shape;12418;p62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12419" name="Google Shape;12419;p62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2420" name="Google Shape;12420;p62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421" name="Google Shape;12421;p62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12422" name="Google Shape;12422;p62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2423" name="Google Shape;12423;p62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424" name="Google Shape;12424;p62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12425" name="Google Shape;12425;p62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2426" name="Google Shape;12426;p62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427" name="Google Shape;12427;p62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12428" name="Google Shape;12428;p62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2429" name="Google Shape;12429;p62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2430" name="Google Shape;12430;p62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12431" name="Google Shape;12431;p62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2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2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2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2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6" name="Google Shape;12436;p62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12437" name="Google Shape;12437;p62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2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2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0" name="Google Shape;12440;p62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12441" name="Google Shape;12441;p62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12442" name="Google Shape;12442;p62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12443" name="Google Shape;12443;p62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4" name="Google Shape;12444;p62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45" name="Google Shape;12445;p62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12446" name="Google Shape;12446;p62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7" name="Google Shape;12447;p62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48" name="Google Shape;12448;p62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12449" name="Google Shape;12449;p62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0" name="Google Shape;12450;p62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451" name="Google Shape;12451;p62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12452" name="Google Shape;12452;p62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3" name="Google Shape;12453;p62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4" name="Google Shape;12454;p62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5" name="Google Shape;12455;p62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6" name="Google Shape;12456;p62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7" name="Google Shape;12457;p62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8" name="Google Shape;12458;p62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9" name="Google Shape;12459;p62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0" name="Google Shape;12460;p62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1" name="Google Shape;12461;p62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62" name="Google Shape;12462;p62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12463" name="Google Shape;12463;p62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12464" name="Google Shape;12464;p62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5" name="Google Shape;12465;p62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6" name="Google Shape;12466;p62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7" name="Google Shape;12467;p62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8" name="Google Shape;12468;p62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9" name="Google Shape;12469;p62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2470" name="Google Shape;12470;p62"/>
              <p:cNvCxnSpPr>
                <a:stCxn id="12468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471" name="Google Shape;12471;p62"/>
              <p:cNvCxnSpPr>
                <a:stCxn id="12465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472" name="Google Shape;12472;p62"/>
              <p:cNvCxnSpPr>
                <a:stCxn id="12466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473" name="Google Shape;12473;p62"/>
              <p:cNvCxnSpPr>
                <a:stCxn id="12469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474" name="Google Shape;12474;p62"/>
              <p:cNvCxnSpPr>
                <a:stCxn id="12467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475" name="Google Shape;12475;p62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12476" name="Google Shape;12476;p62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7" name="Google Shape;12477;p62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8" name="Google Shape;12478;p62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79" name="Google Shape;12479;p62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12480" name="Google Shape;12480;p62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12481" name="Google Shape;12481;p62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2" name="Google Shape;12482;p62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83" name="Google Shape;12483;p62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12484" name="Google Shape;12484;p62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5" name="Google Shape;12485;p62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86" name="Google Shape;12486;p62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12487" name="Google Shape;12487;p62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8" name="Google Shape;12488;p62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89" name="Google Shape;12489;p62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12490" name="Google Shape;12490;p62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1" name="Google Shape;12491;p62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92" name="Google Shape;12492;p62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12493" name="Google Shape;12493;p62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2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5" name="Google Shape;12495;p62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12496" name="Google Shape;12496;p62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2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62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62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2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2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2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2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2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5" name="Google Shape;12505;p62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12506" name="Google Shape;12506;p62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12507" name="Google Shape;12507;p62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8" name="Google Shape;12508;p62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509" name="Google Shape;12509;p62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12510" name="Google Shape;12510;p62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12511" name="Google Shape;12511;p62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12512" name="Google Shape;12512;p62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13" name="Google Shape;12513;p62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514" name="Google Shape;12514;p62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12515" name="Google Shape;12515;p62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16" name="Google Shape;12516;p62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517" name="Google Shape;12517;p62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12518" name="Google Shape;12518;p62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19" name="Google Shape;12519;p62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520" name="Google Shape;12520;p62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12521" name="Google Shape;12521;p62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22" name="Google Shape;12522;p62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12523" name="Google Shape;12523;p62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12524" name="Google Shape;12524;p62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25" name="Google Shape;12525;p62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12526" name="Google Shape;12526;p62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12527" name="Google Shape;12527;p62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12528" name="Google Shape;12528;p62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12529" name="Google Shape;12529;p62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30" name="Google Shape;12530;p62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31" name="Google Shape;12531;p62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32" name="Google Shape;12532;p62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12533" name="Google Shape;12533;p62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12534" name="Google Shape;12534;p62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2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2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2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2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9" name="Google Shape;12539;p62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12540" name="Google Shape;12540;p62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12541" name="Google Shape;12541;p62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2" name="Google Shape;12542;p62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43" name="Google Shape;12543;p62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12544" name="Google Shape;12544;p62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5" name="Google Shape;12545;p62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46" name="Google Shape;12546;p62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12547" name="Google Shape;12547;p62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8" name="Google Shape;12548;p62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49" name="Google Shape;12549;p62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12550" name="Google Shape;12550;p62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1" name="Google Shape;12551;p62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552" name="Google Shape;12552;p62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12553" name="Google Shape;12553;p62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554" name="Google Shape;12554;p62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12555" name="Google Shape;12555;p62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6" name="Google Shape;12556;p62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7" name="Google Shape;12557;p62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558" name="Google Shape;12558;p62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12559" name="Google Shape;12559;p62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2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2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2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2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2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2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2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2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72" name="Google Shape;12572;p63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12573" name="Google Shape;12573;p63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2574" name="Google Shape;12574;p63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5" name="Google Shape;12575;p63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6" name="Google Shape;12576;p63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7" name="Google Shape;12577;p63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8" name="Google Shape;12578;p63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9" name="Google Shape;12579;p63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0" name="Google Shape;12580;p63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1" name="Google Shape;12581;p63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2" name="Google Shape;12582;p63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3" name="Google Shape;12583;p63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84" name="Google Shape;12584;p63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2585" name="Google Shape;12585;p63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6" name="Google Shape;12586;p63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7" name="Google Shape;12587;p63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8" name="Google Shape;12588;p63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9" name="Google Shape;12589;p63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0" name="Google Shape;12590;p63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1" name="Google Shape;12591;p63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2" name="Google Shape;12592;p63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3" name="Google Shape;12593;p63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4" name="Google Shape;12594;p63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95" name="Google Shape;12595;p63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2596" name="Google Shape;12596;p63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7" name="Google Shape;12597;p63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8" name="Google Shape;12598;p63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9" name="Google Shape;12599;p63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0" name="Google Shape;12600;p63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1" name="Google Shape;12601;p63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2" name="Google Shape;12602;p63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3" name="Google Shape;12603;p63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4" name="Google Shape;12604;p63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5" name="Google Shape;12605;p63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06" name="Google Shape;12606;p63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2607" name="Google Shape;12607;p63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8" name="Google Shape;12608;p63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9" name="Google Shape;12609;p63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0" name="Google Shape;12610;p63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1" name="Google Shape;12611;p63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2" name="Google Shape;12612;p63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3" name="Google Shape;12613;p63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4" name="Google Shape;12614;p63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5" name="Google Shape;12615;p63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6" name="Google Shape;12616;p63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17" name="Google Shape;12617;p63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2618" name="Google Shape;12618;p63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9" name="Google Shape;12619;p63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0" name="Google Shape;12620;p63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1" name="Google Shape;12621;p63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2" name="Google Shape;12622;p63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3" name="Google Shape;12623;p63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4" name="Google Shape;12624;p63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5" name="Google Shape;12625;p63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6" name="Google Shape;12626;p63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7" name="Google Shape;12627;p63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28" name="Google Shape;12628;p63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2629" name="Google Shape;12629;p63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0" name="Google Shape;12630;p63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1" name="Google Shape;12631;p63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2" name="Google Shape;12632;p63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3" name="Google Shape;12633;p63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4" name="Google Shape;12634;p63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5" name="Google Shape;12635;p63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6" name="Google Shape;12636;p63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7" name="Google Shape;12637;p63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8" name="Google Shape;12638;p63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39" name="Google Shape;12639;p63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2640" name="Google Shape;12640;p63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1" name="Google Shape;12641;p63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2" name="Google Shape;12642;p63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3" name="Google Shape;12643;p63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4" name="Google Shape;12644;p63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5" name="Google Shape;12645;p63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6" name="Google Shape;12646;p63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7" name="Google Shape;12647;p63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8" name="Google Shape;12648;p63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9" name="Google Shape;12649;p63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50" name="Google Shape;12650;p63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2651" name="Google Shape;12651;p63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2" name="Google Shape;12652;p63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3" name="Google Shape;12653;p63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4" name="Google Shape;12654;p63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5" name="Google Shape;12655;p63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6" name="Google Shape;12656;p63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7" name="Google Shape;12657;p63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8" name="Google Shape;12658;p63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9" name="Google Shape;12659;p63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0" name="Google Shape;12660;p63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61" name="Google Shape;12661;p63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2662" name="Google Shape;12662;p63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3" name="Google Shape;12663;p63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4" name="Google Shape;12664;p63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5" name="Google Shape;12665;p63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6" name="Google Shape;12666;p63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7" name="Google Shape;12667;p63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8" name="Google Shape;12668;p63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9" name="Google Shape;12669;p63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0" name="Google Shape;12670;p63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1" name="Google Shape;12671;p63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72" name="Google Shape;12672;p63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2673" name="Google Shape;12673;p63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4" name="Google Shape;12674;p63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5" name="Google Shape;12675;p63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6" name="Google Shape;12676;p63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7" name="Google Shape;12677;p63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8" name="Google Shape;12678;p63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9" name="Google Shape;12679;p63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0" name="Google Shape;12680;p63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1" name="Google Shape;12681;p63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2" name="Google Shape;12682;p63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83" name="Google Shape;12683;p63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12684" name="Google Shape;12684;p63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2685" name="Google Shape;12685;p63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6" name="Google Shape;12686;p63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7" name="Google Shape;12687;p63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8" name="Google Shape;12688;p63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9" name="Google Shape;12689;p63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90" name="Google Shape;12690;p63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2691" name="Google Shape;12691;p63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2" name="Google Shape;12692;p63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3" name="Google Shape;12693;p63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4" name="Google Shape;12694;p63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5" name="Google Shape;12695;p63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96" name="Google Shape;12696;p63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2697" name="Google Shape;12697;p63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8" name="Google Shape;12698;p63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9" name="Google Shape;12699;p63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0" name="Google Shape;12700;p63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1" name="Google Shape;12701;p63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02" name="Google Shape;12702;p63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2703" name="Google Shape;12703;p63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4" name="Google Shape;12704;p63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5" name="Google Shape;12705;p63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6" name="Google Shape;12706;p63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7" name="Google Shape;12707;p63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708" name="Google Shape;12708;p63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12709" name="Google Shape;12709;p63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3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3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3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3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3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3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3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3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3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3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3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3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3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3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3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3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3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7" name="Google Shape;12727;p63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12728" name="Google Shape;12728;p63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3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0" name="Google Shape;12730;p63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12731" name="Google Shape;12731;p6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3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3" name="Google Shape;12733;p63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12734" name="Google Shape;12734;p63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3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3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3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3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3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3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3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2" name="Google Shape;12742;p63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12743" name="Google Shape;12743;p63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3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3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3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3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8" name="Google Shape;12748;p63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12749" name="Google Shape;12749;p63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3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3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3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3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4" name="Google Shape;12754;p63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12755" name="Google Shape;12755;p63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12756" name="Google Shape;12756;p63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57" name="Google Shape;12757;p63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2758" name="Google Shape;12758;p63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12759" name="Google Shape;12759;p63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60" name="Google Shape;12760;p63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2761" name="Google Shape;12761;p63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12762" name="Google Shape;12762;p63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2763" name="Google Shape;12763;p63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4" name="Google Shape;12764;p63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65" name="Google Shape;12765;p63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2766" name="Google Shape;12766;p63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7" name="Google Shape;12767;p63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68" name="Google Shape;12768;p63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2769" name="Google Shape;12769;p63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0" name="Google Shape;12770;p63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71" name="Google Shape;12771;p63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2772" name="Google Shape;12772;p63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3" name="Google Shape;12773;p63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74" name="Google Shape;12774;p63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2775" name="Google Shape;12775;p63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6" name="Google Shape;12776;p63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777" name="Google Shape;12777;p63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12778" name="Google Shape;12778;p63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2779" name="Google Shape;12779;p63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2780" name="Google Shape;12780;p63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81" name="Google Shape;12781;p63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2782" name="Google Shape;12782;p63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12783" name="Google Shape;12783;p63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12784" name="Google Shape;12784;p63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5" name="Google Shape;12785;p63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6" name="Google Shape;12786;p63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7" name="Google Shape;12787;p63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8" name="Google Shape;12788;p63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9" name="Google Shape;12789;p63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90" name="Google Shape;12790;p63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12791" name="Google Shape;12791;p63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2" name="Google Shape;12792;p63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3" name="Google Shape;12793;p63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4" name="Google Shape;12794;p63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5" name="Google Shape;12795;p63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6" name="Google Shape;12796;p63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797" name="Google Shape;12797;p63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8" name="Google Shape;12798;p63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12799" name="Google Shape;12799;p63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12800" name="Google Shape;12800;p63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2801" name="Google Shape;12801;p63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802" name="Google Shape;12802;p63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12803" name="Google Shape;12803;p63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2804" name="Google Shape;12804;p63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805" name="Google Shape;12805;p63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12806" name="Google Shape;12806;p63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2807" name="Google Shape;12807;p63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808" name="Google Shape;12808;p63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12809" name="Google Shape;12809;p63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2810" name="Google Shape;12810;p63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2811" name="Google Shape;12811;p63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12812" name="Google Shape;12812;p63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3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3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3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6" name="Google Shape;12816;p63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12817" name="Google Shape;12817;p63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2818" name="Google Shape;12818;p63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9" name="Google Shape;12819;p63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820" name="Google Shape;12820;p63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12821" name="Google Shape;12821;p63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12822" name="Google Shape;12822;p63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3" name="Google Shape;12823;p63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4" name="Google Shape;12824;p63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5" name="Google Shape;12825;p63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6" name="Google Shape;12826;p63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7" name="Google Shape;12827;p63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8" name="Google Shape;12828;p63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29" name="Google Shape;12829;p63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12830" name="Google Shape;12830;p63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1" name="Google Shape;12831;p63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2" name="Google Shape;12832;p63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3" name="Google Shape;12833;p63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4" name="Google Shape;12834;p63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5" name="Google Shape;12835;p63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6" name="Google Shape;12836;p63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37" name="Google Shape;12837;p63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12838" name="Google Shape;12838;p63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9" name="Google Shape;12839;p63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0" name="Google Shape;12840;p63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1" name="Google Shape;12841;p63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2" name="Google Shape;12842;p63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3" name="Google Shape;12843;p63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4" name="Google Shape;12844;p63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45" name="Google Shape;12845;p63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12846" name="Google Shape;12846;p63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7" name="Google Shape;12847;p63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8" name="Google Shape;12848;p63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9" name="Google Shape;12849;p63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0" name="Google Shape;12850;p63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1" name="Google Shape;12851;p63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2" name="Google Shape;12852;p63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53" name="Google Shape;12853;p63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12854" name="Google Shape;12854;p63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5" name="Google Shape;12855;p63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6" name="Google Shape;12856;p63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7" name="Google Shape;12857;p63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8" name="Google Shape;12858;p63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9" name="Google Shape;12859;p63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0" name="Google Shape;12860;p63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61" name="Google Shape;12861;p63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12862" name="Google Shape;12862;p63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3" name="Google Shape;12863;p63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4" name="Google Shape;12864;p63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5" name="Google Shape;12865;p63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6" name="Google Shape;12866;p63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7" name="Google Shape;12867;p63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8" name="Google Shape;12868;p63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69" name="Google Shape;12869;p63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12870" name="Google Shape;12870;p63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1" name="Google Shape;12871;p63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2" name="Google Shape;12872;p63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3" name="Google Shape;12873;p63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4" name="Google Shape;12874;p63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5" name="Google Shape;12875;p63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6" name="Google Shape;12876;p63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2877" name="Google Shape;12877;p63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12878" name="Google Shape;12878;p63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3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3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3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3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3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3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3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3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3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8" name="Google Shape;12888;p63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12889" name="Google Shape;12889;p63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3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3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3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2893" name="Google Shape;12893;p63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2894" name="Google Shape;12894;p63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2895" name="Google Shape;12895;p63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2896" name="Google Shape;12896;p63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2897" name="Google Shape;12897;p63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8" name="Google Shape;12898;p63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12899" name="Google Shape;12899;p63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2900" name="Google Shape;12900;p63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901" name="Google Shape;12901;p63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2902" name="Google Shape;12902;p63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2903" name="Google Shape;12903;p63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2904" name="Google Shape;12904;p63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2905" name="Google Shape;12905;p63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906" name="Google Shape;12906;p63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2907" name="Google Shape;12907;p63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2908" name="Google Shape;12908;p63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2909" name="Google Shape;12909;p63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2910" name="Google Shape;12910;p63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911" name="Google Shape;12911;p63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2912" name="Google Shape;12912;p63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2913" name="Google Shape;12913;p63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2914" name="Google Shape;12914;p63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2915" name="Google Shape;12915;p63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916" name="Google Shape;12916;p63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2917" name="Google Shape;12917;p63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2918" name="Google Shape;12918;p63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2919" name="Google Shape;12919;p63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12920" name="Google Shape;12920;p63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12921" name="Google Shape;12921;p63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12922" name="Google Shape;12922;p63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3" name="Google Shape;12923;p63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24" name="Google Shape;12924;p63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12925" name="Google Shape;12925;p63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2926" name="Google Shape;12926;p63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2927" name="Google Shape;12927;p63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12928" name="Google Shape;12928;p63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12929" name="Google Shape;12929;p63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0" name="Google Shape;12930;p63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31" name="Google Shape;12931;p63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12932" name="Google Shape;12932;p63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2933" name="Google Shape;12933;p63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2934" name="Google Shape;12934;p63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12935" name="Google Shape;12935;p63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12936" name="Google Shape;12936;p63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7" name="Google Shape;12937;p63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38" name="Google Shape;12938;p63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2939" name="Google Shape;12939;p63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2940" name="Google Shape;12940;p63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2941" name="Google Shape;12941;p63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12942" name="Google Shape;12942;p63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12943" name="Google Shape;12943;p63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2944" name="Google Shape;12944;p63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12945" name="Google Shape;12945;p63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12946" name="Google Shape;12946;p63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7" name="Google Shape;12947;p63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2" name="Google Shape;12952;p6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3" name="Google Shape;12953;p64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954" name="Google Shape;12954;p64"/>
          <p:cNvGrpSpPr/>
          <p:nvPr/>
        </p:nvGrpSpPr>
        <p:grpSpPr>
          <a:xfrm>
            <a:off x="829359" y="2307635"/>
            <a:ext cx="339235" cy="298186"/>
            <a:chOff x="898875" y="244725"/>
            <a:chExt cx="481800" cy="423500"/>
          </a:xfrm>
        </p:grpSpPr>
        <p:sp>
          <p:nvSpPr>
            <p:cNvPr id="12955" name="Google Shape;12955;p64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56" name="Google Shape;12956;p64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57" name="Google Shape;12957;p64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58" name="Google Shape;12958;p64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59" name="Google Shape;12959;p64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60" name="Google Shape;12960;p64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961" name="Google Shape;12961;p64"/>
          <p:cNvGrpSpPr/>
          <p:nvPr/>
        </p:nvGrpSpPr>
        <p:grpSpPr>
          <a:xfrm>
            <a:off x="1267741" y="2287103"/>
            <a:ext cx="298169" cy="339253"/>
            <a:chOff x="1529350" y="258825"/>
            <a:chExt cx="423475" cy="481825"/>
          </a:xfrm>
        </p:grpSpPr>
        <p:sp>
          <p:nvSpPr>
            <p:cNvPr id="12962" name="Google Shape;12962;p64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63" name="Google Shape;12963;p64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964" name="Google Shape;12964;p64"/>
          <p:cNvGrpSpPr/>
          <p:nvPr/>
        </p:nvGrpSpPr>
        <p:grpSpPr>
          <a:xfrm>
            <a:off x="1660716" y="2367273"/>
            <a:ext cx="340890" cy="178912"/>
            <a:chOff x="2084325" y="363300"/>
            <a:chExt cx="484150" cy="254100"/>
          </a:xfrm>
        </p:grpSpPr>
        <p:sp>
          <p:nvSpPr>
            <p:cNvPr id="12965" name="Google Shape;12965;p64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66" name="Google Shape;12966;p64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967" name="Google Shape;12967;p64"/>
          <p:cNvGrpSpPr/>
          <p:nvPr/>
        </p:nvGrpSpPr>
        <p:grpSpPr>
          <a:xfrm>
            <a:off x="2110011" y="2287102"/>
            <a:ext cx="298169" cy="339253"/>
            <a:chOff x="2707500" y="249400"/>
            <a:chExt cx="423475" cy="481825"/>
          </a:xfrm>
        </p:grpSpPr>
        <p:sp>
          <p:nvSpPr>
            <p:cNvPr id="12968" name="Google Shape;12968;p64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69" name="Google Shape;12969;p64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970" name="Google Shape;12970;p64"/>
          <p:cNvGrpSpPr/>
          <p:nvPr/>
        </p:nvGrpSpPr>
        <p:grpSpPr>
          <a:xfrm>
            <a:off x="2523626" y="2287428"/>
            <a:ext cx="305386" cy="338602"/>
            <a:chOff x="3300325" y="249875"/>
            <a:chExt cx="433725" cy="480900"/>
          </a:xfrm>
        </p:grpSpPr>
        <p:sp>
          <p:nvSpPr>
            <p:cNvPr id="12971" name="Google Shape;12971;p64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72" name="Google Shape;12972;p64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73" name="Google Shape;12973;p64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74" name="Google Shape;12974;p64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75" name="Google Shape;12975;p64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76" name="Google Shape;12976;p64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977" name="Google Shape;12977;p64"/>
          <p:cNvGrpSpPr/>
          <p:nvPr/>
        </p:nvGrpSpPr>
        <p:grpSpPr>
          <a:xfrm>
            <a:off x="2912712" y="2287349"/>
            <a:ext cx="352349" cy="338760"/>
            <a:chOff x="3854700" y="249750"/>
            <a:chExt cx="500425" cy="481125"/>
          </a:xfrm>
        </p:grpSpPr>
        <p:sp>
          <p:nvSpPr>
            <p:cNvPr id="12978" name="Google Shape;12978;p64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79" name="Google Shape;12979;p64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80" name="Google Shape;12980;p64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81" name="Google Shape;12981;p64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82" name="Google Shape;12982;p64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83" name="Google Shape;12983;p64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84" name="Google Shape;12984;p64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85" name="Google Shape;12985;p64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986" name="Google Shape;12986;p64"/>
          <p:cNvGrpSpPr/>
          <p:nvPr/>
        </p:nvGrpSpPr>
        <p:grpSpPr>
          <a:xfrm>
            <a:off x="3330701" y="2287349"/>
            <a:ext cx="352349" cy="338760"/>
            <a:chOff x="4447550" y="249750"/>
            <a:chExt cx="500425" cy="481125"/>
          </a:xfrm>
        </p:grpSpPr>
        <p:sp>
          <p:nvSpPr>
            <p:cNvPr id="12987" name="Google Shape;12987;p64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88" name="Google Shape;12988;p64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989" name="Google Shape;12989;p64"/>
          <p:cNvGrpSpPr/>
          <p:nvPr/>
        </p:nvGrpSpPr>
        <p:grpSpPr>
          <a:xfrm>
            <a:off x="3759902" y="2287102"/>
            <a:ext cx="339253" cy="339253"/>
            <a:chOff x="5049725" y="249400"/>
            <a:chExt cx="481825" cy="481825"/>
          </a:xfrm>
        </p:grpSpPr>
        <p:sp>
          <p:nvSpPr>
            <p:cNvPr id="12990" name="Google Shape;12990;p64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91" name="Google Shape;12991;p64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992" name="Google Shape;12992;p64"/>
          <p:cNvGrpSpPr/>
          <p:nvPr/>
        </p:nvGrpSpPr>
        <p:grpSpPr>
          <a:xfrm>
            <a:off x="4173843" y="2287102"/>
            <a:ext cx="339253" cy="339253"/>
            <a:chOff x="5660400" y="238125"/>
            <a:chExt cx="481825" cy="481825"/>
          </a:xfrm>
        </p:grpSpPr>
        <p:sp>
          <p:nvSpPr>
            <p:cNvPr id="12993" name="Google Shape;12993;p64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94" name="Google Shape;12994;p64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2995" name="Google Shape;12995;p64"/>
          <p:cNvGrpSpPr/>
          <p:nvPr/>
        </p:nvGrpSpPr>
        <p:grpSpPr>
          <a:xfrm>
            <a:off x="4590529" y="2287102"/>
            <a:ext cx="339253" cy="339253"/>
            <a:chOff x="6235400" y="249400"/>
            <a:chExt cx="481825" cy="481825"/>
          </a:xfrm>
        </p:grpSpPr>
        <p:sp>
          <p:nvSpPr>
            <p:cNvPr id="12996" name="Google Shape;12996;p64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97" name="Google Shape;12997;p64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98" name="Google Shape;12998;p64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2999" name="Google Shape;12999;p64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00" name="Google Shape;13000;p64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01" name="Google Shape;13001;p64"/>
          <p:cNvGrpSpPr/>
          <p:nvPr/>
        </p:nvGrpSpPr>
        <p:grpSpPr>
          <a:xfrm>
            <a:off x="828875" y="2731810"/>
            <a:ext cx="340204" cy="298116"/>
            <a:chOff x="899850" y="871450"/>
            <a:chExt cx="483175" cy="423400"/>
          </a:xfrm>
        </p:grpSpPr>
        <p:sp>
          <p:nvSpPr>
            <p:cNvPr id="13002" name="Google Shape;13002;p64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03" name="Google Shape;13003;p64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04" name="Google Shape;13004;p64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05" name="Google Shape;13005;p64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3006" name="Google Shape;13006;p64"/>
          <p:cNvSpPr/>
          <p:nvPr/>
        </p:nvSpPr>
        <p:spPr>
          <a:xfrm>
            <a:off x="1265674" y="2711214"/>
            <a:ext cx="302200" cy="339253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3007" name="Google Shape;13007;p64"/>
          <p:cNvGrpSpPr/>
          <p:nvPr/>
        </p:nvGrpSpPr>
        <p:grpSpPr>
          <a:xfrm>
            <a:off x="1660875" y="2711232"/>
            <a:ext cx="340573" cy="339271"/>
            <a:chOff x="2085450" y="842250"/>
            <a:chExt cx="483700" cy="481850"/>
          </a:xfrm>
        </p:grpSpPr>
        <p:sp>
          <p:nvSpPr>
            <p:cNvPr id="13008" name="Google Shape;13008;p64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09" name="Google Shape;13009;p64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10" name="Google Shape;13010;p64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11" name="Google Shape;13011;p64"/>
          <p:cNvGrpSpPr/>
          <p:nvPr/>
        </p:nvGrpSpPr>
        <p:grpSpPr>
          <a:xfrm>
            <a:off x="2089443" y="2711241"/>
            <a:ext cx="339306" cy="339253"/>
            <a:chOff x="2685825" y="840375"/>
            <a:chExt cx="481900" cy="481825"/>
          </a:xfrm>
        </p:grpSpPr>
        <p:sp>
          <p:nvSpPr>
            <p:cNvPr id="13012" name="Google Shape;13012;p64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13" name="Google Shape;13013;p64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14" name="Google Shape;13014;p64"/>
          <p:cNvGrpSpPr/>
          <p:nvPr/>
        </p:nvGrpSpPr>
        <p:grpSpPr>
          <a:xfrm>
            <a:off x="2501104" y="2710924"/>
            <a:ext cx="350431" cy="339887"/>
            <a:chOff x="3270675" y="841800"/>
            <a:chExt cx="497700" cy="482725"/>
          </a:xfrm>
        </p:grpSpPr>
        <p:sp>
          <p:nvSpPr>
            <p:cNvPr id="13015" name="Google Shape;13015;p64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16" name="Google Shape;13016;p64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17" name="Google Shape;13017;p64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3018" name="Google Shape;13018;p64"/>
          <p:cNvSpPr/>
          <p:nvPr/>
        </p:nvSpPr>
        <p:spPr>
          <a:xfrm>
            <a:off x="2919129" y="2721811"/>
            <a:ext cx="339253" cy="31806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3019" name="Google Shape;13019;p64"/>
          <p:cNvGrpSpPr/>
          <p:nvPr/>
        </p:nvGrpSpPr>
        <p:grpSpPr>
          <a:xfrm>
            <a:off x="3337249" y="2731783"/>
            <a:ext cx="339253" cy="298169"/>
            <a:chOff x="4467200" y="877100"/>
            <a:chExt cx="481825" cy="423475"/>
          </a:xfrm>
        </p:grpSpPr>
        <p:sp>
          <p:nvSpPr>
            <p:cNvPr id="13020" name="Google Shape;13020;p64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21" name="Google Shape;13021;p64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22" name="Google Shape;13022;p64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23" name="Google Shape;13023;p64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24" name="Google Shape;13024;p64"/>
          <p:cNvGrpSpPr/>
          <p:nvPr/>
        </p:nvGrpSpPr>
        <p:grpSpPr>
          <a:xfrm>
            <a:off x="3752140" y="2711232"/>
            <a:ext cx="354778" cy="339271"/>
            <a:chOff x="5045500" y="842250"/>
            <a:chExt cx="503875" cy="481850"/>
          </a:xfrm>
        </p:grpSpPr>
        <p:sp>
          <p:nvSpPr>
            <p:cNvPr id="13025" name="Google Shape;13025;p64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26" name="Google Shape;13026;p64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27" name="Google Shape;13027;p64"/>
          <p:cNvGrpSpPr/>
          <p:nvPr/>
        </p:nvGrpSpPr>
        <p:grpSpPr>
          <a:xfrm>
            <a:off x="4174987" y="2737451"/>
            <a:ext cx="336965" cy="286833"/>
            <a:chOff x="5645200" y="879425"/>
            <a:chExt cx="478575" cy="407375"/>
          </a:xfrm>
        </p:grpSpPr>
        <p:sp>
          <p:nvSpPr>
            <p:cNvPr id="13028" name="Google Shape;13028;p64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29" name="Google Shape;13029;p64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30" name="Google Shape;13030;p64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31" name="Google Shape;13031;p64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32" name="Google Shape;13032;p64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33" name="Google Shape;13033;p64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34" name="Google Shape;13034;p64"/>
          <p:cNvGrpSpPr/>
          <p:nvPr/>
        </p:nvGrpSpPr>
        <p:grpSpPr>
          <a:xfrm>
            <a:off x="4611062" y="2711241"/>
            <a:ext cx="298186" cy="339253"/>
            <a:chOff x="6264525" y="842250"/>
            <a:chExt cx="423500" cy="481825"/>
          </a:xfrm>
        </p:grpSpPr>
        <p:sp>
          <p:nvSpPr>
            <p:cNvPr id="13035" name="Google Shape;13035;p64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36" name="Google Shape;13036;p64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37" name="Google Shape;13037;p64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38" name="Google Shape;13038;p64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39" name="Google Shape;13039;p64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40" name="Google Shape;13040;p64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41" name="Google Shape;13041;p64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42" name="Google Shape;13042;p64"/>
          <p:cNvGrpSpPr/>
          <p:nvPr/>
        </p:nvGrpSpPr>
        <p:grpSpPr>
          <a:xfrm>
            <a:off x="829350" y="3125895"/>
            <a:ext cx="339253" cy="339253"/>
            <a:chOff x="900750" y="1436075"/>
            <a:chExt cx="481825" cy="481825"/>
          </a:xfrm>
        </p:grpSpPr>
        <p:sp>
          <p:nvSpPr>
            <p:cNvPr id="13043" name="Google Shape;13043;p64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44" name="Google Shape;13044;p64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45" name="Google Shape;13045;p64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46" name="Google Shape;13046;p64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47" name="Google Shape;13047;p64"/>
          <p:cNvGrpSpPr/>
          <p:nvPr/>
        </p:nvGrpSpPr>
        <p:grpSpPr>
          <a:xfrm>
            <a:off x="1247198" y="3186183"/>
            <a:ext cx="339253" cy="218676"/>
            <a:chOff x="1492675" y="1520750"/>
            <a:chExt cx="481825" cy="310575"/>
          </a:xfrm>
        </p:grpSpPr>
        <p:sp>
          <p:nvSpPr>
            <p:cNvPr id="13048" name="Google Shape;13048;p64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49" name="Google Shape;13049;p64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50" name="Google Shape;13050;p64"/>
          <p:cNvGrpSpPr/>
          <p:nvPr/>
        </p:nvGrpSpPr>
        <p:grpSpPr>
          <a:xfrm>
            <a:off x="1654995" y="3125877"/>
            <a:ext cx="352332" cy="339288"/>
            <a:chOff x="2071000" y="1435025"/>
            <a:chExt cx="500400" cy="481875"/>
          </a:xfrm>
        </p:grpSpPr>
        <p:sp>
          <p:nvSpPr>
            <p:cNvPr id="13051" name="Google Shape;13051;p64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52" name="Google Shape;13052;p64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53" name="Google Shape;13053;p64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54" name="Google Shape;13054;p64"/>
          <p:cNvGrpSpPr/>
          <p:nvPr/>
        </p:nvGrpSpPr>
        <p:grpSpPr>
          <a:xfrm>
            <a:off x="2083159" y="3146709"/>
            <a:ext cx="351874" cy="297623"/>
            <a:chOff x="2678350" y="1464650"/>
            <a:chExt cx="499750" cy="422700"/>
          </a:xfrm>
        </p:grpSpPr>
        <p:sp>
          <p:nvSpPr>
            <p:cNvPr id="13055" name="Google Shape;13055;p64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56" name="Google Shape;13056;p64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57" name="Google Shape;13057;p64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58" name="Google Shape;13058;p64"/>
          <p:cNvGrpSpPr/>
          <p:nvPr/>
        </p:nvGrpSpPr>
        <p:grpSpPr>
          <a:xfrm>
            <a:off x="2506692" y="3125895"/>
            <a:ext cx="339253" cy="339253"/>
            <a:chOff x="3271200" y="1435075"/>
            <a:chExt cx="481825" cy="481825"/>
          </a:xfrm>
        </p:grpSpPr>
        <p:sp>
          <p:nvSpPr>
            <p:cNvPr id="13059" name="Google Shape;13059;p64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60" name="Google Shape;13060;p64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61" name="Google Shape;13061;p64"/>
          <p:cNvGrpSpPr/>
          <p:nvPr/>
        </p:nvGrpSpPr>
        <p:grpSpPr>
          <a:xfrm>
            <a:off x="2917165" y="3125877"/>
            <a:ext cx="343442" cy="339288"/>
            <a:chOff x="3858100" y="1435075"/>
            <a:chExt cx="487775" cy="481875"/>
          </a:xfrm>
        </p:grpSpPr>
        <p:sp>
          <p:nvSpPr>
            <p:cNvPr id="13062" name="Google Shape;13062;p64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63" name="Google Shape;13063;p64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64" name="Google Shape;13064;p64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65" name="Google Shape;13065;p64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66" name="Google Shape;13066;p64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67" name="Google Shape;13067;p64"/>
          <p:cNvGrpSpPr/>
          <p:nvPr/>
        </p:nvGrpSpPr>
        <p:grpSpPr>
          <a:xfrm>
            <a:off x="3337249" y="3125895"/>
            <a:ext cx="339253" cy="339253"/>
            <a:chOff x="4456875" y="1435075"/>
            <a:chExt cx="481825" cy="481825"/>
          </a:xfrm>
        </p:grpSpPr>
        <p:sp>
          <p:nvSpPr>
            <p:cNvPr id="13068" name="Google Shape;13068;p64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69" name="Google Shape;13069;p64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0" name="Google Shape;13070;p64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1" name="Google Shape;13071;p64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2" name="Google Shape;13072;p64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3" name="Google Shape;13073;p64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4" name="Google Shape;13074;p64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5" name="Google Shape;13075;p64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6" name="Google Shape;13076;p64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7" name="Google Shape;13077;p64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8" name="Google Shape;13078;p64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79" name="Google Shape;13079;p64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80" name="Google Shape;13080;p64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81" name="Google Shape;13081;p64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82" name="Google Shape;13082;p64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83" name="Google Shape;13083;p64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84" name="Google Shape;13084;p64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85" name="Google Shape;13085;p64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86" name="Google Shape;13086;p64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87" name="Google Shape;13087;p64"/>
          <p:cNvGrpSpPr/>
          <p:nvPr/>
        </p:nvGrpSpPr>
        <p:grpSpPr>
          <a:xfrm>
            <a:off x="3758239" y="3125886"/>
            <a:ext cx="342580" cy="339271"/>
            <a:chOff x="5049725" y="1435050"/>
            <a:chExt cx="486550" cy="481850"/>
          </a:xfrm>
        </p:grpSpPr>
        <p:sp>
          <p:nvSpPr>
            <p:cNvPr id="13088" name="Google Shape;13088;p64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89" name="Google Shape;13089;p64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90" name="Google Shape;13090;p64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91" name="Google Shape;13091;p64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92" name="Google Shape;13092;p64"/>
          <p:cNvGrpSpPr/>
          <p:nvPr/>
        </p:nvGrpSpPr>
        <p:grpSpPr>
          <a:xfrm>
            <a:off x="4173790" y="3125895"/>
            <a:ext cx="339359" cy="339253"/>
            <a:chOff x="5642475" y="1435075"/>
            <a:chExt cx="481975" cy="481825"/>
          </a:xfrm>
        </p:grpSpPr>
        <p:sp>
          <p:nvSpPr>
            <p:cNvPr id="13093" name="Google Shape;13093;p64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94" name="Google Shape;13094;p64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95" name="Google Shape;13095;p64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096" name="Google Shape;13096;p64"/>
          <p:cNvGrpSpPr/>
          <p:nvPr/>
        </p:nvGrpSpPr>
        <p:grpSpPr>
          <a:xfrm>
            <a:off x="4588276" y="3125886"/>
            <a:ext cx="343759" cy="339271"/>
            <a:chOff x="6232000" y="1435050"/>
            <a:chExt cx="488225" cy="481850"/>
          </a:xfrm>
        </p:grpSpPr>
        <p:sp>
          <p:nvSpPr>
            <p:cNvPr id="13097" name="Google Shape;13097;p64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98" name="Google Shape;13098;p64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099" name="Google Shape;13099;p64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00" name="Google Shape;13100;p64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01" name="Google Shape;13101;p64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02" name="Google Shape;13102;p64"/>
          <p:cNvGrpSpPr/>
          <p:nvPr/>
        </p:nvGrpSpPr>
        <p:grpSpPr>
          <a:xfrm>
            <a:off x="849012" y="3539545"/>
            <a:ext cx="299929" cy="337792"/>
            <a:chOff x="924450" y="2028975"/>
            <a:chExt cx="425975" cy="479750"/>
          </a:xfrm>
        </p:grpSpPr>
        <p:sp>
          <p:nvSpPr>
            <p:cNvPr id="13103" name="Google Shape;13103;p64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04" name="Google Shape;13104;p64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05" name="Google Shape;13105;p64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06" name="Google Shape;13106;p64"/>
          <p:cNvGrpSpPr/>
          <p:nvPr/>
        </p:nvGrpSpPr>
        <p:grpSpPr>
          <a:xfrm>
            <a:off x="1661509" y="3559347"/>
            <a:ext cx="339306" cy="298186"/>
            <a:chOff x="2085450" y="2057100"/>
            <a:chExt cx="481900" cy="423500"/>
          </a:xfrm>
        </p:grpSpPr>
        <p:sp>
          <p:nvSpPr>
            <p:cNvPr id="13107" name="Google Shape;13107;p64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08" name="Google Shape;13108;p64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09" name="Google Shape;13109;p64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10" name="Google Shape;13110;p64"/>
          <p:cNvGrpSpPr/>
          <p:nvPr/>
        </p:nvGrpSpPr>
        <p:grpSpPr>
          <a:xfrm>
            <a:off x="2089442" y="3582592"/>
            <a:ext cx="339306" cy="251698"/>
            <a:chOff x="2678275" y="2090100"/>
            <a:chExt cx="481900" cy="357475"/>
          </a:xfrm>
        </p:grpSpPr>
        <p:sp>
          <p:nvSpPr>
            <p:cNvPr id="13111" name="Google Shape;13111;p64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12" name="Google Shape;13112;p64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13" name="Google Shape;13113;p64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14" name="Google Shape;13114;p64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15" name="Google Shape;13115;p64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16" name="Google Shape;13116;p64"/>
          <p:cNvGrpSpPr/>
          <p:nvPr/>
        </p:nvGrpSpPr>
        <p:grpSpPr>
          <a:xfrm>
            <a:off x="2566646" y="3594790"/>
            <a:ext cx="219345" cy="227301"/>
            <a:chOff x="3357325" y="2093500"/>
            <a:chExt cx="311525" cy="322825"/>
          </a:xfrm>
        </p:grpSpPr>
        <p:sp>
          <p:nvSpPr>
            <p:cNvPr id="13117" name="Google Shape;13117;p64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18" name="Google Shape;13118;p64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19" name="Google Shape;13119;p64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3120" name="Google Shape;13120;p64"/>
          <p:cNvSpPr/>
          <p:nvPr/>
        </p:nvSpPr>
        <p:spPr>
          <a:xfrm>
            <a:off x="2921919" y="3550464"/>
            <a:ext cx="333673" cy="315824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3121" name="Google Shape;13121;p64"/>
          <p:cNvGrpSpPr/>
          <p:nvPr/>
        </p:nvGrpSpPr>
        <p:grpSpPr>
          <a:xfrm>
            <a:off x="3360836" y="3538814"/>
            <a:ext cx="292078" cy="339253"/>
            <a:chOff x="4492800" y="2027925"/>
            <a:chExt cx="414825" cy="481825"/>
          </a:xfrm>
        </p:grpSpPr>
        <p:sp>
          <p:nvSpPr>
            <p:cNvPr id="13122" name="Google Shape;13122;p64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23" name="Google Shape;13123;p64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24" name="Google Shape;13124;p64"/>
          <p:cNvGrpSpPr/>
          <p:nvPr/>
        </p:nvGrpSpPr>
        <p:grpSpPr>
          <a:xfrm>
            <a:off x="3759928" y="3538805"/>
            <a:ext cx="339200" cy="339271"/>
            <a:chOff x="5049725" y="2027900"/>
            <a:chExt cx="481750" cy="481850"/>
          </a:xfrm>
        </p:grpSpPr>
        <p:sp>
          <p:nvSpPr>
            <p:cNvPr id="13125" name="Google Shape;13125;p64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26" name="Google Shape;13126;p64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27" name="Google Shape;13127;p64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28" name="Google Shape;13128;p64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29" name="Google Shape;13129;p64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30" name="Google Shape;13130;p64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31" name="Google Shape;13131;p64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32" name="Google Shape;13132;p64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33" name="Google Shape;13133;p64"/>
          <p:cNvGrpSpPr/>
          <p:nvPr/>
        </p:nvGrpSpPr>
        <p:grpSpPr>
          <a:xfrm>
            <a:off x="4233524" y="3538893"/>
            <a:ext cx="219890" cy="339095"/>
            <a:chOff x="5726350" y="2028150"/>
            <a:chExt cx="312300" cy="481600"/>
          </a:xfrm>
        </p:grpSpPr>
        <p:sp>
          <p:nvSpPr>
            <p:cNvPr id="13134" name="Google Shape;13134;p64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35" name="Google Shape;13135;p64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36" name="Google Shape;13136;p64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37" name="Google Shape;13137;p64"/>
          <p:cNvGrpSpPr/>
          <p:nvPr/>
        </p:nvGrpSpPr>
        <p:grpSpPr>
          <a:xfrm>
            <a:off x="4593715" y="3542000"/>
            <a:ext cx="332881" cy="332881"/>
            <a:chOff x="6239925" y="2032450"/>
            <a:chExt cx="472775" cy="472775"/>
          </a:xfrm>
        </p:grpSpPr>
        <p:sp>
          <p:nvSpPr>
            <p:cNvPr id="13138" name="Google Shape;13138;p64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39" name="Google Shape;13139;p64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40" name="Google Shape;13140;p64"/>
          <p:cNvGrpSpPr/>
          <p:nvPr/>
        </p:nvGrpSpPr>
        <p:grpSpPr>
          <a:xfrm>
            <a:off x="5042807" y="2364092"/>
            <a:ext cx="334641" cy="185425"/>
            <a:chOff x="903075" y="2730000"/>
            <a:chExt cx="475275" cy="263350"/>
          </a:xfrm>
        </p:grpSpPr>
        <p:sp>
          <p:nvSpPr>
            <p:cNvPr id="13141" name="Google Shape;13141;p64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42" name="Google Shape;13142;p64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43" name="Google Shape;13143;p64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44" name="Google Shape;13144;p64"/>
          <p:cNvGrpSpPr/>
          <p:nvPr/>
        </p:nvGrpSpPr>
        <p:grpSpPr>
          <a:xfrm>
            <a:off x="1247198" y="3538814"/>
            <a:ext cx="339253" cy="339253"/>
            <a:chOff x="1492675" y="2027925"/>
            <a:chExt cx="481825" cy="481825"/>
          </a:xfrm>
        </p:grpSpPr>
        <p:sp>
          <p:nvSpPr>
            <p:cNvPr id="13145" name="Google Shape;13145;p64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46" name="Google Shape;13146;p64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47" name="Google Shape;13147;p64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48" name="Google Shape;13148;p64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49" name="Google Shape;13149;p64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50" name="Google Shape;13150;p64"/>
          <p:cNvGrpSpPr/>
          <p:nvPr/>
        </p:nvGrpSpPr>
        <p:grpSpPr>
          <a:xfrm>
            <a:off x="5473575" y="2287178"/>
            <a:ext cx="339253" cy="339253"/>
            <a:chOff x="1492675" y="2620775"/>
            <a:chExt cx="481825" cy="481825"/>
          </a:xfrm>
        </p:grpSpPr>
        <p:sp>
          <p:nvSpPr>
            <p:cNvPr id="13151" name="Google Shape;13151;p64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52" name="Google Shape;13152;p64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3153" name="Google Shape;13153;p64"/>
          <p:cNvSpPr/>
          <p:nvPr/>
        </p:nvSpPr>
        <p:spPr>
          <a:xfrm>
            <a:off x="5873522" y="2287094"/>
            <a:ext cx="352508" cy="339253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3154" name="Google Shape;13154;p64"/>
          <p:cNvGrpSpPr/>
          <p:nvPr/>
        </p:nvGrpSpPr>
        <p:grpSpPr>
          <a:xfrm>
            <a:off x="6297328" y="2303161"/>
            <a:ext cx="333585" cy="307287"/>
            <a:chOff x="2682350" y="2643425"/>
            <a:chExt cx="473775" cy="436425"/>
          </a:xfrm>
        </p:grpSpPr>
        <p:sp>
          <p:nvSpPr>
            <p:cNvPr id="13155" name="Google Shape;13155;p64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56" name="Google Shape;13156;p64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57" name="Google Shape;13157;p64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58" name="Google Shape;13158;p64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59" name="Google Shape;13159;p64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60" name="Google Shape;13160;p64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61" name="Google Shape;13161;p64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62" name="Google Shape;13162;p64"/>
          <p:cNvGrpSpPr/>
          <p:nvPr/>
        </p:nvGrpSpPr>
        <p:grpSpPr>
          <a:xfrm>
            <a:off x="6762818" y="2287178"/>
            <a:ext cx="238531" cy="339253"/>
            <a:chOff x="3342725" y="2620775"/>
            <a:chExt cx="338775" cy="481825"/>
          </a:xfrm>
        </p:grpSpPr>
        <p:sp>
          <p:nvSpPr>
            <p:cNvPr id="13163" name="Google Shape;13163;p64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64" name="Google Shape;13164;p64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65" name="Google Shape;13165;p64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66" name="Google Shape;13166;p64"/>
          <p:cNvGrpSpPr/>
          <p:nvPr/>
        </p:nvGrpSpPr>
        <p:grpSpPr>
          <a:xfrm>
            <a:off x="7156568" y="2287178"/>
            <a:ext cx="278296" cy="339253"/>
            <a:chOff x="3907325" y="2620775"/>
            <a:chExt cx="395250" cy="481825"/>
          </a:xfrm>
        </p:grpSpPr>
        <p:sp>
          <p:nvSpPr>
            <p:cNvPr id="13167" name="Google Shape;13167;p64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68" name="Google Shape;13168;p64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69" name="Google Shape;13169;p64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70" name="Google Shape;13170;p64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71" name="Google Shape;13171;p64"/>
          <p:cNvGrpSpPr/>
          <p:nvPr/>
        </p:nvGrpSpPr>
        <p:grpSpPr>
          <a:xfrm>
            <a:off x="7549755" y="2297783"/>
            <a:ext cx="339253" cy="318042"/>
            <a:chOff x="4456875" y="2635825"/>
            <a:chExt cx="481825" cy="451700"/>
          </a:xfrm>
        </p:grpSpPr>
        <p:sp>
          <p:nvSpPr>
            <p:cNvPr id="13172" name="Google Shape;13172;p64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73" name="Google Shape;13173;p64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74" name="Google Shape;13174;p64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75" name="Google Shape;13175;p64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76" name="Google Shape;13176;p64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77" name="Google Shape;13177;p64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78" name="Google Shape;13178;p64"/>
          <p:cNvGrpSpPr/>
          <p:nvPr/>
        </p:nvGrpSpPr>
        <p:grpSpPr>
          <a:xfrm>
            <a:off x="7974679" y="2297783"/>
            <a:ext cx="339253" cy="318042"/>
            <a:chOff x="5049725" y="2635825"/>
            <a:chExt cx="481825" cy="451700"/>
          </a:xfrm>
        </p:grpSpPr>
        <p:sp>
          <p:nvSpPr>
            <p:cNvPr id="13179" name="Google Shape;13179;p64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80" name="Google Shape;13180;p64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81" name="Google Shape;13181;p64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82" name="Google Shape;13182;p64"/>
          <p:cNvGrpSpPr/>
          <p:nvPr/>
        </p:nvGrpSpPr>
        <p:grpSpPr>
          <a:xfrm>
            <a:off x="2375386" y="3952243"/>
            <a:ext cx="338566" cy="338373"/>
            <a:chOff x="5643000" y="2621375"/>
            <a:chExt cx="480850" cy="480575"/>
          </a:xfrm>
        </p:grpSpPr>
        <p:sp>
          <p:nvSpPr>
            <p:cNvPr id="13183" name="Google Shape;13183;p64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84" name="Google Shape;13184;p64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85" name="Google Shape;13185;p64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86" name="Google Shape;13186;p64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87" name="Google Shape;13187;p64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88" name="Google Shape;13188;p64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89" name="Google Shape;13189;p64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190" name="Google Shape;13190;p64"/>
          <p:cNvGrpSpPr/>
          <p:nvPr/>
        </p:nvGrpSpPr>
        <p:grpSpPr>
          <a:xfrm>
            <a:off x="4192782" y="3951803"/>
            <a:ext cx="339359" cy="339253"/>
            <a:chOff x="6235250" y="2620775"/>
            <a:chExt cx="481975" cy="481825"/>
          </a:xfrm>
        </p:grpSpPr>
        <p:sp>
          <p:nvSpPr>
            <p:cNvPr id="13191" name="Google Shape;13191;p64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92" name="Google Shape;13192;p64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93" name="Google Shape;13193;p64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94" name="Google Shape;13194;p64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95" name="Google Shape;13195;p64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3196" name="Google Shape;13196;p64"/>
          <p:cNvSpPr/>
          <p:nvPr/>
        </p:nvSpPr>
        <p:spPr>
          <a:xfrm>
            <a:off x="5037584" y="2720693"/>
            <a:ext cx="345027" cy="320295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3197" name="Google Shape;13197;p64"/>
          <p:cNvGrpSpPr/>
          <p:nvPr/>
        </p:nvGrpSpPr>
        <p:grpSpPr>
          <a:xfrm>
            <a:off x="5472652" y="2711317"/>
            <a:ext cx="341101" cy="339253"/>
            <a:chOff x="1535000" y="3223325"/>
            <a:chExt cx="484450" cy="481825"/>
          </a:xfrm>
        </p:grpSpPr>
        <p:sp>
          <p:nvSpPr>
            <p:cNvPr id="13198" name="Google Shape;13198;p64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199" name="Google Shape;13199;p64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00" name="Google Shape;13200;p64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01" name="Google Shape;13201;p64"/>
          <p:cNvGrpSpPr/>
          <p:nvPr/>
        </p:nvGrpSpPr>
        <p:grpSpPr>
          <a:xfrm>
            <a:off x="5880219" y="2746618"/>
            <a:ext cx="339253" cy="268649"/>
            <a:chOff x="2085525" y="3263750"/>
            <a:chExt cx="481825" cy="381550"/>
          </a:xfrm>
        </p:grpSpPr>
        <p:sp>
          <p:nvSpPr>
            <p:cNvPr id="13202" name="Google Shape;13202;p64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03" name="Google Shape;13203;p64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3204" name="Google Shape;13204;p64"/>
          <p:cNvSpPr/>
          <p:nvPr/>
        </p:nvSpPr>
        <p:spPr>
          <a:xfrm>
            <a:off x="6294404" y="2778690"/>
            <a:ext cx="339253" cy="204295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3205" name="Google Shape;13205;p64"/>
          <p:cNvGrpSpPr/>
          <p:nvPr/>
        </p:nvGrpSpPr>
        <p:grpSpPr>
          <a:xfrm>
            <a:off x="6711982" y="2711308"/>
            <a:ext cx="340204" cy="339271"/>
            <a:chOff x="3270450" y="3213625"/>
            <a:chExt cx="483175" cy="481850"/>
          </a:xfrm>
        </p:grpSpPr>
        <p:sp>
          <p:nvSpPr>
            <p:cNvPr id="13206" name="Google Shape;13206;p64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07" name="Google Shape;13207;p64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08" name="Google Shape;13208;p64"/>
          <p:cNvGrpSpPr/>
          <p:nvPr/>
        </p:nvGrpSpPr>
        <p:grpSpPr>
          <a:xfrm>
            <a:off x="7211250" y="2711317"/>
            <a:ext cx="168931" cy="339253"/>
            <a:chOff x="3984950" y="3213600"/>
            <a:chExt cx="239925" cy="481825"/>
          </a:xfrm>
        </p:grpSpPr>
        <p:sp>
          <p:nvSpPr>
            <p:cNvPr id="13209" name="Google Shape;13209;p64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10" name="Google Shape;13210;p64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3211" name="Google Shape;13211;p64"/>
          <p:cNvSpPr/>
          <p:nvPr/>
        </p:nvSpPr>
        <p:spPr>
          <a:xfrm>
            <a:off x="7549578" y="2711214"/>
            <a:ext cx="339306" cy="339253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13212" name="Google Shape;13212;p64"/>
          <p:cNvSpPr/>
          <p:nvPr/>
        </p:nvSpPr>
        <p:spPr>
          <a:xfrm>
            <a:off x="7974508" y="2731069"/>
            <a:ext cx="339253" cy="299542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3213" name="Google Shape;13213;p64"/>
          <p:cNvGrpSpPr/>
          <p:nvPr/>
        </p:nvGrpSpPr>
        <p:grpSpPr>
          <a:xfrm>
            <a:off x="1874281" y="3981487"/>
            <a:ext cx="355218" cy="279880"/>
            <a:chOff x="5629975" y="3255775"/>
            <a:chExt cx="504500" cy="397500"/>
          </a:xfrm>
        </p:grpSpPr>
        <p:sp>
          <p:nvSpPr>
            <p:cNvPr id="13214" name="Google Shape;13214;p64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15" name="Google Shape;13215;p64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16" name="Google Shape;13216;p64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17" name="Google Shape;13217;p64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18" name="Google Shape;13218;p64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19" name="Google Shape;13219;p64"/>
          <p:cNvGrpSpPr/>
          <p:nvPr/>
        </p:nvGrpSpPr>
        <p:grpSpPr>
          <a:xfrm>
            <a:off x="3755839" y="3981593"/>
            <a:ext cx="340256" cy="279669"/>
            <a:chOff x="6234950" y="3255925"/>
            <a:chExt cx="483250" cy="397200"/>
          </a:xfrm>
        </p:grpSpPr>
        <p:sp>
          <p:nvSpPr>
            <p:cNvPr id="13220" name="Google Shape;13220;p64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21" name="Google Shape;13221;p64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22" name="Google Shape;13222;p64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23" name="Google Shape;13223;p64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24" name="Google Shape;13224;p64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25" name="Google Shape;13225;p64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26" name="Google Shape;13226;p64"/>
          <p:cNvGrpSpPr/>
          <p:nvPr/>
        </p:nvGrpSpPr>
        <p:grpSpPr>
          <a:xfrm>
            <a:off x="5051107" y="3125970"/>
            <a:ext cx="318042" cy="339253"/>
            <a:chOff x="914900" y="3806450"/>
            <a:chExt cx="451700" cy="481825"/>
          </a:xfrm>
        </p:grpSpPr>
        <p:sp>
          <p:nvSpPr>
            <p:cNvPr id="13227" name="Google Shape;13227;p64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28" name="Google Shape;13228;p64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29" name="Google Shape;13229;p64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30" name="Google Shape;13230;p64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31" name="Google Shape;13231;p64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32" name="Google Shape;13232;p64"/>
          <p:cNvGrpSpPr/>
          <p:nvPr/>
        </p:nvGrpSpPr>
        <p:grpSpPr>
          <a:xfrm>
            <a:off x="5470028" y="3125785"/>
            <a:ext cx="346347" cy="339623"/>
            <a:chOff x="1490050" y="3805975"/>
            <a:chExt cx="491900" cy="482350"/>
          </a:xfrm>
        </p:grpSpPr>
        <p:sp>
          <p:nvSpPr>
            <p:cNvPr id="13233" name="Google Shape;13233;p64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34" name="Google Shape;13234;p64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35" name="Google Shape;13235;p64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36" name="Google Shape;13236;p64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37" name="Google Shape;13237;p64"/>
          <p:cNvGrpSpPr/>
          <p:nvPr/>
        </p:nvGrpSpPr>
        <p:grpSpPr>
          <a:xfrm>
            <a:off x="5893896" y="3125970"/>
            <a:ext cx="311899" cy="339253"/>
            <a:chOff x="2104275" y="3806450"/>
            <a:chExt cx="442975" cy="481825"/>
          </a:xfrm>
        </p:grpSpPr>
        <p:sp>
          <p:nvSpPr>
            <p:cNvPr id="13238" name="Google Shape;13238;p64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39" name="Google Shape;13239;p64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40" name="Google Shape;13240;p64"/>
          <p:cNvGrpSpPr/>
          <p:nvPr/>
        </p:nvGrpSpPr>
        <p:grpSpPr>
          <a:xfrm>
            <a:off x="6317413" y="3125970"/>
            <a:ext cx="293416" cy="339253"/>
            <a:chOff x="2710875" y="3806450"/>
            <a:chExt cx="416725" cy="481825"/>
          </a:xfrm>
        </p:grpSpPr>
        <p:sp>
          <p:nvSpPr>
            <p:cNvPr id="13241" name="Google Shape;13241;p64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42" name="Google Shape;13242;p64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43" name="Google Shape;13243;p64"/>
          <p:cNvGrpSpPr/>
          <p:nvPr/>
        </p:nvGrpSpPr>
        <p:grpSpPr>
          <a:xfrm>
            <a:off x="6712457" y="3166412"/>
            <a:ext cx="339253" cy="258369"/>
            <a:chOff x="3271200" y="3863875"/>
            <a:chExt cx="481825" cy="366950"/>
          </a:xfrm>
        </p:grpSpPr>
        <p:sp>
          <p:nvSpPr>
            <p:cNvPr id="13244" name="Google Shape;13244;p64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45" name="Google Shape;13245;p64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46" name="Google Shape;13246;p64"/>
          <p:cNvGrpSpPr/>
          <p:nvPr/>
        </p:nvGrpSpPr>
        <p:grpSpPr>
          <a:xfrm>
            <a:off x="7147952" y="3126199"/>
            <a:ext cx="295528" cy="338795"/>
            <a:chOff x="3895050" y="3806775"/>
            <a:chExt cx="419725" cy="481175"/>
          </a:xfrm>
        </p:grpSpPr>
        <p:sp>
          <p:nvSpPr>
            <p:cNvPr id="13247" name="Google Shape;13247;p64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48" name="Google Shape;13248;p64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49" name="Google Shape;13249;p64"/>
          <p:cNvGrpSpPr/>
          <p:nvPr/>
        </p:nvGrpSpPr>
        <p:grpSpPr>
          <a:xfrm>
            <a:off x="7551234" y="3125979"/>
            <a:ext cx="336296" cy="339235"/>
            <a:chOff x="4464775" y="3806475"/>
            <a:chExt cx="477625" cy="481800"/>
          </a:xfrm>
        </p:grpSpPr>
        <p:sp>
          <p:nvSpPr>
            <p:cNvPr id="13250" name="Google Shape;13250;p64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51" name="Google Shape;13251;p64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52" name="Google Shape;13252;p64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53" name="Google Shape;13253;p64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54" name="Google Shape;13254;p64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55" name="Google Shape;13255;p64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56" name="Google Shape;13256;p64"/>
          <p:cNvGrpSpPr/>
          <p:nvPr/>
        </p:nvGrpSpPr>
        <p:grpSpPr>
          <a:xfrm>
            <a:off x="7974679" y="3125970"/>
            <a:ext cx="339253" cy="339253"/>
            <a:chOff x="5049725" y="3806450"/>
            <a:chExt cx="481825" cy="481825"/>
          </a:xfrm>
        </p:grpSpPr>
        <p:sp>
          <p:nvSpPr>
            <p:cNvPr id="13257" name="Google Shape;13257;p64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58" name="Google Shape;13258;p64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59" name="Google Shape;13259;p64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60" name="Google Shape;13260;p64"/>
          <p:cNvGrpSpPr/>
          <p:nvPr/>
        </p:nvGrpSpPr>
        <p:grpSpPr>
          <a:xfrm>
            <a:off x="1461983" y="3951798"/>
            <a:ext cx="339253" cy="339253"/>
            <a:chOff x="5651375" y="3806450"/>
            <a:chExt cx="481825" cy="481825"/>
          </a:xfrm>
        </p:grpSpPr>
        <p:sp>
          <p:nvSpPr>
            <p:cNvPr id="13261" name="Google Shape;13261;p64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62" name="Google Shape;13262;p64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63" name="Google Shape;13263;p64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64" name="Google Shape;13264;p64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65" name="Google Shape;13265;p64"/>
          <p:cNvGrpSpPr/>
          <p:nvPr/>
        </p:nvGrpSpPr>
        <p:grpSpPr>
          <a:xfrm>
            <a:off x="3360663" y="3953787"/>
            <a:ext cx="298503" cy="335275"/>
            <a:chOff x="6264300" y="3809300"/>
            <a:chExt cx="423950" cy="476175"/>
          </a:xfrm>
        </p:grpSpPr>
        <p:sp>
          <p:nvSpPr>
            <p:cNvPr id="13266" name="Google Shape;13266;p64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67" name="Google Shape;13267;p64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68" name="Google Shape;13268;p64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69" name="Google Shape;13269;p64"/>
          <p:cNvGrpSpPr/>
          <p:nvPr/>
        </p:nvGrpSpPr>
        <p:grpSpPr>
          <a:xfrm>
            <a:off x="5039841" y="3538881"/>
            <a:ext cx="340573" cy="339271"/>
            <a:chOff x="898875" y="4399275"/>
            <a:chExt cx="483700" cy="481850"/>
          </a:xfrm>
        </p:grpSpPr>
        <p:sp>
          <p:nvSpPr>
            <p:cNvPr id="13270" name="Google Shape;13270;p64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71" name="Google Shape;13271;p64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72" name="Google Shape;13272;p64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73" name="Google Shape;13273;p64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74" name="Google Shape;13274;p64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75" name="Google Shape;13275;p64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76" name="Google Shape;13276;p64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77" name="Google Shape;13277;p64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78" name="Google Shape;13278;p64"/>
          <p:cNvGrpSpPr/>
          <p:nvPr/>
        </p:nvGrpSpPr>
        <p:grpSpPr>
          <a:xfrm>
            <a:off x="5473575" y="3554133"/>
            <a:ext cx="339253" cy="308765"/>
            <a:chOff x="1492675" y="4420975"/>
            <a:chExt cx="481825" cy="438525"/>
          </a:xfrm>
        </p:grpSpPr>
        <p:sp>
          <p:nvSpPr>
            <p:cNvPr id="13279" name="Google Shape;13279;p64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80" name="Google Shape;13280;p64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81" name="Google Shape;13281;p64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82" name="Google Shape;13282;p64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83" name="Google Shape;13283;p64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84" name="Google Shape;13284;p64"/>
          <p:cNvGrpSpPr/>
          <p:nvPr/>
        </p:nvGrpSpPr>
        <p:grpSpPr>
          <a:xfrm>
            <a:off x="5878556" y="3539558"/>
            <a:ext cx="342580" cy="337915"/>
            <a:chOff x="2084100" y="4400250"/>
            <a:chExt cx="486550" cy="479925"/>
          </a:xfrm>
        </p:grpSpPr>
        <p:sp>
          <p:nvSpPr>
            <p:cNvPr id="13285" name="Google Shape;13285;p64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86" name="Google Shape;13286;p64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87" name="Google Shape;13287;p64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88" name="Google Shape;13288;p64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89" name="Google Shape;13289;p64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90" name="Google Shape;13290;p64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291" name="Google Shape;13291;p64"/>
          <p:cNvGrpSpPr/>
          <p:nvPr/>
        </p:nvGrpSpPr>
        <p:grpSpPr>
          <a:xfrm>
            <a:off x="6315036" y="3538907"/>
            <a:ext cx="298169" cy="339218"/>
            <a:chOff x="2707950" y="4399325"/>
            <a:chExt cx="423475" cy="481775"/>
          </a:xfrm>
        </p:grpSpPr>
        <p:sp>
          <p:nvSpPr>
            <p:cNvPr id="13292" name="Google Shape;13292;p64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93" name="Google Shape;13293;p64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94" name="Google Shape;13294;p64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95" name="Google Shape;13295;p64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96" name="Google Shape;13296;p64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97" name="Google Shape;13297;p64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98" name="Google Shape;13298;p64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299" name="Google Shape;13299;p64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00" name="Google Shape;13300;p64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01" name="Google Shape;13301;p64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02" name="Google Shape;13302;p64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03" name="Google Shape;13303;p64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04" name="Google Shape;13304;p64"/>
          <p:cNvGrpSpPr/>
          <p:nvPr/>
        </p:nvGrpSpPr>
        <p:grpSpPr>
          <a:xfrm>
            <a:off x="6744555" y="3538881"/>
            <a:ext cx="275057" cy="339271"/>
            <a:chOff x="3330525" y="4399275"/>
            <a:chExt cx="390650" cy="481850"/>
          </a:xfrm>
        </p:grpSpPr>
        <p:sp>
          <p:nvSpPr>
            <p:cNvPr id="13305" name="Google Shape;13305;p64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06" name="Google Shape;13306;p64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07" name="Google Shape;13307;p64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08" name="Google Shape;13308;p64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09" name="Google Shape;13309;p64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10" name="Google Shape;13310;p64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11" name="Google Shape;13311;p64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12" name="Google Shape;13312;p64"/>
          <p:cNvGrpSpPr/>
          <p:nvPr/>
        </p:nvGrpSpPr>
        <p:grpSpPr>
          <a:xfrm>
            <a:off x="7169084" y="3538890"/>
            <a:ext cx="253265" cy="339253"/>
            <a:chOff x="3938800" y="4399275"/>
            <a:chExt cx="359700" cy="481825"/>
          </a:xfrm>
        </p:grpSpPr>
        <p:sp>
          <p:nvSpPr>
            <p:cNvPr id="13313" name="Google Shape;13313;p64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14" name="Google Shape;13314;p64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15" name="Google Shape;13315;p64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16" name="Google Shape;13316;p64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17" name="Google Shape;13317;p64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18" name="Google Shape;13318;p64"/>
          <p:cNvGrpSpPr/>
          <p:nvPr/>
        </p:nvGrpSpPr>
        <p:grpSpPr>
          <a:xfrm>
            <a:off x="7639862" y="3538890"/>
            <a:ext cx="159039" cy="339253"/>
            <a:chOff x="4584850" y="4399275"/>
            <a:chExt cx="225875" cy="481825"/>
          </a:xfrm>
        </p:grpSpPr>
        <p:sp>
          <p:nvSpPr>
            <p:cNvPr id="13319" name="Google Shape;13319;p64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20" name="Google Shape;13320;p64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13321" name="Google Shape;13321;p64"/>
          <p:cNvSpPr/>
          <p:nvPr/>
        </p:nvSpPr>
        <p:spPr>
          <a:xfrm>
            <a:off x="7957998" y="3538820"/>
            <a:ext cx="372275" cy="33911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13322" name="Google Shape;13322;p64"/>
          <p:cNvGrpSpPr/>
          <p:nvPr/>
        </p:nvGrpSpPr>
        <p:grpSpPr>
          <a:xfrm>
            <a:off x="1049680" y="3951795"/>
            <a:ext cx="339253" cy="339253"/>
            <a:chOff x="5642550" y="4399275"/>
            <a:chExt cx="481825" cy="481825"/>
          </a:xfrm>
        </p:grpSpPr>
        <p:sp>
          <p:nvSpPr>
            <p:cNvPr id="13323" name="Google Shape;13323;p64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24" name="Google Shape;13324;p64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25" name="Google Shape;13325;p64"/>
          <p:cNvGrpSpPr/>
          <p:nvPr/>
        </p:nvGrpSpPr>
        <p:grpSpPr>
          <a:xfrm>
            <a:off x="2859815" y="3963703"/>
            <a:ext cx="363316" cy="315437"/>
            <a:chOff x="6218300" y="4416175"/>
            <a:chExt cx="516000" cy="448000"/>
          </a:xfrm>
        </p:grpSpPr>
        <p:sp>
          <p:nvSpPr>
            <p:cNvPr id="13326" name="Google Shape;13326;p64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27" name="Google Shape;13327;p64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28" name="Google Shape;13328;p64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29" name="Google Shape;13329;p64"/>
          <p:cNvGrpSpPr/>
          <p:nvPr/>
        </p:nvGrpSpPr>
        <p:grpSpPr>
          <a:xfrm>
            <a:off x="5918879" y="3951792"/>
            <a:ext cx="339253" cy="339253"/>
            <a:chOff x="899850" y="4992125"/>
            <a:chExt cx="481825" cy="481825"/>
          </a:xfrm>
        </p:grpSpPr>
        <p:sp>
          <p:nvSpPr>
            <p:cNvPr id="13330" name="Google Shape;13330;p64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31" name="Google Shape;13331;p64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32" name="Google Shape;13332;p64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33" name="Google Shape;13333;p64"/>
          <p:cNvGrpSpPr/>
          <p:nvPr/>
        </p:nvGrpSpPr>
        <p:grpSpPr>
          <a:xfrm>
            <a:off x="5461708" y="3951792"/>
            <a:ext cx="339253" cy="339253"/>
            <a:chOff x="1492675" y="4992125"/>
            <a:chExt cx="481825" cy="481825"/>
          </a:xfrm>
        </p:grpSpPr>
        <p:sp>
          <p:nvSpPr>
            <p:cNvPr id="13334" name="Google Shape;13334;p64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35" name="Google Shape;13335;p64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36" name="Google Shape;13336;p64"/>
          <p:cNvGrpSpPr/>
          <p:nvPr/>
        </p:nvGrpSpPr>
        <p:grpSpPr>
          <a:xfrm>
            <a:off x="5004462" y="3951792"/>
            <a:ext cx="339253" cy="339253"/>
            <a:chOff x="2085525" y="4992125"/>
            <a:chExt cx="481825" cy="481825"/>
          </a:xfrm>
        </p:grpSpPr>
        <p:sp>
          <p:nvSpPr>
            <p:cNvPr id="13337" name="Google Shape;13337;p64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38" name="Google Shape;13338;p64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39" name="Google Shape;13339;p64"/>
          <p:cNvGrpSpPr/>
          <p:nvPr/>
        </p:nvGrpSpPr>
        <p:grpSpPr>
          <a:xfrm>
            <a:off x="6833221" y="3951792"/>
            <a:ext cx="339253" cy="339253"/>
            <a:chOff x="2678350" y="4992125"/>
            <a:chExt cx="481825" cy="481825"/>
          </a:xfrm>
        </p:grpSpPr>
        <p:sp>
          <p:nvSpPr>
            <p:cNvPr id="13340" name="Google Shape;13340;p64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41" name="Google Shape;13341;p64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42" name="Google Shape;13342;p64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43" name="Google Shape;13343;p64"/>
          <p:cNvGrpSpPr/>
          <p:nvPr/>
        </p:nvGrpSpPr>
        <p:grpSpPr>
          <a:xfrm>
            <a:off x="4628816" y="3951792"/>
            <a:ext cx="339253" cy="339253"/>
            <a:chOff x="3271200" y="4992125"/>
            <a:chExt cx="481825" cy="481825"/>
          </a:xfrm>
        </p:grpSpPr>
        <p:sp>
          <p:nvSpPr>
            <p:cNvPr id="13344" name="Google Shape;13344;p64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45" name="Google Shape;13345;p64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46" name="Google Shape;13346;p64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47" name="Google Shape;13347;p64"/>
          <p:cNvGrpSpPr/>
          <p:nvPr/>
        </p:nvGrpSpPr>
        <p:grpSpPr>
          <a:xfrm>
            <a:off x="7290263" y="3952822"/>
            <a:ext cx="339411" cy="337193"/>
            <a:chOff x="3863900" y="4993625"/>
            <a:chExt cx="482050" cy="478900"/>
          </a:xfrm>
        </p:grpSpPr>
        <p:sp>
          <p:nvSpPr>
            <p:cNvPr id="13348" name="Google Shape;13348;p64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49" name="Google Shape;13349;p64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50" name="Google Shape;13350;p64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51" name="Google Shape;13351;p64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52" name="Google Shape;13352;p64"/>
          <p:cNvGrpSpPr/>
          <p:nvPr/>
        </p:nvGrpSpPr>
        <p:grpSpPr>
          <a:xfrm>
            <a:off x="7747437" y="3952822"/>
            <a:ext cx="339411" cy="337193"/>
            <a:chOff x="4456725" y="4993625"/>
            <a:chExt cx="482050" cy="478900"/>
          </a:xfrm>
        </p:grpSpPr>
        <p:sp>
          <p:nvSpPr>
            <p:cNvPr id="13353" name="Google Shape;13353;p64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54" name="Google Shape;13354;p64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55" name="Google Shape;13355;p64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56" name="Google Shape;13356;p64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13357" name="Google Shape;13357;p64"/>
          <p:cNvGrpSpPr/>
          <p:nvPr/>
        </p:nvGrpSpPr>
        <p:grpSpPr>
          <a:xfrm>
            <a:off x="6376030" y="3952813"/>
            <a:ext cx="339411" cy="337211"/>
            <a:chOff x="5049575" y="4993600"/>
            <a:chExt cx="482050" cy="478925"/>
          </a:xfrm>
        </p:grpSpPr>
        <p:sp>
          <p:nvSpPr>
            <p:cNvPr id="13358" name="Google Shape;13358;p64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59" name="Google Shape;13359;p64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60" name="Google Shape;13360;p64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13361" name="Google Shape;13361;p64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6" name="Google Shape;13366;p65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7" name="Google Shape;13367;p65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68" name="Google Shape;13368;p65"/>
          <p:cNvGrpSpPr/>
          <p:nvPr/>
        </p:nvGrpSpPr>
        <p:grpSpPr>
          <a:xfrm>
            <a:off x="876361" y="1533504"/>
            <a:ext cx="322099" cy="370529"/>
            <a:chOff x="-42971725" y="3217825"/>
            <a:chExt cx="275675" cy="317125"/>
          </a:xfrm>
        </p:grpSpPr>
        <p:sp>
          <p:nvSpPr>
            <p:cNvPr id="13369" name="Google Shape;13369;p65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5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5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2" name="Google Shape;13372;p65"/>
          <p:cNvGrpSpPr/>
          <p:nvPr/>
        </p:nvGrpSpPr>
        <p:grpSpPr>
          <a:xfrm>
            <a:off x="848276" y="2002160"/>
            <a:ext cx="378270" cy="337551"/>
            <a:chOff x="-42996150" y="3612600"/>
            <a:chExt cx="323750" cy="288900"/>
          </a:xfrm>
        </p:grpSpPr>
        <p:sp>
          <p:nvSpPr>
            <p:cNvPr id="13373" name="Google Shape;13373;p65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5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5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6" name="Google Shape;13376;p65"/>
          <p:cNvGrpSpPr/>
          <p:nvPr/>
        </p:nvGrpSpPr>
        <p:grpSpPr>
          <a:xfrm>
            <a:off x="851036" y="2411530"/>
            <a:ext cx="372749" cy="370909"/>
            <a:chOff x="-42994575" y="3950300"/>
            <a:chExt cx="319025" cy="317450"/>
          </a:xfrm>
        </p:grpSpPr>
        <p:sp>
          <p:nvSpPr>
            <p:cNvPr id="13377" name="Google Shape;13377;p65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5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5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0" name="Google Shape;13380;p65"/>
          <p:cNvGrpSpPr/>
          <p:nvPr/>
        </p:nvGrpSpPr>
        <p:grpSpPr>
          <a:xfrm>
            <a:off x="3004431" y="1558362"/>
            <a:ext cx="371785" cy="370879"/>
            <a:chOff x="-41111350" y="3239100"/>
            <a:chExt cx="318200" cy="317425"/>
          </a:xfrm>
        </p:grpSpPr>
        <p:sp>
          <p:nvSpPr>
            <p:cNvPr id="13381" name="Google Shape;13381;p65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5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5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5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5" name="Google Shape;13385;p65"/>
          <p:cNvGrpSpPr/>
          <p:nvPr/>
        </p:nvGrpSpPr>
        <p:grpSpPr>
          <a:xfrm>
            <a:off x="3000751" y="1993894"/>
            <a:ext cx="379146" cy="370967"/>
            <a:chOff x="-41117650" y="3605525"/>
            <a:chExt cx="324500" cy="317500"/>
          </a:xfrm>
        </p:grpSpPr>
        <p:sp>
          <p:nvSpPr>
            <p:cNvPr id="13386" name="Google Shape;13386;p65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5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5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89" name="Google Shape;13389;p65"/>
          <p:cNvSpPr/>
          <p:nvPr/>
        </p:nvSpPr>
        <p:spPr>
          <a:xfrm>
            <a:off x="3006881" y="2443479"/>
            <a:ext cx="372720" cy="361678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90" name="Google Shape;13390;p65"/>
          <p:cNvGrpSpPr/>
          <p:nvPr/>
        </p:nvGrpSpPr>
        <p:grpSpPr>
          <a:xfrm>
            <a:off x="1827005" y="2885417"/>
            <a:ext cx="216271" cy="371814"/>
            <a:chOff x="-39205300" y="3220175"/>
            <a:chExt cx="185100" cy="318225"/>
          </a:xfrm>
        </p:grpSpPr>
        <p:sp>
          <p:nvSpPr>
            <p:cNvPr id="13391" name="Google Shape;13391;p65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5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3" name="Google Shape;13393;p65"/>
          <p:cNvGrpSpPr/>
          <p:nvPr/>
        </p:nvGrpSpPr>
        <p:grpSpPr>
          <a:xfrm>
            <a:off x="1792533" y="3345488"/>
            <a:ext cx="300016" cy="369273"/>
            <a:chOff x="-39248625" y="3588600"/>
            <a:chExt cx="256775" cy="316050"/>
          </a:xfrm>
        </p:grpSpPr>
        <p:sp>
          <p:nvSpPr>
            <p:cNvPr id="13394" name="Google Shape;13394;p65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5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96" name="Google Shape;13396;p65"/>
          <p:cNvSpPr/>
          <p:nvPr/>
        </p:nvSpPr>
        <p:spPr>
          <a:xfrm>
            <a:off x="1763554" y="3801114"/>
            <a:ext cx="363548" cy="37090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7" name="Google Shape;13397;p65"/>
          <p:cNvSpPr/>
          <p:nvPr/>
        </p:nvSpPr>
        <p:spPr>
          <a:xfrm>
            <a:off x="3953101" y="2872552"/>
            <a:ext cx="369974" cy="368601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98" name="Google Shape;13398;p65"/>
          <p:cNvGrpSpPr/>
          <p:nvPr/>
        </p:nvGrpSpPr>
        <p:grpSpPr>
          <a:xfrm>
            <a:off x="1243246" y="1533504"/>
            <a:ext cx="429504" cy="370879"/>
            <a:chOff x="-42651700" y="3217825"/>
            <a:chExt cx="367600" cy="317425"/>
          </a:xfrm>
        </p:grpSpPr>
        <p:sp>
          <p:nvSpPr>
            <p:cNvPr id="13399" name="Google Shape;13399;p65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5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5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5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3" name="Google Shape;13403;p65"/>
          <p:cNvGrpSpPr/>
          <p:nvPr/>
        </p:nvGrpSpPr>
        <p:grpSpPr>
          <a:xfrm>
            <a:off x="1278678" y="1973154"/>
            <a:ext cx="358640" cy="363226"/>
            <a:chOff x="-42617300" y="3587775"/>
            <a:chExt cx="306950" cy="310875"/>
          </a:xfrm>
        </p:grpSpPr>
        <p:sp>
          <p:nvSpPr>
            <p:cNvPr id="13404" name="Google Shape;13404;p65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5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06" name="Google Shape;13406;p65"/>
          <p:cNvSpPr/>
          <p:nvPr/>
        </p:nvSpPr>
        <p:spPr>
          <a:xfrm>
            <a:off x="1275131" y="2412197"/>
            <a:ext cx="371785" cy="369974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07" name="Google Shape;13407;p65"/>
          <p:cNvGrpSpPr/>
          <p:nvPr/>
        </p:nvGrpSpPr>
        <p:grpSpPr>
          <a:xfrm>
            <a:off x="3450506" y="1557895"/>
            <a:ext cx="376926" cy="370324"/>
            <a:chOff x="-40748275" y="3238700"/>
            <a:chExt cx="322600" cy="316950"/>
          </a:xfrm>
        </p:grpSpPr>
        <p:sp>
          <p:nvSpPr>
            <p:cNvPr id="13408" name="Google Shape;13408;p65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5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5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5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5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5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4" name="Google Shape;13414;p65"/>
          <p:cNvGrpSpPr/>
          <p:nvPr/>
        </p:nvGrpSpPr>
        <p:grpSpPr>
          <a:xfrm>
            <a:off x="3453062" y="2025879"/>
            <a:ext cx="371814" cy="338690"/>
            <a:chOff x="-40745125" y="3632900"/>
            <a:chExt cx="318225" cy="289875"/>
          </a:xfrm>
        </p:grpSpPr>
        <p:sp>
          <p:nvSpPr>
            <p:cNvPr id="13415" name="Google Shape;13415;p65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5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5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5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5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5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5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2" name="Google Shape;13422;p65"/>
          <p:cNvGrpSpPr/>
          <p:nvPr/>
        </p:nvGrpSpPr>
        <p:grpSpPr>
          <a:xfrm>
            <a:off x="3457209" y="2437089"/>
            <a:ext cx="363518" cy="370178"/>
            <a:chOff x="-40742750" y="3972175"/>
            <a:chExt cx="311125" cy="316825"/>
          </a:xfrm>
        </p:grpSpPr>
        <p:sp>
          <p:nvSpPr>
            <p:cNvPr id="13423" name="Google Shape;13423;p65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5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5" name="Google Shape;13425;p65"/>
          <p:cNvGrpSpPr/>
          <p:nvPr/>
        </p:nvGrpSpPr>
        <p:grpSpPr>
          <a:xfrm>
            <a:off x="2239871" y="2887257"/>
            <a:ext cx="266892" cy="369974"/>
            <a:chOff x="-38860325" y="3221750"/>
            <a:chExt cx="228425" cy="316650"/>
          </a:xfrm>
        </p:grpSpPr>
        <p:sp>
          <p:nvSpPr>
            <p:cNvPr id="13426" name="Google Shape;13426;p65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5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5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5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0" name="Google Shape;13430;p65"/>
          <p:cNvGrpSpPr/>
          <p:nvPr/>
        </p:nvGrpSpPr>
        <p:grpSpPr>
          <a:xfrm>
            <a:off x="2190678" y="3349314"/>
            <a:ext cx="380081" cy="367111"/>
            <a:chOff x="-38905225" y="3591875"/>
            <a:chExt cx="325300" cy="314200"/>
          </a:xfrm>
        </p:grpSpPr>
        <p:sp>
          <p:nvSpPr>
            <p:cNvPr id="13431" name="Google Shape;13431;p65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5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5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34" name="Google Shape;13434;p65"/>
          <p:cNvSpPr/>
          <p:nvPr/>
        </p:nvSpPr>
        <p:spPr>
          <a:xfrm>
            <a:off x="2198491" y="3859092"/>
            <a:ext cx="369974" cy="312927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35" name="Google Shape;13435;p65"/>
          <p:cNvGrpSpPr/>
          <p:nvPr/>
        </p:nvGrpSpPr>
        <p:grpSpPr>
          <a:xfrm>
            <a:off x="3997427" y="3334394"/>
            <a:ext cx="290815" cy="369740"/>
            <a:chOff x="-37370925" y="3579105"/>
            <a:chExt cx="248900" cy="316450"/>
          </a:xfrm>
        </p:grpSpPr>
        <p:sp>
          <p:nvSpPr>
            <p:cNvPr id="13436" name="Google Shape;13436;p65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5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38" name="Google Shape;13438;p65"/>
          <p:cNvSpPr/>
          <p:nvPr/>
        </p:nvSpPr>
        <p:spPr>
          <a:xfrm>
            <a:off x="1697481" y="1534192"/>
            <a:ext cx="364453" cy="36941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9" name="Google Shape;13439;p65"/>
          <p:cNvSpPr/>
          <p:nvPr/>
        </p:nvSpPr>
        <p:spPr>
          <a:xfrm>
            <a:off x="1722323" y="1969494"/>
            <a:ext cx="314767" cy="37181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40" name="Google Shape;13440;p65"/>
          <p:cNvGrpSpPr/>
          <p:nvPr/>
        </p:nvGrpSpPr>
        <p:grpSpPr>
          <a:xfrm>
            <a:off x="1690803" y="2412465"/>
            <a:ext cx="371814" cy="369974"/>
            <a:chOff x="-42259725" y="3951100"/>
            <a:chExt cx="318225" cy="316650"/>
          </a:xfrm>
        </p:grpSpPr>
        <p:sp>
          <p:nvSpPr>
            <p:cNvPr id="13441" name="Google Shape;13441;p65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5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3" name="Google Shape;13443;p65"/>
          <p:cNvGrpSpPr/>
          <p:nvPr/>
        </p:nvGrpSpPr>
        <p:grpSpPr>
          <a:xfrm>
            <a:off x="3889164" y="1591486"/>
            <a:ext cx="370879" cy="337755"/>
            <a:chOff x="-40378075" y="3267450"/>
            <a:chExt cx="317425" cy="289075"/>
          </a:xfrm>
        </p:grpSpPr>
        <p:sp>
          <p:nvSpPr>
            <p:cNvPr id="13444" name="Google Shape;13444;p65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5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5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5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8" name="Google Shape;13448;p65"/>
          <p:cNvGrpSpPr/>
          <p:nvPr/>
        </p:nvGrpSpPr>
        <p:grpSpPr>
          <a:xfrm>
            <a:off x="3892830" y="1992754"/>
            <a:ext cx="363548" cy="369974"/>
            <a:chOff x="-40372575" y="3604550"/>
            <a:chExt cx="311150" cy="316650"/>
          </a:xfrm>
        </p:grpSpPr>
        <p:sp>
          <p:nvSpPr>
            <p:cNvPr id="13449" name="Google Shape;13449;p65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5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5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52" name="Google Shape;13452;p65"/>
          <p:cNvSpPr/>
          <p:nvPr/>
        </p:nvSpPr>
        <p:spPr>
          <a:xfrm>
            <a:off x="3896162" y="2436031"/>
            <a:ext cx="362613" cy="371902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53" name="Google Shape;13453;p65"/>
          <p:cNvGrpSpPr/>
          <p:nvPr/>
        </p:nvGrpSpPr>
        <p:grpSpPr>
          <a:xfrm>
            <a:off x="2616780" y="2885417"/>
            <a:ext cx="399038" cy="372165"/>
            <a:chOff x="-38542250" y="3220175"/>
            <a:chExt cx="341525" cy="318525"/>
          </a:xfrm>
        </p:grpSpPr>
        <p:sp>
          <p:nvSpPr>
            <p:cNvPr id="13454" name="Google Shape;13454;p65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5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5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7" name="Google Shape;13457;p65"/>
          <p:cNvGrpSpPr/>
          <p:nvPr/>
        </p:nvGrpSpPr>
        <p:grpSpPr>
          <a:xfrm>
            <a:off x="2638712" y="3344787"/>
            <a:ext cx="369974" cy="369068"/>
            <a:chOff x="-38537400" y="3588000"/>
            <a:chExt cx="316650" cy="315875"/>
          </a:xfrm>
        </p:grpSpPr>
        <p:sp>
          <p:nvSpPr>
            <p:cNvPr id="13458" name="Google Shape;13458;p65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5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5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5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2" name="Google Shape;13462;p65"/>
          <p:cNvGrpSpPr/>
          <p:nvPr/>
        </p:nvGrpSpPr>
        <p:grpSpPr>
          <a:xfrm>
            <a:off x="2637792" y="3802316"/>
            <a:ext cx="371814" cy="369974"/>
            <a:chOff x="-38538975" y="3954250"/>
            <a:chExt cx="318225" cy="316650"/>
          </a:xfrm>
        </p:grpSpPr>
        <p:sp>
          <p:nvSpPr>
            <p:cNvPr id="13463" name="Google Shape;13463;p65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5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5" name="Google Shape;13465;p65"/>
          <p:cNvGrpSpPr/>
          <p:nvPr/>
        </p:nvGrpSpPr>
        <p:grpSpPr>
          <a:xfrm>
            <a:off x="3955104" y="3797243"/>
            <a:ext cx="375465" cy="371814"/>
            <a:chOff x="-37385100" y="3949908"/>
            <a:chExt cx="321350" cy="318225"/>
          </a:xfrm>
        </p:grpSpPr>
        <p:sp>
          <p:nvSpPr>
            <p:cNvPr id="13466" name="Google Shape;13466;p65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5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8" name="Google Shape;13468;p65"/>
          <p:cNvGrpSpPr/>
          <p:nvPr/>
        </p:nvGrpSpPr>
        <p:grpSpPr>
          <a:xfrm>
            <a:off x="2130763" y="1532803"/>
            <a:ext cx="370909" cy="370675"/>
            <a:chOff x="-41895050" y="3217225"/>
            <a:chExt cx="317450" cy="317250"/>
          </a:xfrm>
        </p:grpSpPr>
        <p:sp>
          <p:nvSpPr>
            <p:cNvPr id="13469" name="Google Shape;13469;p65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5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5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5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5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4" name="Google Shape;13474;p65"/>
          <p:cNvGrpSpPr/>
          <p:nvPr/>
        </p:nvGrpSpPr>
        <p:grpSpPr>
          <a:xfrm>
            <a:off x="2130310" y="1969737"/>
            <a:ext cx="371814" cy="369974"/>
            <a:chOff x="-41893475" y="3584850"/>
            <a:chExt cx="318225" cy="316650"/>
          </a:xfrm>
        </p:grpSpPr>
        <p:sp>
          <p:nvSpPr>
            <p:cNvPr id="13475" name="Google Shape;13475;p65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65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65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5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79" name="Google Shape;13479;p65"/>
          <p:cNvSpPr/>
          <p:nvPr/>
        </p:nvSpPr>
        <p:spPr>
          <a:xfrm>
            <a:off x="2133283" y="2414037"/>
            <a:ext cx="371814" cy="36930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0" name="Google Shape;13480;p65"/>
          <p:cNvSpPr/>
          <p:nvPr/>
        </p:nvSpPr>
        <p:spPr>
          <a:xfrm>
            <a:off x="845041" y="2906375"/>
            <a:ext cx="438997" cy="36903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81" name="Google Shape;13481;p65"/>
          <p:cNvGrpSpPr/>
          <p:nvPr/>
        </p:nvGrpSpPr>
        <p:grpSpPr>
          <a:xfrm>
            <a:off x="900338" y="3365029"/>
            <a:ext cx="337522" cy="370909"/>
            <a:chOff x="-39998250" y="3605325"/>
            <a:chExt cx="288875" cy="317450"/>
          </a:xfrm>
        </p:grpSpPr>
        <p:sp>
          <p:nvSpPr>
            <p:cNvPr id="13482" name="Google Shape;13482;p65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5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4" name="Google Shape;13484;p65"/>
          <p:cNvGrpSpPr/>
          <p:nvPr/>
        </p:nvGrpSpPr>
        <p:grpSpPr>
          <a:xfrm>
            <a:off x="884112" y="3823493"/>
            <a:ext cx="369974" cy="369945"/>
            <a:chOff x="-40011050" y="3972375"/>
            <a:chExt cx="316650" cy="316625"/>
          </a:xfrm>
        </p:grpSpPr>
        <p:sp>
          <p:nvSpPr>
            <p:cNvPr id="13485" name="Google Shape;13485;p65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5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7" name="Google Shape;13487;p65"/>
          <p:cNvGrpSpPr/>
          <p:nvPr/>
        </p:nvGrpSpPr>
        <p:grpSpPr>
          <a:xfrm>
            <a:off x="3116043" y="2888192"/>
            <a:ext cx="266921" cy="369039"/>
            <a:chOff x="-38129425" y="3222550"/>
            <a:chExt cx="228450" cy="315850"/>
          </a:xfrm>
        </p:grpSpPr>
        <p:sp>
          <p:nvSpPr>
            <p:cNvPr id="13488" name="Google Shape;13488;p65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5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0" name="Google Shape;13490;p65"/>
          <p:cNvGrpSpPr/>
          <p:nvPr/>
        </p:nvGrpSpPr>
        <p:grpSpPr>
          <a:xfrm>
            <a:off x="3071012" y="3344787"/>
            <a:ext cx="371785" cy="369974"/>
            <a:chOff x="-38172725" y="3588000"/>
            <a:chExt cx="318200" cy="316650"/>
          </a:xfrm>
        </p:grpSpPr>
        <p:sp>
          <p:nvSpPr>
            <p:cNvPr id="13491" name="Google Shape;13491;p65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65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65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65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65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5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5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65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9" name="Google Shape;13499;p65"/>
          <p:cNvGrpSpPr/>
          <p:nvPr/>
        </p:nvGrpSpPr>
        <p:grpSpPr>
          <a:xfrm>
            <a:off x="3146914" y="3803222"/>
            <a:ext cx="219981" cy="369974"/>
            <a:chOff x="-38109725" y="3955025"/>
            <a:chExt cx="188275" cy="316650"/>
          </a:xfrm>
        </p:grpSpPr>
        <p:sp>
          <p:nvSpPr>
            <p:cNvPr id="13500" name="Google Shape;13500;p65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65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02" name="Google Shape;13502;p65"/>
          <p:cNvSpPr/>
          <p:nvPr/>
        </p:nvSpPr>
        <p:spPr>
          <a:xfrm>
            <a:off x="2248517" y="4262983"/>
            <a:ext cx="383790" cy="370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03" name="Google Shape;13503;p65"/>
          <p:cNvGrpSpPr/>
          <p:nvPr/>
        </p:nvGrpSpPr>
        <p:grpSpPr>
          <a:xfrm>
            <a:off x="2562313" y="1534643"/>
            <a:ext cx="373654" cy="369068"/>
            <a:chOff x="-41530375" y="3218800"/>
            <a:chExt cx="319800" cy="315875"/>
          </a:xfrm>
        </p:grpSpPr>
        <p:sp>
          <p:nvSpPr>
            <p:cNvPr id="13504" name="Google Shape;13504;p65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65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6" name="Google Shape;13506;p65"/>
          <p:cNvGrpSpPr/>
          <p:nvPr/>
        </p:nvGrpSpPr>
        <p:grpSpPr>
          <a:xfrm>
            <a:off x="2564607" y="2049801"/>
            <a:ext cx="369068" cy="289004"/>
            <a:chOff x="-41526450" y="3653375"/>
            <a:chExt cx="315875" cy="247350"/>
          </a:xfrm>
        </p:grpSpPr>
        <p:sp>
          <p:nvSpPr>
            <p:cNvPr id="13507" name="Google Shape;13507;p65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65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9" name="Google Shape;13509;p65"/>
          <p:cNvGrpSpPr/>
          <p:nvPr/>
        </p:nvGrpSpPr>
        <p:grpSpPr>
          <a:xfrm>
            <a:off x="2565994" y="2412465"/>
            <a:ext cx="366293" cy="369974"/>
            <a:chOff x="-41526450" y="3951100"/>
            <a:chExt cx="313500" cy="316650"/>
          </a:xfrm>
        </p:grpSpPr>
        <p:sp>
          <p:nvSpPr>
            <p:cNvPr id="13510" name="Google Shape;13510;p65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65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5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3" name="Google Shape;13513;p65"/>
          <p:cNvGrpSpPr/>
          <p:nvPr/>
        </p:nvGrpSpPr>
        <p:grpSpPr>
          <a:xfrm>
            <a:off x="1331249" y="2906594"/>
            <a:ext cx="339595" cy="371814"/>
            <a:chOff x="-39625900" y="3238300"/>
            <a:chExt cx="290650" cy="318225"/>
          </a:xfrm>
        </p:grpSpPr>
        <p:sp>
          <p:nvSpPr>
            <p:cNvPr id="13514" name="Google Shape;13514;p65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65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16" name="Google Shape;13516;p65"/>
          <p:cNvSpPr/>
          <p:nvPr/>
        </p:nvSpPr>
        <p:spPr>
          <a:xfrm>
            <a:off x="1353422" y="3365720"/>
            <a:ext cx="315672" cy="369974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17" name="Google Shape;13517;p65"/>
          <p:cNvGrpSpPr/>
          <p:nvPr/>
        </p:nvGrpSpPr>
        <p:grpSpPr>
          <a:xfrm>
            <a:off x="1325300" y="3823055"/>
            <a:ext cx="366293" cy="370441"/>
            <a:chOff x="-39647175" y="3972000"/>
            <a:chExt cx="313500" cy="317050"/>
          </a:xfrm>
        </p:grpSpPr>
        <p:sp>
          <p:nvSpPr>
            <p:cNvPr id="13518" name="Google Shape;13518;p65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65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65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1" name="Google Shape;13521;p65"/>
          <p:cNvGrpSpPr/>
          <p:nvPr/>
        </p:nvGrpSpPr>
        <p:grpSpPr>
          <a:xfrm>
            <a:off x="3494427" y="2887053"/>
            <a:ext cx="375495" cy="370879"/>
            <a:chOff x="-37808850" y="3221575"/>
            <a:chExt cx="321375" cy="317425"/>
          </a:xfrm>
        </p:grpSpPr>
        <p:sp>
          <p:nvSpPr>
            <p:cNvPr id="13522" name="Google Shape;13522;p65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5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4" name="Google Shape;13524;p65"/>
          <p:cNvGrpSpPr/>
          <p:nvPr/>
        </p:nvGrpSpPr>
        <p:grpSpPr>
          <a:xfrm>
            <a:off x="3503201" y="3409084"/>
            <a:ext cx="372749" cy="241158"/>
            <a:chOff x="-37806500" y="3643030"/>
            <a:chExt cx="319025" cy="206400"/>
          </a:xfrm>
        </p:grpSpPr>
        <p:sp>
          <p:nvSpPr>
            <p:cNvPr id="13525" name="Google Shape;13525;p65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65"/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7" name="Google Shape;13527;p65"/>
          <p:cNvGrpSpPr/>
          <p:nvPr/>
        </p:nvGrpSpPr>
        <p:grpSpPr>
          <a:xfrm>
            <a:off x="3505508" y="3801381"/>
            <a:ext cx="368134" cy="371814"/>
            <a:chOff x="-37804925" y="3953450"/>
            <a:chExt cx="315075" cy="318225"/>
          </a:xfrm>
        </p:grpSpPr>
        <p:sp>
          <p:nvSpPr>
            <p:cNvPr id="13528" name="Google Shape;13528;p65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65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65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31" name="Google Shape;13531;p65"/>
          <p:cNvSpPr/>
          <p:nvPr/>
        </p:nvSpPr>
        <p:spPr>
          <a:xfrm>
            <a:off x="2754452" y="4266125"/>
            <a:ext cx="265986" cy="36903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32" name="Google Shape;13532;p65"/>
          <p:cNvGrpSpPr/>
          <p:nvPr/>
        </p:nvGrpSpPr>
        <p:grpSpPr>
          <a:xfrm>
            <a:off x="4860977" y="1553988"/>
            <a:ext cx="355663" cy="308725"/>
            <a:chOff x="-28462125" y="3199700"/>
            <a:chExt cx="298550" cy="259150"/>
          </a:xfrm>
        </p:grpSpPr>
        <p:sp>
          <p:nvSpPr>
            <p:cNvPr id="13533" name="Google Shape;13533;p65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5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5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6" name="Google Shape;13536;p65"/>
          <p:cNvGrpSpPr/>
          <p:nvPr/>
        </p:nvGrpSpPr>
        <p:grpSpPr>
          <a:xfrm>
            <a:off x="4861930" y="1988678"/>
            <a:ext cx="353757" cy="352833"/>
            <a:chOff x="-28461325" y="3545475"/>
            <a:chExt cx="296950" cy="296175"/>
          </a:xfrm>
        </p:grpSpPr>
        <p:sp>
          <p:nvSpPr>
            <p:cNvPr id="13537" name="Google Shape;13537;p65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5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5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5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65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65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3" name="Google Shape;13543;p65"/>
          <p:cNvGrpSpPr/>
          <p:nvPr/>
        </p:nvGrpSpPr>
        <p:grpSpPr>
          <a:xfrm>
            <a:off x="4858162" y="2438722"/>
            <a:ext cx="361292" cy="352803"/>
            <a:chOff x="-28463700" y="3914875"/>
            <a:chExt cx="303275" cy="296150"/>
          </a:xfrm>
        </p:grpSpPr>
        <p:sp>
          <p:nvSpPr>
            <p:cNvPr id="13544" name="Google Shape;13544;p65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5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6" name="Google Shape;13546;p65"/>
          <p:cNvGrpSpPr/>
          <p:nvPr/>
        </p:nvGrpSpPr>
        <p:grpSpPr>
          <a:xfrm>
            <a:off x="7092947" y="1594805"/>
            <a:ext cx="351880" cy="227092"/>
            <a:chOff x="-26573400" y="3224125"/>
            <a:chExt cx="295375" cy="190625"/>
          </a:xfrm>
        </p:grpSpPr>
        <p:sp>
          <p:nvSpPr>
            <p:cNvPr id="13547" name="Google Shape;13547;p65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65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9" name="Google Shape;13549;p65"/>
          <p:cNvGrpSpPr/>
          <p:nvPr/>
        </p:nvGrpSpPr>
        <p:grpSpPr>
          <a:xfrm>
            <a:off x="7092947" y="1989140"/>
            <a:ext cx="351880" cy="351910"/>
            <a:chOff x="-26573400" y="3546250"/>
            <a:chExt cx="295375" cy="295400"/>
          </a:xfrm>
        </p:grpSpPr>
        <p:sp>
          <p:nvSpPr>
            <p:cNvPr id="13550" name="Google Shape;13550;p65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65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65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65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65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5" name="Google Shape;13555;p65"/>
          <p:cNvGrpSpPr/>
          <p:nvPr/>
        </p:nvGrpSpPr>
        <p:grpSpPr>
          <a:xfrm>
            <a:off x="7081228" y="2439049"/>
            <a:ext cx="375319" cy="352148"/>
            <a:chOff x="-26583625" y="3917025"/>
            <a:chExt cx="315050" cy="295600"/>
          </a:xfrm>
        </p:grpSpPr>
        <p:sp>
          <p:nvSpPr>
            <p:cNvPr id="13556" name="Google Shape;13556;p65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65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65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65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60" name="Google Shape;13560;p65"/>
          <p:cNvSpPr/>
          <p:nvPr/>
        </p:nvSpPr>
        <p:spPr>
          <a:xfrm>
            <a:off x="5748315" y="2919564"/>
            <a:ext cx="352833" cy="3518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61" name="Google Shape;13561;p65"/>
          <p:cNvGrpSpPr/>
          <p:nvPr/>
        </p:nvGrpSpPr>
        <p:grpSpPr>
          <a:xfrm>
            <a:off x="5779742" y="3398079"/>
            <a:ext cx="289039" cy="352833"/>
            <a:chOff x="-24694925" y="3518700"/>
            <a:chExt cx="242625" cy="296175"/>
          </a:xfrm>
        </p:grpSpPr>
        <p:sp>
          <p:nvSpPr>
            <p:cNvPr id="13562" name="Google Shape;13562;p65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65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65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65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6" name="Google Shape;13566;p65"/>
          <p:cNvGrpSpPr/>
          <p:nvPr/>
        </p:nvGrpSpPr>
        <p:grpSpPr>
          <a:xfrm>
            <a:off x="5779280" y="3848107"/>
            <a:ext cx="289962" cy="352833"/>
            <a:chOff x="-24709100" y="3888875"/>
            <a:chExt cx="243400" cy="296175"/>
          </a:xfrm>
        </p:grpSpPr>
        <p:sp>
          <p:nvSpPr>
            <p:cNvPr id="13567" name="Google Shape;13567;p65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65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65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0" name="Google Shape;13570;p65"/>
          <p:cNvGrpSpPr/>
          <p:nvPr/>
        </p:nvGrpSpPr>
        <p:grpSpPr>
          <a:xfrm>
            <a:off x="7979280" y="2920770"/>
            <a:ext cx="356556" cy="349557"/>
            <a:chOff x="-22863675" y="3131775"/>
            <a:chExt cx="299300" cy="293425"/>
          </a:xfrm>
        </p:grpSpPr>
        <p:sp>
          <p:nvSpPr>
            <p:cNvPr id="13571" name="Google Shape;13571;p65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65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65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4" name="Google Shape;13574;p65"/>
          <p:cNvGrpSpPr/>
          <p:nvPr/>
        </p:nvGrpSpPr>
        <p:grpSpPr>
          <a:xfrm>
            <a:off x="5322144" y="1531949"/>
            <a:ext cx="310602" cy="352803"/>
            <a:chOff x="-28069875" y="3175300"/>
            <a:chExt cx="260725" cy="296150"/>
          </a:xfrm>
        </p:grpSpPr>
        <p:sp>
          <p:nvSpPr>
            <p:cNvPr id="13575" name="Google Shape;13575;p65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65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65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65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65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65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65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65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65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84" name="Google Shape;13584;p65"/>
          <p:cNvSpPr/>
          <p:nvPr/>
        </p:nvSpPr>
        <p:spPr>
          <a:xfrm>
            <a:off x="5301578" y="1989685"/>
            <a:ext cx="352803" cy="350719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85" name="Google Shape;13585;p65"/>
          <p:cNvGrpSpPr/>
          <p:nvPr/>
        </p:nvGrpSpPr>
        <p:grpSpPr>
          <a:xfrm>
            <a:off x="5363423" y="2439183"/>
            <a:ext cx="228045" cy="351880"/>
            <a:chOff x="-28032075" y="3916450"/>
            <a:chExt cx="191425" cy="295375"/>
          </a:xfrm>
        </p:grpSpPr>
        <p:sp>
          <p:nvSpPr>
            <p:cNvPr id="13586" name="Google Shape;13586;p65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65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65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9" name="Google Shape;13589;p65"/>
          <p:cNvGrpSpPr/>
          <p:nvPr/>
        </p:nvGrpSpPr>
        <p:grpSpPr>
          <a:xfrm>
            <a:off x="7528769" y="1531934"/>
            <a:ext cx="352833" cy="352833"/>
            <a:chOff x="-26201650" y="3176075"/>
            <a:chExt cx="296175" cy="296175"/>
          </a:xfrm>
        </p:grpSpPr>
        <p:sp>
          <p:nvSpPr>
            <p:cNvPr id="13590" name="Google Shape;13590;p65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65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2" name="Google Shape;13592;p65"/>
          <p:cNvGrpSpPr/>
          <p:nvPr/>
        </p:nvGrpSpPr>
        <p:grpSpPr>
          <a:xfrm>
            <a:off x="7528293" y="1989155"/>
            <a:ext cx="353786" cy="351880"/>
            <a:chOff x="-26204800" y="3547050"/>
            <a:chExt cx="296975" cy="295375"/>
          </a:xfrm>
        </p:grpSpPr>
        <p:sp>
          <p:nvSpPr>
            <p:cNvPr id="13593" name="Google Shape;13593;p65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65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95" name="Google Shape;13595;p65"/>
          <p:cNvSpPr/>
          <p:nvPr/>
        </p:nvSpPr>
        <p:spPr>
          <a:xfrm>
            <a:off x="7561179" y="2438650"/>
            <a:ext cx="289009" cy="35283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96" name="Google Shape;13596;p65"/>
          <p:cNvGrpSpPr/>
          <p:nvPr/>
        </p:nvGrpSpPr>
        <p:grpSpPr>
          <a:xfrm>
            <a:off x="6199548" y="2919133"/>
            <a:ext cx="345328" cy="352833"/>
            <a:chOff x="-24353875" y="3147725"/>
            <a:chExt cx="289875" cy="296175"/>
          </a:xfrm>
        </p:grpSpPr>
        <p:sp>
          <p:nvSpPr>
            <p:cNvPr id="13597" name="Google Shape;13597;p65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65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9" name="Google Shape;13599;p65"/>
          <p:cNvGrpSpPr/>
          <p:nvPr/>
        </p:nvGrpSpPr>
        <p:grpSpPr>
          <a:xfrm>
            <a:off x="6207530" y="3398540"/>
            <a:ext cx="329365" cy="351910"/>
            <a:chOff x="-24344425" y="3519475"/>
            <a:chExt cx="276475" cy="295400"/>
          </a:xfrm>
        </p:grpSpPr>
        <p:sp>
          <p:nvSpPr>
            <p:cNvPr id="13600" name="Google Shape;13600;p65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65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2" name="Google Shape;13602;p65"/>
          <p:cNvGrpSpPr/>
          <p:nvPr/>
        </p:nvGrpSpPr>
        <p:grpSpPr>
          <a:xfrm>
            <a:off x="6197210" y="3850460"/>
            <a:ext cx="350004" cy="348128"/>
            <a:chOff x="-24353075" y="3891250"/>
            <a:chExt cx="293800" cy="292225"/>
          </a:xfrm>
        </p:grpSpPr>
        <p:sp>
          <p:nvSpPr>
            <p:cNvPr id="13603" name="Google Shape;13603;p65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65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5" name="Google Shape;13605;p65"/>
          <p:cNvGrpSpPr/>
          <p:nvPr/>
        </p:nvGrpSpPr>
        <p:grpSpPr>
          <a:xfrm>
            <a:off x="7980681" y="3398763"/>
            <a:ext cx="353757" cy="351463"/>
            <a:chOff x="-22845575" y="3504075"/>
            <a:chExt cx="296950" cy="295025"/>
          </a:xfrm>
        </p:grpSpPr>
        <p:sp>
          <p:nvSpPr>
            <p:cNvPr id="13606" name="Google Shape;13606;p65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65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8" name="Google Shape;13608;p65"/>
          <p:cNvGrpSpPr/>
          <p:nvPr/>
        </p:nvGrpSpPr>
        <p:grpSpPr>
          <a:xfrm>
            <a:off x="5773862" y="1532411"/>
            <a:ext cx="299344" cy="351880"/>
            <a:chOff x="-27691025" y="3175300"/>
            <a:chExt cx="251275" cy="295375"/>
          </a:xfrm>
        </p:grpSpPr>
        <p:sp>
          <p:nvSpPr>
            <p:cNvPr id="13609" name="Google Shape;13609;p65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65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65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65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3" name="Google Shape;13613;p65"/>
          <p:cNvGrpSpPr/>
          <p:nvPr/>
        </p:nvGrpSpPr>
        <p:grpSpPr>
          <a:xfrm>
            <a:off x="5746179" y="2051087"/>
            <a:ext cx="354710" cy="228015"/>
            <a:chOff x="-27721750" y="3598250"/>
            <a:chExt cx="297750" cy="191400"/>
          </a:xfrm>
        </p:grpSpPr>
        <p:sp>
          <p:nvSpPr>
            <p:cNvPr id="13614" name="Google Shape;13614;p65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65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6" name="Google Shape;13616;p65"/>
          <p:cNvGrpSpPr/>
          <p:nvPr/>
        </p:nvGrpSpPr>
        <p:grpSpPr>
          <a:xfrm>
            <a:off x="5747579" y="2444633"/>
            <a:ext cx="351910" cy="340980"/>
            <a:chOff x="-27719400" y="3925600"/>
            <a:chExt cx="295400" cy="286225"/>
          </a:xfrm>
        </p:grpSpPr>
        <p:sp>
          <p:nvSpPr>
            <p:cNvPr id="13617" name="Google Shape;13617;p65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65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9" name="Google Shape;13619;p65"/>
          <p:cNvGrpSpPr/>
          <p:nvPr/>
        </p:nvGrpSpPr>
        <p:grpSpPr>
          <a:xfrm>
            <a:off x="7968851" y="1531473"/>
            <a:ext cx="353757" cy="353757"/>
            <a:chOff x="-25834600" y="3176875"/>
            <a:chExt cx="296950" cy="296950"/>
          </a:xfrm>
        </p:grpSpPr>
        <p:sp>
          <p:nvSpPr>
            <p:cNvPr id="13620" name="Google Shape;13620;p65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65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65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65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65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5" name="Google Shape;13625;p65"/>
          <p:cNvGrpSpPr/>
          <p:nvPr/>
        </p:nvGrpSpPr>
        <p:grpSpPr>
          <a:xfrm>
            <a:off x="7968851" y="1999474"/>
            <a:ext cx="353757" cy="331241"/>
            <a:chOff x="-25834600" y="3564375"/>
            <a:chExt cx="296950" cy="278050"/>
          </a:xfrm>
        </p:grpSpPr>
        <p:sp>
          <p:nvSpPr>
            <p:cNvPr id="13626" name="Google Shape;13626;p65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65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65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65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65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65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65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65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4" name="Google Shape;13634;p65"/>
          <p:cNvGrpSpPr/>
          <p:nvPr/>
        </p:nvGrpSpPr>
        <p:grpSpPr>
          <a:xfrm>
            <a:off x="7966974" y="2438826"/>
            <a:ext cx="357509" cy="352595"/>
            <a:chOff x="-25834600" y="3915850"/>
            <a:chExt cx="300100" cy="295975"/>
          </a:xfrm>
        </p:grpSpPr>
        <p:sp>
          <p:nvSpPr>
            <p:cNvPr id="13635" name="Google Shape;13635;p65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65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65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8" name="Google Shape;13638;p65"/>
          <p:cNvGrpSpPr/>
          <p:nvPr/>
        </p:nvGrpSpPr>
        <p:grpSpPr>
          <a:xfrm>
            <a:off x="6702402" y="2920056"/>
            <a:ext cx="228968" cy="350987"/>
            <a:chOff x="-23930925" y="3149300"/>
            <a:chExt cx="192200" cy="294625"/>
          </a:xfrm>
        </p:grpSpPr>
        <p:sp>
          <p:nvSpPr>
            <p:cNvPr id="13639" name="Google Shape;13639;p65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65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65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65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3" name="Google Shape;13643;p65"/>
          <p:cNvGrpSpPr/>
          <p:nvPr/>
        </p:nvGrpSpPr>
        <p:grpSpPr>
          <a:xfrm>
            <a:off x="6659232" y="3398540"/>
            <a:ext cx="315307" cy="351910"/>
            <a:chOff x="-23962425" y="3519475"/>
            <a:chExt cx="264675" cy="295400"/>
          </a:xfrm>
        </p:grpSpPr>
        <p:sp>
          <p:nvSpPr>
            <p:cNvPr id="13644" name="Google Shape;13644;p65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65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6" name="Google Shape;13646;p65"/>
          <p:cNvSpPr/>
          <p:nvPr/>
        </p:nvSpPr>
        <p:spPr>
          <a:xfrm>
            <a:off x="6629668" y="3852251"/>
            <a:ext cx="375349" cy="344435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47" name="Google Shape;13647;p65"/>
          <p:cNvGrpSpPr/>
          <p:nvPr/>
        </p:nvGrpSpPr>
        <p:grpSpPr>
          <a:xfrm>
            <a:off x="8037908" y="3848584"/>
            <a:ext cx="239302" cy="351880"/>
            <a:chOff x="-22788075" y="3904625"/>
            <a:chExt cx="200875" cy="295375"/>
          </a:xfrm>
        </p:grpSpPr>
        <p:sp>
          <p:nvSpPr>
            <p:cNvPr id="13648" name="Google Shape;13648;p65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65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65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65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2" name="Google Shape;13652;p65"/>
          <p:cNvGrpSpPr/>
          <p:nvPr/>
        </p:nvGrpSpPr>
        <p:grpSpPr>
          <a:xfrm>
            <a:off x="6193206" y="1531949"/>
            <a:ext cx="354710" cy="352803"/>
            <a:chOff x="-27351575" y="3175300"/>
            <a:chExt cx="297750" cy="296150"/>
          </a:xfrm>
        </p:grpSpPr>
        <p:sp>
          <p:nvSpPr>
            <p:cNvPr id="13653" name="Google Shape;13653;p65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65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65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65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7" name="Google Shape;13657;p65"/>
          <p:cNvGrpSpPr/>
          <p:nvPr/>
        </p:nvGrpSpPr>
        <p:grpSpPr>
          <a:xfrm>
            <a:off x="6235914" y="1988559"/>
            <a:ext cx="269293" cy="353072"/>
            <a:chOff x="-27313750" y="3545275"/>
            <a:chExt cx="226050" cy="296375"/>
          </a:xfrm>
        </p:grpSpPr>
        <p:sp>
          <p:nvSpPr>
            <p:cNvPr id="13658" name="Google Shape;13658;p65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65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65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1" name="Google Shape;13661;p65"/>
          <p:cNvGrpSpPr/>
          <p:nvPr/>
        </p:nvGrpSpPr>
        <p:grpSpPr>
          <a:xfrm>
            <a:off x="6193206" y="2436830"/>
            <a:ext cx="354710" cy="356586"/>
            <a:chOff x="-27351575" y="3915650"/>
            <a:chExt cx="297750" cy="299325"/>
          </a:xfrm>
        </p:grpSpPr>
        <p:sp>
          <p:nvSpPr>
            <p:cNvPr id="13662" name="Google Shape;13662;p65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65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4" name="Google Shape;13664;p65"/>
          <p:cNvGrpSpPr/>
          <p:nvPr/>
        </p:nvGrpSpPr>
        <p:grpSpPr>
          <a:xfrm>
            <a:off x="4880696" y="2919029"/>
            <a:ext cx="319060" cy="353042"/>
            <a:chOff x="-25445525" y="3175900"/>
            <a:chExt cx="267825" cy="296350"/>
          </a:xfrm>
        </p:grpSpPr>
        <p:sp>
          <p:nvSpPr>
            <p:cNvPr id="13665" name="Google Shape;13665;p65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65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65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8" name="Google Shape;13668;p65"/>
          <p:cNvGrpSpPr/>
          <p:nvPr/>
        </p:nvGrpSpPr>
        <p:grpSpPr>
          <a:xfrm>
            <a:off x="4862410" y="3409352"/>
            <a:ext cx="355633" cy="330288"/>
            <a:chOff x="-25465200" y="3565175"/>
            <a:chExt cx="298525" cy="277250"/>
          </a:xfrm>
        </p:grpSpPr>
        <p:sp>
          <p:nvSpPr>
            <p:cNvPr id="13669" name="Google Shape;13669;p65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65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1" name="Google Shape;13671;p65"/>
          <p:cNvGrpSpPr/>
          <p:nvPr/>
        </p:nvGrpSpPr>
        <p:grpSpPr>
          <a:xfrm>
            <a:off x="4861948" y="3848882"/>
            <a:ext cx="356556" cy="351285"/>
            <a:chOff x="-25465200" y="3916150"/>
            <a:chExt cx="299300" cy="294875"/>
          </a:xfrm>
        </p:grpSpPr>
        <p:sp>
          <p:nvSpPr>
            <p:cNvPr id="13672" name="Google Shape;13672;p65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65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4" name="Google Shape;13674;p65"/>
          <p:cNvGrpSpPr/>
          <p:nvPr/>
        </p:nvGrpSpPr>
        <p:grpSpPr>
          <a:xfrm>
            <a:off x="7089388" y="2919148"/>
            <a:ext cx="351880" cy="352803"/>
            <a:chOff x="-23615075" y="3148525"/>
            <a:chExt cx="295375" cy="296150"/>
          </a:xfrm>
        </p:grpSpPr>
        <p:sp>
          <p:nvSpPr>
            <p:cNvPr id="13675" name="Google Shape;13675;p65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65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65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65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79" name="Google Shape;13679;p65"/>
          <p:cNvSpPr/>
          <p:nvPr/>
        </p:nvSpPr>
        <p:spPr>
          <a:xfrm>
            <a:off x="7087484" y="3397507"/>
            <a:ext cx="356586" cy="353876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80" name="Google Shape;13680;p65"/>
          <p:cNvGrpSpPr/>
          <p:nvPr/>
        </p:nvGrpSpPr>
        <p:grpSpPr>
          <a:xfrm>
            <a:off x="7088911" y="3858427"/>
            <a:ext cx="352833" cy="332194"/>
            <a:chOff x="-23615075" y="3906200"/>
            <a:chExt cx="296175" cy="278850"/>
          </a:xfrm>
        </p:grpSpPr>
        <p:sp>
          <p:nvSpPr>
            <p:cNvPr id="13681" name="Google Shape;13681;p65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65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65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84" name="Google Shape;13684;p65"/>
          <p:cNvSpPr/>
          <p:nvPr/>
        </p:nvSpPr>
        <p:spPr>
          <a:xfrm>
            <a:off x="6207743" y="4290395"/>
            <a:ext cx="351880" cy="350957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85" name="Google Shape;13685;p65"/>
          <p:cNvGrpSpPr/>
          <p:nvPr/>
        </p:nvGrpSpPr>
        <p:grpSpPr>
          <a:xfrm>
            <a:off x="6637880" y="1532068"/>
            <a:ext cx="353757" cy="352565"/>
            <a:chOff x="-26980600" y="3175500"/>
            <a:chExt cx="296950" cy="295950"/>
          </a:xfrm>
        </p:grpSpPr>
        <p:sp>
          <p:nvSpPr>
            <p:cNvPr id="13686" name="Google Shape;13686;p65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65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65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89" name="Google Shape;13689;p65"/>
          <p:cNvSpPr/>
          <p:nvPr/>
        </p:nvSpPr>
        <p:spPr>
          <a:xfrm>
            <a:off x="6660447" y="1989089"/>
            <a:ext cx="309649" cy="351910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90" name="Google Shape;13690;p65"/>
          <p:cNvGrpSpPr/>
          <p:nvPr/>
        </p:nvGrpSpPr>
        <p:grpSpPr>
          <a:xfrm>
            <a:off x="6638357" y="2470604"/>
            <a:ext cx="352803" cy="289039"/>
            <a:chOff x="-26981375" y="3951875"/>
            <a:chExt cx="296150" cy="242625"/>
          </a:xfrm>
        </p:grpSpPr>
        <p:sp>
          <p:nvSpPr>
            <p:cNvPr id="13691" name="Google Shape;13691;p65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65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65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4" name="Google Shape;13694;p65"/>
          <p:cNvGrpSpPr/>
          <p:nvPr/>
        </p:nvGrpSpPr>
        <p:grpSpPr>
          <a:xfrm>
            <a:off x="5303399" y="2918195"/>
            <a:ext cx="351910" cy="354710"/>
            <a:chOff x="-25094250" y="3176075"/>
            <a:chExt cx="295400" cy="297750"/>
          </a:xfrm>
        </p:grpSpPr>
        <p:sp>
          <p:nvSpPr>
            <p:cNvPr id="13695" name="Google Shape;13695;p65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65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65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8" name="Google Shape;13698;p65"/>
          <p:cNvGrpSpPr/>
          <p:nvPr/>
        </p:nvGrpSpPr>
        <p:grpSpPr>
          <a:xfrm>
            <a:off x="5303399" y="3398556"/>
            <a:ext cx="351910" cy="351880"/>
            <a:chOff x="-25094250" y="3547050"/>
            <a:chExt cx="295400" cy="295375"/>
          </a:xfrm>
        </p:grpSpPr>
        <p:sp>
          <p:nvSpPr>
            <p:cNvPr id="13699" name="Google Shape;13699;p65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65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65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65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65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04" name="Google Shape;13704;p65"/>
          <p:cNvSpPr/>
          <p:nvPr/>
        </p:nvSpPr>
        <p:spPr>
          <a:xfrm>
            <a:off x="5303415" y="3903536"/>
            <a:ext cx="352833" cy="241864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05" name="Google Shape;13705;p65"/>
          <p:cNvGrpSpPr/>
          <p:nvPr/>
        </p:nvGrpSpPr>
        <p:grpSpPr>
          <a:xfrm>
            <a:off x="7535476" y="2919148"/>
            <a:ext cx="352803" cy="352803"/>
            <a:chOff x="-23245675" y="3148525"/>
            <a:chExt cx="296150" cy="296150"/>
          </a:xfrm>
        </p:grpSpPr>
        <p:sp>
          <p:nvSpPr>
            <p:cNvPr id="13706" name="Google Shape;13706;p65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65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65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09" name="Google Shape;13709;p65"/>
          <p:cNvSpPr/>
          <p:nvPr/>
        </p:nvSpPr>
        <p:spPr>
          <a:xfrm>
            <a:off x="7577658" y="3398490"/>
            <a:ext cx="269323" cy="351910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10" name="Google Shape;13710;p65"/>
          <p:cNvGrpSpPr/>
          <p:nvPr/>
        </p:nvGrpSpPr>
        <p:grpSpPr>
          <a:xfrm>
            <a:off x="7535938" y="3848122"/>
            <a:ext cx="351880" cy="352803"/>
            <a:chOff x="-23244900" y="3888100"/>
            <a:chExt cx="295375" cy="296150"/>
          </a:xfrm>
        </p:grpSpPr>
        <p:sp>
          <p:nvSpPr>
            <p:cNvPr id="13711" name="Google Shape;13711;p65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65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65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65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65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65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65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65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65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65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65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22" name="Google Shape;13722;p65"/>
          <p:cNvSpPr/>
          <p:nvPr/>
        </p:nvSpPr>
        <p:spPr>
          <a:xfrm>
            <a:off x="6612202" y="4288988"/>
            <a:ext cx="353786" cy="353757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7" name="Google Shape;13727;p66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28" name="Google Shape;13728;p66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29" name="Google Shape;13729;p66"/>
          <p:cNvSpPr/>
          <p:nvPr/>
        </p:nvSpPr>
        <p:spPr>
          <a:xfrm>
            <a:off x="849879" y="1532849"/>
            <a:ext cx="367261" cy="366364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30" name="Google Shape;13730;p66"/>
          <p:cNvGrpSpPr/>
          <p:nvPr/>
        </p:nvGrpSpPr>
        <p:grpSpPr>
          <a:xfrm>
            <a:off x="850004" y="1975418"/>
            <a:ext cx="367261" cy="367261"/>
            <a:chOff x="-65145700" y="3727425"/>
            <a:chExt cx="317425" cy="317425"/>
          </a:xfrm>
        </p:grpSpPr>
        <p:sp>
          <p:nvSpPr>
            <p:cNvPr id="13731" name="Google Shape;13731;p66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66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3" name="Google Shape;13733;p66"/>
          <p:cNvGrpSpPr/>
          <p:nvPr/>
        </p:nvGrpSpPr>
        <p:grpSpPr>
          <a:xfrm>
            <a:off x="853201" y="2404333"/>
            <a:ext cx="360868" cy="367261"/>
            <a:chOff x="-65144125" y="4094450"/>
            <a:chExt cx="311900" cy="317425"/>
          </a:xfrm>
        </p:grpSpPr>
        <p:sp>
          <p:nvSpPr>
            <p:cNvPr id="13734" name="Google Shape;13734;p66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66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66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37" name="Google Shape;13737;p66"/>
          <p:cNvSpPr/>
          <p:nvPr/>
        </p:nvSpPr>
        <p:spPr>
          <a:xfrm>
            <a:off x="3057429" y="1531476"/>
            <a:ext cx="369083" cy="369112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38" name="Google Shape;13738;p66"/>
          <p:cNvGrpSpPr/>
          <p:nvPr/>
        </p:nvGrpSpPr>
        <p:grpSpPr>
          <a:xfrm>
            <a:off x="3056770" y="1975028"/>
            <a:ext cx="370645" cy="368042"/>
            <a:chOff x="-63250675" y="3744075"/>
            <a:chExt cx="320350" cy="318100"/>
          </a:xfrm>
        </p:grpSpPr>
        <p:sp>
          <p:nvSpPr>
            <p:cNvPr id="13739" name="Google Shape;13739;p66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66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66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2" name="Google Shape;13742;p66"/>
          <p:cNvGrpSpPr/>
          <p:nvPr/>
        </p:nvGrpSpPr>
        <p:grpSpPr>
          <a:xfrm>
            <a:off x="3058462" y="2404333"/>
            <a:ext cx="367261" cy="367261"/>
            <a:chOff x="-63250675" y="4110200"/>
            <a:chExt cx="317425" cy="317425"/>
          </a:xfrm>
        </p:grpSpPr>
        <p:sp>
          <p:nvSpPr>
            <p:cNvPr id="13743" name="Google Shape;13743;p66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66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66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66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66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66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66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66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66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2" name="Google Shape;13752;p66"/>
          <p:cNvGrpSpPr/>
          <p:nvPr/>
        </p:nvGrpSpPr>
        <p:grpSpPr>
          <a:xfrm>
            <a:off x="1737509" y="2901428"/>
            <a:ext cx="359075" cy="358844"/>
            <a:chOff x="-61351725" y="3372400"/>
            <a:chExt cx="310350" cy="310150"/>
          </a:xfrm>
        </p:grpSpPr>
        <p:sp>
          <p:nvSpPr>
            <p:cNvPr id="13753" name="Google Shape;13753;p66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66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66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6" name="Google Shape;13756;p66"/>
          <p:cNvGrpSpPr/>
          <p:nvPr/>
        </p:nvGrpSpPr>
        <p:grpSpPr>
          <a:xfrm>
            <a:off x="1733864" y="3364484"/>
            <a:ext cx="366364" cy="333534"/>
            <a:chOff x="-61354875" y="3751050"/>
            <a:chExt cx="316650" cy="288275"/>
          </a:xfrm>
        </p:grpSpPr>
        <p:sp>
          <p:nvSpPr>
            <p:cNvPr id="13757" name="Google Shape;13757;p66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66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66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0" name="Google Shape;13760;p66"/>
          <p:cNvGrpSpPr/>
          <p:nvPr/>
        </p:nvGrpSpPr>
        <p:grpSpPr>
          <a:xfrm>
            <a:off x="1733864" y="3806124"/>
            <a:ext cx="366364" cy="367290"/>
            <a:chOff x="-61354875" y="4101525"/>
            <a:chExt cx="316650" cy="317450"/>
          </a:xfrm>
        </p:grpSpPr>
        <p:sp>
          <p:nvSpPr>
            <p:cNvPr id="13761" name="Google Shape;13761;p66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66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3" name="Google Shape;13763;p66"/>
          <p:cNvGrpSpPr/>
          <p:nvPr/>
        </p:nvGrpSpPr>
        <p:grpSpPr>
          <a:xfrm>
            <a:off x="3950299" y="2898000"/>
            <a:ext cx="368157" cy="365699"/>
            <a:chOff x="-59470075" y="3308975"/>
            <a:chExt cx="318200" cy="316075"/>
          </a:xfrm>
        </p:grpSpPr>
        <p:sp>
          <p:nvSpPr>
            <p:cNvPr id="13764" name="Google Shape;13764;p66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66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66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66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66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66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66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66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66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3" name="Google Shape;13773;p66"/>
          <p:cNvGrpSpPr/>
          <p:nvPr/>
        </p:nvGrpSpPr>
        <p:grpSpPr>
          <a:xfrm>
            <a:off x="1295729" y="1533705"/>
            <a:ext cx="367261" cy="364686"/>
            <a:chOff x="-64781025" y="3361050"/>
            <a:chExt cx="317425" cy="315200"/>
          </a:xfrm>
        </p:grpSpPr>
        <p:sp>
          <p:nvSpPr>
            <p:cNvPr id="13774" name="Google Shape;13774;p66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66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66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66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78" name="Google Shape;13778;p66"/>
          <p:cNvSpPr/>
          <p:nvPr/>
        </p:nvSpPr>
        <p:spPr>
          <a:xfrm>
            <a:off x="1295604" y="1976311"/>
            <a:ext cx="367261" cy="36543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79" name="Google Shape;13779;p66"/>
          <p:cNvSpPr/>
          <p:nvPr/>
        </p:nvSpPr>
        <p:spPr>
          <a:xfrm>
            <a:off x="1322938" y="2404313"/>
            <a:ext cx="312592" cy="36726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80" name="Google Shape;13780;p66"/>
          <p:cNvSpPr/>
          <p:nvPr/>
        </p:nvSpPr>
        <p:spPr>
          <a:xfrm>
            <a:off x="3508223" y="1572954"/>
            <a:ext cx="366335" cy="2861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81" name="Google Shape;13781;p66"/>
          <p:cNvGrpSpPr/>
          <p:nvPr/>
        </p:nvGrpSpPr>
        <p:grpSpPr>
          <a:xfrm>
            <a:off x="3500129" y="1975144"/>
            <a:ext cx="382765" cy="367810"/>
            <a:chOff x="-62890750" y="3747425"/>
            <a:chExt cx="330825" cy="317900"/>
          </a:xfrm>
        </p:grpSpPr>
        <p:sp>
          <p:nvSpPr>
            <p:cNvPr id="13782" name="Google Shape;13782;p66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66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66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66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66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66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66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66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66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66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66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66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66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66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6" name="Google Shape;13796;p66"/>
          <p:cNvGrpSpPr/>
          <p:nvPr/>
        </p:nvGrpSpPr>
        <p:grpSpPr>
          <a:xfrm>
            <a:off x="3507881" y="2404781"/>
            <a:ext cx="367261" cy="366364"/>
            <a:chOff x="-62884425" y="4111775"/>
            <a:chExt cx="317425" cy="316650"/>
          </a:xfrm>
        </p:grpSpPr>
        <p:sp>
          <p:nvSpPr>
            <p:cNvPr id="13797" name="Google Shape;13797;p66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66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9" name="Google Shape;13799;p66"/>
          <p:cNvGrpSpPr/>
          <p:nvPr/>
        </p:nvGrpSpPr>
        <p:grpSpPr>
          <a:xfrm>
            <a:off x="2180515" y="2900850"/>
            <a:ext cx="365438" cy="360001"/>
            <a:chOff x="-60991775" y="3376900"/>
            <a:chExt cx="315850" cy="311150"/>
          </a:xfrm>
        </p:grpSpPr>
        <p:sp>
          <p:nvSpPr>
            <p:cNvPr id="13800" name="Google Shape;13800;p66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66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66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3" name="Google Shape;13803;p66"/>
          <p:cNvGrpSpPr/>
          <p:nvPr/>
        </p:nvGrpSpPr>
        <p:grpSpPr>
          <a:xfrm>
            <a:off x="2180052" y="3351714"/>
            <a:ext cx="366364" cy="359075"/>
            <a:chOff x="-60988625" y="3740800"/>
            <a:chExt cx="316650" cy="310350"/>
          </a:xfrm>
        </p:grpSpPr>
        <p:sp>
          <p:nvSpPr>
            <p:cNvPr id="13804" name="Google Shape;13804;p66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66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66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7" name="Google Shape;13807;p66"/>
          <p:cNvGrpSpPr/>
          <p:nvPr/>
        </p:nvGrpSpPr>
        <p:grpSpPr>
          <a:xfrm>
            <a:off x="2180052" y="3807165"/>
            <a:ext cx="366364" cy="365207"/>
            <a:chOff x="-60987850" y="4100950"/>
            <a:chExt cx="316650" cy="315650"/>
          </a:xfrm>
        </p:grpSpPr>
        <p:sp>
          <p:nvSpPr>
            <p:cNvPr id="13808" name="Google Shape;13808;p66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66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66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66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66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3" name="Google Shape;13813;p66"/>
          <p:cNvGrpSpPr/>
          <p:nvPr/>
        </p:nvGrpSpPr>
        <p:grpSpPr>
          <a:xfrm>
            <a:off x="3949836" y="3352625"/>
            <a:ext cx="369083" cy="357253"/>
            <a:chOff x="-59447250" y="3706150"/>
            <a:chExt cx="319000" cy="308775"/>
          </a:xfrm>
        </p:grpSpPr>
        <p:sp>
          <p:nvSpPr>
            <p:cNvPr id="13814" name="Google Shape;13814;p66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66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66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66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8" name="Google Shape;13818;p66"/>
          <p:cNvGrpSpPr/>
          <p:nvPr/>
        </p:nvGrpSpPr>
        <p:grpSpPr>
          <a:xfrm>
            <a:off x="1738564" y="1533936"/>
            <a:ext cx="368186" cy="364224"/>
            <a:chOff x="-64406125" y="3362225"/>
            <a:chExt cx="318225" cy="314800"/>
          </a:xfrm>
        </p:grpSpPr>
        <p:sp>
          <p:nvSpPr>
            <p:cNvPr id="13819" name="Google Shape;13819;p66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66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21" name="Google Shape;13821;p66"/>
          <p:cNvSpPr/>
          <p:nvPr/>
        </p:nvSpPr>
        <p:spPr>
          <a:xfrm>
            <a:off x="1801771" y="1975400"/>
            <a:ext cx="241524" cy="36726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22" name="Google Shape;13822;p66"/>
          <p:cNvGrpSpPr/>
          <p:nvPr/>
        </p:nvGrpSpPr>
        <p:grpSpPr>
          <a:xfrm>
            <a:off x="1739027" y="2404781"/>
            <a:ext cx="367261" cy="366364"/>
            <a:chOff x="-64410850" y="4094450"/>
            <a:chExt cx="317425" cy="316650"/>
          </a:xfrm>
        </p:grpSpPr>
        <p:sp>
          <p:nvSpPr>
            <p:cNvPr id="13823" name="Google Shape;13823;p66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66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66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26" name="Google Shape;13826;p66"/>
          <p:cNvSpPr/>
          <p:nvPr/>
        </p:nvSpPr>
        <p:spPr>
          <a:xfrm>
            <a:off x="3983247" y="1532300"/>
            <a:ext cx="319882" cy="367463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27" name="Google Shape;13827;p66"/>
          <p:cNvGrpSpPr/>
          <p:nvPr/>
        </p:nvGrpSpPr>
        <p:grpSpPr>
          <a:xfrm>
            <a:off x="3960575" y="1974854"/>
            <a:ext cx="365467" cy="368389"/>
            <a:chOff x="-62516625" y="3743175"/>
            <a:chExt cx="315875" cy="318400"/>
          </a:xfrm>
        </p:grpSpPr>
        <p:sp>
          <p:nvSpPr>
            <p:cNvPr id="13828" name="Google Shape;13828;p66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66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0" name="Google Shape;13830;p66"/>
          <p:cNvGrpSpPr/>
          <p:nvPr/>
        </p:nvGrpSpPr>
        <p:grpSpPr>
          <a:xfrm>
            <a:off x="3967415" y="2424826"/>
            <a:ext cx="351786" cy="326274"/>
            <a:chOff x="-62511900" y="4129100"/>
            <a:chExt cx="304050" cy="282000"/>
          </a:xfrm>
        </p:grpSpPr>
        <p:sp>
          <p:nvSpPr>
            <p:cNvPr id="13831" name="Google Shape;13831;p66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66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66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66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66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6" name="Google Shape;13836;p66"/>
          <p:cNvGrpSpPr/>
          <p:nvPr/>
        </p:nvGrpSpPr>
        <p:grpSpPr>
          <a:xfrm>
            <a:off x="2645537" y="2897220"/>
            <a:ext cx="310770" cy="367261"/>
            <a:chOff x="-60597975" y="3367475"/>
            <a:chExt cx="268600" cy="317425"/>
          </a:xfrm>
        </p:grpSpPr>
        <p:sp>
          <p:nvSpPr>
            <p:cNvPr id="13837" name="Google Shape;13837;p66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66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66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66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66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42" name="Google Shape;13842;p66"/>
          <p:cNvSpPr/>
          <p:nvPr/>
        </p:nvSpPr>
        <p:spPr>
          <a:xfrm>
            <a:off x="2616264" y="3348731"/>
            <a:ext cx="369083" cy="36500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43" name="Google Shape;13843;p66"/>
          <p:cNvGrpSpPr/>
          <p:nvPr/>
        </p:nvGrpSpPr>
        <p:grpSpPr>
          <a:xfrm>
            <a:off x="2617740" y="3858536"/>
            <a:ext cx="366364" cy="262465"/>
            <a:chOff x="-60621600" y="4145650"/>
            <a:chExt cx="316650" cy="226850"/>
          </a:xfrm>
        </p:grpSpPr>
        <p:sp>
          <p:nvSpPr>
            <p:cNvPr id="13844" name="Google Shape;13844;p66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66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66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7" name="Google Shape;13847;p66"/>
          <p:cNvGrpSpPr/>
          <p:nvPr/>
        </p:nvGrpSpPr>
        <p:grpSpPr>
          <a:xfrm>
            <a:off x="3954392" y="3807035"/>
            <a:ext cx="359972" cy="365467"/>
            <a:chOff x="-59400775" y="4084200"/>
            <a:chExt cx="311125" cy="315875"/>
          </a:xfrm>
        </p:grpSpPr>
        <p:sp>
          <p:nvSpPr>
            <p:cNvPr id="13848" name="Google Shape;13848;p66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66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66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66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66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66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4" name="Google Shape;13854;p66"/>
          <p:cNvGrpSpPr/>
          <p:nvPr/>
        </p:nvGrpSpPr>
        <p:grpSpPr>
          <a:xfrm>
            <a:off x="2178486" y="1532866"/>
            <a:ext cx="365438" cy="366364"/>
            <a:chOff x="-64044600" y="3360375"/>
            <a:chExt cx="315850" cy="316650"/>
          </a:xfrm>
        </p:grpSpPr>
        <p:sp>
          <p:nvSpPr>
            <p:cNvPr id="13855" name="Google Shape;13855;p66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66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66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8" name="Google Shape;13858;p66"/>
          <p:cNvGrpSpPr/>
          <p:nvPr/>
        </p:nvGrpSpPr>
        <p:grpSpPr>
          <a:xfrm>
            <a:off x="2204909" y="1975418"/>
            <a:ext cx="312592" cy="367261"/>
            <a:chOff x="-64022550" y="3727425"/>
            <a:chExt cx="270175" cy="317425"/>
          </a:xfrm>
        </p:grpSpPr>
        <p:sp>
          <p:nvSpPr>
            <p:cNvPr id="13859" name="Google Shape;13859;p66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66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66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2" name="Google Shape;13862;p66"/>
          <p:cNvGrpSpPr/>
          <p:nvPr/>
        </p:nvGrpSpPr>
        <p:grpSpPr>
          <a:xfrm>
            <a:off x="2229047" y="2404318"/>
            <a:ext cx="264317" cy="367290"/>
            <a:chOff x="-64001300" y="4093650"/>
            <a:chExt cx="228450" cy="317450"/>
          </a:xfrm>
        </p:grpSpPr>
        <p:sp>
          <p:nvSpPr>
            <p:cNvPr id="13863" name="Google Shape;13863;p66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66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66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66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7" name="Google Shape;13867;p66"/>
          <p:cNvGrpSpPr/>
          <p:nvPr/>
        </p:nvGrpSpPr>
        <p:grpSpPr>
          <a:xfrm>
            <a:off x="848051" y="2897610"/>
            <a:ext cx="359972" cy="366480"/>
            <a:chOff x="-62148800" y="3377700"/>
            <a:chExt cx="311125" cy="316750"/>
          </a:xfrm>
        </p:grpSpPr>
        <p:sp>
          <p:nvSpPr>
            <p:cNvPr id="13868" name="Google Shape;13868;p66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66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0" name="Google Shape;13870;p66"/>
          <p:cNvGrpSpPr/>
          <p:nvPr/>
        </p:nvGrpSpPr>
        <p:grpSpPr>
          <a:xfrm>
            <a:off x="843958" y="3347607"/>
            <a:ext cx="368157" cy="367290"/>
            <a:chOff x="-62154300" y="3743950"/>
            <a:chExt cx="318200" cy="317450"/>
          </a:xfrm>
        </p:grpSpPr>
        <p:sp>
          <p:nvSpPr>
            <p:cNvPr id="13871" name="Google Shape;13871;p66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66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3" name="Google Shape;13873;p66"/>
          <p:cNvGrpSpPr/>
          <p:nvPr/>
        </p:nvGrpSpPr>
        <p:grpSpPr>
          <a:xfrm>
            <a:off x="843944" y="3806587"/>
            <a:ext cx="368186" cy="366364"/>
            <a:chOff x="-62151950" y="4111775"/>
            <a:chExt cx="318225" cy="316650"/>
          </a:xfrm>
        </p:grpSpPr>
        <p:sp>
          <p:nvSpPr>
            <p:cNvPr id="13874" name="Google Shape;13874;p66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66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66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66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8" name="Google Shape;13878;p66"/>
          <p:cNvGrpSpPr/>
          <p:nvPr/>
        </p:nvGrpSpPr>
        <p:grpSpPr>
          <a:xfrm>
            <a:off x="3062568" y="2897133"/>
            <a:ext cx="368157" cy="367434"/>
            <a:chOff x="-60254550" y="3367325"/>
            <a:chExt cx="318200" cy="317575"/>
          </a:xfrm>
        </p:grpSpPr>
        <p:sp>
          <p:nvSpPr>
            <p:cNvPr id="13879" name="Google Shape;13879;p66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66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66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66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3" name="Google Shape;13883;p66"/>
          <p:cNvGrpSpPr/>
          <p:nvPr/>
        </p:nvGrpSpPr>
        <p:grpSpPr>
          <a:xfrm>
            <a:off x="3063465" y="3348127"/>
            <a:ext cx="366364" cy="366248"/>
            <a:chOff x="-60255350" y="3733825"/>
            <a:chExt cx="316650" cy="316550"/>
          </a:xfrm>
        </p:grpSpPr>
        <p:sp>
          <p:nvSpPr>
            <p:cNvPr id="13884" name="Google Shape;13884;p66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66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66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66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66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66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66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1" name="Google Shape;13891;p66"/>
          <p:cNvGrpSpPr/>
          <p:nvPr/>
        </p:nvGrpSpPr>
        <p:grpSpPr>
          <a:xfrm>
            <a:off x="3091262" y="3807035"/>
            <a:ext cx="310770" cy="365467"/>
            <a:chOff x="-60232500" y="4101525"/>
            <a:chExt cx="268600" cy="315875"/>
          </a:xfrm>
        </p:grpSpPr>
        <p:sp>
          <p:nvSpPr>
            <p:cNvPr id="13892" name="Google Shape;13892;p66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66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94" name="Google Shape;13894;p66"/>
          <p:cNvSpPr/>
          <p:nvPr/>
        </p:nvSpPr>
        <p:spPr>
          <a:xfrm>
            <a:off x="2179036" y="4275969"/>
            <a:ext cx="366335" cy="36729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95" name="Google Shape;13895;p66"/>
          <p:cNvGrpSpPr/>
          <p:nvPr/>
        </p:nvGrpSpPr>
        <p:grpSpPr>
          <a:xfrm>
            <a:off x="2624262" y="1532866"/>
            <a:ext cx="368186" cy="366364"/>
            <a:chOff x="-63679950" y="3360375"/>
            <a:chExt cx="318225" cy="316650"/>
          </a:xfrm>
        </p:grpSpPr>
        <p:sp>
          <p:nvSpPr>
            <p:cNvPr id="13896" name="Google Shape;13896;p66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66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66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66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00" name="Google Shape;13900;p66"/>
          <p:cNvSpPr/>
          <p:nvPr/>
        </p:nvSpPr>
        <p:spPr>
          <a:xfrm>
            <a:off x="2623229" y="1975169"/>
            <a:ext cx="370009" cy="367724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01" name="Google Shape;13901;p66"/>
          <p:cNvGrpSpPr/>
          <p:nvPr/>
        </p:nvGrpSpPr>
        <p:grpSpPr>
          <a:xfrm>
            <a:off x="2622889" y="2404203"/>
            <a:ext cx="370934" cy="367521"/>
            <a:chOff x="-63679950" y="4093450"/>
            <a:chExt cx="320600" cy="317650"/>
          </a:xfrm>
        </p:grpSpPr>
        <p:sp>
          <p:nvSpPr>
            <p:cNvPr id="13902" name="Google Shape;13902;p66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66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66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5" name="Google Shape;13905;p66"/>
          <p:cNvGrpSpPr/>
          <p:nvPr/>
        </p:nvGrpSpPr>
        <p:grpSpPr>
          <a:xfrm>
            <a:off x="1283006" y="2897205"/>
            <a:ext cx="366364" cy="367290"/>
            <a:chOff x="-61784125" y="3377700"/>
            <a:chExt cx="316650" cy="317450"/>
          </a:xfrm>
        </p:grpSpPr>
        <p:sp>
          <p:nvSpPr>
            <p:cNvPr id="13906" name="Google Shape;13906;p66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66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66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66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66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66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66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3" name="Google Shape;13913;p66"/>
          <p:cNvGrpSpPr/>
          <p:nvPr/>
        </p:nvGrpSpPr>
        <p:grpSpPr>
          <a:xfrm>
            <a:off x="1283006" y="3347607"/>
            <a:ext cx="366364" cy="367290"/>
            <a:chOff x="-61783350" y="3743950"/>
            <a:chExt cx="316650" cy="317450"/>
          </a:xfrm>
        </p:grpSpPr>
        <p:sp>
          <p:nvSpPr>
            <p:cNvPr id="13914" name="Google Shape;13914;p66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66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16" name="Google Shape;13916;p66"/>
          <p:cNvSpPr/>
          <p:nvPr/>
        </p:nvSpPr>
        <p:spPr>
          <a:xfrm>
            <a:off x="1282887" y="3806407"/>
            <a:ext cx="366364" cy="366682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17" name="Google Shape;13917;p66"/>
          <p:cNvSpPr/>
          <p:nvPr/>
        </p:nvSpPr>
        <p:spPr>
          <a:xfrm>
            <a:off x="3505689" y="2907052"/>
            <a:ext cx="366364" cy="347563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18" name="Google Shape;13918;p66"/>
          <p:cNvSpPr/>
          <p:nvPr/>
        </p:nvSpPr>
        <p:spPr>
          <a:xfrm>
            <a:off x="3504778" y="3387693"/>
            <a:ext cx="368186" cy="2870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19" name="Google Shape;13919;p66"/>
          <p:cNvGrpSpPr/>
          <p:nvPr/>
        </p:nvGrpSpPr>
        <p:grpSpPr>
          <a:xfrm>
            <a:off x="3504430" y="3807440"/>
            <a:ext cx="369112" cy="364657"/>
            <a:chOff x="-59869425" y="4102225"/>
            <a:chExt cx="319025" cy="315175"/>
          </a:xfrm>
        </p:grpSpPr>
        <p:sp>
          <p:nvSpPr>
            <p:cNvPr id="13920" name="Google Shape;13920;p66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66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66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66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4" name="Google Shape;13924;p66"/>
          <p:cNvGrpSpPr/>
          <p:nvPr/>
        </p:nvGrpSpPr>
        <p:grpSpPr>
          <a:xfrm>
            <a:off x="2623233" y="4276262"/>
            <a:ext cx="366364" cy="365467"/>
            <a:chOff x="-59029025" y="3711650"/>
            <a:chExt cx="316650" cy="315875"/>
          </a:xfrm>
        </p:grpSpPr>
        <p:sp>
          <p:nvSpPr>
            <p:cNvPr id="13925" name="Google Shape;13925;p66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66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66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66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66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66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66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2" name="Google Shape;13932;p66"/>
          <p:cNvGrpSpPr/>
          <p:nvPr/>
        </p:nvGrpSpPr>
        <p:grpSpPr>
          <a:xfrm>
            <a:off x="4859311" y="1532317"/>
            <a:ext cx="351940" cy="348188"/>
            <a:chOff x="581525" y="3254850"/>
            <a:chExt cx="297750" cy="294575"/>
          </a:xfrm>
        </p:grpSpPr>
        <p:sp>
          <p:nvSpPr>
            <p:cNvPr id="13933" name="Google Shape;13933;p66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66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66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6" name="Google Shape;13936;p66"/>
          <p:cNvGrpSpPr/>
          <p:nvPr/>
        </p:nvGrpSpPr>
        <p:grpSpPr>
          <a:xfrm>
            <a:off x="4858380" y="1971253"/>
            <a:ext cx="353802" cy="351497"/>
            <a:chOff x="580725" y="3617925"/>
            <a:chExt cx="299325" cy="297375"/>
          </a:xfrm>
        </p:grpSpPr>
        <p:sp>
          <p:nvSpPr>
            <p:cNvPr id="13937" name="Google Shape;13937;p66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66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66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66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66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2" name="Google Shape;13942;p66"/>
          <p:cNvGrpSpPr/>
          <p:nvPr/>
        </p:nvGrpSpPr>
        <p:grpSpPr>
          <a:xfrm>
            <a:off x="4860242" y="2418443"/>
            <a:ext cx="350079" cy="350079"/>
            <a:chOff x="583100" y="3982600"/>
            <a:chExt cx="296175" cy="296175"/>
          </a:xfrm>
        </p:grpSpPr>
        <p:sp>
          <p:nvSpPr>
            <p:cNvPr id="13943" name="Google Shape;13943;p66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66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66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66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66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66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66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0" name="Google Shape;13950;p66"/>
          <p:cNvGrpSpPr/>
          <p:nvPr/>
        </p:nvGrpSpPr>
        <p:grpSpPr>
          <a:xfrm>
            <a:off x="7092856" y="1532067"/>
            <a:ext cx="307231" cy="348690"/>
            <a:chOff x="2423775" y="3226875"/>
            <a:chExt cx="259925" cy="295000"/>
          </a:xfrm>
        </p:grpSpPr>
        <p:sp>
          <p:nvSpPr>
            <p:cNvPr id="13951" name="Google Shape;13951;p66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66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66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4" name="Google Shape;13954;p66"/>
          <p:cNvGrpSpPr/>
          <p:nvPr/>
        </p:nvGrpSpPr>
        <p:grpSpPr>
          <a:xfrm>
            <a:off x="7070043" y="1973352"/>
            <a:ext cx="352857" cy="347301"/>
            <a:chOff x="2404875" y="3592725"/>
            <a:chExt cx="298525" cy="293825"/>
          </a:xfrm>
        </p:grpSpPr>
        <p:sp>
          <p:nvSpPr>
            <p:cNvPr id="13955" name="Google Shape;13955;p66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66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66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8" name="Google Shape;13958;p66"/>
          <p:cNvGrpSpPr/>
          <p:nvPr/>
        </p:nvGrpSpPr>
        <p:grpSpPr>
          <a:xfrm>
            <a:off x="7070974" y="2418917"/>
            <a:ext cx="350995" cy="349133"/>
            <a:chOff x="2404875" y="3955825"/>
            <a:chExt cx="296950" cy="295375"/>
          </a:xfrm>
        </p:grpSpPr>
        <p:sp>
          <p:nvSpPr>
            <p:cNvPr id="13959" name="Google Shape;13959;p66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66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66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66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3" name="Google Shape;13963;p66"/>
          <p:cNvGrpSpPr/>
          <p:nvPr/>
        </p:nvGrpSpPr>
        <p:grpSpPr>
          <a:xfrm>
            <a:off x="5764954" y="2883111"/>
            <a:ext cx="349163" cy="350079"/>
            <a:chOff x="4263650" y="3235150"/>
            <a:chExt cx="295400" cy="296175"/>
          </a:xfrm>
        </p:grpSpPr>
        <p:sp>
          <p:nvSpPr>
            <p:cNvPr id="13964" name="Google Shape;13964;p66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66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66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66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66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9" name="Google Shape;13969;p66"/>
          <p:cNvGrpSpPr/>
          <p:nvPr/>
        </p:nvGrpSpPr>
        <p:grpSpPr>
          <a:xfrm>
            <a:off x="5762634" y="3342272"/>
            <a:ext cx="353802" cy="327739"/>
            <a:chOff x="4266025" y="3609275"/>
            <a:chExt cx="299325" cy="277275"/>
          </a:xfrm>
        </p:grpSpPr>
        <p:sp>
          <p:nvSpPr>
            <p:cNvPr id="13970" name="Google Shape;13970;p66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66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2" name="Google Shape;13972;p66"/>
          <p:cNvGrpSpPr/>
          <p:nvPr/>
        </p:nvGrpSpPr>
        <p:grpSpPr>
          <a:xfrm>
            <a:off x="5763092" y="3807659"/>
            <a:ext cx="352886" cy="349133"/>
            <a:chOff x="4263650" y="3963700"/>
            <a:chExt cx="298550" cy="295375"/>
          </a:xfrm>
        </p:grpSpPr>
        <p:sp>
          <p:nvSpPr>
            <p:cNvPr id="13973" name="Google Shape;13973;p66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66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66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66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66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66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66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0" name="Google Shape;13980;p66"/>
          <p:cNvGrpSpPr/>
          <p:nvPr/>
        </p:nvGrpSpPr>
        <p:grpSpPr>
          <a:xfrm>
            <a:off x="8041429" y="2883111"/>
            <a:ext cx="226264" cy="350079"/>
            <a:chOff x="6164975" y="3211525"/>
            <a:chExt cx="191425" cy="296175"/>
          </a:xfrm>
        </p:grpSpPr>
        <p:sp>
          <p:nvSpPr>
            <p:cNvPr id="13981" name="Google Shape;13981;p66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66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66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66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66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66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66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8" name="Google Shape;13988;p66"/>
          <p:cNvGrpSpPr/>
          <p:nvPr/>
        </p:nvGrpSpPr>
        <p:grpSpPr>
          <a:xfrm>
            <a:off x="5303466" y="1531387"/>
            <a:ext cx="352886" cy="350049"/>
            <a:chOff x="946175" y="3253275"/>
            <a:chExt cx="298550" cy="296150"/>
          </a:xfrm>
        </p:grpSpPr>
        <p:sp>
          <p:nvSpPr>
            <p:cNvPr id="13989" name="Google Shape;13989;p66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66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66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66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66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4" name="Google Shape;13994;p66"/>
          <p:cNvGrpSpPr/>
          <p:nvPr/>
        </p:nvGrpSpPr>
        <p:grpSpPr>
          <a:xfrm>
            <a:off x="5304397" y="1973351"/>
            <a:ext cx="351024" cy="347301"/>
            <a:chOff x="946175" y="3619500"/>
            <a:chExt cx="296975" cy="293825"/>
          </a:xfrm>
        </p:grpSpPr>
        <p:sp>
          <p:nvSpPr>
            <p:cNvPr id="13995" name="Google Shape;13995;p66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66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66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66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66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66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1" name="Google Shape;14001;p66"/>
          <p:cNvGrpSpPr/>
          <p:nvPr/>
        </p:nvGrpSpPr>
        <p:grpSpPr>
          <a:xfrm>
            <a:off x="5303939" y="2417985"/>
            <a:ext cx="351940" cy="350995"/>
            <a:chOff x="944600" y="3981825"/>
            <a:chExt cx="297750" cy="296950"/>
          </a:xfrm>
        </p:grpSpPr>
        <p:sp>
          <p:nvSpPr>
            <p:cNvPr id="14002" name="Google Shape;14002;p66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66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66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66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6" name="Google Shape;14006;p66"/>
          <p:cNvGrpSpPr/>
          <p:nvPr/>
        </p:nvGrpSpPr>
        <p:grpSpPr>
          <a:xfrm>
            <a:off x="7520875" y="1531845"/>
            <a:ext cx="350079" cy="349133"/>
            <a:chOff x="2768750" y="3227275"/>
            <a:chExt cx="296175" cy="295375"/>
          </a:xfrm>
        </p:grpSpPr>
        <p:sp>
          <p:nvSpPr>
            <p:cNvPr id="14007" name="Google Shape;14007;p66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66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66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66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66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66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66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66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5" name="Google Shape;14015;p66"/>
          <p:cNvGrpSpPr/>
          <p:nvPr/>
        </p:nvGrpSpPr>
        <p:grpSpPr>
          <a:xfrm>
            <a:off x="7541826" y="1972717"/>
            <a:ext cx="308177" cy="348572"/>
            <a:chOff x="2786075" y="3591800"/>
            <a:chExt cx="260725" cy="294900"/>
          </a:xfrm>
        </p:grpSpPr>
        <p:sp>
          <p:nvSpPr>
            <p:cNvPr id="14016" name="Google Shape;14016;p66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66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66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66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66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1" name="Google Shape;14021;p66"/>
          <p:cNvGrpSpPr/>
          <p:nvPr/>
        </p:nvGrpSpPr>
        <p:grpSpPr>
          <a:xfrm>
            <a:off x="7582324" y="2418444"/>
            <a:ext cx="227180" cy="350079"/>
            <a:chOff x="2819150" y="3955025"/>
            <a:chExt cx="192200" cy="296175"/>
          </a:xfrm>
        </p:grpSpPr>
        <p:sp>
          <p:nvSpPr>
            <p:cNvPr id="14022" name="Google Shape;14022;p66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66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66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66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6" name="Google Shape;14026;p66"/>
          <p:cNvGrpSpPr/>
          <p:nvPr/>
        </p:nvGrpSpPr>
        <p:grpSpPr>
          <a:xfrm>
            <a:off x="6206097" y="2884042"/>
            <a:ext cx="349133" cy="348217"/>
            <a:chOff x="4629125" y="3235150"/>
            <a:chExt cx="295375" cy="294600"/>
          </a:xfrm>
        </p:grpSpPr>
        <p:sp>
          <p:nvSpPr>
            <p:cNvPr id="14027" name="Google Shape;14027;p66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66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66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66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66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2" name="Google Shape;14032;p66"/>
          <p:cNvGrpSpPr/>
          <p:nvPr/>
        </p:nvGrpSpPr>
        <p:grpSpPr>
          <a:xfrm>
            <a:off x="6206082" y="3331575"/>
            <a:ext cx="349163" cy="349133"/>
            <a:chOff x="4628325" y="3599825"/>
            <a:chExt cx="295400" cy="295375"/>
          </a:xfrm>
        </p:grpSpPr>
        <p:sp>
          <p:nvSpPr>
            <p:cNvPr id="14033" name="Google Shape;14033;p66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66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66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66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66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66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66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66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66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66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66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66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5" name="Google Shape;14045;p66"/>
          <p:cNvGrpSpPr/>
          <p:nvPr/>
        </p:nvGrpSpPr>
        <p:grpSpPr>
          <a:xfrm>
            <a:off x="6227033" y="3807186"/>
            <a:ext cx="307261" cy="350079"/>
            <a:chOff x="4645650" y="3962900"/>
            <a:chExt cx="259950" cy="296175"/>
          </a:xfrm>
        </p:grpSpPr>
        <p:sp>
          <p:nvSpPr>
            <p:cNvPr id="14046" name="Google Shape;14046;p66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66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66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66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66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66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2" name="Google Shape;14052;p66"/>
          <p:cNvGrpSpPr/>
          <p:nvPr/>
        </p:nvGrpSpPr>
        <p:grpSpPr>
          <a:xfrm>
            <a:off x="7979994" y="3332048"/>
            <a:ext cx="349133" cy="348188"/>
            <a:chOff x="6143725" y="3582500"/>
            <a:chExt cx="295375" cy="294575"/>
          </a:xfrm>
        </p:grpSpPr>
        <p:sp>
          <p:nvSpPr>
            <p:cNvPr id="14053" name="Google Shape;14053;p66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66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66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66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66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66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66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0" name="Google Shape;14060;p66"/>
          <p:cNvGrpSpPr/>
          <p:nvPr/>
        </p:nvGrpSpPr>
        <p:grpSpPr>
          <a:xfrm>
            <a:off x="5748820" y="1531387"/>
            <a:ext cx="350995" cy="350049"/>
            <a:chOff x="1310075" y="3253275"/>
            <a:chExt cx="296950" cy="296150"/>
          </a:xfrm>
        </p:grpSpPr>
        <p:sp>
          <p:nvSpPr>
            <p:cNvPr id="14061" name="Google Shape;14061;p66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66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66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64" name="Google Shape;14064;p66"/>
          <p:cNvSpPr/>
          <p:nvPr/>
        </p:nvSpPr>
        <p:spPr>
          <a:xfrm>
            <a:off x="5750241" y="1973475"/>
            <a:ext cx="348217" cy="347272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65" name="Google Shape;14065;p66"/>
          <p:cNvGrpSpPr/>
          <p:nvPr/>
        </p:nvGrpSpPr>
        <p:grpSpPr>
          <a:xfrm>
            <a:off x="5748347" y="2417646"/>
            <a:ext cx="351941" cy="351675"/>
            <a:chOff x="1310075" y="3980250"/>
            <a:chExt cx="297750" cy="297525"/>
          </a:xfrm>
        </p:grpSpPr>
        <p:sp>
          <p:nvSpPr>
            <p:cNvPr id="14066" name="Google Shape;14066;p66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66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66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66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0" name="Google Shape;14070;p66"/>
          <p:cNvGrpSpPr/>
          <p:nvPr/>
        </p:nvGrpSpPr>
        <p:grpSpPr>
          <a:xfrm>
            <a:off x="8013136" y="1531845"/>
            <a:ext cx="266305" cy="349133"/>
            <a:chOff x="3167275" y="3227275"/>
            <a:chExt cx="225300" cy="295375"/>
          </a:xfrm>
        </p:grpSpPr>
        <p:sp>
          <p:nvSpPr>
            <p:cNvPr id="14071" name="Google Shape;14071;p66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66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66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66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66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76" name="Google Shape;14076;p66"/>
          <p:cNvSpPr/>
          <p:nvPr/>
        </p:nvSpPr>
        <p:spPr>
          <a:xfrm>
            <a:off x="7962474" y="1971731"/>
            <a:ext cx="367779" cy="350758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77" name="Google Shape;14077;p66"/>
          <p:cNvGrpSpPr/>
          <p:nvPr/>
        </p:nvGrpSpPr>
        <p:grpSpPr>
          <a:xfrm>
            <a:off x="7970318" y="2418902"/>
            <a:ext cx="351940" cy="349163"/>
            <a:chOff x="3133425" y="3955025"/>
            <a:chExt cx="297750" cy="295400"/>
          </a:xfrm>
        </p:grpSpPr>
        <p:sp>
          <p:nvSpPr>
            <p:cNvPr id="14078" name="Google Shape;14078;p66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66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66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1" name="Google Shape;14081;p66"/>
          <p:cNvGrpSpPr/>
          <p:nvPr/>
        </p:nvGrpSpPr>
        <p:grpSpPr>
          <a:xfrm>
            <a:off x="6650491" y="2882490"/>
            <a:ext cx="350079" cy="351320"/>
            <a:chOff x="4991425" y="3234750"/>
            <a:chExt cx="296175" cy="297225"/>
          </a:xfrm>
        </p:grpSpPr>
        <p:sp>
          <p:nvSpPr>
            <p:cNvPr id="14082" name="Google Shape;14082;p66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66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66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66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66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66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8" name="Google Shape;14088;p66"/>
          <p:cNvGrpSpPr/>
          <p:nvPr/>
        </p:nvGrpSpPr>
        <p:grpSpPr>
          <a:xfrm>
            <a:off x="6650491" y="3352053"/>
            <a:ext cx="350079" cy="308177"/>
            <a:chOff x="4991425" y="3617150"/>
            <a:chExt cx="296175" cy="260725"/>
          </a:xfrm>
        </p:grpSpPr>
        <p:sp>
          <p:nvSpPr>
            <p:cNvPr id="14089" name="Google Shape;14089;p66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66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66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66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66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66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66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6" name="Google Shape;14096;p66"/>
          <p:cNvGrpSpPr/>
          <p:nvPr/>
        </p:nvGrpSpPr>
        <p:grpSpPr>
          <a:xfrm>
            <a:off x="6727764" y="3807644"/>
            <a:ext cx="195532" cy="349163"/>
            <a:chOff x="5056800" y="3962900"/>
            <a:chExt cx="165425" cy="295400"/>
          </a:xfrm>
        </p:grpSpPr>
        <p:sp>
          <p:nvSpPr>
            <p:cNvPr id="14097" name="Google Shape;14097;p66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66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66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0" name="Google Shape;14100;p66"/>
          <p:cNvGrpSpPr/>
          <p:nvPr/>
        </p:nvGrpSpPr>
        <p:grpSpPr>
          <a:xfrm>
            <a:off x="7979062" y="3807660"/>
            <a:ext cx="350995" cy="349133"/>
            <a:chOff x="6168925" y="3936925"/>
            <a:chExt cx="296950" cy="295375"/>
          </a:xfrm>
        </p:grpSpPr>
        <p:sp>
          <p:nvSpPr>
            <p:cNvPr id="14101" name="Google Shape;14101;p66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66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66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66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66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66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7" name="Google Shape;14107;p66"/>
          <p:cNvGrpSpPr/>
          <p:nvPr/>
        </p:nvGrpSpPr>
        <p:grpSpPr>
          <a:xfrm>
            <a:off x="6192756" y="1531845"/>
            <a:ext cx="348188" cy="349133"/>
            <a:chOff x="1674750" y="3254050"/>
            <a:chExt cx="294575" cy="295375"/>
          </a:xfrm>
        </p:grpSpPr>
        <p:sp>
          <p:nvSpPr>
            <p:cNvPr id="14108" name="Google Shape;14108;p66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66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66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1" name="Google Shape;14111;p66"/>
          <p:cNvGrpSpPr/>
          <p:nvPr/>
        </p:nvGrpSpPr>
        <p:grpSpPr>
          <a:xfrm>
            <a:off x="6207177" y="1972435"/>
            <a:ext cx="319347" cy="349133"/>
            <a:chOff x="1687350" y="3618725"/>
            <a:chExt cx="270175" cy="295375"/>
          </a:xfrm>
        </p:grpSpPr>
        <p:sp>
          <p:nvSpPr>
            <p:cNvPr id="14112" name="Google Shape;14112;p66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66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66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5" name="Google Shape;14115;p66"/>
          <p:cNvGrpSpPr/>
          <p:nvPr/>
        </p:nvGrpSpPr>
        <p:grpSpPr>
          <a:xfrm>
            <a:off x="6190880" y="2418916"/>
            <a:ext cx="351940" cy="349133"/>
            <a:chOff x="1672375" y="3982600"/>
            <a:chExt cx="297750" cy="295375"/>
          </a:xfrm>
        </p:grpSpPr>
        <p:sp>
          <p:nvSpPr>
            <p:cNvPr id="14116" name="Google Shape;14116;p66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66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66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9" name="Google Shape;14119;p66"/>
          <p:cNvGrpSpPr/>
          <p:nvPr/>
        </p:nvGrpSpPr>
        <p:grpSpPr>
          <a:xfrm>
            <a:off x="4882872" y="2883111"/>
            <a:ext cx="350079" cy="350079"/>
            <a:chOff x="3497300" y="3227275"/>
            <a:chExt cx="296175" cy="296175"/>
          </a:xfrm>
        </p:grpSpPr>
        <p:sp>
          <p:nvSpPr>
            <p:cNvPr id="14120" name="Google Shape;14120;p66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66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66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66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66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66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66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66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8" name="Google Shape;14128;p66"/>
          <p:cNvGrpSpPr/>
          <p:nvPr/>
        </p:nvGrpSpPr>
        <p:grpSpPr>
          <a:xfrm>
            <a:off x="4883345" y="3332506"/>
            <a:ext cx="349133" cy="347272"/>
            <a:chOff x="3497300" y="3591950"/>
            <a:chExt cx="295375" cy="293800"/>
          </a:xfrm>
        </p:grpSpPr>
        <p:sp>
          <p:nvSpPr>
            <p:cNvPr id="14129" name="Google Shape;14129;p66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66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66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66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66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66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66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66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7" name="Google Shape;14137;p66"/>
          <p:cNvGrpSpPr/>
          <p:nvPr/>
        </p:nvGrpSpPr>
        <p:grpSpPr>
          <a:xfrm>
            <a:off x="4883345" y="3807644"/>
            <a:ext cx="349133" cy="349163"/>
            <a:chOff x="3497300" y="3955025"/>
            <a:chExt cx="295375" cy="295400"/>
          </a:xfrm>
        </p:grpSpPr>
        <p:sp>
          <p:nvSpPr>
            <p:cNvPr id="14138" name="Google Shape;14138;p66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66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66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1" name="Google Shape;14141;p66"/>
          <p:cNvGrpSpPr/>
          <p:nvPr/>
        </p:nvGrpSpPr>
        <p:grpSpPr>
          <a:xfrm>
            <a:off x="7107917" y="2883835"/>
            <a:ext cx="327739" cy="348631"/>
            <a:chOff x="5364750" y="3235150"/>
            <a:chExt cx="277275" cy="294950"/>
          </a:xfrm>
        </p:grpSpPr>
        <p:sp>
          <p:nvSpPr>
            <p:cNvPr id="14142" name="Google Shape;14142;p66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66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66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66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66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66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66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66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0" name="Google Shape;14150;p66"/>
          <p:cNvGrpSpPr/>
          <p:nvPr/>
        </p:nvGrpSpPr>
        <p:grpSpPr>
          <a:xfrm>
            <a:off x="7096274" y="3330171"/>
            <a:ext cx="351024" cy="351940"/>
            <a:chOff x="5355300" y="3598250"/>
            <a:chExt cx="296975" cy="297750"/>
          </a:xfrm>
        </p:grpSpPr>
        <p:sp>
          <p:nvSpPr>
            <p:cNvPr id="14151" name="Google Shape;14151;p66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66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66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66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66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66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66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66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9" name="Google Shape;14159;p66"/>
          <p:cNvGrpSpPr/>
          <p:nvPr/>
        </p:nvGrpSpPr>
        <p:grpSpPr>
          <a:xfrm>
            <a:off x="7100470" y="3869093"/>
            <a:ext cx="342632" cy="226264"/>
            <a:chOff x="5358450" y="4015675"/>
            <a:chExt cx="289875" cy="191425"/>
          </a:xfrm>
        </p:grpSpPr>
        <p:sp>
          <p:nvSpPr>
            <p:cNvPr id="14160" name="Google Shape;14160;p66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66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66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66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64" name="Google Shape;14164;p66"/>
          <p:cNvGrpSpPr/>
          <p:nvPr/>
        </p:nvGrpSpPr>
        <p:grpSpPr>
          <a:xfrm>
            <a:off x="6226953" y="4251624"/>
            <a:ext cx="351024" cy="325464"/>
            <a:chOff x="6543825" y="3202075"/>
            <a:chExt cx="296975" cy="275350"/>
          </a:xfrm>
        </p:grpSpPr>
        <p:sp>
          <p:nvSpPr>
            <p:cNvPr id="14165" name="Google Shape;14165;p66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66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66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66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66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66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66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2" name="Google Shape;14172;p66"/>
          <p:cNvGrpSpPr/>
          <p:nvPr/>
        </p:nvGrpSpPr>
        <p:grpSpPr>
          <a:xfrm>
            <a:off x="6633934" y="1531372"/>
            <a:ext cx="350079" cy="350079"/>
            <a:chOff x="2037825" y="3254050"/>
            <a:chExt cx="296175" cy="296175"/>
          </a:xfrm>
        </p:grpSpPr>
        <p:sp>
          <p:nvSpPr>
            <p:cNvPr id="14173" name="Google Shape;14173;p66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66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66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66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66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66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9" name="Google Shape;14179;p66"/>
          <p:cNvGrpSpPr/>
          <p:nvPr/>
        </p:nvGrpSpPr>
        <p:grpSpPr>
          <a:xfrm>
            <a:off x="6632072" y="1972539"/>
            <a:ext cx="353802" cy="348926"/>
            <a:chOff x="2034675" y="3617925"/>
            <a:chExt cx="299325" cy="295200"/>
          </a:xfrm>
        </p:grpSpPr>
        <p:sp>
          <p:nvSpPr>
            <p:cNvPr id="14180" name="Google Shape;14180;p66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66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66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66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66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5" name="Google Shape;14185;p66"/>
          <p:cNvGrpSpPr/>
          <p:nvPr/>
        </p:nvGrpSpPr>
        <p:grpSpPr>
          <a:xfrm>
            <a:off x="6633934" y="2418916"/>
            <a:ext cx="350079" cy="349133"/>
            <a:chOff x="2037825" y="3981825"/>
            <a:chExt cx="296175" cy="295375"/>
          </a:xfrm>
        </p:grpSpPr>
        <p:sp>
          <p:nvSpPr>
            <p:cNvPr id="14186" name="Google Shape;14186;p66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66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66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9" name="Google Shape;14189;p66"/>
          <p:cNvGrpSpPr/>
          <p:nvPr/>
        </p:nvGrpSpPr>
        <p:grpSpPr>
          <a:xfrm>
            <a:off x="5318952" y="2915232"/>
            <a:ext cx="350079" cy="285837"/>
            <a:chOff x="3860400" y="3254050"/>
            <a:chExt cx="296175" cy="241825"/>
          </a:xfrm>
        </p:grpSpPr>
        <p:sp>
          <p:nvSpPr>
            <p:cNvPr id="14190" name="Google Shape;14190;p66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66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66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66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66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66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66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7" name="Google Shape;14197;p66"/>
          <p:cNvGrpSpPr/>
          <p:nvPr/>
        </p:nvGrpSpPr>
        <p:grpSpPr>
          <a:xfrm>
            <a:off x="5318479" y="3331102"/>
            <a:ext cx="351024" cy="350079"/>
            <a:chOff x="3859600" y="3591950"/>
            <a:chExt cx="296975" cy="296175"/>
          </a:xfrm>
        </p:grpSpPr>
        <p:sp>
          <p:nvSpPr>
            <p:cNvPr id="14198" name="Google Shape;14198;p66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66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66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1" name="Google Shape;14201;p66"/>
          <p:cNvGrpSpPr/>
          <p:nvPr/>
        </p:nvGrpSpPr>
        <p:grpSpPr>
          <a:xfrm>
            <a:off x="5318952" y="3807186"/>
            <a:ext cx="350079" cy="350079"/>
            <a:chOff x="3860400" y="3955025"/>
            <a:chExt cx="296175" cy="296175"/>
          </a:xfrm>
        </p:grpSpPr>
        <p:sp>
          <p:nvSpPr>
            <p:cNvPr id="14202" name="Google Shape;14202;p66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66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66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66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66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7" name="Google Shape;14207;p66"/>
          <p:cNvGrpSpPr/>
          <p:nvPr/>
        </p:nvGrpSpPr>
        <p:grpSpPr>
          <a:xfrm>
            <a:off x="7534167" y="2883584"/>
            <a:ext cx="355664" cy="349133"/>
            <a:chOff x="5716825" y="3235950"/>
            <a:chExt cx="300900" cy="295375"/>
          </a:xfrm>
        </p:grpSpPr>
        <p:sp>
          <p:nvSpPr>
            <p:cNvPr id="14208" name="Google Shape;14208;p66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66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66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66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12" name="Google Shape;14212;p66"/>
          <p:cNvGrpSpPr/>
          <p:nvPr/>
        </p:nvGrpSpPr>
        <p:grpSpPr>
          <a:xfrm>
            <a:off x="7547199" y="3342272"/>
            <a:ext cx="329601" cy="327739"/>
            <a:chOff x="5727850" y="3609275"/>
            <a:chExt cx="278850" cy="277275"/>
          </a:xfrm>
        </p:grpSpPr>
        <p:sp>
          <p:nvSpPr>
            <p:cNvPr id="14213" name="Google Shape;14213;p66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66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66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66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66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18" name="Google Shape;14218;p66"/>
          <p:cNvGrpSpPr/>
          <p:nvPr/>
        </p:nvGrpSpPr>
        <p:grpSpPr>
          <a:xfrm>
            <a:off x="7558383" y="3807659"/>
            <a:ext cx="307231" cy="349133"/>
            <a:chOff x="5736525" y="3963700"/>
            <a:chExt cx="259925" cy="295375"/>
          </a:xfrm>
        </p:grpSpPr>
        <p:sp>
          <p:nvSpPr>
            <p:cNvPr id="14219" name="Google Shape;14219;p66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66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66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66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66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66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66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6" name="Google Shape;14226;p66"/>
          <p:cNvGrpSpPr/>
          <p:nvPr/>
        </p:nvGrpSpPr>
        <p:grpSpPr>
          <a:xfrm>
            <a:off x="6649963" y="4256985"/>
            <a:ext cx="351024" cy="350079"/>
            <a:chOff x="6553275" y="3604550"/>
            <a:chExt cx="296975" cy="296175"/>
          </a:xfrm>
        </p:grpSpPr>
        <p:sp>
          <p:nvSpPr>
            <p:cNvPr id="14227" name="Google Shape;14227;p66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66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66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66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66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66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7" name="Google Shape;14237;p67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38" name="Google Shape;14238;p67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239" name="Google Shape;14239;p67"/>
          <p:cNvGrpSpPr/>
          <p:nvPr/>
        </p:nvGrpSpPr>
        <p:grpSpPr>
          <a:xfrm>
            <a:off x="877057" y="1532946"/>
            <a:ext cx="294401" cy="353645"/>
            <a:chOff x="-35814600" y="3202075"/>
            <a:chExt cx="242625" cy="291450"/>
          </a:xfrm>
        </p:grpSpPr>
        <p:sp>
          <p:nvSpPr>
            <p:cNvPr id="14240" name="Google Shape;14240;p67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67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67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67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67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67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67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7" name="Google Shape;14247;p67"/>
          <p:cNvGrpSpPr/>
          <p:nvPr/>
        </p:nvGrpSpPr>
        <p:grpSpPr>
          <a:xfrm>
            <a:off x="847435" y="1973866"/>
            <a:ext cx="353645" cy="353888"/>
            <a:chOff x="-35839800" y="3561025"/>
            <a:chExt cx="291450" cy="291650"/>
          </a:xfrm>
        </p:grpSpPr>
        <p:sp>
          <p:nvSpPr>
            <p:cNvPr id="14248" name="Google Shape;14248;p67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67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67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67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67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67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67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55" name="Google Shape;14255;p67"/>
          <p:cNvSpPr/>
          <p:nvPr/>
        </p:nvSpPr>
        <p:spPr>
          <a:xfrm>
            <a:off x="845859" y="2409404"/>
            <a:ext cx="355557" cy="353645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56" name="Google Shape;14256;p67"/>
          <p:cNvGrpSpPr/>
          <p:nvPr/>
        </p:nvGrpSpPr>
        <p:grpSpPr>
          <a:xfrm>
            <a:off x="3084980" y="1532946"/>
            <a:ext cx="353645" cy="353645"/>
            <a:chOff x="-34003850" y="3227275"/>
            <a:chExt cx="291450" cy="291450"/>
          </a:xfrm>
        </p:grpSpPr>
        <p:sp>
          <p:nvSpPr>
            <p:cNvPr id="14257" name="Google Shape;14257;p67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67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67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67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67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2" name="Google Shape;14262;p67"/>
          <p:cNvGrpSpPr/>
          <p:nvPr/>
        </p:nvGrpSpPr>
        <p:grpSpPr>
          <a:xfrm>
            <a:off x="3084510" y="1973638"/>
            <a:ext cx="354586" cy="354343"/>
            <a:chOff x="-34004625" y="3585850"/>
            <a:chExt cx="292225" cy="292025"/>
          </a:xfrm>
        </p:grpSpPr>
        <p:sp>
          <p:nvSpPr>
            <p:cNvPr id="14263" name="Google Shape;14263;p67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67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67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67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67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8" name="Google Shape;14268;p67"/>
          <p:cNvGrpSpPr/>
          <p:nvPr/>
        </p:nvGrpSpPr>
        <p:grpSpPr>
          <a:xfrm>
            <a:off x="3084025" y="2408839"/>
            <a:ext cx="355557" cy="354616"/>
            <a:chOff x="-34005425" y="3945575"/>
            <a:chExt cx="293025" cy="292250"/>
          </a:xfrm>
        </p:grpSpPr>
        <p:sp>
          <p:nvSpPr>
            <p:cNvPr id="14269" name="Google Shape;14269;p67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67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67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2" name="Google Shape;14272;p67"/>
          <p:cNvGrpSpPr/>
          <p:nvPr/>
        </p:nvGrpSpPr>
        <p:grpSpPr>
          <a:xfrm>
            <a:off x="1731124" y="2882015"/>
            <a:ext cx="358408" cy="355557"/>
            <a:chOff x="-32174975" y="3192625"/>
            <a:chExt cx="295375" cy="293025"/>
          </a:xfrm>
        </p:grpSpPr>
        <p:sp>
          <p:nvSpPr>
            <p:cNvPr id="14273" name="Google Shape;14273;p67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67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67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67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77" name="Google Shape;14277;p67"/>
          <p:cNvSpPr/>
          <p:nvPr/>
        </p:nvSpPr>
        <p:spPr>
          <a:xfrm>
            <a:off x="1728170" y="3353079"/>
            <a:ext cx="363201" cy="354859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78" name="Google Shape;14278;p67"/>
          <p:cNvSpPr/>
          <p:nvPr/>
        </p:nvSpPr>
        <p:spPr>
          <a:xfrm>
            <a:off x="1732948" y="3818164"/>
            <a:ext cx="353645" cy="35458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79" name="Google Shape;14279;p67"/>
          <p:cNvGrpSpPr/>
          <p:nvPr/>
        </p:nvGrpSpPr>
        <p:grpSpPr>
          <a:xfrm>
            <a:off x="3970274" y="2882970"/>
            <a:ext cx="354586" cy="353645"/>
            <a:chOff x="-30345325" y="3184750"/>
            <a:chExt cx="292225" cy="291450"/>
          </a:xfrm>
        </p:grpSpPr>
        <p:sp>
          <p:nvSpPr>
            <p:cNvPr id="14280" name="Google Shape;14280;p67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67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67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67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67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5" name="Google Shape;14285;p67"/>
          <p:cNvGrpSpPr/>
          <p:nvPr/>
        </p:nvGrpSpPr>
        <p:grpSpPr>
          <a:xfrm>
            <a:off x="1295026" y="1532946"/>
            <a:ext cx="353645" cy="353645"/>
            <a:chOff x="-35481425" y="3202075"/>
            <a:chExt cx="291450" cy="291450"/>
          </a:xfrm>
        </p:grpSpPr>
        <p:sp>
          <p:nvSpPr>
            <p:cNvPr id="14286" name="Google Shape;14286;p67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67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67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67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67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67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67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3" name="Google Shape;14293;p67"/>
          <p:cNvGrpSpPr/>
          <p:nvPr/>
        </p:nvGrpSpPr>
        <p:grpSpPr>
          <a:xfrm>
            <a:off x="1294556" y="1974472"/>
            <a:ext cx="354586" cy="352675"/>
            <a:chOff x="-35482200" y="3561225"/>
            <a:chExt cx="292225" cy="290650"/>
          </a:xfrm>
        </p:grpSpPr>
        <p:sp>
          <p:nvSpPr>
            <p:cNvPr id="14294" name="Google Shape;14294;p67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67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67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7" name="Google Shape;14297;p67"/>
          <p:cNvGrpSpPr/>
          <p:nvPr/>
        </p:nvGrpSpPr>
        <p:grpSpPr>
          <a:xfrm>
            <a:off x="1295026" y="2409340"/>
            <a:ext cx="353645" cy="353615"/>
            <a:chOff x="-35481425" y="3919600"/>
            <a:chExt cx="291450" cy="291425"/>
          </a:xfrm>
        </p:grpSpPr>
        <p:sp>
          <p:nvSpPr>
            <p:cNvPr id="14298" name="Google Shape;14298;p67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67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67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67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67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67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67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67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6" name="Google Shape;14306;p67"/>
          <p:cNvGrpSpPr/>
          <p:nvPr/>
        </p:nvGrpSpPr>
        <p:grpSpPr>
          <a:xfrm>
            <a:off x="3530661" y="1533431"/>
            <a:ext cx="357468" cy="352675"/>
            <a:chOff x="-33645475" y="3228075"/>
            <a:chExt cx="294600" cy="290650"/>
          </a:xfrm>
        </p:grpSpPr>
        <p:sp>
          <p:nvSpPr>
            <p:cNvPr id="14307" name="Google Shape;14307;p67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67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67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67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67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67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67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4" name="Google Shape;14314;p67"/>
          <p:cNvGrpSpPr/>
          <p:nvPr/>
        </p:nvGrpSpPr>
        <p:grpSpPr>
          <a:xfrm>
            <a:off x="3531631" y="1973516"/>
            <a:ext cx="355526" cy="354586"/>
            <a:chOff x="-33646250" y="3586425"/>
            <a:chExt cx="293000" cy="292225"/>
          </a:xfrm>
        </p:grpSpPr>
        <p:sp>
          <p:nvSpPr>
            <p:cNvPr id="14315" name="Google Shape;14315;p67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67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7" name="Google Shape;14317;p67"/>
          <p:cNvGrpSpPr/>
          <p:nvPr/>
        </p:nvGrpSpPr>
        <p:grpSpPr>
          <a:xfrm>
            <a:off x="3532101" y="2408369"/>
            <a:ext cx="354586" cy="355557"/>
            <a:chOff x="-33645475" y="3944800"/>
            <a:chExt cx="292225" cy="293025"/>
          </a:xfrm>
        </p:grpSpPr>
        <p:sp>
          <p:nvSpPr>
            <p:cNvPr id="14318" name="Google Shape;14318;p67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67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67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67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67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67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67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67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67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67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8" name="Google Shape;14328;p67"/>
          <p:cNvGrpSpPr/>
          <p:nvPr/>
        </p:nvGrpSpPr>
        <p:grpSpPr>
          <a:xfrm>
            <a:off x="2185320" y="2882106"/>
            <a:ext cx="352675" cy="355375"/>
            <a:chOff x="-31809525" y="3192625"/>
            <a:chExt cx="290650" cy="292875"/>
          </a:xfrm>
        </p:grpSpPr>
        <p:sp>
          <p:nvSpPr>
            <p:cNvPr id="14329" name="Google Shape;14329;p67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67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67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67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3" name="Google Shape;14333;p67"/>
          <p:cNvGrpSpPr/>
          <p:nvPr/>
        </p:nvGrpSpPr>
        <p:grpSpPr>
          <a:xfrm>
            <a:off x="2184835" y="3352658"/>
            <a:ext cx="353645" cy="355557"/>
            <a:chOff x="-31811100" y="3550975"/>
            <a:chExt cx="291450" cy="293025"/>
          </a:xfrm>
        </p:grpSpPr>
        <p:sp>
          <p:nvSpPr>
            <p:cNvPr id="14334" name="Google Shape;14334;p67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67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67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67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67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67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67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1" name="Google Shape;14341;p67"/>
          <p:cNvGrpSpPr/>
          <p:nvPr/>
        </p:nvGrpSpPr>
        <p:grpSpPr>
          <a:xfrm>
            <a:off x="2178631" y="3816962"/>
            <a:ext cx="366052" cy="356831"/>
            <a:chOff x="-31817400" y="3910025"/>
            <a:chExt cx="301675" cy="294075"/>
          </a:xfrm>
        </p:grpSpPr>
        <p:sp>
          <p:nvSpPr>
            <p:cNvPr id="14342" name="Google Shape;14342;p67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67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67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5" name="Google Shape;14345;p67"/>
          <p:cNvGrpSpPr/>
          <p:nvPr/>
        </p:nvGrpSpPr>
        <p:grpSpPr>
          <a:xfrm>
            <a:off x="3970259" y="3353143"/>
            <a:ext cx="354616" cy="354586"/>
            <a:chOff x="-30354000" y="3569100"/>
            <a:chExt cx="292250" cy="292225"/>
          </a:xfrm>
        </p:grpSpPr>
        <p:sp>
          <p:nvSpPr>
            <p:cNvPr id="14346" name="Google Shape;14346;p67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67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67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67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67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67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2" name="Google Shape;14352;p67"/>
          <p:cNvGrpSpPr/>
          <p:nvPr/>
        </p:nvGrpSpPr>
        <p:grpSpPr>
          <a:xfrm>
            <a:off x="1748837" y="1532946"/>
            <a:ext cx="342148" cy="353645"/>
            <a:chOff x="-35118325" y="3202075"/>
            <a:chExt cx="281975" cy="291450"/>
          </a:xfrm>
        </p:grpSpPr>
        <p:sp>
          <p:nvSpPr>
            <p:cNvPr id="14353" name="Google Shape;14353;p67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67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67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67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7" name="Google Shape;14357;p67"/>
          <p:cNvGrpSpPr/>
          <p:nvPr/>
        </p:nvGrpSpPr>
        <p:grpSpPr>
          <a:xfrm>
            <a:off x="1742618" y="1974199"/>
            <a:ext cx="354586" cy="353221"/>
            <a:chOff x="-35123050" y="3561225"/>
            <a:chExt cx="292225" cy="291100"/>
          </a:xfrm>
        </p:grpSpPr>
        <p:sp>
          <p:nvSpPr>
            <p:cNvPr id="14358" name="Google Shape;14358;p67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67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0" name="Google Shape;14360;p67"/>
          <p:cNvGrpSpPr/>
          <p:nvPr/>
        </p:nvGrpSpPr>
        <p:grpSpPr>
          <a:xfrm>
            <a:off x="1784677" y="2409340"/>
            <a:ext cx="270467" cy="353615"/>
            <a:chOff x="-35089175" y="3919600"/>
            <a:chExt cx="222900" cy="291425"/>
          </a:xfrm>
        </p:grpSpPr>
        <p:sp>
          <p:nvSpPr>
            <p:cNvPr id="14361" name="Google Shape;14361;p67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67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3" name="Google Shape;14363;p67"/>
          <p:cNvGrpSpPr/>
          <p:nvPr/>
        </p:nvGrpSpPr>
        <p:grpSpPr>
          <a:xfrm>
            <a:off x="3981673" y="1532703"/>
            <a:ext cx="336445" cy="354131"/>
            <a:chOff x="-33277650" y="3226875"/>
            <a:chExt cx="277275" cy="291850"/>
          </a:xfrm>
        </p:grpSpPr>
        <p:sp>
          <p:nvSpPr>
            <p:cNvPr id="14364" name="Google Shape;14364;p67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67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67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67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67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67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67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1" name="Google Shape;14371;p67"/>
          <p:cNvGrpSpPr/>
          <p:nvPr/>
        </p:nvGrpSpPr>
        <p:grpSpPr>
          <a:xfrm>
            <a:off x="3973073" y="1973987"/>
            <a:ext cx="353645" cy="353645"/>
            <a:chOff x="-33286325" y="3586425"/>
            <a:chExt cx="291450" cy="291450"/>
          </a:xfrm>
        </p:grpSpPr>
        <p:sp>
          <p:nvSpPr>
            <p:cNvPr id="14372" name="Google Shape;14372;p67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67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67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67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67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7" name="Google Shape;14377;p67"/>
          <p:cNvGrpSpPr/>
          <p:nvPr/>
        </p:nvGrpSpPr>
        <p:grpSpPr>
          <a:xfrm>
            <a:off x="3973073" y="2408369"/>
            <a:ext cx="353645" cy="355557"/>
            <a:chOff x="-33286325" y="3944800"/>
            <a:chExt cx="291450" cy="293025"/>
          </a:xfrm>
        </p:grpSpPr>
        <p:sp>
          <p:nvSpPr>
            <p:cNvPr id="14378" name="Google Shape;14378;p67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67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67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67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2" name="Google Shape;14382;p67"/>
          <p:cNvGrpSpPr/>
          <p:nvPr/>
        </p:nvGrpSpPr>
        <p:grpSpPr>
          <a:xfrm>
            <a:off x="2631470" y="2881529"/>
            <a:ext cx="353645" cy="356527"/>
            <a:chOff x="-31452725" y="3191825"/>
            <a:chExt cx="291450" cy="293825"/>
          </a:xfrm>
        </p:grpSpPr>
        <p:sp>
          <p:nvSpPr>
            <p:cNvPr id="14383" name="Google Shape;14383;p67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67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67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67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7" name="Google Shape;14387;p67"/>
          <p:cNvGrpSpPr/>
          <p:nvPr/>
        </p:nvGrpSpPr>
        <p:grpSpPr>
          <a:xfrm>
            <a:off x="2631000" y="3353144"/>
            <a:ext cx="354586" cy="354586"/>
            <a:chOff x="-31452725" y="3551775"/>
            <a:chExt cx="292225" cy="292225"/>
          </a:xfrm>
        </p:grpSpPr>
        <p:sp>
          <p:nvSpPr>
            <p:cNvPr id="14388" name="Google Shape;14388;p67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67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67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67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2" name="Google Shape;14392;p67"/>
          <p:cNvGrpSpPr/>
          <p:nvPr/>
        </p:nvGrpSpPr>
        <p:grpSpPr>
          <a:xfrm>
            <a:off x="2629559" y="3817129"/>
            <a:ext cx="357468" cy="356497"/>
            <a:chOff x="-31455100" y="3909350"/>
            <a:chExt cx="294600" cy="293800"/>
          </a:xfrm>
        </p:grpSpPr>
        <p:sp>
          <p:nvSpPr>
            <p:cNvPr id="14393" name="Google Shape;14393;p67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67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5" name="Google Shape;14395;p67"/>
          <p:cNvGrpSpPr/>
          <p:nvPr/>
        </p:nvGrpSpPr>
        <p:grpSpPr>
          <a:xfrm>
            <a:off x="3970744" y="3818084"/>
            <a:ext cx="353645" cy="354586"/>
            <a:chOff x="-30345325" y="3918800"/>
            <a:chExt cx="291450" cy="292225"/>
          </a:xfrm>
        </p:grpSpPr>
        <p:sp>
          <p:nvSpPr>
            <p:cNvPr id="14396" name="Google Shape;14396;p67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67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67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67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67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1" name="Google Shape;14401;p67"/>
          <p:cNvGrpSpPr/>
          <p:nvPr/>
        </p:nvGrpSpPr>
        <p:grpSpPr>
          <a:xfrm>
            <a:off x="2200736" y="1532946"/>
            <a:ext cx="332593" cy="353645"/>
            <a:chOff x="-34755225" y="3202075"/>
            <a:chExt cx="274100" cy="291450"/>
          </a:xfrm>
        </p:grpSpPr>
        <p:sp>
          <p:nvSpPr>
            <p:cNvPr id="14402" name="Google Shape;14402;p67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67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67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67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67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67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67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9" name="Google Shape;14409;p67"/>
          <p:cNvGrpSpPr/>
          <p:nvPr/>
        </p:nvGrpSpPr>
        <p:grpSpPr>
          <a:xfrm>
            <a:off x="2190209" y="1973987"/>
            <a:ext cx="353645" cy="353645"/>
            <a:chOff x="-34763900" y="3561225"/>
            <a:chExt cx="291450" cy="291450"/>
          </a:xfrm>
        </p:grpSpPr>
        <p:sp>
          <p:nvSpPr>
            <p:cNvPr id="14410" name="Google Shape;14410;p67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67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67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13" name="Google Shape;14413;p67"/>
          <p:cNvSpPr/>
          <p:nvPr/>
        </p:nvSpPr>
        <p:spPr>
          <a:xfrm>
            <a:off x="2189608" y="2409419"/>
            <a:ext cx="353645" cy="353615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14" name="Google Shape;14414;p67"/>
          <p:cNvGrpSpPr/>
          <p:nvPr/>
        </p:nvGrpSpPr>
        <p:grpSpPr>
          <a:xfrm>
            <a:off x="845106" y="2882499"/>
            <a:ext cx="354586" cy="354586"/>
            <a:chOff x="-32927950" y="3227275"/>
            <a:chExt cx="292225" cy="292225"/>
          </a:xfrm>
        </p:grpSpPr>
        <p:sp>
          <p:nvSpPr>
            <p:cNvPr id="14415" name="Google Shape;14415;p67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67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67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67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67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0" name="Google Shape;14420;p67"/>
          <p:cNvGrpSpPr/>
          <p:nvPr/>
        </p:nvGrpSpPr>
        <p:grpSpPr>
          <a:xfrm>
            <a:off x="844621" y="3353613"/>
            <a:ext cx="355557" cy="353645"/>
            <a:chOff x="-32927950" y="3586425"/>
            <a:chExt cx="293025" cy="291450"/>
          </a:xfrm>
        </p:grpSpPr>
        <p:sp>
          <p:nvSpPr>
            <p:cNvPr id="14421" name="Google Shape;14421;p67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67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67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67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67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6" name="Google Shape;14426;p67"/>
          <p:cNvGrpSpPr/>
          <p:nvPr/>
        </p:nvGrpSpPr>
        <p:grpSpPr>
          <a:xfrm>
            <a:off x="845106" y="3817598"/>
            <a:ext cx="354586" cy="355557"/>
            <a:chOff x="-32927950" y="3944800"/>
            <a:chExt cx="292225" cy="293025"/>
          </a:xfrm>
        </p:grpSpPr>
        <p:sp>
          <p:nvSpPr>
            <p:cNvPr id="14427" name="Google Shape;14427;p67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67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67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67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67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67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67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67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67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6" name="Google Shape;14436;p67"/>
          <p:cNvGrpSpPr/>
          <p:nvPr/>
        </p:nvGrpSpPr>
        <p:grpSpPr>
          <a:xfrm>
            <a:off x="3073898" y="2882849"/>
            <a:ext cx="354586" cy="353888"/>
            <a:chOff x="-31094350" y="3194000"/>
            <a:chExt cx="292225" cy="291650"/>
          </a:xfrm>
        </p:grpSpPr>
        <p:sp>
          <p:nvSpPr>
            <p:cNvPr id="14437" name="Google Shape;14437;p67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67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67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67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67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67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67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67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5" name="Google Shape;14445;p67"/>
          <p:cNvGrpSpPr/>
          <p:nvPr/>
        </p:nvGrpSpPr>
        <p:grpSpPr>
          <a:xfrm>
            <a:off x="3074368" y="3353341"/>
            <a:ext cx="353645" cy="354191"/>
            <a:chOff x="-31093575" y="3552550"/>
            <a:chExt cx="291450" cy="291900"/>
          </a:xfrm>
        </p:grpSpPr>
        <p:sp>
          <p:nvSpPr>
            <p:cNvPr id="14446" name="Google Shape;14446;p67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67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67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67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0" name="Google Shape;14450;p67"/>
          <p:cNvGrpSpPr/>
          <p:nvPr/>
        </p:nvGrpSpPr>
        <p:grpSpPr>
          <a:xfrm>
            <a:off x="3074368" y="3818569"/>
            <a:ext cx="353645" cy="353615"/>
            <a:chOff x="-31093575" y="3911725"/>
            <a:chExt cx="291450" cy="291425"/>
          </a:xfrm>
        </p:grpSpPr>
        <p:sp>
          <p:nvSpPr>
            <p:cNvPr id="14451" name="Google Shape;14451;p67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67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3" name="Google Shape;14453;p67"/>
          <p:cNvGrpSpPr/>
          <p:nvPr/>
        </p:nvGrpSpPr>
        <p:grpSpPr>
          <a:xfrm>
            <a:off x="2183798" y="4275536"/>
            <a:ext cx="356497" cy="354586"/>
            <a:chOff x="-29946000" y="3183175"/>
            <a:chExt cx="293800" cy="292225"/>
          </a:xfrm>
        </p:grpSpPr>
        <p:sp>
          <p:nvSpPr>
            <p:cNvPr id="14454" name="Google Shape;14454;p67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67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67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67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67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67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0" name="Google Shape;14460;p67"/>
          <p:cNvGrpSpPr/>
          <p:nvPr/>
        </p:nvGrpSpPr>
        <p:grpSpPr>
          <a:xfrm>
            <a:off x="2628330" y="1532689"/>
            <a:ext cx="358408" cy="354161"/>
            <a:chOff x="-34408675" y="3202075"/>
            <a:chExt cx="295375" cy="291875"/>
          </a:xfrm>
        </p:grpSpPr>
        <p:sp>
          <p:nvSpPr>
            <p:cNvPr id="14461" name="Google Shape;14461;p67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67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67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67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5" name="Google Shape;14465;p67"/>
          <p:cNvGrpSpPr/>
          <p:nvPr/>
        </p:nvGrpSpPr>
        <p:grpSpPr>
          <a:xfrm>
            <a:off x="2630241" y="1972683"/>
            <a:ext cx="354586" cy="356254"/>
            <a:chOff x="-34405525" y="3558075"/>
            <a:chExt cx="292225" cy="293600"/>
          </a:xfrm>
        </p:grpSpPr>
        <p:sp>
          <p:nvSpPr>
            <p:cNvPr id="14466" name="Google Shape;14466;p67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67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67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9" name="Google Shape;14469;p67"/>
          <p:cNvGrpSpPr/>
          <p:nvPr/>
        </p:nvGrpSpPr>
        <p:grpSpPr>
          <a:xfrm>
            <a:off x="2629755" y="2409340"/>
            <a:ext cx="355557" cy="353615"/>
            <a:chOff x="-34406325" y="3919600"/>
            <a:chExt cx="293025" cy="291425"/>
          </a:xfrm>
        </p:grpSpPr>
        <p:sp>
          <p:nvSpPr>
            <p:cNvPr id="14470" name="Google Shape;14470;p67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67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67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67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67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67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67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7" name="Google Shape;14477;p67"/>
          <p:cNvGrpSpPr/>
          <p:nvPr/>
        </p:nvGrpSpPr>
        <p:grpSpPr>
          <a:xfrm>
            <a:off x="1293653" y="2888703"/>
            <a:ext cx="353645" cy="342179"/>
            <a:chOff x="-32568800" y="3232000"/>
            <a:chExt cx="291450" cy="282000"/>
          </a:xfrm>
        </p:grpSpPr>
        <p:sp>
          <p:nvSpPr>
            <p:cNvPr id="14478" name="Google Shape;14478;p67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67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0" name="Google Shape;14480;p67"/>
          <p:cNvGrpSpPr/>
          <p:nvPr/>
        </p:nvGrpSpPr>
        <p:grpSpPr>
          <a:xfrm>
            <a:off x="1293183" y="3353613"/>
            <a:ext cx="354586" cy="353645"/>
            <a:chOff x="-32569575" y="3586425"/>
            <a:chExt cx="292225" cy="291450"/>
          </a:xfrm>
        </p:grpSpPr>
        <p:sp>
          <p:nvSpPr>
            <p:cNvPr id="14481" name="Google Shape;14481;p67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67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3" name="Google Shape;14483;p67"/>
          <p:cNvGrpSpPr/>
          <p:nvPr/>
        </p:nvGrpSpPr>
        <p:grpSpPr>
          <a:xfrm>
            <a:off x="1284098" y="3818205"/>
            <a:ext cx="372756" cy="354343"/>
            <a:chOff x="-32576675" y="3944600"/>
            <a:chExt cx="307200" cy="292025"/>
          </a:xfrm>
        </p:grpSpPr>
        <p:sp>
          <p:nvSpPr>
            <p:cNvPr id="14484" name="Google Shape;14484;p67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67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6" name="Google Shape;14486;p67"/>
          <p:cNvGrpSpPr/>
          <p:nvPr/>
        </p:nvGrpSpPr>
        <p:grpSpPr>
          <a:xfrm>
            <a:off x="3529065" y="2882500"/>
            <a:ext cx="354586" cy="354586"/>
            <a:chOff x="-30735200" y="3192625"/>
            <a:chExt cx="292225" cy="292225"/>
          </a:xfrm>
        </p:grpSpPr>
        <p:sp>
          <p:nvSpPr>
            <p:cNvPr id="14487" name="Google Shape;14487;p67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67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67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67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67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67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67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4" name="Google Shape;14494;p67"/>
          <p:cNvGrpSpPr/>
          <p:nvPr/>
        </p:nvGrpSpPr>
        <p:grpSpPr>
          <a:xfrm>
            <a:off x="3529065" y="3353932"/>
            <a:ext cx="354586" cy="353008"/>
            <a:chOff x="-30735200" y="3552550"/>
            <a:chExt cx="292225" cy="290925"/>
          </a:xfrm>
        </p:grpSpPr>
        <p:sp>
          <p:nvSpPr>
            <p:cNvPr id="14495" name="Google Shape;14495;p67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67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7" name="Google Shape;14497;p67"/>
          <p:cNvGrpSpPr/>
          <p:nvPr/>
        </p:nvGrpSpPr>
        <p:grpSpPr>
          <a:xfrm>
            <a:off x="3529065" y="3818554"/>
            <a:ext cx="354586" cy="353645"/>
            <a:chOff x="-30735200" y="3910925"/>
            <a:chExt cx="292225" cy="291450"/>
          </a:xfrm>
        </p:grpSpPr>
        <p:sp>
          <p:nvSpPr>
            <p:cNvPr id="14498" name="Google Shape;14498;p67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67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00" name="Google Shape;14500;p67"/>
          <p:cNvSpPr/>
          <p:nvPr/>
        </p:nvSpPr>
        <p:spPr>
          <a:xfrm>
            <a:off x="2632180" y="4275642"/>
            <a:ext cx="354586" cy="35364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01" name="Google Shape;14501;p67"/>
          <p:cNvGrpSpPr/>
          <p:nvPr/>
        </p:nvGrpSpPr>
        <p:grpSpPr>
          <a:xfrm>
            <a:off x="4882910" y="1531421"/>
            <a:ext cx="358971" cy="359224"/>
            <a:chOff x="-57956275" y="3197925"/>
            <a:chExt cx="319000" cy="319225"/>
          </a:xfrm>
        </p:grpSpPr>
        <p:sp>
          <p:nvSpPr>
            <p:cNvPr id="14502" name="Google Shape;14502;p67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67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67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67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67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67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67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9" name="Google Shape;14509;p67"/>
          <p:cNvGrpSpPr/>
          <p:nvPr/>
        </p:nvGrpSpPr>
        <p:grpSpPr>
          <a:xfrm>
            <a:off x="4905064" y="1987846"/>
            <a:ext cx="314662" cy="358971"/>
            <a:chOff x="-57940525" y="3590375"/>
            <a:chExt cx="279625" cy="319000"/>
          </a:xfrm>
        </p:grpSpPr>
        <p:sp>
          <p:nvSpPr>
            <p:cNvPr id="14510" name="Google Shape;14510;p67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67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67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67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67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5" name="Google Shape;14515;p67"/>
          <p:cNvGrpSpPr/>
          <p:nvPr/>
        </p:nvGrpSpPr>
        <p:grpSpPr>
          <a:xfrm>
            <a:off x="4875945" y="2429217"/>
            <a:ext cx="358099" cy="358999"/>
            <a:chOff x="-57959425" y="3982600"/>
            <a:chExt cx="318225" cy="319025"/>
          </a:xfrm>
        </p:grpSpPr>
        <p:sp>
          <p:nvSpPr>
            <p:cNvPr id="14516" name="Google Shape;14516;p67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67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67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67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0" name="Google Shape;14520;p67"/>
          <p:cNvGrpSpPr/>
          <p:nvPr/>
        </p:nvGrpSpPr>
        <p:grpSpPr>
          <a:xfrm>
            <a:off x="7076112" y="1532546"/>
            <a:ext cx="357226" cy="357226"/>
            <a:chOff x="-55987225" y="3198925"/>
            <a:chExt cx="317450" cy="317450"/>
          </a:xfrm>
        </p:grpSpPr>
        <p:sp>
          <p:nvSpPr>
            <p:cNvPr id="14521" name="Google Shape;14521;p67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67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67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67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5" name="Google Shape;14525;p67"/>
          <p:cNvGrpSpPr/>
          <p:nvPr/>
        </p:nvGrpSpPr>
        <p:grpSpPr>
          <a:xfrm>
            <a:off x="7076112" y="1988578"/>
            <a:ext cx="357226" cy="357367"/>
            <a:chOff x="-55987225" y="3591025"/>
            <a:chExt cx="317450" cy="317575"/>
          </a:xfrm>
        </p:grpSpPr>
        <p:sp>
          <p:nvSpPr>
            <p:cNvPr id="14526" name="Google Shape;14526;p67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67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67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67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67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1" name="Google Shape;14531;p67"/>
          <p:cNvGrpSpPr/>
          <p:nvPr/>
        </p:nvGrpSpPr>
        <p:grpSpPr>
          <a:xfrm>
            <a:off x="7090027" y="2429217"/>
            <a:ext cx="358999" cy="358999"/>
            <a:chOff x="-55988800" y="3982600"/>
            <a:chExt cx="319025" cy="319025"/>
          </a:xfrm>
        </p:grpSpPr>
        <p:sp>
          <p:nvSpPr>
            <p:cNvPr id="14532" name="Google Shape;14532;p67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67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67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67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67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7" name="Google Shape;14537;p67"/>
          <p:cNvGrpSpPr/>
          <p:nvPr/>
        </p:nvGrpSpPr>
        <p:grpSpPr>
          <a:xfrm>
            <a:off x="5748546" y="2887174"/>
            <a:ext cx="356326" cy="358971"/>
            <a:chOff x="-54026025" y="3192625"/>
            <a:chExt cx="316650" cy="319000"/>
          </a:xfrm>
        </p:grpSpPr>
        <p:sp>
          <p:nvSpPr>
            <p:cNvPr id="14538" name="Google Shape;14538;p67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67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67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67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67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67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67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67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6" name="Google Shape;14546;p67"/>
          <p:cNvGrpSpPr/>
          <p:nvPr/>
        </p:nvGrpSpPr>
        <p:grpSpPr>
          <a:xfrm>
            <a:off x="5768492" y="3358148"/>
            <a:ext cx="316434" cy="358099"/>
            <a:chOff x="-54007925" y="3584850"/>
            <a:chExt cx="281200" cy="318225"/>
          </a:xfrm>
        </p:grpSpPr>
        <p:sp>
          <p:nvSpPr>
            <p:cNvPr id="14547" name="Google Shape;14547;p67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67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67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67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67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67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3" name="Google Shape;14553;p67"/>
          <p:cNvGrpSpPr/>
          <p:nvPr/>
        </p:nvGrpSpPr>
        <p:grpSpPr>
          <a:xfrm>
            <a:off x="5768492" y="3820033"/>
            <a:ext cx="316434" cy="358914"/>
            <a:chOff x="-54007925" y="3975575"/>
            <a:chExt cx="281200" cy="318950"/>
          </a:xfrm>
        </p:grpSpPr>
        <p:sp>
          <p:nvSpPr>
            <p:cNvPr id="14554" name="Google Shape;14554;p67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67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67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67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8" name="Google Shape;14558;p67"/>
          <p:cNvGrpSpPr/>
          <p:nvPr/>
        </p:nvGrpSpPr>
        <p:grpSpPr>
          <a:xfrm>
            <a:off x="8003359" y="2904504"/>
            <a:ext cx="274770" cy="358492"/>
            <a:chOff x="-52005775" y="3208025"/>
            <a:chExt cx="244175" cy="318575"/>
          </a:xfrm>
        </p:grpSpPr>
        <p:sp>
          <p:nvSpPr>
            <p:cNvPr id="14559" name="Google Shape;14559;p67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67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67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67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67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67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67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67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67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67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67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0" name="Google Shape;14570;p67"/>
          <p:cNvGrpSpPr/>
          <p:nvPr/>
        </p:nvGrpSpPr>
        <p:grpSpPr>
          <a:xfrm>
            <a:off x="5309825" y="1532546"/>
            <a:ext cx="358099" cy="358099"/>
            <a:chOff x="-57568775" y="3198925"/>
            <a:chExt cx="318225" cy="318225"/>
          </a:xfrm>
        </p:grpSpPr>
        <p:sp>
          <p:nvSpPr>
            <p:cNvPr id="14571" name="Google Shape;14571;p67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67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67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67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67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67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7" name="Google Shape;14577;p67"/>
          <p:cNvGrpSpPr/>
          <p:nvPr/>
        </p:nvGrpSpPr>
        <p:grpSpPr>
          <a:xfrm>
            <a:off x="5331543" y="1987846"/>
            <a:ext cx="314662" cy="358099"/>
            <a:chOff x="-57549075" y="3590375"/>
            <a:chExt cx="279625" cy="318225"/>
          </a:xfrm>
        </p:grpSpPr>
        <p:sp>
          <p:nvSpPr>
            <p:cNvPr id="14578" name="Google Shape;14578;p67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67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67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67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2" name="Google Shape;14582;p67"/>
          <p:cNvGrpSpPr/>
          <p:nvPr/>
        </p:nvGrpSpPr>
        <p:grpSpPr>
          <a:xfrm>
            <a:off x="5323740" y="2429217"/>
            <a:ext cx="359871" cy="359871"/>
            <a:chOff x="-57570350" y="3982600"/>
            <a:chExt cx="319800" cy="319800"/>
          </a:xfrm>
        </p:grpSpPr>
        <p:sp>
          <p:nvSpPr>
            <p:cNvPr id="14583" name="Google Shape;14583;p67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67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67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67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7" name="Google Shape;14587;p67"/>
          <p:cNvGrpSpPr/>
          <p:nvPr/>
        </p:nvGrpSpPr>
        <p:grpSpPr>
          <a:xfrm>
            <a:off x="7538779" y="1531646"/>
            <a:ext cx="314662" cy="358999"/>
            <a:chOff x="-55576850" y="3198125"/>
            <a:chExt cx="279625" cy="319025"/>
          </a:xfrm>
        </p:grpSpPr>
        <p:sp>
          <p:nvSpPr>
            <p:cNvPr id="14588" name="Google Shape;14588;p67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67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67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67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2" name="Google Shape;14592;p67"/>
          <p:cNvGrpSpPr/>
          <p:nvPr/>
        </p:nvGrpSpPr>
        <p:grpSpPr>
          <a:xfrm>
            <a:off x="7516174" y="1987621"/>
            <a:ext cx="359871" cy="358324"/>
            <a:chOff x="-55596550" y="3590175"/>
            <a:chExt cx="319800" cy="318425"/>
          </a:xfrm>
        </p:grpSpPr>
        <p:sp>
          <p:nvSpPr>
            <p:cNvPr id="14593" name="Google Shape;14593;p67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67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67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67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7" name="Google Shape;14597;p67"/>
          <p:cNvGrpSpPr/>
          <p:nvPr/>
        </p:nvGrpSpPr>
        <p:grpSpPr>
          <a:xfrm>
            <a:off x="7531412" y="2428964"/>
            <a:ext cx="358999" cy="359252"/>
            <a:chOff x="-55595775" y="3982375"/>
            <a:chExt cx="319025" cy="319250"/>
          </a:xfrm>
        </p:grpSpPr>
        <p:sp>
          <p:nvSpPr>
            <p:cNvPr id="14598" name="Google Shape;14598;p67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67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67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67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67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67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4" name="Google Shape;14604;p67"/>
          <p:cNvGrpSpPr/>
          <p:nvPr/>
        </p:nvGrpSpPr>
        <p:grpSpPr>
          <a:xfrm>
            <a:off x="6188595" y="2887174"/>
            <a:ext cx="358999" cy="358099"/>
            <a:chOff x="-53635375" y="3192625"/>
            <a:chExt cx="319025" cy="318225"/>
          </a:xfrm>
        </p:grpSpPr>
        <p:sp>
          <p:nvSpPr>
            <p:cNvPr id="14605" name="Google Shape;14605;p67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67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67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8" name="Google Shape;14608;p67"/>
          <p:cNvGrpSpPr/>
          <p:nvPr/>
        </p:nvGrpSpPr>
        <p:grpSpPr>
          <a:xfrm>
            <a:off x="6210763" y="3358148"/>
            <a:ext cx="314662" cy="358999"/>
            <a:chOff x="-53615675" y="3584850"/>
            <a:chExt cx="279625" cy="319025"/>
          </a:xfrm>
        </p:grpSpPr>
        <p:sp>
          <p:nvSpPr>
            <p:cNvPr id="14609" name="Google Shape;14609;p67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67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67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2" name="Google Shape;14612;p67"/>
          <p:cNvGrpSpPr/>
          <p:nvPr/>
        </p:nvGrpSpPr>
        <p:grpSpPr>
          <a:xfrm>
            <a:off x="6188609" y="3821074"/>
            <a:ext cx="358971" cy="357874"/>
            <a:chOff x="-53634575" y="3976500"/>
            <a:chExt cx="319000" cy="318025"/>
          </a:xfrm>
        </p:grpSpPr>
        <p:sp>
          <p:nvSpPr>
            <p:cNvPr id="14613" name="Google Shape;14613;p67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67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67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67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67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67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67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67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1" name="Google Shape;14621;p67"/>
          <p:cNvGrpSpPr/>
          <p:nvPr/>
        </p:nvGrpSpPr>
        <p:grpSpPr>
          <a:xfrm>
            <a:off x="7983413" y="3364028"/>
            <a:ext cx="314662" cy="358436"/>
            <a:chOff x="-52023900" y="3590075"/>
            <a:chExt cx="279625" cy="318525"/>
          </a:xfrm>
        </p:grpSpPr>
        <p:sp>
          <p:nvSpPr>
            <p:cNvPr id="14622" name="Google Shape;14622;p67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67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67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67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67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67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67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9" name="Google Shape;14629;p67"/>
          <p:cNvGrpSpPr/>
          <p:nvPr/>
        </p:nvGrpSpPr>
        <p:grpSpPr>
          <a:xfrm>
            <a:off x="5746654" y="1532546"/>
            <a:ext cx="358971" cy="358971"/>
            <a:chOff x="-57173375" y="3198925"/>
            <a:chExt cx="319000" cy="319000"/>
          </a:xfrm>
        </p:grpSpPr>
        <p:sp>
          <p:nvSpPr>
            <p:cNvPr id="14630" name="Google Shape;14630;p67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67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67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67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4" name="Google Shape;14634;p67"/>
          <p:cNvGrpSpPr/>
          <p:nvPr/>
        </p:nvGrpSpPr>
        <p:grpSpPr>
          <a:xfrm>
            <a:off x="5747541" y="2009987"/>
            <a:ext cx="357198" cy="314690"/>
            <a:chOff x="-57176525" y="3610050"/>
            <a:chExt cx="317425" cy="279650"/>
          </a:xfrm>
        </p:grpSpPr>
        <p:sp>
          <p:nvSpPr>
            <p:cNvPr id="14635" name="Google Shape;14635;p67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67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67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67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67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0" name="Google Shape;14640;p67"/>
          <p:cNvGrpSpPr/>
          <p:nvPr/>
        </p:nvGrpSpPr>
        <p:grpSpPr>
          <a:xfrm>
            <a:off x="5779179" y="2428542"/>
            <a:ext cx="323524" cy="358774"/>
            <a:chOff x="-57162350" y="3982000"/>
            <a:chExt cx="287500" cy="318825"/>
          </a:xfrm>
        </p:grpSpPr>
        <p:sp>
          <p:nvSpPr>
            <p:cNvPr id="14641" name="Google Shape;14641;p67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67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67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67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67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67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67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67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9" name="Google Shape;14649;p67"/>
          <p:cNvGrpSpPr/>
          <p:nvPr/>
        </p:nvGrpSpPr>
        <p:grpSpPr>
          <a:xfrm>
            <a:off x="7957995" y="1532546"/>
            <a:ext cx="358099" cy="356326"/>
            <a:chOff x="-55202750" y="3198925"/>
            <a:chExt cx="318225" cy="316650"/>
          </a:xfrm>
        </p:grpSpPr>
        <p:sp>
          <p:nvSpPr>
            <p:cNvPr id="14650" name="Google Shape;14650;p67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67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2" name="Google Shape;14652;p67"/>
          <p:cNvGrpSpPr/>
          <p:nvPr/>
        </p:nvGrpSpPr>
        <p:grpSpPr>
          <a:xfrm>
            <a:off x="7968629" y="1987846"/>
            <a:ext cx="336830" cy="358099"/>
            <a:chOff x="-55194875" y="3590375"/>
            <a:chExt cx="299325" cy="318225"/>
          </a:xfrm>
        </p:grpSpPr>
        <p:sp>
          <p:nvSpPr>
            <p:cNvPr id="14653" name="Google Shape;14653;p67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67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67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67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67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8" name="Google Shape;14658;p67"/>
          <p:cNvGrpSpPr/>
          <p:nvPr/>
        </p:nvGrpSpPr>
        <p:grpSpPr>
          <a:xfrm>
            <a:off x="7973247" y="2430117"/>
            <a:ext cx="357198" cy="357198"/>
            <a:chOff x="-55203525" y="3983400"/>
            <a:chExt cx="317425" cy="317425"/>
          </a:xfrm>
        </p:grpSpPr>
        <p:sp>
          <p:nvSpPr>
            <p:cNvPr id="14659" name="Google Shape;14659;p67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67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67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2" name="Google Shape;14662;p67"/>
          <p:cNvGrpSpPr/>
          <p:nvPr/>
        </p:nvGrpSpPr>
        <p:grpSpPr>
          <a:xfrm>
            <a:off x="6639727" y="2887174"/>
            <a:ext cx="335930" cy="358971"/>
            <a:chOff x="-53232900" y="3192625"/>
            <a:chExt cx="298525" cy="319000"/>
          </a:xfrm>
        </p:grpSpPr>
        <p:sp>
          <p:nvSpPr>
            <p:cNvPr id="14663" name="Google Shape;14663;p67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67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67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67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67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67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67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67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1" name="Google Shape;14671;p67"/>
          <p:cNvGrpSpPr/>
          <p:nvPr/>
        </p:nvGrpSpPr>
        <p:grpSpPr>
          <a:xfrm>
            <a:off x="6629093" y="3358148"/>
            <a:ext cx="357198" cy="356326"/>
            <a:chOff x="-53242350" y="3584850"/>
            <a:chExt cx="317425" cy="316650"/>
          </a:xfrm>
        </p:grpSpPr>
        <p:sp>
          <p:nvSpPr>
            <p:cNvPr id="14672" name="Google Shape;14672;p67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67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67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67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67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7" name="Google Shape;14677;p67"/>
          <p:cNvGrpSpPr/>
          <p:nvPr/>
        </p:nvGrpSpPr>
        <p:grpSpPr>
          <a:xfrm>
            <a:off x="6650362" y="3820849"/>
            <a:ext cx="314662" cy="358999"/>
            <a:chOff x="-53224225" y="3976300"/>
            <a:chExt cx="279625" cy="319025"/>
          </a:xfrm>
        </p:grpSpPr>
        <p:sp>
          <p:nvSpPr>
            <p:cNvPr id="14678" name="Google Shape;14678;p67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67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67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67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67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67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67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5" name="Google Shape;14685;p67"/>
          <p:cNvGrpSpPr/>
          <p:nvPr/>
        </p:nvGrpSpPr>
        <p:grpSpPr>
          <a:xfrm>
            <a:off x="7961258" y="3828529"/>
            <a:ext cx="358971" cy="358408"/>
            <a:chOff x="-52043575" y="3983125"/>
            <a:chExt cx="319000" cy="318500"/>
          </a:xfrm>
        </p:grpSpPr>
        <p:sp>
          <p:nvSpPr>
            <p:cNvPr id="14686" name="Google Shape;14686;p67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67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67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67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67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67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67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67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67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5" name="Google Shape;14695;p67"/>
          <p:cNvGrpSpPr/>
          <p:nvPr/>
        </p:nvGrpSpPr>
        <p:grpSpPr>
          <a:xfrm>
            <a:off x="6215199" y="1532546"/>
            <a:ext cx="314662" cy="358971"/>
            <a:chOff x="-56766175" y="3198925"/>
            <a:chExt cx="279625" cy="319000"/>
          </a:xfrm>
        </p:grpSpPr>
        <p:sp>
          <p:nvSpPr>
            <p:cNvPr id="14696" name="Google Shape;14696;p67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67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67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67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67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67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67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3" name="Google Shape;14703;p67"/>
          <p:cNvGrpSpPr/>
          <p:nvPr/>
        </p:nvGrpSpPr>
        <p:grpSpPr>
          <a:xfrm>
            <a:off x="6214313" y="1987846"/>
            <a:ext cx="316434" cy="358099"/>
            <a:chOff x="-56766175" y="3590375"/>
            <a:chExt cx="281200" cy="318225"/>
          </a:xfrm>
        </p:grpSpPr>
        <p:sp>
          <p:nvSpPr>
            <p:cNvPr id="14704" name="Google Shape;14704;p67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67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67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67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8" name="Google Shape;14708;p67"/>
          <p:cNvGrpSpPr/>
          <p:nvPr/>
        </p:nvGrpSpPr>
        <p:grpSpPr>
          <a:xfrm>
            <a:off x="6251269" y="2429217"/>
            <a:ext cx="272126" cy="358099"/>
            <a:chOff x="-56747275" y="3982600"/>
            <a:chExt cx="241825" cy="318225"/>
          </a:xfrm>
        </p:grpSpPr>
        <p:sp>
          <p:nvSpPr>
            <p:cNvPr id="14709" name="Google Shape;14709;p67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67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67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67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67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67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67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6" name="Google Shape;14716;p67"/>
          <p:cNvGrpSpPr/>
          <p:nvPr/>
        </p:nvGrpSpPr>
        <p:grpSpPr>
          <a:xfrm>
            <a:off x="4881188" y="2894264"/>
            <a:ext cx="314662" cy="358971"/>
            <a:chOff x="-54793175" y="3198925"/>
            <a:chExt cx="279625" cy="319000"/>
          </a:xfrm>
        </p:grpSpPr>
        <p:sp>
          <p:nvSpPr>
            <p:cNvPr id="14717" name="Google Shape;14717;p67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67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67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67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67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67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67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4" name="Google Shape;14724;p67"/>
          <p:cNvGrpSpPr/>
          <p:nvPr/>
        </p:nvGrpSpPr>
        <p:grpSpPr>
          <a:xfrm>
            <a:off x="4859020" y="3371455"/>
            <a:ext cx="358999" cy="342991"/>
            <a:chOff x="-54812875" y="3596675"/>
            <a:chExt cx="319025" cy="304800"/>
          </a:xfrm>
        </p:grpSpPr>
        <p:sp>
          <p:nvSpPr>
            <p:cNvPr id="14725" name="Google Shape;14725;p67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67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67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67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67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67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67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32" name="Google Shape;14732;p67"/>
          <p:cNvSpPr/>
          <p:nvPr/>
        </p:nvSpPr>
        <p:spPr>
          <a:xfrm>
            <a:off x="5033910" y="3745725"/>
            <a:ext cx="8018" cy="9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33" name="Google Shape;14733;p67"/>
          <p:cNvSpPr/>
          <p:nvPr/>
        </p:nvSpPr>
        <p:spPr>
          <a:xfrm>
            <a:off x="5034361" y="3746598"/>
            <a:ext cx="7118" cy="928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34" name="Google Shape;14734;p67"/>
          <p:cNvGrpSpPr/>
          <p:nvPr/>
        </p:nvGrpSpPr>
        <p:grpSpPr>
          <a:xfrm>
            <a:off x="4881188" y="3827938"/>
            <a:ext cx="314662" cy="358099"/>
            <a:chOff x="-54793175" y="3982600"/>
            <a:chExt cx="279625" cy="318225"/>
          </a:xfrm>
        </p:grpSpPr>
        <p:sp>
          <p:nvSpPr>
            <p:cNvPr id="14735" name="Google Shape;14735;p67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67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67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67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67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67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67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2" name="Google Shape;14742;p67"/>
          <p:cNvGrpSpPr/>
          <p:nvPr/>
        </p:nvGrpSpPr>
        <p:grpSpPr>
          <a:xfrm>
            <a:off x="7092647" y="2887174"/>
            <a:ext cx="314662" cy="358099"/>
            <a:chOff x="-52832000" y="3192625"/>
            <a:chExt cx="279625" cy="318225"/>
          </a:xfrm>
        </p:grpSpPr>
        <p:sp>
          <p:nvSpPr>
            <p:cNvPr id="14743" name="Google Shape;14743;p67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67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67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67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67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67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67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67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51" name="Google Shape;14751;p67"/>
          <p:cNvGrpSpPr/>
          <p:nvPr/>
        </p:nvGrpSpPr>
        <p:grpSpPr>
          <a:xfrm>
            <a:off x="7070492" y="3359048"/>
            <a:ext cx="358971" cy="357198"/>
            <a:chOff x="-52851675" y="3585650"/>
            <a:chExt cx="319000" cy="317425"/>
          </a:xfrm>
        </p:grpSpPr>
        <p:sp>
          <p:nvSpPr>
            <p:cNvPr id="14752" name="Google Shape;14752;p67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67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67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67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67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67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58" name="Google Shape;14758;p67"/>
          <p:cNvGrpSpPr/>
          <p:nvPr/>
        </p:nvGrpSpPr>
        <p:grpSpPr>
          <a:xfrm>
            <a:off x="7092647" y="3820849"/>
            <a:ext cx="314662" cy="358999"/>
            <a:chOff x="-52832000" y="3976300"/>
            <a:chExt cx="279625" cy="319025"/>
          </a:xfrm>
        </p:grpSpPr>
        <p:sp>
          <p:nvSpPr>
            <p:cNvPr id="14759" name="Google Shape;14759;p67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67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67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67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67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4" name="Google Shape;14764;p67"/>
          <p:cNvGrpSpPr/>
          <p:nvPr/>
        </p:nvGrpSpPr>
        <p:grpSpPr>
          <a:xfrm>
            <a:off x="6209853" y="4275497"/>
            <a:ext cx="316434" cy="358099"/>
            <a:chOff x="-51633225" y="3198925"/>
            <a:chExt cx="281200" cy="318225"/>
          </a:xfrm>
        </p:grpSpPr>
        <p:sp>
          <p:nvSpPr>
            <p:cNvPr id="14765" name="Google Shape;14765;p67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67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67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67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67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67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67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2" name="Google Shape;14772;p67"/>
          <p:cNvGrpSpPr/>
          <p:nvPr/>
        </p:nvGrpSpPr>
        <p:grpSpPr>
          <a:xfrm>
            <a:off x="6628676" y="1533418"/>
            <a:ext cx="365188" cy="357226"/>
            <a:chOff x="-56396775" y="3199700"/>
            <a:chExt cx="324525" cy="317450"/>
          </a:xfrm>
        </p:grpSpPr>
        <p:sp>
          <p:nvSpPr>
            <p:cNvPr id="14773" name="Google Shape;14773;p67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67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67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67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67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67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9" name="Google Shape;14779;p67"/>
          <p:cNvGrpSpPr/>
          <p:nvPr/>
        </p:nvGrpSpPr>
        <p:grpSpPr>
          <a:xfrm>
            <a:off x="6631771" y="1999353"/>
            <a:ext cx="358999" cy="335958"/>
            <a:chOff x="-56394425" y="3600600"/>
            <a:chExt cx="319025" cy="298550"/>
          </a:xfrm>
        </p:grpSpPr>
        <p:sp>
          <p:nvSpPr>
            <p:cNvPr id="14780" name="Google Shape;14780;p67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67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67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3" name="Google Shape;14783;p67"/>
          <p:cNvGrpSpPr/>
          <p:nvPr/>
        </p:nvGrpSpPr>
        <p:grpSpPr>
          <a:xfrm>
            <a:off x="6662538" y="2430117"/>
            <a:ext cx="327068" cy="357198"/>
            <a:chOff x="-56379450" y="3983400"/>
            <a:chExt cx="290650" cy="317425"/>
          </a:xfrm>
        </p:grpSpPr>
        <p:sp>
          <p:nvSpPr>
            <p:cNvPr id="14784" name="Google Shape;14784;p67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67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67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67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67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67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67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67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92" name="Google Shape;14792;p67"/>
          <p:cNvGrpSpPr/>
          <p:nvPr/>
        </p:nvGrpSpPr>
        <p:grpSpPr>
          <a:xfrm>
            <a:off x="5326242" y="2894264"/>
            <a:ext cx="316434" cy="358971"/>
            <a:chOff x="-54401725" y="3198925"/>
            <a:chExt cx="281200" cy="319000"/>
          </a:xfrm>
        </p:grpSpPr>
        <p:sp>
          <p:nvSpPr>
            <p:cNvPr id="14793" name="Google Shape;14793;p67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67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67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67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67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67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67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67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67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67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67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4" name="Google Shape;14804;p67"/>
          <p:cNvGrpSpPr/>
          <p:nvPr/>
        </p:nvGrpSpPr>
        <p:grpSpPr>
          <a:xfrm>
            <a:off x="5327128" y="3364365"/>
            <a:ext cx="314662" cy="358099"/>
            <a:chOff x="-54401725" y="3590375"/>
            <a:chExt cx="279625" cy="318225"/>
          </a:xfrm>
        </p:grpSpPr>
        <p:sp>
          <p:nvSpPr>
            <p:cNvPr id="14805" name="Google Shape;14805;p67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67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67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67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67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67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1" name="Google Shape;14811;p67"/>
          <p:cNvGrpSpPr/>
          <p:nvPr/>
        </p:nvGrpSpPr>
        <p:grpSpPr>
          <a:xfrm>
            <a:off x="5324920" y="3827938"/>
            <a:ext cx="319079" cy="358099"/>
            <a:chOff x="-54403300" y="3982600"/>
            <a:chExt cx="283550" cy="318225"/>
          </a:xfrm>
        </p:grpSpPr>
        <p:sp>
          <p:nvSpPr>
            <p:cNvPr id="14812" name="Google Shape;14812;p67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67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67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67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67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7" name="Google Shape;14817;p67"/>
          <p:cNvGrpSpPr/>
          <p:nvPr/>
        </p:nvGrpSpPr>
        <p:grpSpPr>
          <a:xfrm>
            <a:off x="7512313" y="2889172"/>
            <a:ext cx="356298" cy="356973"/>
            <a:chOff x="-52458650" y="3194400"/>
            <a:chExt cx="316625" cy="317225"/>
          </a:xfrm>
        </p:grpSpPr>
        <p:sp>
          <p:nvSpPr>
            <p:cNvPr id="14818" name="Google Shape;14818;p67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67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67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67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67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67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67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67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6" name="Google Shape;14826;p67"/>
          <p:cNvGrpSpPr/>
          <p:nvPr/>
        </p:nvGrpSpPr>
        <p:grpSpPr>
          <a:xfrm>
            <a:off x="7521611" y="3358148"/>
            <a:ext cx="337703" cy="357845"/>
            <a:chOff x="-52450000" y="3584850"/>
            <a:chExt cx="300100" cy="318000"/>
          </a:xfrm>
        </p:grpSpPr>
        <p:sp>
          <p:nvSpPr>
            <p:cNvPr id="14827" name="Google Shape;14827;p67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67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67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67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67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67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67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4" name="Google Shape;14834;p67"/>
          <p:cNvGrpSpPr/>
          <p:nvPr/>
        </p:nvGrpSpPr>
        <p:grpSpPr>
          <a:xfrm>
            <a:off x="7533131" y="3822621"/>
            <a:ext cx="314662" cy="357226"/>
            <a:chOff x="-52440550" y="3977875"/>
            <a:chExt cx="279625" cy="317450"/>
          </a:xfrm>
        </p:grpSpPr>
        <p:sp>
          <p:nvSpPr>
            <p:cNvPr id="14835" name="Google Shape;14835;p67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67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67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67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67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67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67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67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3" name="Google Shape;14843;p67"/>
          <p:cNvGrpSpPr/>
          <p:nvPr/>
        </p:nvGrpSpPr>
        <p:grpSpPr>
          <a:xfrm>
            <a:off x="6645066" y="4278827"/>
            <a:ext cx="314662" cy="358999"/>
            <a:chOff x="-51623775" y="3584850"/>
            <a:chExt cx="279625" cy="319025"/>
          </a:xfrm>
        </p:grpSpPr>
        <p:sp>
          <p:nvSpPr>
            <p:cNvPr id="14844" name="Google Shape;14844;p67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67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67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67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67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67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67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67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67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57" name="Google Shape;14857;p68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8" name="Google Shape;14858;p68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859" name="Google Shape;14859;p68"/>
          <p:cNvGrpSpPr/>
          <p:nvPr/>
        </p:nvGrpSpPr>
        <p:grpSpPr>
          <a:xfrm>
            <a:off x="885675" y="1539249"/>
            <a:ext cx="276003" cy="357300"/>
            <a:chOff x="-50469125" y="3183175"/>
            <a:chExt cx="233150" cy="301825"/>
          </a:xfrm>
        </p:grpSpPr>
        <p:sp>
          <p:nvSpPr>
            <p:cNvPr id="14860" name="Google Shape;14860;p68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68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68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3" name="Google Shape;14863;p68"/>
          <p:cNvGrpSpPr/>
          <p:nvPr/>
        </p:nvGrpSpPr>
        <p:grpSpPr>
          <a:xfrm>
            <a:off x="845574" y="1974651"/>
            <a:ext cx="356205" cy="355288"/>
            <a:chOff x="-50504575" y="3550975"/>
            <a:chExt cx="300900" cy="300125"/>
          </a:xfrm>
        </p:grpSpPr>
        <p:sp>
          <p:nvSpPr>
            <p:cNvPr id="14864" name="Google Shape;14864;p68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68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68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68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8" name="Google Shape;14868;p68"/>
          <p:cNvGrpSpPr/>
          <p:nvPr/>
        </p:nvGrpSpPr>
        <p:grpSpPr>
          <a:xfrm>
            <a:off x="845574" y="2412893"/>
            <a:ext cx="356205" cy="354341"/>
            <a:chOff x="-50503000" y="3921175"/>
            <a:chExt cx="300900" cy="299325"/>
          </a:xfrm>
        </p:grpSpPr>
        <p:sp>
          <p:nvSpPr>
            <p:cNvPr id="14869" name="Google Shape;14869;p68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68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68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68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68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4" name="Google Shape;14874;p68"/>
          <p:cNvGrpSpPr/>
          <p:nvPr/>
        </p:nvGrpSpPr>
        <p:grpSpPr>
          <a:xfrm>
            <a:off x="3049627" y="1558811"/>
            <a:ext cx="355258" cy="356205"/>
            <a:chOff x="-48630025" y="3199700"/>
            <a:chExt cx="300100" cy="300900"/>
          </a:xfrm>
        </p:grpSpPr>
        <p:sp>
          <p:nvSpPr>
            <p:cNvPr id="14875" name="Google Shape;14875;p68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68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68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8" name="Google Shape;14878;p68"/>
          <p:cNvGrpSpPr/>
          <p:nvPr/>
        </p:nvGrpSpPr>
        <p:grpSpPr>
          <a:xfrm>
            <a:off x="3049627" y="1996107"/>
            <a:ext cx="355258" cy="355258"/>
            <a:chOff x="-48630025" y="3569100"/>
            <a:chExt cx="300100" cy="300100"/>
          </a:xfrm>
        </p:grpSpPr>
        <p:sp>
          <p:nvSpPr>
            <p:cNvPr id="14879" name="Google Shape;14879;p68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68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68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68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68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68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68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68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68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68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9" name="Google Shape;14889;p68"/>
          <p:cNvGrpSpPr/>
          <p:nvPr/>
        </p:nvGrpSpPr>
        <p:grpSpPr>
          <a:xfrm>
            <a:off x="3050101" y="2433403"/>
            <a:ext cx="354311" cy="353394"/>
            <a:chOff x="-48629225" y="3938500"/>
            <a:chExt cx="299300" cy="298525"/>
          </a:xfrm>
        </p:grpSpPr>
        <p:sp>
          <p:nvSpPr>
            <p:cNvPr id="14890" name="Google Shape;14890;p68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68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68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68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4" name="Google Shape;14894;p68"/>
          <p:cNvGrpSpPr/>
          <p:nvPr/>
        </p:nvGrpSpPr>
        <p:grpSpPr>
          <a:xfrm>
            <a:off x="1785504" y="2904744"/>
            <a:ext cx="311458" cy="354341"/>
            <a:chOff x="-46762575" y="3200500"/>
            <a:chExt cx="263100" cy="299325"/>
          </a:xfrm>
        </p:grpSpPr>
        <p:sp>
          <p:nvSpPr>
            <p:cNvPr id="14895" name="Google Shape;14895;p68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68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68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68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68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0" name="Google Shape;14900;p68"/>
          <p:cNvGrpSpPr/>
          <p:nvPr/>
        </p:nvGrpSpPr>
        <p:grpSpPr>
          <a:xfrm>
            <a:off x="1763589" y="3363466"/>
            <a:ext cx="355288" cy="312375"/>
            <a:chOff x="-46779900" y="3588000"/>
            <a:chExt cx="300125" cy="263875"/>
          </a:xfrm>
        </p:grpSpPr>
        <p:sp>
          <p:nvSpPr>
            <p:cNvPr id="14901" name="Google Shape;14901;p68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68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68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68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5" name="Google Shape;14905;p68"/>
          <p:cNvGrpSpPr/>
          <p:nvPr/>
        </p:nvGrpSpPr>
        <p:grpSpPr>
          <a:xfrm>
            <a:off x="1764062" y="3778388"/>
            <a:ext cx="354341" cy="353394"/>
            <a:chOff x="-46779100" y="3938500"/>
            <a:chExt cx="299325" cy="298525"/>
          </a:xfrm>
        </p:grpSpPr>
        <p:sp>
          <p:nvSpPr>
            <p:cNvPr id="14906" name="Google Shape;14906;p68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68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8" name="Google Shape;14908;p68"/>
          <p:cNvGrpSpPr/>
          <p:nvPr/>
        </p:nvGrpSpPr>
        <p:grpSpPr>
          <a:xfrm>
            <a:off x="3971800" y="2911255"/>
            <a:ext cx="355258" cy="355288"/>
            <a:chOff x="-44924250" y="3206000"/>
            <a:chExt cx="300100" cy="300125"/>
          </a:xfrm>
        </p:grpSpPr>
        <p:sp>
          <p:nvSpPr>
            <p:cNvPr id="14909" name="Google Shape;14909;p68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68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68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68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68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4" name="Google Shape;14914;p68"/>
          <p:cNvGrpSpPr/>
          <p:nvPr/>
        </p:nvGrpSpPr>
        <p:grpSpPr>
          <a:xfrm>
            <a:off x="1286286" y="1539249"/>
            <a:ext cx="355258" cy="355258"/>
            <a:chOff x="-50134375" y="3183175"/>
            <a:chExt cx="300100" cy="300100"/>
          </a:xfrm>
        </p:grpSpPr>
        <p:sp>
          <p:nvSpPr>
            <p:cNvPr id="14915" name="Google Shape;14915;p68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68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68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68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68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68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68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68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68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68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5" name="Google Shape;14925;p68"/>
          <p:cNvGrpSpPr/>
          <p:nvPr/>
        </p:nvGrpSpPr>
        <p:grpSpPr>
          <a:xfrm>
            <a:off x="1286286" y="1974651"/>
            <a:ext cx="355258" cy="355288"/>
            <a:chOff x="-50134375" y="3550975"/>
            <a:chExt cx="300100" cy="300125"/>
          </a:xfrm>
        </p:grpSpPr>
        <p:sp>
          <p:nvSpPr>
            <p:cNvPr id="14926" name="Google Shape;14926;p68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68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8" name="Google Shape;14928;p68"/>
          <p:cNvGrpSpPr/>
          <p:nvPr/>
        </p:nvGrpSpPr>
        <p:grpSpPr>
          <a:xfrm>
            <a:off x="1286286" y="2412183"/>
            <a:ext cx="355258" cy="355051"/>
            <a:chOff x="-50134375" y="3920575"/>
            <a:chExt cx="300100" cy="299925"/>
          </a:xfrm>
        </p:grpSpPr>
        <p:sp>
          <p:nvSpPr>
            <p:cNvPr id="14929" name="Google Shape;14929;p68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68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68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2" name="Google Shape;14932;p68"/>
          <p:cNvGrpSpPr/>
          <p:nvPr/>
        </p:nvGrpSpPr>
        <p:grpSpPr>
          <a:xfrm>
            <a:off x="3497010" y="1559758"/>
            <a:ext cx="357123" cy="355258"/>
            <a:chOff x="-48262200" y="3200500"/>
            <a:chExt cx="301675" cy="300100"/>
          </a:xfrm>
        </p:grpSpPr>
        <p:sp>
          <p:nvSpPr>
            <p:cNvPr id="14933" name="Google Shape;14933;p68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68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68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68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68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68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68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68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68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2" name="Google Shape;14942;p68"/>
          <p:cNvGrpSpPr/>
          <p:nvPr/>
        </p:nvGrpSpPr>
        <p:grpSpPr>
          <a:xfrm>
            <a:off x="3526383" y="1996847"/>
            <a:ext cx="298377" cy="354519"/>
            <a:chOff x="-48233050" y="3569725"/>
            <a:chExt cx="252050" cy="299475"/>
          </a:xfrm>
        </p:grpSpPr>
        <p:sp>
          <p:nvSpPr>
            <p:cNvPr id="14943" name="Google Shape;14943;p68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68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68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6" name="Google Shape;14946;p68"/>
          <p:cNvGrpSpPr/>
          <p:nvPr/>
        </p:nvGrpSpPr>
        <p:grpSpPr>
          <a:xfrm>
            <a:off x="3550148" y="2430591"/>
            <a:ext cx="250847" cy="358070"/>
            <a:chOff x="-48216525" y="3936125"/>
            <a:chExt cx="211900" cy="302475"/>
          </a:xfrm>
        </p:grpSpPr>
        <p:sp>
          <p:nvSpPr>
            <p:cNvPr id="14947" name="Google Shape;14947;p68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68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68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68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1" name="Google Shape;14951;p68"/>
          <p:cNvGrpSpPr/>
          <p:nvPr/>
        </p:nvGrpSpPr>
        <p:grpSpPr>
          <a:xfrm>
            <a:off x="2205866" y="2905661"/>
            <a:ext cx="355258" cy="355288"/>
            <a:chOff x="-46410500" y="3201275"/>
            <a:chExt cx="300100" cy="300125"/>
          </a:xfrm>
        </p:grpSpPr>
        <p:sp>
          <p:nvSpPr>
            <p:cNvPr id="14952" name="Google Shape;14952;p68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68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68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68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68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7" name="Google Shape;14957;p68"/>
          <p:cNvGrpSpPr/>
          <p:nvPr/>
        </p:nvGrpSpPr>
        <p:grpSpPr>
          <a:xfrm>
            <a:off x="2205866" y="3341092"/>
            <a:ext cx="355258" cy="356205"/>
            <a:chOff x="-46409700" y="3569100"/>
            <a:chExt cx="300100" cy="300900"/>
          </a:xfrm>
        </p:grpSpPr>
        <p:sp>
          <p:nvSpPr>
            <p:cNvPr id="14958" name="Google Shape;14958;p68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68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68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68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68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3" name="Google Shape;14963;p68"/>
          <p:cNvGrpSpPr/>
          <p:nvPr/>
        </p:nvGrpSpPr>
        <p:grpSpPr>
          <a:xfrm>
            <a:off x="2193747" y="3776524"/>
            <a:ext cx="379497" cy="358070"/>
            <a:chOff x="-46422300" y="3936925"/>
            <a:chExt cx="320575" cy="302475"/>
          </a:xfrm>
        </p:grpSpPr>
        <p:sp>
          <p:nvSpPr>
            <p:cNvPr id="14964" name="Google Shape;14964;p68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68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6" name="Google Shape;14966;p68"/>
          <p:cNvGrpSpPr/>
          <p:nvPr/>
        </p:nvGrpSpPr>
        <p:grpSpPr>
          <a:xfrm>
            <a:off x="3971326" y="3330852"/>
            <a:ext cx="356205" cy="355258"/>
            <a:chOff x="-44914800" y="3560450"/>
            <a:chExt cx="300900" cy="300100"/>
          </a:xfrm>
        </p:grpSpPr>
        <p:sp>
          <p:nvSpPr>
            <p:cNvPr id="14967" name="Google Shape;14967;p68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68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68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68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68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72" name="Google Shape;14972;p68"/>
          <p:cNvGrpSpPr/>
          <p:nvPr/>
        </p:nvGrpSpPr>
        <p:grpSpPr>
          <a:xfrm>
            <a:off x="1726378" y="1539486"/>
            <a:ext cx="354311" cy="354104"/>
            <a:chOff x="-49764975" y="3183375"/>
            <a:chExt cx="299300" cy="299125"/>
          </a:xfrm>
        </p:grpSpPr>
        <p:sp>
          <p:nvSpPr>
            <p:cNvPr id="14973" name="Google Shape;14973;p68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68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68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68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68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68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68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68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68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2" name="Google Shape;14982;p68"/>
          <p:cNvGrpSpPr/>
          <p:nvPr/>
        </p:nvGrpSpPr>
        <p:grpSpPr>
          <a:xfrm>
            <a:off x="1726378" y="1974947"/>
            <a:ext cx="354311" cy="355909"/>
            <a:chOff x="-49764975" y="3551225"/>
            <a:chExt cx="299300" cy="300650"/>
          </a:xfrm>
        </p:grpSpPr>
        <p:sp>
          <p:nvSpPr>
            <p:cNvPr id="14983" name="Google Shape;14983;p68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68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68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68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68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68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68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68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68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68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68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4" name="Google Shape;14994;p68"/>
          <p:cNvGrpSpPr/>
          <p:nvPr/>
        </p:nvGrpSpPr>
        <p:grpSpPr>
          <a:xfrm>
            <a:off x="1724040" y="2411710"/>
            <a:ext cx="358987" cy="355525"/>
            <a:chOff x="-49766550" y="3920175"/>
            <a:chExt cx="303250" cy="300325"/>
          </a:xfrm>
        </p:grpSpPr>
        <p:sp>
          <p:nvSpPr>
            <p:cNvPr id="14995" name="Google Shape;14995;p68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68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68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68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9" name="Google Shape;14999;p68"/>
          <p:cNvGrpSpPr/>
          <p:nvPr/>
        </p:nvGrpSpPr>
        <p:grpSpPr>
          <a:xfrm>
            <a:off x="3939571" y="1559758"/>
            <a:ext cx="357123" cy="354341"/>
            <a:chOff x="-47892800" y="3200500"/>
            <a:chExt cx="301675" cy="299325"/>
          </a:xfrm>
        </p:grpSpPr>
        <p:sp>
          <p:nvSpPr>
            <p:cNvPr id="15000" name="Google Shape;15000;p68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68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68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68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68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68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6" name="Google Shape;15006;p68"/>
          <p:cNvGrpSpPr/>
          <p:nvPr/>
        </p:nvGrpSpPr>
        <p:grpSpPr>
          <a:xfrm>
            <a:off x="4003437" y="1996107"/>
            <a:ext cx="229391" cy="355258"/>
            <a:chOff x="-47839250" y="3569100"/>
            <a:chExt cx="193775" cy="300100"/>
          </a:xfrm>
        </p:grpSpPr>
        <p:sp>
          <p:nvSpPr>
            <p:cNvPr id="15007" name="Google Shape;15007;p68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68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68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68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68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68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13" name="Google Shape;15013;p68"/>
          <p:cNvGrpSpPr/>
          <p:nvPr/>
        </p:nvGrpSpPr>
        <p:grpSpPr>
          <a:xfrm>
            <a:off x="3940503" y="2432456"/>
            <a:ext cx="355258" cy="356205"/>
            <a:chOff x="-47892800" y="3937700"/>
            <a:chExt cx="300100" cy="300900"/>
          </a:xfrm>
        </p:grpSpPr>
        <p:sp>
          <p:nvSpPr>
            <p:cNvPr id="15014" name="Google Shape;15014;p68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68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68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68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68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68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68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68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2" name="Google Shape;15022;p68"/>
          <p:cNvGrpSpPr/>
          <p:nvPr/>
        </p:nvGrpSpPr>
        <p:grpSpPr>
          <a:xfrm>
            <a:off x="2645798" y="2926170"/>
            <a:ext cx="355258" cy="311458"/>
            <a:chOff x="-46042675" y="3218600"/>
            <a:chExt cx="300100" cy="263100"/>
          </a:xfrm>
        </p:grpSpPr>
        <p:sp>
          <p:nvSpPr>
            <p:cNvPr id="15023" name="Google Shape;15023;p68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68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68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68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68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68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9" name="Google Shape;15029;p68"/>
          <p:cNvGrpSpPr/>
          <p:nvPr/>
        </p:nvGrpSpPr>
        <p:grpSpPr>
          <a:xfrm>
            <a:off x="2645798" y="3340619"/>
            <a:ext cx="355258" cy="323118"/>
            <a:chOff x="-46042675" y="3568700"/>
            <a:chExt cx="300100" cy="272950"/>
          </a:xfrm>
        </p:grpSpPr>
        <p:sp>
          <p:nvSpPr>
            <p:cNvPr id="15030" name="Google Shape;15030;p68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68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68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68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4" name="Google Shape;15034;p68"/>
          <p:cNvGrpSpPr/>
          <p:nvPr/>
        </p:nvGrpSpPr>
        <p:grpSpPr>
          <a:xfrm>
            <a:off x="2687749" y="3777589"/>
            <a:ext cx="271357" cy="356057"/>
            <a:chOff x="-46007225" y="3937825"/>
            <a:chExt cx="229225" cy="300775"/>
          </a:xfrm>
        </p:grpSpPr>
        <p:sp>
          <p:nvSpPr>
            <p:cNvPr id="15035" name="Google Shape;15035;p68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68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68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68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68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68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68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68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68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68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5" name="Google Shape;15045;p68"/>
          <p:cNvGrpSpPr/>
          <p:nvPr/>
        </p:nvGrpSpPr>
        <p:grpSpPr>
          <a:xfrm>
            <a:off x="3993241" y="3767675"/>
            <a:ext cx="312375" cy="357596"/>
            <a:chOff x="-44895900" y="3929450"/>
            <a:chExt cx="263875" cy="302075"/>
          </a:xfrm>
        </p:grpSpPr>
        <p:sp>
          <p:nvSpPr>
            <p:cNvPr id="15046" name="Google Shape;15046;p68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68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68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68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68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68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52" name="Google Shape;15052;p68"/>
          <p:cNvGrpSpPr/>
          <p:nvPr/>
        </p:nvGrpSpPr>
        <p:grpSpPr>
          <a:xfrm>
            <a:off x="2167060" y="1550436"/>
            <a:ext cx="356205" cy="332885"/>
            <a:chOff x="-49397175" y="3192625"/>
            <a:chExt cx="300900" cy="281200"/>
          </a:xfrm>
        </p:grpSpPr>
        <p:sp>
          <p:nvSpPr>
            <p:cNvPr id="15053" name="Google Shape;15053;p68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68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68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68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68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68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68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60" name="Google Shape;15060;p68"/>
          <p:cNvGrpSpPr/>
          <p:nvPr/>
        </p:nvGrpSpPr>
        <p:grpSpPr>
          <a:xfrm>
            <a:off x="2193163" y="1974651"/>
            <a:ext cx="304000" cy="356205"/>
            <a:chOff x="-49375900" y="3550975"/>
            <a:chExt cx="256800" cy="300900"/>
          </a:xfrm>
        </p:grpSpPr>
        <p:sp>
          <p:nvSpPr>
            <p:cNvPr id="15061" name="Google Shape;15061;p68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68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68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68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68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68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68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68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68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68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68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2" name="Google Shape;15072;p68"/>
          <p:cNvGrpSpPr/>
          <p:nvPr/>
        </p:nvGrpSpPr>
        <p:grpSpPr>
          <a:xfrm>
            <a:off x="2188516" y="2411946"/>
            <a:ext cx="313293" cy="356205"/>
            <a:chOff x="-49378250" y="3920375"/>
            <a:chExt cx="264650" cy="300900"/>
          </a:xfrm>
        </p:grpSpPr>
        <p:sp>
          <p:nvSpPr>
            <p:cNvPr id="15073" name="Google Shape;15073;p68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68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68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68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68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68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68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0" name="Google Shape;15080;p68"/>
          <p:cNvGrpSpPr/>
          <p:nvPr/>
        </p:nvGrpSpPr>
        <p:grpSpPr>
          <a:xfrm>
            <a:off x="907504" y="2904744"/>
            <a:ext cx="312375" cy="357123"/>
            <a:chOff x="-47505300" y="3200500"/>
            <a:chExt cx="263875" cy="301675"/>
          </a:xfrm>
        </p:grpSpPr>
        <p:sp>
          <p:nvSpPr>
            <p:cNvPr id="15081" name="Google Shape;15081;p68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68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68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68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68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68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68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68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68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68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68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68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68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4" name="Google Shape;15094;p68"/>
          <p:cNvGrpSpPr/>
          <p:nvPr/>
        </p:nvGrpSpPr>
        <p:grpSpPr>
          <a:xfrm>
            <a:off x="885604" y="3341092"/>
            <a:ext cx="356176" cy="355051"/>
            <a:chOff x="-47524975" y="3569100"/>
            <a:chExt cx="300875" cy="299925"/>
          </a:xfrm>
        </p:grpSpPr>
        <p:sp>
          <p:nvSpPr>
            <p:cNvPr id="15095" name="Google Shape;15095;p68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68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68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68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68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0" name="Google Shape;15100;p68"/>
          <p:cNvGrpSpPr/>
          <p:nvPr/>
        </p:nvGrpSpPr>
        <p:grpSpPr>
          <a:xfrm>
            <a:off x="886062" y="3820354"/>
            <a:ext cx="355258" cy="270410"/>
            <a:chOff x="-47523400" y="3973950"/>
            <a:chExt cx="300100" cy="228425"/>
          </a:xfrm>
        </p:grpSpPr>
        <p:sp>
          <p:nvSpPr>
            <p:cNvPr id="15101" name="Google Shape;15101;p68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68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68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68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68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6" name="Google Shape;15106;p68"/>
          <p:cNvGrpSpPr/>
          <p:nvPr/>
        </p:nvGrpSpPr>
        <p:grpSpPr>
          <a:xfrm>
            <a:off x="3091183" y="2903353"/>
            <a:ext cx="354341" cy="357596"/>
            <a:chOff x="-45673275" y="3199325"/>
            <a:chExt cx="299325" cy="302075"/>
          </a:xfrm>
        </p:grpSpPr>
        <p:sp>
          <p:nvSpPr>
            <p:cNvPr id="15107" name="Google Shape;15107;p68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68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68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0" name="Google Shape;15110;p68"/>
          <p:cNvGrpSpPr/>
          <p:nvPr/>
        </p:nvGrpSpPr>
        <p:grpSpPr>
          <a:xfrm>
            <a:off x="3090251" y="3361602"/>
            <a:ext cx="356205" cy="314240"/>
            <a:chOff x="-45674075" y="3586425"/>
            <a:chExt cx="300900" cy="265450"/>
          </a:xfrm>
        </p:grpSpPr>
        <p:sp>
          <p:nvSpPr>
            <p:cNvPr id="15111" name="Google Shape;15111;p68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68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3" name="Google Shape;15113;p68"/>
          <p:cNvGrpSpPr/>
          <p:nvPr/>
        </p:nvGrpSpPr>
        <p:grpSpPr>
          <a:xfrm>
            <a:off x="3091183" y="3777441"/>
            <a:ext cx="354341" cy="356205"/>
            <a:chOff x="-45673275" y="3937700"/>
            <a:chExt cx="299325" cy="300900"/>
          </a:xfrm>
        </p:grpSpPr>
        <p:sp>
          <p:nvSpPr>
            <p:cNvPr id="15114" name="Google Shape;15114;p68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68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68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68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68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68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0" name="Google Shape;15120;p68"/>
          <p:cNvGrpSpPr/>
          <p:nvPr/>
        </p:nvGrpSpPr>
        <p:grpSpPr>
          <a:xfrm>
            <a:off x="2205349" y="4270225"/>
            <a:ext cx="356205" cy="356205"/>
            <a:chOff x="-44512325" y="3176075"/>
            <a:chExt cx="300900" cy="300900"/>
          </a:xfrm>
        </p:grpSpPr>
        <p:sp>
          <p:nvSpPr>
            <p:cNvPr id="15121" name="Google Shape;15121;p68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68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68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4" name="Google Shape;15124;p68"/>
          <p:cNvGrpSpPr/>
          <p:nvPr/>
        </p:nvGrpSpPr>
        <p:grpSpPr>
          <a:xfrm>
            <a:off x="2608689" y="1539249"/>
            <a:ext cx="354341" cy="354341"/>
            <a:chOff x="-49027775" y="3183175"/>
            <a:chExt cx="299325" cy="299325"/>
          </a:xfrm>
        </p:grpSpPr>
        <p:sp>
          <p:nvSpPr>
            <p:cNvPr id="15125" name="Google Shape;15125;p68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68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68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68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9" name="Google Shape;15129;p68"/>
          <p:cNvGrpSpPr/>
          <p:nvPr/>
        </p:nvGrpSpPr>
        <p:grpSpPr>
          <a:xfrm>
            <a:off x="2608230" y="1974651"/>
            <a:ext cx="355258" cy="357152"/>
            <a:chOff x="-49027775" y="3550975"/>
            <a:chExt cx="300100" cy="301700"/>
          </a:xfrm>
        </p:grpSpPr>
        <p:sp>
          <p:nvSpPr>
            <p:cNvPr id="15130" name="Google Shape;15130;p68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68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68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68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68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68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68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68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68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68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0" name="Google Shape;15140;p68"/>
          <p:cNvGrpSpPr/>
          <p:nvPr/>
        </p:nvGrpSpPr>
        <p:grpSpPr>
          <a:xfrm>
            <a:off x="2606306" y="2411710"/>
            <a:ext cx="359106" cy="355525"/>
            <a:chOff x="-49031025" y="3920175"/>
            <a:chExt cx="303350" cy="300325"/>
          </a:xfrm>
        </p:grpSpPr>
        <p:sp>
          <p:nvSpPr>
            <p:cNvPr id="15141" name="Google Shape;15141;p68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68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68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68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68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68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7" name="Google Shape;15147;p68"/>
          <p:cNvGrpSpPr/>
          <p:nvPr/>
        </p:nvGrpSpPr>
        <p:grpSpPr>
          <a:xfrm>
            <a:off x="1322411" y="2904744"/>
            <a:ext cx="356176" cy="354341"/>
            <a:chOff x="-47155575" y="3200500"/>
            <a:chExt cx="300875" cy="299325"/>
          </a:xfrm>
        </p:grpSpPr>
        <p:sp>
          <p:nvSpPr>
            <p:cNvPr id="15148" name="Google Shape;15148;p68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68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68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68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68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68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4" name="Google Shape;15154;p68"/>
          <p:cNvGrpSpPr/>
          <p:nvPr/>
        </p:nvGrpSpPr>
        <p:grpSpPr>
          <a:xfrm>
            <a:off x="1322870" y="3341092"/>
            <a:ext cx="355258" cy="355258"/>
            <a:chOff x="-47154800" y="3569100"/>
            <a:chExt cx="300100" cy="300100"/>
          </a:xfrm>
        </p:grpSpPr>
        <p:sp>
          <p:nvSpPr>
            <p:cNvPr id="15155" name="Google Shape;15155;p68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68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68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68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68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68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1" name="Google Shape;15161;p68"/>
          <p:cNvGrpSpPr/>
          <p:nvPr/>
        </p:nvGrpSpPr>
        <p:grpSpPr>
          <a:xfrm>
            <a:off x="1323343" y="3779305"/>
            <a:ext cx="354311" cy="353423"/>
            <a:chOff x="-47154000" y="3939275"/>
            <a:chExt cx="299300" cy="298550"/>
          </a:xfrm>
        </p:grpSpPr>
        <p:sp>
          <p:nvSpPr>
            <p:cNvPr id="15162" name="Google Shape;15162;p68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68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68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68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6" name="Google Shape;15166;p68"/>
          <p:cNvGrpSpPr/>
          <p:nvPr/>
        </p:nvGrpSpPr>
        <p:grpSpPr>
          <a:xfrm>
            <a:off x="3548633" y="2904744"/>
            <a:ext cx="312375" cy="354341"/>
            <a:chOff x="-45286550" y="3200500"/>
            <a:chExt cx="263875" cy="299325"/>
          </a:xfrm>
        </p:grpSpPr>
        <p:sp>
          <p:nvSpPr>
            <p:cNvPr id="15167" name="Google Shape;15167;p68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68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68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70" name="Google Shape;15170;p68"/>
          <p:cNvGrpSpPr/>
          <p:nvPr/>
        </p:nvGrpSpPr>
        <p:grpSpPr>
          <a:xfrm>
            <a:off x="3548633" y="3342039"/>
            <a:ext cx="312375" cy="354311"/>
            <a:chOff x="-45286550" y="3569900"/>
            <a:chExt cx="263875" cy="299300"/>
          </a:xfrm>
        </p:grpSpPr>
        <p:sp>
          <p:nvSpPr>
            <p:cNvPr id="15171" name="Google Shape;15171;p68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68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68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68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68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68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77" name="Google Shape;15177;p68"/>
          <p:cNvGrpSpPr/>
          <p:nvPr/>
        </p:nvGrpSpPr>
        <p:grpSpPr>
          <a:xfrm>
            <a:off x="3559820" y="3778388"/>
            <a:ext cx="290001" cy="355258"/>
            <a:chOff x="-45277900" y="3938500"/>
            <a:chExt cx="244975" cy="300100"/>
          </a:xfrm>
        </p:grpSpPr>
        <p:sp>
          <p:nvSpPr>
            <p:cNvPr id="15178" name="Google Shape;15178;p68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68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68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68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2" name="Google Shape;15182;p68"/>
          <p:cNvGrpSpPr/>
          <p:nvPr/>
        </p:nvGrpSpPr>
        <p:grpSpPr>
          <a:xfrm>
            <a:off x="2645769" y="4247490"/>
            <a:ext cx="355258" cy="355258"/>
            <a:chOff x="-44502875" y="3576975"/>
            <a:chExt cx="300100" cy="300100"/>
          </a:xfrm>
        </p:grpSpPr>
        <p:sp>
          <p:nvSpPr>
            <p:cNvPr id="15183" name="Google Shape;15183;p68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68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68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6" name="Google Shape;15186;p68"/>
          <p:cNvGrpSpPr/>
          <p:nvPr/>
        </p:nvGrpSpPr>
        <p:grpSpPr>
          <a:xfrm>
            <a:off x="4858968" y="1532275"/>
            <a:ext cx="356221" cy="354973"/>
            <a:chOff x="-13947000" y="3212800"/>
            <a:chExt cx="353675" cy="352400"/>
          </a:xfrm>
        </p:grpSpPr>
        <p:sp>
          <p:nvSpPr>
            <p:cNvPr id="15187" name="Google Shape;15187;p68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68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9" name="Google Shape;15189;p68"/>
          <p:cNvGrpSpPr/>
          <p:nvPr/>
        </p:nvGrpSpPr>
        <p:grpSpPr>
          <a:xfrm>
            <a:off x="4858981" y="1973145"/>
            <a:ext cx="356196" cy="354670"/>
            <a:chOff x="-13946200" y="3647075"/>
            <a:chExt cx="353650" cy="352100"/>
          </a:xfrm>
        </p:grpSpPr>
        <p:sp>
          <p:nvSpPr>
            <p:cNvPr id="15190" name="Google Shape;15190;p68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68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68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68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68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68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96" name="Google Shape;15196;p68"/>
          <p:cNvSpPr/>
          <p:nvPr/>
        </p:nvSpPr>
        <p:spPr>
          <a:xfrm>
            <a:off x="4902088" y="2417809"/>
            <a:ext cx="271340" cy="353864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97" name="Google Shape;15197;p68"/>
          <p:cNvGrpSpPr/>
          <p:nvPr/>
        </p:nvGrpSpPr>
        <p:grpSpPr>
          <a:xfrm>
            <a:off x="6642374" y="1532628"/>
            <a:ext cx="357002" cy="354267"/>
            <a:chOff x="-12163025" y="3214275"/>
            <a:chExt cx="354450" cy="351700"/>
          </a:xfrm>
        </p:grpSpPr>
        <p:sp>
          <p:nvSpPr>
            <p:cNvPr id="15198" name="Google Shape;15198;p68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68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68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1" name="Google Shape;15201;p68"/>
          <p:cNvGrpSpPr/>
          <p:nvPr/>
        </p:nvGrpSpPr>
        <p:grpSpPr>
          <a:xfrm>
            <a:off x="6643154" y="1972365"/>
            <a:ext cx="355441" cy="356232"/>
            <a:chOff x="-12160675" y="3647875"/>
            <a:chExt cx="352900" cy="353650"/>
          </a:xfrm>
        </p:grpSpPr>
        <p:sp>
          <p:nvSpPr>
            <p:cNvPr id="15202" name="Google Shape;15202;p68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68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68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68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68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68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68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9" name="Google Shape;15209;p68"/>
          <p:cNvGrpSpPr/>
          <p:nvPr/>
        </p:nvGrpSpPr>
        <p:grpSpPr>
          <a:xfrm>
            <a:off x="6653870" y="2416821"/>
            <a:ext cx="354635" cy="356232"/>
            <a:chOff x="-12160675" y="4081850"/>
            <a:chExt cx="352100" cy="353650"/>
          </a:xfrm>
        </p:grpSpPr>
        <p:sp>
          <p:nvSpPr>
            <p:cNvPr id="15210" name="Google Shape;15210;p68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68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68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68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68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68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6" name="Google Shape;15216;p68"/>
          <p:cNvGrpSpPr/>
          <p:nvPr/>
        </p:nvGrpSpPr>
        <p:grpSpPr>
          <a:xfrm>
            <a:off x="4858836" y="2891264"/>
            <a:ext cx="355416" cy="355652"/>
            <a:chOff x="-10391650" y="3180600"/>
            <a:chExt cx="352875" cy="353075"/>
          </a:xfrm>
        </p:grpSpPr>
        <p:sp>
          <p:nvSpPr>
            <p:cNvPr id="15217" name="Google Shape;15217;p68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68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68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68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68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68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3" name="Google Shape;15223;p68"/>
          <p:cNvGrpSpPr/>
          <p:nvPr/>
        </p:nvGrpSpPr>
        <p:grpSpPr>
          <a:xfrm>
            <a:off x="4858835" y="3368062"/>
            <a:ext cx="354635" cy="353890"/>
            <a:chOff x="-10390875" y="3616350"/>
            <a:chExt cx="352100" cy="351325"/>
          </a:xfrm>
        </p:grpSpPr>
        <p:sp>
          <p:nvSpPr>
            <p:cNvPr id="15224" name="Google Shape;15224;p68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68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68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7" name="Google Shape;15227;p68"/>
          <p:cNvGrpSpPr/>
          <p:nvPr/>
        </p:nvGrpSpPr>
        <p:grpSpPr>
          <a:xfrm>
            <a:off x="7525810" y="2892727"/>
            <a:ext cx="312585" cy="354670"/>
            <a:chOff x="-10370400" y="4049550"/>
            <a:chExt cx="310350" cy="352100"/>
          </a:xfrm>
        </p:grpSpPr>
        <p:sp>
          <p:nvSpPr>
            <p:cNvPr id="15228" name="Google Shape;15228;p68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68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68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68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68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3" name="Google Shape;15233;p68"/>
          <p:cNvGrpSpPr/>
          <p:nvPr/>
        </p:nvGrpSpPr>
        <p:grpSpPr>
          <a:xfrm>
            <a:off x="6630066" y="2891668"/>
            <a:ext cx="379236" cy="354847"/>
            <a:chOff x="-8674650" y="3210975"/>
            <a:chExt cx="376525" cy="352275"/>
          </a:xfrm>
        </p:grpSpPr>
        <p:sp>
          <p:nvSpPr>
            <p:cNvPr id="15234" name="Google Shape;15234;p68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68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68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68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68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68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0" name="Google Shape;15240;p68"/>
          <p:cNvGrpSpPr/>
          <p:nvPr/>
        </p:nvGrpSpPr>
        <p:grpSpPr>
          <a:xfrm>
            <a:off x="5301563" y="1531633"/>
            <a:ext cx="356221" cy="356257"/>
            <a:chOff x="-13512225" y="3211525"/>
            <a:chExt cx="353675" cy="353675"/>
          </a:xfrm>
        </p:grpSpPr>
        <p:sp>
          <p:nvSpPr>
            <p:cNvPr id="15241" name="Google Shape;15241;p68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68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68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68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68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6" name="Google Shape;15246;p68"/>
          <p:cNvGrpSpPr/>
          <p:nvPr/>
        </p:nvGrpSpPr>
        <p:grpSpPr>
          <a:xfrm>
            <a:off x="5301563" y="1973145"/>
            <a:ext cx="356221" cy="354670"/>
            <a:chOff x="-13512225" y="3647075"/>
            <a:chExt cx="353675" cy="352100"/>
          </a:xfrm>
        </p:grpSpPr>
        <p:sp>
          <p:nvSpPr>
            <p:cNvPr id="15247" name="Google Shape;15247;p68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68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68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68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68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68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68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68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68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68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7" name="Google Shape;15257;p68"/>
          <p:cNvGrpSpPr/>
          <p:nvPr/>
        </p:nvGrpSpPr>
        <p:grpSpPr>
          <a:xfrm>
            <a:off x="5311876" y="2417211"/>
            <a:ext cx="356221" cy="355451"/>
            <a:chOff x="-13512225" y="4080275"/>
            <a:chExt cx="353675" cy="352875"/>
          </a:xfrm>
        </p:grpSpPr>
        <p:sp>
          <p:nvSpPr>
            <p:cNvPr id="15258" name="Google Shape;15258;p68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68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68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68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68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68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68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68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68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68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68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69" name="Google Shape;15269;p68"/>
          <p:cNvGrpSpPr/>
          <p:nvPr/>
        </p:nvGrpSpPr>
        <p:grpSpPr>
          <a:xfrm>
            <a:off x="7084956" y="1564572"/>
            <a:ext cx="356196" cy="290379"/>
            <a:chOff x="-11728250" y="3245400"/>
            <a:chExt cx="353650" cy="288275"/>
          </a:xfrm>
        </p:grpSpPr>
        <p:sp>
          <p:nvSpPr>
            <p:cNvPr id="15270" name="Google Shape;15270;p68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68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68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68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68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75" name="Google Shape;15275;p68"/>
          <p:cNvSpPr/>
          <p:nvPr/>
        </p:nvSpPr>
        <p:spPr>
          <a:xfrm>
            <a:off x="7242366" y="2108233"/>
            <a:ext cx="40464" cy="84135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276" name="Google Shape;15276;p68"/>
          <p:cNvGrpSpPr/>
          <p:nvPr/>
        </p:nvGrpSpPr>
        <p:grpSpPr>
          <a:xfrm>
            <a:off x="7083760" y="1971660"/>
            <a:ext cx="358588" cy="357642"/>
            <a:chOff x="-11729050" y="3646475"/>
            <a:chExt cx="356025" cy="355050"/>
          </a:xfrm>
        </p:grpSpPr>
        <p:sp>
          <p:nvSpPr>
            <p:cNvPr id="15277" name="Google Shape;15277;p68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68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68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68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68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68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68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68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68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68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68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88" name="Google Shape;15288;p68"/>
          <p:cNvGrpSpPr/>
          <p:nvPr/>
        </p:nvGrpSpPr>
        <p:grpSpPr>
          <a:xfrm>
            <a:off x="7117464" y="2417211"/>
            <a:ext cx="311804" cy="355451"/>
            <a:chOff x="-11703850" y="4081850"/>
            <a:chExt cx="309575" cy="352875"/>
          </a:xfrm>
        </p:grpSpPr>
        <p:sp>
          <p:nvSpPr>
            <p:cNvPr id="15289" name="Google Shape;15289;p68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68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68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68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68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68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68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68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7" name="Google Shape;15297;p68"/>
          <p:cNvGrpSpPr/>
          <p:nvPr/>
        </p:nvGrpSpPr>
        <p:grpSpPr>
          <a:xfrm>
            <a:off x="5306120" y="2891364"/>
            <a:ext cx="357002" cy="355451"/>
            <a:chOff x="-9958475" y="3180025"/>
            <a:chExt cx="354450" cy="352875"/>
          </a:xfrm>
        </p:grpSpPr>
        <p:sp>
          <p:nvSpPr>
            <p:cNvPr id="15298" name="Google Shape;15298;p68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68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68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1" name="Google Shape;15301;p68"/>
          <p:cNvGrpSpPr/>
          <p:nvPr/>
        </p:nvGrpSpPr>
        <p:grpSpPr>
          <a:xfrm>
            <a:off x="5315247" y="3367345"/>
            <a:ext cx="337966" cy="355325"/>
            <a:chOff x="-9949025" y="3615575"/>
            <a:chExt cx="335550" cy="352750"/>
          </a:xfrm>
        </p:grpSpPr>
        <p:sp>
          <p:nvSpPr>
            <p:cNvPr id="15302" name="Google Shape;15302;p68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68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68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5" name="Google Shape;15305;p68"/>
          <p:cNvGrpSpPr/>
          <p:nvPr/>
        </p:nvGrpSpPr>
        <p:grpSpPr>
          <a:xfrm>
            <a:off x="7950093" y="2890851"/>
            <a:ext cx="360175" cy="358423"/>
            <a:chOff x="-9961625" y="4048175"/>
            <a:chExt cx="357600" cy="355825"/>
          </a:xfrm>
        </p:grpSpPr>
        <p:sp>
          <p:nvSpPr>
            <p:cNvPr id="15306" name="Google Shape;15306;p68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68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68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68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68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68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2" name="Google Shape;15312;p68"/>
          <p:cNvGrpSpPr/>
          <p:nvPr/>
        </p:nvGrpSpPr>
        <p:grpSpPr>
          <a:xfrm>
            <a:off x="6636814" y="3366363"/>
            <a:ext cx="364959" cy="357289"/>
            <a:chOff x="-8680950" y="3624225"/>
            <a:chExt cx="362350" cy="354700"/>
          </a:xfrm>
        </p:grpSpPr>
        <p:sp>
          <p:nvSpPr>
            <p:cNvPr id="15313" name="Google Shape;15313;p68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68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68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68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68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68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9" name="Google Shape;15319;p68"/>
          <p:cNvGrpSpPr/>
          <p:nvPr/>
        </p:nvGrpSpPr>
        <p:grpSpPr>
          <a:xfrm>
            <a:off x="5773058" y="1532024"/>
            <a:ext cx="313365" cy="355476"/>
            <a:chOff x="-13056975" y="3212300"/>
            <a:chExt cx="311125" cy="352900"/>
          </a:xfrm>
        </p:grpSpPr>
        <p:sp>
          <p:nvSpPr>
            <p:cNvPr id="15320" name="Google Shape;15320;p68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68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68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68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24" name="Google Shape;15324;p68"/>
          <p:cNvGrpSpPr/>
          <p:nvPr/>
        </p:nvGrpSpPr>
        <p:grpSpPr>
          <a:xfrm>
            <a:off x="5750446" y="1972818"/>
            <a:ext cx="358588" cy="355325"/>
            <a:chOff x="-13077450" y="3647075"/>
            <a:chExt cx="356025" cy="352750"/>
          </a:xfrm>
        </p:grpSpPr>
        <p:sp>
          <p:nvSpPr>
            <p:cNvPr id="15325" name="Google Shape;15325;p68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68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68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28" name="Google Shape;15328;p68"/>
          <p:cNvGrpSpPr/>
          <p:nvPr/>
        </p:nvGrpSpPr>
        <p:grpSpPr>
          <a:xfrm>
            <a:off x="5761552" y="2416418"/>
            <a:ext cx="357002" cy="357037"/>
            <a:chOff x="-13079025" y="4079475"/>
            <a:chExt cx="354450" cy="354450"/>
          </a:xfrm>
        </p:grpSpPr>
        <p:sp>
          <p:nvSpPr>
            <p:cNvPr id="15329" name="Google Shape;15329;p68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68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68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68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33" name="Google Shape;15333;p68"/>
          <p:cNvGrpSpPr/>
          <p:nvPr/>
        </p:nvGrpSpPr>
        <p:grpSpPr>
          <a:xfrm>
            <a:off x="7534619" y="1532427"/>
            <a:ext cx="356221" cy="354670"/>
            <a:chOff x="-11292700" y="3213875"/>
            <a:chExt cx="353675" cy="352100"/>
          </a:xfrm>
        </p:grpSpPr>
        <p:sp>
          <p:nvSpPr>
            <p:cNvPr id="15334" name="Google Shape;15334;p68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68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68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68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68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68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68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1" name="Google Shape;15341;p68"/>
          <p:cNvGrpSpPr/>
          <p:nvPr/>
        </p:nvGrpSpPr>
        <p:grpSpPr>
          <a:xfrm>
            <a:off x="7528677" y="1972365"/>
            <a:ext cx="368106" cy="356232"/>
            <a:chOff x="-11299000" y="3647875"/>
            <a:chExt cx="365475" cy="353650"/>
          </a:xfrm>
        </p:grpSpPr>
        <p:sp>
          <p:nvSpPr>
            <p:cNvPr id="15342" name="Google Shape;15342;p68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68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68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68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68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68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8" name="Google Shape;15348;p68"/>
          <p:cNvGrpSpPr/>
          <p:nvPr/>
        </p:nvGrpSpPr>
        <p:grpSpPr>
          <a:xfrm>
            <a:off x="7544139" y="2428316"/>
            <a:ext cx="357808" cy="333240"/>
            <a:chOff x="-11295075" y="4092875"/>
            <a:chExt cx="355250" cy="330825"/>
          </a:xfrm>
        </p:grpSpPr>
        <p:sp>
          <p:nvSpPr>
            <p:cNvPr id="15349" name="Google Shape;15349;p68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68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68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68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68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4" name="Google Shape;15354;p68"/>
          <p:cNvGrpSpPr/>
          <p:nvPr/>
        </p:nvGrpSpPr>
        <p:grpSpPr>
          <a:xfrm>
            <a:off x="5769739" y="2891364"/>
            <a:ext cx="312585" cy="355451"/>
            <a:chOff x="-9500075" y="3180800"/>
            <a:chExt cx="310350" cy="352875"/>
          </a:xfrm>
        </p:grpSpPr>
        <p:sp>
          <p:nvSpPr>
            <p:cNvPr id="15355" name="Google Shape;15355;p68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68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68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68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68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68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68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68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68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4" name="Google Shape;15364;p68"/>
          <p:cNvGrpSpPr/>
          <p:nvPr/>
        </p:nvGrpSpPr>
        <p:grpSpPr>
          <a:xfrm>
            <a:off x="5747530" y="3366879"/>
            <a:ext cx="356221" cy="356257"/>
            <a:chOff x="-9523700" y="3614000"/>
            <a:chExt cx="353675" cy="353675"/>
          </a:xfrm>
        </p:grpSpPr>
        <p:sp>
          <p:nvSpPr>
            <p:cNvPr id="15365" name="Google Shape;15365;p68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68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68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68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68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68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68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68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68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4" name="Google Shape;15374;p68"/>
          <p:cNvGrpSpPr/>
          <p:nvPr/>
        </p:nvGrpSpPr>
        <p:grpSpPr>
          <a:xfrm>
            <a:off x="7532481" y="3389521"/>
            <a:ext cx="356221" cy="354670"/>
            <a:chOff x="-9523700" y="4049550"/>
            <a:chExt cx="353675" cy="352100"/>
          </a:xfrm>
        </p:grpSpPr>
        <p:sp>
          <p:nvSpPr>
            <p:cNvPr id="15375" name="Google Shape;15375;p68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68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68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68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68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68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68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2" name="Google Shape;15382;p68"/>
          <p:cNvGrpSpPr/>
          <p:nvPr/>
        </p:nvGrpSpPr>
        <p:grpSpPr>
          <a:xfrm>
            <a:off x="7088596" y="3389494"/>
            <a:ext cx="357002" cy="311029"/>
            <a:chOff x="-8209150" y="3659675"/>
            <a:chExt cx="354450" cy="308775"/>
          </a:xfrm>
        </p:grpSpPr>
        <p:sp>
          <p:nvSpPr>
            <p:cNvPr id="15383" name="Google Shape;15383;p68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68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68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68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68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68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9" name="Google Shape;15389;p68"/>
          <p:cNvGrpSpPr/>
          <p:nvPr/>
        </p:nvGrpSpPr>
        <p:grpSpPr>
          <a:xfrm>
            <a:off x="6191845" y="1532024"/>
            <a:ext cx="356221" cy="355476"/>
            <a:chOff x="-12643475" y="3212300"/>
            <a:chExt cx="353675" cy="352900"/>
          </a:xfrm>
        </p:grpSpPr>
        <p:sp>
          <p:nvSpPr>
            <p:cNvPr id="15390" name="Google Shape;15390;p68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68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68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68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68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68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68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68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68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9" name="Google Shape;15399;p68"/>
          <p:cNvGrpSpPr/>
          <p:nvPr/>
        </p:nvGrpSpPr>
        <p:grpSpPr>
          <a:xfrm>
            <a:off x="6191845" y="1983798"/>
            <a:ext cx="356221" cy="333366"/>
            <a:chOff x="-12643475" y="3657325"/>
            <a:chExt cx="353675" cy="330950"/>
          </a:xfrm>
        </p:grpSpPr>
        <p:sp>
          <p:nvSpPr>
            <p:cNvPr id="15400" name="Google Shape;15400;p68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68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68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68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68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68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6" name="Google Shape;15406;p68"/>
          <p:cNvGrpSpPr/>
          <p:nvPr/>
        </p:nvGrpSpPr>
        <p:grpSpPr>
          <a:xfrm>
            <a:off x="6202157" y="2418407"/>
            <a:ext cx="356221" cy="353059"/>
            <a:chOff x="-12643475" y="4081850"/>
            <a:chExt cx="353675" cy="350500"/>
          </a:xfrm>
        </p:grpSpPr>
        <p:sp>
          <p:nvSpPr>
            <p:cNvPr id="15407" name="Google Shape;15407;p68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68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68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68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1" name="Google Shape;15411;p68"/>
          <p:cNvGrpSpPr/>
          <p:nvPr/>
        </p:nvGrpSpPr>
        <p:grpSpPr>
          <a:xfrm>
            <a:off x="7974847" y="1532427"/>
            <a:ext cx="355416" cy="354670"/>
            <a:chOff x="-10857925" y="3213875"/>
            <a:chExt cx="352875" cy="352100"/>
          </a:xfrm>
        </p:grpSpPr>
        <p:sp>
          <p:nvSpPr>
            <p:cNvPr id="15412" name="Google Shape;15412;p68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68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68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68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68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68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68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68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68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68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22" name="Google Shape;15422;p68"/>
          <p:cNvSpPr/>
          <p:nvPr/>
        </p:nvSpPr>
        <p:spPr>
          <a:xfrm>
            <a:off x="8015262" y="1973047"/>
            <a:ext cx="273732" cy="354519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23" name="Google Shape;15423;p68"/>
          <p:cNvGrpSpPr/>
          <p:nvPr/>
        </p:nvGrpSpPr>
        <p:grpSpPr>
          <a:xfrm>
            <a:off x="7984757" y="2428316"/>
            <a:ext cx="356221" cy="333240"/>
            <a:chOff x="-10858725" y="4092875"/>
            <a:chExt cx="353675" cy="330825"/>
          </a:xfrm>
        </p:grpSpPr>
        <p:sp>
          <p:nvSpPr>
            <p:cNvPr id="15424" name="Google Shape;15424;p68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68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68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68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68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68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0" name="Google Shape;15430;p68"/>
          <p:cNvGrpSpPr/>
          <p:nvPr/>
        </p:nvGrpSpPr>
        <p:grpSpPr>
          <a:xfrm>
            <a:off x="6191762" y="2891855"/>
            <a:ext cx="356096" cy="354469"/>
            <a:chOff x="-9089725" y="3180200"/>
            <a:chExt cx="353550" cy="351900"/>
          </a:xfrm>
        </p:grpSpPr>
        <p:sp>
          <p:nvSpPr>
            <p:cNvPr id="15431" name="Google Shape;15431;p68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68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3" name="Google Shape;15433;p68"/>
          <p:cNvGrpSpPr/>
          <p:nvPr/>
        </p:nvGrpSpPr>
        <p:grpSpPr>
          <a:xfrm>
            <a:off x="6243280" y="3367282"/>
            <a:ext cx="252278" cy="355451"/>
            <a:chOff x="-9039300" y="3614000"/>
            <a:chExt cx="250475" cy="352875"/>
          </a:xfrm>
        </p:grpSpPr>
        <p:sp>
          <p:nvSpPr>
            <p:cNvPr id="15434" name="Google Shape;15434;p68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68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6" name="Google Shape;15436;p68"/>
          <p:cNvGrpSpPr/>
          <p:nvPr/>
        </p:nvGrpSpPr>
        <p:grpSpPr>
          <a:xfrm>
            <a:off x="7975246" y="3389521"/>
            <a:ext cx="354635" cy="354670"/>
            <a:chOff x="-9088150" y="4049550"/>
            <a:chExt cx="352100" cy="352100"/>
          </a:xfrm>
        </p:grpSpPr>
        <p:sp>
          <p:nvSpPr>
            <p:cNvPr id="15437" name="Google Shape;15437;p68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68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68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68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68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68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3" name="Google Shape;15443;p68"/>
          <p:cNvGrpSpPr/>
          <p:nvPr/>
        </p:nvGrpSpPr>
        <p:grpSpPr>
          <a:xfrm>
            <a:off x="7109610" y="2891754"/>
            <a:ext cx="315757" cy="354670"/>
            <a:chOff x="-8191825" y="3174500"/>
            <a:chExt cx="313500" cy="352100"/>
          </a:xfrm>
        </p:grpSpPr>
        <p:sp>
          <p:nvSpPr>
            <p:cNvPr id="15444" name="Google Shape;15444;p68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68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68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51" name="Google Shape;15451;p6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2" name="Google Shape;15452;p69"/>
          <p:cNvSpPr/>
          <p:nvPr/>
        </p:nvSpPr>
        <p:spPr>
          <a:xfrm>
            <a:off x="801940" y="1691070"/>
            <a:ext cx="343404" cy="446998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3" name="Google Shape;15453;p69"/>
          <p:cNvGrpSpPr/>
          <p:nvPr/>
        </p:nvGrpSpPr>
        <p:grpSpPr>
          <a:xfrm>
            <a:off x="748855" y="2243507"/>
            <a:ext cx="452798" cy="449473"/>
            <a:chOff x="-21322300" y="3693325"/>
            <a:chExt cx="306400" cy="304150"/>
          </a:xfrm>
        </p:grpSpPr>
        <p:sp>
          <p:nvSpPr>
            <p:cNvPr id="15454" name="Google Shape;15454;p69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69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69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69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8" name="Google Shape;15458;p69"/>
          <p:cNvGrpSpPr/>
          <p:nvPr/>
        </p:nvGrpSpPr>
        <p:grpSpPr>
          <a:xfrm>
            <a:off x="748263" y="2810244"/>
            <a:ext cx="453980" cy="422540"/>
            <a:chOff x="-21322300" y="4077125"/>
            <a:chExt cx="307200" cy="285925"/>
          </a:xfrm>
        </p:grpSpPr>
        <p:sp>
          <p:nvSpPr>
            <p:cNvPr id="15459" name="Google Shape;15459;p69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69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69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69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69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69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69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69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69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69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69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69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1" name="Google Shape;15471;p69"/>
          <p:cNvGrpSpPr/>
          <p:nvPr/>
        </p:nvGrpSpPr>
        <p:grpSpPr>
          <a:xfrm>
            <a:off x="3525440" y="1689128"/>
            <a:ext cx="451653" cy="450212"/>
            <a:chOff x="-19394200" y="3333800"/>
            <a:chExt cx="305625" cy="304650"/>
          </a:xfrm>
        </p:grpSpPr>
        <p:sp>
          <p:nvSpPr>
            <p:cNvPr id="15472" name="Google Shape;15472;p69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69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69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69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69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69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69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69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69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1" name="Google Shape;15481;p69"/>
          <p:cNvGrpSpPr/>
          <p:nvPr/>
        </p:nvGrpSpPr>
        <p:grpSpPr>
          <a:xfrm>
            <a:off x="3524276" y="2243580"/>
            <a:ext cx="453980" cy="449325"/>
            <a:chOff x="-19396575" y="3708500"/>
            <a:chExt cx="307200" cy="304050"/>
          </a:xfrm>
        </p:grpSpPr>
        <p:sp>
          <p:nvSpPr>
            <p:cNvPr id="15482" name="Google Shape;15482;p69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69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69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5" name="Google Shape;15485;p69"/>
          <p:cNvGrpSpPr/>
          <p:nvPr/>
        </p:nvGrpSpPr>
        <p:grpSpPr>
          <a:xfrm>
            <a:off x="3518457" y="2796461"/>
            <a:ext cx="465618" cy="450101"/>
            <a:chOff x="-19394200" y="4084200"/>
            <a:chExt cx="315075" cy="304575"/>
          </a:xfrm>
        </p:grpSpPr>
        <p:sp>
          <p:nvSpPr>
            <p:cNvPr id="15486" name="Google Shape;15486;p69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69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69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69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69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69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2" name="Google Shape;15492;p69"/>
          <p:cNvGrpSpPr/>
          <p:nvPr/>
        </p:nvGrpSpPr>
        <p:grpSpPr>
          <a:xfrm>
            <a:off x="6324167" y="1689001"/>
            <a:ext cx="400447" cy="450470"/>
            <a:chOff x="-17526750" y="3309200"/>
            <a:chExt cx="270975" cy="304825"/>
          </a:xfrm>
        </p:grpSpPr>
        <p:sp>
          <p:nvSpPr>
            <p:cNvPr id="15493" name="Google Shape;15493;p69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69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69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69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69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8" name="Google Shape;15498;p69"/>
          <p:cNvGrpSpPr/>
          <p:nvPr/>
        </p:nvGrpSpPr>
        <p:grpSpPr>
          <a:xfrm>
            <a:off x="6300319" y="2244173"/>
            <a:ext cx="448143" cy="448143"/>
            <a:chOff x="-17542500" y="3684100"/>
            <a:chExt cx="303250" cy="303250"/>
          </a:xfrm>
        </p:grpSpPr>
        <p:sp>
          <p:nvSpPr>
            <p:cNvPr id="15499" name="Google Shape;15499;p69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69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69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69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69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69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69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6" name="Google Shape;15506;p69"/>
          <p:cNvGrpSpPr/>
          <p:nvPr/>
        </p:nvGrpSpPr>
        <p:grpSpPr>
          <a:xfrm>
            <a:off x="6299728" y="2810817"/>
            <a:ext cx="449325" cy="421395"/>
            <a:chOff x="-17542500" y="4068450"/>
            <a:chExt cx="304050" cy="285150"/>
          </a:xfrm>
        </p:grpSpPr>
        <p:sp>
          <p:nvSpPr>
            <p:cNvPr id="15507" name="Google Shape;15507;p69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69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69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69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69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69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3" name="Google Shape;15513;p69"/>
          <p:cNvGrpSpPr/>
          <p:nvPr/>
        </p:nvGrpSpPr>
        <p:grpSpPr>
          <a:xfrm>
            <a:off x="3530150" y="3342211"/>
            <a:ext cx="343404" cy="449325"/>
            <a:chOff x="-15652200" y="3335975"/>
            <a:chExt cx="232375" cy="304050"/>
          </a:xfrm>
        </p:grpSpPr>
        <p:sp>
          <p:nvSpPr>
            <p:cNvPr id="15514" name="Google Shape;15514;p69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69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69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69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69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69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69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69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69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3" name="Google Shape;15523;p69"/>
          <p:cNvGrpSpPr/>
          <p:nvPr/>
        </p:nvGrpSpPr>
        <p:grpSpPr>
          <a:xfrm>
            <a:off x="1303491" y="1689573"/>
            <a:ext cx="450470" cy="449325"/>
            <a:chOff x="-20946600" y="3317850"/>
            <a:chExt cx="304825" cy="304050"/>
          </a:xfrm>
        </p:grpSpPr>
        <p:sp>
          <p:nvSpPr>
            <p:cNvPr id="15524" name="Google Shape;15524;p69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69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69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7" name="Google Shape;15527;p69"/>
          <p:cNvGrpSpPr/>
          <p:nvPr/>
        </p:nvGrpSpPr>
        <p:grpSpPr>
          <a:xfrm>
            <a:off x="1304064" y="2243729"/>
            <a:ext cx="449325" cy="449030"/>
            <a:chOff x="-20945825" y="3692175"/>
            <a:chExt cx="304050" cy="303850"/>
          </a:xfrm>
        </p:grpSpPr>
        <p:sp>
          <p:nvSpPr>
            <p:cNvPr id="15528" name="Google Shape;15528;p69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69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69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69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2" name="Google Shape;15532;p69"/>
          <p:cNvGrpSpPr/>
          <p:nvPr/>
        </p:nvGrpSpPr>
        <p:grpSpPr>
          <a:xfrm>
            <a:off x="1329667" y="2797442"/>
            <a:ext cx="398119" cy="448143"/>
            <a:chOff x="-20930075" y="4066100"/>
            <a:chExt cx="269400" cy="303250"/>
          </a:xfrm>
        </p:grpSpPr>
        <p:sp>
          <p:nvSpPr>
            <p:cNvPr id="15533" name="Google Shape;15533;p69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69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5" name="Google Shape;15535;p69"/>
          <p:cNvGrpSpPr/>
          <p:nvPr/>
        </p:nvGrpSpPr>
        <p:grpSpPr>
          <a:xfrm>
            <a:off x="4110888" y="1689848"/>
            <a:ext cx="372516" cy="448771"/>
            <a:chOff x="-18994100" y="3334775"/>
            <a:chExt cx="252075" cy="303675"/>
          </a:xfrm>
        </p:grpSpPr>
        <p:sp>
          <p:nvSpPr>
            <p:cNvPr id="15536" name="Google Shape;15536;p69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69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69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69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0" name="Google Shape;15540;p69"/>
          <p:cNvGrpSpPr/>
          <p:nvPr/>
        </p:nvGrpSpPr>
        <p:grpSpPr>
          <a:xfrm>
            <a:off x="4125445" y="2244743"/>
            <a:ext cx="343404" cy="446998"/>
            <a:chOff x="-18983850" y="3710075"/>
            <a:chExt cx="232375" cy="302475"/>
          </a:xfrm>
        </p:grpSpPr>
        <p:sp>
          <p:nvSpPr>
            <p:cNvPr id="15541" name="Google Shape;15541;p69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69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69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69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5" name="Google Shape;15545;p69"/>
          <p:cNvGrpSpPr/>
          <p:nvPr/>
        </p:nvGrpSpPr>
        <p:grpSpPr>
          <a:xfrm>
            <a:off x="4071911" y="2797422"/>
            <a:ext cx="450470" cy="448180"/>
            <a:chOff x="-19020075" y="4084200"/>
            <a:chExt cx="304825" cy="303275"/>
          </a:xfrm>
        </p:grpSpPr>
        <p:sp>
          <p:nvSpPr>
            <p:cNvPr id="15546" name="Google Shape;15546;p69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69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69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69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69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69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69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69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69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55" name="Google Shape;15555;p69"/>
          <p:cNvGrpSpPr/>
          <p:nvPr/>
        </p:nvGrpSpPr>
        <p:grpSpPr>
          <a:xfrm>
            <a:off x="6889176" y="1689001"/>
            <a:ext cx="396937" cy="450470"/>
            <a:chOff x="-17149475" y="3309200"/>
            <a:chExt cx="268600" cy="304825"/>
          </a:xfrm>
        </p:grpSpPr>
        <p:sp>
          <p:nvSpPr>
            <p:cNvPr id="15556" name="Google Shape;15556;p69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69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58" name="Google Shape;15558;p69"/>
          <p:cNvGrpSpPr/>
          <p:nvPr/>
        </p:nvGrpSpPr>
        <p:grpSpPr>
          <a:xfrm>
            <a:off x="6862982" y="2258120"/>
            <a:ext cx="449325" cy="420249"/>
            <a:chOff x="-17168375" y="3692750"/>
            <a:chExt cx="304050" cy="284375"/>
          </a:xfrm>
        </p:grpSpPr>
        <p:sp>
          <p:nvSpPr>
            <p:cNvPr id="15559" name="Google Shape;15559;p69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69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69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69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69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69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69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6" name="Google Shape;15566;p69"/>
          <p:cNvGrpSpPr/>
          <p:nvPr/>
        </p:nvGrpSpPr>
        <p:grpSpPr>
          <a:xfrm>
            <a:off x="6859491" y="2796852"/>
            <a:ext cx="456308" cy="449325"/>
            <a:chOff x="-17170750" y="4058800"/>
            <a:chExt cx="308775" cy="304050"/>
          </a:xfrm>
        </p:grpSpPr>
        <p:sp>
          <p:nvSpPr>
            <p:cNvPr id="15567" name="Google Shape;15567;p69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69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69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69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69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69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69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69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69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69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69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69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69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69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69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69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69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4" name="Google Shape;15584;p69"/>
          <p:cNvGrpSpPr/>
          <p:nvPr/>
        </p:nvGrpSpPr>
        <p:grpSpPr>
          <a:xfrm>
            <a:off x="5721388" y="3343358"/>
            <a:ext cx="450470" cy="446998"/>
            <a:chOff x="-15688425" y="3707725"/>
            <a:chExt cx="304825" cy="302475"/>
          </a:xfrm>
        </p:grpSpPr>
        <p:sp>
          <p:nvSpPr>
            <p:cNvPr id="15585" name="Google Shape;15585;p69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69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69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69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69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69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1" name="Google Shape;15591;p69"/>
          <p:cNvGrpSpPr/>
          <p:nvPr/>
        </p:nvGrpSpPr>
        <p:grpSpPr>
          <a:xfrm>
            <a:off x="1865544" y="1690441"/>
            <a:ext cx="451653" cy="447589"/>
            <a:chOff x="-20572500" y="3319025"/>
            <a:chExt cx="305625" cy="302875"/>
          </a:xfrm>
        </p:grpSpPr>
        <p:sp>
          <p:nvSpPr>
            <p:cNvPr id="15592" name="Google Shape;15592;p69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69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4" name="Google Shape;15594;p69"/>
          <p:cNvGrpSpPr/>
          <p:nvPr/>
        </p:nvGrpSpPr>
        <p:grpSpPr>
          <a:xfrm>
            <a:off x="1866708" y="2305410"/>
            <a:ext cx="449325" cy="325670"/>
            <a:chOff x="-20571700" y="3722875"/>
            <a:chExt cx="304050" cy="220375"/>
          </a:xfrm>
        </p:grpSpPr>
        <p:sp>
          <p:nvSpPr>
            <p:cNvPr id="15595" name="Google Shape;15595;p69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69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69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69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69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69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69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2" name="Google Shape;15602;p69"/>
          <p:cNvGrpSpPr/>
          <p:nvPr/>
        </p:nvGrpSpPr>
        <p:grpSpPr>
          <a:xfrm>
            <a:off x="1866135" y="2796278"/>
            <a:ext cx="450470" cy="450470"/>
            <a:chOff x="-20571700" y="4066875"/>
            <a:chExt cx="304825" cy="304825"/>
          </a:xfrm>
        </p:grpSpPr>
        <p:sp>
          <p:nvSpPr>
            <p:cNvPr id="15603" name="Google Shape;15603;p69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69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69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69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69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69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9" name="Google Shape;15609;p69"/>
          <p:cNvGrpSpPr/>
          <p:nvPr/>
        </p:nvGrpSpPr>
        <p:grpSpPr>
          <a:xfrm>
            <a:off x="4632837" y="1688259"/>
            <a:ext cx="453980" cy="451948"/>
            <a:chOff x="-18645175" y="3334200"/>
            <a:chExt cx="307200" cy="305825"/>
          </a:xfrm>
        </p:grpSpPr>
        <p:sp>
          <p:nvSpPr>
            <p:cNvPr id="15610" name="Google Shape;15610;p69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69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69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69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69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5" name="Google Shape;15615;p69"/>
          <p:cNvGrpSpPr/>
          <p:nvPr/>
        </p:nvGrpSpPr>
        <p:grpSpPr>
          <a:xfrm>
            <a:off x="4633429" y="2242989"/>
            <a:ext cx="452798" cy="450507"/>
            <a:chOff x="-18645175" y="3708500"/>
            <a:chExt cx="306400" cy="304850"/>
          </a:xfrm>
        </p:grpSpPr>
        <p:sp>
          <p:nvSpPr>
            <p:cNvPr id="15616" name="Google Shape;15616;p69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69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69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69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69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69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69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3" name="Google Shape;15623;p69"/>
          <p:cNvGrpSpPr/>
          <p:nvPr/>
        </p:nvGrpSpPr>
        <p:grpSpPr>
          <a:xfrm>
            <a:off x="4631101" y="2795630"/>
            <a:ext cx="457453" cy="451763"/>
            <a:chOff x="-18647525" y="4082625"/>
            <a:chExt cx="309550" cy="305700"/>
          </a:xfrm>
        </p:grpSpPr>
        <p:sp>
          <p:nvSpPr>
            <p:cNvPr id="15624" name="Google Shape;15624;p69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69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69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69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8" name="Google Shape;15628;p69"/>
          <p:cNvGrpSpPr/>
          <p:nvPr/>
        </p:nvGrpSpPr>
        <p:grpSpPr>
          <a:xfrm>
            <a:off x="7441485" y="1689592"/>
            <a:ext cx="395755" cy="449288"/>
            <a:chOff x="-16775350" y="3309200"/>
            <a:chExt cx="267800" cy="304025"/>
          </a:xfrm>
        </p:grpSpPr>
        <p:sp>
          <p:nvSpPr>
            <p:cNvPr id="15629" name="Google Shape;15629;p69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69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69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2" name="Google Shape;15632;p69"/>
          <p:cNvGrpSpPr/>
          <p:nvPr/>
        </p:nvGrpSpPr>
        <p:grpSpPr>
          <a:xfrm>
            <a:off x="7441485" y="2241827"/>
            <a:ext cx="395755" cy="452835"/>
            <a:chOff x="-16775350" y="3683300"/>
            <a:chExt cx="267800" cy="306425"/>
          </a:xfrm>
        </p:grpSpPr>
        <p:sp>
          <p:nvSpPr>
            <p:cNvPr id="15633" name="Google Shape;15633;p69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69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69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6" name="Google Shape;15636;p69"/>
          <p:cNvGrpSpPr/>
          <p:nvPr/>
        </p:nvGrpSpPr>
        <p:grpSpPr>
          <a:xfrm>
            <a:off x="7413536" y="2796870"/>
            <a:ext cx="451653" cy="449288"/>
            <a:chOff x="-16794250" y="4058225"/>
            <a:chExt cx="305625" cy="304025"/>
          </a:xfrm>
        </p:grpSpPr>
        <p:sp>
          <p:nvSpPr>
            <p:cNvPr id="15637" name="Google Shape;15637;p69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69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69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69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69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69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69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69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69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46" name="Google Shape;15646;p69"/>
          <p:cNvSpPr/>
          <p:nvPr/>
        </p:nvSpPr>
        <p:spPr>
          <a:xfrm>
            <a:off x="7992205" y="1689084"/>
            <a:ext cx="452798" cy="450470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47" name="Google Shape;15647;p69"/>
          <p:cNvGrpSpPr/>
          <p:nvPr/>
        </p:nvGrpSpPr>
        <p:grpSpPr>
          <a:xfrm>
            <a:off x="2414953" y="1689573"/>
            <a:ext cx="457453" cy="449325"/>
            <a:chOff x="-20199150" y="3317850"/>
            <a:chExt cx="309550" cy="304050"/>
          </a:xfrm>
        </p:grpSpPr>
        <p:sp>
          <p:nvSpPr>
            <p:cNvPr id="15648" name="Google Shape;15648;p69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69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69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69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69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69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69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5" name="Google Shape;15655;p69"/>
          <p:cNvGrpSpPr/>
          <p:nvPr/>
        </p:nvGrpSpPr>
        <p:grpSpPr>
          <a:xfrm>
            <a:off x="2417281" y="2242861"/>
            <a:ext cx="452798" cy="450766"/>
            <a:chOff x="-20199150" y="3693150"/>
            <a:chExt cx="306400" cy="305025"/>
          </a:xfrm>
        </p:grpSpPr>
        <p:sp>
          <p:nvSpPr>
            <p:cNvPr id="15656" name="Google Shape;15656;p69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69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69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69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69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69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2" name="Google Shape;15662;p69"/>
          <p:cNvGrpSpPr/>
          <p:nvPr/>
        </p:nvGrpSpPr>
        <p:grpSpPr>
          <a:xfrm>
            <a:off x="2417854" y="2795687"/>
            <a:ext cx="451653" cy="451653"/>
            <a:chOff x="-20197575" y="4066875"/>
            <a:chExt cx="305625" cy="305625"/>
          </a:xfrm>
        </p:grpSpPr>
        <p:sp>
          <p:nvSpPr>
            <p:cNvPr id="15663" name="Google Shape;15663;p69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69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69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69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69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69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69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69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1" name="Google Shape;15671;p69"/>
          <p:cNvGrpSpPr/>
          <p:nvPr/>
        </p:nvGrpSpPr>
        <p:grpSpPr>
          <a:xfrm>
            <a:off x="5200071" y="1687520"/>
            <a:ext cx="449325" cy="453426"/>
            <a:chOff x="-18271050" y="3333200"/>
            <a:chExt cx="304050" cy="306825"/>
          </a:xfrm>
        </p:grpSpPr>
        <p:sp>
          <p:nvSpPr>
            <p:cNvPr id="15672" name="Google Shape;15672;p69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69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69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69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69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7" name="Google Shape;15677;p69"/>
          <p:cNvGrpSpPr/>
          <p:nvPr/>
        </p:nvGrpSpPr>
        <p:grpSpPr>
          <a:xfrm>
            <a:off x="5200644" y="2244171"/>
            <a:ext cx="448180" cy="448143"/>
            <a:chOff x="-18270275" y="3710875"/>
            <a:chExt cx="303275" cy="303250"/>
          </a:xfrm>
        </p:grpSpPr>
        <p:sp>
          <p:nvSpPr>
            <p:cNvPr id="15678" name="Google Shape;15678;p69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69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69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69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69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69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84" name="Google Shape;15684;p69"/>
          <p:cNvGrpSpPr/>
          <p:nvPr/>
        </p:nvGrpSpPr>
        <p:grpSpPr>
          <a:xfrm>
            <a:off x="5254196" y="2797422"/>
            <a:ext cx="341076" cy="448180"/>
            <a:chOff x="-18234025" y="4084200"/>
            <a:chExt cx="230800" cy="303275"/>
          </a:xfrm>
        </p:grpSpPr>
        <p:sp>
          <p:nvSpPr>
            <p:cNvPr id="15685" name="Google Shape;15685;p69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69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69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88" name="Google Shape;15688;p69"/>
          <p:cNvGrpSpPr/>
          <p:nvPr/>
        </p:nvGrpSpPr>
        <p:grpSpPr>
          <a:xfrm>
            <a:off x="2366751" y="3341641"/>
            <a:ext cx="449325" cy="450470"/>
            <a:chOff x="-16419350" y="3308400"/>
            <a:chExt cx="304050" cy="304825"/>
          </a:xfrm>
        </p:grpSpPr>
        <p:sp>
          <p:nvSpPr>
            <p:cNvPr id="15689" name="Google Shape;15689;p69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69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69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69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69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69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69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6" name="Google Shape;15696;p69"/>
          <p:cNvGrpSpPr/>
          <p:nvPr/>
        </p:nvGrpSpPr>
        <p:grpSpPr>
          <a:xfrm>
            <a:off x="4638306" y="3340423"/>
            <a:ext cx="395755" cy="452872"/>
            <a:chOff x="-16401225" y="3683275"/>
            <a:chExt cx="267800" cy="306450"/>
          </a:xfrm>
        </p:grpSpPr>
        <p:sp>
          <p:nvSpPr>
            <p:cNvPr id="15697" name="Google Shape;15697;p69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69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69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69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69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69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69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4" name="Google Shape;15704;p69"/>
          <p:cNvGrpSpPr/>
          <p:nvPr/>
        </p:nvGrpSpPr>
        <p:grpSpPr>
          <a:xfrm>
            <a:off x="8003755" y="2797062"/>
            <a:ext cx="450470" cy="448180"/>
            <a:chOff x="-16419350" y="4058200"/>
            <a:chExt cx="304825" cy="303275"/>
          </a:xfrm>
        </p:grpSpPr>
        <p:sp>
          <p:nvSpPr>
            <p:cNvPr id="15705" name="Google Shape;15705;p69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69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69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69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69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69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69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2" name="Google Shape;15712;p69"/>
          <p:cNvGrpSpPr/>
          <p:nvPr/>
        </p:nvGrpSpPr>
        <p:grpSpPr>
          <a:xfrm>
            <a:off x="4030643" y="3343080"/>
            <a:ext cx="450507" cy="447589"/>
            <a:chOff x="-15296200" y="3326900"/>
            <a:chExt cx="304850" cy="302875"/>
          </a:xfrm>
        </p:grpSpPr>
        <p:sp>
          <p:nvSpPr>
            <p:cNvPr id="15713" name="Google Shape;15713;p69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69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69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69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69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8" name="Google Shape;15718;p69"/>
          <p:cNvGrpSpPr/>
          <p:nvPr/>
        </p:nvGrpSpPr>
        <p:grpSpPr>
          <a:xfrm>
            <a:off x="2946296" y="1706881"/>
            <a:ext cx="486566" cy="414708"/>
            <a:chOff x="-19835275" y="3330250"/>
            <a:chExt cx="329250" cy="280625"/>
          </a:xfrm>
        </p:grpSpPr>
        <p:sp>
          <p:nvSpPr>
            <p:cNvPr id="15719" name="Google Shape;15719;p69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69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69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2" name="Google Shape;15722;p69"/>
          <p:cNvGrpSpPr/>
          <p:nvPr/>
        </p:nvGrpSpPr>
        <p:grpSpPr>
          <a:xfrm>
            <a:off x="2964325" y="2243470"/>
            <a:ext cx="450507" cy="449547"/>
            <a:chOff x="-19822675" y="3692750"/>
            <a:chExt cx="304850" cy="304200"/>
          </a:xfrm>
        </p:grpSpPr>
        <p:sp>
          <p:nvSpPr>
            <p:cNvPr id="15723" name="Google Shape;15723;p69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69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69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69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69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8" name="Google Shape;15728;p69"/>
          <p:cNvGrpSpPr/>
          <p:nvPr/>
        </p:nvGrpSpPr>
        <p:grpSpPr>
          <a:xfrm>
            <a:off x="2964916" y="2796278"/>
            <a:ext cx="449325" cy="450470"/>
            <a:chOff x="-19822675" y="4066875"/>
            <a:chExt cx="304050" cy="304825"/>
          </a:xfrm>
        </p:grpSpPr>
        <p:sp>
          <p:nvSpPr>
            <p:cNvPr id="15729" name="Google Shape;15729;p69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69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69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69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69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69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5" name="Google Shape;15735;p69"/>
          <p:cNvGrpSpPr/>
          <p:nvPr/>
        </p:nvGrpSpPr>
        <p:grpSpPr>
          <a:xfrm>
            <a:off x="5773985" y="1689571"/>
            <a:ext cx="399302" cy="449325"/>
            <a:chOff x="-17878825" y="3334400"/>
            <a:chExt cx="270200" cy="304050"/>
          </a:xfrm>
        </p:grpSpPr>
        <p:sp>
          <p:nvSpPr>
            <p:cNvPr id="15736" name="Google Shape;15736;p69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69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69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69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69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69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69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43" name="Google Shape;15743;p69"/>
          <p:cNvGrpSpPr/>
          <p:nvPr/>
        </p:nvGrpSpPr>
        <p:grpSpPr>
          <a:xfrm>
            <a:off x="5747809" y="2242416"/>
            <a:ext cx="451653" cy="451653"/>
            <a:chOff x="-17896150" y="3709300"/>
            <a:chExt cx="305625" cy="305625"/>
          </a:xfrm>
        </p:grpSpPr>
        <p:sp>
          <p:nvSpPr>
            <p:cNvPr id="15744" name="Google Shape;15744;p69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69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69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69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48" name="Google Shape;15748;p69"/>
          <p:cNvGrpSpPr/>
          <p:nvPr/>
        </p:nvGrpSpPr>
        <p:grpSpPr>
          <a:xfrm>
            <a:off x="5775740" y="2795686"/>
            <a:ext cx="395792" cy="451653"/>
            <a:chOff x="-17878025" y="4082625"/>
            <a:chExt cx="267825" cy="305625"/>
          </a:xfrm>
        </p:grpSpPr>
        <p:sp>
          <p:nvSpPr>
            <p:cNvPr id="15749" name="Google Shape;15749;p69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69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69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69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69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69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69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56" name="Google Shape;15756;p69"/>
          <p:cNvGrpSpPr/>
          <p:nvPr/>
        </p:nvGrpSpPr>
        <p:grpSpPr>
          <a:xfrm>
            <a:off x="2919632" y="3355015"/>
            <a:ext cx="450507" cy="423722"/>
            <a:chOff x="-16044450" y="3317850"/>
            <a:chExt cx="304850" cy="286725"/>
          </a:xfrm>
        </p:grpSpPr>
        <p:sp>
          <p:nvSpPr>
            <p:cNvPr id="15757" name="Google Shape;15757;p69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69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69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69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61" name="Google Shape;15761;p69"/>
          <p:cNvSpPr/>
          <p:nvPr/>
        </p:nvSpPr>
        <p:spPr>
          <a:xfrm>
            <a:off x="5164353" y="3341975"/>
            <a:ext cx="448180" cy="450507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2" name="Google Shape;15762;p69"/>
          <p:cNvGrpSpPr/>
          <p:nvPr/>
        </p:nvGrpSpPr>
        <p:grpSpPr>
          <a:xfrm>
            <a:off x="8042149" y="2243724"/>
            <a:ext cx="373662" cy="449030"/>
            <a:chOff x="-16018450" y="4058400"/>
            <a:chExt cx="252850" cy="303850"/>
          </a:xfrm>
        </p:grpSpPr>
        <p:sp>
          <p:nvSpPr>
            <p:cNvPr id="15763" name="Google Shape;15763;p69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69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69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69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67" name="Google Shape;15767;p69"/>
          <p:cNvSpPr/>
          <p:nvPr/>
        </p:nvSpPr>
        <p:spPr>
          <a:xfrm>
            <a:off x="6274865" y="3343157"/>
            <a:ext cx="449288" cy="448143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2" name="Google Shape;15772;p7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773" name="Google Shape;15773;p70"/>
          <p:cNvGrpSpPr/>
          <p:nvPr/>
        </p:nvGrpSpPr>
        <p:grpSpPr>
          <a:xfrm>
            <a:off x="845901" y="1689241"/>
            <a:ext cx="442337" cy="419623"/>
            <a:chOff x="-6696925" y="3272575"/>
            <a:chExt cx="307200" cy="291425"/>
          </a:xfrm>
        </p:grpSpPr>
        <p:sp>
          <p:nvSpPr>
            <p:cNvPr id="15774" name="Google Shape;15774;p70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70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6" name="Google Shape;15776;p70"/>
          <p:cNvGrpSpPr/>
          <p:nvPr/>
        </p:nvGrpSpPr>
        <p:grpSpPr>
          <a:xfrm>
            <a:off x="845884" y="2204636"/>
            <a:ext cx="442373" cy="420775"/>
            <a:chOff x="-6690625" y="3631325"/>
            <a:chExt cx="307225" cy="292225"/>
          </a:xfrm>
        </p:grpSpPr>
        <p:sp>
          <p:nvSpPr>
            <p:cNvPr id="15777" name="Google Shape;15777;p70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70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70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70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70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2" name="Google Shape;15782;p70"/>
          <p:cNvGrpSpPr/>
          <p:nvPr/>
        </p:nvGrpSpPr>
        <p:grpSpPr>
          <a:xfrm>
            <a:off x="868005" y="2756972"/>
            <a:ext cx="421927" cy="419371"/>
            <a:chOff x="-6689825" y="3992050"/>
            <a:chExt cx="293025" cy="291250"/>
          </a:xfrm>
        </p:grpSpPr>
        <p:sp>
          <p:nvSpPr>
            <p:cNvPr id="15783" name="Google Shape;15783;p70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70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70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70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70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70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70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70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70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70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70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70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5" name="Google Shape;15795;p70"/>
          <p:cNvSpPr/>
          <p:nvPr/>
        </p:nvSpPr>
        <p:spPr>
          <a:xfrm>
            <a:off x="3545854" y="1689199"/>
            <a:ext cx="434634" cy="419227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96" name="Google Shape;15796;p70"/>
          <p:cNvGrpSpPr/>
          <p:nvPr/>
        </p:nvGrpSpPr>
        <p:grpSpPr>
          <a:xfrm>
            <a:off x="3551317" y="2205192"/>
            <a:ext cx="423043" cy="419659"/>
            <a:chOff x="-4837325" y="3612425"/>
            <a:chExt cx="293800" cy="291450"/>
          </a:xfrm>
        </p:grpSpPr>
        <p:sp>
          <p:nvSpPr>
            <p:cNvPr id="15797" name="Google Shape;15797;p70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70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70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00" name="Google Shape;15800;p70"/>
          <p:cNvGrpSpPr/>
          <p:nvPr/>
        </p:nvGrpSpPr>
        <p:grpSpPr>
          <a:xfrm>
            <a:off x="3564349" y="2756826"/>
            <a:ext cx="420775" cy="419659"/>
            <a:chOff x="-4837325" y="3971575"/>
            <a:chExt cx="292225" cy="291450"/>
          </a:xfrm>
        </p:grpSpPr>
        <p:sp>
          <p:nvSpPr>
            <p:cNvPr id="15801" name="Google Shape;15801;p70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70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70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70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70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70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07" name="Google Shape;15807;p70"/>
          <p:cNvGrpSpPr/>
          <p:nvPr/>
        </p:nvGrpSpPr>
        <p:grpSpPr>
          <a:xfrm>
            <a:off x="6256364" y="1714185"/>
            <a:ext cx="430998" cy="369730"/>
            <a:chOff x="-3037625" y="3254850"/>
            <a:chExt cx="299325" cy="256775"/>
          </a:xfrm>
        </p:grpSpPr>
        <p:sp>
          <p:nvSpPr>
            <p:cNvPr id="15808" name="Google Shape;15808;p70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70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70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70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2" name="Google Shape;15812;p70"/>
          <p:cNvGrpSpPr/>
          <p:nvPr/>
        </p:nvGrpSpPr>
        <p:grpSpPr>
          <a:xfrm>
            <a:off x="6260324" y="2204615"/>
            <a:ext cx="423079" cy="420811"/>
            <a:chOff x="-3031325" y="3597450"/>
            <a:chExt cx="293825" cy="292250"/>
          </a:xfrm>
        </p:grpSpPr>
        <p:sp>
          <p:nvSpPr>
            <p:cNvPr id="15813" name="Google Shape;15813;p70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70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70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70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7" name="Google Shape;15817;p70"/>
          <p:cNvGrpSpPr/>
          <p:nvPr/>
        </p:nvGrpSpPr>
        <p:grpSpPr>
          <a:xfrm>
            <a:off x="6272798" y="2781214"/>
            <a:ext cx="421927" cy="370882"/>
            <a:chOff x="-3030525" y="3973150"/>
            <a:chExt cx="293025" cy="257575"/>
          </a:xfrm>
        </p:grpSpPr>
        <p:sp>
          <p:nvSpPr>
            <p:cNvPr id="15818" name="Google Shape;15818;p70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70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20" name="Google Shape;15820;p70"/>
          <p:cNvGrpSpPr/>
          <p:nvPr/>
        </p:nvGrpSpPr>
        <p:grpSpPr>
          <a:xfrm>
            <a:off x="1374391" y="3369426"/>
            <a:ext cx="421927" cy="297195"/>
            <a:chOff x="-1199300" y="3279250"/>
            <a:chExt cx="293025" cy="206400"/>
          </a:xfrm>
        </p:grpSpPr>
        <p:sp>
          <p:nvSpPr>
            <p:cNvPr id="15821" name="Google Shape;15821;p70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70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70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70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25" name="Google Shape;15825;p70"/>
          <p:cNvGrpSpPr/>
          <p:nvPr/>
        </p:nvGrpSpPr>
        <p:grpSpPr>
          <a:xfrm>
            <a:off x="1381477" y="1688773"/>
            <a:ext cx="444605" cy="420559"/>
            <a:chOff x="-6338550" y="3272950"/>
            <a:chExt cx="308775" cy="292075"/>
          </a:xfrm>
        </p:grpSpPr>
        <p:sp>
          <p:nvSpPr>
            <p:cNvPr id="15826" name="Google Shape;15826;p70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70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70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29" name="Google Shape;15829;p70"/>
          <p:cNvGrpSpPr/>
          <p:nvPr/>
        </p:nvGrpSpPr>
        <p:grpSpPr>
          <a:xfrm>
            <a:off x="1392817" y="2205194"/>
            <a:ext cx="421927" cy="419659"/>
            <a:chOff x="-6329100" y="3632100"/>
            <a:chExt cx="293025" cy="291450"/>
          </a:xfrm>
        </p:grpSpPr>
        <p:sp>
          <p:nvSpPr>
            <p:cNvPr id="15830" name="Google Shape;15830;p70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70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70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3" name="Google Shape;15833;p70"/>
          <p:cNvGrpSpPr/>
          <p:nvPr/>
        </p:nvGrpSpPr>
        <p:grpSpPr>
          <a:xfrm>
            <a:off x="1405867" y="2756828"/>
            <a:ext cx="419623" cy="419659"/>
            <a:chOff x="-6329875" y="3992050"/>
            <a:chExt cx="291425" cy="291450"/>
          </a:xfrm>
        </p:grpSpPr>
        <p:sp>
          <p:nvSpPr>
            <p:cNvPr id="15834" name="Google Shape;15834;p70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70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70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70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8" name="Google Shape;15838;p70"/>
          <p:cNvGrpSpPr/>
          <p:nvPr/>
        </p:nvGrpSpPr>
        <p:grpSpPr>
          <a:xfrm>
            <a:off x="4092004" y="1687530"/>
            <a:ext cx="423079" cy="423043"/>
            <a:chOff x="-4478975" y="3251700"/>
            <a:chExt cx="293825" cy="293800"/>
          </a:xfrm>
        </p:grpSpPr>
        <p:sp>
          <p:nvSpPr>
            <p:cNvPr id="15839" name="Google Shape;15839;p70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70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70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2" name="Google Shape;15842;p70"/>
          <p:cNvGrpSpPr/>
          <p:nvPr/>
        </p:nvGrpSpPr>
        <p:grpSpPr>
          <a:xfrm>
            <a:off x="4092004" y="2205192"/>
            <a:ext cx="423079" cy="419659"/>
            <a:chOff x="-4475825" y="3612425"/>
            <a:chExt cx="293825" cy="291450"/>
          </a:xfrm>
        </p:grpSpPr>
        <p:sp>
          <p:nvSpPr>
            <p:cNvPr id="15843" name="Google Shape;15843;p70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70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70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6" name="Google Shape;15846;p70"/>
          <p:cNvGrpSpPr/>
          <p:nvPr/>
        </p:nvGrpSpPr>
        <p:grpSpPr>
          <a:xfrm>
            <a:off x="4101077" y="2756844"/>
            <a:ext cx="428730" cy="419623"/>
            <a:chOff x="-4480550" y="3970800"/>
            <a:chExt cx="297750" cy="291425"/>
          </a:xfrm>
        </p:grpSpPr>
        <p:sp>
          <p:nvSpPr>
            <p:cNvPr id="15847" name="Google Shape;15847;p70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70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9" name="Google Shape;15849;p70"/>
          <p:cNvGrpSpPr/>
          <p:nvPr/>
        </p:nvGrpSpPr>
        <p:grpSpPr>
          <a:xfrm>
            <a:off x="6804910" y="1689221"/>
            <a:ext cx="415123" cy="419659"/>
            <a:chOff x="-2668225" y="3239075"/>
            <a:chExt cx="288300" cy="291450"/>
          </a:xfrm>
        </p:grpSpPr>
        <p:sp>
          <p:nvSpPr>
            <p:cNvPr id="15850" name="Google Shape;15850;p70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70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70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70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70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5" name="Google Shape;15855;p70"/>
          <p:cNvGrpSpPr/>
          <p:nvPr/>
        </p:nvGrpSpPr>
        <p:grpSpPr>
          <a:xfrm>
            <a:off x="6802066" y="2205191"/>
            <a:ext cx="420811" cy="419659"/>
            <a:chOff x="-2671375" y="3597450"/>
            <a:chExt cx="292250" cy="291450"/>
          </a:xfrm>
        </p:grpSpPr>
        <p:sp>
          <p:nvSpPr>
            <p:cNvPr id="15856" name="Google Shape;15856;p70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70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8" name="Google Shape;15858;p70"/>
          <p:cNvGrpSpPr/>
          <p:nvPr/>
        </p:nvGrpSpPr>
        <p:grpSpPr>
          <a:xfrm>
            <a:off x="6812849" y="2755691"/>
            <a:ext cx="423043" cy="421927"/>
            <a:chOff x="-2670575" y="3956600"/>
            <a:chExt cx="293800" cy="293025"/>
          </a:xfrm>
        </p:grpSpPr>
        <p:sp>
          <p:nvSpPr>
            <p:cNvPr id="15859" name="Google Shape;15859;p70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70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70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70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3" name="Google Shape;15863;p70"/>
          <p:cNvGrpSpPr/>
          <p:nvPr/>
        </p:nvGrpSpPr>
        <p:grpSpPr>
          <a:xfrm>
            <a:off x="3070370" y="3311947"/>
            <a:ext cx="426462" cy="418363"/>
            <a:chOff x="-1183550" y="3586525"/>
            <a:chExt cx="296175" cy="290550"/>
          </a:xfrm>
        </p:grpSpPr>
        <p:sp>
          <p:nvSpPr>
            <p:cNvPr id="15864" name="Google Shape;15864;p70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70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70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70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70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70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70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70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70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3" name="Google Shape;15873;p70"/>
          <p:cNvGrpSpPr/>
          <p:nvPr/>
        </p:nvGrpSpPr>
        <p:grpSpPr>
          <a:xfrm>
            <a:off x="1933980" y="1689799"/>
            <a:ext cx="420811" cy="418507"/>
            <a:chOff x="-5971525" y="3273750"/>
            <a:chExt cx="292250" cy="290650"/>
          </a:xfrm>
        </p:grpSpPr>
        <p:sp>
          <p:nvSpPr>
            <p:cNvPr id="15874" name="Google Shape;15874;p70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70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6" name="Google Shape;15876;p70"/>
          <p:cNvGrpSpPr/>
          <p:nvPr/>
        </p:nvGrpSpPr>
        <p:grpSpPr>
          <a:xfrm>
            <a:off x="1928310" y="2203826"/>
            <a:ext cx="432150" cy="422395"/>
            <a:chOff x="-5974675" y="3632100"/>
            <a:chExt cx="300125" cy="293350"/>
          </a:xfrm>
        </p:grpSpPr>
        <p:sp>
          <p:nvSpPr>
            <p:cNvPr id="15877" name="Google Shape;15877;p70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70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70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0" name="Google Shape;15880;p70"/>
          <p:cNvGrpSpPr/>
          <p:nvPr/>
        </p:nvGrpSpPr>
        <p:grpSpPr>
          <a:xfrm>
            <a:off x="1958351" y="2755694"/>
            <a:ext cx="395865" cy="421927"/>
            <a:chOff x="-5971525" y="3990475"/>
            <a:chExt cx="274925" cy="293025"/>
          </a:xfrm>
        </p:grpSpPr>
        <p:sp>
          <p:nvSpPr>
            <p:cNvPr id="15881" name="Google Shape;15881;p70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70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70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70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5" name="Google Shape;15885;p70"/>
          <p:cNvGrpSpPr/>
          <p:nvPr/>
        </p:nvGrpSpPr>
        <p:grpSpPr>
          <a:xfrm>
            <a:off x="4631558" y="1689798"/>
            <a:ext cx="420775" cy="418507"/>
            <a:chOff x="-4118225" y="3253275"/>
            <a:chExt cx="292225" cy="290650"/>
          </a:xfrm>
        </p:grpSpPr>
        <p:sp>
          <p:nvSpPr>
            <p:cNvPr id="15886" name="Google Shape;15886;p70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70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8" name="Google Shape;15888;p70"/>
          <p:cNvGrpSpPr/>
          <p:nvPr/>
        </p:nvGrpSpPr>
        <p:grpSpPr>
          <a:xfrm>
            <a:off x="4682008" y="2204922"/>
            <a:ext cx="319874" cy="420199"/>
            <a:chOff x="-4082800" y="3612425"/>
            <a:chExt cx="222150" cy="291825"/>
          </a:xfrm>
        </p:grpSpPr>
        <p:sp>
          <p:nvSpPr>
            <p:cNvPr id="15889" name="Google Shape;15889;p70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70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70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2" name="Google Shape;15892;p70"/>
          <p:cNvGrpSpPr/>
          <p:nvPr/>
        </p:nvGrpSpPr>
        <p:grpSpPr>
          <a:xfrm>
            <a:off x="4643456" y="2769876"/>
            <a:ext cx="420775" cy="393561"/>
            <a:chOff x="-4118225" y="3990475"/>
            <a:chExt cx="292225" cy="273325"/>
          </a:xfrm>
        </p:grpSpPr>
        <p:sp>
          <p:nvSpPr>
            <p:cNvPr id="15893" name="Google Shape;15893;p70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70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70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70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7" name="Google Shape;15897;p70"/>
          <p:cNvGrpSpPr/>
          <p:nvPr/>
        </p:nvGrpSpPr>
        <p:grpSpPr>
          <a:xfrm>
            <a:off x="7354110" y="1688087"/>
            <a:ext cx="394713" cy="421927"/>
            <a:chOff x="-2312225" y="3238300"/>
            <a:chExt cx="274125" cy="293025"/>
          </a:xfrm>
        </p:grpSpPr>
        <p:sp>
          <p:nvSpPr>
            <p:cNvPr id="15898" name="Google Shape;15898;p70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70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0" name="Google Shape;15900;p70"/>
          <p:cNvGrpSpPr/>
          <p:nvPr/>
        </p:nvGrpSpPr>
        <p:grpSpPr>
          <a:xfrm>
            <a:off x="7341062" y="2153586"/>
            <a:ext cx="420811" cy="522864"/>
            <a:chOff x="-2310650" y="3525775"/>
            <a:chExt cx="292250" cy="363125"/>
          </a:xfrm>
        </p:grpSpPr>
        <p:sp>
          <p:nvSpPr>
            <p:cNvPr id="15901" name="Google Shape;15901;p70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70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70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70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5" name="Google Shape;15905;p70"/>
          <p:cNvGrpSpPr/>
          <p:nvPr/>
        </p:nvGrpSpPr>
        <p:grpSpPr>
          <a:xfrm>
            <a:off x="7351827" y="2756825"/>
            <a:ext cx="423079" cy="419659"/>
            <a:chOff x="-2310650" y="3958175"/>
            <a:chExt cx="293825" cy="291450"/>
          </a:xfrm>
        </p:grpSpPr>
        <p:sp>
          <p:nvSpPr>
            <p:cNvPr id="15906" name="Google Shape;15906;p70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70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8" name="Google Shape;15908;p70"/>
          <p:cNvGrpSpPr/>
          <p:nvPr/>
        </p:nvGrpSpPr>
        <p:grpSpPr>
          <a:xfrm>
            <a:off x="4718688" y="3308459"/>
            <a:ext cx="424159" cy="419659"/>
            <a:chOff x="-1182750" y="3962900"/>
            <a:chExt cx="294575" cy="291450"/>
          </a:xfrm>
        </p:grpSpPr>
        <p:sp>
          <p:nvSpPr>
            <p:cNvPr id="15909" name="Google Shape;15909;p70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70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70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70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70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70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70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6" name="Google Shape;15916;p70"/>
          <p:cNvGrpSpPr/>
          <p:nvPr/>
        </p:nvGrpSpPr>
        <p:grpSpPr>
          <a:xfrm>
            <a:off x="2471824" y="1689223"/>
            <a:ext cx="424195" cy="419659"/>
            <a:chOff x="-5611575" y="3272950"/>
            <a:chExt cx="294600" cy="291450"/>
          </a:xfrm>
        </p:grpSpPr>
        <p:sp>
          <p:nvSpPr>
            <p:cNvPr id="15917" name="Google Shape;15917;p70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70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70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70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70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2" name="Google Shape;15922;p70"/>
          <p:cNvGrpSpPr/>
          <p:nvPr/>
        </p:nvGrpSpPr>
        <p:grpSpPr>
          <a:xfrm>
            <a:off x="2471824" y="2205770"/>
            <a:ext cx="424195" cy="418507"/>
            <a:chOff x="-5613150" y="3632900"/>
            <a:chExt cx="294600" cy="290650"/>
          </a:xfrm>
        </p:grpSpPr>
        <p:sp>
          <p:nvSpPr>
            <p:cNvPr id="15923" name="Google Shape;15923;p70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70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5" name="Google Shape;15925;p70"/>
          <p:cNvGrpSpPr/>
          <p:nvPr/>
        </p:nvGrpSpPr>
        <p:grpSpPr>
          <a:xfrm>
            <a:off x="2483722" y="2756270"/>
            <a:ext cx="424195" cy="420775"/>
            <a:chOff x="-5613150" y="3991275"/>
            <a:chExt cx="294600" cy="292225"/>
          </a:xfrm>
        </p:grpSpPr>
        <p:sp>
          <p:nvSpPr>
            <p:cNvPr id="15926" name="Google Shape;15926;p70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70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70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70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70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70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70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70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70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5" name="Google Shape;15935;p70"/>
          <p:cNvGrpSpPr/>
          <p:nvPr/>
        </p:nvGrpSpPr>
        <p:grpSpPr>
          <a:xfrm>
            <a:off x="5155210" y="1689438"/>
            <a:ext cx="434634" cy="419227"/>
            <a:chOff x="-3768700" y="3253275"/>
            <a:chExt cx="301850" cy="291150"/>
          </a:xfrm>
        </p:grpSpPr>
        <p:sp>
          <p:nvSpPr>
            <p:cNvPr id="15936" name="Google Shape;15936;p70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70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70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9" name="Google Shape;15939;p70"/>
          <p:cNvGrpSpPr/>
          <p:nvPr/>
        </p:nvGrpSpPr>
        <p:grpSpPr>
          <a:xfrm>
            <a:off x="5159293" y="2217090"/>
            <a:ext cx="426462" cy="395865"/>
            <a:chOff x="-3808700" y="3628950"/>
            <a:chExt cx="296175" cy="274925"/>
          </a:xfrm>
        </p:grpSpPr>
        <p:sp>
          <p:nvSpPr>
            <p:cNvPr id="15940" name="Google Shape;15940;p70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70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70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3" name="Google Shape;15943;p70"/>
          <p:cNvGrpSpPr/>
          <p:nvPr/>
        </p:nvGrpSpPr>
        <p:grpSpPr>
          <a:xfrm>
            <a:off x="5224504" y="2756412"/>
            <a:ext cx="419443" cy="420487"/>
            <a:chOff x="-3771675" y="3971775"/>
            <a:chExt cx="291300" cy="292025"/>
          </a:xfrm>
        </p:grpSpPr>
        <p:sp>
          <p:nvSpPr>
            <p:cNvPr id="15944" name="Google Shape;15944;p70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70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70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70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70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9" name="Google Shape;15949;p70"/>
          <p:cNvGrpSpPr/>
          <p:nvPr/>
        </p:nvGrpSpPr>
        <p:grpSpPr>
          <a:xfrm>
            <a:off x="7885948" y="1716461"/>
            <a:ext cx="420271" cy="320774"/>
            <a:chOff x="-1951475" y="3273100"/>
            <a:chExt cx="291875" cy="222775"/>
          </a:xfrm>
        </p:grpSpPr>
        <p:sp>
          <p:nvSpPr>
            <p:cNvPr id="15950" name="Google Shape;15950;p70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70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70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3" name="Google Shape;15953;p70"/>
          <p:cNvGrpSpPr/>
          <p:nvPr/>
        </p:nvGrpSpPr>
        <p:grpSpPr>
          <a:xfrm>
            <a:off x="7883429" y="2205191"/>
            <a:ext cx="425310" cy="419659"/>
            <a:chOff x="-1951475" y="3597450"/>
            <a:chExt cx="295375" cy="291450"/>
          </a:xfrm>
        </p:grpSpPr>
        <p:sp>
          <p:nvSpPr>
            <p:cNvPr id="15954" name="Google Shape;15954;p70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70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70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70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8" name="Google Shape;15958;p70"/>
          <p:cNvGrpSpPr/>
          <p:nvPr/>
        </p:nvGrpSpPr>
        <p:grpSpPr>
          <a:xfrm>
            <a:off x="7885680" y="2756825"/>
            <a:ext cx="444605" cy="419659"/>
            <a:chOff x="-1960150" y="3956600"/>
            <a:chExt cx="308775" cy="291450"/>
          </a:xfrm>
        </p:grpSpPr>
        <p:sp>
          <p:nvSpPr>
            <p:cNvPr id="15959" name="Google Shape;15959;p70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70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1" name="Google Shape;15961;p70"/>
          <p:cNvGrpSpPr/>
          <p:nvPr/>
        </p:nvGrpSpPr>
        <p:grpSpPr>
          <a:xfrm>
            <a:off x="1939718" y="3307636"/>
            <a:ext cx="420775" cy="420775"/>
            <a:chOff x="-804700" y="3226500"/>
            <a:chExt cx="292225" cy="292225"/>
          </a:xfrm>
        </p:grpSpPr>
        <p:sp>
          <p:nvSpPr>
            <p:cNvPr id="15962" name="Google Shape;15962;p70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70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70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70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70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70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70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9" name="Google Shape;15969;p70"/>
          <p:cNvGrpSpPr/>
          <p:nvPr/>
        </p:nvGrpSpPr>
        <p:grpSpPr>
          <a:xfrm>
            <a:off x="3019809" y="1688647"/>
            <a:ext cx="420775" cy="420811"/>
            <a:chOff x="-5251625" y="3272950"/>
            <a:chExt cx="292225" cy="292250"/>
          </a:xfrm>
        </p:grpSpPr>
        <p:sp>
          <p:nvSpPr>
            <p:cNvPr id="15970" name="Google Shape;15970;p70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70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70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3" name="Google Shape;15973;p70"/>
          <p:cNvGrpSpPr/>
          <p:nvPr/>
        </p:nvGrpSpPr>
        <p:grpSpPr>
          <a:xfrm>
            <a:off x="3016407" y="2204348"/>
            <a:ext cx="427578" cy="421351"/>
            <a:chOff x="-5254775" y="3631325"/>
            <a:chExt cx="296950" cy="292625"/>
          </a:xfrm>
        </p:grpSpPr>
        <p:sp>
          <p:nvSpPr>
            <p:cNvPr id="15974" name="Google Shape;15974;p70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70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70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70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70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70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70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1" name="Google Shape;15981;p70"/>
          <p:cNvGrpSpPr/>
          <p:nvPr/>
        </p:nvGrpSpPr>
        <p:grpSpPr>
          <a:xfrm>
            <a:off x="3032265" y="2756270"/>
            <a:ext cx="419659" cy="420775"/>
            <a:chOff x="-5251625" y="3991275"/>
            <a:chExt cx="291450" cy="292225"/>
          </a:xfrm>
        </p:grpSpPr>
        <p:sp>
          <p:nvSpPr>
            <p:cNvPr id="15982" name="Google Shape;15982;p70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70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70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70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70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7" name="Google Shape;15987;p70"/>
          <p:cNvGrpSpPr/>
          <p:nvPr/>
        </p:nvGrpSpPr>
        <p:grpSpPr>
          <a:xfrm>
            <a:off x="5772848" y="1689240"/>
            <a:ext cx="319874" cy="419623"/>
            <a:chOff x="-3365275" y="3253275"/>
            <a:chExt cx="222150" cy="291425"/>
          </a:xfrm>
        </p:grpSpPr>
        <p:sp>
          <p:nvSpPr>
            <p:cNvPr id="15988" name="Google Shape;15988;p70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70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0" name="Google Shape;15990;p70"/>
          <p:cNvGrpSpPr/>
          <p:nvPr/>
        </p:nvGrpSpPr>
        <p:grpSpPr>
          <a:xfrm>
            <a:off x="5746786" y="2204058"/>
            <a:ext cx="371998" cy="421927"/>
            <a:chOff x="-3383375" y="3611625"/>
            <a:chExt cx="258350" cy="293025"/>
          </a:xfrm>
        </p:grpSpPr>
        <p:sp>
          <p:nvSpPr>
            <p:cNvPr id="15991" name="Google Shape;15991;p70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70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3" name="Google Shape;15993;p70"/>
          <p:cNvGrpSpPr/>
          <p:nvPr/>
        </p:nvGrpSpPr>
        <p:grpSpPr>
          <a:xfrm>
            <a:off x="5809135" y="2756826"/>
            <a:ext cx="271097" cy="419659"/>
            <a:chOff x="-3347950" y="3971575"/>
            <a:chExt cx="188275" cy="291450"/>
          </a:xfrm>
        </p:grpSpPr>
        <p:sp>
          <p:nvSpPr>
            <p:cNvPr id="15994" name="Google Shape;15994;p70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70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70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7" name="Google Shape;15997;p70"/>
          <p:cNvGrpSpPr/>
          <p:nvPr/>
        </p:nvGrpSpPr>
        <p:grpSpPr>
          <a:xfrm>
            <a:off x="858994" y="3307061"/>
            <a:ext cx="371998" cy="421927"/>
            <a:chOff x="-1575775" y="3238300"/>
            <a:chExt cx="258350" cy="293025"/>
          </a:xfrm>
        </p:grpSpPr>
        <p:sp>
          <p:nvSpPr>
            <p:cNvPr id="15998" name="Google Shape;15998;p70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70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70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70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70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3" name="Google Shape;16003;p70"/>
          <p:cNvGrpSpPr/>
          <p:nvPr/>
        </p:nvGrpSpPr>
        <p:grpSpPr>
          <a:xfrm>
            <a:off x="2503892" y="3309051"/>
            <a:ext cx="423079" cy="424159"/>
            <a:chOff x="-1591550" y="3597475"/>
            <a:chExt cx="293825" cy="294575"/>
          </a:xfrm>
        </p:grpSpPr>
        <p:sp>
          <p:nvSpPr>
            <p:cNvPr id="16004" name="Google Shape;16004;p70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70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70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7" name="Google Shape;16007;p70"/>
          <p:cNvGrpSpPr/>
          <p:nvPr/>
        </p:nvGrpSpPr>
        <p:grpSpPr>
          <a:xfrm>
            <a:off x="4153362" y="3318663"/>
            <a:ext cx="421927" cy="399248"/>
            <a:chOff x="-1592325" y="3957400"/>
            <a:chExt cx="293025" cy="277275"/>
          </a:xfrm>
        </p:grpSpPr>
        <p:sp>
          <p:nvSpPr>
            <p:cNvPr id="16008" name="Google Shape;16008;p70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70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70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70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2" name="Google Shape;16012;p70"/>
          <p:cNvGrpSpPr/>
          <p:nvPr/>
        </p:nvGrpSpPr>
        <p:grpSpPr>
          <a:xfrm>
            <a:off x="3640232" y="3310744"/>
            <a:ext cx="369730" cy="420775"/>
            <a:chOff x="-778700" y="3612425"/>
            <a:chExt cx="256775" cy="292225"/>
          </a:xfrm>
        </p:grpSpPr>
        <p:sp>
          <p:nvSpPr>
            <p:cNvPr id="16013" name="Google Shape;16013;p70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70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70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70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70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70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9" name="Google Shape;16019;p70"/>
          <p:cNvGrpSpPr/>
          <p:nvPr/>
        </p:nvGrpSpPr>
        <p:grpSpPr>
          <a:xfrm>
            <a:off x="6111733" y="3828305"/>
            <a:ext cx="340731" cy="387641"/>
            <a:chOff x="7728464" y="1561258"/>
            <a:chExt cx="349719" cy="397866"/>
          </a:xfrm>
        </p:grpSpPr>
        <p:sp>
          <p:nvSpPr>
            <p:cNvPr id="16020" name="Google Shape;16020;p70"/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70"/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2" name="Google Shape;16022;p70"/>
          <p:cNvGrpSpPr/>
          <p:nvPr/>
        </p:nvGrpSpPr>
        <p:grpSpPr>
          <a:xfrm>
            <a:off x="4034702" y="3828305"/>
            <a:ext cx="387681" cy="387641"/>
            <a:chOff x="5611350" y="1561258"/>
            <a:chExt cx="397907" cy="397866"/>
          </a:xfrm>
        </p:grpSpPr>
        <p:sp>
          <p:nvSpPr>
            <p:cNvPr id="16023" name="Google Shape;16023;p70"/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70"/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70"/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70"/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7" name="Google Shape;16027;p70"/>
          <p:cNvGrpSpPr/>
          <p:nvPr/>
        </p:nvGrpSpPr>
        <p:grpSpPr>
          <a:xfrm>
            <a:off x="4553987" y="3925571"/>
            <a:ext cx="387610" cy="193109"/>
            <a:chOff x="6140660" y="1661097"/>
            <a:chExt cx="397835" cy="198202"/>
          </a:xfrm>
        </p:grpSpPr>
        <p:sp>
          <p:nvSpPr>
            <p:cNvPr id="16028" name="Google Shape;16028;p70"/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70"/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70"/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70"/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2" name="Google Shape;16032;p70"/>
          <p:cNvGrpSpPr/>
          <p:nvPr/>
        </p:nvGrpSpPr>
        <p:grpSpPr>
          <a:xfrm>
            <a:off x="5073202" y="3828305"/>
            <a:ext cx="387681" cy="387641"/>
            <a:chOff x="6669907" y="1561258"/>
            <a:chExt cx="397907" cy="397866"/>
          </a:xfrm>
        </p:grpSpPr>
        <p:sp>
          <p:nvSpPr>
            <p:cNvPr id="16033" name="Google Shape;16033;p70"/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70"/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70"/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70"/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70"/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8" name="Google Shape;16038;p70"/>
          <p:cNvGrpSpPr/>
          <p:nvPr/>
        </p:nvGrpSpPr>
        <p:grpSpPr>
          <a:xfrm>
            <a:off x="5592488" y="3828305"/>
            <a:ext cx="387641" cy="387641"/>
            <a:chOff x="7199196" y="1561258"/>
            <a:chExt cx="397866" cy="397866"/>
          </a:xfrm>
        </p:grpSpPr>
        <p:sp>
          <p:nvSpPr>
            <p:cNvPr id="16039" name="Google Shape;16039;p70"/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70"/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70"/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2" name="Google Shape;16042;p70"/>
          <p:cNvGrpSpPr/>
          <p:nvPr/>
        </p:nvGrpSpPr>
        <p:grpSpPr>
          <a:xfrm>
            <a:off x="1958433" y="3885842"/>
            <a:ext cx="387681" cy="272572"/>
            <a:chOff x="3386036" y="1746339"/>
            <a:chExt cx="397907" cy="279762"/>
          </a:xfrm>
        </p:grpSpPr>
        <p:sp>
          <p:nvSpPr>
            <p:cNvPr id="16043" name="Google Shape;16043;p70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70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5" name="Google Shape;16045;p70"/>
          <p:cNvGrpSpPr/>
          <p:nvPr/>
        </p:nvGrpSpPr>
        <p:grpSpPr>
          <a:xfrm>
            <a:off x="2996130" y="3828288"/>
            <a:ext cx="387681" cy="387681"/>
            <a:chOff x="4417380" y="1687279"/>
            <a:chExt cx="397907" cy="397907"/>
          </a:xfrm>
        </p:grpSpPr>
        <p:sp>
          <p:nvSpPr>
            <p:cNvPr id="16046" name="Google Shape;16046;p70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70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8" name="Google Shape;16048;p70"/>
          <p:cNvGrpSpPr/>
          <p:nvPr/>
        </p:nvGrpSpPr>
        <p:grpSpPr>
          <a:xfrm>
            <a:off x="7942611" y="3308537"/>
            <a:ext cx="387661" cy="387661"/>
            <a:chOff x="2869999" y="1687279"/>
            <a:chExt cx="397887" cy="397887"/>
          </a:xfrm>
        </p:grpSpPr>
        <p:sp>
          <p:nvSpPr>
            <p:cNvPr id="16049" name="Google Shape;16049;p70"/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70"/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1" name="Google Shape;16051;p70"/>
          <p:cNvGrpSpPr/>
          <p:nvPr/>
        </p:nvGrpSpPr>
        <p:grpSpPr>
          <a:xfrm>
            <a:off x="2477718" y="3828664"/>
            <a:ext cx="386807" cy="386929"/>
            <a:chOff x="3902887" y="1687655"/>
            <a:chExt cx="397010" cy="397135"/>
          </a:xfrm>
        </p:grpSpPr>
        <p:sp>
          <p:nvSpPr>
            <p:cNvPr id="16052" name="Google Shape;16052;p70"/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70"/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4" name="Google Shape;16054;p70"/>
          <p:cNvGrpSpPr/>
          <p:nvPr/>
        </p:nvGrpSpPr>
        <p:grpSpPr>
          <a:xfrm>
            <a:off x="3515416" y="3828288"/>
            <a:ext cx="387681" cy="387681"/>
            <a:chOff x="4933458" y="1687279"/>
            <a:chExt cx="397907" cy="397907"/>
          </a:xfrm>
        </p:grpSpPr>
        <p:sp>
          <p:nvSpPr>
            <p:cNvPr id="16055" name="Google Shape;16055;p70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70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7" name="Google Shape;16057;p70"/>
          <p:cNvGrpSpPr/>
          <p:nvPr/>
        </p:nvGrpSpPr>
        <p:grpSpPr>
          <a:xfrm>
            <a:off x="6348367" y="3308537"/>
            <a:ext cx="387661" cy="387661"/>
            <a:chOff x="1379798" y="1723250"/>
            <a:chExt cx="397887" cy="397887"/>
          </a:xfrm>
        </p:grpSpPr>
        <p:sp>
          <p:nvSpPr>
            <p:cNvPr id="16058" name="Google Shape;16058;p70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70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70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70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2" name="Google Shape;16062;p70"/>
          <p:cNvGrpSpPr/>
          <p:nvPr/>
        </p:nvGrpSpPr>
        <p:grpSpPr>
          <a:xfrm>
            <a:off x="5286246" y="3308537"/>
            <a:ext cx="387681" cy="387661"/>
            <a:chOff x="266768" y="1721375"/>
            <a:chExt cx="397907" cy="397887"/>
          </a:xfrm>
        </p:grpSpPr>
        <p:sp>
          <p:nvSpPr>
            <p:cNvPr id="16063" name="Google Shape;16063;p70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70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5" name="Google Shape;16065;p70"/>
          <p:cNvGrpSpPr/>
          <p:nvPr/>
        </p:nvGrpSpPr>
        <p:grpSpPr>
          <a:xfrm>
            <a:off x="5817327" y="3308537"/>
            <a:ext cx="387641" cy="387661"/>
            <a:chOff x="864491" y="1723250"/>
            <a:chExt cx="397866" cy="397887"/>
          </a:xfrm>
        </p:grpSpPr>
        <p:sp>
          <p:nvSpPr>
            <p:cNvPr id="16066" name="Google Shape;16066;p70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70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70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69" name="Google Shape;16069;p70"/>
          <p:cNvSpPr/>
          <p:nvPr/>
        </p:nvSpPr>
        <p:spPr>
          <a:xfrm>
            <a:off x="6879427" y="3343765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70" name="Google Shape;16070;p70"/>
          <p:cNvGrpSpPr/>
          <p:nvPr/>
        </p:nvGrpSpPr>
        <p:grpSpPr>
          <a:xfrm>
            <a:off x="7411672" y="3308924"/>
            <a:ext cx="387539" cy="386888"/>
            <a:chOff x="2408992" y="1722875"/>
            <a:chExt cx="397761" cy="397093"/>
          </a:xfrm>
        </p:grpSpPr>
        <p:sp>
          <p:nvSpPr>
            <p:cNvPr id="16071" name="Google Shape;16071;p70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70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33"/>
          <p:cNvSpPr txBox="1">
            <a:spLocks noGrp="1"/>
          </p:cNvSpPr>
          <p:nvPr>
            <p:ph type="subTitle" idx="1"/>
          </p:nvPr>
        </p:nvSpPr>
        <p:spPr>
          <a:xfrm>
            <a:off x="4632900" y="914475"/>
            <a:ext cx="3791100" cy="201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Here you could give a brief description of one of the topics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Here you could give a brief description of one of the topics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Here you could give a brief description of one of the topics</a:t>
            </a:r>
            <a:endParaRPr/>
          </a:p>
        </p:txBody>
      </p:sp>
      <p:sp>
        <p:nvSpPr>
          <p:cNvPr id="1261" name="Google Shape;1261;p33"/>
          <p:cNvSpPr txBox="1">
            <a:spLocks noGrp="1"/>
          </p:cNvSpPr>
          <p:nvPr>
            <p:ph type="ctrTitle"/>
          </p:nvPr>
        </p:nvSpPr>
        <p:spPr>
          <a:xfrm>
            <a:off x="4959706" y="2961775"/>
            <a:ext cx="3137400" cy="9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This Topic About?</a:t>
            </a:r>
            <a:endParaRPr/>
          </a:p>
        </p:txBody>
      </p:sp>
      <p:grpSp>
        <p:nvGrpSpPr>
          <p:cNvPr id="1262" name="Google Shape;1262;p33"/>
          <p:cNvGrpSpPr/>
          <p:nvPr/>
        </p:nvGrpSpPr>
        <p:grpSpPr>
          <a:xfrm>
            <a:off x="-333504" y="357617"/>
            <a:ext cx="4463609" cy="3657123"/>
            <a:chOff x="-333504" y="357617"/>
            <a:chExt cx="4463609" cy="3657123"/>
          </a:xfrm>
        </p:grpSpPr>
        <p:sp>
          <p:nvSpPr>
            <p:cNvPr id="1263" name="Google Shape;1263;p33"/>
            <p:cNvSpPr/>
            <p:nvPr/>
          </p:nvSpPr>
          <p:spPr>
            <a:xfrm>
              <a:off x="-207222" y="3324646"/>
              <a:ext cx="4210905" cy="390230"/>
            </a:xfrm>
            <a:custGeom>
              <a:avLst/>
              <a:gdLst/>
              <a:ahLst/>
              <a:cxnLst/>
              <a:rect l="l" t="t" r="r" b="b"/>
              <a:pathLst>
                <a:path w="121343" h="11245" extrusionOk="0">
                  <a:moveTo>
                    <a:pt x="1" y="1"/>
                  </a:moveTo>
                  <a:lnTo>
                    <a:pt x="1" y="11245"/>
                  </a:lnTo>
                  <a:lnTo>
                    <a:pt x="121342" y="11245"/>
                  </a:lnTo>
                  <a:lnTo>
                    <a:pt x="1213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3"/>
            <p:cNvSpPr/>
            <p:nvPr/>
          </p:nvSpPr>
          <p:spPr>
            <a:xfrm>
              <a:off x="1894466" y="357617"/>
              <a:ext cx="7530" cy="274948"/>
            </a:xfrm>
            <a:custGeom>
              <a:avLst/>
              <a:gdLst/>
              <a:ahLst/>
              <a:cxnLst/>
              <a:rect l="l" t="t" r="r" b="b"/>
              <a:pathLst>
                <a:path w="217" h="7923" extrusionOk="0">
                  <a:moveTo>
                    <a:pt x="108" y="0"/>
                  </a:moveTo>
                  <a:cubicBezTo>
                    <a:pt x="51" y="0"/>
                    <a:pt x="0" y="47"/>
                    <a:pt x="0" y="109"/>
                  </a:cubicBezTo>
                  <a:lnTo>
                    <a:pt x="0" y="7814"/>
                  </a:lnTo>
                  <a:cubicBezTo>
                    <a:pt x="0" y="7876"/>
                    <a:pt x="51" y="7923"/>
                    <a:pt x="108" y="7923"/>
                  </a:cubicBezTo>
                  <a:cubicBezTo>
                    <a:pt x="170" y="7923"/>
                    <a:pt x="217" y="7876"/>
                    <a:pt x="217" y="7814"/>
                  </a:cubicBezTo>
                  <a:lnTo>
                    <a:pt x="217" y="109"/>
                  </a:lnTo>
                  <a:cubicBezTo>
                    <a:pt x="217" y="47"/>
                    <a:pt x="170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3"/>
            <p:cNvSpPr/>
            <p:nvPr/>
          </p:nvSpPr>
          <p:spPr>
            <a:xfrm>
              <a:off x="1876906" y="618892"/>
              <a:ext cx="42649" cy="56149"/>
            </a:xfrm>
            <a:custGeom>
              <a:avLst/>
              <a:gdLst/>
              <a:ahLst/>
              <a:cxnLst/>
              <a:rect l="l" t="t" r="r" b="b"/>
              <a:pathLst>
                <a:path w="1229" h="1618" extrusionOk="0">
                  <a:moveTo>
                    <a:pt x="614" y="0"/>
                  </a:moveTo>
                  <a:cubicBezTo>
                    <a:pt x="275" y="0"/>
                    <a:pt x="1" y="275"/>
                    <a:pt x="1" y="614"/>
                  </a:cubicBezTo>
                  <a:lnTo>
                    <a:pt x="1" y="1618"/>
                  </a:lnTo>
                  <a:lnTo>
                    <a:pt x="1228" y="1618"/>
                  </a:lnTo>
                  <a:lnTo>
                    <a:pt x="1228" y="614"/>
                  </a:lnTo>
                  <a:cubicBezTo>
                    <a:pt x="1228" y="275"/>
                    <a:pt x="954" y="0"/>
                    <a:pt x="6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3"/>
            <p:cNvSpPr/>
            <p:nvPr/>
          </p:nvSpPr>
          <p:spPr>
            <a:xfrm>
              <a:off x="1874269" y="536925"/>
              <a:ext cx="47924" cy="47924"/>
            </a:xfrm>
            <a:custGeom>
              <a:avLst/>
              <a:gdLst/>
              <a:ahLst/>
              <a:cxnLst/>
              <a:rect l="l" t="t" r="r" b="b"/>
              <a:pathLst>
                <a:path w="1381" h="1381" extrusionOk="0">
                  <a:moveTo>
                    <a:pt x="690" y="1"/>
                  </a:moveTo>
                  <a:cubicBezTo>
                    <a:pt x="311" y="1"/>
                    <a:pt x="1" y="308"/>
                    <a:pt x="1" y="690"/>
                  </a:cubicBezTo>
                  <a:cubicBezTo>
                    <a:pt x="1" y="1069"/>
                    <a:pt x="311" y="1380"/>
                    <a:pt x="690" y="1380"/>
                  </a:cubicBezTo>
                  <a:cubicBezTo>
                    <a:pt x="1073" y="1380"/>
                    <a:pt x="1380" y="1069"/>
                    <a:pt x="1380" y="690"/>
                  </a:cubicBezTo>
                  <a:cubicBezTo>
                    <a:pt x="1380" y="308"/>
                    <a:pt x="1073" y="1"/>
                    <a:pt x="6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3"/>
            <p:cNvSpPr/>
            <p:nvPr/>
          </p:nvSpPr>
          <p:spPr>
            <a:xfrm>
              <a:off x="1874269" y="432782"/>
              <a:ext cx="47924" cy="47785"/>
            </a:xfrm>
            <a:custGeom>
              <a:avLst/>
              <a:gdLst/>
              <a:ahLst/>
              <a:cxnLst/>
              <a:rect l="l" t="t" r="r" b="b"/>
              <a:pathLst>
                <a:path w="1381" h="1377" extrusionOk="0">
                  <a:moveTo>
                    <a:pt x="690" y="1"/>
                  </a:moveTo>
                  <a:cubicBezTo>
                    <a:pt x="311" y="1"/>
                    <a:pt x="1" y="308"/>
                    <a:pt x="1" y="691"/>
                  </a:cubicBezTo>
                  <a:cubicBezTo>
                    <a:pt x="1" y="1070"/>
                    <a:pt x="311" y="1377"/>
                    <a:pt x="690" y="1377"/>
                  </a:cubicBezTo>
                  <a:cubicBezTo>
                    <a:pt x="1073" y="1377"/>
                    <a:pt x="1380" y="1070"/>
                    <a:pt x="1380" y="691"/>
                  </a:cubicBezTo>
                  <a:cubicBezTo>
                    <a:pt x="1380" y="308"/>
                    <a:pt x="1073" y="1"/>
                    <a:pt x="6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3"/>
            <p:cNvSpPr/>
            <p:nvPr/>
          </p:nvSpPr>
          <p:spPr>
            <a:xfrm>
              <a:off x="1824922" y="805349"/>
              <a:ext cx="146757" cy="182084"/>
            </a:xfrm>
            <a:custGeom>
              <a:avLst/>
              <a:gdLst/>
              <a:ahLst/>
              <a:cxnLst/>
              <a:rect l="l" t="t" r="r" b="b"/>
              <a:pathLst>
                <a:path w="4229" h="5247" extrusionOk="0">
                  <a:moveTo>
                    <a:pt x="2112" y="1185"/>
                  </a:moveTo>
                  <a:cubicBezTo>
                    <a:pt x="2716" y="1185"/>
                    <a:pt x="3207" y="1676"/>
                    <a:pt x="3207" y="2279"/>
                  </a:cubicBezTo>
                  <a:lnTo>
                    <a:pt x="3207" y="4485"/>
                  </a:lnTo>
                  <a:lnTo>
                    <a:pt x="1018" y="4485"/>
                  </a:lnTo>
                  <a:lnTo>
                    <a:pt x="1018" y="2279"/>
                  </a:lnTo>
                  <a:cubicBezTo>
                    <a:pt x="1018" y="1676"/>
                    <a:pt x="1509" y="1185"/>
                    <a:pt x="2112" y="1185"/>
                  </a:cubicBezTo>
                  <a:close/>
                  <a:moveTo>
                    <a:pt x="0" y="0"/>
                  </a:moveTo>
                  <a:lnTo>
                    <a:pt x="0" y="5247"/>
                  </a:lnTo>
                  <a:lnTo>
                    <a:pt x="4228" y="5247"/>
                  </a:lnTo>
                  <a:lnTo>
                    <a:pt x="422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3"/>
            <p:cNvSpPr/>
            <p:nvPr/>
          </p:nvSpPr>
          <p:spPr>
            <a:xfrm>
              <a:off x="1757634" y="1024495"/>
              <a:ext cx="281194" cy="231500"/>
            </a:xfrm>
            <a:custGeom>
              <a:avLst/>
              <a:gdLst/>
              <a:ahLst/>
              <a:cxnLst/>
              <a:rect l="l" t="t" r="r" b="b"/>
              <a:pathLst>
                <a:path w="8103" h="6671" extrusionOk="0">
                  <a:moveTo>
                    <a:pt x="4051" y="661"/>
                  </a:moveTo>
                  <a:cubicBezTo>
                    <a:pt x="4868" y="661"/>
                    <a:pt x="5528" y="1322"/>
                    <a:pt x="5528" y="2138"/>
                  </a:cubicBezTo>
                  <a:lnTo>
                    <a:pt x="5528" y="5670"/>
                  </a:lnTo>
                  <a:lnTo>
                    <a:pt x="2575" y="5670"/>
                  </a:lnTo>
                  <a:lnTo>
                    <a:pt x="2575" y="2138"/>
                  </a:lnTo>
                  <a:cubicBezTo>
                    <a:pt x="2575" y="1322"/>
                    <a:pt x="3235" y="661"/>
                    <a:pt x="4051" y="661"/>
                  </a:cubicBezTo>
                  <a:close/>
                  <a:moveTo>
                    <a:pt x="264" y="1"/>
                  </a:moveTo>
                  <a:cubicBezTo>
                    <a:pt x="607" y="860"/>
                    <a:pt x="812" y="1911"/>
                    <a:pt x="812" y="3052"/>
                  </a:cubicBezTo>
                  <a:cubicBezTo>
                    <a:pt x="812" y="4457"/>
                    <a:pt x="506" y="5728"/>
                    <a:pt x="0" y="6659"/>
                  </a:cubicBezTo>
                  <a:lnTo>
                    <a:pt x="0" y="6670"/>
                  </a:lnTo>
                  <a:lnTo>
                    <a:pt x="8103" y="6670"/>
                  </a:lnTo>
                  <a:lnTo>
                    <a:pt x="8103" y="6659"/>
                  </a:lnTo>
                  <a:cubicBezTo>
                    <a:pt x="7601" y="5728"/>
                    <a:pt x="7290" y="4457"/>
                    <a:pt x="7290" y="3052"/>
                  </a:cubicBezTo>
                  <a:cubicBezTo>
                    <a:pt x="7290" y="1911"/>
                    <a:pt x="7493" y="860"/>
                    <a:pt x="783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3"/>
            <p:cNvSpPr/>
            <p:nvPr/>
          </p:nvSpPr>
          <p:spPr>
            <a:xfrm>
              <a:off x="1646586" y="1704664"/>
              <a:ext cx="503394" cy="99527"/>
            </a:xfrm>
            <a:custGeom>
              <a:avLst/>
              <a:gdLst/>
              <a:ahLst/>
              <a:cxnLst/>
              <a:rect l="l" t="t" r="r" b="b"/>
              <a:pathLst>
                <a:path w="14506" h="2868" extrusionOk="0">
                  <a:moveTo>
                    <a:pt x="1326" y="1"/>
                  </a:moveTo>
                  <a:lnTo>
                    <a:pt x="1" y="2868"/>
                  </a:lnTo>
                  <a:lnTo>
                    <a:pt x="14506" y="2868"/>
                  </a:lnTo>
                  <a:lnTo>
                    <a:pt x="1318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3"/>
            <p:cNvSpPr/>
            <p:nvPr/>
          </p:nvSpPr>
          <p:spPr>
            <a:xfrm>
              <a:off x="1692567" y="1435130"/>
              <a:ext cx="411433" cy="269569"/>
            </a:xfrm>
            <a:custGeom>
              <a:avLst/>
              <a:gdLst/>
              <a:ahLst/>
              <a:cxnLst/>
              <a:rect l="l" t="t" r="r" b="b"/>
              <a:pathLst>
                <a:path w="11856" h="7768" extrusionOk="0">
                  <a:moveTo>
                    <a:pt x="1" y="1"/>
                  </a:moveTo>
                  <a:lnTo>
                    <a:pt x="1" y="7768"/>
                  </a:lnTo>
                  <a:lnTo>
                    <a:pt x="11856" y="7768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3"/>
            <p:cNvSpPr/>
            <p:nvPr/>
          </p:nvSpPr>
          <p:spPr>
            <a:xfrm>
              <a:off x="1669524" y="1394770"/>
              <a:ext cx="457414" cy="41157"/>
            </a:xfrm>
            <a:custGeom>
              <a:avLst/>
              <a:gdLst/>
              <a:ahLst/>
              <a:cxnLst/>
              <a:rect l="l" t="t" r="r" b="b"/>
              <a:pathLst>
                <a:path w="13181" h="1186" extrusionOk="0">
                  <a:moveTo>
                    <a:pt x="1" y="1"/>
                  </a:moveTo>
                  <a:lnTo>
                    <a:pt x="578" y="1185"/>
                  </a:lnTo>
                  <a:lnTo>
                    <a:pt x="12603" y="1185"/>
                  </a:lnTo>
                  <a:lnTo>
                    <a:pt x="1318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3"/>
            <p:cNvSpPr/>
            <p:nvPr/>
          </p:nvSpPr>
          <p:spPr>
            <a:xfrm>
              <a:off x="1745071" y="1262207"/>
              <a:ext cx="306319" cy="132598"/>
            </a:xfrm>
            <a:custGeom>
              <a:avLst/>
              <a:gdLst/>
              <a:ahLst/>
              <a:cxnLst/>
              <a:rect l="l" t="t" r="r" b="b"/>
              <a:pathLst>
                <a:path w="8827" h="3821" extrusionOk="0">
                  <a:moveTo>
                    <a:pt x="1" y="1"/>
                  </a:moveTo>
                  <a:lnTo>
                    <a:pt x="1" y="3821"/>
                  </a:lnTo>
                  <a:lnTo>
                    <a:pt x="8826" y="3821"/>
                  </a:lnTo>
                  <a:lnTo>
                    <a:pt x="8826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3"/>
            <p:cNvSpPr/>
            <p:nvPr/>
          </p:nvSpPr>
          <p:spPr>
            <a:xfrm>
              <a:off x="1730427" y="1249541"/>
              <a:ext cx="335608" cy="37132"/>
            </a:xfrm>
            <a:custGeom>
              <a:avLst/>
              <a:gdLst/>
              <a:ahLst/>
              <a:cxnLst/>
              <a:rect l="l" t="t" r="r" b="b"/>
              <a:pathLst>
                <a:path w="9671" h="1070" extrusionOk="0">
                  <a:moveTo>
                    <a:pt x="0" y="1"/>
                  </a:moveTo>
                  <a:lnTo>
                    <a:pt x="0" y="1070"/>
                  </a:lnTo>
                  <a:lnTo>
                    <a:pt x="9671" y="1070"/>
                  </a:lnTo>
                  <a:lnTo>
                    <a:pt x="967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3"/>
            <p:cNvSpPr/>
            <p:nvPr/>
          </p:nvSpPr>
          <p:spPr>
            <a:xfrm>
              <a:off x="1669524" y="1300310"/>
              <a:ext cx="44003" cy="94634"/>
            </a:xfrm>
            <a:custGeom>
              <a:avLst/>
              <a:gdLst/>
              <a:ahLst/>
              <a:cxnLst/>
              <a:rect l="l" t="t" r="r" b="b"/>
              <a:pathLst>
                <a:path w="1268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2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3"/>
            <p:cNvSpPr/>
            <p:nvPr/>
          </p:nvSpPr>
          <p:spPr>
            <a:xfrm>
              <a:off x="1752220" y="1300310"/>
              <a:ext cx="44037" cy="94634"/>
            </a:xfrm>
            <a:custGeom>
              <a:avLst/>
              <a:gdLst/>
              <a:ahLst/>
              <a:cxnLst/>
              <a:rect l="l" t="t" r="r" b="b"/>
              <a:pathLst>
                <a:path w="1269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3"/>
            <p:cNvSpPr/>
            <p:nvPr/>
          </p:nvSpPr>
          <p:spPr>
            <a:xfrm>
              <a:off x="1834916" y="1300310"/>
              <a:ext cx="44037" cy="94634"/>
            </a:xfrm>
            <a:custGeom>
              <a:avLst/>
              <a:gdLst/>
              <a:ahLst/>
              <a:cxnLst/>
              <a:rect l="l" t="t" r="r" b="b"/>
              <a:pathLst>
                <a:path w="1269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3"/>
            <p:cNvSpPr/>
            <p:nvPr/>
          </p:nvSpPr>
          <p:spPr>
            <a:xfrm>
              <a:off x="1917647" y="1300310"/>
              <a:ext cx="43864" cy="94634"/>
            </a:xfrm>
            <a:custGeom>
              <a:avLst/>
              <a:gdLst/>
              <a:ahLst/>
              <a:cxnLst/>
              <a:rect l="l" t="t" r="r" b="b"/>
              <a:pathLst>
                <a:path w="1264" h="2727" extrusionOk="0">
                  <a:moveTo>
                    <a:pt x="0" y="0"/>
                  </a:moveTo>
                  <a:lnTo>
                    <a:pt x="0" y="1362"/>
                  </a:lnTo>
                  <a:lnTo>
                    <a:pt x="0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2" y="6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3"/>
            <p:cNvSpPr/>
            <p:nvPr/>
          </p:nvSpPr>
          <p:spPr>
            <a:xfrm>
              <a:off x="2000343" y="1300310"/>
              <a:ext cx="43899" cy="94634"/>
            </a:xfrm>
            <a:custGeom>
              <a:avLst/>
              <a:gdLst/>
              <a:ahLst/>
              <a:cxnLst/>
              <a:rect l="l" t="t" r="r" b="b"/>
              <a:pathLst>
                <a:path w="1265" h="2727" extrusionOk="0">
                  <a:moveTo>
                    <a:pt x="0" y="0"/>
                  </a:moveTo>
                  <a:lnTo>
                    <a:pt x="0" y="1362"/>
                  </a:lnTo>
                  <a:lnTo>
                    <a:pt x="0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2" y="6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3"/>
            <p:cNvSpPr/>
            <p:nvPr/>
          </p:nvSpPr>
          <p:spPr>
            <a:xfrm>
              <a:off x="2083039" y="1300310"/>
              <a:ext cx="43899" cy="94634"/>
            </a:xfrm>
            <a:custGeom>
              <a:avLst/>
              <a:gdLst/>
              <a:ahLst/>
              <a:cxnLst/>
              <a:rect l="l" t="t" r="r" b="b"/>
              <a:pathLst>
                <a:path w="1265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3"/>
            <p:cNvSpPr/>
            <p:nvPr/>
          </p:nvSpPr>
          <p:spPr>
            <a:xfrm>
              <a:off x="1802712" y="1046947"/>
              <a:ext cx="28387" cy="28352"/>
            </a:xfrm>
            <a:custGeom>
              <a:avLst/>
              <a:gdLst/>
              <a:ahLst/>
              <a:cxnLst/>
              <a:rect l="l" t="t" r="r" b="b"/>
              <a:pathLst>
                <a:path w="818" h="817" extrusionOk="0">
                  <a:moveTo>
                    <a:pt x="1" y="0"/>
                  </a:moveTo>
                  <a:lnTo>
                    <a:pt x="1" y="816"/>
                  </a:lnTo>
                  <a:lnTo>
                    <a:pt x="817" y="81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3"/>
            <p:cNvSpPr/>
            <p:nvPr/>
          </p:nvSpPr>
          <p:spPr>
            <a:xfrm>
              <a:off x="1809861" y="1053957"/>
              <a:ext cx="14193" cy="14193"/>
            </a:xfrm>
            <a:custGeom>
              <a:avLst/>
              <a:gdLst/>
              <a:ahLst/>
              <a:cxnLst/>
              <a:rect l="l" t="t" r="r" b="b"/>
              <a:pathLst>
                <a:path w="409" h="409" extrusionOk="0">
                  <a:moveTo>
                    <a:pt x="1" y="0"/>
                  </a:moveTo>
                  <a:lnTo>
                    <a:pt x="1" y="408"/>
                  </a:lnTo>
                  <a:lnTo>
                    <a:pt x="409" y="408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3"/>
            <p:cNvSpPr/>
            <p:nvPr/>
          </p:nvSpPr>
          <p:spPr>
            <a:xfrm>
              <a:off x="1965363" y="1046947"/>
              <a:ext cx="28352" cy="28352"/>
            </a:xfrm>
            <a:custGeom>
              <a:avLst/>
              <a:gdLst/>
              <a:ahLst/>
              <a:cxnLst/>
              <a:rect l="l" t="t" r="r" b="b"/>
              <a:pathLst>
                <a:path w="817" h="817" extrusionOk="0">
                  <a:moveTo>
                    <a:pt x="1" y="0"/>
                  </a:moveTo>
                  <a:lnTo>
                    <a:pt x="1" y="816"/>
                  </a:lnTo>
                  <a:lnTo>
                    <a:pt x="817" y="81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3"/>
            <p:cNvSpPr/>
            <p:nvPr/>
          </p:nvSpPr>
          <p:spPr>
            <a:xfrm>
              <a:off x="1972408" y="1053957"/>
              <a:ext cx="14193" cy="14193"/>
            </a:xfrm>
            <a:custGeom>
              <a:avLst/>
              <a:gdLst/>
              <a:ahLst/>
              <a:cxnLst/>
              <a:rect l="l" t="t" r="r" b="b"/>
              <a:pathLst>
                <a:path w="409" h="409" extrusionOk="0">
                  <a:moveTo>
                    <a:pt x="0" y="0"/>
                  </a:moveTo>
                  <a:lnTo>
                    <a:pt x="0" y="408"/>
                  </a:lnTo>
                  <a:lnTo>
                    <a:pt x="408" y="408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3"/>
            <p:cNvSpPr/>
            <p:nvPr/>
          </p:nvSpPr>
          <p:spPr>
            <a:xfrm>
              <a:off x="1895958" y="1040423"/>
              <a:ext cx="4546" cy="78601"/>
            </a:xfrm>
            <a:custGeom>
              <a:avLst/>
              <a:gdLst/>
              <a:ahLst/>
              <a:cxnLst/>
              <a:rect l="l" t="t" r="r" b="b"/>
              <a:pathLst>
                <a:path w="131" h="2265" extrusionOk="0">
                  <a:moveTo>
                    <a:pt x="116" y="15"/>
                  </a:moveTo>
                  <a:lnTo>
                    <a:pt x="116" y="2250"/>
                  </a:lnTo>
                  <a:lnTo>
                    <a:pt x="19" y="2250"/>
                  </a:lnTo>
                  <a:lnTo>
                    <a:pt x="19" y="15"/>
                  </a:lnTo>
                  <a:close/>
                  <a:moveTo>
                    <a:pt x="0" y="0"/>
                  </a:moveTo>
                  <a:lnTo>
                    <a:pt x="0" y="2264"/>
                  </a:lnTo>
                  <a:lnTo>
                    <a:pt x="130" y="2264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3"/>
            <p:cNvSpPr/>
            <p:nvPr/>
          </p:nvSpPr>
          <p:spPr>
            <a:xfrm>
              <a:off x="1876282" y="1097925"/>
              <a:ext cx="43899" cy="62812"/>
            </a:xfrm>
            <a:custGeom>
              <a:avLst/>
              <a:gdLst/>
              <a:ahLst/>
              <a:cxnLst/>
              <a:rect l="l" t="t" r="r" b="b"/>
              <a:pathLst>
                <a:path w="1265" h="1810" extrusionOk="0">
                  <a:moveTo>
                    <a:pt x="632" y="1"/>
                  </a:moveTo>
                  <a:cubicBezTo>
                    <a:pt x="282" y="1"/>
                    <a:pt x="1" y="282"/>
                    <a:pt x="1" y="633"/>
                  </a:cubicBezTo>
                  <a:lnTo>
                    <a:pt x="1" y="1810"/>
                  </a:lnTo>
                  <a:lnTo>
                    <a:pt x="1264" y="1810"/>
                  </a:lnTo>
                  <a:lnTo>
                    <a:pt x="1264" y="633"/>
                  </a:lnTo>
                  <a:cubicBezTo>
                    <a:pt x="1264" y="282"/>
                    <a:pt x="979" y="1"/>
                    <a:pt x="63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3"/>
            <p:cNvSpPr/>
            <p:nvPr/>
          </p:nvSpPr>
          <p:spPr>
            <a:xfrm>
              <a:off x="1864379" y="1147550"/>
              <a:ext cx="67947" cy="23459"/>
            </a:xfrm>
            <a:custGeom>
              <a:avLst/>
              <a:gdLst/>
              <a:ahLst/>
              <a:cxnLst/>
              <a:rect l="l" t="t" r="r" b="b"/>
              <a:pathLst>
                <a:path w="1958" h="676" extrusionOk="0">
                  <a:moveTo>
                    <a:pt x="679" y="1"/>
                  </a:moveTo>
                  <a:cubicBezTo>
                    <a:pt x="304" y="1"/>
                    <a:pt x="1" y="304"/>
                    <a:pt x="1" y="676"/>
                  </a:cubicBezTo>
                  <a:lnTo>
                    <a:pt x="1958" y="676"/>
                  </a:lnTo>
                  <a:cubicBezTo>
                    <a:pt x="1954" y="304"/>
                    <a:pt x="1651" y="1"/>
                    <a:pt x="127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3"/>
            <p:cNvSpPr/>
            <p:nvPr/>
          </p:nvSpPr>
          <p:spPr>
            <a:xfrm>
              <a:off x="1856744" y="1166602"/>
              <a:ext cx="82974" cy="13187"/>
            </a:xfrm>
            <a:custGeom>
              <a:avLst/>
              <a:gdLst/>
              <a:ahLst/>
              <a:cxnLst/>
              <a:rect l="l" t="t" r="r" b="b"/>
              <a:pathLst>
                <a:path w="2391" h="380" extrusionOk="0">
                  <a:moveTo>
                    <a:pt x="192" y="0"/>
                  </a:moveTo>
                  <a:cubicBezTo>
                    <a:pt x="83" y="0"/>
                    <a:pt x="0" y="84"/>
                    <a:pt x="0" y="188"/>
                  </a:cubicBezTo>
                  <a:cubicBezTo>
                    <a:pt x="0" y="297"/>
                    <a:pt x="83" y="380"/>
                    <a:pt x="192" y="380"/>
                  </a:cubicBezTo>
                  <a:lnTo>
                    <a:pt x="2203" y="380"/>
                  </a:lnTo>
                  <a:cubicBezTo>
                    <a:pt x="2308" y="380"/>
                    <a:pt x="2391" y="293"/>
                    <a:pt x="2391" y="188"/>
                  </a:cubicBezTo>
                  <a:cubicBezTo>
                    <a:pt x="2391" y="84"/>
                    <a:pt x="2308" y="0"/>
                    <a:pt x="220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3"/>
            <p:cNvSpPr/>
            <p:nvPr/>
          </p:nvSpPr>
          <p:spPr>
            <a:xfrm>
              <a:off x="1760375" y="1012349"/>
              <a:ext cx="275850" cy="19572"/>
            </a:xfrm>
            <a:custGeom>
              <a:avLst/>
              <a:gdLst/>
              <a:ahLst/>
              <a:cxnLst/>
              <a:rect l="l" t="t" r="r" b="b"/>
              <a:pathLst>
                <a:path w="7949" h="564" extrusionOk="0">
                  <a:moveTo>
                    <a:pt x="0" y="0"/>
                  </a:moveTo>
                  <a:lnTo>
                    <a:pt x="0" y="564"/>
                  </a:lnTo>
                  <a:lnTo>
                    <a:pt x="7948" y="564"/>
                  </a:lnTo>
                  <a:lnTo>
                    <a:pt x="79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3"/>
            <p:cNvSpPr/>
            <p:nvPr/>
          </p:nvSpPr>
          <p:spPr>
            <a:xfrm>
              <a:off x="1743198" y="987398"/>
              <a:ext cx="310067" cy="24986"/>
            </a:xfrm>
            <a:custGeom>
              <a:avLst/>
              <a:gdLst/>
              <a:ahLst/>
              <a:cxnLst/>
              <a:rect l="l" t="t" r="r" b="b"/>
              <a:pathLst>
                <a:path w="8935" h="720" extrusionOk="0">
                  <a:moveTo>
                    <a:pt x="1" y="1"/>
                  </a:moveTo>
                  <a:lnTo>
                    <a:pt x="1" y="719"/>
                  </a:lnTo>
                  <a:lnTo>
                    <a:pt x="8934" y="719"/>
                  </a:lnTo>
                  <a:lnTo>
                    <a:pt x="893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3"/>
            <p:cNvSpPr/>
            <p:nvPr/>
          </p:nvSpPr>
          <p:spPr>
            <a:xfrm>
              <a:off x="1824922" y="653837"/>
              <a:ext cx="146757" cy="151546"/>
            </a:xfrm>
            <a:custGeom>
              <a:avLst/>
              <a:gdLst/>
              <a:ahLst/>
              <a:cxnLst/>
              <a:rect l="l" t="t" r="r" b="b"/>
              <a:pathLst>
                <a:path w="4229" h="4367" extrusionOk="0">
                  <a:moveTo>
                    <a:pt x="2106" y="1"/>
                  </a:moveTo>
                  <a:cubicBezTo>
                    <a:pt x="943" y="1"/>
                    <a:pt x="0" y="949"/>
                    <a:pt x="0" y="2113"/>
                  </a:cubicBezTo>
                  <a:lnTo>
                    <a:pt x="0" y="4366"/>
                  </a:lnTo>
                  <a:lnTo>
                    <a:pt x="4228" y="4366"/>
                  </a:lnTo>
                  <a:lnTo>
                    <a:pt x="4228" y="2113"/>
                  </a:lnTo>
                  <a:cubicBezTo>
                    <a:pt x="4228" y="949"/>
                    <a:pt x="3282" y="1"/>
                    <a:pt x="2119" y="1"/>
                  </a:cubicBezTo>
                  <a:cubicBezTo>
                    <a:pt x="2117" y="1"/>
                    <a:pt x="2115" y="1"/>
                    <a:pt x="2112" y="1"/>
                  </a:cubicBezTo>
                  <a:cubicBezTo>
                    <a:pt x="2110" y="1"/>
                    <a:pt x="2108" y="1"/>
                    <a:pt x="21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3"/>
            <p:cNvSpPr/>
            <p:nvPr/>
          </p:nvSpPr>
          <p:spPr>
            <a:xfrm>
              <a:off x="1866253" y="651443"/>
              <a:ext cx="63957" cy="153940"/>
            </a:xfrm>
            <a:custGeom>
              <a:avLst/>
              <a:gdLst/>
              <a:ahLst/>
              <a:cxnLst/>
              <a:rect l="l" t="t" r="r" b="b"/>
              <a:pathLst>
                <a:path w="1843" h="4436" extrusionOk="0">
                  <a:moveTo>
                    <a:pt x="908" y="1"/>
                  </a:moveTo>
                  <a:cubicBezTo>
                    <a:pt x="469" y="1"/>
                    <a:pt x="69" y="352"/>
                    <a:pt x="19" y="788"/>
                  </a:cubicBezTo>
                  <a:cubicBezTo>
                    <a:pt x="1" y="1207"/>
                    <a:pt x="15" y="1604"/>
                    <a:pt x="19" y="2009"/>
                  </a:cubicBezTo>
                  <a:cubicBezTo>
                    <a:pt x="26" y="2818"/>
                    <a:pt x="44" y="3626"/>
                    <a:pt x="69" y="4435"/>
                  </a:cubicBezTo>
                  <a:cubicBezTo>
                    <a:pt x="95" y="3626"/>
                    <a:pt x="113" y="2818"/>
                    <a:pt x="120" y="2009"/>
                  </a:cubicBezTo>
                  <a:cubicBezTo>
                    <a:pt x="134" y="1608"/>
                    <a:pt x="120" y="1189"/>
                    <a:pt x="142" y="806"/>
                  </a:cubicBezTo>
                  <a:cubicBezTo>
                    <a:pt x="188" y="432"/>
                    <a:pt x="538" y="134"/>
                    <a:pt x="908" y="134"/>
                  </a:cubicBezTo>
                  <a:cubicBezTo>
                    <a:pt x="913" y="134"/>
                    <a:pt x="917" y="135"/>
                    <a:pt x="921" y="135"/>
                  </a:cubicBezTo>
                  <a:cubicBezTo>
                    <a:pt x="926" y="135"/>
                    <a:pt x="930" y="134"/>
                    <a:pt x="935" y="134"/>
                  </a:cubicBezTo>
                  <a:cubicBezTo>
                    <a:pt x="1305" y="134"/>
                    <a:pt x="1655" y="432"/>
                    <a:pt x="1705" y="806"/>
                  </a:cubicBezTo>
                  <a:cubicBezTo>
                    <a:pt x="1727" y="1189"/>
                    <a:pt x="1709" y="1608"/>
                    <a:pt x="1723" y="2009"/>
                  </a:cubicBezTo>
                  <a:cubicBezTo>
                    <a:pt x="1730" y="2818"/>
                    <a:pt x="1748" y="3626"/>
                    <a:pt x="1774" y="4435"/>
                  </a:cubicBezTo>
                  <a:cubicBezTo>
                    <a:pt x="1799" y="3626"/>
                    <a:pt x="1817" y="2818"/>
                    <a:pt x="1824" y="2009"/>
                  </a:cubicBezTo>
                  <a:cubicBezTo>
                    <a:pt x="1828" y="1601"/>
                    <a:pt x="1842" y="1207"/>
                    <a:pt x="1824" y="788"/>
                  </a:cubicBezTo>
                  <a:cubicBezTo>
                    <a:pt x="1774" y="352"/>
                    <a:pt x="1370" y="1"/>
                    <a:pt x="935" y="1"/>
                  </a:cubicBezTo>
                  <a:cubicBezTo>
                    <a:pt x="930" y="1"/>
                    <a:pt x="926" y="1"/>
                    <a:pt x="921" y="1"/>
                  </a:cubicBezTo>
                  <a:cubicBezTo>
                    <a:pt x="917" y="1"/>
                    <a:pt x="913" y="1"/>
                    <a:pt x="9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3"/>
            <p:cNvSpPr/>
            <p:nvPr/>
          </p:nvSpPr>
          <p:spPr>
            <a:xfrm>
              <a:off x="1812498" y="824123"/>
              <a:ext cx="171569" cy="11452"/>
            </a:xfrm>
            <a:custGeom>
              <a:avLst/>
              <a:gdLst/>
              <a:ahLst/>
              <a:cxnLst/>
              <a:rect l="l" t="t" r="r" b="b"/>
              <a:pathLst>
                <a:path w="4944" h="330" extrusionOk="0">
                  <a:moveTo>
                    <a:pt x="1" y="1"/>
                  </a:moveTo>
                  <a:lnTo>
                    <a:pt x="1" y="329"/>
                  </a:lnTo>
                  <a:lnTo>
                    <a:pt x="4944" y="329"/>
                  </a:lnTo>
                  <a:lnTo>
                    <a:pt x="494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3"/>
            <p:cNvSpPr/>
            <p:nvPr/>
          </p:nvSpPr>
          <p:spPr>
            <a:xfrm>
              <a:off x="1812498" y="789316"/>
              <a:ext cx="171569" cy="22834"/>
            </a:xfrm>
            <a:custGeom>
              <a:avLst/>
              <a:gdLst/>
              <a:ahLst/>
              <a:cxnLst/>
              <a:rect l="l" t="t" r="r" b="b"/>
              <a:pathLst>
                <a:path w="4944" h="658" extrusionOk="0">
                  <a:moveTo>
                    <a:pt x="1" y="0"/>
                  </a:moveTo>
                  <a:lnTo>
                    <a:pt x="1" y="657"/>
                  </a:lnTo>
                  <a:lnTo>
                    <a:pt x="4944" y="657"/>
                  </a:lnTo>
                  <a:lnTo>
                    <a:pt x="494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3"/>
            <p:cNvSpPr/>
            <p:nvPr/>
          </p:nvSpPr>
          <p:spPr>
            <a:xfrm>
              <a:off x="1815275" y="720397"/>
              <a:ext cx="165913" cy="17941"/>
            </a:xfrm>
            <a:custGeom>
              <a:avLst/>
              <a:gdLst/>
              <a:ahLst/>
              <a:cxnLst/>
              <a:rect l="l" t="t" r="r" b="b"/>
              <a:pathLst>
                <a:path w="4781" h="517" extrusionOk="0">
                  <a:moveTo>
                    <a:pt x="0" y="0"/>
                  </a:moveTo>
                  <a:lnTo>
                    <a:pt x="0" y="516"/>
                  </a:lnTo>
                  <a:lnTo>
                    <a:pt x="4781" y="516"/>
                  </a:lnTo>
                  <a:lnTo>
                    <a:pt x="478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3"/>
            <p:cNvSpPr/>
            <p:nvPr/>
          </p:nvSpPr>
          <p:spPr>
            <a:xfrm>
              <a:off x="1819127" y="1452168"/>
              <a:ext cx="158174" cy="158174"/>
            </a:xfrm>
            <a:custGeom>
              <a:avLst/>
              <a:gdLst/>
              <a:ahLst/>
              <a:cxnLst/>
              <a:rect l="l" t="t" r="r" b="b"/>
              <a:pathLst>
                <a:path w="4558" h="4558" extrusionOk="0">
                  <a:moveTo>
                    <a:pt x="1" y="1"/>
                  </a:moveTo>
                  <a:lnTo>
                    <a:pt x="1" y="4558"/>
                  </a:lnTo>
                  <a:lnTo>
                    <a:pt x="4558" y="4558"/>
                  </a:lnTo>
                  <a:lnTo>
                    <a:pt x="455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3"/>
            <p:cNvSpPr/>
            <p:nvPr/>
          </p:nvSpPr>
          <p:spPr>
            <a:xfrm>
              <a:off x="1833806" y="1466848"/>
              <a:ext cx="128989" cy="128954"/>
            </a:xfrm>
            <a:custGeom>
              <a:avLst/>
              <a:gdLst/>
              <a:ahLst/>
              <a:cxnLst/>
              <a:rect l="l" t="t" r="r" b="b"/>
              <a:pathLst>
                <a:path w="3717" h="3716" extrusionOk="0">
                  <a:moveTo>
                    <a:pt x="0" y="0"/>
                  </a:moveTo>
                  <a:lnTo>
                    <a:pt x="0" y="3716"/>
                  </a:lnTo>
                  <a:lnTo>
                    <a:pt x="3716" y="3716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3"/>
            <p:cNvSpPr/>
            <p:nvPr/>
          </p:nvSpPr>
          <p:spPr>
            <a:xfrm>
              <a:off x="1843210" y="1476252"/>
              <a:ext cx="110042" cy="110042"/>
            </a:xfrm>
            <a:custGeom>
              <a:avLst/>
              <a:gdLst/>
              <a:ahLst/>
              <a:cxnLst/>
              <a:rect l="l" t="t" r="r" b="b"/>
              <a:pathLst>
                <a:path w="3171" h="3171" extrusionOk="0">
                  <a:moveTo>
                    <a:pt x="0" y="0"/>
                  </a:moveTo>
                  <a:lnTo>
                    <a:pt x="0" y="3170"/>
                  </a:lnTo>
                  <a:lnTo>
                    <a:pt x="3171" y="3170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3"/>
            <p:cNvSpPr/>
            <p:nvPr/>
          </p:nvSpPr>
          <p:spPr>
            <a:xfrm>
              <a:off x="1833806" y="1466848"/>
              <a:ext cx="128989" cy="128954"/>
            </a:xfrm>
            <a:custGeom>
              <a:avLst/>
              <a:gdLst/>
              <a:ahLst/>
              <a:cxnLst/>
              <a:rect l="l" t="t" r="r" b="b"/>
              <a:pathLst>
                <a:path w="3717" h="3716" extrusionOk="0">
                  <a:moveTo>
                    <a:pt x="1856" y="0"/>
                  </a:moveTo>
                  <a:cubicBezTo>
                    <a:pt x="831" y="0"/>
                    <a:pt x="0" y="831"/>
                    <a:pt x="0" y="1856"/>
                  </a:cubicBezTo>
                  <a:cubicBezTo>
                    <a:pt x="0" y="2882"/>
                    <a:pt x="831" y="3716"/>
                    <a:pt x="1856" y="3716"/>
                  </a:cubicBezTo>
                  <a:cubicBezTo>
                    <a:pt x="2882" y="3716"/>
                    <a:pt x="3716" y="2882"/>
                    <a:pt x="3716" y="1856"/>
                  </a:cubicBezTo>
                  <a:cubicBezTo>
                    <a:pt x="3716" y="831"/>
                    <a:pt x="2882" y="0"/>
                    <a:pt x="185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1843939" y="1480867"/>
              <a:ext cx="104697" cy="100845"/>
            </a:xfrm>
            <a:custGeom>
              <a:avLst/>
              <a:gdLst/>
              <a:ahLst/>
              <a:cxnLst/>
              <a:rect l="l" t="t" r="r" b="b"/>
              <a:pathLst>
                <a:path w="3017" h="2906" extrusionOk="0">
                  <a:moveTo>
                    <a:pt x="1564" y="1"/>
                  </a:moveTo>
                  <a:cubicBezTo>
                    <a:pt x="980" y="1"/>
                    <a:pt x="449" y="355"/>
                    <a:pt x="225" y="900"/>
                  </a:cubicBezTo>
                  <a:cubicBezTo>
                    <a:pt x="1" y="1441"/>
                    <a:pt x="124" y="2066"/>
                    <a:pt x="539" y="2481"/>
                  </a:cubicBezTo>
                  <a:cubicBezTo>
                    <a:pt x="817" y="2759"/>
                    <a:pt x="1188" y="2906"/>
                    <a:pt x="1565" y="2906"/>
                  </a:cubicBezTo>
                  <a:cubicBezTo>
                    <a:pt x="1752" y="2906"/>
                    <a:pt x="1941" y="2870"/>
                    <a:pt x="2121" y="2795"/>
                  </a:cubicBezTo>
                  <a:cubicBezTo>
                    <a:pt x="2662" y="2572"/>
                    <a:pt x="3016" y="2041"/>
                    <a:pt x="3016" y="1452"/>
                  </a:cubicBezTo>
                  <a:cubicBezTo>
                    <a:pt x="3016" y="651"/>
                    <a:pt x="2366" y="1"/>
                    <a:pt x="15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1850081" y="1495269"/>
              <a:ext cx="84258" cy="72181"/>
            </a:xfrm>
            <a:custGeom>
              <a:avLst/>
              <a:gdLst/>
              <a:ahLst/>
              <a:cxnLst/>
              <a:rect l="l" t="t" r="r" b="b"/>
              <a:pathLst>
                <a:path w="2428" h="2080" extrusionOk="0">
                  <a:moveTo>
                    <a:pt x="1391" y="1"/>
                  </a:moveTo>
                  <a:cubicBezTo>
                    <a:pt x="463" y="1"/>
                    <a:pt x="1" y="1120"/>
                    <a:pt x="654" y="1774"/>
                  </a:cubicBezTo>
                  <a:cubicBezTo>
                    <a:pt x="866" y="1985"/>
                    <a:pt x="1126" y="2080"/>
                    <a:pt x="1381" y="2080"/>
                  </a:cubicBezTo>
                  <a:cubicBezTo>
                    <a:pt x="1915" y="2080"/>
                    <a:pt x="2427" y="1665"/>
                    <a:pt x="2427" y="1037"/>
                  </a:cubicBezTo>
                  <a:cubicBezTo>
                    <a:pt x="2427" y="467"/>
                    <a:pt x="1962" y="1"/>
                    <a:pt x="13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1892210" y="1526848"/>
              <a:ext cx="10550" cy="8953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73" y="1"/>
                  </a:moveTo>
                  <a:cubicBezTo>
                    <a:pt x="58" y="1"/>
                    <a:pt x="0" y="138"/>
                    <a:pt x="83" y="221"/>
                  </a:cubicBezTo>
                  <a:cubicBezTo>
                    <a:pt x="109" y="246"/>
                    <a:pt x="140" y="258"/>
                    <a:pt x="171" y="258"/>
                  </a:cubicBezTo>
                  <a:cubicBezTo>
                    <a:pt x="238" y="258"/>
                    <a:pt x="303" y="206"/>
                    <a:pt x="303" y="127"/>
                  </a:cubicBezTo>
                  <a:cubicBezTo>
                    <a:pt x="303" y="59"/>
                    <a:pt x="246" y="1"/>
                    <a:pt x="17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1895715" y="1487530"/>
              <a:ext cx="5171" cy="43760"/>
            </a:xfrm>
            <a:custGeom>
              <a:avLst/>
              <a:gdLst/>
              <a:ahLst/>
              <a:cxnLst/>
              <a:rect l="l" t="t" r="r" b="b"/>
              <a:pathLst>
                <a:path w="149" h="1261" extrusionOk="0">
                  <a:moveTo>
                    <a:pt x="72" y="0"/>
                  </a:moveTo>
                  <a:cubicBezTo>
                    <a:pt x="33" y="0"/>
                    <a:pt x="0" y="33"/>
                    <a:pt x="0" y="76"/>
                  </a:cubicBezTo>
                  <a:lnTo>
                    <a:pt x="0" y="1184"/>
                  </a:lnTo>
                  <a:cubicBezTo>
                    <a:pt x="0" y="1228"/>
                    <a:pt x="33" y="1260"/>
                    <a:pt x="72" y="1260"/>
                  </a:cubicBezTo>
                  <a:cubicBezTo>
                    <a:pt x="116" y="1260"/>
                    <a:pt x="148" y="1224"/>
                    <a:pt x="148" y="1184"/>
                  </a:cubicBezTo>
                  <a:lnTo>
                    <a:pt x="148" y="76"/>
                  </a:lnTo>
                  <a:cubicBezTo>
                    <a:pt x="148" y="33"/>
                    <a:pt x="112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1898457" y="1528757"/>
              <a:ext cx="21203" cy="5171"/>
            </a:xfrm>
            <a:custGeom>
              <a:avLst/>
              <a:gdLst/>
              <a:ahLst/>
              <a:cxnLst/>
              <a:rect l="l" t="t" r="r" b="b"/>
              <a:pathLst>
                <a:path w="611" h="149" extrusionOk="0">
                  <a:moveTo>
                    <a:pt x="73" y="0"/>
                  </a:moveTo>
                  <a:cubicBezTo>
                    <a:pt x="33" y="0"/>
                    <a:pt x="1" y="33"/>
                    <a:pt x="1" y="72"/>
                  </a:cubicBezTo>
                  <a:cubicBezTo>
                    <a:pt x="1" y="116"/>
                    <a:pt x="33" y="148"/>
                    <a:pt x="73" y="148"/>
                  </a:cubicBezTo>
                  <a:lnTo>
                    <a:pt x="539" y="148"/>
                  </a:lnTo>
                  <a:cubicBezTo>
                    <a:pt x="578" y="148"/>
                    <a:pt x="611" y="116"/>
                    <a:pt x="611" y="72"/>
                  </a:cubicBezTo>
                  <a:cubicBezTo>
                    <a:pt x="611" y="33"/>
                    <a:pt x="578" y="0"/>
                    <a:pt x="53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1810486" y="1434505"/>
              <a:ext cx="175491" cy="17698"/>
            </a:xfrm>
            <a:custGeom>
              <a:avLst/>
              <a:gdLst/>
              <a:ahLst/>
              <a:cxnLst/>
              <a:rect l="l" t="t" r="r" b="b"/>
              <a:pathLst>
                <a:path w="5057" h="510" extrusionOk="0">
                  <a:moveTo>
                    <a:pt x="250" y="1"/>
                  </a:moveTo>
                  <a:lnTo>
                    <a:pt x="1" y="510"/>
                  </a:lnTo>
                  <a:lnTo>
                    <a:pt x="5056" y="510"/>
                  </a:lnTo>
                  <a:lnTo>
                    <a:pt x="480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1810486" y="1449913"/>
              <a:ext cx="175491" cy="4685"/>
            </a:xfrm>
            <a:custGeom>
              <a:avLst/>
              <a:gdLst/>
              <a:ahLst/>
              <a:cxnLst/>
              <a:rect l="l" t="t" r="r" b="b"/>
              <a:pathLst>
                <a:path w="5057" h="135" extrusionOk="0">
                  <a:moveTo>
                    <a:pt x="2528" y="1"/>
                  </a:moveTo>
                  <a:cubicBezTo>
                    <a:pt x="1687" y="8"/>
                    <a:pt x="842" y="12"/>
                    <a:pt x="1" y="66"/>
                  </a:cubicBezTo>
                  <a:cubicBezTo>
                    <a:pt x="842" y="124"/>
                    <a:pt x="1687" y="127"/>
                    <a:pt x="2528" y="134"/>
                  </a:cubicBezTo>
                  <a:cubicBezTo>
                    <a:pt x="3370" y="127"/>
                    <a:pt x="4215" y="124"/>
                    <a:pt x="5056" y="66"/>
                  </a:cubicBezTo>
                  <a:cubicBezTo>
                    <a:pt x="4215" y="12"/>
                    <a:pt x="3370" y="8"/>
                    <a:pt x="252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1748715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3"/>
            <p:cNvSpPr/>
            <p:nvPr/>
          </p:nvSpPr>
          <p:spPr>
            <a:xfrm>
              <a:off x="1748715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3"/>
            <p:cNvSpPr/>
            <p:nvPr/>
          </p:nvSpPr>
          <p:spPr>
            <a:xfrm>
              <a:off x="1748715" y="162283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3"/>
            <p:cNvSpPr/>
            <p:nvPr/>
          </p:nvSpPr>
          <p:spPr>
            <a:xfrm>
              <a:off x="1748715" y="1596531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3"/>
            <p:cNvSpPr/>
            <p:nvPr/>
          </p:nvSpPr>
          <p:spPr>
            <a:xfrm>
              <a:off x="1748715" y="1497525"/>
              <a:ext cx="11695" cy="84396"/>
            </a:xfrm>
            <a:custGeom>
              <a:avLst/>
              <a:gdLst/>
              <a:ahLst/>
              <a:cxnLst/>
              <a:rect l="l" t="t" r="r" b="b"/>
              <a:pathLst>
                <a:path w="337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36" y="2431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3"/>
            <p:cNvSpPr/>
            <p:nvPr/>
          </p:nvSpPr>
          <p:spPr>
            <a:xfrm>
              <a:off x="1780295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3"/>
            <p:cNvSpPr/>
            <p:nvPr/>
          </p:nvSpPr>
          <p:spPr>
            <a:xfrm>
              <a:off x="1780295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3"/>
            <p:cNvSpPr/>
            <p:nvPr/>
          </p:nvSpPr>
          <p:spPr>
            <a:xfrm>
              <a:off x="1780295" y="162283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3"/>
            <p:cNvSpPr/>
            <p:nvPr/>
          </p:nvSpPr>
          <p:spPr>
            <a:xfrm>
              <a:off x="1780295" y="1596392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3"/>
            <p:cNvSpPr/>
            <p:nvPr/>
          </p:nvSpPr>
          <p:spPr>
            <a:xfrm>
              <a:off x="1780295" y="1497525"/>
              <a:ext cx="11695" cy="84396"/>
            </a:xfrm>
            <a:custGeom>
              <a:avLst/>
              <a:gdLst/>
              <a:ahLst/>
              <a:cxnLst/>
              <a:rect l="l" t="t" r="r" b="b"/>
              <a:pathLst>
                <a:path w="337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36" y="2431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3"/>
            <p:cNvSpPr/>
            <p:nvPr/>
          </p:nvSpPr>
          <p:spPr>
            <a:xfrm>
              <a:off x="2004473" y="167547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3"/>
            <p:cNvSpPr/>
            <p:nvPr/>
          </p:nvSpPr>
          <p:spPr>
            <a:xfrm>
              <a:off x="2004473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3"/>
            <p:cNvSpPr/>
            <p:nvPr/>
          </p:nvSpPr>
          <p:spPr>
            <a:xfrm>
              <a:off x="2004473" y="1622835"/>
              <a:ext cx="11799" cy="1169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3"/>
            <p:cNvSpPr/>
            <p:nvPr/>
          </p:nvSpPr>
          <p:spPr>
            <a:xfrm>
              <a:off x="2004473" y="1596392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3"/>
            <p:cNvSpPr/>
            <p:nvPr/>
          </p:nvSpPr>
          <p:spPr>
            <a:xfrm>
              <a:off x="2004473" y="1497525"/>
              <a:ext cx="11799" cy="84396"/>
            </a:xfrm>
            <a:custGeom>
              <a:avLst/>
              <a:gdLst/>
              <a:ahLst/>
              <a:cxnLst/>
              <a:rect l="l" t="t" r="r" b="b"/>
              <a:pathLst>
                <a:path w="340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40" y="243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3"/>
            <p:cNvSpPr/>
            <p:nvPr/>
          </p:nvSpPr>
          <p:spPr>
            <a:xfrm>
              <a:off x="2036052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3"/>
            <p:cNvSpPr/>
            <p:nvPr/>
          </p:nvSpPr>
          <p:spPr>
            <a:xfrm>
              <a:off x="2036052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3"/>
            <p:cNvSpPr/>
            <p:nvPr/>
          </p:nvSpPr>
          <p:spPr>
            <a:xfrm>
              <a:off x="2036052" y="1622835"/>
              <a:ext cx="11799" cy="1169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3"/>
            <p:cNvSpPr/>
            <p:nvPr/>
          </p:nvSpPr>
          <p:spPr>
            <a:xfrm>
              <a:off x="2036052" y="1596392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3"/>
            <p:cNvSpPr/>
            <p:nvPr/>
          </p:nvSpPr>
          <p:spPr>
            <a:xfrm>
              <a:off x="2036052" y="1497525"/>
              <a:ext cx="11799" cy="84396"/>
            </a:xfrm>
            <a:custGeom>
              <a:avLst/>
              <a:gdLst/>
              <a:ahLst/>
              <a:cxnLst/>
              <a:rect l="l" t="t" r="r" b="b"/>
              <a:pathLst>
                <a:path w="340" h="2432" extrusionOk="0">
                  <a:moveTo>
                    <a:pt x="0" y="1"/>
                  </a:moveTo>
                  <a:lnTo>
                    <a:pt x="0" y="2431"/>
                  </a:lnTo>
                  <a:lnTo>
                    <a:pt x="340" y="243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3"/>
            <p:cNvSpPr/>
            <p:nvPr/>
          </p:nvSpPr>
          <p:spPr>
            <a:xfrm>
              <a:off x="1449476" y="1885117"/>
              <a:ext cx="897511" cy="1459101"/>
            </a:xfrm>
            <a:custGeom>
              <a:avLst/>
              <a:gdLst/>
              <a:ahLst/>
              <a:cxnLst/>
              <a:rect l="l" t="t" r="r" b="b"/>
              <a:pathLst>
                <a:path w="25863" h="42046" extrusionOk="0">
                  <a:moveTo>
                    <a:pt x="1" y="0"/>
                  </a:moveTo>
                  <a:lnTo>
                    <a:pt x="1" y="42046"/>
                  </a:lnTo>
                  <a:lnTo>
                    <a:pt x="25862" y="42046"/>
                  </a:lnTo>
                  <a:lnTo>
                    <a:pt x="258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3"/>
            <p:cNvSpPr/>
            <p:nvPr/>
          </p:nvSpPr>
          <p:spPr>
            <a:xfrm>
              <a:off x="2057359" y="2050787"/>
              <a:ext cx="71591" cy="29983"/>
            </a:xfrm>
            <a:custGeom>
              <a:avLst/>
              <a:gdLst/>
              <a:ahLst/>
              <a:cxnLst/>
              <a:rect l="l" t="t" r="r" b="b"/>
              <a:pathLst>
                <a:path w="2063" h="864" extrusionOk="0">
                  <a:moveTo>
                    <a:pt x="0" y="0"/>
                  </a:moveTo>
                  <a:lnTo>
                    <a:pt x="0" y="863"/>
                  </a:lnTo>
                  <a:lnTo>
                    <a:pt x="2062" y="863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3"/>
            <p:cNvSpPr/>
            <p:nvPr/>
          </p:nvSpPr>
          <p:spPr>
            <a:xfrm>
              <a:off x="2042680" y="2115194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40" y="339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3"/>
            <p:cNvSpPr/>
            <p:nvPr/>
          </p:nvSpPr>
          <p:spPr>
            <a:xfrm>
              <a:off x="2139674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7" y="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3"/>
            <p:cNvSpPr/>
            <p:nvPr/>
          </p:nvSpPr>
          <p:spPr>
            <a:xfrm>
              <a:off x="2236667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3"/>
            <p:cNvSpPr/>
            <p:nvPr/>
          </p:nvSpPr>
          <p:spPr>
            <a:xfrm>
              <a:off x="2042680" y="2162667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3"/>
            <p:cNvSpPr/>
            <p:nvPr/>
          </p:nvSpPr>
          <p:spPr>
            <a:xfrm>
              <a:off x="2139674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3"/>
            <p:cNvSpPr/>
            <p:nvPr/>
          </p:nvSpPr>
          <p:spPr>
            <a:xfrm>
              <a:off x="2236667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3"/>
            <p:cNvSpPr/>
            <p:nvPr/>
          </p:nvSpPr>
          <p:spPr>
            <a:xfrm>
              <a:off x="1548100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3"/>
            <p:cNvSpPr/>
            <p:nvPr/>
          </p:nvSpPr>
          <p:spPr>
            <a:xfrm>
              <a:off x="1645094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3"/>
            <p:cNvSpPr/>
            <p:nvPr/>
          </p:nvSpPr>
          <p:spPr>
            <a:xfrm>
              <a:off x="1742087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3"/>
            <p:cNvSpPr/>
            <p:nvPr/>
          </p:nvSpPr>
          <p:spPr>
            <a:xfrm>
              <a:off x="1548100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3"/>
            <p:cNvSpPr/>
            <p:nvPr/>
          </p:nvSpPr>
          <p:spPr>
            <a:xfrm>
              <a:off x="1645094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3"/>
            <p:cNvSpPr/>
            <p:nvPr/>
          </p:nvSpPr>
          <p:spPr>
            <a:xfrm>
              <a:off x="1742087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3"/>
            <p:cNvSpPr/>
            <p:nvPr/>
          </p:nvSpPr>
          <p:spPr>
            <a:xfrm>
              <a:off x="2042680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3"/>
            <p:cNvSpPr/>
            <p:nvPr/>
          </p:nvSpPr>
          <p:spPr>
            <a:xfrm>
              <a:off x="2139674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3"/>
            <p:cNvSpPr/>
            <p:nvPr/>
          </p:nvSpPr>
          <p:spPr>
            <a:xfrm>
              <a:off x="2236667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3"/>
            <p:cNvSpPr/>
            <p:nvPr/>
          </p:nvSpPr>
          <p:spPr>
            <a:xfrm>
              <a:off x="2042680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3"/>
            <p:cNvSpPr/>
            <p:nvPr/>
          </p:nvSpPr>
          <p:spPr>
            <a:xfrm>
              <a:off x="2139674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3"/>
            <p:cNvSpPr/>
            <p:nvPr/>
          </p:nvSpPr>
          <p:spPr>
            <a:xfrm>
              <a:off x="2236667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3"/>
            <p:cNvSpPr/>
            <p:nvPr/>
          </p:nvSpPr>
          <p:spPr>
            <a:xfrm>
              <a:off x="1548100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1645094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3"/>
            <p:cNvSpPr/>
            <p:nvPr/>
          </p:nvSpPr>
          <p:spPr>
            <a:xfrm>
              <a:off x="1742087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3"/>
            <p:cNvSpPr/>
            <p:nvPr/>
          </p:nvSpPr>
          <p:spPr>
            <a:xfrm>
              <a:off x="1548100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3"/>
            <p:cNvSpPr/>
            <p:nvPr/>
          </p:nvSpPr>
          <p:spPr>
            <a:xfrm>
              <a:off x="1645094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3"/>
            <p:cNvSpPr/>
            <p:nvPr/>
          </p:nvSpPr>
          <p:spPr>
            <a:xfrm>
              <a:off x="1742087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3"/>
            <p:cNvSpPr/>
            <p:nvPr/>
          </p:nvSpPr>
          <p:spPr>
            <a:xfrm>
              <a:off x="2042680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3"/>
            <p:cNvSpPr/>
            <p:nvPr/>
          </p:nvSpPr>
          <p:spPr>
            <a:xfrm>
              <a:off x="2139674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3"/>
            <p:cNvSpPr/>
            <p:nvPr/>
          </p:nvSpPr>
          <p:spPr>
            <a:xfrm>
              <a:off x="2236667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3"/>
            <p:cNvSpPr/>
            <p:nvPr/>
          </p:nvSpPr>
          <p:spPr>
            <a:xfrm>
              <a:off x="2042680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3"/>
            <p:cNvSpPr/>
            <p:nvPr/>
          </p:nvSpPr>
          <p:spPr>
            <a:xfrm>
              <a:off x="2139674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3"/>
            <p:cNvSpPr/>
            <p:nvPr/>
          </p:nvSpPr>
          <p:spPr>
            <a:xfrm>
              <a:off x="2236667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3"/>
            <p:cNvSpPr/>
            <p:nvPr/>
          </p:nvSpPr>
          <p:spPr>
            <a:xfrm>
              <a:off x="1548100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3"/>
            <p:cNvSpPr/>
            <p:nvPr/>
          </p:nvSpPr>
          <p:spPr>
            <a:xfrm>
              <a:off x="1645094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3"/>
            <p:cNvSpPr/>
            <p:nvPr/>
          </p:nvSpPr>
          <p:spPr>
            <a:xfrm>
              <a:off x="1742087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3"/>
            <p:cNvSpPr/>
            <p:nvPr/>
          </p:nvSpPr>
          <p:spPr>
            <a:xfrm>
              <a:off x="1548100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3"/>
            <p:cNvSpPr/>
            <p:nvPr/>
          </p:nvSpPr>
          <p:spPr>
            <a:xfrm>
              <a:off x="1645094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3"/>
            <p:cNvSpPr/>
            <p:nvPr/>
          </p:nvSpPr>
          <p:spPr>
            <a:xfrm>
              <a:off x="1742087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3"/>
            <p:cNvSpPr/>
            <p:nvPr/>
          </p:nvSpPr>
          <p:spPr>
            <a:xfrm>
              <a:off x="2042680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3"/>
            <p:cNvSpPr/>
            <p:nvPr/>
          </p:nvSpPr>
          <p:spPr>
            <a:xfrm>
              <a:off x="2139674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7" y="33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3"/>
            <p:cNvSpPr/>
            <p:nvPr/>
          </p:nvSpPr>
          <p:spPr>
            <a:xfrm>
              <a:off x="2236667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3"/>
            <p:cNvSpPr/>
            <p:nvPr/>
          </p:nvSpPr>
          <p:spPr>
            <a:xfrm>
              <a:off x="2042680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3"/>
            <p:cNvSpPr/>
            <p:nvPr/>
          </p:nvSpPr>
          <p:spPr>
            <a:xfrm>
              <a:off x="2139674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7" y="33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3"/>
            <p:cNvSpPr/>
            <p:nvPr/>
          </p:nvSpPr>
          <p:spPr>
            <a:xfrm>
              <a:off x="2236667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3"/>
            <p:cNvSpPr/>
            <p:nvPr/>
          </p:nvSpPr>
          <p:spPr>
            <a:xfrm>
              <a:off x="1548100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3"/>
            <p:cNvSpPr/>
            <p:nvPr/>
          </p:nvSpPr>
          <p:spPr>
            <a:xfrm>
              <a:off x="1645094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3"/>
            <p:cNvSpPr/>
            <p:nvPr/>
          </p:nvSpPr>
          <p:spPr>
            <a:xfrm>
              <a:off x="1742087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3"/>
            <p:cNvSpPr/>
            <p:nvPr/>
          </p:nvSpPr>
          <p:spPr>
            <a:xfrm>
              <a:off x="1548100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3"/>
            <p:cNvSpPr/>
            <p:nvPr/>
          </p:nvSpPr>
          <p:spPr>
            <a:xfrm>
              <a:off x="1645094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3"/>
            <p:cNvSpPr/>
            <p:nvPr/>
          </p:nvSpPr>
          <p:spPr>
            <a:xfrm>
              <a:off x="1742087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3"/>
            <p:cNvSpPr/>
            <p:nvPr/>
          </p:nvSpPr>
          <p:spPr>
            <a:xfrm>
              <a:off x="2042680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3"/>
            <p:cNvSpPr/>
            <p:nvPr/>
          </p:nvSpPr>
          <p:spPr>
            <a:xfrm>
              <a:off x="2139674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7" y="33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3"/>
            <p:cNvSpPr/>
            <p:nvPr/>
          </p:nvSpPr>
          <p:spPr>
            <a:xfrm>
              <a:off x="2236667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3"/>
            <p:cNvSpPr/>
            <p:nvPr/>
          </p:nvSpPr>
          <p:spPr>
            <a:xfrm>
              <a:off x="2042680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3"/>
            <p:cNvSpPr/>
            <p:nvPr/>
          </p:nvSpPr>
          <p:spPr>
            <a:xfrm>
              <a:off x="2139674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7" y="33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3"/>
            <p:cNvSpPr/>
            <p:nvPr/>
          </p:nvSpPr>
          <p:spPr>
            <a:xfrm>
              <a:off x="2236667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3"/>
            <p:cNvSpPr/>
            <p:nvPr/>
          </p:nvSpPr>
          <p:spPr>
            <a:xfrm>
              <a:off x="1548100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3"/>
            <p:cNvSpPr/>
            <p:nvPr/>
          </p:nvSpPr>
          <p:spPr>
            <a:xfrm>
              <a:off x="1645094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3"/>
            <p:cNvSpPr/>
            <p:nvPr/>
          </p:nvSpPr>
          <p:spPr>
            <a:xfrm>
              <a:off x="1742087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3"/>
            <p:cNvSpPr/>
            <p:nvPr/>
          </p:nvSpPr>
          <p:spPr>
            <a:xfrm>
              <a:off x="1548100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3"/>
            <p:cNvSpPr/>
            <p:nvPr/>
          </p:nvSpPr>
          <p:spPr>
            <a:xfrm>
              <a:off x="1645094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3"/>
            <p:cNvSpPr/>
            <p:nvPr/>
          </p:nvSpPr>
          <p:spPr>
            <a:xfrm>
              <a:off x="1742087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3"/>
            <p:cNvSpPr/>
            <p:nvPr/>
          </p:nvSpPr>
          <p:spPr>
            <a:xfrm>
              <a:off x="1496602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7" y="4164"/>
                    <a:pt x="658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3"/>
            <p:cNvSpPr/>
            <p:nvPr/>
          </p:nvSpPr>
          <p:spPr>
            <a:xfrm>
              <a:off x="1622919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3"/>
            <p:cNvSpPr/>
            <p:nvPr/>
          </p:nvSpPr>
          <p:spPr>
            <a:xfrm>
              <a:off x="1749236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3"/>
            <p:cNvSpPr/>
            <p:nvPr/>
          </p:nvSpPr>
          <p:spPr>
            <a:xfrm>
              <a:off x="1875414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3"/>
            <p:cNvSpPr/>
            <p:nvPr/>
          </p:nvSpPr>
          <p:spPr>
            <a:xfrm>
              <a:off x="2001731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3"/>
            <p:cNvSpPr/>
            <p:nvPr/>
          </p:nvSpPr>
          <p:spPr>
            <a:xfrm>
              <a:off x="2128014" y="1880224"/>
              <a:ext cx="45530" cy="144501"/>
            </a:xfrm>
            <a:custGeom>
              <a:avLst/>
              <a:gdLst/>
              <a:ahLst/>
              <a:cxnLst/>
              <a:rect l="l" t="t" r="r" b="b"/>
              <a:pathLst>
                <a:path w="1312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3" y="4164"/>
                    <a:pt x="654" y="4164"/>
                  </a:cubicBezTo>
                  <a:cubicBezTo>
                    <a:pt x="1019" y="4164"/>
                    <a:pt x="1312" y="3872"/>
                    <a:pt x="1312" y="3507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3"/>
            <p:cNvSpPr/>
            <p:nvPr/>
          </p:nvSpPr>
          <p:spPr>
            <a:xfrm>
              <a:off x="2254227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3"/>
            <p:cNvSpPr/>
            <p:nvPr/>
          </p:nvSpPr>
          <p:spPr>
            <a:xfrm>
              <a:off x="1803372" y="3100988"/>
              <a:ext cx="189857" cy="244479"/>
            </a:xfrm>
            <a:custGeom>
              <a:avLst/>
              <a:gdLst/>
              <a:ahLst/>
              <a:cxnLst/>
              <a:rect l="l" t="t" r="r" b="b"/>
              <a:pathLst>
                <a:path w="5471" h="7045" extrusionOk="0">
                  <a:moveTo>
                    <a:pt x="2733" y="33"/>
                  </a:moveTo>
                  <a:cubicBezTo>
                    <a:pt x="4221" y="33"/>
                    <a:pt x="5420" y="1246"/>
                    <a:pt x="5398" y="2734"/>
                  </a:cubicBezTo>
                  <a:lnTo>
                    <a:pt x="5398" y="6976"/>
                  </a:lnTo>
                  <a:lnTo>
                    <a:pt x="69" y="6976"/>
                  </a:lnTo>
                  <a:lnTo>
                    <a:pt x="69" y="2734"/>
                  </a:lnTo>
                  <a:cubicBezTo>
                    <a:pt x="51" y="1246"/>
                    <a:pt x="1249" y="33"/>
                    <a:pt x="2733" y="33"/>
                  </a:cubicBezTo>
                  <a:close/>
                  <a:moveTo>
                    <a:pt x="2733" y="0"/>
                  </a:moveTo>
                  <a:cubicBezTo>
                    <a:pt x="1224" y="0"/>
                    <a:pt x="0" y="1224"/>
                    <a:pt x="0" y="2734"/>
                  </a:cubicBezTo>
                  <a:lnTo>
                    <a:pt x="0" y="7045"/>
                  </a:lnTo>
                  <a:lnTo>
                    <a:pt x="5471" y="7045"/>
                  </a:lnTo>
                  <a:lnTo>
                    <a:pt x="5471" y="2734"/>
                  </a:lnTo>
                  <a:cubicBezTo>
                    <a:pt x="5471" y="1224"/>
                    <a:pt x="4246" y="0"/>
                    <a:pt x="27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3"/>
            <p:cNvSpPr/>
            <p:nvPr/>
          </p:nvSpPr>
          <p:spPr>
            <a:xfrm>
              <a:off x="1445728" y="1804156"/>
              <a:ext cx="905145" cy="80996"/>
            </a:xfrm>
            <a:custGeom>
              <a:avLst/>
              <a:gdLst/>
              <a:ahLst/>
              <a:cxnLst/>
              <a:rect l="l" t="t" r="r" b="b"/>
              <a:pathLst>
                <a:path w="26083" h="2334" extrusionOk="0">
                  <a:moveTo>
                    <a:pt x="5789" y="1"/>
                  </a:moveTo>
                  <a:lnTo>
                    <a:pt x="0" y="2333"/>
                  </a:lnTo>
                  <a:lnTo>
                    <a:pt x="26082" y="2333"/>
                  </a:lnTo>
                  <a:lnTo>
                    <a:pt x="202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3"/>
            <p:cNvSpPr/>
            <p:nvPr/>
          </p:nvSpPr>
          <p:spPr>
            <a:xfrm>
              <a:off x="1624411" y="1822236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4" y="307"/>
                    <a:pt x="196" y="502"/>
                    <a:pt x="438" y="502"/>
                  </a:cubicBezTo>
                  <a:cubicBezTo>
                    <a:pt x="676" y="502"/>
                    <a:pt x="867" y="307"/>
                    <a:pt x="871" y="68"/>
                  </a:cubicBezTo>
                  <a:cubicBezTo>
                    <a:pt x="871" y="23"/>
                    <a:pt x="837" y="1"/>
                    <a:pt x="802" y="1"/>
                  </a:cubicBezTo>
                  <a:cubicBezTo>
                    <a:pt x="768" y="1"/>
                    <a:pt x="734" y="23"/>
                    <a:pt x="734" y="68"/>
                  </a:cubicBezTo>
                  <a:cubicBezTo>
                    <a:pt x="726" y="227"/>
                    <a:pt x="596" y="354"/>
                    <a:pt x="438" y="354"/>
                  </a:cubicBezTo>
                  <a:cubicBezTo>
                    <a:pt x="275" y="354"/>
                    <a:pt x="145" y="227"/>
                    <a:pt x="138" y="68"/>
                  </a:cubicBezTo>
                  <a:cubicBezTo>
                    <a:pt x="138" y="23"/>
                    <a:pt x="104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3"/>
            <p:cNvSpPr/>
            <p:nvPr/>
          </p:nvSpPr>
          <p:spPr>
            <a:xfrm>
              <a:off x="1676152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70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5" y="307"/>
                    <a:pt x="196" y="502"/>
                    <a:pt x="438" y="502"/>
                  </a:cubicBezTo>
                  <a:cubicBezTo>
                    <a:pt x="676" y="502"/>
                    <a:pt x="868" y="307"/>
                    <a:pt x="868" y="68"/>
                  </a:cubicBezTo>
                  <a:cubicBezTo>
                    <a:pt x="868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34" y="234"/>
                    <a:pt x="600" y="364"/>
                    <a:pt x="434" y="364"/>
                  </a:cubicBezTo>
                  <a:cubicBezTo>
                    <a:pt x="272" y="364"/>
                    <a:pt x="138" y="234"/>
                    <a:pt x="138" y="68"/>
                  </a:cubicBezTo>
                  <a:cubicBezTo>
                    <a:pt x="138" y="2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3"/>
            <p:cNvSpPr/>
            <p:nvPr/>
          </p:nvSpPr>
          <p:spPr>
            <a:xfrm>
              <a:off x="1727928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1"/>
                  </a:moveTo>
                  <a:cubicBezTo>
                    <a:pt x="35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5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800" y="1"/>
                  </a:cubicBezTo>
                  <a:cubicBezTo>
                    <a:pt x="767" y="1"/>
                    <a:pt x="733" y="23"/>
                    <a:pt x="733" y="68"/>
                  </a:cubicBezTo>
                  <a:cubicBezTo>
                    <a:pt x="726" y="227"/>
                    <a:pt x="596" y="354"/>
                    <a:pt x="434" y="354"/>
                  </a:cubicBezTo>
                  <a:cubicBezTo>
                    <a:pt x="275" y="354"/>
                    <a:pt x="141" y="227"/>
                    <a:pt x="137" y="68"/>
                  </a:cubicBezTo>
                  <a:cubicBezTo>
                    <a:pt x="137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3"/>
            <p:cNvSpPr/>
            <p:nvPr/>
          </p:nvSpPr>
          <p:spPr>
            <a:xfrm>
              <a:off x="1779670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0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34" y="234"/>
                    <a:pt x="600" y="364"/>
                    <a:pt x="434" y="364"/>
                  </a:cubicBezTo>
                  <a:cubicBezTo>
                    <a:pt x="271" y="364"/>
                    <a:pt x="138" y="234"/>
                    <a:pt x="138" y="68"/>
                  </a:cubicBezTo>
                  <a:cubicBezTo>
                    <a:pt x="138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3"/>
            <p:cNvSpPr/>
            <p:nvPr/>
          </p:nvSpPr>
          <p:spPr>
            <a:xfrm>
              <a:off x="1831411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7" y="227"/>
                    <a:pt x="597" y="354"/>
                    <a:pt x="434" y="354"/>
                  </a:cubicBezTo>
                  <a:cubicBezTo>
                    <a:pt x="275" y="354"/>
                    <a:pt x="142" y="227"/>
                    <a:pt x="138" y="68"/>
                  </a:cubicBezTo>
                  <a:cubicBezTo>
                    <a:pt x="138" y="23"/>
                    <a:pt x="104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3"/>
            <p:cNvSpPr/>
            <p:nvPr/>
          </p:nvSpPr>
          <p:spPr>
            <a:xfrm>
              <a:off x="1883187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3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800" y="1"/>
                  </a:cubicBezTo>
                  <a:cubicBezTo>
                    <a:pt x="767" y="1"/>
                    <a:pt x="733" y="23"/>
                    <a:pt x="733" y="68"/>
                  </a:cubicBezTo>
                  <a:cubicBezTo>
                    <a:pt x="733" y="234"/>
                    <a:pt x="600" y="364"/>
                    <a:pt x="433" y="364"/>
                  </a:cubicBezTo>
                  <a:cubicBezTo>
                    <a:pt x="271" y="364"/>
                    <a:pt x="137" y="234"/>
                    <a:pt x="137" y="68"/>
                  </a:cubicBezTo>
                  <a:cubicBezTo>
                    <a:pt x="137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3"/>
            <p:cNvSpPr/>
            <p:nvPr/>
          </p:nvSpPr>
          <p:spPr>
            <a:xfrm>
              <a:off x="1934929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0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6" y="227"/>
                    <a:pt x="593" y="354"/>
                    <a:pt x="434" y="354"/>
                  </a:cubicBezTo>
                  <a:cubicBezTo>
                    <a:pt x="275" y="354"/>
                    <a:pt x="141" y="227"/>
                    <a:pt x="134" y="68"/>
                  </a:cubicBezTo>
                  <a:cubicBezTo>
                    <a:pt x="134" y="23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3"/>
            <p:cNvSpPr/>
            <p:nvPr/>
          </p:nvSpPr>
          <p:spPr>
            <a:xfrm>
              <a:off x="1986670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1"/>
                  </a:moveTo>
                  <a:cubicBezTo>
                    <a:pt x="34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7" y="227"/>
                    <a:pt x="593" y="354"/>
                    <a:pt x="434" y="354"/>
                  </a:cubicBezTo>
                  <a:cubicBezTo>
                    <a:pt x="275" y="354"/>
                    <a:pt x="142" y="227"/>
                    <a:pt x="134" y="68"/>
                  </a:cubicBezTo>
                  <a:cubicBezTo>
                    <a:pt x="134" y="23"/>
                    <a:pt x="101" y="1"/>
                    <a:pt x="6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3"/>
            <p:cNvSpPr/>
            <p:nvPr/>
          </p:nvSpPr>
          <p:spPr>
            <a:xfrm>
              <a:off x="2038446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3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2" y="1"/>
                    <a:pt x="798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26" y="227"/>
                    <a:pt x="592" y="354"/>
                    <a:pt x="433" y="354"/>
                  </a:cubicBezTo>
                  <a:cubicBezTo>
                    <a:pt x="271" y="354"/>
                    <a:pt x="141" y="227"/>
                    <a:pt x="134" y="68"/>
                  </a:cubicBezTo>
                  <a:cubicBezTo>
                    <a:pt x="134" y="23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3"/>
            <p:cNvSpPr/>
            <p:nvPr/>
          </p:nvSpPr>
          <p:spPr>
            <a:xfrm>
              <a:off x="2090188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798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30" y="234"/>
                    <a:pt x="596" y="364"/>
                    <a:pt x="434" y="364"/>
                  </a:cubicBezTo>
                  <a:cubicBezTo>
                    <a:pt x="268" y="364"/>
                    <a:pt x="134" y="234"/>
                    <a:pt x="134" y="68"/>
                  </a:cubicBezTo>
                  <a:cubicBezTo>
                    <a:pt x="134" y="23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3"/>
            <p:cNvSpPr/>
            <p:nvPr/>
          </p:nvSpPr>
          <p:spPr>
            <a:xfrm>
              <a:off x="2141929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1"/>
                  </a:moveTo>
                  <a:cubicBezTo>
                    <a:pt x="34" y="1"/>
                    <a:pt x="1" y="23"/>
                    <a:pt x="1" y="68"/>
                  </a:cubicBezTo>
                  <a:cubicBezTo>
                    <a:pt x="1" y="307"/>
                    <a:pt x="192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799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27" y="227"/>
                    <a:pt x="593" y="354"/>
                    <a:pt x="434" y="354"/>
                  </a:cubicBezTo>
                  <a:cubicBezTo>
                    <a:pt x="272" y="354"/>
                    <a:pt x="142" y="227"/>
                    <a:pt x="134" y="68"/>
                  </a:cubicBezTo>
                  <a:cubicBezTo>
                    <a:pt x="134" y="23"/>
                    <a:pt x="101" y="1"/>
                    <a:pt x="6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3"/>
            <p:cNvSpPr/>
            <p:nvPr/>
          </p:nvSpPr>
          <p:spPr>
            <a:xfrm>
              <a:off x="1546851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4" y="364"/>
                  </a:cubicBezTo>
                  <a:cubicBezTo>
                    <a:pt x="271" y="364"/>
                    <a:pt x="138" y="230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3"/>
            <p:cNvSpPr/>
            <p:nvPr/>
          </p:nvSpPr>
          <p:spPr>
            <a:xfrm>
              <a:off x="1598592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7" y="238"/>
                    <a:pt x="604" y="378"/>
                    <a:pt x="434" y="378"/>
                  </a:cubicBezTo>
                  <a:cubicBezTo>
                    <a:pt x="264" y="378"/>
                    <a:pt x="131" y="238"/>
                    <a:pt x="138" y="68"/>
                  </a:cubicBezTo>
                  <a:cubicBezTo>
                    <a:pt x="138" y="23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3"/>
            <p:cNvSpPr/>
            <p:nvPr/>
          </p:nvSpPr>
          <p:spPr>
            <a:xfrm>
              <a:off x="1650368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5" y="501"/>
                    <a:pt x="433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3" y="364"/>
                  </a:cubicBezTo>
                  <a:cubicBezTo>
                    <a:pt x="267" y="364"/>
                    <a:pt x="134" y="230"/>
                    <a:pt x="137" y="68"/>
                  </a:cubicBezTo>
                  <a:cubicBezTo>
                    <a:pt x="137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3"/>
            <p:cNvSpPr/>
            <p:nvPr/>
          </p:nvSpPr>
          <p:spPr>
            <a:xfrm>
              <a:off x="170211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7" y="238"/>
                    <a:pt x="603" y="378"/>
                    <a:pt x="434" y="378"/>
                  </a:cubicBezTo>
                  <a:cubicBezTo>
                    <a:pt x="264" y="378"/>
                    <a:pt x="130" y="238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3"/>
            <p:cNvSpPr/>
            <p:nvPr/>
          </p:nvSpPr>
          <p:spPr>
            <a:xfrm>
              <a:off x="1753851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9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7" y="238"/>
                    <a:pt x="604" y="378"/>
                    <a:pt x="434" y="378"/>
                  </a:cubicBezTo>
                  <a:cubicBezTo>
                    <a:pt x="264" y="378"/>
                    <a:pt x="127" y="238"/>
                    <a:pt x="134" y="68"/>
                  </a:cubicBezTo>
                  <a:cubicBezTo>
                    <a:pt x="134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3"/>
            <p:cNvSpPr/>
            <p:nvPr/>
          </p:nvSpPr>
          <p:spPr>
            <a:xfrm>
              <a:off x="1805627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0"/>
                  </a:moveTo>
                  <a:cubicBezTo>
                    <a:pt x="33" y="0"/>
                    <a:pt x="0" y="23"/>
                    <a:pt x="0" y="68"/>
                  </a:cubicBezTo>
                  <a:cubicBezTo>
                    <a:pt x="0" y="306"/>
                    <a:pt x="191" y="501"/>
                    <a:pt x="433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2" y="0"/>
                    <a:pt x="798" y="0"/>
                  </a:cubicBezTo>
                  <a:cubicBezTo>
                    <a:pt x="764" y="0"/>
                    <a:pt x="729" y="23"/>
                    <a:pt x="729" y="68"/>
                  </a:cubicBezTo>
                  <a:cubicBezTo>
                    <a:pt x="737" y="238"/>
                    <a:pt x="603" y="378"/>
                    <a:pt x="433" y="378"/>
                  </a:cubicBezTo>
                  <a:cubicBezTo>
                    <a:pt x="264" y="378"/>
                    <a:pt x="126" y="238"/>
                    <a:pt x="134" y="68"/>
                  </a:cubicBezTo>
                  <a:cubicBezTo>
                    <a:pt x="134" y="23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3"/>
            <p:cNvSpPr/>
            <p:nvPr/>
          </p:nvSpPr>
          <p:spPr>
            <a:xfrm>
              <a:off x="1857369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2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8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7" y="238"/>
                    <a:pt x="603" y="378"/>
                    <a:pt x="434" y="378"/>
                  </a:cubicBezTo>
                  <a:cubicBezTo>
                    <a:pt x="264" y="378"/>
                    <a:pt x="127" y="238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3"/>
            <p:cNvSpPr/>
            <p:nvPr/>
          </p:nvSpPr>
          <p:spPr>
            <a:xfrm>
              <a:off x="190911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2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9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0" y="230"/>
                    <a:pt x="596" y="364"/>
                    <a:pt x="434" y="364"/>
                  </a:cubicBezTo>
                  <a:cubicBezTo>
                    <a:pt x="268" y="364"/>
                    <a:pt x="134" y="230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3"/>
            <p:cNvSpPr/>
            <p:nvPr/>
          </p:nvSpPr>
          <p:spPr>
            <a:xfrm>
              <a:off x="1960748" y="1851074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7" y="501"/>
                  </a:cubicBezTo>
                  <a:cubicBezTo>
                    <a:pt x="676" y="501"/>
                    <a:pt x="867" y="306"/>
                    <a:pt x="871" y="68"/>
                  </a:cubicBezTo>
                  <a:cubicBezTo>
                    <a:pt x="871" y="23"/>
                    <a:pt x="836" y="0"/>
                    <a:pt x="802" y="0"/>
                  </a:cubicBezTo>
                  <a:cubicBezTo>
                    <a:pt x="768" y="0"/>
                    <a:pt x="733" y="23"/>
                    <a:pt x="733" y="68"/>
                  </a:cubicBezTo>
                  <a:cubicBezTo>
                    <a:pt x="741" y="238"/>
                    <a:pt x="603" y="378"/>
                    <a:pt x="434" y="378"/>
                  </a:cubicBezTo>
                  <a:cubicBezTo>
                    <a:pt x="268" y="378"/>
                    <a:pt x="130" y="238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3"/>
            <p:cNvSpPr/>
            <p:nvPr/>
          </p:nvSpPr>
          <p:spPr>
            <a:xfrm>
              <a:off x="2012489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6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4" y="230"/>
                    <a:pt x="600" y="364"/>
                    <a:pt x="434" y="364"/>
                  </a:cubicBezTo>
                  <a:cubicBezTo>
                    <a:pt x="271" y="364"/>
                    <a:pt x="138" y="230"/>
                    <a:pt x="138" y="68"/>
                  </a:cubicBezTo>
                  <a:cubicBezTo>
                    <a:pt x="138" y="23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3"/>
            <p:cNvSpPr/>
            <p:nvPr/>
          </p:nvSpPr>
          <p:spPr>
            <a:xfrm>
              <a:off x="206423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70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6" y="501"/>
                    <a:pt x="868" y="306"/>
                    <a:pt x="868" y="68"/>
                  </a:cubicBezTo>
                  <a:cubicBezTo>
                    <a:pt x="868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41" y="238"/>
                    <a:pt x="604" y="378"/>
                    <a:pt x="434" y="378"/>
                  </a:cubicBezTo>
                  <a:cubicBezTo>
                    <a:pt x="265" y="378"/>
                    <a:pt x="131" y="238"/>
                    <a:pt x="138" y="68"/>
                  </a:cubicBezTo>
                  <a:cubicBezTo>
                    <a:pt x="138" y="23"/>
                    <a:pt x="104" y="0"/>
                    <a:pt x="7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3"/>
            <p:cNvSpPr/>
            <p:nvPr/>
          </p:nvSpPr>
          <p:spPr>
            <a:xfrm>
              <a:off x="2116007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4" y="364"/>
                  </a:cubicBezTo>
                  <a:cubicBezTo>
                    <a:pt x="271" y="364"/>
                    <a:pt x="137" y="230"/>
                    <a:pt x="137" y="68"/>
                  </a:cubicBezTo>
                  <a:cubicBezTo>
                    <a:pt x="137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3"/>
            <p:cNvSpPr/>
            <p:nvPr/>
          </p:nvSpPr>
          <p:spPr>
            <a:xfrm>
              <a:off x="2167748" y="1851074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4" y="306"/>
                    <a:pt x="196" y="501"/>
                    <a:pt x="437" y="501"/>
                  </a:cubicBezTo>
                  <a:cubicBezTo>
                    <a:pt x="676" y="501"/>
                    <a:pt x="867" y="306"/>
                    <a:pt x="871" y="68"/>
                  </a:cubicBezTo>
                  <a:cubicBezTo>
                    <a:pt x="871" y="23"/>
                    <a:pt x="837" y="0"/>
                    <a:pt x="802" y="0"/>
                  </a:cubicBezTo>
                  <a:cubicBezTo>
                    <a:pt x="768" y="0"/>
                    <a:pt x="734" y="23"/>
                    <a:pt x="734" y="68"/>
                  </a:cubicBezTo>
                  <a:cubicBezTo>
                    <a:pt x="741" y="238"/>
                    <a:pt x="604" y="378"/>
                    <a:pt x="437" y="378"/>
                  </a:cubicBezTo>
                  <a:cubicBezTo>
                    <a:pt x="268" y="378"/>
                    <a:pt x="131" y="238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3"/>
            <p:cNvSpPr/>
            <p:nvPr/>
          </p:nvSpPr>
          <p:spPr>
            <a:xfrm>
              <a:off x="2219489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3" y="501"/>
                    <a:pt x="868" y="306"/>
                    <a:pt x="868" y="68"/>
                  </a:cubicBezTo>
                  <a:cubicBezTo>
                    <a:pt x="868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8" y="238"/>
                    <a:pt x="604" y="378"/>
                    <a:pt x="434" y="378"/>
                  </a:cubicBezTo>
                  <a:cubicBezTo>
                    <a:pt x="264" y="378"/>
                    <a:pt x="131" y="238"/>
                    <a:pt x="134" y="68"/>
                  </a:cubicBezTo>
                  <a:cubicBezTo>
                    <a:pt x="134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3"/>
            <p:cNvSpPr/>
            <p:nvPr/>
          </p:nvSpPr>
          <p:spPr>
            <a:xfrm>
              <a:off x="2081547" y="2060920"/>
              <a:ext cx="23216" cy="9682"/>
            </a:xfrm>
            <a:custGeom>
              <a:avLst/>
              <a:gdLst/>
              <a:ahLst/>
              <a:cxnLst/>
              <a:rect l="l" t="t" r="r" b="b"/>
              <a:pathLst>
                <a:path w="669" h="279" extrusionOk="0">
                  <a:moveTo>
                    <a:pt x="0" y="1"/>
                  </a:moveTo>
                  <a:lnTo>
                    <a:pt x="0" y="279"/>
                  </a:lnTo>
                  <a:lnTo>
                    <a:pt x="668" y="279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3"/>
            <p:cNvSpPr/>
            <p:nvPr/>
          </p:nvSpPr>
          <p:spPr>
            <a:xfrm>
              <a:off x="1667511" y="2050787"/>
              <a:ext cx="71591" cy="29983"/>
            </a:xfrm>
            <a:custGeom>
              <a:avLst/>
              <a:gdLst/>
              <a:ahLst/>
              <a:cxnLst/>
              <a:rect l="l" t="t" r="r" b="b"/>
              <a:pathLst>
                <a:path w="2063" h="864" extrusionOk="0">
                  <a:moveTo>
                    <a:pt x="1" y="0"/>
                  </a:moveTo>
                  <a:lnTo>
                    <a:pt x="1" y="863"/>
                  </a:lnTo>
                  <a:lnTo>
                    <a:pt x="2063" y="863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3"/>
            <p:cNvSpPr/>
            <p:nvPr/>
          </p:nvSpPr>
          <p:spPr>
            <a:xfrm>
              <a:off x="1691699" y="2060920"/>
              <a:ext cx="23216" cy="9682"/>
            </a:xfrm>
            <a:custGeom>
              <a:avLst/>
              <a:gdLst/>
              <a:ahLst/>
              <a:cxnLst/>
              <a:rect l="l" t="t" r="r" b="b"/>
              <a:pathLst>
                <a:path w="669" h="279" extrusionOk="0">
                  <a:moveTo>
                    <a:pt x="1" y="1"/>
                  </a:moveTo>
                  <a:lnTo>
                    <a:pt x="1" y="279"/>
                  </a:lnTo>
                  <a:lnTo>
                    <a:pt x="669" y="279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3"/>
            <p:cNvSpPr/>
            <p:nvPr/>
          </p:nvSpPr>
          <p:spPr>
            <a:xfrm>
              <a:off x="645627" y="2846862"/>
              <a:ext cx="1701359" cy="497356"/>
            </a:xfrm>
            <a:custGeom>
              <a:avLst/>
              <a:gdLst/>
              <a:ahLst/>
              <a:cxnLst/>
              <a:rect l="l" t="t" r="r" b="b"/>
              <a:pathLst>
                <a:path w="49027" h="14332" extrusionOk="0">
                  <a:moveTo>
                    <a:pt x="1" y="0"/>
                  </a:moveTo>
                  <a:lnTo>
                    <a:pt x="1" y="14332"/>
                  </a:lnTo>
                  <a:lnTo>
                    <a:pt x="49026" y="14332"/>
                  </a:lnTo>
                  <a:lnTo>
                    <a:pt x="490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3"/>
            <p:cNvSpPr/>
            <p:nvPr/>
          </p:nvSpPr>
          <p:spPr>
            <a:xfrm>
              <a:off x="645627" y="2846862"/>
              <a:ext cx="1701359" cy="73847"/>
            </a:xfrm>
            <a:custGeom>
              <a:avLst/>
              <a:gdLst/>
              <a:ahLst/>
              <a:cxnLst/>
              <a:rect l="l" t="t" r="r" b="b"/>
              <a:pathLst>
                <a:path w="49027" h="2128" extrusionOk="0">
                  <a:moveTo>
                    <a:pt x="1" y="0"/>
                  </a:moveTo>
                  <a:lnTo>
                    <a:pt x="1" y="2127"/>
                  </a:lnTo>
                  <a:lnTo>
                    <a:pt x="49026" y="2127"/>
                  </a:lnTo>
                  <a:lnTo>
                    <a:pt x="490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3"/>
            <p:cNvSpPr/>
            <p:nvPr/>
          </p:nvSpPr>
          <p:spPr>
            <a:xfrm>
              <a:off x="645627" y="2772529"/>
              <a:ext cx="1701359" cy="35258"/>
            </a:xfrm>
            <a:custGeom>
              <a:avLst/>
              <a:gdLst/>
              <a:ahLst/>
              <a:cxnLst/>
              <a:rect l="l" t="t" r="r" b="b"/>
              <a:pathLst>
                <a:path w="49027" h="1016" extrusionOk="0">
                  <a:moveTo>
                    <a:pt x="1" y="1"/>
                  </a:moveTo>
                  <a:lnTo>
                    <a:pt x="1" y="1016"/>
                  </a:lnTo>
                  <a:lnTo>
                    <a:pt x="49026" y="1016"/>
                  </a:lnTo>
                  <a:lnTo>
                    <a:pt x="4902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3"/>
            <p:cNvSpPr/>
            <p:nvPr/>
          </p:nvSpPr>
          <p:spPr>
            <a:xfrm>
              <a:off x="1405126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3"/>
            <p:cNvSpPr/>
            <p:nvPr/>
          </p:nvSpPr>
          <p:spPr>
            <a:xfrm>
              <a:off x="1320660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3"/>
            <p:cNvSpPr/>
            <p:nvPr/>
          </p:nvSpPr>
          <p:spPr>
            <a:xfrm>
              <a:off x="1236333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3"/>
            <p:cNvSpPr/>
            <p:nvPr/>
          </p:nvSpPr>
          <p:spPr>
            <a:xfrm>
              <a:off x="1151867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3"/>
            <p:cNvSpPr/>
            <p:nvPr/>
          </p:nvSpPr>
          <p:spPr>
            <a:xfrm>
              <a:off x="106754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3"/>
            <p:cNvSpPr/>
            <p:nvPr/>
          </p:nvSpPr>
          <p:spPr>
            <a:xfrm>
              <a:off x="983074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3"/>
            <p:cNvSpPr/>
            <p:nvPr/>
          </p:nvSpPr>
          <p:spPr>
            <a:xfrm>
              <a:off x="89874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3"/>
            <p:cNvSpPr/>
            <p:nvPr/>
          </p:nvSpPr>
          <p:spPr>
            <a:xfrm>
              <a:off x="81442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3"/>
            <p:cNvSpPr/>
            <p:nvPr/>
          </p:nvSpPr>
          <p:spPr>
            <a:xfrm>
              <a:off x="729954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3"/>
            <p:cNvSpPr/>
            <p:nvPr/>
          </p:nvSpPr>
          <p:spPr>
            <a:xfrm>
              <a:off x="64562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3"/>
            <p:cNvSpPr/>
            <p:nvPr/>
          </p:nvSpPr>
          <p:spPr>
            <a:xfrm>
              <a:off x="1190352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3"/>
            <p:cNvSpPr/>
            <p:nvPr/>
          </p:nvSpPr>
          <p:spPr>
            <a:xfrm>
              <a:off x="1287346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3"/>
            <p:cNvSpPr/>
            <p:nvPr/>
          </p:nvSpPr>
          <p:spPr>
            <a:xfrm>
              <a:off x="1384339" y="2961241"/>
              <a:ext cx="11660" cy="11834"/>
            </a:xfrm>
            <a:custGeom>
              <a:avLst/>
              <a:gdLst/>
              <a:ahLst/>
              <a:cxnLst/>
              <a:rect l="l" t="t" r="r" b="b"/>
              <a:pathLst>
                <a:path w="336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3"/>
            <p:cNvSpPr/>
            <p:nvPr/>
          </p:nvSpPr>
          <p:spPr>
            <a:xfrm>
              <a:off x="1190352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3"/>
            <p:cNvSpPr/>
            <p:nvPr/>
          </p:nvSpPr>
          <p:spPr>
            <a:xfrm>
              <a:off x="1287346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3"/>
            <p:cNvSpPr/>
            <p:nvPr/>
          </p:nvSpPr>
          <p:spPr>
            <a:xfrm>
              <a:off x="1384339" y="3008749"/>
              <a:ext cx="11660" cy="11799"/>
            </a:xfrm>
            <a:custGeom>
              <a:avLst/>
              <a:gdLst/>
              <a:ahLst/>
              <a:cxnLst/>
              <a:rect l="l" t="t" r="r" b="b"/>
              <a:pathLst>
                <a:path w="336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3"/>
            <p:cNvSpPr/>
            <p:nvPr/>
          </p:nvSpPr>
          <p:spPr>
            <a:xfrm>
              <a:off x="69563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3"/>
            <p:cNvSpPr/>
            <p:nvPr/>
          </p:nvSpPr>
          <p:spPr>
            <a:xfrm>
              <a:off x="792627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3"/>
            <p:cNvSpPr/>
            <p:nvPr/>
          </p:nvSpPr>
          <p:spPr>
            <a:xfrm>
              <a:off x="889620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3"/>
            <p:cNvSpPr/>
            <p:nvPr/>
          </p:nvSpPr>
          <p:spPr>
            <a:xfrm>
              <a:off x="69563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3"/>
            <p:cNvSpPr/>
            <p:nvPr/>
          </p:nvSpPr>
          <p:spPr>
            <a:xfrm>
              <a:off x="792627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3"/>
            <p:cNvSpPr/>
            <p:nvPr/>
          </p:nvSpPr>
          <p:spPr>
            <a:xfrm>
              <a:off x="889620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3"/>
            <p:cNvSpPr/>
            <p:nvPr/>
          </p:nvSpPr>
          <p:spPr>
            <a:xfrm>
              <a:off x="125149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3"/>
            <p:cNvSpPr/>
            <p:nvPr/>
          </p:nvSpPr>
          <p:spPr>
            <a:xfrm>
              <a:off x="1258889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3"/>
            <p:cNvSpPr/>
            <p:nvPr/>
          </p:nvSpPr>
          <p:spPr>
            <a:xfrm>
              <a:off x="1297860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3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3"/>
            <p:cNvSpPr/>
            <p:nvPr/>
          </p:nvSpPr>
          <p:spPr>
            <a:xfrm>
              <a:off x="1280058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380" y="0"/>
                  </a:moveTo>
                  <a:cubicBezTo>
                    <a:pt x="127" y="0"/>
                    <a:pt x="1" y="303"/>
                    <a:pt x="178" y="484"/>
                  </a:cubicBezTo>
                  <a:cubicBezTo>
                    <a:pt x="236" y="541"/>
                    <a:pt x="307" y="566"/>
                    <a:pt x="376" y="566"/>
                  </a:cubicBezTo>
                  <a:cubicBezTo>
                    <a:pt x="522" y="566"/>
                    <a:pt x="662" y="453"/>
                    <a:pt x="662" y="282"/>
                  </a:cubicBezTo>
                  <a:cubicBezTo>
                    <a:pt x="662" y="126"/>
                    <a:pt x="535" y="0"/>
                    <a:pt x="3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3"/>
            <p:cNvSpPr/>
            <p:nvPr/>
          </p:nvSpPr>
          <p:spPr>
            <a:xfrm>
              <a:off x="100413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3"/>
            <p:cNvSpPr/>
            <p:nvPr/>
          </p:nvSpPr>
          <p:spPr>
            <a:xfrm>
              <a:off x="1011530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3"/>
            <p:cNvSpPr/>
            <p:nvPr/>
          </p:nvSpPr>
          <p:spPr>
            <a:xfrm>
              <a:off x="105050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1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3"/>
            <p:cNvSpPr/>
            <p:nvPr/>
          </p:nvSpPr>
          <p:spPr>
            <a:xfrm>
              <a:off x="1032699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380" y="0"/>
                  </a:moveTo>
                  <a:cubicBezTo>
                    <a:pt x="127" y="0"/>
                    <a:pt x="1" y="303"/>
                    <a:pt x="181" y="484"/>
                  </a:cubicBezTo>
                  <a:cubicBezTo>
                    <a:pt x="238" y="541"/>
                    <a:pt x="308" y="566"/>
                    <a:pt x="377" y="566"/>
                  </a:cubicBezTo>
                  <a:cubicBezTo>
                    <a:pt x="522" y="566"/>
                    <a:pt x="662" y="453"/>
                    <a:pt x="662" y="282"/>
                  </a:cubicBezTo>
                  <a:cubicBezTo>
                    <a:pt x="662" y="126"/>
                    <a:pt x="535" y="0"/>
                    <a:pt x="3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3"/>
            <p:cNvSpPr/>
            <p:nvPr/>
          </p:nvSpPr>
          <p:spPr>
            <a:xfrm>
              <a:off x="756779" y="3102099"/>
              <a:ext cx="83494" cy="148908"/>
            </a:xfrm>
            <a:custGeom>
              <a:avLst/>
              <a:gdLst/>
              <a:ahLst/>
              <a:cxnLst/>
              <a:rect l="l" t="t" r="r" b="b"/>
              <a:pathLst>
                <a:path w="2406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6" y="4290"/>
                  </a:lnTo>
                  <a:lnTo>
                    <a:pt x="2406" y="1203"/>
                  </a:lnTo>
                  <a:cubicBezTo>
                    <a:pt x="2406" y="539"/>
                    <a:pt x="1867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3"/>
            <p:cNvSpPr/>
            <p:nvPr/>
          </p:nvSpPr>
          <p:spPr>
            <a:xfrm>
              <a:off x="76417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3"/>
            <p:cNvSpPr/>
            <p:nvPr/>
          </p:nvSpPr>
          <p:spPr>
            <a:xfrm>
              <a:off x="80314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3"/>
            <p:cNvSpPr/>
            <p:nvPr/>
          </p:nvSpPr>
          <p:spPr>
            <a:xfrm>
              <a:off x="785478" y="3116153"/>
              <a:ext cx="22834" cy="19572"/>
            </a:xfrm>
            <a:custGeom>
              <a:avLst/>
              <a:gdLst/>
              <a:ahLst/>
              <a:cxnLst/>
              <a:rect l="l" t="t" r="r" b="b"/>
              <a:pathLst>
                <a:path w="658" h="564" extrusionOk="0">
                  <a:moveTo>
                    <a:pt x="376" y="0"/>
                  </a:moveTo>
                  <a:cubicBezTo>
                    <a:pt x="127" y="0"/>
                    <a:pt x="1" y="303"/>
                    <a:pt x="177" y="480"/>
                  </a:cubicBezTo>
                  <a:cubicBezTo>
                    <a:pt x="235" y="538"/>
                    <a:pt x="306" y="564"/>
                    <a:pt x="375" y="564"/>
                  </a:cubicBezTo>
                  <a:cubicBezTo>
                    <a:pt x="520" y="564"/>
                    <a:pt x="658" y="452"/>
                    <a:pt x="658" y="282"/>
                  </a:cubicBezTo>
                  <a:cubicBezTo>
                    <a:pt x="658" y="126"/>
                    <a:pt x="531" y="0"/>
                    <a:pt x="3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3"/>
            <p:cNvSpPr/>
            <p:nvPr/>
          </p:nvSpPr>
          <p:spPr>
            <a:xfrm>
              <a:off x="1449476" y="2846862"/>
              <a:ext cx="1701464" cy="497356"/>
            </a:xfrm>
            <a:custGeom>
              <a:avLst/>
              <a:gdLst/>
              <a:ahLst/>
              <a:cxnLst/>
              <a:rect l="l" t="t" r="r" b="b"/>
              <a:pathLst>
                <a:path w="49030" h="14332" extrusionOk="0">
                  <a:moveTo>
                    <a:pt x="1" y="0"/>
                  </a:moveTo>
                  <a:lnTo>
                    <a:pt x="1" y="14332"/>
                  </a:lnTo>
                  <a:lnTo>
                    <a:pt x="49030" y="14332"/>
                  </a:lnTo>
                  <a:lnTo>
                    <a:pt x="490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3"/>
            <p:cNvSpPr/>
            <p:nvPr/>
          </p:nvSpPr>
          <p:spPr>
            <a:xfrm>
              <a:off x="1449476" y="2846862"/>
              <a:ext cx="1701464" cy="73847"/>
            </a:xfrm>
            <a:custGeom>
              <a:avLst/>
              <a:gdLst/>
              <a:ahLst/>
              <a:cxnLst/>
              <a:rect l="l" t="t" r="r" b="b"/>
              <a:pathLst>
                <a:path w="49030" h="2128" extrusionOk="0">
                  <a:moveTo>
                    <a:pt x="1" y="0"/>
                  </a:moveTo>
                  <a:lnTo>
                    <a:pt x="1" y="2127"/>
                  </a:lnTo>
                  <a:lnTo>
                    <a:pt x="49030" y="2127"/>
                  </a:lnTo>
                  <a:lnTo>
                    <a:pt x="490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3"/>
            <p:cNvSpPr/>
            <p:nvPr/>
          </p:nvSpPr>
          <p:spPr>
            <a:xfrm>
              <a:off x="1449476" y="2772529"/>
              <a:ext cx="1701464" cy="35258"/>
            </a:xfrm>
            <a:custGeom>
              <a:avLst/>
              <a:gdLst/>
              <a:ahLst/>
              <a:cxnLst/>
              <a:rect l="l" t="t" r="r" b="b"/>
              <a:pathLst>
                <a:path w="49030" h="1016" extrusionOk="0">
                  <a:moveTo>
                    <a:pt x="1" y="1"/>
                  </a:moveTo>
                  <a:lnTo>
                    <a:pt x="1" y="1016"/>
                  </a:lnTo>
                  <a:lnTo>
                    <a:pt x="49030" y="1016"/>
                  </a:lnTo>
                  <a:lnTo>
                    <a:pt x="4903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3"/>
            <p:cNvSpPr/>
            <p:nvPr/>
          </p:nvSpPr>
          <p:spPr>
            <a:xfrm>
              <a:off x="2350318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3"/>
            <p:cNvSpPr/>
            <p:nvPr/>
          </p:nvSpPr>
          <p:spPr>
            <a:xfrm>
              <a:off x="2434645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3"/>
            <p:cNvSpPr/>
            <p:nvPr/>
          </p:nvSpPr>
          <p:spPr>
            <a:xfrm>
              <a:off x="2519111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3"/>
            <p:cNvSpPr/>
            <p:nvPr/>
          </p:nvSpPr>
          <p:spPr>
            <a:xfrm>
              <a:off x="260357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3"/>
            <p:cNvSpPr/>
            <p:nvPr/>
          </p:nvSpPr>
          <p:spPr>
            <a:xfrm>
              <a:off x="2687904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3"/>
            <p:cNvSpPr/>
            <p:nvPr/>
          </p:nvSpPr>
          <p:spPr>
            <a:xfrm>
              <a:off x="277237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3"/>
            <p:cNvSpPr/>
            <p:nvPr/>
          </p:nvSpPr>
          <p:spPr>
            <a:xfrm>
              <a:off x="285669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3"/>
            <p:cNvSpPr/>
            <p:nvPr/>
          </p:nvSpPr>
          <p:spPr>
            <a:xfrm>
              <a:off x="2941024" y="2790089"/>
              <a:ext cx="41122" cy="56669"/>
            </a:xfrm>
            <a:custGeom>
              <a:avLst/>
              <a:gdLst/>
              <a:ahLst/>
              <a:cxnLst/>
              <a:rect l="l" t="t" r="r" b="b"/>
              <a:pathLst>
                <a:path w="1185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3"/>
            <p:cNvSpPr/>
            <p:nvPr/>
          </p:nvSpPr>
          <p:spPr>
            <a:xfrm>
              <a:off x="302549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3"/>
            <p:cNvSpPr/>
            <p:nvPr/>
          </p:nvSpPr>
          <p:spPr>
            <a:xfrm>
              <a:off x="3109817" y="2790089"/>
              <a:ext cx="41122" cy="56669"/>
            </a:xfrm>
            <a:custGeom>
              <a:avLst/>
              <a:gdLst/>
              <a:ahLst/>
              <a:cxnLst/>
              <a:rect l="l" t="t" r="r" b="b"/>
              <a:pathLst>
                <a:path w="1185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3"/>
            <p:cNvSpPr/>
            <p:nvPr/>
          </p:nvSpPr>
          <p:spPr>
            <a:xfrm>
              <a:off x="2594415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3"/>
            <p:cNvSpPr/>
            <p:nvPr/>
          </p:nvSpPr>
          <p:spPr>
            <a:xfrm>
              <a:off x="2497422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3"/>
            <p:cNvSpPr/>
            <p:nvPr/>
          </p:nvSpPr>
          <p:spPr>
            <a:xfrm>
              <a:off x="240046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3"/>
            <p:cNvSpPr/>
            <p:nvPr/>
          </p:nvSpPr>
          <p:spPr>
            <a:xfrm>
              <a:off x="2594415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3"/>
            <p:cNvSpPr/>
            <p:nvPr/>
          </p:nvSpPr>
          <p:spPr>
            <a:xfrm>
              <a:off x="2497422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3"/>
            <p:cNvSpPr/>
            <p:nvPr/>
          </p:nvSpPr>
          <p:spPr>
            <a:xfrm>
              <a:off x="240046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3"/>
            <p:cNvSpPr/>
            <p:nvPr/>
          </p:nvSpPr>
          <p:spPr>
            <a:xfrm>
              <a:off x="3089030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3"/>
            <p:cNvSpPr/>
            <p:nvPr/>
          </p:nvSpPr>
          <p:spPr>
            <a:xfrm>
              <a:off x="2992036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3"/>
            <p:cNvSpPr/>
            <p:nvPr/>
          </p:nvSpPr>
          <p:spPr>
            <a:xfrm>
              <a:off x="289504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3"/>
            <p:cNvSpPr/>
            <p:nvPr/>
          </p:nvSpPr>
          <p:spPr>
            <a:xfrm>
              <a:off x="3089030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3"/>
            <p:cNvSpPr/>
            <p:nvPr/>
          </p:nvSpPr>
          <p:spPr>
            <a:xfrm>
              <a:off x="2992036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3"/>
            <p:cNvSpPr/>
            <p:nvPr/>
          </p:nvSpPr>
          <p:spPr>
            <a:xfrm>
              <a:off x="289504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3"/>
            <p:cNvSpPr/>
            <p:nvPr/>
          </p:nvSpPr>
          <p:spPr>
            <a:xfrm>
              <a:off x="2461713" y="3102099"/>
              <a:ext cx="83390" cy="148908"/>
            </a:xfrm>
            <a:custGeom>
              <a:avLst/>
              <a:gdLst/>
              <a:ahLst/>
              <a:cxnLst/>
              <a:rect l="l" t="t" r="r" b="b"/>
              <a:pathLst>
                <a:path w="2403" h="4291" extrusionOk="0">
                  <a:moveTo>
                    <a:pt x="1200" y="1"/>
                  </a:moveTo>
                  <a:cubicBezTo>
                    <a:pt x="535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3"/>
            <p:cNvSpPr/>
            <p:nvPr/>
          </p:nvSpPr>
          <p:spPr>
            <a:xfrm>
              <a:off x="250783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6" y="0"/>
                    <a:pt x="1" y="191"/>
                    <a:pt x="4" y="426"/>
                  </a:cubicBezTo>
                  <a:lnTo>
                    <a:pt x="4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3"/>
            <p:cNvSpPr/>
            <p:nvPr/>
          </p:nvSpPr>
          <p:spPr>
            <a:xfrm>
              <a:off x="2469000" y="3141590"/>
              <a:ext cx="29705" cy="101505"/>
            </a:xfrm>
            <a:custGeom>
              <a:avLst/>
              <a:gdLst/>
              <a:ahLst/>
              <a:cxnLst/>
              <a:rect l="l" t="t" r="r" b="b"/>
              <a:pathLst>
                <a:path w="856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3"/>
            <p:cNvSpPr/>
            <p:nvPr/>
          </p:nvSpPr>
          <p:spPr>
            <a:xfrm>
              <a:off x="2493535" y="3116153"/>
              <a:ext cx="22869" cy="19572"/>
            </a:xfrm>
            <a:custGeom>
              <a:avLst/>
              <a:gdLst/>
              <a:ahLst/>
              <a:cxnLst/>
              <a:rect l="l" t="t" r="r" b="b"/>
              <a:pathLst>
                <a:path w="659" h="564" extrusionOk="0">
                  <a:moveTo>
                    <a:pt x="283" y="0"/>
                  </a:moveTo>
                  <a:cubicBezTo>
                    <a:pt x="127" y="0"/>
                    <a:pt x="1" y="126"/>
                    <a:pt x="1" y="282"/>
                  </a:cubicBezTo>
                  <a:cubicBezTo>
                    <a:pt x="1" y="452"/>
                    <a:pt x="139" y="564"/>
                    <a:pt x="283" y="564"/>
                  </a:cubicBezTo>
                  <a:cubicBezTo>
                    <a:pt x="353" y="564"/>
                    <a:pt x="424" y="538"/>
                    <a:pt x="481" y="480"/>
                  </a:cubicBezTo>
                  <a:cubicBezTo>
                    <a:pt x="658" y="303"/>
                    <a:pt x="532" y="0"/>
                    <a:pt x="28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3"/>
            <p:cNvSpPr/>
            <p:nvPr/>
          </p:nvSpPr>
          <p:spPr>
            <a:xfrm>
              <a:off x="270896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199" y="1"/>
                  </a:moveTo>
                  <a:cubicBezTo>
                    <a:pt x="538" y="1"/>
                    <a:pt x="0" y="539"/>
                    <a:pt x="0" y="1203"/>
                  </a:cubicBezTo>
                  <a:lnTo>
                    <a:pt x="0" y="4290"/>
                  </a:lnTo>
                  <a:lnTo>
                    <a:pt x="2401" y="4290"/>
                  </a:lnTo>
                  <a:lnTo>
                    <a:pt x="2401" y="1203"/>
                  </a:lnTo>
                  <a:cubicBezTo>
                    <a:pt x="2401" y="539"/>
                    <a:pt x="1863" y="1"/>
                    <a:pt x="119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3"/>
            <p:cNvSpPr/>
            <p:nvPr/>
          </p:nvSpPr>
          <p:spPr>
            <a:xfrm>
              <a:off x="275519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3"/>
            <p:cNvSpPr/>
            <p:nvPr/>
          </p:nvSpPr>
          <p:spPr>
            <a:xfrm>
              <a:off x="2716360" y="3141590"/>
              <a:ext cx="29705" cy="101505"/>
            </a:xfrm>
            <a:custGeom>
              <a:avLst/>
              <a:gdLst/>
              <a:ahLst/>
              <a:cxnLst/>
              <a:rect l="l" t="t" r="r" b="b"/>
              <a:pathLst>
                <a:path w="856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3"/>
            <p:cNvSpPr/>
            <p:nvPr/>
          </p:nvSpPr>
          <p:spPr>
            <a:xfrm>
              <a:off x="2740894" y="3116153"/>
              <a:ext cx="22730" cy="19572"/>
            </a:xfrm>
            <a:custGeom>
              <a:avLst/>
              <a:gdLst/>
              <a:ahLst/>
              <a:cxnLst/>
              <a:rect l="l" t="t" r="r" b="b"/>
              <a:pathLst>
                <a:path w="655" h="564" extrusionOk="0">
                  <a:moveTo>
                    <a:pt x="279" y="0"/>
                  </a:moveTo>
                  <a:cubicBezTo>
                    <a:pt x="124" y="0"/>
                    <a:pt x="1" y="126"/>
                    <a:pt x="1" y="282"/>
                  </a:cubicBezTo>
                  <a:cubicBezTo>
                    <a:pt x="1" y="452"/>
                    <a:pt x="137" y="564"/>
                    <a:pt x="281" y="564"/>
                  </a:cubicBezTo>
                  <a:cubicBezTo>
                    <a:pt x="350" y="564"/>
                    <a:pt x="420" y="538"/>
                    <a:pt x="478" y="480"/>
                  </a:cubicBezTo>
                  <a:cubicBezTo>
                    <a:pt x="654" y="303"/>
                    <a:pt x="532" y="0"/>
                    <a:pt x="27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3"/>
            <p:cNvSpPr/>
            <p:nvPr/>
          </p:nvSpPr>
          <p:spPr>
            <a:xfrm>
              <a:off x="295632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8" y="1"/>
                    <a:pt x="0" y="539"/>
                    <a:pt x="0" y="1203"/>
                  </a:cubicBezTo>
                  <a:lnTo>
                    <a:pt x="0" y="4290"/>
                  </a:lnTo>
                  <a:lnTo>
                    <a:pt x="2401" y="4290"/>
                  </a:lnTo>
                  <a:lnTo>
                    <a:pt x="2401" y="1203"/>
                  </a:lnTo>
                  <a:cubicBezTo>
                    <a:pt x="2401" y="539"/>
                    <a:pt x="1863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00255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3"/>
            <p:cNvSpPr/>
            <p:nvPr/>
          </p:nvSpPr>
          <p:spPr>
            <a:xfrm>
              <a:off x="2963719" y="3141590"/>
              <a:ext cx="29601" cy="101505"/>
            </a:xfrm>
            <a:custGeom>
              <a:avLst/>
              <a:gdLst/>
              <a:ahLst/>
              <a:cxnLst/>
              <a:rect l="l" t="t" r="r" b="b"/>
              <a:pathLst>
                <a:path w="853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2" y="2925"/>
                  </a:lnTo>
                  <a:lnTo>
                    <a:pt x="852" y="426"/>
                  </a:lnTo>
                  <a:cubicBezTo>
                    <a:pt x="852" y="191"/>
                    <a:pt x="66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3"/>
            <p:cNvSpPr/>
            <p:nvPr/>
          </p:nvSpPr>
          <p:spPr>
            <a:xfrm>
              <a:off x="2988150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282" y="0"/>
                  </a:moveTo>
                  <a:cubicBezTo>
                    <a:pt x="127" y="0"/>
                    <a:pt x="0" y="126"/>
                    <a:pt x="0" y="282"/>
                  </a:cubicBezTo>
                  <a:cubicBezTo>
                    <a:pt x="0" y="453"/>
                    <a:pt x="140" y="566"/>
                    <a:pt x="285" y="566"/>
                  </a:cubicBezTo>
                  <a:cubicBezTo>
                    <a:pt x="354" y="566"/>
                    <a:pt x="424" y="541"/>
                    <a:pt x="481" y="484"/>
                  </a:cubicBezTo>
                  <a:cubicBezTo>
                    <a:pt x="661" y="303"/>
                    <a:pt x="535" y="0"/>
                    <a:pt x="2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3"/>
            <p:cNvSpPr/>
            <p:nvPr/>
          </p:nvSpPr>
          <p:spPr>
            <a:xfrm>
              <a:off x="-202329" y="1915447"/>
              <a:ext cx="878841" cy="357644"/>
            </a:xfrm>
            <a:custGeom>
              <a:avLst/>
              <a:gdLst/>
              <a:ahLst/>
              <a:cxnLst/>
              <a:rect l="l" t="t" r="r" b="b"/>
              <a:pathLst>
                <a:path w="25325" h="10306" extrusionOk="0">
                  <a:moveTo>
                    <a:pt x="1" y="0"/>
                  </a:moveTo>
                  <a:lnTo>
                    <a:pt x="1" y="10306"/>
                  </a:lnTo>
                  <a:lnTo>
                    <a:pt x="25324" y="10306"/>
                  </a:lnTo>
                  <a:lnTo>
                    <a:pt x="2532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3"/>
            <p:cNvSpPr/>
            <p:nvPr/>
          </p:nvSpPr>
          <p:spPr>
            <a:xfrm>
              <a:off x="-175365" y="2003036"/>
              <a:ext cx="824913" cy="1341182"/>
            </a:xfrm>
            <a:custGeom>
              <a:avLst/>
              <a:gdLst/>
              <a:ahLst/>
              <a:cxnLst/>
              <a:rect l="l" t="t" r="r" b="b"/>
              <a:pathLst>
                <a:path w="23771" h="38648" extrusionOk="0">
                  <a:moveTo>
                    <a:pt x="0" y="0"/>
                  </a:moveTo>
                  <a:lnTo>
                    <a:pt x="0" y="38648"/>
                  </a:lnTo>
                  <a:lnTo>
                    <a:pt x="23771" y="38648"/>
                  </a:lnTo>
                  <a:lnTo>
                    <a:pt x="237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3"/>
            <p:cNvSpPr/>
            <p:nvPr/>
          </p:nvSpPr>
          <p:spPr>
            <a:xfrm>
              <a:off x="-175365" y="3090335"/>
              <a:ext cx="824913" cy="24951"/>
            </a:xfrm>
            <a:custGeom>
              <a:avLst/>
              <a:gdLst/>
              <a:ahLst/>
              <a:cxnLst/>
              <a:rect l="l" t="t" r="r" b="b"/>
              <a:pathLst>
                <a:path w="23771" h="719" extrusionOk="0">
                  <a:moveTo>
                    <a:pt x="0" y="0"/>
                  </a:moveTo>
                  <a:lnTo>
                    <a:pt x="0" y="719"/>
                  </a:lnTo>
                  <a:lnTo>
                    <a:pt x="23771" y="719"/>
                  </a:lnTo>
                  <a:lnTo>
                    <a:pt x="2377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3"/>
            <p:cNvSpPr/>
            <p:nvPr/>
          </p:nvSpPr>
          <p:spPr>
            <a:xfrm>
              <a:off x="-239148" y="3115251"/>
              <a:ext cx="952375" cy="228967"/>
            </a:xfrm>
            <a:custGeom>
              <a:avLst/>
              <a:gdLst/>
              <a:ahLst/>
              <a:cxnLst/>
              <a:rect l="l" t="t" r="r" b="b"/>
              <a:pathLst>
                <a:path w="27444" h="6598" extrusionOk="0">
                  <a:moveTo>
                    <a:pt x="1838" y="1"/>
                  </a:moveTo>
                  <a:lnTo>
                    <a:pt x="0" y="6598"/>
                  </a:lnTo>
                  <a:lnTo>
                    <a:pt x="27443" y="6598"/>
                  </a:lnTo>
                  <a:lnTo>
                    <a:pt x="2560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3"/>
            <p:cNvSpPr/>
            <p:nvPr/>
          </p:nvSpPr>
          <p:spPr>
            <a:xfrm>
              <a:off x="381471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3"/>
            <p:cNvSpPr/>
            <p:nvPr/>
          </p:nvSpPr>
          <p:spPr>
            <a:xfrm>
              <a:off x="478465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3"/>
            <p:cNvSpPr/>
            <p:nvPr/>
          </p:nvSpPr>
          <p:spPr>
            <a:xfrm>
              <a:off x="575458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3"/>
            <p:cNvSpPr/>
            <p:nvPr/>
          </p:nvSpPr>
          <p:spPr>
            <a:xfrm>
              <a:off x="381471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3"/>
            <p:cNvSpPr/>
            <p:nvPr/>
          </p:nvSpPr>
          <p:spPr>
            <a:xfrm>
              <a:off x="478465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3"/>
            <p:cNvSpPr/>
            <p:nvPr/>
          </p:nvSpPr>
          <p:spPr>
            <a:xfrm>
              <a:off x="575458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3"/>
            <p:cNvSpPr/>
            <p:nvPr/>
          </p:nvSpPr>
          <p:spPr>
            <a:xfrm>
              <a:off x="-113109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3"/>
            <p:cNvSpPr/>
            <p:nvPr/>
          </p:nvSpPr>
          <p:spPr>
            <a:xfrm>
              <a:off x="-16115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3"/>
            <p:cNvSpPr/>
            <p:nvPr/>
          </p:nvSpPr>
          <p:spPr>
            <a:xfrm>
              <a:off x="80878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3"/>
            <p:cNvSpPr/>
            <p:nvPr/>
          </p:nvSpPr>
          <p:spPr>
            <a:xfrm>
              <a:off x="-113109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3"/>
            <p:cNvSpPr/>
            <p:nvPr/>
          </p:nvSpPr>
          <p:spPr>
            <a:xfrm>
              <a:off x="-16115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3"/>
            <p:cNvSpPr/>
            <p:nvPr/>
          </p:nvSpPr>
          <p:spPr>
            <a:xfrm>
              <a:off x="80878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3"/>
            <p:cNvSpPr/>
            <p:nvPr/>
          </p:nvSpPr>
          <p:spPr>
            <a:xfrm>
              <a:off x="381471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3"/>
            <p:cNvSpPr/>
            <p:nvPr/>
          </p:nvSpPr>
          <p:spPr>
            <a:xfrm>
              <a:off x="478465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3"/>
            <p:cNvSpPr/>
            <p:nvPr/>
          </p:nvSpPr>
          <p:spPr>
            <a:xfrm>
              <a:off x="575458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3"/>
            <p:cNvSpPr/>
            <p:nvPr/>
          </p:nvSpPr>
          <p:spPr>
            <a:xfrm>
              <a:off x="381471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3"/>
            <p:cNvSpPr/>
            <p:nvPr/>
          </p:nvSpPr>
          <p:spPr>
            <a:xfrm>
              <a:off x="478465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3"/>
            <p:cNvSpPr/>
            <p:nvPr/>
          </p:nvSpPr>
          <p:spPr>
            <a:xfrm>
              <a:off x="575458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3"/>
            <p:cNvSpPr/>
            <p:nvPr/>
          </p:nvSpPr>
          <p:spPr>
            <a:xfrm>
              <a:off x="-113109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3"/>
            <p:cNvSpPr/>
            <p:nvPr/>
          </p:nvSpPr>
          <p:spPr>
            <a:xfrm>
              <a:off x="-16115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3"/>
            <p:cNvSpPr/>
            <p:nvPr/>
          </p:nvSpPr>
          <p:spPr>
            <a:xfrm>
              <a:off x="80878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3"/>
            <p:cNvSpPr/>
            <p:nvPr/>
          </p:nvSpPr>
          <p:spPr>
            <a:xfrm>
              <a:off x="-113109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3"/>
            <p:cNvSpPr/>
            <p:nvPr/>
          </p:nvSpPr>
          <p:spPr>
            <a:xfrm>
              <a:off x="-16115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3"/>
            <p:cNvSpPr/>
            <p:nvPr/>
          </p:nvSpPr>
          <p:spPr>
            <a:xfrm>
              <a:off x="80878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3"/>
            <p:cNvSpPr/>
            <p:nvPr/>
          </p:nvSpPr>
          <p:spPr>
            <a:xfrm>
              <a:off x="381471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3"/>
            <p:cNvSpPr/>
            <p:nvPr/>
          </p:nvSpPr>
          <p:spPr>
            <a:xfrm>
              <a:off x="478465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3"/>
            <p:cNvSpPr/>
            <p:nvPr/>
          </p:nvSpPr>
          <p:spPr>
            <a:xfrm>
              <a:off x="575458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3"/>
            <p:cNvSpPr/>
            <p:nvPr/>
          </p:nvSpPr>
          <p:spPr>
            <a:xfrm>
              <a:off x="381471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3"/>
            <p:cNvSpPr/>
            <p:nvPr/>
          </p:nvSpPr>
          <p:spPr>
            <a:xfrm>
              <a:off x="478465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3"/>
            <p:cNvSpPr/>
            <p:nvPr/>
          </p:nvSpPr>
          <p:spPr>
            <a:xfrm>
              <a:off x="575458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3"/>
            <p:cNvSpPr/>
            <p:nvPr/>
          </p:nvSpPr>
          <p:spPr>
            <a:xfrm>
              <a:off x="-113109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3"/>
            <p:cNvSpPr/>
            <p:nvPr/>
          </p:nvSpPr>
          <p:spPr>
            <a:xfrm>
              <a:off x="-16115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3"/>
            <p:cNvSpPr/>
            <p:nvPr/>
          </p:nvSpPr>
          <p:spPr>
            <a:xfrm>
              <a:off x="80878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3"/>
            <p:cNvSpPr/>
            <p:nvPr/>
          </p:nvSpPr>
          <p:spPr>
            <a:xfrm>
              <a:off x="-113109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3"/>
            <p:cNvSpPr/>
            <p:nvPr/>
          </p:nvSpPr>
          <p:spPr>
            <a:xfrm>
              <a:off x="-16115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3"/>
            <p:cNvSpPr/>
            <p:nvPr/>
          </p:nvSpPr>
          <p:spPr>
            <a:xfrm>
              <a:off x="80878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3"/>
            <p:cNvSpPr/>
            <p:nvPr/>
          </p:nvSpPr>
          <p:spPr>
            <a:xfrm>
              <a:off x="381471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3"/>
            <p:cNvSpPr/>
            <p:nvPr/>
          </p:nvSpPr>
          <p:spPr>
            <a:xfrm>
              <a:off x="478465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3"/>
            <p:cNvSpPr/>
            <p:nvPr/>
          </p:nvSpPr>
          <p:spPr>
            <a:xfrm>
              <a:off x="575458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3"/>
            <p:cNvSpPr/>
            <p:nvPr/>
          </p:nvSpPr>
          <p:spPr>
            <a:xfrm>
              <a:off x="381471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3"/>
            <p:cNvSpPr/>
            <p:nvPr/>
          </p:nvSpPr>
          <p:spPr>
            <a:xfrm>
              <a:off x="478465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3"/>
            <p:cNvSpPr/>
            <p:nvPr/>
          </p:nvSpPr>
          <p:spPr>
            <a:xfrm>
              <a:off x="575458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3"/>
            <p:cNvSpPr/>
            <p:nvPr/>
          </p:nvSpPr>
          <p:spPr>
            <a:xfrm>
              <a:off x="-113109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3"/>
            <p:cNvSpPr/>
            <p:nvPr/>
          </p:nvSpPr>
          <p:spPr>
            <a:xfrm>
              <a:off x="-16115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80878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-113109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-16115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80878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-219506" y="2044262"/>
              <a:ext cx="913057" cy="25715"/>
            </a:xfrm>
            <a:custGeom>
              <a:avLst/>
              <a:gdLst/>
              <a:ahLst/>
              <a:cxnLst/>
              <a:rect l="l" t="t" r="r" b="b"/>
              <a:pathLst>
                <a:path w="26311" h="741" extrusionOk="0">
                  <a:moveTo>
                    <a:pt x="1" y="0"/>
                  </a:moveTo>
                  <a:lnTo>
                    <a:pt x="1" y="741"/>
                  </a:lnTo>
                  <a:lnTo>
                    <a:pt x="26310" y="74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99908" y="2317059"/>
              <a:ext cx="74229" cy="105426"/>
            </a:xfrm>
            <a:custGeom>
              <a:avLst/>
              <a:gdLst/>
              <a:ahLst/>
              <a:cxnLst/>
              <a:rect l="l" t="t" r="r" b="b"/>
              <a:pathLst>
                <a:path w="2139" h="3038" extrusionOk="0">
                  <a:moveTo>
                    <a:pt x="1070" y="0"/>
                  </a:moveTo>
                  <a:cubicBezTo>
                    <a:pt x="481" y="0"/>
                    <a:pt x="1" y="477"/>
                    <a:pt x="1" y="1069"/>
                  </a:cubicBezTo>
                  <a:lnTo>
                    <a:pt x="1" y="3037"/>
                  </a:lnTo>
                  <a:lnTo>
                    <a:pt x="2138" y="3037"/>
                  </a:lnTo>
                  <a:lnTo>
                    <a:pt x="2138" y="1069"/>
                  </a:lnTo>
                  <a:cubicBezTo>
                    <a:pt x="2138" y="477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99908" y="2518680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70" y="0"/>
                  </a:moveTo>
                  <a:cubicBezTo>
                    <a:pt x="481" y="0"/>
                    <a:pt x="1" y="480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0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99908" y="2720406"/>
              <a:ext cx="74229" cy="105565"/>
            </a:xfrm>
            <a:custGeom>
              <a:avLst/>
              <a:gdLst/>
              <a:ahLst/>
              <a:cxnLst/>
              <a:rect l="l" t="t" r="r" b="b"/>
              <a:pathLst>
                <a:path w="2139" h="3042" extrusionOk="0">
                  <a:moveTo>
                    <a:pt x="1070" y="1"/>
                  </a:moveTo>
                  <a:cubicBezTo>
                    <a:pt x="481" y="1"/>
                    <a:pt x="1" y="481"/>
                    <a:pt x="1" y="1073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73"/>
                  </a:lnTo>
                  <a:cubicBezTo>
                    <a:pt x="2138" y="481"/>
                    <a:pt x="1662" y="1"/>
                    <a:pt x="10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99908" y="2922166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70" y="0"/>
                  </a:moveTo>
                  <a:cubicBezTo>
                    <a:pt x="481" y="0"/>
                    <a:pt x="1" y="481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1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-211594" y="1885117"/>
              <a:ext cx="897372" cy="159180"/>
            </a:xfrm>
            <a:custGeom>
              <a:avLst/>
              <a:gdLst/>
              <a:ahLst/>
              <a:cxnLst/>
              <a:rect l="l" t="t" r="r" b="b"/>
              <a:pathLst>
                <a:path w="25859" h="4587" extrusionOk="0">
                  <a:moveTo>
                    <a:pt x="0" y="0"/>
                  </a:moveTo>
                  <a:lnTo>
                    <a:pt x="0" y="4586"/>
                  </a:lnTo>
                  <a:lnTo>
                    <a:pt x="25858" y="4586"/>
                  </a:lnTo>
                  <a:lnTo>
                    <a:pt x="2585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227739" y="1267725"/>
              <a:ext cx="18566" cy="254022"/>
            </a:xfrm>
            <a:custGeom>
              <a:avLst/>
              <a:gdLst/>
              <a:ahLst/>
              <a:cxnLst/>
              <a:rect l="l" t="t" r="r" b="b"/>
              <a:pathLst>
                <a:path w="535" h="7320" extrusionOk="0">
                  <a:moveTo>
                    <a:pt x="268" y="0"/>
                  </a:moveTo>
                  <a:cubicBezTo>
                    <a:pt x="123" y="0"/>
                    <a:pt x="0" y="120"/>
                    <a:pt x="0" y="264"/>
                  </a:cubicBezTo>
                  <a:lnTo>
                    <a:pt x="0" y="7056"/>
                  </a:lnTo>
                  <a:cubicBezTo>
                    <a:pt x="4" y="7201"/>
                    <a:pt x="123" y="7320"/>
                    <a:pt x="268" y="7320"/>
                  </a:cubicBezTo>
                  <a:cubicBezTo>
                    <a:pt x="416" y="7320"/>
                    <a:pt x="535" y="7201"/>
                    <a:pt x="535" y="7056"/>
                  </a:cubicBezTo>
                  <a:lnTo>
                    <a:pt x="535" y="264"/>
                  </a:lnTo>
                  <a:cubicBezTo>
                    <a:pt x="535" y="120"/>
                    <a:pt x="416" y="0"/>
                    <a:pt x="2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-164468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4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-3829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88027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214310" y="1880224"/>
              <a:ext cx="45530" cy="144501"/>
            </a:xfrm>
            <a:custGeom>
              <a:avLst/>
              <a:gdLst/>
              <a:ahLst/>
              <a:cxnLst/>
              <a:rect l="l" t="t" r="r" b="b"/>
              <a:pathLst>
                <a:path w="1312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3" y="4164"/>
                    <a:pt x="655" y="4164"/>
                  </a:cubicBezTo>
                  <a:cubicBezTo>
                    <a:pt x="1019" y="4164"/>
                    <a:pt x="1312" y="3872"/>
                    <a:pt x="1312" y="3507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340522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466805" y="1880224"/>
              <a:ext cx="45668" cy="144501"/>
            </a:xfrm>
            <a:custGeom>
              <a:avLst/>
              <a:gdLst/>
              <a:ahLst/>
              <a:cxnLst/>
              <a:rect l="l" t="t" r="r" b="b"/>
              <a:pathLst>
                <a:path w="1316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7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593018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68710" y="1586016"/>
              <a:ext cx="136763" cy="151025"/>
            </a:xfrm>
            <a:custGeom>
              <a:avLst/>
              <a:gdLst/>
              <a:ahLst/>
              <a:cxnLst/>
              <a:rect l="l" t="t" r="r" b="b"/>
              <a:pathLst>
                <a:path w="3941" h="4352" extrusionOk="0">
                  <a:moveTo>
                    <a:pt x="1" y="0"/>
                  </a:moveTo>
                  <a:lnTo>
                    <a:pt x="1" y="4351"/>
                  </a:lnTo>
                  <a:lnTo>
                    <a:pt x="3940" y="4351"/>
                  </a:lnTo>
                  <a:lnTo>
                    <a:pt x="394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68710" y="1474100"/>
              <a:ext cx="136763" cy="111950"/>
            </a:xfrm>
            <a:custGeom>
              <a:avLst/>
              <a:gdLst/>
              <a:ahLst/>
              <a:cxnLst/>
              <a:rect l="l" t="t" r="r" b="b"/>
              <a:pathLst>
                <a:path w="3941" h="3226" extrusionOk="0">
                  <a:moveTo>
                    <a:pt x="1969" y="1"/>
                  </a:moveTo>
                  <a:lnTo>
                    <a:pt x="1" y="3225"/>
                  </a:lnTo>
                  <a:lnTo>
                    <a:pt x="3940" y="3225"/>
                  </a:lnTo>
                  <a:lnTo>
                    <a:pt x="19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214310" y="1619955"/>
              <a:ext cx="45530" cy="84639"/>
            </a:xfrm>
            <a:custGeom>
              <a:avLst/>
              <a:gdLst/>
              <a:ahLst/>
              <a:cxnLst/>
              <a:rect l="l" t="t" r="r" b="b"/>
              <a:pathLst>
                <a:path w="1312" h="2439" extrusionOk="0">
                  <a:moveTo>
                    <a:pt x="655" y="1"/>
                  </a:moveTo>
                  <a:cubicBezTo>
                    <a:pt x="293" y="1"/>
                    <a:pt x="1" y="293"/>
                    <a:pt x="1" y="654"/>
                  </a:cubicBezTo>
                  <a:lnTo>
                    <a:pt x="1" y="2438"/>
                  </a:lnTo>
                  <a:lnTo>
                    <a:pt x="1312" y="2438"/>
                  </a:lnTo>
                  <a:lnTo>
                    <a:pt x="1312" y="654"/>
                  </a:lnTo>
                  <a:cubicBezTo>
                    <a:pt x="1312" y="293"/>
                    <a:pt x="1019" y="1"/>
                    <a:pt x="65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-215481" y="1737007"/>
              <a:ext cx="905145" cy="148145"/>
            </a:xfrm>
            <a:custGeom>
              <a:avLst/>
              <a:gdLst/>
              <a:ahLst/>
              <a:cxnLst/>
              <a:rect l="l" t="t" r="r" b="b"/>
              <a:pathLst>
                <a:path w="26083" h="4269" extrusionOk="0">
                  <a:moveTo>
                    <a:pt x="11072" y="0"/>
                  </a:moveTo>
                  <a:lnTo>
                    <a:pt x="1" y="4268"/>
                  </a:lnTo>
                  <a:lnTo>
                    <a:pt x="26082" y="4268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6303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1" y="0"/>
                  </a:moveTo>
                  <a:lnTo>
                    <a:pt x="1" y="859"/>
                  </a:lnTo>
                  <a:lnTo>
                    <a:pt x="2063" y="859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30490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1" y="1"/>
                  </a:moveTo>
                  <a:lnTo>
                    <a:pt x="1" y="283"/>
                  </a:lnTo>
                  <a:lnTo>
                    <a:pt x="669" y="283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396151" y="2140631"/>
              <a:ext cx="71695" cy="29844"/>
            </a:xfrm>
            <a:custGeom>
              <a:avLst/>
              <a:gdLst/>
              <a:ahLst/>
              <a:cxnLst/>
              <a:rect l="l" t="t" r="r" b="b"/>
              <a:pathLst>
                <a:path w="2066" h="860" extrusionOk="0">
                  <a:moveTo>
                    <a:pt x="0" y="0"/>
                  </a:moveTo>
                  <a:lnTo>
                    <a:pt x="0" y="859"/>
                  </a:lnTo>
                  <a:lnTo>
                    <a:pt x="2066" y="859"/>
                  </a:lnTo>
                  <a:lnTo>
                    <a:pt x="206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420338" y="2150626"/>
              <a:ext cx="23320" cy="9821"/>
            </a:xfrm>
            <a:custGeom>
              <a:avLst/>
              <a:gdLst/>
              <a:ahLst/>
              <a:cxnLst/>
              <a:rect l="l" t="t" r="r" b="b"/>
              <a:pathLst>
                <a:path w="672" h="283" extrusionOk="0">
                  <a:moveTo>
                    <a:pt x="0" y="1"/>
                  </a:moveTo>
                  <a:lnTo>
                    <a:pt x="0" y="283"/>
                  </a:lnTo>
                  <a:lnTo>
                    <a:pt x="672" y="283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3119950" y="1915447"/>
              <a:ext cx="878841" cy="357644"/>
            </a:xfrm>
            <a:custGeom>
              <a:avLst/>
              <a:gdLst/>
              <a:ahLst/>
              <a:cxnLst/>
              <a:rect l="l" t="t" r="r" b="b"/>
              <a:pathLst>
                <a:path w="25325" h="10306" extrusionOk="0">
                  <a:moveTo>
                    <a:pt x="1" y="0"/>
                  </a:moveTo>
                  <a:lnTo>
                    <a:pt x="1" y="10306"/>
                  </a:lnTo>
                  <a:lnTo>
                    <a:pt x="25324" y="10306"/>
                  </a:lnTo>
                  <a:lnTo>
                    <a:pt x="2532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3147018" y="2003036"/>
              <a:ext cx="824809" cy="1341182"/>
            </a:xfrm>
            <a:custGeom>
              <a:avLst/>
              <a:gdLst/>
              <a:ahLst/>
              <a:cxnLst/>
              <a:rect l="l" t="t" r="r" b="b"/>
              <a:pathLst>
                <a:path w="23768" h="38648" extrusionOk="0">
                  <a:moveTo>
                    <a:pt x="1" y="0"/>
                  </a:moveTo>
                  <a:lnTo>
                    <a:pt x="1" y="38648"/>
                  </a:lnTo>
                  <a:lnTo>
                    <a:pt x="23768" y="3864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3147018" y="3090335"/>
              <a:ext cx="824809" cy="24951"/>
            </a:xfrm>
            <a:custGeom>
              <a:avLst/>
              <a:gdLst/>
              <a:ahLst/>
              <a:cxnLst/>
              <a:rect l="l" t="t" r="r" b="b"/>
              <a:pathLst>
                <a:path w="23768" h="719" extrusionOk="0">
                  <a:moveTo>
                    <a:pt x="1" y="0"/>
                  </a:moveTo>
                  <a:lnTo>
                    <a:pt x="1" y="719"/>
                  </a:lnTo>
                  <a:lnTo>
                    <a:pt x="23768" y="719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3083235" y="3115251"/>
              <a:ext cx="952375" cy="228967"/>
            </a:xfrm>
            <a:custGeom>
              <a:avLst/>
              <a:gdLst/>
              <a:ahLst/>
              <a:cxnLst/>
              <a:rect l="l" t="t" r="r" b="b"/>
              <a:pathLst>
                <a:path w="27444" h="6598" extrusionOk="0">
                  <a:moveTo>
                    <a:pt x="1839" y="1"/>
                  </a:moveTo>
                  <a:lnTo>
                    <a:pt x="1" y="6598"/>
                  </a:lnTo>
                  <a:lnTo>
                    <a:pt x="27444" y="6598"/>
                  </a:lnTo>
                  <a:lnTo>
                    <a:pt x="256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3703889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3800882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3897876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3703889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3800882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3897876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3209309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3306302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3403157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3209309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3"/>
            <p:cNvSpPr/>
            <p:nvPr/>
          </p:nvSpPr>
          <p:spPr>
            <a:xfrm>
              <a:off x="3306302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3"/>
            <p:cNvSpPr/>
            <p:nvPr/>
          </p:nvSpPr>
          <p:spPr>
            <a:xfrm>
              <a:off x="3403157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3703889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3"/>
            <p:cNvSpPr/>
            <p:nvPr/>
          </p:nvSpPr>
          <p:spPr>
            <a:xfrm>
              <a:off x="3800882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3"/>
            <p:cNvSpPr/>
            <p:nvPr/>
          </p:nvSpPr>
          <p:spPr>
            <a:xfrm>
              <a:off x="3897876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703889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800882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897876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209309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306302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403157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209309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06302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403157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3"/>
            <p:cNvSpPr/>
            <p:nvPr/>
          </p:nvSpPr>
          <p:spPr>
            <a:xfrm>
              <a:off x="3703889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3"/>
            <p:cNvSpPr/>
            <p:nvPr/>
          </p:nvSpPr>
          <p:spPr>
            <a:xfrm>
              <a:off x="3800882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3897876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3"/>
            <p:cNvSpPr/>
            <p:nvPr/>
          </p:nvSpPr>
          <p:spPr>
            <a:xfrm>
              <a:off x="3703889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3"/>
            <p:cNvSpPr/>
            <p:nvPr/>
          </p:nvSpPr>
          <p:spPr>
            <a:xfrm>
              <a:off x="3800882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3"/>
            <p:cNvSpPr/>
            <p:nvPr/>
          </p:nvSpPr>
          <p:spPr>
            <a:xfrm>
              <a:off x="3897876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3"/>
            <p:cNvSpPr/>
            <p:nvPr/>
          </p:nvSpPr>
          <p:spPr>
            <a:xfrm>
              <a:off x="3209309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3306302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3"/>
            <p:cNvSpPr/>
            <p:nvPr/>
          </p:nvSpPr>
          <p:spPr>
            <a:xfrm>
              <a:off x="3403157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3"/>
            <p:cNvSpPr/>
            <p:nvPr/>
          </p:nvSpPr>
          <p:spPr>
            <a:xfrm>
              <a:off x="3209309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3"/>
            <p:cNvSpPr/>
            <p:nvPr/>
          </p:nvSpPr>
          <p:spPr>
            <a:xfrm>
              <a:off x="3306302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3"/>
            <p:cNvSpPr/>
            <p:nvPr/>
          </p:nvSpPr>
          <p:spPr>
            <a:xfrm>
              <a:off x="3403157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3"/>
            <p:cNvSpPr/>
            <p:nvPr/>
          </p:nvSpPr>
          <p:spPr>
            <a:xfrm>
              <a:off x="3703889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3"/>
            <p:cNvSpPr/>
            <p:nvPr/>
          </p:nvSpPr>
          <p:spPr>
            <a:xfrm>
              <a:off x="3800882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3"/>
            <p:cNvSpPr/>
            <p:nvPr/>
          </p:nvSpPr>
          <p:spPr>
            <a:xfrm>
              <a:off x="3897876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3"/>
            <p:cNvSpPr/>
            <p:nvPr/>
          </p:nvSpPr>
          <p:spPr>
            <a:xfrm>
              <a:off x="3703889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3"/>
            <p:cNvSpPr/>
            <p:nvPr/>
          </p:nvSpPr>
          <p:spPr>
            <a:xfrm>
              <a:off x="3800882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3"/>
            <p:cNvSpPr/>
            <p:nvPr/>
          </p:nvSpPr>
          <p:spPr>
            <a:xfrm>
              <a:off x="3897876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3"/>
            <p:cNvSpPr/>
            <p:nvPr/>
          </p:nvSpPr>
          <p:spPr>
            <a:xfrm>
              <a:off x="3209309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3"/>
            <p:cNvSpPr/>
            <p:nvPr/>
          </p:nvSpPr>
          <p:spPr>
            <a:xfrm>
              <a:off x="3306302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3"/>
            <p:cNvSpPr/>
            <p:nvPr/>
          </p:nvSpPr>
          <p:spPr>
            <a:xfrm>
              <a:off x="3403157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3"/>
            <p:cNvSpPr/>
            <p:nvPr/>
          </p:nvSpPr>
          <p:spPr>
            <a:xfrm>
              <a:off x="3209309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3"/>
            <p:cNvSpPr/>
            <p:nvPr/>
          </p:nvSpPr>
          <p:spPr>
            <a:xfrm>
              <a:off x="3306302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3"/>
            <p:cNvSpPr/>
            <p:nvPr/>
          </p:nvSpPr>
          <p:spPr>
            <a:xfrm>
              <a:off x="3403157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3"/>
            <p:cNvSpPr/>
            <p:nvPr/>
          </p:nvSpPr>
          <p:spPr>
            <a:xfrm>
              <a:off x="3522325" y="2317059"/>
              <a:ext cx="74229" cy="105426"/>
            </a:xfrm>
            <a:custGeom>
              <a:avLst/>
              <a:gdLst/>
              <a:ahLst/>
              <a:cxnLst/>
              <a:rect l="l" t="t" r="r" b="b"/>
              <a:pathLst>
                <a:path w="2139" h="3038" extrusionOk="0">
                  <a:moveTo>
                    <a:pt x="1076" y="0"/>
                  </a:moveTo>
                  <a:cubicBezTo>
                    <a:pt x="1074" y="0"/>
                    <a:pt x="1072" y="0"/>
                    <a:pt x="1069" y="0"/>
                  </a:cubicBezTo>
                  <a:cubicBezTo>
                    <a:pt x="477" y="0"/>
                    <a:pt x="1" y="477"/>
                    <a:pt x="1" y="1069"/>
                  </a:cubicBezTo>
                  <a:lnTo>
                    <a:pt x="1" y="3037"/>
                  </a:lnTo>
                  <a:lnTo>
                    <a:pt x="2138" y="3037"/>
                  </a:lnTo>
                  <a:lnTo>
                    <a:pt x="2138" y="1069"/>
                  </a:lnTo>
                  <a:cubicBezTo>
                    <a:pt x="2138" y="479"/>
                    <a:pt x="1662" y="0"/>
                    <a:pt x="107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3"/>
            <p:cNvSpPr/>
            <p:nvPr/>
          </p:nvSpPr>
          <p:spPr>
            <a:xfrm>
              <a:off x="3522325" y="2518680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69" y="0"/>
                  </a:moveTo>
                  <a:cubicBezTo>
                    <a:pt x="477" y="0"/>
                    <a:pt x="1" y="480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0"/>
                    <a:pt x="1658" y="0"/>
                    <a:pt x="10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3"/>
            <p:cNvSpPr/>
            <p:nvPr/>
          </p:nvSpPr>
          <p:spPr>
            <a:xfrm>
              <a:off x="3522325" y="2720406"/>
              <a:ext cx="74229" cy="105565"/>
            </a:xfrm>
            <a:custGeom>
              <a:avLst/>
              <a:gdLst/>
              <a:ahLst/>
              <a:cxnLst/>
              <a:rect l="l" t="t" r="r" b="b"/>
              <a:pathLst>
                <a:path w="2139" h="3042" extrusionOk="0">
                  <a:moveTo>
                    <a:pt x="1069" y="1"/>
                  </a:moveTo>
                  <a:cubicBezTo>
                    <a:pt x="477" y="1"/>
                    <a:pt x="1" y="481"/>
                    <a:pt x="1" y="1073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73"/>
                  </a:lnTo>
                  <a:cubicBezTo>
                    <a:pt x="2138" y="481"/>
                    <a:pt x="1658" y="1"/>
                    <a:pt x="106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3"/>
            <p:cNvSpPr/>
            <p:nvPr/>
          </p:nvSpPr>
          <p:spPr>
            <a:xfrm>
              <a:off x="3522325" y="2922166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69" y="0"/>
                  </a:moveTo>
                  <a:cubicBezTo>
                    <a:pt x="477" y="0"/>
                    <a:pt x="1" y="481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1"/>
                    <a:pt x="1658" y="0"/>
                    <a:pt x="10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3"/>
            <p:cNvSpPr/>
            <p:nvPr/>
          </p:nvSpPr>
          <p:spPr>
            <a:xfrm>
              <a:off x="3328720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1" y="0"/>
                  </a:moveTo>
                  <a:lnTo>
                    <a:pt x="1" y="859"/>
                  </a:lnTo>
                  <a:lnTo>
                    <a:pt x="2063" y="859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3"/>
            <p:cNvSpPr/>
            <p:nvPr/>
          </p:nvSpPr>
          <p:spPr>
            <a:xfrm>
              <a:off x="3352908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1" y="1"/>
                  </a:moveTo>
                  <a:lnTo>
                    <a:pt x="1" y="283"/>
                  </a:lnTo>
                  <a:lnTo>
                    <a:pt x="669" y="283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3"/>
            <p:cNvSpPr/>
            <p:nvPr/>
          </p:nvSpPr>
          <p:spPr>
            <a:xfrm>
              <a:off x="3718568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0" y="0"/>
                  </a:moveTo>
                  <a:lnTo>
                    <a:pt x="0" y="859"/>
                  </a:lnTo>
                  <a:lnTo>
                    <a:pt x="2062" y="859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3"/>
            <p:cNvSpPr/>
            <p:nvPr/>
          </p:nvSpPr>
          <p:spPr>
            <a:xfrm>
              <a:off x="3742756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0" y="1"/>
                  </a:moveTo>
                  <a:lnTo>
                    <a:pt x="0" y="283"/>
                  </a:lnTo>
                  <a:lnTo>
                    <a:pt x="668" y="283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3"/>
            <p:cNvSpPr/>
            <p:nvPr/>
          </p:nvSpPr>
          <p:spPr>
            <a:xfrm>
              <a:off x="3110684" y="1885117"/>
              <a:ext cx="897511" cy="159180"/>
            </a:xfrm>
            <a:custGeom>
              <a:avLst/>
              <a:gdLst/>
              <a:ahLst/>
              <a:cxnLst/>
              <a:rect l="l" t="t" r="r" b="b"/>
              <a:pathLst>
                <a:path w="25863" h="4587" extrusionOk="0">
                  <a:moveTo>
                    <a:pt x="1" y="0"/>
                  </a:moveTo>
                  <a:lnTo>
                    <a:pt x="1" y="4586"/>
                  </a:lnTo>
                  <a:lnTo>
                    <a:pt x="25862" y="4586"/>
                  </a:lnTo>
                  <a:lnTo>
                    <a:pt x="258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3"/>
            <p:cNvSpPr/>
            <p:nvPr/>
          </p:nvSpPr>
          <p:spPr>
            <a:xfrm>
              <a:off x="3550157" y="1267725"/>
              <a:ext cx="18566" cy="254022"/>
            </a:xfrm>
            <a:custGeom>
              <a:avLst/>
              <a:gdLst/>
              <a:ahLst/>
              <a:cxnLst/>
              <a:rect l="l" t="t" r="r" b="b"/>
              <a:pathLst>
                <a:path w="535" h="7320" extrusionOk="0">
                  <a:moveTo>
                    <a:pt x="0" y="0"/>
                  </a:moveTo>
                  <a:lnTo>
                    <a:pt x="0" y="7320"/>
                  </a:lnTo>
                  <a:lnTo>
                    <a:pt x="535" y="732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3"/>
            <p:cNvSpPr/>
            <p:nvPr/>
          </p:nvSpPr>
          <p:spPr>
            <a:xfrm>
              <a:off x="3102911" y="2044262"/>
              <a:ext cx="913023" cy="25715"/>
            </a:xfrm>
            <a:custGeom>
              <a:avLst/>
              <a:gdLst/>
              <a:ahLst/>
              <a:cxnLst/>
              <a:rect l="l" t="t" r="r" b="b"/>
              <a:pathLst>
                <a:path w="26310" h="741" extrusionOk="0">
                  <a:moveTo>
                    <a:pt x="1" y="0"/>
                  </a:moveTo>
                  <a:lnTo>
                    <a:pt x="1" y="741"/>
                  </a:lnTo>
                  <a:lnTo>
                    <a:pt x="26310" y="74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3"/>
            <p:cNvSpPr/>
            <p:nvPr/>
          </p:nvSpPr>
          <p:spPr>
            <a:xfrm>
              <a:off x="315781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7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3"/>
            <p:cNvSpPr/>
            <p:nvPr/>
          </p:nvSpPr>
          <p:spPr>
            <a:xfrm>
              <a:off x="3284127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3"/>
            <p:cNvSpPr/>
            <p:nvPr/>
          </p:nvSpPr>
          <p:spPr>
            <a:xfrm>
              <a:off x="3410444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4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3"/>
            <p:cNvSpPr/>
            <p:nvPr/>
          </p:nvSpPr>
          <p:spPr>
            <a:xfrm>
              <a:off x="3536623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3"/>
            <p:cNvSpPr/>
            <p:nvPr/>
          </p:nvSpPr>
          <p:spPr>
            <a:xfrm>
              <a:off x="366294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3"/>
            <p:cNvSpPr/>
            <p:nvPr/>
          </p:nvSpPr>
          <p:spPr>
            <a:xfrm>
              <a:off x="3789118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3"/>
            <p:cNvSpPr/>
            <p:nvPr/>
          </p:nvSpPr>
          <p:spPr>
            <a:xfrm>
              <a:off x="3915435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3"/>
            <p:cNvSpPr/>
            <p:nvPr/>
          </p:nvSpPr>
          <p:spPr>
            <a:xfrm>
              <a:off x="3106936" y="1737007"/>
              <a:ext cx="905006" cy="148145"/>
            </a:xfrm>
            <a:custGeom>
              <a:avLst/>
              <a:gdLst/>
              <a:ahLst/>
              <a:cxnLst/>
              <a:rect l="l" t="t" r="r" b="b"/>
              <a:pathLst>
                <a:path w="26079" h="4269" extrusionOk="0">
                  <a:moveTo>
                    <a:pt x="11068" y="0"/>
                  </a:moveTo>
                  <a:lnTo>
                    <a:pt x="0" y="4268"/>
                  </a:lnTo>
                  <a:lnTo>
                    <a:pt x="26078" y="4268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3"/>
            <p:cNvSpPr/>
            <p:nvPr/>
          </p:nvSpPr>
          <p:spPr>
            <a:xfrm>
              <a:off x="3490989" y="1586016"/>
              <a:ext cx="136867" cy="151025"/>
            </a:xfrm>
            <a:custGeom>
              <a:avLst/>
              <a:gdLst/>
              <a:ahLst/>
              <a:cxnLst/>
              <a:rect l="l" t="t" r="r" b="b"/>
              <a:pathLst>
                <a:path w="3944" h="4352" extrusionOk="0">
                  <a:moveTo>
                    <a:pt x="1" y="0"/>
                  </a:moveTo>
                  <a:lnTo>
                    <a:pt x="1" y="4351"/>
                  </a:lnTo>
                  <a:lnTo>
                    <a:pt x="3944" y="4351"/>
                  </a:lnTo>
                  <a:lnTo>
                    <a:pt x="394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3"/>
            <p:cNvSpPr/>
            <p:nvPr/>
          </p:nvSpPr>
          <p:spPr>
            <a:xfrm>
              <a:off x="3490989" y="1474100"/>
              <a:ext cx="136867" cy="111950"/>
            </a:xfrm>
            <a:custGeom>
              <a:avLst/>
              <a:gdLst/>
              <a:ahLst/>
              <a:cxnLst/>
              <a:rect l="l" t="t" r="r" b="b"/>
              <a:pathLst>
                <a:path w="3944" h="3226" extrusionOk="0">
                  <a:moveTo>
                    <a:pt x="1972" y="1"/>
                  </a:moveTo>
                  <a:lnTo>
                    <a:pt x="1" y="3225"/>
                  </a:lnTo>
                  <a:lnTo>
                    <a:pt x="3944" y="3225"/>
                  </a:lnTo>
                  <a:lnTo>
                    <a:pt x="19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3"/>
            <p:cNvSpPr/>
            <p:nvPr/>
          </p:nvSpPr>
          <p:spPr>
            <a:xfrm>
              <a:off x="3536623" y="1619955"/>
              <a:ext cx="45634" cy="84639"/>
            </a:xfrm>
            <a:custGeom>
              <a:avLst/>
              <a:gdLst/>
              <a:ahLst/>
              <a:cxnLst/>
              <a:rect l="l" t="t" r="r" b="b"/>
              <a:pathLst>
                <a:path w="1315" h="2439" extrusionOk="0">
                  <a:moveTo>
                    <a:pt x="664" y="1"/>
                  </a:moveTo>
                  <a:cubicBezTo>
                    <a:pt x="662" y="1"/>
                    <a:pt x="660" y="1"/>
                    <a:pt x="657" y="1"/>
                  </a:cubicBezTo>
                  <a:cubicBezTo>
                    <a:pt x="293" y="1"/>
                    <a:pt x="0" y="293"/>
                    <a:pt x="0" y="654"/>
                  </a:cubicBezTo>
                  <a:lnTo>
                    <a:pt x="0" y="2438"/>
                  </a:lnTo>
                  <a:lnTo>
                    <a:pt x="1315" y="2438"/>
                  </a:lnTo>
                  <a:lnTo>
                    <a:pt x="1315" y="654"/>
                  </a:lnTo>
                  <a:cubicBezTo>
                    <a:pt x="1315" y="295"/>
                    <a:pt x="1022" y="1"/>
                    <a:pt x="66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3"/>
            <p:cNvSpPr/>
            <p:nvPr/>
          </p:nvSpPr>
          <p:spPr>
            <a:xfrm>
              <a:off x="1572288" y="2328441"/>
              <a:ext cx="651886" cy="497877"/>
            </a:xfrm>
            <a:custGeom>
              <a:avLst/>
              <a:gdLst/>
              <a:ahLst/>
              <a:cxnLst/>
              <a:rect l="l" t="t" r="r" b="b"/>
              <a:pathLst>
                <a:path w="18785" h="14347" extrusionOk="0">
                  <a:moveTo>
                    <a:pt x="0" y="1"/>
                  </a:moveTo>
                  <a:lnTo>
                    <a:pt x="0" y="14347"/>
                  </a:lnTo>
                  <a:lnTo>
                    <a:pt x="18784" y="14347"/>
                  </a:lnTo>
                  <a:lnTo>
                    <a:pt x="1878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3"/>
            <p:cNvSpPr/>
            <p:nvPr/>
          </p:nvSpPr>
          <p:spPr>
            <a:xfrm>
              <a:off x="1564896" y="2479709"/>
              <a:ext cx="666670" cy="37756"/>
            </a:xfrm>
            <a:custGeom>
              <a:avLst/>
              <a:gdLst/>
              <a:ahLst/>
              <a:cxnLst/>
              <a:rect l="l" t="t" r="r" b="b"/>
              <a:pathLst>
                <a:path w="19211" h="1088" extrusionOk="0">
                  <a:moveTo>
                    <a:pt x="44" y="0"/>
                  </a:moveTo>
                  <a:cubicBezTo>
                    <a:pt x="22" y="0"/>
                    <a:pt x="0" y="18"/>
                    <a:pt x="0" y="44"/>
                  </a:cubicBezTo>
                  <a:lnTo>
                    <a:pt x="0" y="1044"/>
                  </a:lnTo>
                  <a:cubicBezTo>
                    <a:pt x="0" y="1069"/>
                    <a:pt x="22" y="1087"/>
                    <a:pt x="44" y="1087"/>
                  </a:cubicBezTo>
                  <a:lnTo>
                    <a:pt x="19167" y="1087"/>
                  </a:lnTo>
                  <a:cubicBezTo>
                    <a:pt x="19192" y="1087"/>
                    <a:pt x="19211" y="1069"/>
                    <a:pt x="19211" y="1044"/>
                  </a:cubicBezTo>
                  <a:lnTo>
                    <a:pt x="19211" y="44"/>
                  </a:lnTo>
                  <a:cubicBezTo>
                    <a:pt x="19211" y="18"/>
                    <a:pt x="19192" y="0"/>
                    <a:pt x="1916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3"/>
            <p:cNvSpPr/>
            <p:nvPr/>
          </p:nvSpPr>
          <p:spPr>
            <a:xfrm>
              <a:off x="1542721" y="2300367"/>
              <a:ext cx="711020" cy="28109"/>
            </a:xfrm>
            <a:custGeom>
              <a:avLst/>
              <a:gdLst/>
              <a:ahLst/>
              <a:cxnLst/>
              <a:rect l="l" t="t" r="r" b="b"/>
              <a:pathLst>
                <a:path w="20489" h="810" extrusionOk="0">
                  <a:moveTo>
                    <a:pt x="1708" y="1"/>
                  </a:moveTo>
                  <a:lnTo>
                    <a:pt x="0" y="810"/>
                  </a:lnTo>
                  <a:lnTo>
                    <a:pt x="20489" y="810"/>
                  </a:lnTo>
                  <a:lnTo>
                    <a:pt x="1878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3"/>
            <p:cNvSpPr/>
            <p:nvPr/>
          </p:nvSpPr>
          <p:spPr>
            <a:xfrm>
              <a:off x="1601993" y="2271703"/>
              <a:ext cx="592476" cy="28699"/>
            </a:xfrm>
            <a:custGeom>
              <a:avLst/>
              <a:gdLst/>
              <a:ahLst/>
              <a:cxnLst/>
              <a:rect l="l" t="t" r="r" b="b"/>
              <a:pathLst>
                <a:path w="17073" h="827" extrusionOk="0">
                  <a:moveTo>
                    <a:pt x="0" y="0"/>
                  </a:moveTo>
                  <a:lnTo>
                    <a:pt x="0" y="827"/>
                  </a:lnTo>
                  <a:lnTo>
                    <a:pt x="17073" y="827"/>
                  </a:lnTo>
                  <a:lnTo>
                    <a:pt x="1707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3"/>
            <p:cNvSpPr/>
            <p:nvPr/>
          </p:nvSpPr>
          <p:spPr>
            <a:xfrm>
              <a:off x="1601993" y="2194004"/>
              <a:ext cx="592476" cy="77734"/>
            </a:xfrm>
            <a:custGeom>
              <a:avLst/>
              <a:gdLst/>
              <a:ahLst/>
              <a:cxnLst/>
              <a:rect l="l" t="t" r="r" b="b"/>
              <a:pathLst>
                <a:path w="17073" h="2240" extrusionOk="0">
                  <a:moveTo>
                    <a:pt x="5550" y="0"/>
                  </a:moveTo>
                  <a:lnTo>
                    <a:pt x="0" y="2239"/>
                  </a:lnTo>
                  <a:lnTo>
                    <a:pt x="17073" y="2239"/>
                  </a:lnTo>
                  <a:lnTo>
                    <a:pt x="1131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3"/>
            <p:cNvSpPr/>
            <p:nvPr/>
          </p:nvSpPr>
          <p:spPr>
            <a:xfrm>
              <a:off x="1955230" y="2194004"/>
              <a:ext cx="118440" cy="77734"/>
            </a:xfrm>
            <a:custGeom>
              <a:avLst/>
              <a:gdLst/>
              <a:ahLst/>
              <a:cxnLst/>
              <a:rect l="l" t="t" r="r" b="b"/>
              <a:pathLst>
                <a:path w="3413" h="2240" extrusionOk="0">
                  <a:moveTo>
                    <a:pt x="0" y="0"/>
                  </a:moveTo>
                  <a:lnTo>
                    <a:pt x="0" y="0"/>
                  </a:lnTo>
                  <a:cubicBezTo>
                    <a:pt x="538" y="419"/>
                    <a:pt x="1105" y="795"/>
                    <a:pt x="1669" y="1177"/>
                  </a:cubicBezTo>
                  <a:cubicBezTo>
                    <a:pt x="2243" y="1542"/>
                    <a:pt x="2813" y="1914"/>
                    <a:pt x="3413" y="2239"/>
                  </a:cubicBezTo>
                  <a:cubicBezTo>
                    <a:pt x="2875" y="1820"/>
                    <a:pt x="2308" y="1445"/>
                    <a:pt x="1745" y="1062"/>
                  </a:cubicBezTo>
                  <a:cubicBezTo>
                    <a:pt x="1170" y="697"/>
                    <a:pt x="600" y="325"/>
                    <a:pt x="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3"/>
            <p:cNvSpPr/>
            <p:nvPr/>
          </p:nvSpPr>
          <p:spPr>
            <a:xfrm>
              <a:off x="1722792" y="2194004"/>
              <a:ext cx="114067" cy="77734"/>
            </a:xfrm>
            <a:custGeom>
              <a:avLst/>
              <a:gdLst/>
              <a:ahLst/>
              <a:cxnLst/>
              <a:rect l="l" t="t" r="r" b="b"/>
              <a:pathLst>
                <a:path w="3287" h="2240" extrusionOk="0">
                  <a:moveTo>
                    <a:pt x="3286" y="0"/>
                  </a:moveTo>
                  <a:cubicBezTo>
                    <a:pt x="2708" y="325"/>
                    <a:pt x="2156" y="697"/>
                    <a:pt x="1607" y="1062"/>
                  </a:cubicBezTo>
                  <a:cubicBezTo>
                    <a:pt x="1062" y="1445"/>
                    <a:pt x="517" y="1820"/>
                    <a:pt x="0" y="2239"/>
                  </a:cubicBezTo>
                  <a:cubicBezTo>
                    <a:pt x="582" y="1914"/>
                    <a:pt x="1130" y="1542"/>
                    <a:pt x="1683" y="1174"/>
                  </a:cubicBezTo>
                  <a:cubicBezTo>
                    <a:pt x="2225" y="795"/>
                    <a:pt x="2770" y="419"/>
                    <a:pt x="328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3"/>
            <p:cNvSpPr/>
            <p:nvPr/>
          </p:nvSpPr>
          <p:spPr>
            <a:xfrm>
              <a:off x="1923651" y="2193865"/>
              <a:ext cx="52783" cy="77872"/>
            </a:xfrm>
            <a:custGeom>
              <a:avLst/>
              <a:gdLst/>
              <a:ahLst/>
              <a:cxnLst/>
              <a:rect l="l" t="t" r="r" b="b"/>
              <a:pathLst>
                <a:path w="1521" h="2244" extrusionOk="0">
                  <a:moveTo>
                    <a:pt x="1" y="1"/>
                  </a:moveTo>
                  <a:lnTo>
                    <a:pt x="1" y="1"/>
                  </a:lnTo>
                  <a:cubicBezTo>
                    <a:pt x="210" y="409"/>
                    <a:pt x="459" y="784"/>
                    <a:pt x="705" y="1160"/>
                  </a:cubicBezTo>
                  <a:cubicBezTo>
                    <a:pt x="965" y="1532"/>
                    <a:pt x="1221" y="1904"/>
                    <a:pt x="1521" y="2243"/>
                  </a:cubicBezTo>
                  <a:cubicBezTo>
                    <a:pt x="1315" y="1839"/>
                    <a:pt x="1066" y="1463"/>
                    <a:pt x="817" y="1084"/>
                  </a:cubicBezTo>
                  <a:cubicBezTo>
                    <a:pt x="557" y="716"/>
                    <a:pt x="300" y="344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3"/>
            <p:cNvSpPr/>
            <p:nvPr/>
          </p:nvSpPr>
          <p:spPr>
            <a:xfrm>
              <a:off x="1820029" y="2194004"/>
              <a:ext cx="50909" cy="77734"/>
            </a:xfrm>
            <a:custGeom>
              <a:avLst/>
              <a:gdLst/>
              <a:ahLst/>
              <a:cxnLst/>
              <a:rect l="l" t="t" r="r" b="b"/>
              <a:pathLst>
                <a:path w="1467" h="2240" extrusionOk="0">
                  <a:moveTo>
                    <a:pt x="1466" y="0"/>
                  </a:moveTo>
                  <a:lnTo>
                    <a:pt x="1466" y="0"/>
                  </a:lnTo>
                  <a:cubicBezTo>
                    <a:pt x="1174" y="340"/>
                    <a:pt x="928" y="712"/>
                    <a:pt x="676" y="1084"/>
                  </a:cubicBezTo>
                  <a:cubicBezTo>
                    <a:pt x="437" y="1459"/>
                    <a:pt x="195" y="1835"/>
                    <a:pt x="0" y="2239"/>
                  </a:cubicBezTo>
                  <a:cubicBezTo>
                    <a:pt x="293" y="1896"/>
                    <a:pt x="538" y="1524"/>
                    <a:pt x="787" y="1156"/>
                  </a:cubicBezTo>
                  <a:cubicBezTo>
                    <a:pt x="1026" y="780"/>
                    <a:pt x="1268" y="405"/>
                    <a:pt x="146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3"/>
            <p:cNvSpPr/>
            <p:nvPr/>
          </p:nvSpPr>
          <p:spPr>
            <a:xfrm>
              <a:off x="1827906" y="2156039"/>
              <a:ext cx="140753" cy="37999"/>
            </a:xfrm>
            <a:custGeom>
              <a:avLst/>
              <a:gdLst/>
              <a:ahLst/>
              <a:cxnLst/>
              <a:rect l="l" t="t" r="r" b="b"/>
              <a:pathLst>
                <a:path w="4056" h="1095" extrusionOk="0">
                  <a:moveTo>
                    <a:pt x="1" y="0"/>
                  </a:moveTo>
                  <a:lnTo>
                    <a:pt x="1" y="1094"/>
                  </a:lnTo>
                  <a:lnTo>
                    <a:pt x="4056" y="1094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3"/>
            <p:cNvSpPr/>
            <p:nvPr/>
          </p:nvSpPr>
          <p:spPr>
            <a:xfrm>
              <a:off x="1827906" y="2134975"/>
              <a:ext cx="140753" cy="21099"/>
            </a:xfrm>
            <a:custGeom>
              <a:avLst/>
              <a:gdLst/>
              <a:ahLst/>
              <a:cxnLst/>
              <a:rect l="l" t="t" r="r" b="b"/>
              <a:pathLst>
                <a:path w="4056" h="608" extrusionOk="0">
                  <a:moveTo>
                    <a:pt x="853" y="1"/>
                  </a:moveTo>
                  <a:lnTo>
                    <a:pt x="1" y="607"/>
                  </a:lnTo>
                  <a:lnTo>
                    <a:pt x="4056" y="607"/>
                  </a:lnTo>
                  <a:lnTo>
                    <a:pt x="32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3"/>
            <p:cNvSpPr/>
            <p:nvPr/>
          </p:nvSpPr>
          <p:spPr>
            <a:xfrm>
              <a:off x="1857473" y="2074592"/>
              <a:ext cx="81516" cy="60417"/>
            </a:xfrm>
            <a:custGeom>
              <a:avLst/>
              <a:gdLst/>
              <a:ahLst/>
              <a:cxnLst/>
              <a:rect l="l" t="t" r="r" b="b"/>
              <a:pathLst>
                <a:path w="2349" h="1741" extrusionOk="0">
                  <a:moveTo>
                    <a:pt x="1" y="0"/>
                  </a:moveTo>
                  <a:lnTo>
                    <a:pt x="1" y="1741"/>
                  </a:lnTo>
                  <a:lnTo>
                    <a:pt x="2348" y="1741"/>
                  </a:lnTo>
                  <a:lnTo>
                    <a:pt x="23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3"/>
            <p:cNvSpPr/>
            <p:nvPr/>
          </p:nvSpPr>
          <p:spPr>
            <a:xfrm>
              <a:off x="1857473" y="2060295"/>
              <a:ext cx="81516" cy="14332"/>
            </a:xfrm>
            <a:custGeom>
              <a:avLst/>
              <a:gdLst/>
              <a:ahLst/>
              <a:cxnLst/>
              <a:rect l="l" t="t" r="r" b="b"/>
              <a:pathLst>
                <a:path w="2349" h="413" extrusionOk="0">
                  <a:moveTo>
                    <a:pt x="640" y="0"/>
                  </a:moveTo>
                  <a:lnTo>
                    <a:pt x="1" y="412"/>
                  </a:lnTo>
                  <a:lnTo>
                    <a:pt x="2348" y="412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3"/>
            <p:cNvSpPr/>
            <p:nvPr/>
          </p:nvSpPr>
          <p:spPr>
            <a:xfrm>
              <a:off x="1879682" y="2017680"/>
              <a:ext cx="37097" cy="42649"/>
            </a:xfrm>
            <a:custGeom>
              <a:avLst/>
              <a:gdLst/>
              <a:ahLst/>
              <a:cxnLst/>
              <a:rect l="l" t="t" r="r" b="b"/>
              <a:pathLst>
                <a:path w="1069" h="1229" extrusionOk="0">
                  <a:moveTo>
                    <a:pt x="0" y="1"/>
                  </a:moveTo>
                  <a:lnTo>
                    <a:pt x="0" y="1228"/>
                  </a:lnTo>
                  <a:lnTo>
                    <a:pt x="1069" y="1228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3"/>
            <p:cNvSpPr/>
            <p:nvPr/>
          </p:nvSpPr>
          <p:spPr>
            <a:xfrm>
              <a:off x="1892453" y="2083962"/>
              <a:ext cx="11695" cy="45044"/>
            </a:xfrm>
            <a:custGeom>
              <a:avLst/>
              <a:gdLst/>
              <a:ahLst/>
              <a:cxnLst/>
              <a:rect l="l" t="t" r="r" b="b"/>
              <a:pathLst>
                <a:path w="337" h="1298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lnTo>
                    <a:pt x="0" y="1297"/>
                  </a:lnTo>
                  <a:lnTo>
                    <a:pt x="336" y="1297"/>
                  </a:lnTo>
                  <a:lnTo>
                    <a:pt x="336" y="167"/>
                  </a:lnTo>
                  <a:cubicBezTo>
                    <a:pt x="336" y="77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3"/>
            <p:cNvSpPr/>
            <p:nvPr/>
          </p:nvSpPr>
          <p:spPr>
            <a:xfrm>
              <a:off x="1915877" y="2083962"/>
              <a:ext cx="11695" cy="45044"/>
            </a:xfrm>
            <a:custGeom>
              <a:avLst/>
              <a:gdLst/>
              <a:ahLst/>
              <a:cxnLst/>
              <a:rect l="l" t="t" r="r" b="b"/>
              <a:pathLst>
                <a:path w="337" h="1298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lnTo>
                    <a:pt x="1" y="1297"/>
                  </a:lnTo>
                  <a:lnTo>
                    <a:pt x="336" y="1297"/>
                  </a:lnTo>
                  <a:lnTo>
                    <a:pt x="336" y="167"/>
                  </a:lnTo>
                  <a:cubicBezTo>
                    <a:pt x="336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3"/>
            <p:cNvSpPr/>
            <p:nvPr/>
          </p:nvSpPr>
          <p:spPr>
            <a:xfrm>
              <a:off x="1868890" y="2083962"/>
              <a:ext cx="11799" cy="45044"/>
            </a:xfrm>
            <a:custGeom>
              <a:avLst/>
              <a:gdLst/>
              <a:ahLst/>
              <a:cxnLst/>
              <a:rect l="l" t="t" r="r" b="b"/>
              <a:pathLst>
                <a:path w="340" h="1298" extrusionOk="0">
                  <a:moveTo>
                    <a:pt x="170" y="1"/>
                  </a:moveTo>
                  <a:cubicBezTo>
                    <a:pt x="76" y="1"/>
                    <a:pt x="1" y="77"/>
                    <a:pt x="1" y="167"/>
                  </a:cubicBezTo>
                  <a:lnTo>
                    <a:pt x="1" y="1297"/>
                  </a:lnTo>
                  <a:lnTo>
                    <a:pt x="340" y="1297"/>
                  </a:lnTo>
                  <a:lnTo>
                    <a:pt x="340" y="167"/>
                  </a:lnTo>
                  <a:cubicBezTo>
                    <a:pt x="340" y="73"/>
                    <a:pt x="264" y="1"/>
                    <a:pt x="17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3"/>
            <p:cNvSpPr/>
            <p:nvPr/>
          </p:nvSpPr>
          <p:spPr>
            <a:xfrm>
              <a:off x="1594359" y="2345376"/>
              <a:ext cx="21828" cy="99145"/>
            </a:xfrm>
            <a:custGeom>
              <a:avLst/>
              <a:gdLst/>
              <a:ahLst/>
              <a:cxnLst/>
              <a:rect l="l" t="t" r="r" b="b"/>
              <a:pathLst>
                <a:path w="629" h="2857" extrusionOk="0">
                  <a:moveTo>
                    <a:pt x="314" y="0"/>
                  </a:moveTo>
                  <a:cubicBezTo>
                    <a:pt x="141" y="0"/>
                    <a:pt x="0" y="141"/>
                    <a:pt x="0" y="314"/>
                  </a:cubicBezTo>
                  <a:lnTo>
                    <a:pt x="0" y="2857"/>
                  </a:lnTo>
                  <a:lnTo>
                    <a:pt x="628" y="2857"/>
                  </a:lnTo>
                  <a:lnTo>
                    <a:pt x="628" y="314"/>
                  </a:lnTo>
                  <a:cubicBezTo>
                    <a:pt x="628" y="141"/>
                    <a:pt x="487" y="0"/>
                    <a:pt x="31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3"/>
            <p:cNvSpPr/>
            <p:nvPr/>
          </p:nvSpPr>
          <p:spPr>
            <a:xfrm>
              <a:off x="1589465" y="2444348"/>
              <a:ext cx="31336" cy="5830"/>
            </a:xfrm>
            <a:custGeom>
              <a:avLst/>
              <a:gdLst/>
              <a:ahLst/>
              <a:cxnLst/>
              <a:rect l="l" t="t" r="r" b="b"/>
              <a:pathLst>
                <a:path w="903" h="168" extrusionOk="0">
                  <a:moveTo>
                    <a:pt x="83" y="1"/>
                  </a:moveTo>
                  <a:cubicBezTo>
                    <a:pt x="36" y="1"/>
                    <a:pt x="0" y="37"/>
                    <a:pt x="0" y="84"/>
                  </a:cubicBezTo>
                  <a:cubicBezTo>
                    <a:pt x="0" y="127"/>
                    <a:pt x="36" y="167"/>
                    <a:pt x="83" y="167"/>
                  </a:cubicBezTo>
                  <a:lnTo>
                    <a:pt x="823" y="167"/>
                  </a:lnTo>
                  <a:cubicBezTo>
                    <a:pt x="867" y="167"/>
                    <a:pt x="903" y="127"/>
                    <a:pt x="903" y="84"/>
                  </a:cubicBezTo>
                  <a:cubicBezTo>
                    <a:pt x="903" y="37"/>
                    <a:pt x="867" y="1"/>
                    <a:pt x="8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3"/>
            <p:cNvSpPr/>
            <p:nvPr/>
          </p:nvSpPr>
          <p:spPr>
            <a:xfrm>
              <a:off x="1590576" y="2455765"/>
              <a:ext cx="29254" cy="16831"/>
            </a:xfrm>
            <a:custGeom>
              <a:avLst/>
              <a:gdLst/>
              <a:ahLst/>
              <a:cxnLst/>
              <a:rect l="l" t="t" r="r" b="b"/>
              <a:pathLst>
                <a:path w="843" h="485" extrusionOk="0">
                  <a:moveTo>
                    <a:pt x="127" y="1"/>
                  </a:moveTo>
                  <a:cubicBezTo>
                    <a:pt x="58" y="1"/>
                    <a:pt x="1" y="55"/>
                    <a:pt x="1" y="127"/>
                  </a:cubicBezTo>
                  <a:lnTo>
                    <a:pt x="1" y="358"/>
                  </a:lnTo>
                  <a:cubicBezTo>
                    <a:pt x="1" y="427"/>
                    <a:pt x="58" y="484"/>
                    <a:pt x="127" y="484"/>
                  </a:cubicBezTo>
                  <a:lnTo>
                    <a:pt x="716" y="484"/>
                  </a:lnTo>
                  <a:cubicBezTo>
                    <a:pt x="788" y="484"/>
                    <a:pt x="842" y="427"/>
                    <a:pt x="842" y="358"/>
                  </a:cubicBezTo>
                  <a:lnTo>
                    <a:pt x="842" y="127"/>
                  </a:lnTo>
                  <a:cubicBezTo>
                    <a:pt x="842" y="55"/>
                    <a:pt x="788" y="1"/>
                    <a:pt x="71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3"/>
            <p:cNvSpPr/>
            <p:nvPr/>
          </p:nvSpPr>
          <p:spPr>
            <a:xfrm>
              <a:off x="2180414" y="2345376"/>
              <a:ext cx="21828" cy="99145"/>
            </a:xfrm>
            <a:custGeom>
              <a:avLst/>
              <a:gdLst/>
              <a:ahLst/>
              <a:cxnLst/>
              <a:rect l="l" t="t" r="r" b="b"/>
              <a:pathLst>
                <a:path w="629" h="2857" extrusionOk="0">
                  <a:moveTo>
                    <a:pt x="311" y="0"/>
                  </a:moveTo>
                  <a:cubicBezTo>
                    <a:pt x="137" y="0"/>
                    <a:pt x="0" y="141"/>
                    <a:pt x="0" y="314"/>
                  </a:cubicBezTo>
                  <a:lnTo>
                    <a:pt x="0" y="2857"/>
                  </a:lnTo>
                  <a:lnTo>
                    <a:pt x="629" y="2857"/>
                  </a:lnTo>
                  <a:lnTo>
                    <a:pt x="629" y="314"/>
                  </a:lnTo>
                  <a:cubicBezTo>
                    <a:pt x="629" y="141"/>
                    <a:pt x="488" y="0"/>
                    <a:pt x="31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3"/>
            <p:cNvSpPr/>
            <p:nvPr/>
          </p:nvSpPr>
          <p:spPr>
            <a:xfrm>
              <a:off x="2175521" y="2444348"/>
              <a:ext cx="31475" cy="5830"/>
            </a:xfrm>
            <a:custGeom>
              <a:avLst/>
              <a:gdLst/>
              <a:ahLst/>
              <a:cxnLst/>
              <a:rect l="l" t="t" r="r" b="b"/>
              <a:pathLst>
                <a:path w="907" h="168" extrusionOk="0">
                  <a:moveTo>
                    <a:pt x="84" y="1"/>
                  </a:moveTo>
                  <a:cubicBezTo>
                    <a:pt x="40" y="1"/>
                    <a:pt x="0" y="37"/>
                    <a:pt x="0" y="84"/>
                  </a:cubicBezTo>
                  <a:cubicBezTo>
                    <a:pt x="0" y="127"/>
                    <a:pt x="40" y="167"/>
                    <a:pt x="84" y="167"/>
                  </a:cubicBezTo>
                  <a:lnTo>
                    <a:pt x="824" y="167"/>
                  </a:lnTo>
                  <a:cubicBezTo>
                    <a:pt x="867" y="167"/>
                    <a:pt x="907" y="127"/>
                    <a:pt x="907" y="84"/>
                  </a:cubicBezTo>
                  <a:cubicBezTo>
                    <a:pt x="907" y="37"/>
                    <a:pt x="867" y="1"/>
                    <a:pt x="82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3"/>
            <p:cNvSpPr/>
            <p:nvPr/>
          </p:nvSpPr>
          <p:spPr>
            <a:xfrm>
              <a:off x="2176632" y="2455765"/>
              <a:ext cx="29254" cy="16831"/>
            </a:xfrm>
            <a:custGeom>
              <a:avLst/>
              <a:gdLst/>
              <a:ahLst/>
              <a:cxnLst/>
              <a:rect l="l" t="t" r="r" b="b"/>
              <a:pathLst>
                <a:path w="843" h="485" extrusionOk="0">
                  <a:moveTo>
                    <a:pt x="127" y="1"/>
                  </a:moveTo>
                  <a:cubicBezTo>
                    <a:pt x="59" y="1"/>
                    <a:pt x="1" y="55"/>
                    <a:pt x="1" y="127"/>
                  </a:cubicBezTo>
                  <a:lnTo>
                    <a:pt x="1" y="358"/>
                  </a:lnTo>
                  <a:cubicBezTo>
                    <a:pt x="1" y="427"/>
                    <a:pt x="59" y="484"/>
                    <a:pt x="127" y="484"/>
                  </a:cubicBezTo>
                  <a:lnTo>
                    <a:pt x="716" y="484"/>
                  </a:lnTo>
                  <a:cubicBezTo>
                    <a:pt x="785" y="484"/>
                    <a:pt x="842" y="427"/>
                    <a:pt x="842" y="358"/>
                  </a:cubicBezTo>
                  <a:lnTo>
                    <a:pt x="842" y="127"/>
                  </a:lnTo>
                  <a:cubicBezTo>
                    <a:pt x="842" y="55"/>
                    <a:pt x="785" y="1"/>
                    <a:pt x="71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3"/>
            <p:cNvSpPr/>
            <p:nvPr/>
          </p:nvSpPr>
          <p:spPr>
            <a:xfrm>
              <a:off x="1647835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54" y="0"/>
                  </a:moveTo>
                  <a:cubicBezTo>
                    <a:pt x="652" y="0"/>
                    <a:pt x="649" y="0"/>
                    <a:pt x="647" y="0"/>
                  </a:cubicBezTo>
                  <a:cubicBezTo>
                    <a:pt x="290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08" y="0"/>
                    <a:pt x="65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3"/>
            <p:cNvSpPr/>
            <p:nvPr/>
          </p:nvSpPr>
          <p:spPr>
            <a:xfrm>
              <a:off x="1643705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6" y="156"/>
                    <a:pt x="1532" y="124"/>
                    <a:pt x="1532" y="80"/>
                  </a:cubicBezTo>
                  <a:cubicBezTo>
                    <a:pt x="1532" y="37"/>
                    <a:pt x="1496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3"/>
            <p:cNvSpPr/>
            <p:nvPr/>
          </p:nvSpPr>
          <p:spPr>
            <a:xfrm>
              <a:off x="1644087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0" y="484"/>
                    <a:pt x="91" y="484"/>
                  </a:cubicBezTo>
                  <a:lnTo>
                    <a:pt x="1420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3"/>
            <p:cNvSpPr/>
            <p:nvPr/>
          </p:nvSpPr>
          <p:spPr>
            <a:xfrm>
              <a:off x="1713006" y="2345376"/>
              <a:ext cx="44905" cy="99006"/>
            </a:xfrm>
            <a:custGeom>
              <a:avLst/>
              <a:gdLst/>
              <a:ahLst/>
              <a:cxnLst/>
              <a:rect l="l" t="t" r="r" b="b"/>
              <a:pathLst>
                <a:path w="1294" h="2853" extrusionOk="0">
                  <a:moveTo>
                    <a:pt x="647" y="0"/>
                  </a:moveTo>
                  <a:cubicBezTo>
                    <a:pt x="289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3" y="2853"/>
                  </a:lnTo>
                  <a:lnTo>
                    <a:pt x="1293" y="647"/>
                  </a:lnTo>
                  <a:cubicBezTo>
                    <a:pt x="1293" y="289"/>
                    <a:pt x="1004" y="0"/>
                    <a:pt x="6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3"/>
            <p:cNvSpPr/>
            <p:nvPr/>
          </p:nvSpPr>
          <p:spPr>
            <a:xfrm>
              <a:off x="1708877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7" y="1"/>
                    <a:pt x="0" y="37"/>
                    <a:pt x="0" y="80"/>
                  </a:cubicBezTo>
                  <a:cubicBezTo>
                    <a:pt x="0" y="124"/>
                    <a:pt x="37" y="156"/>
                    <a:pt x="80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3"/>
            <p:cNvSpPr/>
            <p:nvPr/>
          </p:nvSpPr>
          <p:spPr>
            <a:xfrm>
              <a:off x="1709258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0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0" y="484"/>
                  </a:cubicBezTo>
                  <a:lnTo>
                    <a:pt x="1419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3"/>
            <p:cNvSpPr/>
            <p:nvPr/>
          </p:nvSpPr>
          <p:spPr>
            <a:xfrm>
              <a:off x="1778039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4" y="0"/>
                  </a:moveTo>
                  <a:cubicBezTo>
                    <a:pt x="286" y="0"/>
                    <a:pt x="1" y="291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2" y="0"/>
                    <a:pt x="657" y="0"/>
                  </a:cubicBezTo>
                  <a:cubicBezTo>
                    <a:pt x="655" y="0"/>
                    <a:pt x="653" y="0"/>
                    <a:pt x="651" y="0"/>
                  </a:cubicBezTo>
                  <a:cubicBezTo>
                    <a:pt x="648" y="0"/>
                    <a:pt x="646" y="0"/>
                    <a:pt x="6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3"/>
            <p:cNvSpPr/>
            <p:nvPr/>
          </p:nvSpPr>
          <p:spPr>
            <a:xfrm>
              <a:off x="1774048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6" y="1"/>
                  </a:moveTo>
                  <a:cubicBezTo>
                    <a:pt x="33" y="1"/>
                    <a:pt x="0" y="37"/>
                    <a:pt x="0" y="80"/>
                  </a:cubicBezTo>
                  <a:cubicBezTo>
                    <a:pt x="0" y="124"/>
                    <a:pt x="33" y="156"/>
                    <a:pt x="76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3"/>
            <p:cNvSpPr/>
            <p:nvPr/>
          </p:nvSpPr>
          <p:spPr>
            <a:xfrm>
              <a:off x="1774395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88" y="1"/>
                  </a:moveTo>
                  <a:cubicBezTo>
                    <a:pt x="41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1" y="484"/>
                    <a:pt x="88" y="484"/>
                  </a:cubicBezTo>
                  <a:lnTo>
                    <a:pt x="1420" y="484"/>
                  </a:lnTo>
                  <a:cubicBezTo>
                    <a:pt x="1471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1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3"/>
            <p:cNvSpPr/>
            <p:nvPr/>
          </p:nvSpPr>
          <p:spPr>
            <a:xfrm>
              <a:off x="1843210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0" y="0"/>
                  </a:moveTo>
                  <a:cubicBezTo>
                    <a:pt x="286" y="0"/>
                    <a:pt x="0" y="291"/>
                    <a:pt x="0" y="647"/>
                  </a:cubicBezTo>
                  <a:lnTo>
                    <a:pt x="0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08" y="0"/>
                    <a:pt x="653" y="0"/>
                  </a:cubicBezTo>
                  <a:cubicBezTo>
                    <a:pt x="651" y="0"/>
                    <a:pt x="649" y="0"/>
                    <a:pt x="647" y="0"/>
                  </a:cubicBezTo>
                  <a:cubicBezTo>
                    <a:pt x="644" y="0"/>
                    <a:pt x="642" y="0"/>
                    <a:pt x="6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3"/>
            <p:cNvSpPr/>
            <p:nvPr/>
          </p:nvSpPr>
          <p:spPr>
            <a:xfrm>
              <a:off x="1839081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6" y="1"/>
                    <a:pt x="0" y="37"/>
                    <a:pt x="0" y="80"/>
                  </a:cubicBezTo>
                  <a:cubicBezTo>
                    <a:pt x="0" y="124"/>
                    <a:pt x="36" y="156"/>
                    <a:pt x="80" y="156"/>
                  </a:cubicBezTo>
                  <a:lnTo>
                    <a:pt x="1455" y="156"/>
                  </a:lnTo>
                  <a:cubicBezTo>
                    <a:pt x="1499" y="156"/>
                    <a:pt x="1531" y="124"/>
                    <a:pt x="1531" y="80"/>
                  </a:cubicBezTo>
                  <a:cubicBezTo>
                    <a:pt x="1531" y="37"/>
                    <a:pt x="1499" y="1"/>
                    <a:pt x="145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3"/>
            <p:cNvSpPr/>
            <p:nvPr/>
          </p:nvSpPr>
          <p:spPr>
            <a:xfrm>
              <a:off x="1839428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91" y="1"/>
                  </a:moveTo>
                  <a:cubicBezTo>
                    <a:pt x="41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1" y="484"/>
                    <a:pt x="91" y="484"/>
                  </a:cubicBezTo>
                  <a:lnTo>
                    <a:pt x="1420" y="484"/>
                  </a:lnTo>
                  <a:cubicBezTo>
                    <a:pt x="1471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1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3"/>
            <p:cNvSpPr/>
            <p:nvPr/>
          </p:nvSpPr>
          <p:spPr>
            <a:xfrm>
              <a:off x="1908243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4" y="0"/>
                  </a:moveTo>
                  <a:cubicBezTo>
                    <a:pt x="289" y="0"/>
                    <a:pt x="0" y="291"/>
                    <a:pt x="0" y="647"/>
                  </a:cubicBezTo>
                  <a:lnTo>
                    <a:pt x="0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1" y="0"/>
                    <a:pt x="657" y="0"/>
                  </a:cubicBezTo>
                  <a:cubicBezTo>
                    <a:pt x="655" y="0"/>
                    <a:pt x="653" y="0"/>
                    <a:pt x="650" y="0"/>
                  </a:cubicBezTo>
                  <a:cubicBezTo>
                    <a:pt x="648" y="0"/>
                    <a:pt x="646" y="0"/>
                    <a:pt x="6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3"/>
            <p:cNvSpPr/>
            <p:nvPr/>
          </p:nvSpPr>
          <p:spPr>
            <a:xfrm>
              <a:off x="1904217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7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3" y="156"/>
                    <a:pt x="77" y="156"/>
                  </a:cubicBezTo>
                  <a:lnTo>
                    <a:pt x="1452" y="156"/>
                  </a:lnTo>
                  <a:cubicBezTo>
                    <a:pt x="1496" y="156"/>
                    <a:pt x="1532" y="124"/>
                    <a:pt x="1532" y="80"/>
                  </a:cubicBezTo>
                  <a:cubicBezTo>
                    <a:pt x="1532" y="37"/>
                    <a:pt x="1496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3"/>
            <p:cNvSpPr/>
            <p:nvPr/>
          </p:nvSpPr>
          <p:spPr>
            <a:xfrm>
              <a:off x="1904599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0" y="484"/>
                    <a:pt x="91" y="484"/>
                  </a:cubicBezTo>
                  <a:lnTo>
                    <a:pt x="1420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3"/>
            <p:cNvSpPr/>
            <p:nvPr/>
          </p:nvSpPr>
          <p:spPr>
            <a:xfrm>
              <a:off x="1973414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50" y="0"/>
                  </a:moveTo>
                  <a:cubicBezTo>
                    <a:pt x="289" y="0"/>
                    <a:pt x="0" y="289"/>
                    <a:pt x="0" y="647"/>
                  </a:cubicBezTo>
                  <a:lnTo>
                    <a:pt x="0" y="2853"/>
                  </a:lnTo>
                  <a:lnTo>
                    <a:pt x="1296" y="2853"/>
                  </a:lnTo>
                  <a:lnTo>
                    <a:pt x="1296" y="647"/>
                  </a:lnTo>
                  <a:cubicBezTo>
                    <a:pt x="1296" y="289"/>
                    <a:pt x="1007" y="0"/>
                    <a:pt x="65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3"/>
            <p:cNvSpPr/>
            <p:nvPr/>
          </p:nvSpPr>
          <p:spPr>
            <a:xfrm>
              <a:off x="1969250" y="2444348"/>
              <a:ext cx="53303" cy="5448"/>
            </a:xfrm>
            <a:custGeom>
              <a:avLst/>
              <a:gdLst/>
              <a:ahLst/>
              <a:cxnLst/>
              <a:rect l="l" t="t" r="r" b="b"/>
              <a:pathLst>
                <a:path w="1536" h="157" extrusionOk="0">
                  <a:moveTo>
                    <a:pt x="80" y="1"/>
                  </a:moveTo>
                  <a:cubicBezTo>
                    <a:pt x="37" y="1"/>
                    <a:pt x="1" y="37"/>
                    <a:pt x="4" y="80"/>
                  </a:cubicBezTo>
                  <a:cubicBezTo>
                    <a:pt x="4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9" y="156"/>
                    <a:pt x="1536" y="124"/>
                    <a:pt x="1536" y="80"/>
                  </a:cubicBezTo>
                  <a:cubicBezTo>
                    <a:pt x="1536" y="37"/>
                    <a:pt x="1499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3"/>
            <p:cNvSpPr/>
            <p:nvPr/>
          </p:nvSpPr>
          <p:spPr>
            <a:xfrm>
              <a:off x="1969631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91" y="1"/>
                  </a:moveTo>
                  <a:cubicBezTo>
                    <a:pt x="44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4" y="484"/>
                    <a:pt x="91" y="484"/>
                  </a:cubicBezTo>
                  <a:lnTo>
                    <a:pt x="1423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3"/>
            <p:cNvSpPr/>
            <p:nvPr/>
          </p:nvSpPr>
          <p:spPr>
            <a:xfrm>
              <a:off x="2038551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47" y="0"/>
                  </a:moveTo>
                  <a:cubicBezTo>
                    <a:pt x="290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89"/>
                    <a:pt x="1005" y="0"/>
                    <a:pt x="6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3"/>
            <p:cNvSpPr/>
            <p:nvPr/>
          </p:nvSpPr>
          <p:spPr>
            <a:xfrm>
              <a:off x="2034421" y="2444348"/>
              <a:ext cx="53303" cy="5448"/>
            </a:xfrm>
            <a:custGeom>
              <a:avLst/>
              <a:gdLst/>
              <a:ahLst/>
              <a:cxnLst/>
              <a:rect l="l" t="t" r="r" b="b"/>
              <a:pathLst>
                <a:path w="1536" h="157" extrusionOk="0">
                  <a:moveTo>
                    <a:pt x="80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9" y="156"/>
                    <a:pt x="1535" y="124"/>
                    <a:pt x="1535" y="80"/>
                  </a:cubicBezTo>
                  <a:cubicBezTo>
                    <a:pt x="1535" y="37"/>
                    <a:pt x="1499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3"/>
            <p:cNvSpPr/>
            <p:nvPr/>
          </p:nvSpPr>
          <p:spPr>
            <a:xfrm>
              <a:off x="2034803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1" y="484"/>
                  </a:cubicBezTo>
                  <a:lnTo>
                    <a:pt x="1419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3"/>
            <p:cNvSpPr/>
            <p:nvPr/>
          </p:nvSpPr>
          <p:spPr>
            <a:xfrm>
              <a:off x="2103583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57" y="0"/>
                  </a:moveTo>
                  <a:cubicBezTo>
                    <a:pt x="655" y="0"/>
                    <a:pt x="653" y="0"/>
                    <a:pt x="651" y="0"/>
                  </a:cubicBezTo>
                  <a:cubicBezTo>
                    <a:pt x="293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2" y="0"/>
                    <a:pt x="6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3"/>
            <p:cNvSpPr/>
            <p:nvPr/>
          </p:nvSpPr>
          <p:spPr>
            <a:xfrm>
              <a:off x="2099592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6" y="1"/>
                  </a:moveTo>
                  <a:cubicBezTo>
                    <a:pt x="33" y="1"/>
                    <a:pt x="0" y="37"/>
                    <a:pt x="0" y="80"/>
                  </a:cubicBezTo>
                  <a:cubicBezTo>
                    <a:pt x="0" y="124"/>
                    <a:pt x="33" y="156"/>
                    <a:pt x="76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3"/>
            <p:cNvSpPr/>
            <p:nvPr/>
          </p:nvSpPr>
          <p:spPr>
            <a:xfrm>
              <a:off x="2099974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0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0" y="484"/>
                  </a:cubicBezTo>
                  <a:lnTo>
                    <a:pt x="1419" y="484"/>
                  </a:lnTo>
                  <a:cubicBezTo>
                    <a:pt x="1470" y="484"/>
                    <a:pt x="1509" y="445"/>
                    <a:pt x="1509" y="394"/>
                  </a:cubicBezTo>
                  <a:lnTo>
                    <a:pt x="1509" y="87"/>
                  </a:lnTo>
                  <a:cubicBezTo>
                    <a:pt x="1509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3"/>
            <p:cNvSpPr/>
            <p:nvPr/>
          </p:nvSpPr>
          <p:spPr>
            <a:xfrm>
              <a:off x="1884298" y="2028855"/>
              <a:ext cx="11834" cy="26200"/>
            </a:xfrm>
            <a:custGeom>
              <a:avLst/>
              <a:gdLst/>
              <a:ahLst/>
              <a:cxnLst/>
              <a:rect l="l" t="t" r="r" b="b"/>
              <a:pathLst>
                <a:path w="341" h="755" extrusionOk="0">
                  <a:moveTo>
                    <a:pt x="170" y="0"/>
                  </a:moveTo>
                  <a:cubicBezTo>
                    <a:pt x="77" y="0"/>
                    <a:pt x="1" y="76"/>
                    <a:pt x="1" y="170"/>
                  </a:cubicBezTo>
                  <a:lnTo>
                    <a:pt x="1" y="755"/>
                  </a:lnTo>
                  <a:lnTo>
                    <a:pt x="340" y="755"/>
                  </a:lnTo>
                  <a:lnTo>
                    <a:pt x="340" y="170"/>
                  </a:lnTo>
                  <a:cubicBezTo>
                    <a:pt x="340" y="76"/>
                    <a:pt x="264" y="0"/>
                    <a:pt x="17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3"/>
            <p:cNvSpPr/>
            <p:nvPr/>
          </p:nvSpPr>
          <p:spPr>
            <a:xfrm>
              <a:off x="1900330" y="2028855"/>
              <a:ext cx="11834" cy="26200"/>
            </a:xfrm>
            <a:custGeom>
              <a:avLst/>
              <a:gdLst/>
              <a:ahLst/>
              <a:cxnLst/>
              <a:rect l="l" t="t" r="r" b="b"/>
              <a:pathLst>
                <a:path w="341" h="755" extrusionOk="0">
                  <a:moveTo>
                    <a:pt x="171" y="0"/>
                  </a:moveTo>
                  <a:cubicBezTo>
                    <a:pt x="77" y="0"/>
                    <a:pt x="1" y="76"/>
                    <a:pt x="1" y="170"/>
                  </a:cubicBezTo>
                  <a:lnTo>
                    <a:pt x="1" y="755"/>
                  </a:lnTo>
                  <a:lnTo>
                    <a:pt x="340" y="755"/>
                  </a:lnTo>
                  <a:lnTo>
                    <a:pt x="340" y="170"/>
                  </a:lnTo>
                  <a:cubicBezTo>
                    <a:pt x="340" y="76"/>
                    <a:pt x="264" y="0"/>
                    <a:pt x="17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3"/>
            <p:cNvSpPr/>
            <p:nvPr/>
          </p:nvSpPr>
          <p:spPr>
            <a:xfrm>
              <a:off x="1879682" y="1998004"/>
              <a:ext cx="37097" cy="19711"/>
            </a:xfrm>
            <a:custGeom>
              <a:avLst/>
              <a:gdLst/>
              <a:ahLst/>
              <a:cxnLst/>
              <a:rect l="l" t="t" r="r" b="b"/>
              <a:pathLst>
                <a:path w="1069" h="568" extrusionOk="0">
                  <a:moveTo>
                    <a:pt x="534" y="1"/>
                  </a:moveTo>
                  <a:cubicBezTo>
                    <a:pt x="242" y="1"/>
                    <a:pt x="0" y="239"/>
                    <a:pt x="0" y="535"/>
                  </a:cubicBezTo>
                  <a:lnTo>
                    <a:pt x="0" y="568"/>
                  </a:lnTo>
                  <a:lnTo>
                    <a:pt x="1069" y="568"/>
                  </a:lnTo>
                  <a:lnTo>
                    <a:pt x="1069" y="535"/>
                  </a:lnTo>
                  <a:cubicBezTo>
                    <a:pt x="1069" y="239"/>
                    <a:pt x="831" y="1"/>
                    <a:pt x="53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3"/>
            <p:cNvSpPr/>
            <p:nvPr/>
          </p:nvSpPr>
          <p:spPr>
            <a:xfrm>
              <a:off x="1593456" y="2550884"/>
              <a:ext cx="23355" cy="73326"/>
            </a:xfrm>
            <a:custGeom>
              <a:avLst/>
              <a:gdLst/>
              <a:ahLst/>
              <a:cxnLst/>
              <a:rect l="l" t="t" r="r" b="b"/>
              <a:pathLst>
                <a:path w="673" h="2113" extrusionOk="0">
                  <a:moveTo>
                    <a:pt x="669" y="4"/>
                  </a:moveTo>
                  <a:lnTo>
                    <a:pt x="669" y="2109"/>
                  </a:lnTo>
                  <a:lnTo>
                    <a:pt x="4" y="2109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2113"/>
                  </a:lnTo>
                  <a:lnTo>
                    <a:pt x="672" y="2113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1593595" y="2562648"/>
              <a:ext cx="23216" cy="61562"/>
            </a:xfrm>
            <a:custGeom>
              <a:avLst/>
              <a:gdLst/>
              <a:ahLst/>
              <a:cxnLst/>
              <a:rect l="l" t="t" r="r" b="b"/>
              <a:pathLst>
                <a:path w="669" h="1774" extrusionOk="0">
                  <a:moveTo>
                    <a:pt x="0" y="1"/>
                  </a:moveTo>
                  <a:lnTo>
                    <a:pt x="0" y="1774"/>
                  </a:lnTo>
                  <a:lnTo>
                    <a:pt x="668" y="1774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3"/>
            <p:cNvSpPr/>
            <p:nvPr/>
          </p:nvSpPr>
          <p:spPr>
            <a:xfrm>
              <a:off x="1593595" y="2550884"/>
              <a:ext cx="23216" cy="11799"/>
            </a:xfrm>
            <a:custGeom>
              <a:avLst/>
              <a:gdLst/>
              <a:ahLst/>
              <a:cxnLst/>
              <a:rect l="l" t="t" r="r" b="b"/>
              <a:pathLst>
                <a:path w="669" h="340" extrusionOk="0">
                  <a:moveTo>
                    <a:pt x="0" y="0"/>
                  </a:moveTo>
                  <a:lnTo>
                    <a:pt x="0" y="340"/>
                  </a:lnTo>
                  <a:lnTo>
                    <a:pt x="668" y="340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3"/>
            <p:cNvSpPr/>
            <p:nvPr/>
          </p:nvSpPr>
          <p:spPr>
            <a:xfrm>
              <a:off x="1593595" y="2539606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0"/>
                  </a:moveTo>
                  <a:lnTo>
                    <a:pt x="0" y="325"/>
                  </a:lnTo>
                  <a:lnTo>
                    <a:pt x="340" y="32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3"/>
            <p:cNvSpPr/>
            <p:nvPr/>
          </p:nvSpPr>
          <p:spPr>
            <a:xfrm>
              <a:off x="1604873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3"/>
            <p:cNvSpPr/>
            <p:nvPr/>
          </p:nvSpPr>
          <p:spPr>
            <a:xfrm>
              <a:off x="1639333" y="2550884"/>
              <a:ext cx="44905" cy="73326"/>
            </a:xfrm>
            <a:custGeom>
              <a:avLst/>
              <a:gdLst/>
              <a:ahLst/>
              <a:cxnLst/>
              <a:rect l="l" t="t" r="r" b="b"/>
              <a:pathLst>
                <a:path w="1294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93" y="2113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3"/>
            <p:cNvSpPr/>
            <p:nvPr/>
          </p:nvSpPr>
          <p:spPr>
            <a:xfrm>
              <a:off x="1639333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89" y="4"/>
                  </a:moveTo>
                  <a:lnTo>
                    <a:pt x="1289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0" y="0"/>
                  </a:moveTo>
                  <a:lnTo>
                    <a:pt x="0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3"/>
            <p:cNvSpPr/>
            <p:nvPr/>
          </p:nvSpPr>
          <p:spPr>
            <a:xfrm>
              <a:off x="1650715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3"/>
            <p:cNvSpPr/>
            <p:nvPr/>
          </p:nvSpPr>
          <p:spPr>
            <a:xfrm>
              <a:off x="167230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39" y="326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3"/>
            <p:cNvSpPr/>
            <p:nvPr/>
          </p:nvSpPr>
          <p:spPr>
            <a:xfrm>
              <a:off x="1639333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3"/>
            <p:cNvSpPr/>
            <p:nvPr/>
          </p:nvSpPr>
          <p:spPr>
            <a:xfrm>
              <a:off x="1655851" y="2534470"/>
              <a:ext cx="11834" cy="5414"/>
            </a:xfrm>
            <a:custGeom>
              <a:avLst/>
              <a:gdLst/>
              <a:ahLst/>
              <a:cxnLst/>
              <a:rect l="l" t="t" r="r" b="b"/>
              <a:pathLst>
                <a:path w="341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3"/>
            <p:cNvSpPr/>
            <p:nvPr/>
          </p:nvSpPr>
          <p:spPr>
            <a:xfrm>
              <a:off x="1707107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0" y="2113"/>
                  </a:lnTo>
                  <a:lnTo>
                    <a:pt x="1290" y="340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3"/>
            <p:cNvSpPr/>
            <p:nvPr/>
          </p:nvSpPr>
          <p:spPr>
            <a:xfrm>
              <a:off x="1707107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" y="0"/>
                  </a:moveTo>
                  <a:lnTo>
                    <a:pt x="1" y="4"/>
                  </a:lnTo>
                  <a:lnTo>
                    <a:pt x="1290" y="4"/>
                  </a:lnTo>
                  <a:lnTo>
                    <a:pt x="1290" y="336"/>
                  </a:lnTo>
                  <a:lnTo>
                    <a:pt x="1" y="336"/>
                  </a:lnTo>
                  <a:lnTo>
                    <a:pt x="1" y="340"/>
                  </a:lnTo>
                  <a:lnTo>
                    <a:pt x="1294" y="340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3"/>
            <p:cNvSpPr/>
            <p:nvPr/>
          </p:nvSpPr>
          <p:spPr>
            <a:xfrm>
              <a:off x="1718385" y="2539710"/>
              <a:ext cx="22210" cy="11209"/>
            </a:xfrm>
            <a:custGeom>
              <a:avLst/>
              <a:gdLst/>
              <a:ahLst/>
              <a:cxnLst/>
              <a:rect l="l" t="t" r="r" b="b"/>
              <a:pathLst>
                <a:path w="640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40" y="32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3"/>
            <p:cNvSpPr/>
            <p:nvPr/>
          </p:nvSpPr>
          <p:spPr>
            <a:xfrm>
              <a:off x="1740074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3"/>
            <p:cNvSpPr/>
            <p:nvPr/>
          </p:nvSpPr>
          <p:spPr>
            <a:xfrm>
              <a:off x="1707107" y="2545471"/>
              <a:ext cx="11834" cy="11313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3"/>
            <p:cNvSpPr/>
            <p:nvPr/>
          </p:nvSpPr>
          <p:spPr>
            <a:xfrm>
              <a:off x="1723521" y="2534470"/>
              <a:ext cx="11938" cy="5414"/>
            </a:xfrm>
            <a:custGeom>
              <a:avLst/>
              <a:gdLst/>
              <a:ahLst/>
              <a:cxnLst/>
              <a:rect l="l" t="t" r="r" b="b"/>
              <a:pathLst>
                <a:path w="344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4" y="15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3"/>
            <p:cNvSpPr/>
            <p:nvPr/>
          </p:nvSpPr>
          <p:spPr>
            <a:xfrm>
              <a:off x="1774916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89" y="2113"/>
                  </a:lnTo>
                  <a:lnTo>
                    <a:pt x="1289" y="340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3"/>
            <p:cNvSpPr/>
            <p:nvPr/>
          </p:nvSpPr>
          <p:spPr>
            <a:xfrm>
              <a:off x="1774777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3"/>
            <p:cNvSpPr/>
            <p:nvPr/>
          </p:nvSpPr>
          <p:spPr>
            <a:xfrm>
              <a:off x="1786194" y="2539710"/>
              <a:ext cx="22071" cy="11209"/>
            </a:xfrm>
            <a:custGeom>
              <a:avLst/>
              <a:gdLst/>
              <a:ahLst/>
              <a:cxnLst/>
              <a:rect l="l" t="t" r="r" b="b"/>
              <a:pathLst>
                <a:path w="63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3"/>
            <p:cNvSpPr/>
            <p:nvPr/>
          </p:nvSpPr>
          <p:spPr>
            <a:xfrm>
              <a:off x="1807744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3"/>
            <p:cNvSpPr/>
            <p:nvPr/>
          </p:nvSpPr>
          <p:spPr>
            <a:xfrm>
              <a:off x="1774916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3"/>
            <p:cNvSpPr/>
            <p:nvPr/>
          </p:nvSpPr>
          <p:spPr>
            <a:xfrm>
              <a:off x="1791330" y="2534470"/>
              <a:ext cx="11799" cy="5414"/>
            </a:xfrm>
            <a:custGeom>
              <a:avLst/>
              <a:gdLst/>
              <a:ahLst/>
              <a:cxnLst/>
              <a:rect l="l" t="t" r="r" b="b"/>
              <a:pathLst>
                <a:path w="340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3"/>
            <p:cNvSpPr/>
            <p:nvPr/>
          </p:nvSpPr>
          <p:spPr>
            <a:xfrm>
              <a:off x="2179790" y="2550884"/>
              <a:ext cx="23216" cy="73326"/>
            </a:xfrm>
            <a:custGeom>
              <a:avLst/>
              <a:gdLst/>
              <a:ahLst/>
              <a:cxnLst/>
              <a:rect l="l" t="t" r="r" b="b"/>
              <a:pathLst>
                <a:path w="669" h="2113" extrusionOk="0">
                  <a:moveTo>
                    <a:pt x="0" y="0"/>
                  </a:moveTo>
                  <a:lnTo>
                    <a:pt x="0" y="4"/>
                  </a:lnTo>
                  <a:lnTo>
                    <a:pt x="665" y="4"/>
                  </a:lnTo>
                  <a:lnTo>
                    <a:pt x="665" y="2109"/>
                  </a:lnTo>
                  <a:lnTo>
                    <a:pt x="0" y="2109"/>
                  </a:lnTo>
                  <a:lnTo>
                    <a:pt x="0" y="2113"/>
                  </a:lnTo>
                  <a:lnTo>
                    <a:pt x="668" y="2113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3"/>
            <p:cNvSpPr/>
            <p:nvPr/>
          </p:nvSpPr>
          <p:spPr>
            <a:xfrm>
              <a:off x="2179790" y="2562648"/>
              <a:ext cx="23077" cy="61562"/>
            </a:xfrm>
            <a:custGeom>
              <a:avLst/>
              <a:gdLst/>
              <a:ahLst/>
              <a:cxnLst/>
              <a:rect l="l" t="t" r="r" b="b"/>
              <a:pathLst>
                <a:path w="665" h="1774" extrusionOk="0">
                  <a:moveTo>
                    <a:pt x="0" y="1"/>
                  </a:moveTo>
                  <a:lnTo>
                    <a:pt x="0" y="1774"/>
                  </a:lnTo>
                  <a:lnTo>
                    <a:pt x="665" y="1774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3"/>
            <p:cNvSpPr/>
            <p:nvPr/>
          </p:nvSpPr>
          <p:spPr>
            <a:xfrm>
              <a:off x="2179790" y="2550884"/>
              <a:ext cx="23077" cy="11799"/>
            </a:xfrm>
            <a:custGeom>
              <a:avLst/>
              <a:gdLst/>
              <a:ahLst/>
              <a:cxnLst/>
              <a:rect l="l" t="t" r="r" b="b"/>
              <a:pathLst>
                <a:path w="665" h="340" extrusionOk="0">
                  <a:moveTo>
                    <a:pt x="0" y="0"/>
                  </a:moveTo>
                  <a:lnTo>
                    <a:pt x="0" y="340"/>
                  </a:lnTo>
                  <a:lnTo>
                    <a:pt x="665" y="340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3"/>
            <p:cNvSpPr/>
            <p:nvPr/>
          </p:nvSpPr>
          <p:spPr>
            <a:xfrm>
              <a:off x="2191068" y="2539710"/>
              <a:ext cx="11799" cy="11209"/>
            </a:xfrm>
            <a:custGeom>
              <a:avLst/>
              <a:gdLst/>
              <a:ahLst/>
              <a:cxnLst/>
              <a:rect l="l" t="t" r="r" b="b"/>
              <a:pathLst>
                <a:path w="340" h="323" extrusionOk="0">
                  <a:moveTo>
                    <a:pt x="0" y="1"/>
                  </a:moveTo>
                  <a:lnTo>
                    <a:pt x="0" y="322"/>
                  </a:lnTo>
                  <a:lnTo>
                    <a:pt x="340" y="322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3"/>
            <p:cNvSpPr/>
            <p:nvPr/>
          </p:nvSpPr>
          <p:spPr>
            <a:xfrm>
              <a:off x="217979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3"/>
            <p:cNvSpPr/>
            <p:nvPr/>
          </p:nvSpPr>
          <p:spPr>
            <a:xfrm>
              <a:off x="2112363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0" y="2113"/>
                  </a:lnTo>
                  <a:lnTo>
                    <a:pt x="1290" y="340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3"/>
            <p:cNvSpPr/>
            <p:nvPr/>
          </p:nvSpPr>
          <p:spPr>
            <a:xfrm>
              <a:off x="2112224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5" y="336"/>
                  </a:lnTo>
                  <a:lnTo>
                    <a:pt x="5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4" y="340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3"/>
            <p:cNvSpPr/>
            <p:nvPr/>
          </p:nvSpPr>
          <p:spPr>
            <a:xfrm>
              <a:off x="2123641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3"/>
            <p:cNvSpPr/>
            <p:nvPr/>
          </p:nvSpPr>
          <p:spPr>
            <a:xfrm>
              <a:off x="2112363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3"/>
            <p:cNvSpPr/>
            <p:nvPr/>
          </p:nvSpPr>
          <p:spPr>
            <a:xfrm>
              <a:off x="214533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3"/>
            <p:cNvSpPr/>
            <p:nvPr/>
          </p:nvSpPr>
          <p:spPr>
            <a:xfrm>
              <a:off x="2128777" y="2534470"/>
              <a:ext cx="11938" cy="5414"/>
            </a:xfrm>
            <a:custGeom>
              <a:avLst/>
              <a:gdLst/>
              <a:ahLst/>
              <a:cxnLst/>
              <a:rect l="l" t="t" r="r" b="b"/>
              <a:pathLst>
                <a:path w="344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4" y="15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3"/>
            <p:cNvSpPr/>
            <p:nvPr/>
          </p:nvSpPr>
          <p:spPr>
            <a:xfrm>
              <a:off x="2044589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89" y="2113"/>
                  </a:lnTo>
                  <a:lnTo>
                    <a:pt x="1289" y="340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3"/>
            <p:cNvSpPr/>
            <p:nvPr/>
          </p:nvSpPr>
          <p:spPr>
            <a:xfrm>
              <a:off x="2044589" y="2550884"/>
              <a:ext cx="44870" cy="11799"/>
            </a:xfrm>
            <a:custGeom>
              <a:avLst/>
              <a:gdLst/>
              <a:ahLst/>
              <a:cxnLst/>
              <a:rect l="l" t="t" r="r" b="b"/>
              <a:pathLst>
                <a:path w="1293" h="340" extrusionOk="0">
                  <a:moveTo>
                    <a:pt x="1289" y="4"/>
                  </a:moveTo>
                  <a:lnTo>
                    <a:pt x="1289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0" y="0"/>
                  </a:moveTo>
                  <a:lnTo>
                    <a:pt x="0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3"/>
            <p:cNvSpPr/>
            <p:nvPr/>
          </p:nvSpPr>
          <p:spPr>
            <a:xfrm>
              <a:off x="2055971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3"/>
            <p:cNvSpPr/>
            <p:nvPr/>
          </p:nvSpPr>
          <p:spPr>
            <a:xfrm>
              <a:off x="2044589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3"/>
            <p:cNvSpPr/>
            <p:nvPr/>
          </p:nvSpPr>
          <p:spPr>
            <a:xfrm>
              <a:off x="2077521" y="2545471"/>
              <a:ext cx="11834" cy="11313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3"/>
            <p:cNvSpPr/>
            <p:nvPr/>
          </p:nvSpPr>
          <p:spPr>
            <a:xfrm>
              <a:off x="2061107" y="2534470"/>
              <a:ext cx="11834" cy="5414"/>
            </a:xfrm>
            <a:custGeom>
              <a:avLst/>
              <a:gdLst/>
              <a:ahLst/>
              <a:cxnLst/>
              <a:rect l="l" t="t" r="r" b="b"/>
              <a:pathLst>
                <a:path w="341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3"/>
            <p:cNvSpPr/>
            <p:nvPr/>
          </p:nvSpPr>
          <p:spPr>
            <a:xfrm>
              <a:off x="1976780" y="2550884"/>
              <a:ext cx="44905" cy="73326"/>
            </a:xfrm>
            <a:custGeom>
              <a:avLst/>
              <a:gdLst/>
              <a:ahLst/>
              <a:cxnLst/>
              <a:rect l="l" t="t" r="r" b="b"/>
              <a:pathLst>
                <a:path w="1294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3" y="2113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3"/>
            <p:cNvSpPr/>
            <p:nvPr/>
          </p:nvSpPr>
          <p:spPr>
            <a:xfrm>
              <a:off x="1976780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3"/>
            <p:cNvSpPr/>
            <p:nvPr/>
          </p:nvSpPr>
          <p:spPr>
            <a:xfrm>
              <a:off x="1988197" y="2539710"/>
              <a:ext cx="22071" cy="11209"/>
            </a:xfrm>
            <a:custGeom>
              <a:avLst/>
              <a:gdLst/>
              <a:ahLst/>
              <a:cxnLst/>
              <a:rect l="l" t="t" r="r" b="b"/>
              <a:pathLst>
                <a:path w="63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3"/>
            <p:cNvSpPr/>
            <p:nvPr/>
          </p:nvSpPr>
          <p:spPr>
            <a:xfrm>
              <a:off x="1976780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4" y="326"/>
                  </a:lnTo>
                  <a:lnTo>
                    <a:pt x="3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3"/>
            <p:cNvSpPr/>
            <p:nvPr/>
          </p:nvSpPr>
          <p:spPr>
            <a:xfrm>
              <a:off x="2009747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3"/>
            <p:cNvSpPr/>
            <p:nvPr/>
          </p:nvSpPr>
          <p:spPr>
            <a:xfrm>
              <a:off x="1993333" y="2534470"/>
              <a:ext cx="11799" cy="5414"/>
            </a:xfrm>
            <a:custGeom>
              <a:avLst/>
              <a:gdLst/>
              <a:ahLst/>
              <a:cxnLst/>
              <a:rect l="l" t="t" r="r" b="b"/>
              <a:pathLst>
                <a:path w="340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3"/>
            <p:cNvSpPr/>
            <p:nvPr/>
          </p:nvSpPr>
          <p:spPr>
            <a:xfrm>
              <a:off x="895867" y="3724245"/>
              <a:ext cx="2004729" cy="49416"/>
            </a:xfrm>
            <a:custGeom>
              <a:avLst/>
              <a:gdLst/>
              <a:ahLst/>
              <a:cxnLst/>
              <a:rect l="l" t="t" r="r" b="b"/>
              <a:pathLst>
                <a:path w="57769" h="1424" extrusionOk="0">
                  <a:moveTo>
                    <a:pt x="1" y="1"/>
                  </a:moveTo>
                  <a:lnTo>
                    <a:pt x="1" y="1423"/>
                  </a:lnTo>
                  <a:lnTo>
                    <a:pt x="57768" y="1423"/>
                  </a:lnTo>
                  <a:lnTo>
                    <a:pt x="5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3"/>
            <p:cNvSpPr/>
            <p:nvPr/>
          </p:nvSpPr>
          <p:spPr>
            <a:xfrm>
              <a:off x="895867" y="3040710"/>
              <a:ext cx="2004729" cy="683570"/>
            </a:xfrm>
            <a:custGeom>
              <a:avLst/>
              <a:gdLst/>
              <a:ahLst/>
              <a:cxnLst/>
              <a:rect l="l" t="t" r="r" b="b"/>
              <a:pathLst>
                <a:path w="57769" h="19698" extrusionOk="0">
                  <a:moveTo>
                    <a:pt x="1" y="0"/>
                  </a:moveTo>
                  <a:lnTo>
                    <a:pt x="1" y="19698"/>
                  </a:lnTo>
                  <a:lnTo>
                    <a:pt x="57768" y="19698"/>
                  </a:lnTo>
                  <a:lnTo>
                    <a:pt x="5776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3"/>
            <p:cNvSpPr/>
            <p:nvPr/>
          </p:nvSpPr>
          <p:spPr>
            <a:xfrm>
              <a:off x="895867" y="2506500"/>
              <a:ext cx="2004729" cy="534245"/>
            </a:xfrm>
            <a:custGeom>
              <a:avLst/>
              <a:gdLst/>
              <a:ahLst/>
              <a:cxnLst/>
              <a:rect l="l" t="t" r="r" b="b"/>
              <a:pathLst>
                <a:path w="57769" h="15395" extrusionOk="0">
                  <a:moveTo>
                    <a:pt x="28884" y="1"/>
                  </a:moveTo>
                  <a:lnTo>
                    <a:pt x="1" y="14463"/>
                  </a:lnTo>
                  <a:lnTo>
                    <a:pt x="1" y="15394"/>
                  </a:lnTo>
                  <a:lnTo>
                    <a:pt x="57768" y="15394"/>
                  </a:lnTo>
                  <a:lnTo>
                    <a:pt x="57768" y="14463"/>
                  </a:lnTo>
                  <a:lnTo>
                    <a:pt x="2888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3"/>
            <p:cNvSpPr/>
            <p:nvPr/>
          </p:nvSpPr>
          <p:spPr>
            <a:xfrm>
              <a:off x="920818" y="2576321"/>
              <a:ext cx="1954827" cy="520919"/>
            </a:xfrm>
            <a:custGeom>
              <a:avLst/>
              <a:gdLst/>
              <a:ahLst/>
              <a:cxnLst/>
              <a:rect l="l" t="t" r="r" b="b"/>
              <a:pathLst>
                <a:path w="56331" h="15011" extrusionOk="0">
                  <a:moveTo>
                    <a:pt x="28165" y="0"/>
                  </a:moveTo>
                  <a:lnTo>
                    <a:pt x="0" y="14101"/>
                  </a:lnTo>
                  <a:lnTo>
                    <a:pt x="0" y="15011"/>
                  </a:lnTo>
                  <a:lnTo>
                    <a:pt x="56331" y="15011"/>
                  </a:lnTo>
                  <a:lnTo>
                    <a:pt x="56331" y="14101"/>
                  </a:lnTo>
                  <a:lnTo>
                    <a:pt x="2816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3"/>
            <p:cNvSpPr/>
            <p:nvPr/>
          </p:nvSpPr>
          <p:spPr>
            <a:xfrm>
              <a:off x="957915" y="2630561"/>
              <a:ext cx="1880633" cy="501278"/>
            </a:xfrm>
            <a:custGeom>
              <a:avLst/>
              <a:gdLst/>
              <a:ahLst/>
              <a:cxnLst/>
              <a:rect l="l" t="t" r="r" b="b"/>
              <a:pathLst>
                <a:path w="54193" h="14445" extrusionOk="0">
                  <a:moveTo>
                    <a:pt x="27096" y="1"/>
                  </a:moveTo>
                  <a:lnTo>
                    <a:pt x="0" y="13567"/>
                  </a:lnTo>
                  <a:lnTo>
                    <a:pt x="0" y="14444"/>
                  </a:lnTo>
                  <a:lnTo>
                    <a:pt x="54193" y="14444"/>
                  </a:lnTo>
                  <a:lnTo>
                    <a:pt x="54193" y="13567"/>
                  </a:lnTo>
                  <a:lnTo>
                    <a:pt x="2709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3"/>
            <p:cNvSpPr/>
            <p:nvPr/>
          </p:nvSpPr>
          <p:spPr>
            <a:xfrm>
              <a:off x="887087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1" y="19"/>
                    <a:pt x="1" y="37"/>
                  </a:cubicBezTo>
                  <a:lnTo>
                    <a:pt x="1" y="1391"/>
                  </a:lnTo>
                  <a:cubicBezTo>
                    <a:pt x="1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9" y="1409"/>
                    <a:pt x="2489" y="1391"/>
                  </a:cubicBezTo>
                  <a:lnTo>
                    <a:pt x="2489" y="37"/>
                  </a:lnTo>
                  <a:cubicBezTo>
                    <a:pt x="2489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894513" y="3040710"/>
              <a:ext cx="71557" cy="683570"/>
            </a:xfrm>
            <a:custGeom>
              <a:avLst/>
              <a:gdLst/>
              <a:ahLst/>
              <a:cxnLst/>
              <a:rect l="l" t="t" r="r" b="b"/>
              <a:pathLst>
                <a:path w="2062" h="19698" extrusionOk="0">
                  <a:moveTo>
                    <a:pt x="0" y="0"/>
                  </a:moveTo>
                  <a:lnTo>
                    <a:pt x="0" y="19698"/>
                  </a:lnTo>
                  <a:lnTo>
                    <a:pt x="2062" y="19698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880355" y="3001496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0"/>
                  </a:moveTo>
                  <a:lnTo>
                    <a:pt x="408" y="1130"/>
                  </a:lnTo>
                  <a:lnTo>
                    <a:pt x="2470" y="113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887087" y="3040710"/>
              <a:ext cx="86375" cy="58786"/>
            </a:xfrm>
            <a:custGeom>
              <a:avLst/>
              <a:gdLst/>
              <a:ahLst/>
              <a:cxnLst/>
              <a:rect l="l" t="t" r="r" b="b"/>
              <a:pathLst>
                <a:path w="2489" h="1694" extrusionOk="0">
                  <a:moveTo>
                    <a:pt x="33" y="0"/>
                  </a:moveTo>
                  <a:cubicBezTo>
                    <a:pt x="15" y="0"/>
                    <a:pt x="1" y="15"/>
                    <a:pt x="1" y="33"/>
                  </a:cubicBezTo>
                  <a:lnTo>
                    <a:pt x="1" y="1661"/>
                  </a:lnTo>
                  <a:cubicBezTo>
                    <a:pt x="1" y="1679"/>
                    <a:pt x="15" y="1694"/>
                    <a:pt x="33" y="1694"/>
                  </a:cubicBezTo>
                  <a:lnTo>
                    <a:pt x="2456" y="1694"/>
                  </a:lnTo>
                  <a:cubicBezTo>
                    <a:pt x="2474" y="1694"/>
                    <a:pt x="2489" y="1679"/>
                    <a:pt x="2489" y="1661"/>
                  </a:cubicBezTo>
                  <a:lnTo>
                    <a:pt x="2489" y="33"/>
                  </a:lnTo>
                  <a:cubicBezTo>
                    <a:pt x="2489" y="15"/>
                    <a:pt x="2474" y="0"/>
                    <a:pt x="245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1277455" y="3724245"/>
              <a:ext cx="86479" cy="49416"/>
            </a:xfrm>
            <a:custGeom>
              <a:avLst/>
              <a:gdLst/>
              <a:ahLst/>
              <a:cxnLst/>
              <a:rect l="l" t="t" r="r" b="b"/>
              <a:pathLst>
                <a:path w="2492" h="1424" extrusionOk="0">
                  <a:moveTo>
                    <a:pt x="36" y="1"/>
                  </a:moveTo>
                  <a:cubicBezTo>
                    <a:pt x="14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4" y="1423"/>
                    <a:pt x="36" y="1423"/>
                  </a:cubicBezTo>
                  <a:lnTo>
                    <a:pt x="2455" y="1423"/>
                  </a:lnTo>
                  <a:cubicBezTo>
                    <a:pt x="2477" y="1423"/>
                    <a:pt x="2492" y="1409"/>
                    <a:pt x="2492" y="1391"/>
                  </a:cubicBezTo>
                  <a:lnTo>
                    <a:pt x="2492" y="37"/>
                  </a:lnTo>
                  <a:cubicBezTo>
                    <a:pt x="2492" y="19"/>
                    <a:pt x="2477" y="1"/>
                    <a:pt x="245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1284847" y="2855607"/>
              <a:ext cx="71695" cy="868673"/>
            </a:xfrm>
            <a:custGeom>
              <a:avLst/>
              <a:gdLst/>
              <a:ahLst/>
              <a:cxnLst/>
              <a:rect l="l" t="t" r="r" b="b"/>
              <a:pathLst>
                <a:path w="2066" h="25032" extrusionOk="0">
                  <a:moveTo>
                    <a:pt x="0" y="1"/>
                  </a:moveTo>
                  <a:lnTo>
                    <a:pt x="0" y="25032"/>
                  </a:lnTo>
                  <a:lnTo>
                    <a:pt x="2065" y="25032"/>
                  </a:lnTo>
                  <a:lnTo>
                    <a:pt x="206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1270792" y="2816393"/>
              <a:ext cx="99770" cy="39249"/>
            </a:xfrm>
            <a:custGeom>
              <a:avLst/>
              <a:gdLst/>
              <a:ahLst/>
              <a:cxnLst/>
              <a:rect l="l" t="t" r="r" b="b"/>
              <a:pathLst>
                <a:path w="2875" h="1131" extrusionOk="0">
                  <a:moveTo>
                    <a:pt x="1" y="1"/>
                  </a:moveTo>
                  <a:lnTo>
                    <a:pt x="405" y="1131"/>
                  </a:lnTo>
                  <a:lnTo>
                    <a:pt x="2470" y="1131"/>
                  </a:lnTo>
                  <a:lnTo>
                    <a:pt x="287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1562640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8" y="1409"/>
                    <a:pt x="2488" y="1391"/>
                  </a:cubicBezTo>
                  <a:lnTo>
                    <a:pt x="2488" y="37"/>
                  </a:lnTo>
                  <a:cubicBezTo>
                    <a:pt x="2488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1570032" y="2711279"/>
              <a:ext cx="71591" cy="1013001"/>
            </a:xfrm>
            <a:custGeom>
              <a:avLst/>
              <a:gdLst/>
              <a:ahLst/>
              <a:cxnLst/>
              <a:rect l="l" t="t" r="r" b="b"/>
              <a:pathLst>
                <a:path w="2063" h="29191" extrusionOk="0">
                  <a:moveTo>
                    <a:pt x="0" y="0"/>
                  </a:moveTo>
                  <a:lnTo>
                    <a:pt x="0" y="29191"/>
                  </a:lnTo>
                  <a:lnTo>
                    <a:pt x="2062" y="29191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1555873" y="2672031"/>
              <a:ext cx="99908" cy="39283"/>
            </a:xfrm>
            <a:custGeom>
              <a:avLst/>
              <a:gdLst/>
              <a:ahLst/>
              <a:cxnLst/>
              <a:rect l="l" t="t" r="r" b="b"/>
              <a:pathLst>
                <a:path w="2879" h="1132" extrusionOk="0">
                  <a:moveTo>
                    <a:pt x="0" y="1"/>
                  </a:moveTo>
                  <a:lnTo>
                    <a:pt x="408" y="1131"/>
                  </a:lnTo>
                  <a:lnTo>
                    <a:pt x="2470" y="1131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1387705" y="2877296"/>
              <a:ext cx="145646" cy="140129"/>
            </a:xfrm>
            <a:custGeom>
              <a:avLst/>
              <a:gdLst/>
              <a:ahLst/>
              <a:cxnLst/>
              <a:rect l="l" t="t" r="r" b="b"/>
              <a:pathLst>
                <a:path w="4197" h="4038" extrusionOk="0">
                  <a:moveTo>
                    <a:pt x="2178" y="1"/>
                  </a:moveTo>
                  <a:cubicBezTo>
                    <a:pt x="1362" y="1"/>
                    <a:pt x="625" y="492"/>
                    <a:pt x="311" y="1246"/>
                  </a:cubicBezTo>
                  <a:cubicBezTo>
                    <a:pt x="1" y="2001"/>
                    <a:pt x="170" y="2868"/>
                    <a:pt x="748" y="3445"/>
                  </a:cubicBezTo>
                  <a:cubicBezTo>
                    <a:pt x="1134" y="3832"/>
                    <a:pt x="1651" y="4037"/>
                    <a:pt x="2177" y="4037"/>
                  </a:cubicBezTo>
                  <a:cubicBezTo>
                    <a:pt x="2438" y="4037"/>
                    <a:pt x="2700" y="3987"/>
                    <a:pt x="2951" y="3882"/>
                  </a:cubicBezTo>
                  <a:cubicBezTo>
                    <a:pt x="3705" y="3572"/>
                    <a:pt x="4196" y="2835"/>
                    <a:pt x="4196" y="2019"/>
                  </a:cubicBezTo>
                  <a:cubicBezTo>
                    <a:pt x="4196" y="903"/>
                    <a:pt x="3294" y="1"/>
                    <a:pt x="217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1410505" y="2898465"/>
              <a:ext cx="101678" cy="97722"/>
            </a:xfrm>
            <a:custGeom>
              <a:avLst/>
              <a:gdLst/>
              <a:ahLst/>
              <a:cxnLst/>
              <a:rect l="l" t="t" r="r" b="b"/>
              <a:pathLst>
                <a:path w="2930" h="2816" extrusionOk="0">
                  <a:moveTo>
                    <a:pt x="1521" y="1"/>
                  </a:moveTo>
                  <a:cubicBezTo>
                    <a:pt x="950" y="1"/>
                    <a:pt x="438" y="344"/>
                    <a:pt x="217" y="867"/>
                  </a:cubicBezTo>
                  <a:cubicBezTo>
                    <a:pt x="1" y="1395"/>
                    <a:pt x="120" y="2001"/>
                    <a:pt x="524" y="2402"/>
                  </a:cubicBezTo>
                  <a:cubicBezTo>
                    <a:pt x="795" y="2673"/>
                    <a:pt x="1155" y="2816"/>
                    <a:pt x="1521" y="2816"/>
                  </a:cubicBezTo>
                  <a:cubicBezTo>
                    <a:pt x="1702" y="2816"/>
                    <a:pt x="1885" y="2781"/>
                    <a:pt x="2059" y="2709"/>
                  </a:cubicBezTo>
                  <a:cubicBezTo>
                    <a:pt x="2586" y="2492"/>
                    <a:pt x="2929" y="1976"/>
                    <a:pt x="2929" y="1409"/>
                  </a:cubicBezTo>
                  <a:cubicBezTo>
                    <a:pt x="2929" y="629"/>
                    <a:pt x="2297" y="1"/>
                    <a:pt x="152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1432437" y="2916510"/>
              <a:ext cx="61701" cy="61562"/>
            </a:xfrm>
            <a:custGeom>
              <a:avLst/>
              <a:gdLst/>
              <a:ahLst/>
              <a:cxnLst/>
              <a:rect l="l" t="t" r="r" b="b"/>
              <a:pathLst>
                <a:path w="1778" h="1774" extrusionOk="0">
                  <a:moveTo>
                    <a:pt x="889" y="1"/>
                  </a:moveTo>
                  <a:cubicBezTo>
                    <a:pt x="398" y="1"/>
                    <a:pt x="1" y="398"/>
                    <a:pt x="1" y="889"/>
                  </a:cubicBezTo>
                  <a:cubicBezTo>
                    <a:pt x="1" y="1377"/>
                    <a:pt x="398" y="1774"/>
                    <a:pt x="889" y="1774"/>
                  </a:cubicBezTo>
                  <a:cubicBezTo>
                    <a:pt x="1380" y="1774"/>
                    <a:pt x="1777" y="1377"/>
                    <a:pt x="1777" y="889"/>
                  </a:cubicBezTo>
                  <a:cubicBezTo>
                    <a:pt x="1777" y="398"/>
                    <a:pt x="1380" y="1"/>
                    <a:pt x="88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1416404" y="3629264"/>
              <a:ext cx="93766" cy="144397"/>
            </a:xfrm>
            <a:custGeom>
              <a:avLst/>
              <a:gdLst/>
              <a:ahLst/>
              <a:cxnLst/>
              <a:rect l="l" t="t" r="r" b="b"/>
              <a:pathLst>
                <a:path w="2702" h="4161" extrusionOk="0">
                  <a:moveTo>
                    <a:pt x="1" y="1"/>
                  </a:moveTo>
                  <a:lnTo>
                    <a:pt x="1" y="4160"/>
                  </a:lnTo>
                  <a:lnTo>
                    <a:pt x="2701" y="4160"/>
                  </a:lnTo>
                  <a:lnTo>
                    <a:pt x="27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1373789" y="3265131"/>
              <a:ext cx="178995" cy="334463"/>
            </a:xfrm>
            <a:custGeom>
              <a:avLst/>
              <a:gdLst/>
              <a:ahLst/>
              <a:cxnLst/>
              <a:rect l="l" t="t" r="r" b="b"/>
              <a:pathLst>
                <a:path w="5158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1395964" y="3287306"/>
              <a:ext cx="134646" cy="290113"/>
            </a:xfrm>
            <a:custGeom>
              <a:avLst/>
              <a:gdLst/>
              <a:ahLst/>
              <a:cxnLst/>
              <a:rect l="l" t="t" r="r" b="b"/>
              <a:pathLst>
                <a:path w="3880" h="8360" extrusionOk="0">
                  <a:moveTo>
                    <a:pt x="1940" y="1"/>
                  </a:moveTo>
                  <a:cubicBezTo>
                    <a:pt x="1940" y="1"/>
                    <a:pt x="1" y="871"/>
                    <a:pt x="1" y="1940"/>
                  </a:cubicBezTo>
                  <a:lnTo>
                    <a:pt x="1" y="8360"/>
                  </a:lnTo>
                  <a:lnTo>
                    <a:pt x="3879" y="8360"/>
                  </a:lnTo>
                  <a:lnTo>
                    <a:pt x="3879" y="1940"/>
                  </a:lnTo>
                  <a:cubicBezTo>
                    <a:pt x="3879" y="867"/>
                    <a:pt x="1940" y="1"/>
                    <a:pt x="19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1424039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27" y="0"/>
                  </a:moveTo>
                  <a:cubicBezTo>
                    <a:pt x="1127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8" y="6901"/>
                  </a:lnTo>
                  <a:lnTo>
                    <a:pt x="2258" y="1131"/>
                  </a:lnTo>
                  <a:cubicBezTo>
                    <a:pt x="2258" y="506"/>
                    <a:pt x="1127" y="0"/>
                    <a:pt x="11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1420673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3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1420673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2" y="1"/>
                  </a:moveTo>
                  <a:cubicBezTo>
                    <a:pt x="51" y="1"/>
                    <a:pt x="0" y="51"/>
                    <a:pt x="0" y="113"/>
                  </a:cubicBezTo>
                  <a:cubicBezTo>
                    <a:pt x="0" y="174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4"/>
                    <a:pt x="2456" y="113"/>
                  </a:cubicBezTo>
                  <a:cubicBezTo>
                    <a:pt x="2456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1420673" y="3504856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7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1057407" y="3046957"/>
              <a:ext cx="140129" cy="140129"/>
            </a:xfrm>
            <a:custGeom>
              <a:avLst/>
              <a:gdLst/>
              <a:ahLst/>
              <a:cxnLst/>
              <a:rect l="l" t="t" r="r" b="b"/>
              <a:pathLst>
                <a:path w="4038" h="4038" extrusionOk="0">
                  <a:moveTo>
                    <a:pt x="2019" y="1"/>
                  </a:moveTo>
                  <a:cubicBezTo>
                    <a:pt x="903" y="1"/>
                    <a:pt x="0" y="904"/>
                    <a:pt x="0" y="2019"/>
                  </a:cubicBezTo>
                  <a:cubicBezTo>
                    <a:pt x="0" y="3135"/>
                    <a:pt x="903" y="4038"/>
                    <a:pt x="2019" y="4038"/>
                  </a:cubicBezTo>
                  <a:cubicBezTo>
                    <a:pt x="3131" y="4038"/>
                    <a:pt x="4037" y="3135"/>
                    <a:pt x="4037" y="2019"/>
                  </a:cubicBezTo>
                  <a:cubicBezTo>
                    <a:pt x="4037" y="904"/>
                    <a:pt x="3131" y="1"/>
                    <a:pt x="201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1078575" y="3068160"/>
              <a:ext cx="97757" cy="97757"/>
            </a:xfrm>
            <a:custGeom>
              <a:avLst/>
              <a:gdLst/>
              <a:ahLst/>
              <a:cxnLst/>
              <a:rect l="l" t="t" r="r" b="b"/>
              <a:pathLst>
                <a:path w="2817" h="2817" extrusionOk="0">
                  <a:moveTo>
                    <a:pt x="1409" y="0"/>
                  </a:moveTo>
                  <a:cubicBezTo>
                    <a:pt x="629" y="0"/>
                    <a:pt x="0" y="632"/>
                    <a:pt x="0" y="1408"/>
                  </a:cubicBezTo>
                  <a:cubicBezTo>
                    <a:pt x="0" y="2188"/>
                    <a:pt x="629" y="2817"/>
                    <a:pt x="1409" y="2817"/>
                  </a:cubicBezTo>
                  <a:cubicBezTo>
                    <a:pt x="2185" y="2817"/>
                    <a:pt x="2817" y="2188"/>
                    <a:pt x="2817" y="1408"/>
                  </a:cubicBezTo>
                  <a:cubicBezTo>
                    <a:pt x="2817" y="632"/>
                    <a:pt x="2185" y="0"/>
                    <a:pt x="140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1096621" y="3086205"/>
              <a:ext cx="61701" cy="61666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889" y="0"/>
                  </a:moveTo>
                  <a:cubicBezTo>
                    <a:pt x="398" y="0"/>
                    <a:pt x="0" y="397"/>
                    <a:pt x="0" y="888"/>
                  </a:cubicBezTo>
                  <a:cubicBezTo>
                    <a:pt x="0" y="1379"/>
                    <a:pt x="398" y="1777"/>
                    <a:pt x="889" y="1777"/>
                  </a:cubicBezTo>
                  <a:cubicBezTo>
                    <a:pt x="1376" y="1777"/>
                    <a:pt x="1777" y="1379"/>
                    <a:pt x="1777" y="888"/>
                  </a:cubicBezTo>
                  <a:cubicBezTo>
                    <a:pt x="1777" y="397"/>
                    <a:pt x="1376" y="0"/>
                    <a:pt x="88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1037973" y="3265131"/>
              <a:ext cx="178961" cy="334463"/>
            </a:xfrm>
            <a:custGeom>
              <a:avLst/>
              <a:gdLst/>
              <a:ahLst/>
              <a:cxnLst/>
              <a:rect l="l" t="t" r="r" b="b"/>
              <a:pathLst>
                <a:path w="5157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1060148" y="3287306"/>
              <a:ext cx="134611" cy="290113"/>
            </a:xfrm>
            <a:custGeom>
              <a:avLst/>
              <a:gdLst/>
              <a:ahLst/>
              <a:cxnLst/>
              <a:rect l="l" t="t" r="r" b="b"/>
              <a:pathLst>
                <a:path w="3879" h="8360" extrusionOk="0">
                  <a:moveTo>
                    <a:pt x="1940" y="1"/>
                  </a:moveTo>
                  <a:cubicBezTo>
                    <a:pt x="1940" y="1"/>
                    <a:pt x="1" y="871"/>
                    <a:pt x="1" y="1940"/>
                  </a:cubicBezTo>
                  <a:lnTo>
                    <a:pt x="1" y="8360"/>
                  </a:lnTo>
                  <a:lnTo>
                    <a:pt x="3879" y="8360"/>
                  </a:lnTo>
                  <a:lnTo>
                    <a:pt x="3879" y="1940"/>
                  </a:lnTo>
                  <a:cubicBezTo>
                    <a:pt x="3879" y="867"/>
                    <a:pt x="1940" y="1"/>
                    <a:pt x="19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1088223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27" y="0"/>
                  </a:moveTo>
                  <a:cubicBezTo>
                    <a:pt x="1127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27" y="0"/>
                    <a:pt x="11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1084856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3"/>
                    <a:pt x="2455" y="112"/>
                  </a:cubicBezTo>
                  <a:cubicBezTo>
                    <a:pt x="2455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1084856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2" y="1"/>
                  </a:moveTo>
                  <a:cubicBezTo>
                    <a:pt x="51" y="1"/>
                    <a:pt x="0" y="51"/>
                    <a:pt x="0" y="113"/>
                  </a:cubicBezTo>
                  <a:cubicBezTo>
                    <a:pt x="0" y="174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4"/>
                    <a:pt x="2455" y="113"/>
                  </a:cubicBezTo>
                  <a:cubicBezTo>
                    <a:pt x="2455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1084856" y="3504856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7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3"/>
                    <a:pt x="2455" y="112"/>
                  </a:cubicBezTo>
                  <a:cubicBezTo>
                    <a:pt x="2455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2823001" y="3724245"/>
              <a:ext cx="86340" cy="49416"/>
            </a:xfrm>
            <a:custGeom>
              <a:avLst/>
              <a:gdLst/>
              <a:ahLst/>
              <a:cxnLst/>
              <a:rect l="l" t="t" r="r" b="b"/>
              <a:pathLst>
                <a:path w="2488" h="1424" extrusionOk="0">
                  <a:moveTo>
                    <a:pt x="33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3" y="1423"/>
                  </a:cubicBezTo>
                  <a:lnTo>
                    <a:pt x="2455" y="1423"/>
                  </a:lnTo>
                  <a:cubicBezTo>
                    <a:pt x="2474" y="1423"/>
                    <a:pt x="2488" y="1409"/>
                    <a:pt x="2488" y="1391"/>
                  </a:cubicBezTo>
                  <a:lnTo>
                    <a:pt x="2488" y="37"/>
                  </a:lnTo>
                  <a:cubicBezTo>
                    <a:pt x="2488" y="19"/>
                    <a:pt x="2474" y="1"/>
                    <a:pt x="245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830392" y="3040710"/>
              <a:ext cx="71557" cy="683570"/>
            </a:xfrm>
            <a:custGeom>
              <a:avLst/>
              <a:gdLst/>
              <a:ahLst/>
              <a:cxnLst/>
              <a:rect l="l" t="t" r="r" b="b"/>
              <a:pathLst>
                <a:path w="2062" h="19698" extrusionOk="0">
                  <a:moveTo>
                    <a:pt x="0" y="0"/>
                  </a:moveTo>
                  <a:lnTo>
                    <a:pt x="0" y="19698"/>
                  </a:lnTo>
                  <a:lnTo>
                    <a:pt x="2062" y="19698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2816234" y="3001496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0"/>
                  </a:moveTo>
                  <a:lnTo>
                    <a:pt x="408" y="1130"/>
                  </a:lnTo>
                  <a:lnTo>
                    <a:pt x="2470" y="113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2823001" y="3040710"/>
              <a:ext cx="86340" cy="58786"/>
            </a:xfrm>
            <a:custGeom>
              <a:avLst/>
              <a:gdLst/>
              <a:ahLst/>
              <a:cxnLst/>
              <a:rect l="l" t="t" r="r" b="b"/>
              <a:pathLst>
                <a:path w="2488" h="1694" extrusionOk="0">
                  <a:moveTo>
                    <a:pt x="33" y="0"/>
                  </a:moveTo>
                  <a:cubicBezTo>
                    <a:pt x="15" y="0"/>
                    <a:pt x="0" y="15"/>
                    <a:pt x="0" y="33"/>
                  </a:cubicBezTo>
                  <a:lnTo>
                    <a:pt x="0" y="1661"/>
                  </a:lnTo>
                  <a:cubicBezTo>
                    <a:pt x="0" y="1679"/>
                    <a:pt x="15" y="1694"/>
                    <a:pt x="33" y="1694"/>
                  </a:cubicBezTo>
                  <a:lnTo>
                    <a:pt x="2455" y="1694"/>
                  </a:lnTo>
                  <a:cubicBezTo>
                    <a:pt x="2474" y="1694"/>
                    <a:pt x="2488" y="1679"/>
                    <a:pt x="2488" y="1661"/>
                  </a:cubicBezTo>
                  <a:lnTo>
                    <a:pt x="2488" y="33"/>
                  </a:lnTo>
                  <a:cubicBezTo>
                    <a:pt x="2488" y="15"/>
                    <a:pt x="2474" y="0"/>
                    <a:pt x="245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2432528" y="3724245"/>
              <a:ext cx="86479" cy="49416"/>
            </a:xfrm>
            <a:custGeom>
              <a:avLst/>
              <a:gdLst/>
              <a:ahLst/>
              <a:cxnLst/>
              <a:rect l="l" t="t" r="r" b="b"/>
              <a:pathLst>
                <a:path w="2492" h="1424" extrusionOk="0">
                  <a:moveTo>
                    <a:pt x="37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7" y="1423"/>
                  </a:cubicBezTo>
                  <a:lnTo>
                    <a:pt x="2456" y="1423"/>
                  </a:lnTo>
                  <a:cubicBezTo>
                    <a:pt x="2478" y="1423"/>
                    <a:pt x="2492" y="1409"/>
                    <a:pt x="2492" y="1391"/>
                  </a:cubicBezTo>
                  <a:lnTo>
                    <a:pt x="2492" y="37"/>
                  </a:lnTo>
                  <a:cubicBezTo>
                    <a:pt x="2492" y="19"/>
                    <a:pt x="2478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2439920" y="2855607"/>
              <a:ext cx="71695" cy="868673"/>
            </a:xfrm>
            <a:custGeom>
              <a:avLst/>
              <a:gdLst/>
              <a:ahLst/>
              <a:cxnLst/>
              <a:rect l="l" t="t" r="r" b="b"/>
              <a:pathLst>
                <a:path w="2066" h="25032" extrusionOk="0">
                  <a:moveTo>
                    <a:pt x="0" y="1"/>
                  </a:moveTo>
                  <a:lnTo>
                    <a:pt x="0" y="25032"/>
                  </a:lnTo>
                  <a:lnTo>
                    <a:pt x="2066" y="25032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2425900" y="2816393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1"/>
                  </a:moveTo>
                  <a:lnTo>
                    <a:pt x="404" y="1131"/>
                  </a:lnTo>
                  <a:lnTo>
                    <a:pt x="2470" y="1131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2147447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1" y="19"/>
                    <a:pt x="1" y="37"/>
                  </a:cubicBezTo>
                  <a:lnTo>
                    <a:pt x="1" y="1391"/>
                  </a:lnTo>
                  <a:cubicBezTo>
                    <a:pt x="1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9" y="1409"/>
                    <a:pt x="2489" y="1391"/>
                  </a:cubicBezTo>
                  <a:lnTo>
                    <a:pt x="2489" y="37"/>
                  </a:lnTo>
                  <a:cubicBezTo>
                    <a:pt x="2489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2154839" y="2711279"/>
              <a:ext cx="71591" cy="1013001"/>
            </a:xfrm>
            <a:custGeom>
              <a:avLst/>
              <a:gdLst/>
              <a:ahLst/>
              <a:cxnLst/>
              <a:rect l="l" t="t" r="r" b="b"/>
              <a:pathLst>
                <a:path w="2063" h="29191" extrusionOk="0">
                  <a:moveTo>
                    <a:pt x="1" y="0"/>
                  </a:moveTo>
                  <a:lnTo>
                    <a:pt x="1" y="29191"/>
                  </a:lnTo>
                  <a:lnTo>
                    <a:pt x="2062" y="29191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2140680" y="2672031"/>
              <a:ext cx="99908" cy="39283"/>
            </a:xfrm>
            <a:custGeom>
              <a:avLst/>
              <a:gdLst/>
              <a:ahLst/>
              <a:cxnLst/>
              <a:rect l="l" t="t" r="r" b="b"/>
              <a:pathLst>
                <a:path w="2879" h="1132" extrusionOk="0">
                  <a:moveTo>
                    <a:pt x="1" y="1"/>
                  </a:moveTo>
                  <a:lnTo>
                    <a:pt x="409" y="1131"/>
                  </a:lnTo>
                  <a:lnTo>
                    <a:pt x="2470" y="1131"/>
                  </a:lnTo>
                  <a:lnTo>
                    <a:pt x="287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2263110" y="2877296"/>
              <a:ext cx="145646" cy="140129"/>
            </a:xfrm>
            <a:custGeom>
              <a:avLst/>
              <a:gdLst/>
              <a:ahLst/>
              <a:cxnLst/>
              <a:rect l="l" t="t" r="r" b="b"/>
              <a:pathLst>
                <a:path w="4197" h="4038" extrusionOk="0">
                  <a:moveTo>
                    <a:pt x="2016" y="1"/>
                  </a:moveTo>
                  <a:cubicBezTo>
                    <a:pt x="903" y="1"/>
                    <a:pt x="0" y="906"/>
                    <a:pt x="0" y="2019"/>
                  </a:cubicBezTo>
                  <a:cubicBezTo>
                    <a:pt x="0" y="2835"/>
                    <a:pt x="492" y="3572"/>
                    <a:pt x="1246" y="3882"/>
                  </a:cubicBezTo>
                  <a:cubicBezTo>
                    <a:pt x="1496" y="3987"/>
                    <a:pt x="1759" y="4037"/>
                    <a:pt x="2020" y="4037"/>
                  </a:cubicBezTo>
                  <a:cubicBezTo>
                    <a:pt x="2546" y="4037"/>
                    <a:pt x="3063" y="3832"/>
                    <a:pt x="3449" y="3445"/>
                  </a:cubicBezTo>
                  <a:cubicBezTo>
                    <a:pt x="4027" y="2868"/>
                    <a:pt x="4196" y="2001"/>
                    <a:pt x="3886" y="1246"/>
                  </a:cubicBezTo>
                  <a:cubicBezTo>
                    <a:pt x="3572" y="492"/>
                    <a:pt x="2839" y="1"/>
                    <a:pt x="2023" y="1"/>
                  </a:cubicBezTo>
                  <a:cubicBezTo>
                    <a:pt x="2020" y="1"/>
                    <a:pt x="2018" y="1"/>
                    <a:pt x="201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2284279" y="2898465"/>
              <a:ext cx="101678" cy="97722"/>
            </a:xfrm>
            <a:custGeom>
              <a:avLst/>
              <a:gdLst/>
              <a:ahLst/>
              <a:cxnLst/>
              <a:rect l="l" t="t" r="r" b="b"/>
              <a:pathLst>
                <a:path w="2930" h="2816" extrusionOk="0">
                  <a:moveTo>
                    <a:pt x="1409" y="1"/>
                  </a:moveTo>
                  <a:cubicBezTo>
                    <a:pt x="633" y="1"/>
                    <a:pt x="1" y="629"/>
                    <a:pt x="1" y="1409"/>
                  </a:cubicBezTo>
                  <a:cubicBezTo>
                    <a:pt x="1" y="1976"/>
                    <a:pt x="344" y="2492"/>
                    <a:pt x="871" y="2709"/>
                  </a:cubicBezTo>
                  <a:cubicBezTo>
                    <a:pt x="1045" y="2781"/>
                    <a:pt x="1228" y="2816"/>
                    <a:pt x="1410" y="2816"/>
                  </a:cubicBezTo>
                  <a:cubicBezTo>
                    <a:pt x="1777" y="2816"/>
                    <a:pt x="2137" y="2673"/>
                    <a:pt x="2406" y="2402"/>
                  </a:cubicBezTo>
                  <a:cubicBezTo>
                    <a:pt x="2810" y="2001"/>
                    <a:pt x="2929" y="1395"/>
                    <a:pt x="2713" y="867"/>
                  </a:cubicBezTo>
                  <a:cubicBezTo>
                    <a:pt x="2492" y="344"/>
                    <a:pt x="1980" y="1"/>
                    <a:pt x="140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2302463" y="2916510"/>
              <a:ext cx="61562" cy="61562"/>
            </a:xfrm>
            <a:custGeom>
              <a:avLst/>
              <a:gdLst/>
              <a:ahLst/>
              <a:cxnLst/>
              <a:rect l="l" t="t" r="r" b="b"/>
              <a:pathLst>
                <a:path w="1774" h="1774" extrusionOk="0">
                  <a:moveTo>
                    <a:pt x="885" y="1"/>
                  </a:moveTo>
                  <a:cubicBezTo>
                    <a:pt x="398" y="1"/>
                    <a:pt x="0" y="398"/>
                    <a:pt x="0" y="889"/>
                  </a:cubicBezTo>
                  <a:cubicBezTo>
                    <a:pt x="0" y="1377"/>
                    <a:pt x="398" y="1774"/>
                    <a:pt x="885" y="1774"/>
                  </a:cubicBezTo>
                  <a:cubicBezTo>
                    <a:pt x="1376" y="1774"/>
                    <a:pt x="1773" y="1377"/>
                    <a:pt x="1773" y="889"/>
                  </a:cubicBezTo>
                  <a:cubicBezTo>
                    <a:pt x="1773" y="398"/>
                    <a:pt x="1376" y="1"/>
                    <a:pt x="88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2286292" y="3629264"/>
              <a:ext cx="93905" cy="144397"/>
            </a:xfrm>
            <a:custGeom>
              <a:avLst/>
              <a:gdLst/>
              <a:ahLst/>
              <a:cxnLst/>
              <a:rect l="l" t="t" r="r" b="b"/>
              <a:pathLst>
                <a:path w="2706" h="4161" extrusionOk="0">
                  <a:moveTo>
                    <a:pt x="1" y="1"/>
                  </a:moveTo>
                  <a:lnTo>
                    <a:pt x="1" y="4160"/>
                  </a:lnTo>
                  <a:lnTo>
                    <a:pt x="2705" y="4160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2243677" y="3265131"/>
              <a:ext cx="178995" cy="334463"/>
            </a:xfrm>
            <a:custGeom>
              <a:avLst/>
              <a:gdLst/>
              <a:ahLst/>
              <a:cxnLst/>
              <a:rect l="l" t="t" r="r" b="b"/>
              <a:pathLst>
                <a:path w="5158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2265991" y="3287306"/>
              <a:ext cx="134507" cy="290113"/>
            </a:xfrm>
            <a:custGeom>
              <a:avLst/>
              <a:gdLst/>
              <a:ahLst/>
              <a:cxnLst/>
              <a:rect l="l" t="t" r="r" b="b"/>
              <a:pathLst>
                <a:path w="3876" h="8360" extrusionOk="0">
                  <a:moveTo>
                    <a:pt x="1936" y="1"/>
                  </a:moveTo>
                  <a:cubicBezTo>
                    <a:pt x="1936" y="1"/>
                    <a:pt x="1" y="867"/>
                    <a:pt x="1" y="1940"/>
                  </a:cubicBezTo>
                  <a:lnTo>
                    <a:pt x="1" y="8360"/>
                  </a:lnTo>
                  <a:lnTo>
                    <a:pt x="3875" y="8360"/>
                  </a:lnTo>
                  <a:lnTo>
                    <a:pt x="3875" y="1940"/>
                  </a:lnTo>
                  <a:cubicBezTo>
                    <a:pt x="3875" y="871"/>
                    <a:pt x="1936" y="1"/>
                    <a:pt x="1936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2294065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31" y="0"/>
                  </a:moveTo>
                  <a:cubicBezTo>
                    <a:pt x="1131" y="0"/>
                    <a:pt x="0" y="506"/>
                    <a:pt x="0" y="1131"/>
                  </a:cubicBezTo>
                  <a:lnTo>
                    <a:pt x="0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31" y="0"/>
                    <a:pt x="11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2290560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6" y="0"/>
                  </a:moveTo>
                  <a:cubicBezTo>
                    <a:pt x="51" y="0"/>
                    <a:pt x="4" y="51"/>
                    <a:pt x="4" y="112"/>
                  </a:cubicBezTo>
                  <a:cubicBezTo>
                    <a:pt x="0" y="173"/>
                    <a:pt x="51" y="224"/>
                    <a:pt x="116" y="224"/>
                  </a:cubicBezTo>
                  <a:lnTo>
                    <a:pt x="2344" y="224"/>
                  </a:lnTo>
                  <a:cubicBezTo>
                    <a:pt x="2405" y="224"/>
                    <a:pt x="2456" y="173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2290560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6" y="1"/>
                  </a:moveTo>
                  <a:cubicBezTo>
                    <a:pt x="51" y="1"/>
                    <a:pt x="0" y="51"/>
                    <a:pt x="4" y="113"/>
                  </a:cubicBezTo>
                  <a:cubicBezTo>
                    <a:pt x="4" y="174"/>
                    <a:pt x="51" y="224"/>
                    <a:pt x="116" y="224"/>
                  </a:cubicBezTo>
                  <a:lnTo>
                    <a:pt x="2344" y="224"/>
                  </a:lnTo>
                  <a:cubicBezTo>
                    <a:pt x="2405" y="224"/>
                    <a:pt x="2456" y="174"/>
                    <a:pt x="2456" y="113"/>
                  </a:cubicBezTo>
                  <a:cubicBezTo>
                    <a:pt x="2456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2290664" y="3504856"/>
              <a:ext cx="85125" cy="7773"/>
            </a:xfrm>
            <a:custGeom>
              <a:avLst/>
              <a:gdLst/>
              <a:ahLst/>
              <a:cxnLst/>
              <a:rect l="l" t="t" r="r" b="b"/>
              <a:pathLst>
                <a:path w="2453" h="224" extrusionOk="0">
                  <a:moveTo>
                    <a:pt x="113" y="0"/>
                  </a:moveTo>
                  <a:cubicBezTo>
                    <a:pt x="48" y="0"/>
                    <a:pt x="1" y="51"/>
                    <a:pt x="1" y="112"/>
                  </a:cubicBezTo>
                  <a:cubicBezTo>
                    <a:pt x="1" y="173"/>
                    <a:pt x="48" y="224"/>
                    <a:pt x="113" y="224"/>
                  </a:cubicBezTo>
                  <a:lnTo>
                    <a:pt x="2341" y="224"/>
                  </a:lnTo>
                  <a:cubicBezTo>
                    <a:pt x="2402" y="224"/>
                    <a:pt x="2453" y="177"/>
                    <a:pt x="2453" y="112"/>
                  </a:cubicBezTo>
                  <a:cubicBezTo>
                    <a:pt x="2453" y="51"/>
                    <a:pt x="2402" y="0"/>
                    <a:pt x="234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2598926" y="3046957"/>
              <a:ext cx="140129" cy="140129"/>
            </a:xfrm>
            <a:custGeom>
              <a:avLst/>
              <a:gdLst/>
              <a:ahLst/>
              <a:cxnLst/>
              <a:rect l="l" t="t" r="r" b="b"/>
              <a:pathLst>
                <a:path w="4038" h="4038" extrusionOk="0">
                  <a:moveTo>
                    <a:pt x="2019" y="1"/>
                  </a:moveTo>
                  <a:cubicBezTo>
                    <a:pt x="907" y="1"/>
                    <a:pt x="1" y="904"/>
                    <a:pt x="1" y="2019"/>
                  </a:cubicBezTo>
                  <a:cubicBezTo>
                    <a:pt x="1" y="3135"/>
                    <a:pt x="907" y="4038"/>
                    <a:pt x="2019" y="4038"/>
                  </a:cubicBezTo>
                  <a:cubicBezTo>
                    <a:pt x="3135" y="4038"/>
                    <a:pt x="4038" y="3135"/>
                    <a:pt x="4038" y="2019"/>
                  </a:cubicBezTo>
                  <a:cubicBezTo>
                    <a:pt x="4038" y="904"/>
                    <a:pt x="3135" y="1"/>
                    <a:pt x="201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2620095" y="3068160"/>
              <a:ext cx="97930" cy="97757"/>
            </a:xfrm>
            <a:custGeom>
              <a:avLst/>
              <a:gdLst/>
              <a:ahLst/>
              <a:cxnLst/>
              <a:rect l="l" t="t" r="r" b="b"/>
              <a:pathLst>
                <a:path w="2822" h="2817" extrusionOk="0">
                  <a:moveTo>
                    <a:pt x="1409" y="0"/>
                  </a:moveTo>
                  <a:cubicBezTo>
                    <a:pt x="633" y="0"/>
                    <a:pt x="1" y="632"/>
                    <a:pt x="1" y="1408"/>
                  </a:cubicBezTo>
                  <a:cubicBezTo>
                    <a:pt x="1" y="2188"/>
                    <a:pt x="633" y="2817"/>
                    <a:pt x="1409" y="2817"/>
                  </a:cubicBezTo>
                  <a:cubicBezTo>
                    <a:pt x="2189" y="2817"/>
                    <a:pt x="2821" y="2188"/>
                    <a:pt x="2821" y="1408"/>
                  </a:cubicBezTo>
                  <a:cubicBezTo>
                    <a:pt x="2821" y="632"/>
                    <a:pt x="2189" y="0"/>
                    <a:pt x="140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2638279" y="3086205"/>
              <a:ext cx="61562" cy="61666"/>
            </a:xfrm>
            <a:custGeom>
              <a:avLst/>
              <a:gdLst/>
              <a:ahLst/>
              <a:cxnLst/>
              <a:rect l="l" t="t" r="r" b="b"/>
              <a:pathLst>
                <a:path w="1774" h="1777" extrusionOk="0">
                  <a:moveTo>
                    <a:pt x="885" y="0"/>
                  </a:moveTo>
                  <a:cubicBezTo>
                    <a:pt x="398" y="0"/>
                    <a:pt x="1" y="397"/>
                    <a:pt x="1" y="888"/>
                  </a:cubicBezTo>
                  <a:cubicBezTo>
                    <a:pt x="1" y="1379"/>
                    <a:pt x="398" y="1777"/>
                    <a:pt x="885" y="1777"/>
                  </a:cubicBezTo>
                  <a:cubicBezTo>
                    <a:pt x="1376" y="1777"/>
                    <a:pt x="1774" y="1379"/>
                    <a:pt x="1774" y="888"/>
                  </a:cubicBezTo>
                  <a:cubicBezTo>
                    <a:pt x="1774" y="397"/>
                    <a:pt x="1376" y="0"/>
                    <a:pt x="88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2579528" y="3265131"/>
              <a:ext cx="179100" cy="334463"/>
            </a:xfrm>
            <a:custGeom>
              <a:avLst/>
              <a:gdLst/>
              <a:ahLst/>
              <a:cxnLst/>
              <a:rect l="l" t="t" r="r" b="b"/>
              <a:pathLst>
                <a:path w="5161" h="9638" extrusionOk="0">
                  <a:moveTo>
                    <a:pt x="0" y="0"/>
                  </a:moveTo>
                  <a:lnTo>
                    <a:pt x="0" y="9638"/>
                  </a:lnTo>
                  <a:lnTo>
                    <a:pt x="5160" y="9638"/>
                  </a:lnTo>
                  <a:lnTo>
                    <a:pt x="516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2601703" y="3287306"/>
              <a:ext cx="134611" cy="290113"/>
            </a:xfrm>
            <a:custGeom>
              <a:avLst/>
              <a:gdLst/>
              <a:ahLst/>
              <a:cxnLst/>
              <a:rect l="l" t="t" r="r" b="b"/>
              <a:pathLst>
                <a:path w="3879" h="8360" extrusionOk="0">
                  <a:moveTo>
                    <a:pt x="1939" y="1"/>
                  </a:moveTo>
                  <a:cubicBezTo>
                    <a:pt x="1939" y="1"/>
                    <a:pt x="0" y="867"/>
                    <a:pt x="0" y="1940"/>
                  </a:cubicBezTo>
                  <a:lnTo>
                    <a:pt x="0" y="8360"/>
                  </a:lnTo>
                  <a:lnTo>
                    <a:pt x="3878" y="8360"/>
                  </a:lnTo>
                  <a:lnTo>
                    <a:pt x="3878" y="1940"/>
                  </a:lnTo>
                  <a:cubicBezTo>
                    <a:pt x="3878" y="871"/>
                    <a:pt x="1939" y="1"/>
                    <a:pt x="1939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2629881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31" y="0"/>
                  </a:moveTo>
                  <a:cubicBezTo>
                    <a:pt x="1131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31" y="0"/>
                    <a:pt x="11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2626515" y="3387319"/>
              <a:ext cx="85091" cy="7773"/>
            </a:xfrm>
            <a:custGeom>
              <a:avLst/>
              <a:gdLst/>
              <a:ahLst/>
              <a:cxnLst/>
              <a:rect l="l" t="t" r="r" b="b"/>
              <a:pathLst>
                <a:path w="2452" h="224" extrusionOk="0">
                  <a:moveTo>
                    <a:pt x="112" y="0"/>
                  </a:moveTo>
                  <a:cubicBezTo>
                    <a:pt x="47" y="0"/>
                    <a:pt x="0" y="51"/>
                    <a:pt x="0" y="112"/>
                  </a:cubicBezTo>
                  <a:cubicBezTo>
                    <a:pt x="0" y="173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3"/>
                    <a:pt x="2452" y="112"/>
                  </a:cubicBezTo>
                  <a:cubicBezTo>
                    <a:pt x="2452" y="51"/>
                    <a:pt x="2401" y="0"/>
                    <a:pt x="23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2626515" y="3446070"/>
              <a:ext cx="85091" cy="7808"/>
            </a:xfrm>
            <a:custGeom>
              <a:avLst/>
              <a:gdLst/>
              <a:ahLst/>
              <a:cxnLst/>
              <a:rect l="l" t="t" r="r" b="b"/>
              <a:pathLst>
                <a:path w="2452" h="225" extrusionOk="0">
                  <a:moveTo>
                    <a:pt x="112" y="1"/>
                  </a:moveTo>
                  <a:cubicBezTo>
                    <a:pt x="47" y="1"/>
                    <a:pt x="0" y="51"/>
                    <a:pt x="0" y="113"/>
                  </a:cubicBezTo>
                  <a:cubicBezTo>
                    <a:pt x="0" y="174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4"/>
                    <a:pt x="2452" y="113"/>
                  </a:cubicBezTo>
                  <a:cubicBezTo>
                    <a:pt x="2452" y="51"/>
                    <a:pt x="2401" y="1"/>
                    <a:pt x="2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2626515" y="3504856"/>
              <a:ext cx="85091" cy="7773"/>
            </a:xfrm>
            <a:custGeom>
              <a:avLst/>
              <a:gdLst/>
              <a:ahLst/>
              <a:cxnLst/>
              <a:rect l="l" t="t" r="r" b="b"/>
              <a:pathLst>
                <a:path w="2452" h="224" extrusionOk="0">
                  <a:moveTo>
                    <a:pt x="112" y="0"/>
                  </a:moveTo>
                  <a:cubicBezTo>
                    <a:pt x="47" y="0"/>
                    <a:pt x="0" y="51"/>
                    <a:pt x="0" y="112"/>
                  </a:cubicBezTo>
                  <a:cubicBezTo>
                    <a:pt x="0" y="177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3"/>
                    <a:pt x="2452" y="112"/>
                  </a:cubicBezTo>
                  <a:cubicBezTo>
                    <a:pt x="2452" y="51"/>
                    <a:pt x="2401" y="0"/>
                    <a:pt x="23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1799207" y="2662418"/>
              <a:ext cx="198672" cy="184548"/>
            </a:xfrm>
            <a:custGeom>
              <a:avLst/>
              <a:gdLst/>
              <a:ahLst/>
              <a:cxnLst/>
              <a:rect l="l" t="t" r="r" b="b"/>
              <a:pathLst>
                <a:path w="5725" h="5318" extrusionOk="0">
                  <a:moveTo>
                    <a:pt x="2856" y="0"/>
                  </a:moveTo>
                  <a:cubicBezTo>
                    <a:pt x="1576" y="0"/>
                    <a:pt x="450" y="929"/>
                    <a:pt x="239" y="2231"/>
                  </a:cubicBezTo>
                  <a:cubicBezTo>
                    <a:pt x="1" y="3683"/>
                    <a:pt x="987" y="5048"/>
                    <a:pt x="2438" y="5283"/>
                  </a:cubicBezTo>
                  <a:cubicBezTo>
                    <a:pt x="2582" y="5306"/>
                    <a:pt x="2725" y="5317"/>
                    <a:pt x="2867" y="5317"/>
                  </a:cubicBezTo>
                  <a:cubicBezTo>
                    <a:pt x="4147" y="5317"/>
                    <a:pt x="5274" y="4391"/>
                    <a:pt x="5486" y="3084"/>
                  </a:cubicBezTo>
                  <a:cubicBezTo>
                    <a:pt x="5724" y="1636"/>
                    <a:pt x="4738" y="271"/>
                    <a:pt x="3290" y="36"/>
                  </a:cubicBezTo>
                  <a:cubicBezTo>
                    <a:pt x="3145" y="12"/>
                    <a:pt x="3000" y="0"/>
                    <a:pt x="285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1829919" y="2686189"/>
              <a:ext cx="136624" cy="136624"/>
            </a:xfrm>
            <a:custGeom>
              <a:avLst/>
              <a:gdLst/>
              <a:ahLst/>
              <a:cxnLst/>
              <a:rect l="l" t="t" r="r" b="b"/>
              <a:pathLst>
                <a:path w="3937" h="3937" extrusionOk="0">
                  <a:moveTo>
                    <a:pt x="1968" y="1"/>
                  </a:moveTo>
                  <a:cubicBezTo>
                    <a:pt x="882" y="1"/>
                    <a:pt x="1" y="882"/>
                    <a:pt x="1" y="1969"/>
                  </a:cubicBezTo>
                  <a:cubicBezTo>
                    <a:pt x="1" y="3056"/>
                    <a:pt x="882" y="3937"/>
                    <a:pt x="1968" y="3937"/>
                  </a:cubicBezTo>
                  <a:cubicBezTo>
                    <a:pt x="3055" y="3937"/>
                    <a:pt x="3936" y="3056"/>
                    <a:pt x="3936" y="1969"/>
                  </a:cubicBezTo>
                  <a:cubicBezTo>
                    <a:pt x="3936" y="882"/>
                    <a:pt x="3055" y="1"/>
                    <a:pt x="1968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1845223" y="2705380"/>
              <a:ext cx="102129" cy="98347"/>
            </a:xfrm>
            <a:custGeom>
              <a:avLst/>
              <a:gdLst/>
              <a:ahLst/>
              <a:cxnLst/>
              <a:rect l="l" t="t" r="r" b="b"/>
              <a:pathLst>
                <a:path w="2943" h="2834" extrusionOk="0">
                  <a:moveTo>
                    <a:pt x="1527" y="0"/>
                  </a:moveTo>
                  <a:cubicBezTo>
                    <a:pt x="953" y="0"/>
                    <a:pt x="437" y="343"/>
                    <a:pt x="220" y="874"/>
                  </a:cubicBezTo>
                  <a:cubicBezTo>
                    <a:pt x="0" y="1405"/>
                    <a:pt x="123" y="2012"/>
                    <a:pt x="527" y="2416"/>
                  </a:cubicBezTo>
                  <a:cubicBezTo>
                    <a:pt x="798" y="2689"/>
                    <a:pt x="1161" y="2833"/>
                    <a:pt x="1530" y="2833"/>
                  </a:cubicBezTo>
                  <a:cubicBezTo>
                    <a:pt x="1712" y="2833"/>
                    <a:pt x="1895" y="2798"/>
                    <a:pt x="2069" y="2727"/>
                  </a:cubicBezTo>
                  <a:cubicBezTo>
                    <a:pt x="2600" y="2506"/>
                    <a:pt x="2943" y="1990"/>
                    <a:pt x="2943" y="1416"/>
                  </a:cubicBezTo>
                  <a:cubicBezTo>
                    <a:pt x="2943" y="632"/>
                    <a:pt x="2311" y="0"/>
                    <a:pt x="15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1849110" y="2705380"/>
              <a:ext cx="98382" cy="98416"/>
            </a:xfrm>
            <a:custGeom>
              <a:avLst/>
              <a:gdLst/>
              <a:ahLst/>
              <a:cxnLst/>
              <a:rect l="l" t="t" r="r" b="b"/>
              <a:pathLst>
                <a:path w="2835" h="2836" extrusionOk="0">
                  <a:moveTo>
                    <a:pt x="1415" y="0"/>
                  </a:moveTo>
                  <a:cubicBezTo>
                    <a:pt x="1372" y="0"/>
                    <a:pt x="1325" y="11"/>
                    <a:pt x="1282" y="15"/>
                  </a:cubicBezTo>
                  <a:lnTo>
                    <a:pt x="1282" y="1282"/>
                  </a:lnTo>
                  <a:lnTo>
                    <a:pt x="14" y="1282"/>
                  </a:lnTo>
                  <a:cubicBezTo>
                    <a:pt x="7" y="1329"/>
                    <a:pt x="0" y="1373"/>
                    <a:pt x="0" y="1420"/>
                  </a:cubicBezTo>
                  <a:cubicBezTo>
                    <a:pt x="0" y="1466"/>
                    <a:pt x="7" y="1510"/>
                    <a:pt x="14" y="1553"/>
                  </a:cubicBezTo>
                  <a:lnTo>
                    <a:pt x="1282" y="1553"/>
                  </a:lnTo>
                  <a:lnTo>
                    <a:pt x="1282" y="2821"/>
                  </a:lnTo>
                  <a:cubicBezTo>
                    <a:pt x="1329" y="2824"/>
                    <a:pt x="1369" y="2835"/>
                    <a:pt x="1419" y="2835"/>
                  </a:cubicBezTo>
                  <a:cubicBezTo>
                    <a:pt x="1466" y="2835"/>
                    <a:pt x="1509" y="2824"/>
                    <a:pt x="1553" y="2821"/>
                  </a:cubicBezTo>
                  <a:lnTo>
                    <a:pt x="1553" y="1553"/>
                  </a:lnTo>
                  <a:lnTo>
                    <a:pt x="2820" y="1553"/>
                  </a:lnTo>
                  <a:cubicBezTo>
                    <a:pt x="2824" y="1506"/>
                    <a:pt x="2835" y="1463"/>
                    <a:pt x="2835" y="1420"/>
                  </a:cubicBezTo>
                  <a:cubicBezTo>
                    <a:pt x="2835" y="1373"/>
                    <a:pt x="2824" y="1329"/>
                    <a:pt x="2820" y="1282"/>
                  </a:cubicBezTo>
                  <a:lnTo>
                    <a:pt x="1553" y="1282"/>
                  </a:lnTo>
                  <a:lnTo>
                    <a:pt x="1549" y="15"/>
                  </a:lnTo>
                  <a:cubicBezTo>
                    <a:pt x="1506" y="11"/>
                    <a:pt x="1462" y="0"/>
                    <a:pt x="141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1716650" y="2902906"/>
              <a:ext cx="363786" cy="338280"/>
            </a:xfrm>
            <a:custGeom>
              <a:avLst/>
              <a:gdLst/>
              <a:ahLst/>
              <a:cxnLst/>
              <a:rect l="l" t="t" r="r" b="b"/>
              <a:pathLst>
                <a:path w="10483" h="9748" extrusionOk="0">
                  <a:moveTo>
                    <a:pt x="5234" y="0"/>
                  </a:moveTo>
                  <a:cubicBezTo>
                    <a:pt x="2886" y="0"/>
                    <a:pt x="820" y="1702"/>
                    <a:pt x="430" y="4094"/>
                  </a:cubicBezTo>
                  <a:cubicBezTo>
                    <a:pt x="0" y="6748"/>
                    <a:pt x="1806" y="9254"/>
                    <a:pt x="4460" y="9684"/>
                  </a:cubicBezTo>
                  <a:cubicBezTo>
                    <a:pt x="4725" y="9727"/>
                    <a:pt x="4989" y="9748"/>
                    <a:pt x="5249" y="9748"/>
                  </a:cubicBezTo>
                  <a:cubicBezTo>
                    <a:pt x="7597" y="9748"/>
                    <a:pt x="9663" y="8046"/>
                    <a:pt x="10053" y="5654"/>
                  </a:cubicBezTo>
                  <a:cubicBezTo>
                    <a:pt x="10483" y="2996"/>
                    <a:pt x="8681" y="494"/>
                    <a:pt x="6023" y="64"/>
                  </a:cubicBezTo>
                  <a:cubicBezTo>
                    <a:pt x="5758" y="21"/>
                    <a:pt x="5494" y="0"/>
                    <a:pt x="523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3"/>
            <p:cNvSpPr/>
            <p:nvPr/>
          </p:nvSpPr>
          <p:spPr>
            <a:xfrm>
              <a:off x="1739831" y="2924908"/>
              <a:ext cx="305278" cy="293895"/>
            </a:xfrm>
            <a:custGeom>
              <a:avLst/>
              <a:gdLst/>
              <a:ahLst/>
              <a:cxnLst/>
              <a:rect l="l" t="t" r="r" b="b"/>
              <a:pathLst>
                <a:path w="8797" h="8469" extrusionOk="0">
                  <a:moveTo>
                    <a:pt x="4567" y="1"/>
                  </a:moveTo>
                  <a:cubicBezTo>
                    <a:pt x="3466" y="1"/>
                    <a:pt x="2383" y="430"/>
                    <a:pt x="1571" y="1239"/>
                  </a:cubicBezTo>
                  <a:cubicBezTo>
                    <a:pt x="361" y="2453"/>
                    <a:pt x="0" y="4272"/>
                    <a:pt x="654" y="5854"/>
                  </a:cubicBezTo>
                  <a:cubicBezTo>
                    <a:pt x="1311" y="7436"/>
                    <a:pt x="2853" y="8465"/>
                    <a:pt x="4564" y="8468"/>
                  </a:cubicBezTo>
                  <a:cubicBezTo>
                    <a:pt x="6901" y="8465"/>
                    <a:pt x="8796" y="6569"/>
                    <a:pt x="8796" y="4233"/>
                  </a:cubicBezTo>
                  <a:cubicBezTo>
                    <a:pt x="8796" y="2521"/>
                    <a:pt x="7767" y="979"/>
                    <a:pt x="6186" y="322"/>
                  </a:cubicBezTo>
                  <a:cubicBezTo>
                    <a:pt x="5662" y="106"/>
                    <a:pt x="5113" y="1"/>
                    <a:pt x="456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1779670" y="2962005"/>
              <a:ext cx="228481" cy="219702"/>
            </a:xfrm>
            <a:custGeom>
              <a:avLst/>
              <a:gdLst/>
              <a:ahLst/>
              <a:cxnLst/>
              <a:rect l="l" t="t" r="r" b="b"/>
              <a:pathLst>
                <a:path w="6584" h="6331" extrusionOk="0">
                  <a:moveTo>
                    <a:pt x="3417" y="1"/>
                  </a:moveTo>
                  <a:cubicBezTo>
                    <a:pt x="2593" y="1"/>
                    <a:pt x="1784" y="323"/>
                    <a:pt x="1178" y="929"/>
                  </a:cubicBezTo>
                  <a:cubicBezTo>
                    <a:pt x="271" y="1831"/>
                    <a:pt x="1" y="3196"/>
                    <a:pt x="492" y="4377"/>
                  </a:cubicBezTo>
                  <a:cubicBezTo>
                    <a:pt x="983" y="5561"/>
                    <a:pt x="2138" y="6331"/>
                    <a:pt x="3416" y="6331"/>
                  </a:cubicBezTo>
                  <a:cubicBezTo>
                    <a:pt x="5164" y="6331"/>
                    <a:pt x="6580" y="4915"/>
                    <a:pt x="6583" y="3167"/>
                  </a:cubicBezTo>
                  <a:cubicBezTo>
                    <a:pt x="6583" y="1886"/>
                    <a:pt x="5811" y="730"/>
                    <a:pt x="4630" y="243"/>
                  </a:cubicBezTo>
                  <a:cubicBezTo>
                    <a:pt x="4237" y="80"/>
                    <a:pt x="3825" y="1"/>
                    <a:pt x="341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1811631" y="2991641"/>
              <a:ext cx="166815" cy="160499"/>
            </a:xfrm>
            <a:custGeom>
              <a:avLst/>
              <a:gdLst/>
              <a:ahLst/>
              <a:cxnLst/>
              <a:rect l="l" t="t" r="r" b="b"/>
              <a:pathLst>
                <a:path w="4807" h="4625" extrusionOk="0">
                  <a:moveTo>
                    <a:pt x="2497" y="0"/>
                  </a:moveTo>
                  <a:cubicBezTo>
                    <a:pt x="1895" y="0"/>
                    <a:pt x="1302" y="235"/>
                    <a:pt x="860" y="678"/>
                  </a:cubicBezTo>
                  <a:cubicBezTo>
                    <a:pt x="199" y="1338"/>
                    <a:pt x="0" y="2331"/>
                    <a:pt x="358" y="3198"/>
                  </a:cubicBezTo>
                  <a:cubicBezTo>
                    <a:pt x="719" y="4061"/>
                    <a:pt x="1560" y="4624"/>
                    <a:pt x="2495" y="4624"/>
                  </a:cubicBezTo>
                  <a:cubicBezTo>
                    <a:pt x="3774" y="4621"/>
                    <a:pt x="4806" y="3588"/>
                    <a:pt x="4806" y="2313"/>
                  </a:cubicBezTo>
                  <a:cubicBezTo>
                    <a:pt x="4806" y="1378"/>
                    <a:pt x="4243" y="533"/>
                    <a:pt x="3380" y="176"/>
                  </a:cubicBezTo>
                  <a:cubicBezTo>
                    <a:pt x="3095" y="58"/>
                    <a:pt x="2795" y="0"/>
                    <a:pt x="24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3"/>
            <p:cNvSpPr/>
            <p:nvPr/>
          </p:nvSpPr>
          <p:spPr>
            <a:xfrm>
              <a:off x="1822666" y="2996326"/>
              <a:ext cx="151129" cy="151060"/>
            </a:xfrm>
            <a:custGeom>
              <a:avLst/>
              <a:gdLst/>
              <a:ahLst/>
              <a:cxnLst/>
              <a:rect l="l" t="t" r="r" b="b"/>
              <a:pathLst>
                <a:path w="4355" h="4353" extrusionOk="0">
                  <a:moveTo>
                    <a:pt x="2950" y="1402"/>
                  </a:moveTo>
                  <a:lnTo>
                    <a:pt x="2950" y="2951"/>
                  </a:lnTo>
                  <a:lnTo>
                    <a:pt x="1405" y="2951"/>
                  </a:lnTo>
                  <a:lnTo>
                    <a:pt x="1405" y="1402"/>
                  </a:lnTo>
                  <a:close/>
                  <a:moveTo>
                    <a:pt x="1405" y="1"/>
                  </a:moveTo>
                  <a:cubicBezTo>
                    <a:pt x="1314" y="30"/>
                    <a:pt x="1224" y="70"/>
                    <a:pt x="1138" y="113"/>
                  </a:cubicBezTo>
                  <a:lnTo>
                    <a:pt x="1138" y="1135"/>
                  </a:lnTo>
                  <a:lnTo>
                    <a:pt x="116" y="1135"/>
                  </a:lnTo>
                  <a:cubicBezTo>
                    <a:pt x="72" y="1221"/>
                    <a:pt x="33" y="1312"/>
                    <a:pt x="0" y="1402"/>
                  </a:cubicBezTo>
                  <a:lnTo>
                    <a:pt x="1138" y="1402"/>
                  </a:lnTo>
                  <a:lnTo>
                    <a:pt x="1138" y="2951"/>
                  </a:lnTo>
                  <a:lnTo>
                    <a:pt x="0" y="2951"/>
                  </a:lnTo>
                  <a:cubicBezTo>
                    <a:pt x="33" y="3041"/>
                    <a:pt x="72" y="3128"/>
                    <a:pt x="116" y="3215"/>
                  </a:cubicBezTo>
                  <a:lnTo>
                    <a:pt x="1138" y="3215"/>
                  </a:lnTo>
                  <a:lnTo>
                    <a:pt x="1138" y="4237"/>
                  </a:lnTo>
                  <a:cubicBezTo>
                    <a:pt x="1224" y="4280"/>
                    <a:pt x="1314" y="4320"/>
                    <a:pt x="1405" y="4352"/>
                  </a:cubicBezTo>
                  <a:lnTo>
                    <a:pt x="1405" y="3218"/>
                  </a:lnTo>
                  <a:lnTo>
                    <a:pt x="2950" y="3218"/>
                  </a:lnTo>
                  <a:lnTo>
                    <a:pt x="2950" y="4352"/>
                  </a:lnTo>
                  <a:cubicBezTo>
                    <a:pt x="3044" y="4320"/>
                    <a:pt x="3131" y="4284"/>
                    <a:pt x="3217" y="4240"/>
                  </a:cubicBezTo>
                  <a:lnTo>
                    <a:pt x="3217" y="3218"/>
                  </a:lnTo>
                  <a:lnTo>
                    <a:pt x="4243" y="3218"/>
                  </a:lnTo>
                  <a:cubicBezTo>
                    <a:pt x="4286" y="3132"/>
                    <a:pt x="4322" y="3041"/>
                    <a:pt x="4355" y="2951"/>
                  </a:cubicBezTo>
                  <a:lnTo>
                    <a:pt x="3221" y="2951"/>
                  </a:lnTo>
                  <a:lnTo>
                    <a:pt x="3221" y="1402"/>
                  </a:lnTo>
                  <a:lnTo>
                    <a:pt x="4355" y="1402"/>
                  </a:lnTo>
                  <a:cubicBezTo>
                    <a:pt x="4322" y="1312"/>
                    <a:pt x="4283" y="1221"/>
                    <a:pt x="4239" y="1135"/>
                  </a:cubicBezTo>
                  <a:lnTo>
                    <a:pt x="3217" y="1135"/>
                  </a:lnTo>
                  <a:lnTo>
                    <a:pt x="3217" y="117"/>
                  </a:lnTo>
                  <a:cubicBezTo>
                    <a:pt x="3131" y="73"/>
                    <a:pt x="3044" y="33"/>
                    <a:pt x="2950" y="1"/>
                  </a:cubicBezTo>
                  <a:lnTo>
                    <a:pt x="2950" y="1135"/>
                  </a:lnTo>
                  <a:lnTo>
                    <a:pt x="1405" y="1135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3"/>
            <p:cNvSpPr/>
            <p:nvPr/>
          </p:nvSpPr>
          <p:spPr>
            <a:xfrm>
              <a:off x="1756246" y="3271516"/>
              <a:ext cx="283971" cy="502145"/>
            </a:xfrm>
            <a:custGeom>
              <a:avLst/>
              <a:gdLst/>
              <a:ahLst/>
              <a:cxnLst/>
              <a:rect l="l" t="t" r="r" b="b"/>
              <a:pathLst>
                <a:path w="8183" h="14470" extrusionOk="0">
                  <a:moveTo>
                    <a:pt x="4091" y="1"/>
                  </a:moveTo>
                  <a:cubicBezTo>
                    <a:pt x="1831" y="1"/>
                    <a:pt x="0" y="1835"/>
                    <a:pt x="0" y="4095"/>
                  </a:cubicBezTo>
                  <a:lnTo>
                    <a:pt x="0" y="14469"/>
                  </a:lnTo>
                  <a:lnTo>
                    <a:pt x="8183" y="14469"/>
                  </a:lnTo>
                  <a:lnTo>
                    <a:pt x="8183" y="4095"/>
                  </a:lnTo>
                  <a:cubicBezTo>
                    <a:pt x="8183" y="1835"/>
                    <a:pt x="6352" y="1"/>
                    <a:pt x="409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1784945" y="3305594"/>
              <a:ext cx="226573" cy="468067"/>
            </a:xfrm>
            <a:custGeom>
              <a:avLst/>
              <a:gdLst/>
              <a:ahLst/>
              <a:cxnLst/>
              <a:rect l="l" t="t" r="r" b="b"/>
              <a:pathLst>
                <a:path w="6529" h="13488" extrusionOk="0">
                  <a:moveTo>
                    <a:pt x="3264" y="1"/>
                  </a:moveTo>
                  <a:cubicBezTo>
                    <a:pt x="1463" y="1"/>
                    <a:pt x="0" y="1460"/>
                    <a:pt x="4" y="3261"/>
                  </a:cubicBezTo>
                  <a:lnTo>
                    <a:pt x="4" y="13487"/>
                  </a:lnTo>
                  <a:lnTo>
                    <a:pt x="6529" y="13487"/>
                  </a:lnTo>
                  <a:lnTo>
                    <a:pt x="6525" y="3261"/>
                  </a:lnTo>
                  <a:cubicBezTo>
                    <a:pt x="6525" y="1460"/>
                    <a:pt x="5066" y="1"/>
                    <a:pt x="326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1780676" y="3458598"/>
              <a:ext cx="235109" cy="34251"/>
            </a:xfrm>
            <a:custGeom>
              <a:avLst/>
              <a:gdLst/>
              <a:ahLst/>
              <a:cxnLst/>
              <a:rect l="l" t="t" r="r" b="b"/>
              <a:pathLst>
                <a:path w="6775" h="987" extrusionOk="0">
                  <a:moveTo>
                    <a:pt x="0" y="1"/>
                  </a:moveTo>
                  <a:lnTo>
                    <a:pt x="0" y="986"/>
                  </a:lnTo>
                  <a:lnTo>
                    <a:pt x="6775" y="986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1789178" y="3462623"/>
              <a:ext cx="28872" cy="24708"/>
            </a:xfrm>
            <a:custGeom>
              <a:avLst/>
              <a:gdLst/>
              <a:ahLst/>
              <a:cxnLst/>
              <a:rect l="l" t="t" r="r" b="b"/>
              <a:pathLst>
                <a:path w="832" h="712" extrusionOk="0">
                  <a:moveTo>
                    <a:pt x="474" y="0"/>
                  </a:moveTo>
                  <a:cubicBezTo>
                    <a:pt x="156" y="0"/>
                    <a:pt x="1" y="383"/>
                    <a:pt x="225" y="607"/>
                  </a:cubicBezTo>
                  <a:cubicBezTo>
                    <a:pt x="297" y="679"/>
                    <a:pt x="386" y="712"/>
                    <a:pt x="473" y="712"/>
                  </a:cubicBezTo>
                  <a:cubicBezTo>
                    <a:pt x="656" y="712"/>
                    <a:pt x="832" y="569"/>
                    <a:pt x="832" y="354"/>
                  </a:cubicBezTo>
                  <a:cubicBezTo>
                    <a:pt x="832" y="159"/>
                    <a:pt x="673" y="0"/>
                    <a:pt x="47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1826171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1863268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3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1900226" y="3462623"/>
              <a:ext cx="28977" cy="24708"/>
            </a:xfrm>
            <a:custGeom>
              <a:avLst/>
              <a:gdLst/>
              <a:ahLst/>
              <a:cxnLst/>
              <a:rect l="l" t="t" r="r" b="b"/>
              <a:pathLst>
                <a:path w="835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6" y="712"/>
                    <a:pt x="473" y="712"/>
                  </a:cubicBezTo>
                  <a:cubicBezTo>
                    <a:pt x="657" y="712"/>
                    <a:pt x="834" y="569"/>
                    <a:pt x="834" y="354"/>
                  </a:cubicBezTo>
                  <a:cubicBezTo>
                    <a:pt x="834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1937323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3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1974281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3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1815760" y="3348452"/>
              <a:ext cx="165080" cy="82488"/>
            </a:xfrm>
            <a:custGeom>
              <a:avLst/>
              <a:gdLst/>
              <a:ahLst/>
              <a:cxnLst/>
              <a:rect l="l" t="t" r="r" b="b"/>
              <a:pathLst>
                <a:path w="4757" h="2377" extrusionOk="0">
                  <a:moveTo>
                    <a:pt x="2376" y="1"/>
                  </a:moveTo>
                  <a:cubicBezTo>
                    <a:pt x="1062" y="1"/>
                    <a:pt x="1" y="1066"/>
                    <a:pt x="1" y="2377"/>
                  </a:cubicBezTo>
                  <a:lnTo>
                    <a:pt x="4756" y="2377"/>
                  </a:lnTo>
                  <a:cubicBezTo>
                    <a:pt x="4756" y="1066"/>
                    <a:pt x="3691" y="1"/>
                    <a:pt x="23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3"/>
            <p:cNvSpPr/>
            <p:nvPr/>
          </p:nvSpPr>
          <p:spPr>
            <a:xfrm>
              <a:off x="1743961" y="3454954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7" y="1"/>
                  </a:moveTo>
                  <a:cubicBezTo>
                    <a:pt x="134" y="1"/>
                    <a:pt x="0" y="135"/>
                    <a:pt x="0" y="297"/>
                  </a:cubicBezTo>
                  <a:cubicBezTo>
                    <a:pt x="0" y="463"/>
                    <a:pt x="134" y="597"/>
                    <a:pt x="297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41" y="135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3"/>
            <p:cNvSpPr/>
            <p:nvPr/>
          </p:nvSpPr>
          <p:spPr>
            <a:xfrm>
              <a:off x="1751353" y="3503329"/>
              <a:ext cx="35258" cy="270332"/>
            </a:xfrm>
            <a:custGeom>
              <a:avLst/>
              <a:gdLst/>
              <a:ahLst/>
              <a:cxnLst/>
              <a:rect l="l" t="t" r="r" b="b"/>
              <a:pathLst>
                <a:path w="1016" h="7790" extrusionOk="0">
                  <a:moveTo>
                    <a:pt x="0" y="1"/>
                  </a:moveTo>
                  <a:lnTo>
                    <a:pt x="0" y="7789"/>
                  </a:lnTo>
                  <a:lnTo>
                    <a:pt x="1015" y="778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1743961" y="3503329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7" y="1"/>
                  </a:moveTo>
                  <a:cubicBezTo>
                    <a:pt x="134" y="1"/>
                    <a:pt x="0" y="134"/>
                    <a:pt x="0" y="297"/>
                  </a:cubicBezTo>
                  <a:cubicBezTo>
                    <a:pt x="0" y="463"/>
                    <a:pt x="134" y="597"/>
                    <a:pt x="297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41" y="134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3"/>
            <p:cNvSpPr/>
            <p:nvPr/>
          </p:nvSpPr>
          <p:spPr>
            <a:xfrm>
              <a:off x="1734453" y="3475637"/>
              <a:ext cx="69058" cy="27727"/>
            </a:xfrm>
            <a:custGeom>
              <a:avLst/>
              <a:gdLst/>
              <a:ahLst/>
              <a:cxnLst/>
              <a:rect l="l" t="t" r="r" b="b"/>
              <a:pathLst>
                <a:path w="1990" h="799" extrusionOk="0">
                  <a:moveTo>
                    <a:pt x="0" y="1"/>
                  </a:moveTo>
                  <a:lnTo>
                    <a:pt x="487" y="799"/>
                  </a:lnTo>
                  <a:lnTo>
                    <a:pt x="1502" y="799"/>
                  </a:lnTo>
                  <a:lnTo>
                    <a:pt x="199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3"/>
            <p:cNvSpPr/>
            <p:nvPr/>
          </p:nvSpPr>
          <p:spPr>
            <a:xfrm>
              <a:off x="2002599" y="3454954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6" y="1"/>
                  </a:moveTo>
                  <a:cubicBezTo>
                    <a:pt x="130" y="1"/>
                    <a:pt x="0" y="135"/>
                    <a:pt x="0" y="297"/>
                  </a:cubicBezTo>
                  <a:cubicBezTo>
                    <a:pt x="0" y="463"/>
                    <a:pt x="130" y="597"/>
                    <a:pt x="296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38" y="135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3"/>
            <p:cNvSpPr/>
            <p:nvPr/>
          </p:nvSpPr>
          <p:spPr>
            <a:xfrm>
              <a:off x="2009990" y="3503329"/>
              <a:ext cx="35119" cy="270332"/>
            </a:xfrm>
            <a:custGeom>
              <a:avLst/>
              <a:gdLst/>
              <a:ahLst/>
              <a:cxnLst/>
              <a:rect l="l" t="t" r="r" b="b"/>
              <a:pathLst>
                <a:path w="1012" h="7790" extrusionOk="0">
                  <a:moveTo>
                    <a:pt x="0" y="1"/>
                  </a:moveTo>
                  <a:lnTo>
                    <a:pt x="0" y="7789"/>
                  </a:lnTo>
                  <a:lnTo>
                    <a:pt x="1011" y="778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3"/>
            <p:cNvSpPr/>
            <p:nvPr/>
          </p:nvSpPr>
          <p:spPr>
            <a:xfrm>
              <a:off x="2002599" y="3503329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6" y="1"/>
                  </a:moveTo>
                  <a:cubicBezTo>
                    <a:pt x="130" y="1"/>
                    <a:pt x="0" y="134"/>
                    <a:pt x="0" y="297"/>
                  </a:cubicBezTo>
                  <a:cubicBezTo>
                    <a:pt x="0" y="463"/>
                    <a:pt x="130" y="597"/>
                    <a:pt x="296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38" y="134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1993056" y="3475637"/>
              <a:ext cx="68954" cy="27727"/>
            </a:xfrm>
            <a:custGeom>
              <a:avLst/>
              <a:gdLst/>
              <a:ahLst/>
              <a:cxnLst/>
              <a:rect l="l" t="t" r="r" b="b"/>
              <a:pathLst>
                <a:path w="1987" h="799" extrusionOk="0">
                  <a:moveTo>
                    <a:pt x="1" y="1"/>
                  </a:moveTo>
                  <a:lnTo>
                    <a:pt x="488" y="799"/>
                  </a:lnTo>
                  <a:lnTo>
                    <a:pt x="1499" y="79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3"/>
            <p:cNvSpPr/>
            <p:nvPr/>
          </p:nvSpPr>
          <p:spPr>
            <a:xfrm>
              <a:off x="1780676" y="3429274"/>
              <a:ext cx="235109" cy="23459"/>
            </a:xfrm>
            <a:custGeom>
              <a:avLst/>
              <a:gdLst/>
              <a:ahLst/>
              <a:cxnLst/>
              <a:rect l="l" t="t" r="r" b="b"/>
              <a:pathLst>
                <a:path w="6775" h="676" extrusionOk="0">
                  <a:moveTo>
                    <a:pt x="0" y="1"/>
                  </a:moveTo>
                  <a:lnTo>
                    <a:pt x="0" y="676"/>
                  </a:lnTo>
                  <a:lnTo>
                    <a:pt x="6775" y="676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3"/>
            <p:cNvSpPr/>
            <p:nvPr/>
          </p:nvSpPr>
          <p:spPr>
            <a:xfrm>
              <a:off x="1812117" y="3528037"/>
              <a:ext cx="172229" cy="245624"/>
            </a:xfrm>
            <a:custGeom>
              <a:avLst/>
              <a:gdLst/>
              <a:ahLst/>
              <a:cxnLst/>
              <a:rect l="l" t="t" r="r" b="b"/>
              <a:pathLst>
                <a:path w="4963" h="7078" extrusionOk="0">
                  <a:moveTo>
                    <a:pt x="1" y="0"/>
                  </a:moveTo>
                  <a:lnTo>
                    <a:pt x="1" y="7077"/>
                  </a:lnTo>
                  <a:lnTo>
                    <a:pt x="4962" y="7077"/>
                  </a:lnTo>
                  <a:lnTo>
                    <a:pt x="49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3"/>
            <p:cNvSpPr/>
            <p:nvPr/>
          </p:nvSpPr>
          <p:spPr>
            <a:xfrm>
              <a:off x="871436" y="2960513"/>
              <a:ext cx="117711" cy="41643"/>
            </a:xfrm>
            <a:custGeom>
              <a:avLst/>
              <a:gdLst/>
              <a:ahLst/>
              <a:cxnLst/>
              <a:rect l="l" t="t" r="r" b="b"/>
              <a:pathLst>
                <a:path w="3392" h="1200" extrusionOk="0">
                  <a:moveTo>
                    <a:pt x="30" y="0"/>
                  </a:moveTo>
                  <a:cubicBezTo>
                    <a:pt x="15" y="0"/>
                    <a:pt x="1" y="15"/>
                    <a:pt x="1" y="29"/>
                  </a:cubicBezTo>
                  <a:lnTo>
                    <a:pt x="1" y="1170"/>
                  </a:lnTo>
                  <a:cubicBezTo>
                    <a:pt x="1" y="1188"/>
                    <a:pt x="15" y="1199"/>
                    <a:pt x="30" y="1199"/>
                  </a:cubicBezTo>
                  <a:lnTo>
                    <a:pt x="3362" y="1199"/>
                  </a:lnTo>
                  <a:cubicBezTo>
                    <a:pt x="3380" y="1199"/>
                    <a:pt x="3391" y="1188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3"/>
            <p:cNvSpPr/>
            <p:nvPr/>
          </p:nvSpPr>
          <p:spPr>
            <a:xfrm>
              <a:off x="1261909" y="2775305"/>
              <a:ext cx="117572" cy="41643"/>
            </a:xfrm>
            <a:custGeom>
              <a:avLst/>
              <a:gdLst/>
              <a:ahLst/>
              <a:cxnLst/>
              <a:rect l="l" t="t" r="r" b="b"/>
              <a:pathLst>
                <a:path w="3388" h="1200" extrusionOk="0">
                  <a:moveTo>
                    <a:pt x="26" y="0"/>
                  </a:moveTo>
                  <a:cubicBezTo>
                    <a:pt x="11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8"/>
                    <a:pt x="11" y="1199"/>
                    <a:pt x="26" y="1199"/>
                  </a:cubicBezTo>
                  <a:lnTo>
                    <a:pt x="3362" y="1199"/>
                  </a:lnTo>
                  <a:cubicBezTo>
                    <a:pt x="3376" y="1199"/>
                    <a:pt x="3387" y="1188"/>
                    <a:pt x="3387" y="1170"/>
                  </a:cubicBezTo>
                  <a:lnTo>
                    <a:pt x="3387" y="29"/>
                  </a:lnTo>
                  <a:cubicBezTo>
                    <a:pt x="3387" y="15"/>
                    <a:pt x="3376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3"/>
            <p:cNvSpPr/>
            <p:nvPr/>
          </p:nvSpPr>
          <p:spPr>
            <a:xfrm>
              <a:off x="1546990" y="2631082"/>
              <a:ext cx="117676" cy="41643"/>
            </a:xfrm>
            <a:custGeom>
              <a:avLst/>
              <a:gdLst/>
              <a:ahLst/>
              <a:cxnLst/>
              <a:rect l="l" t="t" r="r" b="b"/>
              <a:pathLst>
                <a:path w="3391" h="1200" extrusionOk="0">
                  <a:moveTo>
                    <a:pt x="29" y="0"/>
                  </a:moveTo>
                  <a:cubicBezTo>
                    <a:pt x="15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5"/>
                    <a:pt x="15" y="1199"/>
                    <a:pt x="29" y="1199"/>
                  </a:cubicBezTo>
                  <a:lnTo>
                    <a:pt x="3362" y="1199"/>
                  </a:lnTo>
                  <a:cubicBezTo>
                    <a:pt x="3380" y="1199"/>
                    <a:pt x="3391" y="1185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3"/>
            <p:cNvSpPr/>
            <p:nvPr/>
          </p:nvSpPr>
          <p:spPr>
            <a:xfrm>
              <a:off x="2807315" y="2960513"/>
              <a:ext cx="117711" cy="41643"/>
            </a:xfrm>
            <a:custGeom>
              <a:avLst/>
              <a:gdLst/>
              <a:ahLst/>
              <a:cxnLst/>
              <a:rect l="l" t="t" r="r" b="b"/>
              <a:pathLst>
                <a:path w="3392" h="1200" extrusionOk="0">
                  <a:moveTo>
                    <a:pt x="30" y="0"/>
                  </a:moveTo>
                  <a:cubicBezTo>
                    <a:pt x="15" y="0"/>
                    <a:pt x="1" y="15"/>
                    <a:pt x="1" y="29"/>
                  </a:cubicBezTo>
                  <a:lnTo>
                    <a:pt x="1" y="1170"/>
                  </a:lnTo>
                  <a:cubicBezTo>
                    <a:pt x="1" y="1185"/>
                    <a:pt x="15" y="1199"/>
                    <a:pt x="30" y="1199"/>
                  </a:cubicBezTo>
                  <a:lnTo>
                    <a:pt x="3362" y="1199"/>
                  </a:lnTo>
                  <a:cubicBezTo>
                    <a:pt x="3381" y="1199"/>
                    <a:pt x="3391" y="1185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1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3"/>
            <p:cNvSpPr/>
            <p:nvPr/>
          </p:nvSpPr>
          <p:spPr>
            <a:xfrm>
              <a:off x="2416981" y="2775409"/>
              <a:ext cx="117711" cy="41539"/>
            </a:xfrm>
            <a:custGeom>
              <a:avLst/>
              <a:gdLst/>
              <a:ahLst/>
              <a:cxnLst/>
              <a:rect l="l" t="t" r="r" b="b"/>
              <a:pathLst>
                <a:path w="3392" h="1197" extrusionOk="0">
                  <a:moveTo>
                    <a:pt x="26" y="1"/>
                  </a:moveTo>
                  <a:cubicBezTo>
                    <a:pt x="12" y="1"/>
                    <a:pt x="1" y="12"/>
                    <a:pt x="1" y="26"/>
                  </a:cubicBezTo>
                  <a:lnTo>
                    <a:pt x="1" y="1171"/>
                  </a:lnTo>
                  <a:cubicBezTo>
                    <a:pt x="1" y="1185"/>
                    <a:pt x="12" y="1196"/>
                    <a:pt x="26" y="1196"/>
                  </a:cubicBezTo>
                  <a:lnTo>
                    <a:pt x="3362" y="1196"/>
                  </a:lnTo>
                  <a:cubicBezTo>
                    <a:pt x="3377" y="1196"/>
                    <a:pt x="3391" y="1185"/>
                    <a:pt x="3391" y="1171"/>
                  </a:cubicBezTo>
                  <a:lnTo>
                    <a:pt x="3391" y="26"/>
                  </a:lnTo>
                  <a:cubicBezTo>
                    <a:pt x="3391" y="12"/>
                    <a:pt x="3377" y="1"/>
                    <a:pt x="33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3"/>
            <p:cNvSpPr/>
            <p:nvPr/>
          </p:nvSpPr>
          <p:spPr>
            <a:xfrm>
              <a:off x="2131796" y="2631082"/>
              <a:ext cx="117676" cy="41643"/>
            </a:xfrm>
            <a:custGeom>
              <a:avLst/>
              <a:gdLst/>
              <a:ahLst/>
              <a:cxnLst/>
              <a:rect l="l" t="t" r="r" b="b"/>
              <a:pathLst>
                <a:path w="3391" h="1200" extrusionOk="0">
                  <a:moveTo>
                    <a:pt x="29" y="0"/>
                  </a:moveTo>
                  <a:cubicBezTo>
                    <a:pt x="15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8"/>
                    <a:pt x="15" y="1199"/>
                    <a:pt x="29" y="1199"/>
                  </a:cubicBezTo>
                  <a:lnTo>
                    <a:pt x="3362" y="1199"/>
                  </a:lnTo>
                  <a:cubicBezTo>
                    <a:pt x="3380" y="1199"/>
                    <a:pt x="3391" y="1188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1403356" y="3610733"/>
              <a:ext cx="119828" cy="23077"/>
            </a:xfrm>
            <a:custGeom>
              <a:avLst/>
              <a:gdLst/>
              <a:ahLst/>
              <a:cxnLst/>
              <a:rect l="l" t="t" r="r" b="b"/>
              <a:pathLst>
                <a:path w="3453" h="665" extrusionOk="0">
                  <a:moveTo>
                    <a:pt x="333" y="0"/>
                  </a:moveTo>
                  <a:cubicBezTo>
                    <a:pt x="149" y="0"/>
                    <a:pt x="1" y="148"/>
                    <a:pt x="1" y="333"/>
                  </a:cubicBezTo>
                  <a:cubicBezTo>
                    <a:pt x="1" y="517"/>
                    <a:pt x="149" y="665"/>
                    <a:pt x="333" y="665"/>
                  </a:cubicBezTo>
                  <a:lnTo>
                    <a:pt x="3121" y="665"/>
                  </a:lnTo>
                  <a:cubicBezTo>
                    <a:pt x="3301" y="665"/>
                    <a:pt x="3453" y="517"/>
                    <a:pt x="3453" y="333"/>
                  </a:cubicBezTo>
                  <a:cubicBezTo>
                    <a:pt x="3453" y="148"/>
                    <a:pt x="3301" y="0"/>
                    <a:pt x="3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3"/>
            <p:cNvSpPr/>
            <p:nvPr/>
          </p:nvSpPr>
          <p:spPr>
            <a:xfrm>
              <a:off x="2273244" y="3610733"/>
              <a:ext cx="119828" cy="23077"/>
            </a:xfrm>
            <a:custGeom>
              <a:avLst/>
              <a:gdLst/>
              <a:ahLst/>
              <a:cxnLst/>
              <a:rect l="l" t="t" r="r" b="b"/>
              <a:pathLst>
                <a:path w="3453" h="665" extrusionOk="0">
                  <a:moveTo>
                    <a:pt x="337" y="0"/>
                  </a:moveTo>
                  <a:cubicBezTo>
                    <a:pt x="153" y="0"/>
                    <a:pt x="5" y="148"/>
                    <a:pt x="5" y="333"/>
                  </a:cubicBezTo>
                  <a:cubicBezTo>
                    <a:pt x="1" y="517"/>
                    <a:pt x="153" y="665"/>
                    <a:pt x="337" y="665"/>
                  </a:cubicBezTo>
                  <a:lnTo>
                    <a:pt x="3121" y="665"/>
                  </a:lnTo>
                  <a:cubicBezTo>
                    <a:pt x="3305" y="665"/>
                    <a:pt x="3453" y="517"/>
                    <a:pt x="3453" y="333"/>
                  </a:cubicBezTo>
                  <a:cubicBezTo>
                    <a:pt x="3453" y="148"/>
                    <a:pt x="3305" y="0"/>
                    <a:pt x="3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3"/>
            <p:cNvSpPr/>
            <p:nvPr/>
          </p:nvSpPr>
          <p:spPr>
            <a:xfrm>
              <a:off x="1734453" y="3427157"/>
              <a:ext cx="69058" cy="27727"/>
            </a:xfrm>
            <a:custGeom>
              <a:avLst/>
              <a:gdLst/>
              <a:ahLst/>
              <a:cxnLst/>
              <a:rect l="l" t="t" r="r" b="b"/>
              <a:pathLst>
                <a:path w="1990" h="799" extrusionOk="0">
                  <a:moveTo>
                    <a:pt x="0" y="0"/>
                  </a:moveTo>
                  <a:lnTo>
                    <a:pt x="487" y="798"/>
                  </a:lnTo>
                  <a:lnTo>
                    <a:pt x="1502" y="798"/>
                  </a:lnTo>
                  <a:lnTo>
                    <a:pt x="199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1993056" y="3427157"/>
              <a:ext cx="68954" cy="27727"/>
            </a:xfrm>
            <a:custGeom>
              <a:avLst/>
              <a:gdLst/>
              <a:ahLst/>
              <a:cxnLst/>
              <a:rect l="l" t="t" r="r" b="b"/>
              <a:pathLst>
                <a:path w="1987" h="799" extrusionOk="0">
                  <a:moveTo>
                    <a:pt x="1" y="0"/>
                  </a:moveTo>
                  <a:lnTo>
                    <a:pt x="488" y="798"/>
                  </a:lnTo>
                  <a:lnTo>
                    <a:pt x="1499" y="798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3"/>
            <p:cNvSpPr/>
            <p:nvPr/>
          </p:nvSpPr>
          <p:spPr>
            <a:xfrm>
              <a:off x="-296442" y="3678403"/>
              <a:ext cx="175838" cy="92760"/>
            </a:xfrm>
            <a:custGeom>
              <a:avLst/>
              <a:gdLst/>
              <a:ahLst/>
              <a:cxnLst/>
              <a:rect l="l" t="t" r="r" b="b"/>
              <a:pathLst>
                <a:path w="5067" h="2673" extrusionOk="0">
                  <a:moveTo>
                    <a:pt x="1337" y="0"/>
                  </a:moveTo>
                  <a:cubicBezTo>
                    <a:pt x="600" y="0"/>
                    <a:pt x="1" y="596"/>
                    <a:pt x="1" y="1336"/>
                  </a:cubicBezTo>
                  <a:cubicBezTo>
                    <a:pt x="1" y="2073"/>
                    <a:pt x="600" y="2672"/>
                    <a:pt x="1337" y="2672"/>
                  </a:cubicBezTo>
                  <a:lnTo>
                    <a:pt x="3731" y="2672"/>
                  </a:lnTo>
                  <a:cubicBezTo>
                    <a:pt x="4468" y="2672"/>
                    <a:pt x="5067" y="2073"/>
                    <a:pt x="5067" y="1336"/>
                  </a:cubicBezTo>
                  <a:cubicBezTo>
                    <a:pt x="5067" y="596"/>
                    <a:pt x="4468" y="0"/>
                    <a:pt x="37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3"/>
            <p:cNvSpPr/>
            <p:nvPr/>
          </p:nvSpPr>
          <p:spPr>
            <a:xfrm>
              <a:off x="-333504" y="3633776"/>
              <a:ext cx="249997" cy="81239"/>
            </a:xfrm>
            <a:custGeom>
              <a:avLst/>
              <a:gdLst/>
              <a:ahLst/>
              <a:cxnLst/>
              <a:rect l="l" t="t" r="r" b="b"/>
              <a:pathLst>
                <a:path w="7204" h="2341" extrusionOk="0">
                  <a:moveTo>
                    <a:pt x="3600" y="1"/>
                  </a:moveTo>
                  <a:cubicBezTo>
                    <a:pt x="1611" y="1"/>
                    <a:pt x="0" y="524"/>
                    <a:pt x="0" y="1171"/>
                  </a:cubicBezTo>
                  <a:cubicBezTo>
                    <a:pt x="0" y="1817"/>
                    <a:pt x="1611" y="2341"/>
                    <a:pt x="3600" y="2341"/>
                  </a:cubicBezTo>
                  <a:cubicBezTo>
                    <a:pt x="5590" y="2341"/>
                    <a:pt x="7204" y="1817"/>
                    <a:pt x="7204" y="1171"/>
                  </a:cubicBezTo>
                  <a:cubicBezTo>
                    <a:pt x="7204" y="524"/>
                    <a:pt x="5590" y="1"/>
                    <a:pt x="3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3"/>
            <p:cNvSpPr/>
            <p:nvPr/>
          </p:nvSpPr>
          <p:spPr>
            <a:xfrm>
              <a:off x="-296442" y="3089189"/>
              <a:ext cx="175838" cy="285740"/>
            </a:xfrm>
            <a:custGeom>
              <a:avLst/>
              <a:gdLst/>
              <a:ahLst/>
              <a:cxnLst/>
              <a:rect l="l" t="t" r="r" b="b"/>
              <a:pathLst>
                <a:path w="5067" h="8234" extrusionOk="0">
                  <a:moveTo>
                    <a:pt x="2532" y="1"/>
                  </a:moveTo>
                  <a:cubicBezTo>
                    <a:pt x="1135" y="1"/>
                    <a:pt x="1" y="1135"/>
                    <a:pt x="1" y="2532"/>
                  </a:cubicBezTo>
                  <a:lnTo>
                    <a:pt x="1" y="5699"/>
                  </a:lnTo>
                  <a:cubicBezTo>
                    <a:pt x="1" y="7100"/>
                    <a:pt x="1135" y="8234"/>
                    <a:pt x="2532" y="8234"/>
                  </a:cubicBezTo>
                  <a:cubicBezTo>
                    <a:pt x="3933" y="8234"/>
                    <a:pt x="5067" y="7100"/>
                    <a:pt x="5067" y="5699"/>
                  </a:cubicBezTo>
                  <a:lnTo>
                    <a:pt x="5067" y="2532"/>
                  </a:lnTo>
                  <a:cubicBezTo>
                    <a:pt x="5067" y="1135"/>
                    <a:pt x="3933" y="1"/>
                    <a:pt x="253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3"/>
            <p:cNvSpPr/>
            <p:nvPr/>
          </p:nvSpPr>
          <p:spPr>
            <a:xfrm>
              <a:off x="-333504" y="3262251"/>
              <a:ext cx="249997" cy="250032"/>
            </a:xfrm>
            <a:custGeom>
              <a:avLst/>
              <a:gdLst/>
              <a:ahLst/>
              <a:cxnLst/>
              <a:rect l="l" t="t" r="r" b="b"/>
              <a:pathLst>
                <a:path w="7204" h="7205" extrusionOk="0">
                  <a:moveTo>
                    <a:pt x="3600" y="0"/>
                  </a:moveTo>
                  <a:cubicBezTo>
                    <a:pt x="1611" y="0"/>
                    <a:pt x="0" y="1611"/>
                    <a:pt x="0" y="3600"/>
                  </a:cubicBezTo>
                  <a:cubicBezTo>
                    <a:pt x="0" y="5590"/>
                    <a:pt x="1611" y="7204"/>
                    <a:pt x="3600" y="7204"/>
                  </a:cubicBezTo>
                  <a:cubicBezTo>
                    <a:pt x="5590" y="7204"/>
                    <a:pt x="7204" y="5590"/>
                    <a:pt x="7204" y="3600"/>
                  </a:cubicBezTo>
                  <a:cubicBezTo>
                    <a:pt x="7204" y="1611"/>
                    <a:pt x="5590" y="0"/>
                    <a:pt x="360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3"/>
            <p:cNvSpPr/>
            <p:nvPr/>
          </p:nvSpPr>
          <p:spPr>
            <a:xfrm>
              <a:off x="-214301" y="3182157"/>
              <a:ext cx="11591" cy="459183"/>
            </a:xfrm>
            <a:custGeom>
              <a:avLst/>
              <a:gdLst/>
              <a:ahLst/>
              <a:cxnLst/>
              <a:rect l="l" t="t" r="r" b="b"/>
              <a:pathLst>
                <a:path w="334" h="13232" extrusionOk="0">
                  <a:moveTo>
                    <a:pt x="167" y="0"/>
                  </a:moveTo>
                  <a:cubicBezTo>
                    <a:pt x="84" y="0"/>
                    <a:pt x="1" y="57"/>
                    <a:pt x="10" y="171"/>
                  </a:cubicBezTo>
                  <a:lnTo>
                    <a:pt x="10" y="13072"/>
                  </a:lnTo>
                  <a:cubicBezTo>
                    <a:pt x="6" y="13163"/>
                    <a:pt x="78" y="13231"/>
                    <a:pt x="165" y="13231"/>
                  </a:cubicBezTo>
                  <a:cubicBezTo>
                    <a:pt x="252" y="13231"/>
                    <a:pt x="324" y="13163"/>
                    <a:pt x="324" y="13076"/>
                  </a:cubicBezTo>
                  <a:lnTo>
                    <a:pt x="324" y="171"/>
                  </a:lnTo>
                  <a:cubicBezTo>
                    <a:pt x="333" y="57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3"/>
            <p:cNvSpPr/>
            <p:nvPr/>
          </p:nvSpPr>
          <p:spPr>
            <a:xfrm>
              <a:off x="3917032" y="3678403"/>
              <a:ext cx="175976" cy="92760"/>
            </a:xfrm>
            <a:custGeom>
              <a:avLst/>
              <a:gdLst/>
              <a:ahLst/>
              <a:cxnLst/>
              <a:rect l="l" t="t" r="r" b="b"/>
              <a:pathLst>
                <a:path w="5071" h="2673" extrusionOk="0">
                  <a:moveTo>
                    <a:pt x="1337" y="0"/>
                  </a:moveTo>
                  <a:cubicBezTo>
                    <a:pt x="600" y="0"/>
                    <a:pt x="1" y="600"/>
                    <a:pt x="1" y="1336"/>
                  </a:cubicBezTo>
                  <a:cubicBezTo>
                    <a:pt x="1" y="2073"/>
                    <a:pt x="600" y="2672"/>
                    <a:pt x="1337" y="2672"/>
                  </a:cubicBezTo>
                  <a:lnTo>
                    <a:pt x="3735" y="2672"/>
                  </a:lnTo>
                  <a:cubicBezTo>
                    <a:pt x="4471" y="2672"/>
                    <a:pt x="5071" y="2073"/>
                    <a:pt x="5071" y="1336"/>
                  </a:cubicBezTo>
                  <a:cubicBezTo>
                    <a:pt x="5071" y="600"/>
                    <a:pt x="4471" y="0"/>
                    <a:pt x="3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3"/>
            <p:cNvSpPr/>
            <p:nvPr/>
          </p:nvSpPr>
          <p:spPr>
            <a:xfrm>
              <a:off x="3879969" y="3633776"/>
              <a:ext cx="250136" cy="81239"/>
            </a:xfrm>
            <a:custGeom>
              <a:avLst/>
              <a:gdLst/>
              <a:ahLst/>
              <a:cxnLst/>
              <a:rect l="l" t="t" r="r" b="b"/>
              <a:pathLst>
                <a:path w="7208" h="2341" extrusionOk="0">
                  <a:moveTo>
                    <a:pt x="3604" y="1"/>
                  </a:moveTo>
                  <a:cubicBezTo>
                    <a:pt x="1614" y="1"/>
                    <a:pt x="0" y="524"/>
                    <a:pt x="0" y="1171"/>
                  </a:cubicBezTo>
                  <a:cubicBezTo>
                    <a:pt x="0" y="1817"/>
                    <a:pt x="1614" y="2341"/>
                    <a:pt x="3604" y="2341"/>
                  </a:cubicBezTo>
                  <a:cubicBezTo>
                    <a:pt x="5593" y="2341"/>
                    <a:pt x="7208" y="1817"/>
                    <a:pt x="7208" y="1171"/>
                  </a:cubicBezTo>
                  <a:cubicBezTo>
                    <a:pt x="7208" y="524"/>
                    <a:pt x="5593" y="1"/>
                    <a:pt x="3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3"/>
            <p:cNvSpPr/>
            <p:nvPr/>
          </p:nvSpPr>
          <p:spPr>
            <a:xfrm>
              <a:off x="3917032" y="3089189"/>
              <a:ext cx="175976" cy="285740"/>
            </a:xfrm>
            <a:custGeom>
              <a:avLst/>
              <a:gdLst/>
              <a:ahLst/>
              <a:cxnLst/>
              <a:rect l="l" t="t" r="r" b="b"/>
              <a:pathLst>
                <a:path w="5071" h="8234" extrusionOk="0">
                  <a:moveTo>
                    <a:pt x="2536" y="1"/>
                  </a:moveTo>
                  <a:cubicBezTo>
                    <a:pt x="1135" y="1"/>
                    <a:pt x="1" y="1135"/>
                    <a:pt x="1" y="2532"/>
                  </a:cubicBezTo>
                  <a:lnTo>
                    <a:pt x="1" y="5699"/>
                  </a:lnTo>
                  <a:cubicBezTo>
                    <a:pt x="1" y="7100"/>
                    <a:pt x="1135" y="8234"/>
                    <a:pt x="2536" y="8234"/>
                  </a:cubicBezTo>
                  <a:cubicBezTo>
                    <a:pt x="3933" y="8234"/>
                    <a:pt x="5071" y="7100"/>
                    <a:pt x="5071" y="5699"/>
                  </a:cubicBezTo>
                  <a:lnTo>
                    <a:pt x="5071" y="2532"/>
                  </a:lnTo>
                  <a:cubicBezTo>
                    <a:pt x="5071" y="1135"/>
                    <a:pt x="3933" y="1"/>
                    <a:pt x="253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3"/>
            <p:cNvSpPr/>
            <p:nvPr/>
          </p:nvSpPr>
          <p:spPr>
            <a:xfrm>
              <a:off x="3879969" y="3262251"/>
              <a:ext cx="249997" cy="250032"/>
            </a:xfrm>
            <a:custGeom>
              <a:avLst/>
              <a:gdLst/>
              <a:ahLst/>
              <a:cxnLst/>
              <a:rect l="l" t="t" r="r" b="b"/>
              <a:pathLst>
                <a:path w="7204" h="7205" extrusionOk="0">
                  <a:moveTo>
                    <a:pt x="3604" y="0"/>
                  </a:moveTo>
                  <a:cubicBezTo>
                    <a:pt x="1614" y="0"/>
                    <a:pt x="0" y="1611"/>
                    <a:pt x="0" y="3600"/>
                  </a:cubicBezTo>
                  <a:cubicBezTo>
                    <a:pt x="0" y="5590"/>
                    <a:pt x="1614" y="7204"/>
                    <a:pt x="3604" y="7204"/>
                  </a:cubicBezTo>
                  <a:cubicBezTo>
                    <a:pt x="5593" y="7204"/>
                    <a:pt x="7204" y="5590"/>
                    <a:pt x="7204" y="3600"/>
                  </a:cubicBezTo>
                  <a:cubicBezTo>
                    <a:pt x="7204" y="1611"/>
                    <a:pt x="5593" y="0"/>
                    <a:pt x="36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3"/>
            <p:cNvSpPr/>
            <p:nvPr/>
          </p:nvSpPr>
          <p:spPr>
            <a:xfrm>
              <a:off x="3999172" y="3182157"/>
              <a:ext cx="11625" cy="459183"/>
            </a:xfrm>
            <a:custGeom>
              <a:avLst/>
              <a:gdLst/>
              <a:ahLst/>
              <a:cxnLst/>
              <a:rect l="l" t="t" r="r" b="b"/>
              <a:pathLst>
                <a:path w="335" h="13232" extrusionOk="0">
                  <a:moveTo>
                    <a:pt x="168" y="0"/>
                  </a:moveTo>
                  <a:cubicBezTo>
                    <a:pt x="84" y="0"/>
                    <a:pt x="1" y="57"/>
                    <a:pt x="10" y="171"/>
                  </a:cubicBezTo>
                  <a:lnTo>
                    <a:pt x="10" y="13072"/>
                  </a:lnTo>
                  <a:cubicBezTo>
                    <a:pt x="10" y="13163"/>
                    <a:pt x="82" y="13231"/>
                    <a:pt x="169" y="13231"/>
                  </a:cubicBezTo>
                  <a:cubicBezTo>
                    <a:pt x="256" y="13231"/>
                    <a:pt x="328" y="13163"/>
                    <a:pt x="328" y="13076"/>
                  </a:cubicBezTo>
                  <a:lnTo>
                    <a:pt x="328" y="171"/>
                  </a:lnTo>
                  <a:cubicBezTo>
                    <a:pt x="335" y="57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3"/>
            <p:cNvSpPr/>
            <p:nvPr/>
          </p:nvSpPr>
          <p:spPr>
            <a:xfrm>
              <a:off x="3392260" y="3271378"/>
              <a:ext cx="10445" cy="426841"/>
            </a:xfrm>
            <a:custGeom>
              <a:avLst/>
              <a:gdLst/>
              <a:ahLst/>
              <a:cxnLst/>
              <a:rect l="l" t="t" r="r" b="b"/>
              <a:pathLst>
                <a:path w="301" h="12300" extrusionOk="0">
                  <a:moveTo>
                    <a:pt x="152" y="1"/>
                  </a:moveTo>
                  <a:cubicBezTo>
                    <a:pt x="69" y="1"/>
                    <a:pt x="0" y="70"/>
                    <a:pt x="0" y="153"/>
                  </a:cubicBezTo>
                  <a:lnTo>
                    <a:pt x="0" y="12300"/>
                  </a:lnTo>
                  <a:lnTo>
                    <a:pt x="300" y="12300"/>
                  </a:lnTo>
                  <a:lnTo>
                    <a:pt x="300" y="153"/>
                  </a:lnTo>
                  <a:cubicBezTo>
                    <a:pt x="300" y="70"/>
                    <a:pt x="235" y="1"/>
                    <a:pt x="1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3"/>
            <p:cNvSpPr/>
            <p:nvPr/>
          </p:nvSpPr>
          <p:spPr>
            <a:xfrm>
              <a:off x="3381607" y="3503850"/>
              <a:ext cx="31753" cy="5275"/>
            </a:xfrm>
            <a:custGeom>
              <a:avLst/>
              <a:gdLst/>
              <a:ahLst/>
              <a:cxnLst/>
              <a:rect l="l" t="t" r="r" b="b"/>
              <a:pathLst>
                <a:path w="915" h="152" extrusionOk="0">
                  <a:moveTo>
                    <a:pt x="76" y="0"/>
                  </a:moveTo>
                  <a:cubicBezTo>
                    <a:pt x="37" y="0"/>
                    <a:pt x="1" y="36"/>
                    <a:pt x="1" y="76"/>
                  </a:cubicBezTo>
                  <a:cubicBezTo>
                    <a:pt x="1" y="119"/>
                    <a:pt x="33" y="152"/>
                    <a:pt x="76" y="152"/>
                  </a:cubicBezTo>
                  <a:lnTo>
                    <a:pt x="838" y="152"/>
                  </a:lnTo>
                  <a:cubicBezTo>
                    <a:pt x="882" y="152"/>
                    <a:pt x="914" y="119"/>
                    <a:pt x="914" y="76"/>
                  </a:cubicBezTo>
                  <a:cubicBezTo>
                    <a:pt x="914" y="36"/>
                    <a:pt x="882" y="0"/>
                    <a:pt x="83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3"/>
            <p:cNvSpPr/>
            <p:nvPr/>
          </p:nvSpPr>
          <p:spPr>
            <a:xfrm>
              <a:off x="3381607" y="3514850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6" y="1"/>
                  </a:moveTo>
                  <a:cubicBezTo>
                    <a:pt x="37" y="1"/>
                    <a:pt x="1" y="37"/>
                    <a:pt x="1" y="77"/>
                  </a:cubicBezTo>
                  <a:cubicBezTo>
                    <a:pt x="1" y="120"/>
                    <a:pt x="33" y="153"/>
                    <a:pt x="76" y="153"/>
                  </a:cubicBezTo>
                  <a:lnTo>
                    <a:pt x="838" y="153"/>
                  </a:lnTo>
                  <a:cubicBezTo>
                    <a:pt x="882" y="153"/>
                    <a:pt x="914" y="120"/>
                    <a:pt x="914" y="77"/>
                  </a:cubicBezTo>
                  <a:cubicBezTo>
                    <a:pt x="914" y="33"/>
                    <a:pt x="882" y="1"/>
                    <a:pt x="8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3"/>
            <p:cNvSpPr/>
            <p:nvPr/>
          </p:nvSpPr>
          <p:spPr>
            <a:xfrm>
              <a:off x="3381607" y="3525886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6" y="1"/>
                  </a:moveTo>
                  <a:cubicBezTo>
                    <a:pt x="37" y="1"/>
                    <a:pt x="1" y="33"/>
                    <a:pt x="1" y="77"/>
                  </a:cubicBezTo>
                  <a:cubicBezTo>
                    <a:pt x="1" y="116"/>
                    <a:pt x="33" y="152"/>
                    <a:pt x="76" y="152"/>
                  </a:cubicBezTo>
                  <a:lnTo>
                    <a:pt x="838" y="152"/>
                  </a:lnTo>
                  <a:cubicBezTo>
                    <a:pt x="882" y="152"/>
                    <a:pt x="914" y="116"/>
                    <a:pt x="914" y="77"/>
                  </a:cubicBezTo>
                  <a:cubicBezTo>
                    <a:pt x="914" y="33"/>
                    <a:pt x="882" y="1"/>
                    <a:pt x="8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3"/>
            <p:cNvSpPr/>
            <p:nvPr/>
          </p:nvSpPr>
          <p:spPr>
            <a:xfrm>
              <a:off x="3325215" y="3245698"/>
              <a:ext cx="61701" cy="54309"/>
            </a:xfrm>
            <a:custGeom>
              <a:avLst/>
              <a:gdLst/>
              <a:ahLst/>
              <a:cxnLst/>
              <a:rect l="l" t="t" r="r" b="b"/>
              <a:pathLst>
                <a:path w="1778" h="1565" extrusionOk="0">
                  <a:moveTo>
                    <a:pt x="1" y="1"/>
                  </a:moveTo>
                  <a:lnTo>
                    <a:pt x="423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3"/>
            <p:cNvSpPr/>
            <p:nvPr/>
          </p:nvSpPr>
          <p:spPr>
            <a:xfrm>
              <a:off x="3344024" y="3245698"/>
              <a:ext cx="23945" cy="54309"/>
            </a:xfrm>
            <a:custGeom>
              <a:avLst/>
              <a:gdLst/>
              <a:ahLst/>
              <a:cxnLst/>
              <a:rect l="l" t="t" r="r" b="b"/>
              <a:pathLst>
                <a:path w="690" h="1565" extrusionOk="0">
                  <a:moveTo>
                    <a:pt x="0" y="1"/>
                  </a:moveTo>
                  <a:lnTo>
                    <a:pt x="166" y="1564"/>
                  </a:lnTo>
                  <a:lnTo>
                    <a:pt x="524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3"/>
            <p:cNvSpPr/>
            <p:nvPr/>
          </p:nvSpPr>
          <p:spPr>
            <a:xfrm>
              <a:off x="3408189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6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3"/>
            <p:cNvSpPr/>
            <p:nvPr/>
          </p:nvSpPr>
          <p:spPr>
            <a:xfrm>
              <a:off x="3426963" y="3245698"/>
              <a:ext cx="23979" cy="54309"/>
            </a:xfrm>
            <a:custGeom>
              <a:avLst/>
              <a:gdLst/>
              <a:ahLst/>
              <a:cxnLst/>
              <a:rect l="l" t="t" r="r" b="b"/>
              <a:pathLst>
                <a:path w="691" h="1565" extrusionOk="0">
                  <a:moveTo>
                    <a:pt x="1" y="1"/>
                  </a:moveTo>
                  <a:lnTo>
                    <a:pt x="167" y="1564"/>
                  </a:lnTo>
                  <a:lnTo>
                    <a:pt x="528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3"/>
            <p:cNvSpPr/>
            <p:nvPr/>
          </p:nvSpPr>
          <p:spPr>
            <a:xfrm>
              <a:off x="3334411" y="3307607"/>
              <a:ext cx="58994" cy="36125"/>
            </a:xfrm>
            <a:custGeom>
              <a:avLst/>
              <a:gdLst/>
              <a:ahLst/>
              <a:cxnLst/>
              <a:rect l="l" t="t" r="r" b="b"/>
              <a:pathLst>
                <a:path w="1700" h="1041" extrusionOk="0">
                  <a:moveTo>
                    <a:pt x="720" y="0"/>
                  </a:moveTo>
                  <a:cubicBezTo>
                    <a:pt x="482" y="0"/>
                    <a:pt x="240" y="89"/>
                    <a:pt x="43" y="286"/>
                  </a:cubicBezTo>
                  <a:cubicBezTo>
                    <a:pt x="0" y="336"/>
                    <a:pt x="44" y="400"/>
                    <a:pt x="96" y="400"/>
                  </a:cubicBezTo>
                  <a:cubicBezTo>
                    <a:pt x="110" y="400"/>
                    <a:pt x="126" y="395"/>
                    <a:pt x="140" y="383"/>
                  </a:cubicBezTo>
                  <a:cubicBezTo>
                    <a:pt x="310" y="212"/>
                    <a:pt x="519" y="136"/>
                    <a:pt x="724" y="136"/>
                  </a:cubicBezTo>
                  <a:cubicBezTo>
                    <a:pt x="1152" y="136"/>
                    <a:pt x="1563" y="469"/>
                    <a:pt x="1563" y="972"/>
                  </a:cubicBezTo>
                  <a:cubicBezTo>
                    <a:pt x="1563" y="1012"/>
                    <a:pt x="1595" y="1040"/>
                    <a:pt x="1631" y="1040"/>
                  </a:cubicBezTo>
                  <a:cubicBezTo>
                    <a:pt x="1667" y="1040"/>
                    <a:pt x="1700" y="1012"/>
                    <a:pt x="1700" y="972"/>
                  </a:cubicBezTo>
                  <a:cubicBezTo>
                    <a:pt x="1698" y="388"/>
                    <a:pt x="1219" y="0"/>
                    <a:pt x="72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3"/>
            <p:cNvSpPr/>
            <p:nvPr/>
          </p:nvSpPr>
          <p:spPr>
            <a:xfrm>
              <a:off x="3401665" y="3307607"/>
              <a:ext cx="59168" cy="36125"/>
            </a:xfrm>
            <a:custGeom>
              <a:avLst/>
              <a:gdLst/>
              <a:ahLst/>
              <a:cxnLst/>
              <a:rect l="l" t="t" r="r" b="b"/>
              <a:pathLst>
                <a:path w="1705" h="1041" extrusionOk="0">
                  <a:moveTo>
                    <a:pt x="977" y="0"/>
                  </a:moveTo>
                  <a:cubicBezTo>
                    <a:pt x="478" y="0"/>
                    <a:pt x="0" y="388"/>
                    <a:pt x="0" y="972"/>
                  </a:cubicBezTo>
                  <a:cubicBezTo>
                    <a:pt x="0" y="1012"/>
                    <a:pt x="29" y="1040"/>
                    <a:pt x="65" y="1040"/>
                  </a:cubicBezTo>
                  <a:cubicBezTo>
                    <a:pt x="105" y="1040"/>
                    <a:pt x="134" y="1012"/>
                    <a:pt x="134" y="972"/>
                  </a:cubicBezTo>
                  <a:cubicBezTo>
                    <a:pt x="134" y="469"/>
                    <a:pt x="545" y="136"/>
                    <a:pt x="974" y="136"/>
                  </a:cubicBezTo>
                  <a:cubicBezTo>
                    <a:pt x="1180" y="136"/>
                    <a:pt x="1389" y="212"/>
                    <a:pt x="1560" y="383"/>
                  </a:cubicBezTo>
                  <a:cubicBezTo>
                    <a:pt x="1574" y="397"/>
                    <a:pt x="1590" y="403"/>
                    <a:pt x="1606" y="403"/>
                  </a:cubicBezTo>
                  <a:cubicBezTo>
                    <a:pt x="1658" y="403"/>
                    <a:pt x="1704" y="336"/>
                    <a:pt x="1654" y="286"/>
                  </a:cubicBezTo>
                  <a:cubicBezTo>
                    <a:pt x="1457" y="89"/>
                    <a:pt x="1215" y="0"/>
                    <a:pt x="97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3"/>
            <p:cNvSpPr/>
            <p:nvPr/>
          </p:nvSpPr>
          <p:spPr>
            <a:xfrm>
              <a:off x="3362937" y="3675245"/>
              <a:ext cx="69093" cy="154183"/>
            </a:xfrm>
            <a:custGeom>
              <a:avLst/>
              <a:gdLst/>
              <a:ahLst/>
              <a:cxnLst/>
              <a:rect l="l" t="t" r="r" b="b"/>
              <a:pathLst>
                <a:path w="1991" h="4443" extrusionOk="0">
                  <a:moveTo>
                    <a:pt x="773" y="1"/>
                  </a:moveTo>
                  <a:cubicBezTo>
                    <a:pt x="665" y="1"/>
                    <a:pt x="571" y="80"/>
                    <a:pt x="557" y="189"/>
                  </a:cubicBezTo>
                  <a:lnTo>
                    <a:pt x="1" y="4442"/>
                  </a:lnTo>
                  <a:lnTo>
                    <a:pt x="1990" y="4442"/>
                  </a:lnTo>
                  <a:lnTo>
                    <a:pt x="1434" y="189"/>
                  </a:lnTo>
                  <a:cubicBezTo>
                    <a:pt x="1420" y="80"/>
                    <a:pt x="1329" y="1"/>
                    <a:pt x="121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3"/>
            <p:cNvSpPr/>
            <p:nvPr/>
          </p:nvSpPr>
          <p:spPr>
            <a:xfrm>
              <a:off x="3364811" y="3717478"/>
              <a:ext cx="65449" cy="84882"/>
            </a:xfrm>
            <a:custGeom>
              <a:avLst/>
              <a:gdLst/>
              <a:ahLst/>
              <a:cxnLst/>
              <a:rect l="l" t="t" r="r" b="b"/>
              <a:pathLst>
                <a:path w="1886" h="2446" extrusionOk="0">
                  <a:moveTo>
                    <a:pt x="546" y="1"/>
                  </a:moveTo>
                  <a:cubicBezTo>
                    <a:pt x="405" y="1"/>
                    <a:pt x="286" y="106"/>
                    <a:pt x="268" y="246"/>
                  </a:cubicBezTo>
                  <a:lnTo>
                    <a:pt x="19" y="2131"/>
                  </a:lnTo>
                  <a:cubicBezTo>
                    <a:pt x="1" y="2297"/>
                    <a:pt x="131" y="2445"/>
                    <a:pt x="300" y="2445"/>
                  </a:cubicBezTo>
                  <a:lnTo>
                    <a:pt x="1586" y="2445"/>
                  </a:lnTo>
                  <a:cubicBezTo>
                    <a:pt x="1756" y="2445"/>
                    <a:pt x="1886" y="2297"/>
                    <a:pt x="1864" y="2131"/>
                  </a:cubicBezTo>
                  <a:lnTo>
                    <a:pt x="1618" y="246"/>
                  </a:lnTo>
                  <a:cubicBezTo>
                    <a:pt x="1600" y="106"/>
                    <a:pt x="1481" y="1"/>
                    <a:pt x="1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3"/>
            <p:cNvSpPr/>
            <p:nvPr/>
          </p:nvSpPr>
          <p:spPr>
            <a:xfrm>
              <a:off x="3380982" y="3722996"/>
              <a:ext cx="33106" cy="75235"/>
            </a:xfrm>
            <a:custGeom>
              <a:avLst/>
              <a:gdLst/>
              <a:ahLst/>
              <a:cxnLst/>
              <a:rect l="l" t="t" r="r" b="b"/>
              <a:pathLst>
                <a:path w="954" h="2168" extrusionOk="0">
                  <a:moveTo>
                    <a:pt x="477" y="1"/>
                  </a:moveTo>
                  <a:cubicBezTo>
                    <a:pt x="214" y="1"/>
                    <a:pt x="0" y="214"/>
                    <a:pt x="0" y="474"/>
                  </a:cubicBezTo>
                  <a:lnTo>
                    <a:pt x="0" y="1691"/>
                  </a:lnTo>
                  <a:cubicBezTo>
                    <a:pt x="0" y="1954"/>
                    <a:pt x="214" y="2167"/>
                    <a:pt x="477" y="2167"/>
                  </a:cubicBezTo>
                  <a:cubicBezTo>
                    <a:pt x="737" y="2167"/>
                    <a:pt x="954" y="1954"/>
                    <a:pt x="954" y="1691"/>
                  </a:cubicBezTo>
                  <a:lnTo>
                    <a:pt x="954" y="474"/>
                  </a:lnTo>
                  <a:cubicBezTo>
                    <a:pt x="954" y="214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3"/>
            <p:cNvSpPr/>
            <p:nvPr/>
          </p:nvSpPr>
          <p:spPr>
            <a:xfrm>
              <a:off x="3403920" y="3731637"/>
              <a:ext cx="2915" cy="60209"/>
            </a:xfrm>
            <a:custGeom>
              <a:avLst/>
              <a:gdLst/>
              <a:ahLst/>
              <a:cxnLst/>
              <a:rect l="l" t="t" r="r" b="b"/>
              <a:pathLst>
                <a:path w="84" h="1735" extrusionOk="0">
                  <a:moveTo>
                    <a:pt x="44" y="1"/>
                  </a:moveTo>
                  <a:cubicBezTo>
                    <a:pt x="11" y="290"/>
                    <a:pt x="8" y="579"/>
                    <a:pt x="4" y="867"/>
                  </a:cubicBezTo>
                  <a:cubicBezTo>
                    <a:pt x="0" y="1156"/>
                    <a:pt x="15" y="1445"/>
                    <a:pt x="44" y="1734"/>
                  </a:cubicBezTo>
                  <a:cubicBezTo>
                    <a:pt x="76" y="1445"/>
                    <a:pt x="80" y="1156"/>
                    <a:pt x="83" y="867"/>
                  </a:cubicBezTo>
                  <a:cubicBezTo>
                    <a:pt x="80" y="579"/>
                    <a:pt x="76" y="290"/>
                    <a:pt x="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3"/>
            <p:cNvSpPr/>
            <p:nvPr/>
          </p:nvSpPr>
          <p:spPr>
            <a:xfrm>
              <a:off x="3388131" y="3731637"/>
              <a:ext cx="2915" cy="60209"/>
            </a:xfrm>
            <a:custGeom>
              <a:avLst/>
              <a:gdLst/>
              <a:ahLst/>
              <a:cxnLst/>
              <a:rect l="l" t="t" r="r" b="b"/>
              <a:pathLst>
                <a:path w="84" h="1735" extrusionOk="0">
                  <a:moveTo>
                    <a:pt x="40" y="1"/>
                  </a:moveTo>
                  <a:cubicBezTo>
                    <a:pt x="8" y="290"/>
                    <a:pt x="8" y="579"/>
                    <a:pt x="0" y="867"/>
                  </a:cubicBezTo>
                  <a:cubicBezTo>
                    <a:pt x="8" y="1156"/>
                    <a:pt x="8" y="1445"/>
                    <a:pt x="40" y="1734"/>
                  </a:cubicBezTo>
                  <a:cubicBezTo>
                    <a:pt x="76" y="1445"/>
                    <a:pt x="76" y="1156"/>
                    <a:pt x="83" y="867"/>
                  </a:cubicBezTo>
                  <a:cubicBezTo>
                    <a:pt x="83" y="579"/>
                    <a:pt x="69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3332746" y="3299972"/>
              <a:ext cx="129475" cy="10550"/>
            </a:xfrm>
            <a:custGeom>
              <a:avLst/>
              <a:gdLst/>
              <a:ahLst/>
              <a:cxnLst/>
              <a:rect l="l" t="t" r="r" b="b"/>
              <a:pathLst>
                <a:path w="3731" h="304" extrusionOk="0">
                  <a:moveTo>
                    <a:pt x="152" y="0"/>
                  </a:moveTo>
                  <a:cubicBezTo>
                    <a:pt x="69" y="0"/>
                    <a:pt x="0" y="69"/>
                    <a:pt x="0" y="152"/>
                  </a:cubicBezTo>
                  <a:cubicBezTo>
                    <a:pt x="0" y="235"/>
                    <a:pt x="69" y="304"/>
                    <a:pt x="152" y="304"/>
                  </a:cubicBezTo>
                  <a:lnTo>
                    <a:pt x="3579" y="304"/>
                  </a:lnTo>
                  <a:cubicBezTo>
                    <a:pt x="3662" y="304"/>
                    <a:pt x="3730" y="235"/>
                    <a:pt x="3730" y="152"/>
                  </a:cubicBezTo>
                  <a:cubicBezTo>
                    <a:pt x="3730" y="69"/>
                    <a:pt x="3662" y="0"/>
                    <a:pt x="357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3350027" y="3199335"/>
              <a:ext cx="12076" cy="13395"/>
            </a:xfrm>
            <a:custGeom>
              <a:avLst/>
              <a:gdLst/>
              <a:ahLst/>
              <a:cxnLst/>
              <a:rect l="l" t="t" r="r" b="b"/>
              <a:pathLst>
                <a:path w="348" h="386" extrusionOk="0">
                  <a:moveTo>
                    <a:pt x="174" y="1"/>
                  </a:moveTo>
                  <a:cubicBezTo>
                    <a:pt x="174" y="1"/>
                    <a:pt x="1" y="336"/>
                    <a:pt x="4" y="336"/>
                  </a:cubicBezTo>
                  <a:cubicBezTo>
                    <a:pt x="4" y="369"/>
                    <a:pt x="88" y="385"/>
                    <a:pt x="172" y="385"/>
                  </a:cubicBezTo>
                  <a:cubicBezTo>
                    <a:pt x="256" y="385"/>
                    <a:pt x="340" y="369"/>
                    <a:pt x="340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3342636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7" y="0"/>
                  </a:moveTo>
                  <a:cubicBezTo>
                    <a:pt x="261" y="0"/>
                    <a:pt x="145" y="69"/>
                    <a:pt x="84" y="181"/>
                  </a:cubicBezTo>
                  <a:lnTo>
                    <a:pt x="4" y="325"/>
                  </a:lnTo>
                  <a:cubicBezTo>
                    <a:pt x="1" y="336"/>
                    <a:pt x="8" y="347"/>
                    <a:pt x="15" y="347"/>
                  </a:cubicBezTo>
                  <a:lnTo>
                    <a:pt x="755" y="347"/>
                  </a:lnTo>
                  <a:cubicBezTo>
                    <a:pt x="762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5" y="69"/>
                    <a:pt x="510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3323202" y="3218526"/>
              <a:ext cx="65588" cy="29358"/>
            </a:xfrm>
            <a:custGeom>
              <a:avLst/>
              <a:gdLst/>
              <a:ahLst/>
              <a:cxnLst/>
              <a:rect l="l" t="t" r="r" b="b"/>
              <a:pathLst>
                <a:path w="1890" h="846" extrusionOk="0">
                  <a:moveTo>
                    <a:pt x="947" y="0"/>
                  </a:moveTo>
                  <a:cubicBezTo>
                    <a:pt x="636" y="0"/>
                    <a:pt x="351" y="170"/>
                    <a:pt x="207" y="441"/>
                  </a:cubicBezTo>
                  <a:lnTo>
                    <a:pt x="12" y="802"/>
                  </a:lnTo>
                  <a:cubicBezTo>
                    <a:pt x="1" y="823"/>
                    <a:pt x="15" y="845"/>
                    <a:pt x="37" y="845"/>
                  </a:cubicBezTo>
                  <a:lnTo>
                    <a:pt x="1853" y="845"/>
                  </a:lnTo>
                  <a:cubicBezTo>
                    <a:pt x="1875" y="845"/>
                    <a:pt x="1889" y="823"/>
                    <a:pt x="1879" y="802"/>
                  </a:cubicBezTo>
                  <a:lnTo>
                    <a:pt x="1684" y="441"/>
                  </a:lnTo>
                  <a:cubicBezTo>
                    <a:pt x="1539" y="170"/>
                    <a:pt x="1254" y="0"/>
                    <a:pt x="9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3425575" y="3209746"/>
              <a:ext cx="26756" cy="12076"/>
            </a:xfrm>
            <a:custGeom>
              <a:avLst/>
              <a:gdLst/>
              <a:ahLst/>
              <a:cxnLst/>
              <a:rect l="l" t="t" r="r" b="b"/>
              <a:pathLst>
                <a:path w="771" h="348" extrusionOk="0">
                  <a:moveTo>
                    <a:pt x="387" y="0"/>
                  </a:moveTo>
                  <a:cubicBezTo>
                    <a:pt x="261" y="0"/>
                    <a:pt x="145" y="69"/>
                    <a:pt x="88" y="181"/>
                  </a:cubicBezTo>
                  <a:lnTo>
                    <a:pt x="8" y="325"/>
                  </a:lnTo>
                  <a:cubicBezTo>
                    <a:pt x="1" y="336"/>
                    <a:pt x="8" y="347"/>
                    <a:pt x="19" y="347"/>
                  </a:cubicBezTo>
                  <a:lnTo>
                    <a:pt x="756" y="347"/>
                  </a:lnTo>
                  <a:cubicBezTo>
                    <a:pt x="766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9" y="69"/>
                    <a:pt x="514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3433001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3" y="1"/>
                  </a:moveTo>
                  <a:cubicBezTo>
                    <a:pt x="173" y="1"/>
                    <a:pt x="0" y="336"/>
                    <a:pt x="4" y="336"/>
                  </a:cubicBezTo>
                  <a:cubicBezTo>
                    <a:pt x="4" y="369"/>
                    <a:pt x="88" y="385"/>
                    <a:pt x="173" y="385"/>
                  </a:cubicBezTo>
                  <a:cubicBezTo>
                    <a:pt x="258" y="385"/>
                    <a:pt x="343" y="369"/>
                    <a:pt x="343" y="336"/>
                  </a:cubicBezTo>
                  <a:cubicBezTo>
                    <a:pt x="347" y="336"/>
                    <a:pt x="173" y="1"/>
                    <a:pt x="17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3406176" y="3218526"/>
              <a:ext cx="65553" cy="29358"/>
            </a:xfrm>
            <a:custGeom>
              <a:avLst/>
              <a:gdLst/>
              <a:ahLst/>
              <a:cxnLst/>
              <a:rect l="l" t="t" r="r" b="b"/>
              <a:pathLst>
                <a:path w="1889" h="846" extrusionOk="0">
                  <a:moveTo>
                    <a:pt x="946" y="0"/>
                  </a:moveTo>
                  <a:cubicBezTo>
                    <a:pt x="636" y="0"/>
                    <a:pt x="354" y="170"/>
                    <a:pt x="206" y="441"/>
                  </a:cubicBezTo>
                  <a:lnTo>
                    <a:pt x="11" y="802"/>
                  </a:lnTo>
                  <a:cubicBezTo>
                    <a:pt x="0" y="823"/>
                    <a:pt x="15" y="845"/>
                    <a:pt x="40" y="845"/>
                  </a:cubicBezTo>
                  <a:lnTo>
                    <a:pt x="1853" y="845"/>
                  </a:lnTo>
                  <a:cubicBezTo>
                    <a:pt x="1874" y="845"/>
                    <a:pt x="1889" y="823"/>
                    <a:pt x="1882" y="802"/>
                  </a:cubicBezTo>
                  <a:lnTo>
                    <a:pt x="1687" y="441"/>
                  </a:lnTo>
                  <a:cubicBezTo>
                    <a:pt x="1539" y="170"/>
                    <a:pt x="1253" y="0"/>
                    <a:pt x="94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3332225" y="3829255"/>
              <a:ext cx="130481" cy="164316"/>
            </a:xfrm>
            <a:custGeom>
              <a:avLst/>
              <a:gdLst/>
              <a:ahLst/>
              <a:cxnLst/>
              <a:rect l="l" t="t" r="r" b="b"/>
              <a:pathLst>
                <a:path w="3760" h="4735" extrusionOk="0">
                  <a:moveTo>
                    <a:pt x="886" y="1"/>
                  </a:moveTo>
                  <a:lnTo>
                    <a:pt x="1005" y="272"/>
                  </a:lnTo>
                  <a:cubicBezTo>
                    <a:pt x="972" y="286"/>
                    <a:pt x="951" y="304"/>
                    <a:pt x="961" y="322"/>
                  </a:cubicBezTo>
                  <a:lnTo>
                    <a:pt x="1207" y="878"/>
                  </a:lnTo>
                  <a:cubicBezTo>
                    <a:pt x="1218" y="900"/>
                    <a:pt x="1254" y="918"/>
                    <a:pt x="1301" y="929"/>
                  </a:cubicBezTo>
                  <a:lnTo>
                    <a:pt x="1445" y="1254"/>
                  </a:lnTo>
                  <a:cubicBezTo>
                    <a:pt x="1460" y="1283"/>
                    <a:pt x="1550" y="1308"/>
                    <a:pt x="1662" y="1308"/>
                  </a:cubicBezTo>
                  <a:lnTo>
                    <a:pt x="1734" y="1308"/>
                  </a:lnTo>
                  <a:lnTo>
                    <a:pt x="1734" y="2528"/>
                  </a:lnTo>
                  <a:lnTo>
                    <a:pt x="1449" y="2528"/>
                  </a:lnTo>
                  <a:cubicBezTo>
                    <a:pt x="1420" y="2528"/>
                    <a:pt x="1420" y="2575"/>
                    <a:pt x="1449" y="2575"/>
                  </a:cubicBezTo>
                  <a:lnTo>
                    <a:pt x="1734" y="2575"/>
                  </a:lnTo>
                  <a:lnTo>
                    <a:pt x="1734" y="2629"/>
                  </a:lnTo>
                  <a:lnTo>
                    <a:pt x="1449" y="2629"/>
                  </a:lnTo>
                  <a:cubicBezTo>
                    <a:pt x="1420" y="2629"/>
                    <a:pt x="1420" y="2673"/>
                    <a:pt x="1449" y="2673"/>
                  </a:cubicBezTo>
                  <a:lnTo>
                    <a:pt x="1734" y="2673"/>
                  </a:lnTo>
                  <a:lnTo>
                    <a:pt x="1734" y="2720"/>
                  </a:lnTo>
                  <a:lnTo>
                    <a:pt x="1449" y="2720"/>
                  </a:lnTo>
                  <a:cubicBezTo>
                    <a:pt x="1420" y="2720"/>
                    <a:pt x="1420" y="2763"/>
                    <a:pt x="1449" y="2763"/>
                  </a:cubicBezTo>
                  <a:lnTo>
                    <a:pt x="1734" y="2763"/>
                  </a:lnTo>
                  <a:lnTo>
                    <a:pt x="1734" y="4402"/>
                  </a:lnTo>
                  <a:lnTo>
                    <a:pt x="907" y="4402"/>
                  </a:lnTo>
                  <a:cubicBezTo>
                    <a:pt x="1084" y="4399"/>
                    <a:pt x="1261" y="4374"/>
                    <a:pt x="1431" y="4327"/>
                  </a:cubicBezTo>
                  <a:cubicBezTo>
                    <a:pt x="1597" y="4280"/>
                    <a:pt x="1698" y="4215"/>
                    <a:pt x="1698" y="4139"/>
                  </a:cubicBezTo>
                  <a:lnTo>
                    <a:pt x="1698" y="4139"/>
                  </a:lnTo>
                  <a:lnTo>
                    <a:pt x="156" y="4327"/>
                  </a:lnTo>
                  <a:cubicBezTo>
                    <a:pt x="326" y="4374"/>
                    <a:pt x="503" y="4399"/>
                    <a:pt x="680" y="4402"/>
                  </a:cubicBezTo>
                  <a:lnTo>
                    <a:pt x="62" y="4402"/>
                  </a:lnTo>
                  <a:cubicBezTo>
                    <a:pt x="1" y="4402"/>
                    <a:pt x="1" y="4493"/>
                    <a:pt x="62" y="4493"/>
                  </a:cubicBezTo>
                  <a:lnTo>
                    <a:pt x="1734" y="4493"/>
                  </a:lnTo>
                  <a:lnTo>
                    <a:pt x="1734" y="4652"/>
                  </a:lnTo>
                  <a:cubicBezTo>
                    <a:pt x="1734" y="4699"/>
                    <a:pt x="1770" y="4735"/>
                    <a:pt x="1814" y="4735"/>
                  </a:cubicBezTo>
                  <a:lnTo>
                    <a:pt x="1951" y="4735"/>
                  </a:lnTo>
                  <a:cubicBezTo>
                    <a:pt x="1994" y="4735"/>
                    <a:pt x="2030" y="4699"/>
                    <a:pt x="2030" y="4652"/>
                  </a:cubicBezTo>
                  <a:lnTo>
                    <a:pt x="2030" y="4493"/>
                  </a:lnTo>
                  <a:lnTo>
                    <a:pt x="3702" y="4493"/>
                  </a:lnTo>
                  <a:cubicBezTo>
                    <a:pt x="3760" y="4493"/>
                    <a:pt x="3760" y="4402"/>
                    <a:pt x="3702" y="4402"/>
                  </a:cubicBezTo>
                  <a:lnTo>
                    <a:pt x="3085" y="4402"/>
                  </a:lnTo>
                  <a:cubicBezTo>
                    <a:pt x="3262" y="4399"/>
                    <a:pt x="3438" y="4374"/>
                    <a:pt x="3608" y="4327"/>
                  </a:cubicBezTo>
                  <a:lnTo>
                    <a:pt x="2066" y="4139"/>
                  </a:lnTo>
                  <a:lnTo>
                    <a:pt x="2066" y="4139"/>
                  </a:lnTo>
                  <a:cubicBezTo>
                    <a:pt x="2066" y="4211"/>
                    <a:pt x="2167" y="4280"/>
                    <a:pt x="2333" y="4327"/>
                  </a:cubicBezTo>
                  <a:cubicBezTo>
                    <a:pt x="2503" y="4374"/>
                    <a:pt x="2680" y="4399"/>
                    <a:pt x="2857" y="4402"/>
                  </a:cubicBezTo>
                  <a:lnTo>
                    <a:pt x="2030" y="4402"/>
                  </a:lnTo>
                  <a:lnTo>
                    <a:pt x="2030" y="2763"/>
                  </a:lnTo>
                  <a:lnTo>
                    <a:pt x="2315" y="2763"/>
                  </a:lnTo>
                  <a:cubicBezTo>
                    <a:pt x="2344" y="2763"/>
                    <a:pt x="2344" y="2720"/>
                    <a:pt x="2315" y="2720"/>
                  </a:cubicBezTo>
                  <a:lnTo>
                    <a:pt x="2030" y="2720"/>
                  </a:lnTo>
                  <a:lnTo>
                    <a:pt x="2030" y="2669"/>
                  </a:lnTo>
                  <a:lnTo>
                    <a:pt x="2315" y="2669"/>
                  </a:lnTo>
                  <a:cubicBezTo>
                    <a:pt x="2344" y="2669"/>
                    <a:pt x="2344" y="2622"/>
                    <a:pt x="2315" y="2622"/>
                  </a:cubicBezTo>
                  <a:lnTo>
                    <a:pt x="2030" y="2622"/>
                  </a:lnTo>
                  <a:lnTo>
                    <a:pt x="2030" y="2575"/>
                  </a:lnTo>
                  <a:lnTo>
                    <a:pt x="2315" y="2575"/>
                  </a:lnTo>
                  <a:cubicBezTo>
                    <a:pt x="2344" y="2575"/>
                    <a:pt x="2344" y="2528"/>
                    <a:pt x="2315" y="2528"/>
                  </a:cubicBezTo>
                  <a:lnTo>
                    <a:pt x="2030" y="2528"/>
                  </a:lnTo>
                  <a:lnTo>
                    <a:pt x="2030" y="1308"/>
                  </a:lnTo>
                  <a:lnTo>
                    <a:pt x="2102" y="1308"/>
                  </a:lnTo>
                  <a:cubicBezTo>
                    <a:pt x="2214" y="1308"/>
                    <a:pt x="2305" y="1283"/>
                    <a:pt x="2319" y="1254"/>
                  </a:cubicBezTo>
                  <a:lnTo>
                    <a:pt x="2463" y="929"/>
                  </a:lnTo>
                  <a:cubicBezTo>
                    <a:pt x="2514" y="918"/>
                    <a:pt x="2547" y="900"/>
                    <a:pt x="2557" y="878"/>
                  </a:cubicBezTo>
                  <a:lnTo>
                    <a:pt x="2803" y="322"/>
                  </a:lnTo>
                  <a:cubicBezTo>
                    <a:pt x="2810" y="304"/>
                    <a:pt x="2792" y="286"/>
                    <a:pt x="2760" y="272"/>
                  </a:cubicBezTo>
                  <a:lnTo>
                    <a:pt x="287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3"/>
            <p:cNvSpPr/>
            <p:nvPr/>
          </p:nvSpPr>
          <p:spPr>
            <a:xfrm>
              <a:off x="3323202" y="3985139"/>
              <a:ext cx="65692" cy="29601"/>
            </a:xfrm>
            <a:custGeom>
              <a:avLst/>
              <a:gdLst/>
              <a:ahLst/>
              <a:cxnLst/>
              <a:rect l="l" t="t" r="r" b="b"/>
              <a:pathLst>
                <a:path w="1893" h="853" extrusionOk="0">
                  <a:moveTo>
                    <a:pt x="481" y="1"/>
                  </a:moveTo>
                  <a:lnTo>
                    <a:pt x="77" y="441"/>
                  </a:lnTo>
                  <a:lnTo>
                    <a:pt x="41" y="441"/>
                  </a:lnTo>
                  <a:cubicBezTo>
                    <a:pt x="15" y="441"/>
                    <a:pt x="1" y="448"/>
                    <a:pt x="12" y="456"/>
                  </a:cubicBezTo>
                  <a:lnTo>
                    <a:pt x="207" y="560"/>
                  </a:lnTo>
                  <a:cubicBezTo>
                    <a:pt x="326" y="615"/>
                    <a:pt x="449" y="651"/>
                    <a:pt x="579" y="662"/>
                  </a:cubicBezTo>
                  <a:cubicBezTo>
                    <a:pt x="568" y="662"/>
                    <a:pt x="561" y="665"/>
                    <a:pt x="568" y="669"/>
                  </a:cubicBezTo>
                  <a:lnTo>
                    <a:pt x="647" y="712"/>
                  </a:lnTo>
                  <a:cubicBezTo>
                    <a:pt x="691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7" y="755"/>
                  </a:cubicBezTo>
                  <a:cubicBezTo>
                    <a:pt x="1109" y="755"/>
                    <a:pt x="1113" y="755"/>
                    <a:pt x="1109" y="752"/>
                  </a:cubicBezTo>
                  <a:cubicBezTo>
                    <a:pt x="1156" y="748"/>
                    <a:pt x="1203" y="734"/>
                    <a:pt x="1247" y="712"/>
                  </a:cubicBezTo>
                  <a:lnTo>
                    <a:pt x="1326" y="669"/>
                  </a:lnTo>
                  <a:cubicBezTo>
                    <a:pt x="1330" y="665"/>
                    <a:pt x="1326" y="662"/>
                    <a:pt x="1315" y="662"/>
                  </a:cubicBezTo>
                  <a:cubicBezTo>
                    <a:pt x="1445" y="651"/>
                    <a:pt x="1568" y="615"/>
                    <a:pt x="1687" y="560"/>
                  </a:cubicBezTo>
                  <a:lnTo>
                    <a:pt x="1882" y="456"/>
                  </a:lnTo>
                  <a:cubicBezTo>
                    <a:pt x="1893" y="448"/>
                    <a:pt x="1875" y="441"/>
                    <a:pt x="1853" y="441"/>
                  </a:cubicBezTo>
                  <a:lnTo>
                    <a:pt x="1817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3"/>
            <p:cNvSpPr/>
            <p:nvPr/>
          </p:nvSpPr>
          <p:spPr>
            <a:xfrm>
              <a:off x="3406280" y="3985139"/>
              <a:ext cx="65588" cy="29601"/>
            </a:xfrm>
            <a:custGeom>
              <a:avLst/>
              <a:gdLst/>
              <a:ahLst/>
              <a:cxnLst/>
              <a:rect l="l" t="t" r="r" b="b"/>
              <a:pathLst>
                <a:path w="1890" h="853" extrusionOk="0">
                  <a:moveTo>
                    <a:pt x="481" y="1"/>
                  </a:moveTo>
                  <a:lnTo>
                    <a:pt x="73" y="441"/>
                  </a:lnTo>
                  <a:lnTo>
                    <a:pt x="41" y="441"/>
                  </a:lnTo>
                  <a:cubicBezTo>
                    <a:pt x="15" y="441"/>
                    <a:pt x="1" y="448"/>
                    <a:pt x="12" y="456"/>
                  </a:cubicBezTo>
                  <a:lnTo>
                    <a:pt x="207" y="560"/>
                  </a:lnTo>
                  <a:cubicBezTo>
                    <a:pt x="322" y="615"/>
                    <a:pt x="449" y="651"/>
                    <a:pt x="575" y="662"/>
                  </a:cubicBezTo>
                  <a:cubicBezTo>
                    <a:pt x="568" y="662"/>
                    <a:pt x="561" y="665"/>
                    <a:pt x="564" y="669"/>
                  </a:cubicBezTo>
                  <a:lnTo>
                    <a:pt x="644" y="712"/>
                  </a:lnTo>
                  <a:cubicBezTo>
                    <a:pt x="687" y="734"/>
                    <a:pt x="734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3" y="755"/>
                  </a:cubicBezTo>
                  <a:cubicBezTo>
                    <a:pt x="1109" y="755"/>
                    <a:pt x="1109" y="755"/>
                    <a:pt x="1109" y="752"/>
                  </a:cubicBezTo>
                  <a:cubicBezTo>
                    <a:pt x="1156" y="748"/>
                    <a:pt x="1200" y="734"/>
                    <a:pt x="1243" y="712"/>
                  </a:cubicBezTo>
                  <a:lnTo>
                    <a:pt x="1322" y="669"/>
                  </a:lnTo>
                  <a:cubicBezTo>
                    <a:pt x="1330" y="665"/>
                    <a:pt x="1322" y="662"/>
                    <a:pt x="1312" y="662"/>
                  </a:cubicBezTo>
                  <a:cubicBezTo>
                    <a:pt x="1442" y="651"/>
                    <a:pt x="1564" y="615"/>
                    <a:pt x="1684" y="560"/>
                  </a:cubicBezTo>
                  <a:lnTo>
                    <a:pt x="1879" y="456"/>
                  </a:lnTo>
                  <a:cubicBezTo>
                    <a:pt x="1889" y="448"/>
                    <a:pt x="1875" y="441"/>
                    <a:pt x="1850" y="441"/>
                  </a:cubicBezTo>
                  <a:lnTo>
                    <a:pt x="1814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3"/>
            <p:cNvSpPr/>
            <p:nvPr/>
          </p:nvSpPr>
          <p:spPr>
            <a:xfrm>
              <a:off x="333756" y="3829255"/>
              <a:ext cx="130481" cy="164316"/>
            </a:xfrm>
            <a:custGeom>
              <a:avLst/>
              <a:gdLst/>
              <a:ahLst/>
              <a:cxnLst/>
              <a:rect l="l" t="t" r="r" b="b"/>
              <a:pathLst>
                <a:path w="3760" h="4735" extrusionOk="0">
                  <a:moveTo>
                    <a:pt x="885" y="1"/>
                  </a:moveTo>
                  <a:lnTo>
                    <a:pt x="1004" y="272"/>
                  </a:lnTo>
                  <a:cubicBezTo>
                    <a:pt x="972" y="286"/>
                    <a:pt x="950" y="304"/>
                    <a:pt x="961" y="322"/>
                  </a:cubicBezTo>
                  <a:lnTo>
                    <a:pt x="1206" y="878"/>
                  </a:lnTo>
                  <a:cubicBezTo>
                    <a:pt x="1217" y="900"/>
                    <a:pt x="1253" y="918"/>
                    <a:pt x="1300" y="929"/>
                  </a:cubicBezTo>
                  <a:lnTo>
                    <a:pt x="1445" y="1254"/>
                  </a:lnTo>
                  <a:cubicBezTo>
                    <a:pt x="1459" y="1283"/>
                    <a:pt x="1549" y="1308"/>
                    <a:pt x="1658" y="1308"/>
                  </a:cubicBezTo>
                  <a:lnTo>
                    <a:pt x="1730" y="1308"/>
                  </a:lnTo>
                  <a:lnTo>
                    <a:pt x="1730" y="2528"/>
                  </a:lnTo>
                  <a:lnTo>
                    <a:pt x="1448" y="2528"/>
                  </a:lnTo>
                  <a:cubicBezTo>
                    <a:pt x="1416" y="2528"/>
                    <a:pt x="1416" y="2575"/>
                    <a:pt x="1448" y="2575"/>
                  </a:cubicBezTo>
                  <a:lnTo>
                    <a:pt x="1730" y="2575"/>
                  </a:lnTo>
                  <a:lnTo>
                    <a:pt x="1730" y="2629"/>
                  </a:lnTo>
                  <a:lnTo>
                    <a:pt x="1448" y="2629"/>
                  </a:lnTo>
                  <a:cubicBezTo>
                    <a:pt x="1416" y="2629"/>
                    <a:pt x="1416" y="2673"/>
                    <a:pt x="1448" y="2673"/>
                  </a:cubicBezTo>
                  <a:lnTo>
                    <a:pt x="1730" y="2673"/>
                  </a:lnTo>
                  <a:lnTo>
                    <a:pt x="1730" y="2720"/>
                  </a:lnTo>
                  <a:lnTo>
                    <a:pt x="1448" y="2720"/>
                  </a:lnTo>
                  <a:cubicBezTo>
                    <a:pt x="1416" y="2720"/>
                    <a:pt x="1416" y="2763"/>
                    <a:pt x="1448" y="2763"/>
                  </a:cubicBezTo>
                  <a:lnTo>
                    <a:pt x="1730" y="2763"/>
                  </a:lnTo>
                  <a:lnTo>
                    <a:pt x="1730" y="4402"/>
                  </a:lnTo>
                  <a:lnTo>
                    <a:pt x="907" y="4402"/>
                  </a:lnTo>
                  <a:cubicBezTo>
                    <a:pt x="1083" y="4399"/>
                    <a:pt x="1260" y="4374"/>
                    <a:pt x="1430" y="4327"/>
                  </a:cubicBezTo>
                  <a:cubicBezTo>
                    <a:pt x="1593" y="4280"/>
                    <a:pt x="1694" y="4215"/>
                    <a:pt x="1694" y="4139"/>
                  </a:cubicBezTo>
                  <a:lnTo>
                    <a:pt x="1694" y="4139"/>
                  </a:lnTo>
                  <a:lnTo>
                    <a:pt x="155" y="4327"/>
                  </a:lnTo>
                  <a:cubicBezTo>
                    <a:pt x="325" y="4374"/>
                    <a:pt x="502" y="4399"/>
                    <a:pt x="679" y="4402"/>
                  </a:cubicBezTo>
                  <a:lnTo>
                    <a:pt x="62" y="4402"/>
                  </a:lnTo>
                  <a:cubicBezTo>
                    <a:pt x="0" y="4402"/>
                    <a:pt x="0" y="4493"/>
                    <a:pt x="62" y="4493"/>
                  </a:cubicBezTo>
                  <a:lnTo>
                    <a:pt x="1730" y="4493"/>
                  </a:lnTo>
                  <a:lnTo>
                    <a:pt x="1730" y="4652"/>
                  </a:lnTo>
                  <a:cubicBezTo>
                    <a:pt x="1730" y="4699"/>
                    <a:pt x="1766" y="4735"/>
                    <a:pt x="1813" y="4735"/>
                  </a:cubicBezTo>
                  <a:lnTo>
                    <a:pt x="1946" y="4735"/>
                  </a:lnTo>
                  <a:cubicBezTo>
                    <a:pt x="1993" y="4735"/>
                    <a:pt x="2030" y="4699"/>
                    <a:pt x="2030" y="4652"/>
                  </a:cubicBezTo>
                  <a:lnTo>
                    <a:pt x="2030" y="4493"/>
                  </a:lnTo>
                  <a:lnTo>
                    <a:pt x="3701" y="4493"/>
                  </a:lnTo>
                  <a:cubicBezTo>
                    <a:pt x="3759" y="4493"/>
                    <a:pt x="3759" y="4402"/>
                    <a:pt x="3701" y="4402"/>
                  </a:cubicBezTo>
                  <a:lnTo>
                    <a:pt x="3084" y="4402"/>
                  </a:lnTo>
                  <a:cubicBezTo>
                    <a:pt x="3261" y="4399"/>
                    <a:pt x="3434" y="4374"/>
                    <a:pt x="3607" y="4327"/>
                  </a:cubicBezTo>
                  <a:lnTo>
                    <a:pt x="2066" y="4139"/>
                  </a:lnTo>
                  <a:lnTo>
                    <a:pt x="2066" y="4139"/>
                  </a:lnTo>
                  <a:cubicBezTo>
                    <a:pt x="2066" y="4211"/>
                    <a:pt x="2167" y="4280"/>
                    <a:pt x="2329" y="4327"/>
                  </a:cubicBezTo>
                  <a:cubicBezTo>
                    <a:pt x="2503" y="4374"/>
                    <a:pt x="2676" y="4399"/>
                    <a:pt x="2856" y="4402"/>
                  </a:cubicBezTo>
                  <a:lnTo>
                    <a:pt x="2030" y="4402"/>
                  </a:lnTo>
                  <a:lnTo>
                    <a:pt x="2030" y="2763"/>
                  </a:lnTo>
                  <a:lnTo>
                    <a:pt x="2315" y="2763"/>
                  </a:lnTo>
                  <a:cubicBezTo>
                    <a:pt x="2344" y="2763"/>
                    <a:pt x="2344" y="2720"/>
                    <a:pt x="2315" y="2720"/>
                  </a:cubicBezTo>
                  <a:lnTo>
                    <a:pt x="2030" y="2720"/>
                  </a:lnTo>
                  <a:lnTo>
                    <a:pt x="2030" y="2669"/>
                  </a:lnTo>
                  <a:lnTo>
                    <a:pt x="2315" y="2669"/>
                  </a:lnTo>
                  <a:cubicBezTo>
                    <a:pt x="2344" y="2669"/>
                    <a:pt x="2344" y="2622"/>
                    <a:pt x="2315" y="2622"/>
                  </a:cubicBezTo>
                  <a:lnTo>
                    <a:pt x="2030" y="2622"/>
                  </a:lnTo>
                  <a:lnTo>
                    <a:pt x="2030" y="2575"/>
                  </a:lnTo>
                  <a:lnTo>
                    <a:pt x="2315" y="2575"/>
                  </a:lnTo>
                  <a:cubicBezTo>
                    <a:pt x="2344" y="2575"/>
                    <a:pt x="2344" y="2528"/>
                    <a:pt x="2315" y="2528"/>
                  </a:cubicBezTo>
                  <a:lnTo>
                    <a:pt x="2030" y="2528"/>
                  </a:lnTo>
                  <a:lnTo>
                    <a:pt x="2030" y="1308"/>
                  </a:lnTo>
                  <a:lnTo>
                    <a:pt x="2102" y="1308"/>
                  </a:lnTo>
                  <a:cubicBezTo>
                    <a:pt x="2210" y="1308"/>
                    <a:pt x="2304" y="1283"/>
                    <a:pt x="2318" y="1254"/>
                  </a:cubicBezTo>
                  <a:lnTo>
                    <a:pt x="2463" y="929"/>
                  </a:lnTo>
                  <a:cubicBezTo>
                    <a:pt x="2510" y="918"/>
                    <a:pt x="2546" y="900"/>
                    <a:pt x="2557" y="878"/>
                  </a:cubicBezTo>
                  <a:lnTo>
                    <a:pt x="2802" y="322"/>
                  </a:lnTo>
                  <a:cubicBezTo>
                    <a:pt x="2809" y="304"/>
                    <a:pt x="2788" y="286"/>
                    <a:pt x="2755" y="272"/>
                  </a:cubicBezTo>
                  <a:lnTo>
                    <a:pt x="287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3"/>
            <p:cNvSpPr/>
            <p:nvPr/>
          </p:nvSpPr>
          <p:spPr>
            <a:xfrm>
              <a:off x="324733" y="3985139"/>
              <a:ext cx="65553" cy="29601"/>
            </a:xfrm>
            <a:custGeom>
              <a:avLst/>
              <a:gdLst/>
              <a:ahLst/>
              <a:cxnLst/>
              <a:rect l="l" t="t" r="r" b="b"/>
              <a:pathLst>
                <a:path w="1889" h="853" extrusionOk="0">
                  <a:moveTo>
                    <a:pt x="480" y="1"/>
                  </a:moveTo>
                  <a:lnTo>
                    <a:pt x="76" y="441"/>
                  </a:lnTo>
                  <a:lnTo>
                    <a:pt x="40" y="441"/>
                  </a:lnTo>
                  <a:cubicBezTo>
                    <a:pt x="15" y="441"/>
                    <a:pt x="0" y="448"/>
                    <a:pt x="11" y="456"/>
                  </a:cubicBezTo>
                  <a:lnTo>
                    <a:pt x="206" y="560"/>
                  </a:lnTo>
                  <a:cubicBezTo>
                    <a:pt x="325" y="615"/>
                    <a:pt x="448" y="651"/>
                    <a:pt x="578" y="662"/>
                  </a:cubicBezTo>
                  <a:cubicBezTo>
                    <a:pt x="567" y="662"/>
                    <a:pt x="563" y="665"/>
                    <a:pt x="567" y="669"/>
                  </a:cubicBezTo>
                  <a:lnTo>
                    <a:pt x="647" y="712"/>
                  </a:lnTo>
                  <a:cubicBezTo>
                    <a:pt x="690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6" y="853"/>
                    <a:pt x="946" y="853"/>
                  </a:cubicBezTo>
                  <a:cubicBezTo>
                    <a:pt x="946" y="853"/>
                    <a:pt x="1120" y="755"/>
                    <a:pt x="1116" y="755"/>
                  </a:cubicBezTo>
                  <a:cubicBezTo>
                    <a:pt x="1112" y="755"/>
                    <a:pt x="1112" y="755"/>
                    <a:pt x="1109" y="752"/>
                  </a:cubicBezTo>
                  <a:cubicBezTo>
                    <a:pt x="1156" y="748"/>
                    <a:pt x="1203" y="734"/>
                    <a:pt x="1246" y="712"/>
                  </a:cubicBezTo>
                  <a:lnTo>
                    <a:pt x="1325" y="669"/>
                  </a:lnTo>
                  <a:cubicBezTo>
                    <a:pt x="1329" y="665"/>
                    <a:pt x="1325" y="662"/>
                    <a:pt x="1315" y="662"/>
                  </a:cubicBezTo>
                  <a:cubicBezTo>
                    <a:pt x="1441" y="651"/>
                    <a:pt x="1567" y="615"/>
                    <a:pt x="1683" y="560"/>
                  </a:cubicBezTo>
                  <a:lnTo>
                    <a:pt x="1878" y="456"/>
                  </a:lnTo>
                  <a:cubicBezTo>
                    <a:pt x="1889" y="448"/>
                    <a:pt x="1874" y="441"/>
                    <a:pt x="1853" y="441"/>
                  </a:cubicBezTo>
                  <a:lnTo>
                    <a:pt x="1813" y="441"/>
                  </a:lnTo>
                  <a:lnTo>
                    <a:pt x="140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407672" y="3985139"/>
              <a:ext cx="65692" cy="29601"/>
            </a:xfrm>
            <a:custGeom>
              <a:avLst/>
              <a:gdLst/>
              <a:ahLst/>
              <a:cxnLst/>
              <a:rect l="l" t="t" r="r" b="b"/>
              <a:pathLst>
                <a:path w="1893" h="853" extrusionOk="0">
                  <a:moveTo>
                    <a:pt x="484" y="1"/>
                  </a:moveTo>
                  <a:lnTo>
                    <a:pt x="76" y="441"/>
                  </a:lnTo>
                  <a:lnTo>
                    <a:pt x="40" y="441"/>
                  </a:lnTo>
                  <a:cubicBezTo>
                    <a:pt x="19" y="441"/>
                    <a:pt x="1" y="448"/>
                    <a:pt x="11" y="456"/>
                  </a:cubicBezTo>
                  <a:lnTo>
                    <a:pt x="210" y="560"/>
                  </a:lnTo>
                  <a:cubicBezTo>
                    <a:pt x="326" y="615"/>
                    <a:pt x="452" y="651"/>
                    <a:pt x="578" y="662"/>
                  </a:cubicBezTo>
                  <a:cubicBezTo>
                    <a:pt x="571" y="662"/>
                    <a:pt x="564" y="665"/>
                    <a:pt x="568" y="669"/>
                  </a:cubicBezTo>
                  <a:lnTo>
                    <a:pt x="647" y="712"/>
                  </a:lnTo>
                  <a:cubicBezTo>
                    <a:pt x="690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6" y="755"/>
                  </a:cubicBezTo>
                  <a:cubicBezTo>
                    <a:pt x="1109" y="755"/>
                    <a:pt x="1109" y="755"/>
                    <a:pt x="1109" y="752"/>
                  </a:cubicBezTo>
                  <a:cubicBezTo>
                    <a:pt x="1156" y="748"/>
                    <a:pt x="1203" y="734"/>
                    <a:pt x="1246" y="712"/>
                  </a:cubicBezTo>
                  <a:lnTo>
                    <a:pt x="1326" y="669"/>
                  </a:lnTo>
                  <a:cubicBezTo>
                    <a:pt x="1329" y="665"/>
                    <a:pt x="1326" y="662"/>
                    <a:pt x="1315" y="662"/>
                  </a:cubicBezTo>
                  <a:cubicBezTo>
                    <a:pt x="1445" y="651"/>
                    <a:pt x="1568" y="615"/>
                    <a:pt x="1687" y="560"/>
                  </a:cubicBezTo>
                  <a:lnTo>
                    <a:pt x="1882" y="456"/>
                  </a:lnTo>
                  <a:cubicBezTo>
                    <a:pt x="1893" y="448"/>
                    <a:pt x="1878" y="441"/>
                    <a:pt x="1853" y="441"/>
                  </a:cubicBezTo>
                  <a:lnTo>
                    <a:pt x="1817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393756" y="3271378"/>
              <a:ext cx="10445" cy="426841"/>
            </a:xfrm>
            <a:custGeom>
              <a:avLst/>
              <a:gdLst/>
              <a:ahLst/>
              <a:cxnLst/>
              <a:rect l="l" t="t" r="r" b="b"/>
              <a:pathLst>
                <a:path w="301" h="12300" extrusionOk="0">
                  <a:moveTo>
                    <a:pt x="152" y="1"/>
                  </a:moveTo>
                  <a:cubicBezTo>
                    <a:pt x="69" y="1"/>
                    <a:pt x="1" y="70"/>
                    <a:pt x="1" y="153"/>
                  </a:cubicBezTo>
                  <a:lnTo>
                    <a:pt x="1" y="12300"/>
                  </a:lnTo>
                  <a:lnTo>
                    <a:pt x="301" y="12300"/>
                  </a:lnTo>
                  <a:lnTo>
                    <a:pt x="301" y="153"/>
                  </a:lnTo>
                  <a:cubicBezTo>
                    <a:pt x="301" y="70"/>
                    <a:pt x="232" y="1"/>
                    <a:pt x="1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383102" y="3503850"/>
              <a:ext cx="31753" cy="5275"/>
            </a:xfrm>
            <a:custGeom>
              <a:avLst/>
              <a:gdLst/>
              <a:ahLst/>
              <a:cxnLst/>
              <a:rect l="l" t="t" r="r" b="b"/>
              <a:pathLst>
                <a:path w="915" h="152" extrusionOk="0">
                  <a:moveTo>
                    <a:pt x="77" y="0"/>
                  </a:moveTo>
                  <a:cubicBezTo>
                    <a:pt x="33" y="0"/>
                    <a:pt x="1" y="36"/>
                    <a:pt x="1" y="76"/>
                  </a:cubicBezTo>
                  <a:cubicBezTo>
                    <a:pt x="1" y="119"/>
                    <a:pt x="33" y="152"/>
                    <a:pt x="77" y="152"/>
                  </a:cubicBezTo>
                  <a:lnTo>
                    <a:pt x="839" y="152"/>
                  </a:lnTo>
                  <a:cubicBezTo>
                    <a:pt x="882" y="152"/>
                    <a:pt x="914" y="119"/>
                    <a:pt x="914" y="76"/>
                  </a:cubicBezTo>
                  <a:cubicBezTo>
                    <a:pt x="914" y="36"/>
                    <a:pt x="882" y="0"/>
                    <a:pt x="83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383102" y="3514850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7" y="1"/>
                  </a:moveTo>
                  <a:cubicBezTo>
                    <a:pt x="33" y="1"/>
                    <a:pt x="1" y="33"/>
                    <a:pt x="1" y="77"/>
                  </a:cubicBezTo>
                  <a:cubicBezTo>
                    <a:pt x="1" y="120"/>
                    <a:pt x="33" y="153"/>
                    <a:pt x="77" y="153"/>
                  </a:cubicBezTo>
                  <a:lnTo>
                    <a:pt x="839" y="153"/>
                  </a:lnTo>
                  <a:cubicBezTo>
                    <a:pt x="882" y="153"/>
                    <a:pt x="914" y="120"/>
                    <a:pt x="914" y="77"/>
                  </a:cubicBezTo>
                  <a:cubicBezTo>
                    <a:pt x="914" y="33"/>
                    <a:pt x="882" y="1"/>
                    <a:pt x="8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383102" y="3525886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7" y="1"/>
                  </a:moveTo>
                  <a:cubicBezTo>
                    <a:pt x="33" y="1"/>
                    <a:pt x="1" y="33"/>
                    <a:pt x="1" y="77"/>
                  </a:cubicBezTo>
                  <a:cubicBezTo>
                    <a:pt x="1" y="116"/>
                    <a:pt x="33" y="152"/>
                    <a:pt x="77" y="152"/>
                  </a:cubicBezTo>
                  <a:lnTo>
                    <a:pt x="839" y="152"/>
                  </a:lnTo>
                  <a:cubicBezTo>
                    <a:pt x="882" y="152"/>
                    <a:pt x="914" y="116"/>
                    <a:pt x="914" y="77"/>
                  </a:cubicBezTo>
                  <a:cubicBezTo>
                    <a:pt x="914" y="33"/>
                    <a:pt x="882" y="1"/>
                    <a:pt x="8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326607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6" y="1564"/>
                  </a:lnTo>
                  <a:lnTo>
                    <a:pt x="1354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345520" y="3245698"/>
              <a:ext cx="23979" cy="54309"/>
            </a:xfrm>
            <a:custGeom>
              <a:avLst/>
              <a:gdLst/>
              <a:ahLst/>
              <a:cxnLst/>
              <a:rect l="l" t="t" r="r" b="b"/>
              <a:pathLst>
                <a:path w="691" h="1565" extrusionOk="0">
                  <a:moveTo>
                    <a:pt x="1" y="1"/>
                  </a:moveTo>
                  <a:lnTo>
                    <a:pt x="167" y="1564"/>
                  </a:lnTo>
                  <a:lnTo>
                    <a:pt x="524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409685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3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428493" y="3245698"/>
              <a:ext cx="23945" cy="54309"/>
            </a:xfrm>
            <a:custGeom>
              <a:avLst/>
              <a:gdLst/>
              <a:ahLst/>
              <a:cxnLst/>
              <a:rect l="l" t="t" r="r" b="b"/>
              <a:pathLst>
                <a:path w="690" h="1565" extrusionOk="0">
                  <a:moveTo>
                    <a:pt x="0" y="1"/>
                  </a:moveTo>
                  <a:lnTo>
                    <a:pt x="166" y="1564"/>
                  </a:lnTo>
                  <a:lnTo>
                    <a:pt x="527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335456" y="3307607"/>
              <a:ext cx="59480" cy="36125"/>
            </a:xfrm>
            <a:custGeom>
              <a:avLst/>
              <a:gdLst/>
              <a:ahLst/>
              <a:cxnLst/>
              <a:rect l="l" t="t" r="r" b="b"/>
              <a:pathLst>
                <a:path w="1714" h="1041" extrusionOk="0">
                  <a:moveTo>
                    <a:pt x="734" y="0"/>
                  </a:moveTo>
                  <a:cubicBezTo>
                    <a:pt x="496" y="0"/>
                    <a:pt x="253" y="89"/>
                    <a:pt x="56" y="286"/>
                  </a:cubicBezTo>
                  <a:cubicBezTo>
                    <a:pt x="1" y="335"/>
                    <a:pt x="48" y="408"/>
                    <a:pt x="103" y="408"/>
                  </a:cubicBezTo>
                  <a:cubicBezTo>
                    <a:pt x="120" y="408"/>
                    <a:pt x="138" y="401"/>
                    <a:pt x="153" y="383"/>
                  </a:cubicBezTo>
                  <a:cubicBezTo>
                    <a:pt x="323" y="212"/>
                    <a:pt x="532" y="136"/>
                    <a:pt x="737" y="136"/>
                  </a:cubicBezTo>
                  <a:cubicBezTo>
                    <a:pt x="1165" y="136"/>
                    <a:pt x="1576" y="469"/>
                    <a:pt x="1576" y="972"/>
                  </a:cubicBezTo>
                  <a:cubicBezTo>
                    <a:pt x="1576" y="1012"/>
                    <a:pt x="1609" y="1040"/>
                    <a:pt x="1645" y="1040"/>
                  </a:cubicBezTo>
                  <a:cubicBezTo>
                    <a:pt x="1681" y="1040"/>
                    <a:pt x="1713" y="1012"/>
                    <a:pt x="1713" y="972"/>
                  </a:cubicBezTo>
                  <a:cubicBezTo>
                    <a:pt x="1713" y="388"/>
                    <a:pt x="1233" y="0"/>
                    <a:pt x="7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3"/>
            <p:cNvSpPr/>
            <p:nvPr/>
          </p:nvSpPr>
          <p:spPr>
            <a:xfrm>
              <a:off x="403056" y="3307607"/>
              <a:ext cx="59272" cy="36125"/>
            </a:xfrm>
            <a:custGeom>
              <a:avLst/>
              <a:gdLst/>
              <a:ahLst/>
              <a:cxnLst/>
              <a:rect l="l" t="t" r="r" b="b"/>
              <a:pathLst>
                <a:path w="1708" h="1041" extrusionOk="0">
                  <a:moveTo>
                    <a:pt x="980" y="0"/>
                  </a:moveTo>
                  <a:cubicBezTo>
                    <a:pt x="482" y="0"/>
                    <a:pt x="4" y="388"/>
                    <a:pt x="4" y="972"/>
                  </a:cubicBezTo>
                  <a:cubicBezTo>
                    <a:pt x="0" y="1012"/>
                    <a:pt x="33" y="1040"/>
                    <a:pt x="69" y="1040"/>
                  </a:cubicBezTo>
                  <a:cubicBezTo>
                    <a:pt x="105" y="1040"/>
                    <a:pt x="137" y="1012"/>
                    <a:pt x="137" y="972"/>
                  </a:cubicBezTo>
                  <a:cubicBezTo>
                    <a:pt x="137" y="469"/>
                    <a:pt x="548" y="136"/>
                    <a:pt x="977" y="136"/>
                  </a:cubicBezTo>
                  <a:cubicBezTo>
                    <a:pt x="1183" y="136"/>
                    <a:pt x="1393" y="212"/>
                    <a:pt x="1564" y="383"/>
                  </a:cubicBezTo>
                  <a:cubicBezTo>
                    <a:pt x="1578" y="397"/>
                    <a:pt x="1594" y="403"/>
                    <a:pt x="1609" y="403"/>
                  </a:cubicBezTo>
                  <a:cubicBezTo>
                    <a:pt x="1661" y="403"/>
                    <a:pt x="1708" y="336"/>
                    <a:pt x="1657" y="286"/>
                  </a:cubicBezTo>
                  <a:cubicBezTo>
                    <a:pt x="1460" y="89"/>
                    <a:pt x="1218" y="0"/>
                    <a:pt x="98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3"/>
            <p:cNvSpPr/>
            <p:nvPr/>
          </p:nvSpPr>
          <p:spPr>
            <a:xfrm>
              <a:off x="364433" y="3675245"/>
              <a:ext cx="69093" cy="154183"/>
            </a:xfrm>
            <a:custGeom>
              <a:avLst/>
              <a:gdLst/>
              <a:ahLst/>
              <a:cxnLst/>
              <a:rect l="l" t="t" r="r" b="b"/>
              <a:pathLst>
                <a:path w="1991" h="4443" extrusionOk="0">
                  <a:moveTo>
                    <a:pt x="774" y="1"/>
                  </a:moveTo>
                  <a:cubicBezTo>
                    <a:pt x="665" y="1"/>
                    <a:pt x="571" y="80"/>
                    <a:pt x="557" y="189"/>
                  </a:cubicBezTo>
                  <a:lnTo>
                    <a:pt x="1" y="4442"/>
                  </a:lnTo>
                  <a:lnTo>
                    <a:pt x="1990" y="4442"/>
                  </a:lnTo>
                  <a:lnTo>
                    <a:pt x="1434" y="189"/>
                  </a:lnTo>
                  <a:cubicBezTo>
                    <a:pt x="1420" y="80"/>
                    <a:pt x="1326" y="1"/>
                    <a:pt x="121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3"/>
            <p:cNvSpPr/>
            <p:nvPr/>
          </p:nvSpPr>
          <p:spPr>
            <a:xfrm>
              <a:off x="366202" y="3717478"/>
              <a:ext cx="65553" cy="84882"/>
            </a:xfrm>
            <a:custGeom>
              <a:avLst/>
              <a:gdLst/>
              <a:ahLst/>
              <a:cxnLst/>
              <a:rect l="l" t="t" r="r" b="b"/>
              <a:pathLst>
                <a:path w="1889" h="2446" extrusionOk="0">
                  <a:moveTo>
                    <a:pt x="549" y="1"/>
                  </a:moveTo>
                  <a:cubicBezTo>
                    <a:pt x="408" y="1"/>
                    <a:pt x="289" y="106"/>
                    <a:pt x="271" y="246"/>
                  </a:cubicBezTo>
                  <a:lnTo>
                    <a:pt x="22" y="2131"/>
                  </a:lnTo>
                  <a:cubicBezTo>
                    <a:pt x="0" y="2297"/>
                    <a:pt x="130" y="2445"/>
                    <a:pt x="300" y="2445"/>
                  </a:cubicBezTo>
                  <a:lnTo>
                    <a:pt x="1589" y="2445"/>
                  </a:lnTo>
                  <a:cubicBezTo>
                    <a:pt x="1759" y="2445"/>
                    <a:pt x="1889" y="2297"/>
                    <a:pt x="1867" y="2131"/>
                  </a:cubicBezTo>
                  <a:lnTo>
                    <a:pt x="1622" y="246"/>
                  </a:lnTo>
                  <a:cubicBezTo>
                    <a:pt x="1600" y="106"/>
                    <a:pt x="1481" y="1"/>
                    <a:pt x="1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3"/>
            <p:cNvSpPr/>
            <p:nvPr/>
          </p:nvSpPr>
          <p:spPr>
            <a:xfrm>
              <a:off x="382478" y="3722996"/>
              <a:ext cx="33002" cy="75235"/>
            </a:xfrm>
            <a:custGeom>
              <a:avLst/>
              <a:gdLst/>
              <a:ahLst/>
              <a:cxnLst/>
              <a:rect l="l" t="t" r="r" b="b"/>
              <a:pathLst>
                <a:path w="951" h="2168" extrusionOk="0">
                  <a:moveTo>
                    <a:pt x="477" y="1"/>
                  </a:moveTo>
                  <a:cubicBezTo>
                    <a:pt x="214" y="1"/>
                    <a:pt x="1" y="214"/>
                    <a:pt x="1" y="474"/>
                  </a:cubicBezTo>
                  <a:lnTo>
                    <a:pt x="1" y="1691"/>
                  </a:lnTo>
                  <a:cubicBezTo>
                    <a:pt x="1" y="1954"/>
                    <a:pt x="214" y="2167"/>
                    <a:pt x="477" y="2167"/>
                  </a:cubicBezTo>
                  <a:cubicBezTo>
                    <a:pt x="737" y="2167"/>
                    <a:pt x="950" y="1954"/>
                    <a:pt x="950" y="1691"/>
                  </a:cubicBezTo>
                  <a:lnTo>
                    <a:pt x="950" y="474"/>
                  </a:lnTo>
                  <a:cubicBezTo>
                    <a:pt x="950" y="214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3"/>
            <p:cNvSpPr/>
            <p:nvPr/>
          </p:nvSpPr>
          <p:spPr>
            <a:xfrm>
              <a:off x="405555" y="3731637"/>
              <a:ext cx="2776" cy="60209"/>
            </a:xfrm>
            <a:custGeom>
              <a:avLst/>
              <a:gdLst/>
              <a:ahLst/>
              <a:cxnLst/>
              <a:rect l="l" t="t" r="r" b="b"/>
              <a:pathLst>
                <a:path w="80" h="1735" extrusionOk="0">
                  <a:moveTo>
                    <a:pt x="40" y="1"/>
                  </a:moveTo>
                  <a:cubicBezTo>
                    <a:pt x="7" y="290"/>
                    <a:pt x="4" y="579"/>
                    <a:pt x="0" y="867"/>
                  </a:cubicBezTo>
                  <a:cubicBezTo>
                    <a:pt x="4" y="1156"/>
                    <a:pt x="7" y="1445"/>
                    <a:pt x="40" y="1734"/>
                  </a:cubicBezTo>
                  <a:cubicBezTo>
                    <a:pt x="69" y="1445"/>
                    <a:pt x="80" y="1156"/>
                    <a:pt x="80" y="867"/>
                  </a:cubicBezTo>
                  <a:cubicBezTo>
                    <a:pt x="76" y="579"/>
                    <a:pt x="72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3"/>
            <p:cNvSpPr/>
            <p:nvPr/>
          </p:nvSpPr>
          <p:spPr>
            <a:xfrm>
              <a:off x="389627" y="3731637"/>
              <a:ext cx="2811" cy="60209"/>
            </a:xfrm>
            <a:custGeom>
              <a:avLst/>
              <a:gdLst/>
              <a:ahLst/>
              <a:cxnLst/>
              <a:rect l="l" t="t" r="r" b="b"/>
              <a:pathLst>
                <a:path w="81" h="1735" extrusionOk="0">
                  <a:moveTo>
                    <a:pt x="40" y="1"/>
                  </a:moveTo>
                  <a:cubicBezTo>
                    <a:pt x="11" y="290"/>
                    <a:pt x="1" y="579"/>
                    <a:pt x="1" y="867"/>
                  </a:cubicBezTo>
                  <a:cubicBezTo>
                    <a:pt x="4" y="1156"/>
                    <a:pt x="8" y="1445"/>
                    <a:pt x="40" y="1734"/>
                  </a:cubicBezTo>
                  <a:cubicBezTo>
                    <a:pt x="76" y="1445"/>
                    <a:pt x="76" y="1156"/>
                    <a:pt x="80" y="867"/>
                  </a:cubicBezTo>
                  <a:cubicBezTo>
                    <a:pt x="76" y="579"/>
                    <a:pt x="76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3"/>
            <p:cNvSpPr/>
            <p:nvPr/>
          </p:nvSpPr>
          <p:spPr>
            <a:xfrm>
              <a:off x="334241" y="3299972"/>
              <a:ext cx="129475" cy="10550"/>
            </a:xfrm>
            <a:custGeom>
              <a:avLst/>
              <a:gdLst/>
              <a:ahLst/>
              <a:cxnLst/>
              <a:rect l="l" t="t" r="r" b="b"/>
              <a:pathLst>
                <a:path w="3731" h="304" extrusionOk="0">
                  <a:moveTo>
                    <a:pt x="152" y="0"/>
                  </a:moveTo>
                  <a:cubicBezTo>
                    <a:pt x="69" y="0"/>
                    <a:pt x="1" y="69"/>
                    <a:pt x="1" y="152"/>
                  </a:cubicBezTo>
                  <a:cubicBezTo>
                    <a:pt x="1" y="235"/>
                    <a:pt x="69" y="304"/>
                    <a:pt x="152" y="304"/>
                  </a:cubicBezTo>
                  <a:lnTo>
                    <a:pt x="3579" y="304"/>
                  </a:lnTo>
                  <a:cubicBezTo>
                    <a:pt x="3662" y="304"/>
                    <a:pt x="3731" y="235"/>
                    <a:pt x="3731" y="152"/>
                  </a:cubicBezTo>
                  <a:cubicBezTo>
                    <a:pt x="3731" y="69"/>
                    <a:pt x="3662" y="0"/>
                    <a:pt x="357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3"/>
            <p:cNvSpPr/>
            <p:nvPr/>
          </p:nvSpPr>
          <p:spPr>
            <a:xfrm>
              <a:off x="351419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4" y="1"/>
                  </a:moveTo>
                  <a:cubicBezTo>
                    <a:pt x="174" y="1"/>
                    <a:pt x="0" y="336"/>
                    <a:pt x="8" y="336"/>
                  </a:cubicBezTo>
                  <a:cubicBezTo>
                    <a:pt x="8" y="369"/>
                    <a:pt x="91" y="385"/>
                    <a:pt x="175" y="385"/>
                  </a:cubicBezTo>
                  <a:cubicBezTo>
                    <a:pt x="259" y="385"/>
                    <a:pt x="343" y="369"/>
                    <a:pt x="343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3"/>
            <p:cNvSpPr/>
            <p:nvPr/>
          </p:nvSpPr>
          <p:spPr>
            <a:xfrm>
              <a:off x="344132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4" y="0"/>
                  </a:moveTo>
                  <a:cubicBezTo>
                    <a:pt x="261" y="0"/>
                    <a:pt x="145" y="69"/>
                    <a:pt x="84" y="181"/>
                  </a:cubicBezTo>
                  <a:lnTo>
                    <a:pt x="4" y="325"/>
                  </a:lnTo>
                  <a:cubicBezTo>
                    <a:pt x="1" y="336"/>
                    <a:pt x="8" y="347"/>
                    <a:pt x="15" y="347"/>
                  </a:cubicBezTo>
                  <a:lnTo>
                    <a:pt x="756" y="347"/>
                  </a:lnTo>
                  <a:cubicBezTo>
                    <a:pt x="763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6" y="69"/>
                    <a:pt x="510" y="0"/>
                    <a:pt x="38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3"/>
            <p:cNvSpPr/>
            <p:nvPr/>
          </p:nvSpPr>
          <p:spPr>
            <a:xfrm>
              <a:off x="324733" y="3218526"/>
              <a:ext cx="65553" cy="29358"/>
            </a:xfrm>
            <a:custGeom>
              <a:avLst/>
              <a:gdLst/>
              <a:ahLst/>
              <a:cxnLst/>
              <a:rect l="l" t="t" r="r" b="b"/>
              <a:pathLst>
                <a:path w="1889" h="846" extrusionOk="0">
                  <a:moveTo>
                    <a:pt x="943" y="0"/>
                  </a:moveTo>
                  <a:cubicBezTo>
                    <a:pt x="636" y="0"/>
                    <a:pt x="350" y="170"/>
                    <a:pt x="206" y="441"/>
                  </a:cubicBezTo>
                  <a:lnTo>
                    <a:pt x="11" y="802"/>
                  </a:lnTo>
                  <a:cubicBezTo>
                    <a:pt x="0" y="823"/>
                    <a:pt x="15" y="845"/>
                    <a:pt x="36" y="845"/>
                  </a:cubicBezTo>
                  <a:lnTo>
                    <a:pt x="1853" y="845"/>
                  </a:lnTo>
                  <a:cubicBezTo>
                    <a:pt x="1874" y="845"/>
                    <a:pt x="1889" y="823"/>
                    <a:pt x="1878" y="802"/>
                  </a:cubicBezTo>
                  <a:lnTo>
                    <a:pt x="1683" y="441"/>
                  </a:lnTo>
                  <a:cubicBezTo>
                    <a:pt x="1535" y="170"/>
                    <a:pt x="1253" y="0"/>
                    <a:pt x="94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3"/>
            <p:cNvSpPr/>
            <p:nvPr/>
          </p:nvSpPr>
          <p:spPr>
            <a:xfrm>
              <a:off x="427105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7" y="0"/>
                  </a:moveTo>
                  <a:cubicBezTo>
                    <a:pt x="260" y="0"/>
                    <a:pt x="145" y="69"/>
                    <a:pt x="87" y="181"/>
                  </a:cubicBezTo>
                  <a:lnTo>
                    <a:pt x="4" y="325"/>
                  </a:lnTo>
                  <a:cubicBezTo>
                    <a:pt x="0" y="336"/>
                    <a:pt x="8" y="347"/>
                    <a:pt x="18" y="347"/>
                  </a:cubicBezTo>
                  <a:lnTo>
                    <a:pt x="755" y="347"/>
                  </a:lnTo>
                  <a:cubicBezTo>
                    <a:pt x="762" y="347"/>
                    <a:pt x="769" y="336"/>
                    <a:pt x="766" y="325"/>
                  </a:cubicBezTo>
                  <a:lnTo>
                    <a:pt x="686" y="181"/>
                  </a:lnTo>
                  <a:cubicBezTo>
                    <a:pt x="625" y="69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3"/>
            <p:cNvSpPr/>
            <p:nvPr/>
          </p:nvSpPr>
          <p:spPr>
            <a:xfrm>
              <a:off x="434497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4" y="1"/>
                  </a:moveTo>
                  <a:cubicBezTo>
                    <a:pt x="174" y="1"/>
                    <a:pt x="0" y="336"/>
                    <a:pt x="4" y="336"/>
                  </a:cubicBezTo>
                  <a:cubicBezTo>
                    <a:pt x="4" y="369"/>
                    <a:pt x="88" y="385"/>
                    <a:pt x="172" y="385"/>
                  </a:cubicBezTo>
                  <a:cubicBezTo>
                    <a:pt x="256" y="385"/>
                    <a:pt x="340" y="369"/>
                    <a:pt x="340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3"/>
            <p:cNvSpPr/>
            <p:nvPr/>
          </p:nvSpPr>
          <p:spPr>
            <a:xfrm>
              <a:off x="407672" y="3218526"/>
              <a:ext cx="65588" cy="29358"/>
            </a:xfrm>
            <a:custGeom>
              <a:avLst/>
              <a:gdLst/>
              <a:ahLst/>
              <a:cxnLst/>
              <a:rect l="l" t="t" r="r" b="b"/>
              <a:pathLst>
                <a:path w="1890" h="846" extrusionOk="0">
                  <a:moveTo>
                    <a:pt x="947" y="0"/>
                  </a:moveTo>
                  <a:cubicBezTo>
                    <a:pt x="636" y="0"/>
                    <a:pt x="354" y="170"/>
                    <a:pt x="206" y="441"/>
                  </a:cubicBezTo>
                  <a:lnTo>
                    <a:pt x="11" y="802"/>
                  </a:lnTo>
                  <a:cubicBezTo>
                    <a:pt x="1" y="823"/>
                    <a:pt x="15" y="845"/>
                    <a:pt x="40" y="845"/>
                  </a:cubicBezTo>
                  <a:lnTo>
                    <a:pt x="1853" y="845"/>
                  </a:lnTo>
                  <a:cubicBezTo>
                    <a:pt x="1875" y="845"/>
                    <a:pt x="1889" y="823"/>
                    <a:pt x="1882" y="802"/>
                  </a:cubicBezTo>
                  <a:lnTo>
                    <a:pt x="1687" y="441"/>
                  </a:lnTo>
                  <a:cubicBezTo>
                    <a:pt x="1539" y="170"/>
                    <a:pt x="1254" y="0"/>
                    <a:pt x="9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6" name="Google Shape;1906;p33"/>
          <p:cNvGrpSpPr/>
          <p:nvPr/>
        </p:nvGrpSpPr>
        <p:grpSpPr>
          <a:xfrm>
            <a:off x="-677780" y="4065491"/>
            <a:ext cx="5152155" cy="590345"/>
            <a:chOff x="3662700" y="3875900"/>
            <a:chExt cx="3715675" cy="425750"/>
          </a:xfrm>
        </p:grpSpPr>
        <p:sp>
          <p:nvSpPr>
            <p:cNvPr id="1907" name="Google Shape;1907;p33"/>
            <p:cNvSpPr/>
            <p:nvPr/>
          </p:nvSpPr>
          <p:spPr>
            <a:xfrm>
              <a:off x="4573825" y="3966350"/>
              <a:ext cx="125150" cy="286000"/>
            </a:xfrm>
            <a:custGeom>
              <a:avLst/>
              <a:gdLst/>
              <a:ahLst/>
              <a:cxnLst/>
              <a:rect l="l" t="t" r="r" b="b"/>
              <a:pathLst>
                <a:path w="5006" h="11440" extrusionOk="0">
                  <a:moveTo>
                    <a:pt x="1" y="1"/>
                  </a:moveTo>
                  <a:lnTo>
                    <a:pt x="1" y="11440"/>
                  </a:lnTo>
                  <a:lnTo>
                    <a:pt x="5006" y="11440"/>
                  </a:lnTo>
                  <a:lnTo>
                    <a:pt x="500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3"/>
            <p:cNvSpPr/>
            <p:nvPr/>
          </p:nvSpPr>
          <p:spPr>
            <a:xfrm>
              <a:off x="4622400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2" y="1"/>
                  </a:moveTo>
                  <a:cubicBezTo>
                    <a:pt x="282" y="1"/>
                    <a:pt x="0" y="286"/>
                    <a:pt x="0" y="633"/>
                  </a:cubicBezTo>
                  <a:lnTo>
                    <a:pt x="0" y="11317"/>
                  </a:lnTo>
                  <a:cubicBezTo>
                    <a:pt x="0" y="11664"/>
                    <a:pt x="282" y="11949"/>
                    <a:pt x="632" y="11949"/>
                  </a:cubicBezTo>
                  <a:cubicBezTo>
                    <a:pt x="983" y="11949"/>
                    <a:pt x="1264" y="11664"/>
                    <a:pt x="1264" y="11317"/>
                  </a:cubicBezTo>
                  <a:lnTo>
                    <a:pt x="1264" y="633"/>
                  </a:lnTo>
                  <a:cubicBezTo>
                    <a:pt x="1264" y="286"/>
                    <a:pt x="983" y="1"/>
                    <a:pt x="63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3"/>
            <p:cNvSpPr/>
            <p:nvPr/>
          </p:nvSpPr>
          <p:spPr>
            <a:xfrm>
              <a:off x="3752800" y="4168300"/>
              <a:ext cx="11300" cy="9950"/>
            </a:xfrm>
            <a:custGeom>
              <a:avLst/>
              <a:gdLst/>
              <a:ahLst/>
              <a:cxnLst/>
              <a:rect l="l" t="t" r="r" b="b"/>
              <a:pathLst>
                <a:path w="452" h="398" extrusionOk="0">
                  <a:moveTo>
                    <a:pt x="26" y="0"/>
                  </a:moveTo>
                  <a:cubicBezTo>
                    <a:pt x="11" y="0"/>
                    <a:pt x="0" y="11"/>
                    <a:pt x="0" y="26"/>
                  </a:cubicBezTo>
                  <a:lnTo>
                    <a:pt x="0" y="372"/>
                  </a:lnTo>
                  <a:cubicBezTo>
                    <a:pt x="0" y="387"/>
                    <a:pt x="11" y="397"/>
                    <a:pt x="26" y="397"/>
                  </a:cubicBezTo>
                  <a:lnTo>
                    <a:pt x="452" y="397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3"/>
            <p:cNvSpPr/>
            <p:nvPr/>
          </p:nvSpPr>
          <p:spPr>
            <a:xfrm>
              <a:off x="3759400" y="4163325"/>
              <a:ext cx="19325" cy="19900"/>
            </a:xfrm>
            <a:custGeom>
              <a:avLst/>
              <a:gdLst/>
              <a:ahLst/>
              <a:cxnLst/>
              <a:rect l="l" t="t" r="r" b="b"/>
              <a:pathLst>
                <a:path w="773" h="796" extrusionOk="0">
                  <a:moveTo>
                    <a:pt x="0" y="1"/>
                  </a:moveTo>
                  <a:lnTo>
                    <a:pt x="0" y="795"/>
                  </a:lnTo>
                  <a:lnTo>
                    <a:pt x="773" y="79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3"/>
            <p:cNvSpPr/>
            <p:nvPr/>
          </p:nvSpPr>
          <p:spPr>
            <a:xfrm>
              <a:off x="3759400" y="4074400"/>
              <a:ext cx="8950" cy="95900"/>
            </a:xfrm>
            <a:custGeom>
              <a:avLst/>
              <a:gdLst/>
              <a:ahLst/>
              <a:cxnLst/>
              <a:rect l="l" t="t" r="r" b="b"/>
              <a:pathLst>
                <a:path w="358" h="3836" extrusionOk="0">
                  <a:moveTo>
                    <a:pt x="358" y="1"/>
                  </a:moveTo>
                  <a:cubicBezTo>
                    <a:pt x="159" y="1"/>
                    <a:pt x="0" y="160"/>
                    <a:pt x="0" y="355"/>
                  </a:cubicBezTo>
                  <a:lnTo>
                    <a:pt x="0" y="3836"/>
                  </a:lnTo>
                  <a:lnTo>
                    <a:pt x="358" y="3836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3"/>
            <p:cNvSpPr/>
            <p:nvPr/>
          </p:nvSpPr>
          <p:spPr>
            <a:xfrm>
              <a:off x="3772850" y="3969700"/>
              <a:ext cx="36675" cy="249175"/>
            </a:xfrm>
            <a:custGeom>
              <a:avLst/>
              <a:gdLst/>
              <a:ahLst/>
              <a:cxnLst/>
              <a:rect l="l" t="t" r="r" b="b"/>
              <a:pathLst>
                <a:path w="1467" h="9967" extrusionOk="0">
                  <a:moveTo>
                    <a:pt x="126" y="0"/>
                  </a:moveTo>
                  <a:cubicBezTo>
                    <a:pt x="58" y="0"/>
                    <a:pt x="0" y="54"/>
                    <a:pt x="0" y="123"/>
                  </a:cubicBezTo>
                  <a:lnTo>
                    <a:pt x="0" y="9840"/>
                  </a:lnTo>
                  <a:cubicBezTo>
                    <a:pt x="0" y="9909"/>
                    <a:pt x="58" y="9966"/>
                    <a:pt x="126" y="9966"/>
                  </a:cubicBezTo>
                  <a:lnTo>
                    <a:pt x="1466" y="9966"/>
                  </a:lnTo>
                  <a:lnTo>
                    <a:pt x="14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3"/>
            <p:cNvSpPr/>
            <p:nvPr/>
          </p:nvSpPr>
          <p:spPr>
            <a:xfrm>
              <a:off x="3772850" y="4223725"/>
              <a:ext cx="46600" cy="27725"/>
            </a:xfrm>
            <a:custGeom>
              <a:avLst/>
              <a:gdLst/>
              <a:ahLst/>
              <a:cxnLst/>
              <a:rect l="l" t="t" r="r" b="b"/>
              <a:pathLst>
                <a:path w="1864" h="1109" extrusionOk="0">
                  <a:moveTo>
                    <a:pt x="58" y="0"/>
                  </a:moveTo>
                  <a:cubicBezTo>
                    <a:pt x="25" y="0"/>
                    <a:pt x="0" y="26"/>
                    <a:pt x="0" y="55"/>
                  </a:cubicBezTo>
                  <a:lnTo>
                    <a:pt x="0" y="1055"/>
                  </a:lnTo>
                  <a:cubicBezTo>
                    <a:pt x="0" y="1084"/>
                    <a:pt x="25" y="1109"/>
                    <a:pt x="58" y="1109"/>
                  </a:cubicBezTo>
                  <a:lnTo>
                    <a:pt x="1863" y="1109"/>
                  </a:lnTo>
                  <a:lnTo>
                    <a:pt x="18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3"/>
            <p:cNvSpPr/>
            <p:nvPr/>
          </p:nvSpPr>
          <p:spPr>
            <a:xfrm>
              <a:off x="37879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6" y="13346"/>
                    <a:pt x="170" y="13346"/>
                  </a:cubicBezTo>
                  <a:lnTo>
                    <a:pt x="32498" y="13346"/>
                  </a:lnTo>
                  <a:cubicBezTo>
                    <a:pt x="32592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3"/>
                    <a:pt x="32592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3"/>
            <p:cNvSpPr/>
            <p:nvPr/>
          </p:nvSpPr>
          <p:spPr>
            <a:xfrm>
              <a:off x="37879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3"/>
            <p:cNvSpPr/>
            <p:nvPr/>
          </p:nvSpPr>
          <p:spPr>
            <a:xfrm>
              <a:off x="3809125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3"/>
            <p:cNvSpPr/>
            <p:nvPr/>
          </p:nvSpPr>
          <p:spPr>
            <a:xfrm>
              <a:off x="4504675" y="4089925"/>
              <a:ext cx="68200" cy="109900"/>
            </a:xfrm>
            <a:custGeom>
              <a:avLst/>
              <a:gdLst/>
              <a:ahLst/>
              <a:cxnLst/>
              <a:rect l="l" t="t" r="r" b="b"/>
              <a:pathLst>
                <a:path w="2728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3"/>
            <p:cNvSpPr/>
            <p:nvPr/>
          </p:nvSpPr>
          <p:spPr>
            <a:xfrm>
              <a:off x="4504675" y="4003825"/>
              <a:ext cx="68200" cy="72050"/>
            </a:xfrm>
            <a:custGeom>
              <a:avLst/>
              <a:gdLst/>
              <a:ahLst/>
              <a:cxnLst/>
              <a:rect l="l" t="t" r="r" b="b"/>
              <a:pathLst>
                <a:path w="2728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3"/>
            <p:cNvSpPr/>
            <p:nvPr/>
          </p:nvSpPr>
          <p:spPr>
            <a:xfrm>
              <a:off x="38189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3"/>
            <p:cNvSpPr/>
            <p:nvPr/>
          </p:nvSpPr>
          <p:spPr>
            <a:xfrm>
              <a:off x="38189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3"/>
            <p:cNvSpPr/>
            <p:nvPr/>
          </p:nvSpPr>
          <p:spPr>
            <a:xfrm>
              <a:off x="4091950" y="4089925"/>
              <a:ext cx="206925" cy="109900"/>
            </a:xfrm>
            <a:custGeom>
              <a:avLst/>
              <a:gdLst/>
              <a:ahLst/>
              <a:cxnLst/>
              <a:rect l="l" t="t" r="r" b="b"/>
              <a:pathLst>
                <a:path w="827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3"/>
            <p:cNvSpPr/>
            <p:nvPr/>
          </p:nvSpPr>
          <p:spPr>
            <a:xfrm>
              <a:off x="4091950" y="4003825"/>
              <a:ext cx="94625" cy="72050"/>
            </a:xfrm>
            <a:custGeom>
              <a:avLst/>
              <a:gdLst/>
              <a:ahLst/>
              <a:cxnLst/>
              <a:rect l="l" t="t" r="r" b="b"/>
              <a:pathLst>
                <a:path w="3785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3"/>
            <p:cNvSpPr/>
            <p:nvPr/>
          </p:nvSpPr>
          <p:spPr>
            <a:xfrm>
              <a:off x="4202100" y="4003825"/>
              <a:ext cx="96775" cy="72050"/>
            </a:xfrm>
            <a:custGeom>
              <a:avLst/>
              <a:gdLst/>
              <a:ahLst/>
              <a:cxnLst/>
              <a:rect l="l" t="t" r="r" b="b"/>
              <a:pathLst>
                <a:path w="3871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3"/>
            <p:cNvSpPr/>
            <p:nvPr/>
          </p:nvSpPr>
          <p:spPr>
            <a:xfrm>
              <a:off x="3787925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6" y="2243"/>
                    <a:pt x="170" y="2243"/>
                  </a:cubicBezTo>
                  <a:lnTo>
                    <a:pt x="32498" y="2243"/>
                  </a:lnTo>
                  <a:cubicBezTo>
                    <a:pt x="32592" y="2243"/>
                    <a:pt x="32665" y="2167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3"/>
            <p:cNvSpPr/>
            <p:nvPr/>
          </p:nvSpPr>
          <p:spPr>
            <a:xfrm>
              <a:off x="3989125" y="4218750"/>
              <a:ext cx="93375" cy="56275"/>
            </a:xfrm>
            <a:custGeom>
              <a:avLst/>
              <a:gdLst/>
              <a:ahLst/>
              <a:cxnLst/>
              <a:rect l="l" t="t" r="r" b="b"/>
              <a:pathLst>
                <a:path w="3735" h="2251" extrusionOk="0">
                  <a:moveTo>
                    <a:pt x="3731" y="4"/>
                  </a:moveTo>
                  <a:lnTo>
                    <a:pt x="3731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1" y="1"/>
                  </a:moveTo>
                  <a:lnTo>
                    <a:pt x="1" y="2250"/>
                  </a:lnTo>
                  <a:lnTo>
                    <a:pt x="3735" y="2250"/>
                  </a:lnTo>
                  <a:lnTo>
                    <a:pt x="37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3"/>
            <p:cNvSpPr/>
            <p:nvPr/>
          </p:nvSpPr>
          <p:spPr>
            <a:xfrm>
              <a:off x="38959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3"/>
            <p:cNvSpPr/>
            <p:nvPr/>
          </p:nvSpPr>
          <p:spPr>
            <a:xfrm>
              <a:off x="38959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3"/>
            <p:cNvSpPr/>
            <p:nvPr/>
          </p:nvSpPr>
          <p:spPr>
            <a:xfrm>
              <a:off x="38959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3"/>
            <p:cNvSpPr/>
            <p:nvPr/>
          </p:nvSpPr>
          <p:spPr>
            <a:xfrm>
              <a:off x="39700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3"/>
            <p:cNvSpPr/>
            <p:nvPr/>
          </p:nvSpPr>
          <p:spPr>
            <a:xfrm>
              <a:off x="39891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3"/>
            <p:cNvSpPr/>
            <p:nvPr/>
          </p:nvSpPr>
          <p:spPr>
            <a:xfrm>
              <a:off x="39891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3"/>
            <p:cNvSpPr/>
            <p:nvPr/>
          </p:nvSpPr>
          <p:spPr>
            <a:xfrm>
              <a:off x="39892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3"/>
            <p:cNvSpPr/>
            <p:nvPr/>
          </p:nvSpPr>
          <p:spPr>
            <a:xfrm>
              <a:off x="398912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3"/>
            <p:cNvSpPr/>
            <p:nvPr/>
          </p:nvSpPr>
          <p:spPr>
            <a:xfrm>
              <a:off x="43076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3"/>
            <p:cNvSpPr/>
            <p:nvPr/>
          </p:nvSpPr>
          <p:spPr>
            <a:xfrm>
              <a:off x="43076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3"/>
            <p:cNvSpPr/>
            <p:nvPr/>
          </p:nvSpPr>
          <p:spPr>
            <a:xfrm>
              <a:off x="430762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3"/>
            <p:cNvSpPr/>
            <p:nvPr/>
          </p:nvSpPr>
          <p:spPr>
            <a:xfrm>
              <a:off x="43818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3"/>
            <p:cNvSpPr/>
            <p:nvPr/>
          </p:nvSpPr>
          <p:spPr>
            <a:xfrm>
              <a:off x="44008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3"/>
            <p:cNvSpPr/>
            <p:nvPr/>
          </p:nvSpPr>
          <p:spPr>
            <a:xfrm>
              <a:off x="44008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3"/>
            <p:cNvSpPr/>
            <p:nvPr/>
          </p:nvSpPr>
          <p:spPr>
            <a:xfrm>
              <a:off x="44008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3"/>
            <p:cNvSpPr/>
            <p:nvPr/>
          </p:nvSpPr>
          <p:spPr>
            <a:xfrm>
              <a:off x="440087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3"/>
            <p:cNvSpPr/>
            <p:nvPr/>
          </p:nvSpPr>
          <p:spPr>
            <a:xfrm>
              <a:off x="39870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3"/>
            <p:cNvSpPr/>
            <p:nvPr/>
          </p:nvSpPr>
          <p:spPr>
            <a:xfrm>
              <a:off x="43987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3"/>
            <p:cNvSpPr/>
            <p:nvPr/>
          </p:nvSpPr>
          <p:spPr>
            <a:xfrm>
              <a:off x="37879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92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3"/>
            <p:cNvSpPr/>
            <p:nvPr/>
          </p:nvSpPr>
          <p:spPr>
            <a:xfrm>
              <a:off x="39870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3"/>
            <p:cNvSpPr/>
            <p:nvPr/>
          </p:nvSpPr>
          <p:spPr>
            <a:xfrm>
              <a:off x="3894900" y="3941350"/>
              <a:ext cx="2175" cy="63300"/>
            </a:xfrm>
            <a:custGeom>
              <a:avLst/>
              <a:gdLst/>
              <a:ahLst/>
              <a:cxnLst/>
              <a:rect l="l" t="t" r="r" b="b"/>
              <a:pathLst>
                <a:path w="87" h="2532" extrusionOk="0">
                  <a:moveTo>
                    <a:pt x="43" y="0"/>
                  </a:moveTo>
                  <a:cubicBezTo>
                    <a:pt x="7" y="423"/>
                    <a:pt x="7" y="845"/>
                    <a:pt x="0" y="1268"/>
                  </a:cubicBezTo>
                  <a:cubicBezTo>
                    <a:pt x="7" y="1687"/>
                    <a:pt x="7" y="2109"/>
                    <a:pt x="43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3"/>
            <p:cNvSpPr/>
            <p:nvPr/>
          </p:nvSpPr>
          <p:spPr>
            <a:xfrm>
              <a:off x="408130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8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3"/>
            <p:cNvSpPr/>
            <p:nvPr/>
          </p:nvSpPr>
          <p:spPr>
            <a:xfrm>
              <a:off x="43987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3"/>
            <p:cNvSpPr/>
            <p:nvPr/>
          </p:nvSpPr>
          <p:spPr>
            <a:xfrm>
              <a:off x="43066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0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3"/>
            <p:cNvSpPr/>
            <p:nvPr/>
          </p:nvSpPr>
          <p:spPr>
            <a:xfrm>
              <a:off x="44930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7" y="423"/>
                    <a:pt x="4" y="845"/>
                    <a:pt x="0" y="1268"/>
                  </a:cubicBezTo>
                  <a:cubicBezTo>
                    <a:pt x="4" y="1687"/>
                    <a:pt x="4" y="2109"/>
                    <a:pt x="40" y="2532"/>
                  </a:cubicBezTo>
                  <a:cubicBezTo>
                    <a:pt x="76" y="2109"/>
                    <a:pt x="79" y="1687"/>
                    <a:pt x="83" y="1268"/>
                  </a:cubicBezTo>
                  <a:cubicBezTo>
                    <a:pt x="79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3"/>
            <p:cNvSpPr/>
            <p:nvPr/>
          </p:nvSpPr>
          <p:spPr>
            <a:xfrm>
              <a:off x="4019100" y="3875900"/>
              <a:ext cx="41200" cy="36325"/>
            </a:xfrm>
            <a:custGeom>
              <a:avLst/>
              <a:gdLst/>
              <a:ahLst/>
              <a:cxnLst/>
              <a:rect l="l" t="t" r="r" b="b"/>
              <a:pathLst>
                <a:path w="1648" h="1453" extrusionOk="0">
                  <a:moveTo>
                    <a:pt x="91" y="1"/>
                  </a:moveTo>
                  <a:cubicBezTo>
                    <a:pt x="40" y="1"/>
                    <a:pt x="1" y="40"/>
                    <a:pt x="1" y="91"/>
                  </a:cubicBezTo>
                  <a:lnTo>
                    <a:pt x="1" y="1452"/>
                  </a:lnTo>
                  <a:lnTo>
                    <a:pt x="1647" y="1452"/>
                  </a:lnTo>
                  <a:lnTo>
                    <a:pt x="1647" y="91"/>
                  </a:lnTo>
                  <a:cubicBezTo>
                    <a:pt x="1647" y="40"/>
                    <a:pt x="1608" y="1"/>
                    <a:pt x="15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3"/>
            <p:cNvSpPr/>
            <p:nvPr/>
          </p:nvSpPr>
          <p:spPr>
            <a:xfrm>
              <a:off x="3878550" y="3893600"/>
              <a:ext cx="204225" cy="56525"/>
            </a:xfrm>
            <a:custGeom>
              <a:avLst/>
              <a:gdLst/>
              <a:ahLst/>
              <a:cxnLst/>
              <a:rect l="l" t="t" r="r" b="b"/>
              <a:pathLst>
                <a:path w="8169" h="2261" extrusionOk="0">
                  <a:moveTo>
                    <a:pt x="145" y="0"/>
                  </a:moveTo>
                  <a:cubicBezTo>
                    <a:pt x="65" y="0"/>
                    <a:pt x="1" y="62"/>
                    <a:pt x="4" y="141"/>
                  </a:cubicBezTo>
                  <a:lnTo>
                    <a:pt x="4" y="2261"/>
                  </a:lnTo>
                  <a:lnTo>
                    <a:pt x="8168" y="2261"/>
                  </a:lnTo>
                  <a:lnTo>
                    <a:pt x="8168" y="141"/>
                  </a:lnTo>
                  <a:cubicBezTo>
                    <a:pt x="8168" y="62"/>
                    <a:pt x="8107" y="0"/>
                    <a:pt x="802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3"/>
            <p:cNvSpPr/>
            <p:nvPr/>
          </p:nvSpPr>
          <p:spPr>
            <a:xfrm>
              <a:off x="3878550" y="3920950"/>
              <a:ext cx="204225" cy="29275"/>
            </a:xfrm>
            <a:custGeom>
              <a:avLst/>
              <a:gdLst/>
              <a:ahLst/>
              <a:cxnLst/>
              <a:rect l="l" t="t" r="r" b="b"/>
              <a:pathLst>
                <a:path w="8169" h="1171" extrusionOk="0">
                  <a:moveTo>
                    <a:pt x="1" y="0"/>
                  </a:moveTo>
                  <a:lnTo>
                    <a:pt x="1" y="1170"/>
                  </a:lnTo>
                  <a:lnTo>
                    <a:pt x="8168" y="1170"/>
                  </a:lnTo>
                  <a:lnTo>
                    <a:pt x="81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3"/>
            <p:cNvSpPr/>
            <p:nvPr/>
          </p:nvSpPr>
          <p:spPr>
            <a:xfrm>
              <a:off x="3913850" y="3923025"/>
              <a:ext cx="133725" cy="16175"/>
            </a:xfrm>
            <a:custGeom>
              <a:avLst/>
              <a:gdLst/>
              <a:ahLst/>
              <a:cxnLst/>
              <a:rect l="l" t="t" r="r" b="b"/>
              <a:pathLst>
                <a:path w="5349" h="647" extrusionOk="0">
                  <a:moveTo>
                    <a:pt x="322" y="0"/>
                  </a:moveTo>
                  <a:cubicBezTo>
                    <a:pt x="145" y="0"/>
                    <a:pt x="0" y="145"/>
                    <a:pt x="0" y="325"/>
                  </a:cubicBezTo>
                  <a:cubicBezTo>
                    <a:pt x="0" y="502"/>
                    <a:pt x="145" y="647"/>
                    <a:pt x="322" y="647"/>
                  </a:cubicBezTo>
                  <a:lnTo>
                    <a:pt x="5023" y="647"/>
                  </a:lnTo>
                  <a:cubicBezTo>
                    <a:pt x="5204" y="647"/>
                    <a:pt x="5348" y="502"/>
                    <a:pt x="5348" y="325"/>
                  </a:cubicBezTo>
                  <a:cubicBezTo>
                    <a:pt x="5348" y="145"/>
                    <a:pt x="5204" y="0"/>
                    <a:pt x="502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3"/>
            <p:cNvSpPr/>
            <p:nvPr/>
          </p:nvSpPr>
          <p:spPr>
            <a:xfrm>
              <a:off x="4307250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3"/>
            <p:cNvSpPr/>
            <p:nvPr/>
          </p:nvSpPr>
          <p:spPr>
            <a:xfrm>
              <a:off x="37879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5" y="0"/>
                  </a:moveTo>
                  <a:cubicBezTo>
                    <a:pt x="513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5" y="0"/>
                    <a:pt x="3152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3"/>
            <p:cNvSpPr/>
            <p:nvPr/>
          </p:nvSpPr>
          <p:spPr>
            <a:xfrm>
              <a:off x="5457525" y="3966350"/>
              <a:ext cx="125125" cy="286000"/>
            </a:xfrm>
            <a:custGeom>
              <a:avLst/>
              <a:gdLst/>
              <a:ahLst/>
              <a:cxnLst/>
              <a:rect l="l" t="t" r="r" b="b"/>
              <a:pathLst>
                <a:path w="5005" h="11440" extrusionOk="0">
                  <a:moveTo>
                    <a:pt x="0" y="1"/>
                  </a:moveTo>
                  <a:lnTo>
                    <a:pt x="0" y="11440"/>
                  </a:lnTo>
                  <a:lnTo>
                    <a:pt x="5005" y="11440"/>
                  </a:lnTo>
                  <a:lnTo>
                    <a:pt x="50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3"/>
            <p:cNvSpPr/>
            <p:nvPr/>
          </p:nvSpPr>
          <p:spPr>
            <a:xfrm>
              <a:off x="5506075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3" y="1"/>
                  </a:moveTo>
                  <a:cubicBezTo>
                    <a:pt x="286" y="1"/>
                    <a:pt x="1" y="286"/>
                    <a:pt x="1" y="633"/>
                  </a:cubicBezTo>
                  <a:lnTo>
                    <a:pt x="1" y="11317"/>
                  </a:lnTo>
                  <a:cubicBezTo>
                    <a:pt x="1" y="11664"/>
                    <a:pt x="286" y="11949"/>
                    <a:pt x="633" y="11949"/>
                  </a:cubicBezTo>
                  <a:cubicBezTo>
                    <a:pt x="983" y="11949"/>
                    <a:pt x="1265" y="11664"/>
                    <a:pt x="1265" y="11317"/>
                  </a:cubicBezTo>
                  <a:lnTo>
                    <a:pt x="1265" y="633"/>
                  </a:lnTo>
                  <a:cubicBezTo>
                    <a:pt x="1265" y="286"/>
                    <a:pt x="983" y="1"/>
                    <a:pt x="6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3"/>
            <p:cNvSpPr/>
            <p:nvPr/>
          </p:nvSpPr>
          <p:spPr>
            <a:xfrm>
              <a:off x="4671700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66" y="0"/>
                  </a:moveTo>
                  <a:cubicBezTo>
                    <a:pt x="72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2" y="13346"/>
                    <a:pt x="166" y="13346"/>
                  </a:cubicBezTo>
                  <a:lnTo>
                    <a:pt x="32495" y="13346"/>
                  </a:lnTo>
                  <a:cubicBezTo>
                    <a:pt x="32589" y="13346"/>
                    <a:pt x="32664" y="13271"/>
                    <a:pt x="32664" y="13177"/>
                  </a:cubicBezTo>
                  <a:lnTo>
                    <a:pt x="32664" y="167"/>
                  </a:lnTo>
                  <a:cubicBezTo>
                    <a:pt x="32664" y="73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3"/>
            <p:cNvSpPr/>
            <p:nvPr/>
          </p:nvSpPr>
          <p:spPr>
            <a:xfrm>
              <a:off x="4671700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4" y="7839"/>
                  </a:lnTo>
                  <a:lnTo>
                    <a:pt x="32664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3"/>
            <p:cNvSpPr/>
            <p:nvPr/>
          </p:nvSpPr>
          <p:spPr>
            <a:xfrm>
              <a:off x="4692800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53883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6" y="4395"/>
                  </a:lnTo>
                  <a:lnTo>
                    <a:pt x="27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53883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6" y="2882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70275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6" y="4395"/>
                  </a:lnTo>
                  <a:lnTo>
                    <a:pt x="27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70275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6" y="2882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975625" y="4089925"/>
              <a:ext cx="206950" cy="109900"/>
            </a:xfrm>
            <a:custGeom>
              <a:avLst/>
              <a:gdLst/>
              <a:ahLst/>
              <a:cxnLst/>
              <a:rect l="l" t="t" r="r" b="b"/>
              <a:pathLst>
                <a:path w="8278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975625" y="4003825"/>
              <a:ext cx="94650" cy="72050"/>
            </a:xfrm>
            <a:custGeom>
              <a:avLst/>
              <a:gdLst/>
              <a:ahLst/>
              <a:cxnLst/>
              <a:rect l="l" t="t" r="r" b="b"/>
              <a:pathLst>
                <a:path w="3786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5085775" y="4003825"/>
              <a:ext cx="96800" cy="72050"/>
            </a:xfrm>
            <a:custGeom>
              <a:avLst/>
              <a:gdLst/>
              <a:ahLst/>
              <a:cxnLst/>
              <a:rect l="l" t="t" r="r" b="b"/>
              <a:pathLst>
                <a:path w="3872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671700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2" y="2243"/>
                    <a:pt x="166" y="2243"/>
                  </a:cubicBezTo>
                  <a:lnTo>
                    <a:pt x="32495" y="2243"/>
                  </a:lnTo>
                  <a:cubicBezTo>
                    <a:pt x="32589" y="2243"/>
                    <a:pt x="32664" y="2167"/>
                    <a:pt x="32664" y="2077"/>
                  </a:cubicBezTo>
                  <a:lnTo>
                    <a:pt x="32664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4872825" y="4218750"/>
              <a:ext cx="93350" cy="56275"/>
            </a:xfrm>
            <a:custGeom>
              <a:avLst/>
              <a:gdLst/>
              <a:ahLst/>
              <a:cxnLst/>
              <a:rect l="l" t="t" r="r" b="b"/>
              <a:pathLst>
                <a:path w="3734" h="2251" extrusionOk="0">
                  <a:moveTo>
                    <a:pt x="3730" y="4"/>
                  </a:moveTo>
                  <a:lnTo>
                    <a:pt x="3730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0" y="1"/>
                  </a:moveTo>
                  <a:lnTo>
                    <a:pt x="0" y="2250"/>
                  </a:lnTo>
                  <a:lnTo>
                    <a:pt x="3734" y="2250"/>
                  </a:lnTo>
                  <a:lnTo>
                    <a:pt x="373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779650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779650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779650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1" y="0"/>
                  </a:moveTo>
                  <a:lnTo>
                    <a:pt x="1" y="87"/>
                  </a:lnTo>
                  <a:lnTo>
                    <a:pt x="3731" y="87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4853775" y="3941350"/>
              <a:ext cx="19150" cy="333675"/>
            </a:xfrm>
            <a:custGeom>
              <a:avLst/>
              <a:gdLst/>
              <a:ahLst/>
              <a:cxnLst/>
              <a:rect l="l" t="t" r="r" b="b"/>
              <a:pathLst>
                <a:path w="766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4872900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4872900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4872900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487290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5191300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5191300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5191400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526550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5284550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5284550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5284550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28455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70750" y="3941350"/>
              <a:ext cx="4250" cy="333675"/>
            </a:xfrm>
            <a:custGeom>
              <a:avLst/>
              <a:gdLst/>
              <a:ahLst/>
              <a:cxnLst/>
              <a:rect l="l" t="t" r="r" b="b"/>
              <a:pathLst>
                <a:path w="170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282375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4671700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66" y="0"/>
                  </a:moveTo>
                  <a:cubicBezTo>
                    <a:pt x="72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4" y="2539"/>
                  </a:lnTo>
                  <a:lnTo>
                    <a:pt x="32664" y="167"/>
                  </a:lnTo>
                  <a:cubicBezTo>
                    <a:pt x="32664" y="76"/>
                    <a:pt x="32589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4870750" y="3941350"/>
              <a:ext cx="4250" cy="63475"/>
            </a:xfrm>
            <a:custGeom>
              <a:avLst/>
              <a:gdLst/>
              <a:ahLst/>
              <a:cxnLst/>
              <a:rect l="l" t="t" r="r" b="b"/>
              <a:pathLst>
                <a:path w="170" h="2539" extrusionOk="0">
                  <a:moveTo>
                    <a:pt x="0" y="0"/>
                  </a:moveTo>
                  <a:lnTo>
                    <a:pt x="0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47786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1" y="0"/>
                  </a:moveTo>
                  <a:cubicBezTo>
                    <a:pt x="5" y="423"/>
                    <a:pt x="5" y="845"/>
                    <a:pt x="1" y="1268"/>
                  </a:cubicBezTo>
                  <a:cubicBezTo>
                    <a:pt x="5" y="1687"/>
                    <a:pt x="5" y="2109"/>
                    <a:pt x="41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496507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5282375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519030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53767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0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3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3"/>
            <p:cNvSpPr/>
            <p:nvPr/>
          </p:nvSpPr>
          <p:spPr>
            <a:xfrm>
              <a:off x="5191025" y="3912725"/>
              <a:ext cx="187800" cy="41725"/>
            </a:xfrm>
            <a:custGeom>
              <a:avLst/>
              <a:gdLst/>
              <a:ahLst/>
              <a:cxnLst/>
              <a:rect l="l" t="t" r="r" b="b"/>
              <a:pathLst>
                <a:path w="7512" h="1669" extrusionOk="0">
                  <a:moveTo>
                    <a:pt x="141" y="1"/>
                  </a:moveTo>
                  <a:cubicBezTo>
                    <a:pt x="62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1" y="1669"/>
                  </a:lnTo>
                  <a:lnTo>
                    <a:pt x="7511" y="142"/>
                  </a:lnTo>
                  <a:cubicBezTo>
                    <a:pt x="7511" y="66"/>
                    <a:pt x="7450" y="1"/>
                    <a:pt x="737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3"/>
            <p:cNvSpPr/>
            <p:nvPr/>
          </p:nvSpPr>
          <p:spPr>
            <a:xfrm>
              <a:off x="4779650" y="3912725"/>
              <a:ext cx="187800" cy="41725"/>
            </a:xfrm>
            <a:custGeom>
              <a:avLst/>
              <a:gdLst/>
              <a:ahLst/>
              <a:cxnLst/>
              <a:rect l="l" t="t" r="r" b="b"/>
              <a:pathLst>
                <a:path w="7512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1" y="1669"/>
                  </a:lnTo>
                  <a:lnTo>
                    <a:pt x="7511" y="142"/>
                  </a:lnTo>
                  <a:cubicBezTo>
                    <a:pt x="7511" y="66"/>
                    <a:pt x="7450" y="1"/>
                    <a:pt x="737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3"/>
            <p:cNvSpPr/>
            <p:nvPr/>
          </p:nvSpPr>
          <p:spPr>
            <a:xfrm>
              <a:off x="4671600" y="3941350"/>
              <a:ext cx="816725" cy="28650"/>
            </a:xfrm>
            <a:custGeom>
              <a:avLst/>
              <a:gdLst/>
              <a:ahLst/>
              <a:cxnLst/>
              <a:rect l="l" t="t" r="r" b="b"/>
              <a:pathLst>
                <a:path w="32669" h="1146" extrusionOk="0">
                  <a:moveTo>
                    <a:pt x="1145" y="0"/>
                  </a:moveTo>
                  <a:cubicBezTo>
                    <a:pt x="513" y="0"/>
                    <a:pt x="0" y="513"/>
                    <a:pt x="4" y="1145"/>
                  </a:cubicBezTo>
                  <a:lnTo>
                    <a:pt x="32668" y="1145"/>
                  </a:lnTo>
                  <a:cubicBezTo>
                    <a:pt x="32668" y="513"/>
                    <a:pt x="32156" y="0"/>
                    <a:pt x="3152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3"/>
            <p:cNvSpPr/>
            <p:nvPr/>
          </p:nvSpPr>
          <p:spPr>
            <a:xfrm>
              <a:off x="6340825" y="3966350"/>
              <a:ext cx="125150" cy="286000"/>
            </a:xfrm>
            <a:custGeom>
              <a:avLst/>
              <a:gdLst/>
              <a:ahLst/>
              <a:cxnLst/>
              <a:rect l="l" t="t" r="r" b="b"/>
              <a:pathLst>
                <a:path w="5006" h="11440" extrusionOk="0">
                  <a:moveTo>
                    <a:pt x="1" y="1"/>
                  </a:moveTo>
                  <a:lnTo>
                    <a:pt x="1" y="11440"/>
                  </a:lnTo>
                  <a:lnTo>
                    <a:pt x="5006" y="11440"/>
                  </a:lnTo>
                  <a:lnTo>
                    <a:pt x="500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6389400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2" y="1"/>
                  </a:moveTo>
                  <a:cubicBezTo>
                    <a:pt x="282" y="1"/>
                    <a:pt x="1" y="286"/>
                    <a:pt x="1" y="633"/>
                  </a:cubicBezTo>
                  <a:lnTo>
                    <a:pt x="1" y="11317"/>
                  </a:lnTo>
                  <a:cubicBezTo>
                    <a:pt x="1" y="11664"/>
                    <a:pt x="282" y="11949"/>
                    <a:pt x="632" y="11949"/>
                  </a:cubicBezTo>
                  <a:cubicBezTo>
                    <a:pt x="983" y="11949"/>
                    <a:pt x="1264" y="11664"/>
                    <a:pt x="1264" y="11317"/>
                  </a:cubicBezTo>
                  <a:lnTo>
                    <a:pt x="1264" y="633"/>
                  </a:lnTo>
                  <a:cubicBezTo>
                    <a:pt x="1264" y="286"/>
                    <a:pt x="983" y="1"/>
                    <a:pt x="63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55549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6" y="13346"/>
                    <a:pt x="170" y="13346"/>
                  </a:cubicBezTo>
                  <a:lnTo>
                    <a:pt x="32499" y="13346"/>
                  </a:lnTo>
                  <a:cubicBezTo>
                    <a:pt x="32592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3"/>
                    <a:pt x="32592" y="0"/>
                    <a:pt x="3249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55549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5576125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627160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627160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55859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55859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5858950" y="4089925"/>
              <a:ext cx="206850" cy="109900"/>
            </a:xfrm>
            <a:custGeom>
              <a:avLst/>
              <a:gdLst/>
              <a:ahLst/>
              <a:cxnLst/>
              <a:rect l="l" t="t" r="r" b="b"/>
              <a:pathLst>
                <a:path w="8274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3" y="4395"/>
                  </a:lnTo>
                  <a:lnTo>
                    <a:pt x="82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5858950" y="4003825"/>
              <a:ext cx="94650" cy="72050"/>
            </a:xfrm>
            <a:custGeom>
              <a:avLst/>
              <a:gdLst/>
              <a:ahLst/>
              <a:cxnLst/>
              <a:rect l="l" t="t" r="r" b="b"/>
              <a:pathLst>
                <a:path w="3786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5969100" y="4003825"/>
              <a:ext cx="96800" cy="72050"/>
            </a:xfrm>
            <a:custGeom>
              <a:avLst/>
              <a:gdLst/>
              <a:ahLst/>
              <a:cxnLst/>
              <a:rect l="l" t="t" r="r" b="b"/>
              <a:pathLst>
                <a:path w="3872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5554925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6" y="2243"/>
                    <a:pt x="170" y="2243"/>
                  </a:cubicBezTo>
                  <a:lnTo>
                    <a:pt x="32499" y="2243"/>
                  </a:lnTo>
                  <a:cubicBezTo>
                    <a:pt x="32592" y="2243"/>
                    <a:pt x="32665" y="2167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5756125" y="4218750"/>
              <a:ext cx="93375" cy="56275"/>
            </a:xfrm>
            <a:custGeom>
              <a:avLst/>
              <a:gdLst/>
              <a:ahLst/>
              <a:cxnLst/>
              <a:rect l="l" t="t" r="r" b="b"/>
              <a:pathLst>
                <a:path w="3735" h="2251" extrusionOk="0">
                  <a:moveTo>
                    <a:pt x="3731" y="4"/>
                  </a:moveTo>
                  <a:lnTo>
                    <a:pt x="3731" y="2247"/>
                  </a:lnTo>
                  <a:lnTo>
                    <a:pt x="5" y="2247"/>
                  </a:lnTo>
                  <a:lnTo>
                    <a:pt x="5" y="4"/>
                  </a:lnTo>
                  <a:close/>
                  <a:moveTo>
                    <a:pt x="1" y="1"/>
                  </a:moveTo>
                  <a:lnTo>
                    <a:pt x="1" y="2250"/>
                  </a:lnTo>
                  <a:lnTo>
                    <a:pt x="3735" y="2250"/>
                  </a:lnTo>
                  <a:lnTo>
                    <a:pt x="37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56629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56629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56629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1" y="0"/>
                  </a:moveTo>
                  <a:lnTo>
                    <a:pt x="1" y="87"/>
                  </a:lnTo>
                  <a:lnTo>
                    <a:pt x="3731" y="87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5737100" y="3941350"/>
              <a:ext cx="19150" cy="333675"/>
            </a:xfrm>
            <a:custGeom>
              <a:avLst/>
              <a:gdLst/>
              <a:ahLst/>
              <a:cxnLst/>
              <a:rect l="l" t="t" r="r" b="b"/>
              <a:pathLst>
                <a:path w="766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5756225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5756225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5756225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57562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60746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60746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607462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61488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61678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61678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61678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616787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57540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61657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55549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70" y="0"/>
                  </a:moveTo>
                  <a:cubicBezTo>
                    <a:pt x="76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89" y="0"/>
                    <a:pt x="3249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57540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5661900" y="3941350"/>
              <a:ext cx="2175" cy="63300"/>
            </a:xfrm>
            <a:custGeom>
              <a:avLst/>
              <a:gdLst/>
              <a:ahLst/>
              <a:cxnLst/>
              <a:rect l="l" t="t" r="r" b="b"/>
              <a:pathLst>
                <a:path w="87" h="2532" extrusionOk="0">
                  <a:moveTo>
                    <a:pt x="44" y="0"/>
                  </a:moveTo>
                  <a:cubicBezTo>
                    <a:pt x="7" y="423"/>
                    <a:pt x="7" y="845"/>
                    <a:pt x="0" y="1268"/>
                  </a:cubicBezTo>
                  <a:cubicBezTo>
                    <a:pt x="7" y="1687"/>
                    <a:pt x="7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3"/>
            <p:cNvSpPr/>
            <p:nvPr/>
          </p:nvSpPr>
          <p:spPr>
            <a:xfrm>
              <a:off x="584830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12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3"/>
            <p:cNvSpPr/>
            <p:nvPr/>
          </p:nvSpPr>
          <p:spPr>
            <a:xfrm>
              <a:off x="61657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3"/>
            <p:cNvSpPr/>
            <p:nvPr/>
          </p:nvSpPr>
          <p:spPr>
            <a:xfrm>
              <a:off x="60736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3"/>
            <p:cNvSpPr/>
            <p:nvPr/>
          </p:nvSpPr>
          <p:spPr>
            <a:xfrm>
              <a:off x="62600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7" y="423"/>
                    <a:pt x="4" y="845"/>
                    <a:pt x="0" y="1268"/>
                  </a:cubicBezTo>
                  <a:cubicBezTo>
                    <a:pt x="4" y="1687"/>
                    <a:pt x="4" y="2109"/>
                    <a:pt x="40" y="2532"/>
                  </a:cubicBezTo>
                  <a:cubicBezTo>
                    <a:pt x="76" y="2109"/>
                    <a:pt x="80" y="1687"/>
                    <a:pt x="83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3"/>
            <p:cNvSpPr/>
            <p:nvPr/>
          </p:nvSpPr>
          <p:spPr>
            <a:xfrm>
              <a:off x="6074250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2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3"/>
            <p:cNvSpPr/>
            <p:nvPr/>
          </p:nvSpPr>
          <p:spPr>
            <a:xfrm>
              <a:off x="5662975" y="3912725"/>
              <a:ext cx="187875" cy="41725"/>
            </a:xfrm>
            <a:custGeom>
              <a:avLst/>
              <a:gdLst/>
              <a:ahLst/>
              <a:cxnLst/>
              <a:rect l="l" t="t" r="r" b="b"/>
              <a:pathLst>
                <a:path w="7515" h="1669" extrusionOk="0">
                  <a:moveTo>
                    <a:pt x="141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3"/>
            <p:cNvSpPr/>
            <p:nvPr/>
          </p:nvSpPr>
          <p:spPr>
            <a:xfrm>
              <a:off x="55549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5" y="0"/>
                  </a:moveTo>
                  <a:cubicBezTo>
                    <a:pt x="513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5" y="0"/>
                    <a:pt x="3152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3"/>
            <p:cNvSpPr/>
            <p:nvPr/>
          </p:nvSpPr>
          <p:spPr>
            <a:xfrm>
              <a:off x="7276975" y="4168300"/>
              <a:ext cx="11300" cy="9950"/>
            </a:xfrm>
            <a:custGeom>
              <a:avLst/>
              <a:gdLst/>
              <a:ahLst/>
              <a:cxnLst/>
              <a:rect l="l" t="t" r="r" b="b"/>
              <a:pathLst>
                <a:path w="452" h="398" extrusionOk="0">
                  <a:moveTo>
                    <a:pt x="0" y="0"/>
                  </a:moveTo>
                  <a:lnTo>
                    <a:pt x="0" y="397"/>
                  </a:lnTo>
                  <a:lnTo>
                    <a:pt x="426" y="397"/>
                  </a:lnTo>
                  <a:cubicBezTo>
                    <a:pt x="441" y="397"/>
                    <a:pt x="451" y="387"/>
                    <a:pt x="451" y="372"/>
                  </a:cubicBezTo>
                  <a:lnTo>
                    <a:pt x="451" y="26"/>
                  </a:lnTo>
                  <a:cubicBezTo>
                    <a:pt x="451" y="11"/>
                    <a:pt x="44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3"/>
            <p:cNvSpPr/>
            <p:nvPr/>
          </p:nvSpPr>
          <p:spPr>
            <a:xfrm>
              <a:off x="7262350" y="4163325"/>
              <a:ext cx="19325" cy="19900"/>
            </a:xfrm>
            <a:custGeom>
              <a:avLst/>
              <a:gdLst/>
              <a:ahLst/>
              <a:cxnLst/>
              <a:rect l="l" t="t" r="r" b="b"/>
              <a:pathLst>
                <a:path w="773" h="796" extrusionOk="0">
                  <a:moveTo>
                    <a:pt x="0" y="1"/>
                  </a:moveTo>
                  <a:lnTo>
                    <a:pt x="0" y="795"/>
                  </a:lnTo>
                  <a:lnTo>
                    <a:pt x="773" y="79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3"/>
            <p:cNvSpPr/>
            <p:nvPr/>
          </p:nvSpPr>
          <p:spPr>
            <a:xfrm>
              <a:off x="7272825" y="4074400"/>
              <a:ext cx="8850" cy="95900"/>
            </a:xfrm>
            <a:custGeom>
              <a:avLst/>
              <a:gdLst/>
              <a:ahLst/>
              <a:cxnLst/>
              <a:rect l="l" t="t" r="r" b="b"/>
              <a:pathLst>
                <a:path w="354" h="3836" extrusionOk="0">
                  <a:moveTo>
                    <a:pt x="0" y="1"/>
                  </a:moveTo>
                  <a:lnTo>
                    <a:pt x="0" y="3836"/>
                  </a:lnTo>
                  <a:lnTo>
                    <a:pt x="354" y="3836"/>
                  </a:lnTo>
                  <a:lnTo>
                    <a:pt x="354" y="355"/>
                  </a:lnTo>
                  <a:cubicBezTo>
                    <a:pt x="354" y="160"/>
                    <a:pt x="195" y="1"/>
                    <a:pt x="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3"/>
            <p:cNvSpPr/>
            <p:nvPr/>
          </p:nvSpPr>
          <p:spPr>
            <a:xfrm>
              <a:off x="7231550" y="3969700"/>
              <a:ext cx="36675" cy="249175"/>
            </a:xfrm>
            <a:custGeom>
              <a:avLst/>
              <a:gdLst/>
              <a:ahLst/>
              <a:cxnLst/>
              <a:rect l="l" t="t" r="r" b="b"/>
              <a:pathLst>
                <a:path w="1467" h="9967" extrusionOk="0">
                  <a:moveTo>
                    <a:pt x="1" y="0"/>
                  </a:moveTo>
                  <a:lnTo>
                    <a:pt x="1" y="9966"/>
                  </a:lnTo>
                  <a:lnTo>
                    <a:pt x="1340" y="9966"/>
                  </a:lnTo>
                  <a:cubicBezTo>
                    <a:pt x="1409" y="9966"/>
                    <a:pt x="1467" y="9909"/>
                    <a:pt x="1467" y="9840"/>
                  </a:cubicBezTo>
                  <a:lnTo>
                    <a:pt x="1467" y="123"/>
                  </a:lnTo>
                  <a:cubicBezTo>
                    <a:pt x="1467" y="54"/>
                    <a:pt x="1409" y="0"/>
                    <a:pt x="13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3"/>
            <p:cNvSpPr/>
            <p:nvPr/>
          </p:nvSpPr>
          <p:spPr>
            <a:xfrm>
              <a:off x="7221625" y="4223725"/>
              <a:ext cx="46600" cy="27725"/>
            </a:xfrm>
            <a:custGeom>
              <a:avLst/>
              <a:gdLst/>
              <a:ahLst/>
              <a:cxnLst/>
              <a:rect l="l" t="t" r="r" b="b"/>
              <a:pathLst>
                <a:path w="1864" h="1109" extrusionOk="0">
                  <a:moveTo>
                    <a:pt x="1" y="0"/>
                  </a:moveTo>
                  <a:lnTo>
                    <a:pt x="1" y="1109"/>
                  </a:lnTo>
                  <a:lnTo>
                    <a:pt x="1806" y="1109"/>
                  </a:lnTo>
                  <a:cubicBezTo>
                    <a:pt x="1839" y="1109"/>
                    <a:pt x="1864" y="1087"/>
                    <a:pt x="1864" y="1055"/>
                  </a:cubicBezTo>
                  <a:lnTo>
                    <a:pt x="1864" y="58"/>
                  </a:lnTo>
                  <a:cubicBezTo>
                    <a:pt x="1864" y="26"/>
                    <a:pt x="1839" y="0"/>
                    <a:pt x="180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3"/>
            <p:cNvSpPr/>
            <p:nvPr/>
          </p:nvSpPr>
          <p:spPr>
            <a:xfrm>
              <a:off x="64365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67" y="0"/>
                  </a:moveTo>
                  <a:cubicBezTo>
                    <a:pt x="73" y="0"/>
                    <a:pt x="0" y="76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3" y="13346"/>
                    <a:pt x="167" y="13346"/>
                  </a:cubicBezTo>
                  <a:lnTo>
                    <a:pt x="32495" y="13346"/>
                  </a:lnTo>
                  <a:cubicBezTo>
                    <a:pt x="32589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6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3"/>
            <p:cNvSpPr/>
            <p:nvPr/>
          </p:nvSpPr>
          <p:spPr>
            <a:xfrm>
              <a:off x="64365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3"/>
            <p:cNvSpPr/>
            <p:nvPr/>
          </p:nvSpPr>
          <p:spPr>
            <a:xfrm>
              <a:off x="6457650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0971" y="7839"/>
                  </a:lnTo>
                  <a:lnTo>
                    <a:pt x="3097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3"/>
            <p:cNvSpPr/>
            <p:nvPr/>
          </p:nvSpPr>
          <p:spPr>
            <a:xfrm>
              <a:off x="646830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3"/>
            <p:cNvSpPr/>
            <p:nvPr/>
          </p:nvSpPr>
          <p:spPr>
            <a:xfrm>
              <a:off x="646830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3"/>
            <p:cNvSpPr/>
            <p:nvPr/>
          </p:nvSpPr>
          <p:spPr>
            <a:xfrm>
              <a:off x="715392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3"/>
            <p:cNvSpPr/>
            <p:nvPr/>
          </p:nvSpPr>
          <p:spPr>
            <a:xfrm>
              <a:off x="715392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3"/>
            <p:cNvSpPr/>
            <p:nvPr/>
          </p:nvSpPr>
          <p:spPr>
            <a:xfrm>
              <a:off x="6742275" y="4089925"/>
              <a:ext cx="206925" cy="109900"/>
            </a:xfrm>
            <a:custGeom>
              <a:avLst/>
              <a:gdLst/>
              <a:ahLst/>
              <a:cxnLst/>
              <a:rect l="l" t="t" r="r" b="b"/>
              <a:pathLst>
                <a:path w="827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3"/>
            <p:cNvSpPr/>
            <p:nvPr/>
          </p:nvSpPr>
          <p:spPr>
            <a:xfrm>
              <a:off x="6854500" y="4003825"/>
              <a:ext cx="94625" cy="72050"/>
            </a:xfrm>
            <a:custGeom>
              <a:avLst/>
              <a:gdLst/>
              <a:ahLst/>
              <a:cxnLst/>
              <a:rect l="l" t="t" r="r" b="b"/>
              <a:pathLst>
                <a:path w="3785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784" y="2882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3"/>
            <p:cNvSpPr/>
            <p:nvPr/>
          </p:nvSpPr>
          <p:spPr>
            <a:xfrm>
              <a:off x="6742275" y="4003825"/>
              <a:ext cx="96700" cy="72050"/>
            </a:xfrm>
            <a:custGeom>
              <a:avLst/>
              <a:gdLst/>
              <a:ahLst/>
              <a:cxnLst/>
              <a:rect l="l" t="t" r="r" b="b"/>
              <a:pathLst>
                <a:path w="3868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868" y="2882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3"/>
            <p:cNvSpPr/>
            <p:nvPr/>
          </p:nvSpPr>
          <p:spPr>
            <a:xfrm>
              <a:off x="6436525" y="4218850"/>
              <a:ext cx="816625" cy="56175"/>
            </a:xfrm>
            <a:custGeom>
              <a:avLst/>
              <a:gdLst/>
              <a:ahLst/>
              <a:cxnLst/>
              <a:rect l="l" t="t" r="r" b="b"/>
              <a:pathLst>
                <a:path w="32665" h="2247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71"/>
                    <a:pt x="76" y="2246"/>
                    <a:pt x="167" y="2246"/>
                  </a:cubicBezTo>
                  <a:lnTo>
                    <a:pt x="32495" y="2246"/>
                  </a:lnTo>
                  <a:cubicBezTo>
                    <a:pt x="32589" y="2246"/>
                    <a:pt x="32665" y="2171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3"/>
            <p:cNvSpPr/>
            <p:nvPr/>
          </p:nvSpPr>
          <p:spPr>
            <a:xfrm>
              <a:off x="6958675" y="4218750"/>
              <a:ext cx="93275" cy="56275"/>
            </a:xfrm>
            <a:custGeom>
              <a:avLst/>
              <a:gdLst/>
              <a:ahLst/>
              <a:cxnLst/>
              <a:rect l="l" t="t" r="r" b="b"/>
              <a:pathLst>
                <a:path w="3731" h="2251" extrusionOk="0">
                  <a:moveTo>
                    <a:pt x="3726" y="4"/>
                  </a:moveTo>
                  <a:lnTo>
                    <a:pt x="3726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0" y="1"/>
                  </a:moveTo>
                  <a:lnTo>
                    <a:pt x="0" y="2250"/>
                  </a:lnTo>
                  <a:lnTo>
                    <a:pt x="3730" y="2250"/>
                  </a:lnTo>
                  <a:lnTo>
                    <a:pt x="373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3"/>
            <p:cNvSpPr/>
            <p:nvPr/>
          </p:nvSpPr>
          <p:spPr>
            <a:xfrm>
              <a:off x="705192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3"/>
            <p:cNvSpPr/>
            <p:nvPr/>
          </p:nvSpPr>
          <p:spPr>
            <a:xfrm>
              <a:off x="705192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3"/>
            <p:cNvSpPr/>
            <p:nvPr/>
          </p:nvSpPr>
          <p:spPr>
            <a:xfrm>
              <a:off x="70519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3"/>
            <p:cNvSpPr/>
            <p:nvPr/>
          </p:nvSpPr>
          <p:spPr>
            <a:xfrm>
              <a:off x="7051925" y="3941350"/>
              <a:ext cx="19050" cy="333675"/>
            </a:xfrm>
            <a:custGeom>
              <a:avLst/>
              <a:gdLst/>
              <a:ahLst/>
              <a:cxnLst/>
              <a:rect l="l" t="t" r="r" b="b"/>
              <a:pathLst>
                <a:path w="762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3"/>
            <p:cNvSpPr/>
            <p:nvPr/>
          </p:nvSpPr>
          <p:spPr>
            <a:xfrm>
              <a:off x="69586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3"/>
            <p:cNvSpPr/>
            <p:nvPr/>
          </p:nvSpPr>
          <p:spPr>
            <a:xfrm>
              <a:off x="69586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3"/>
            <p:cNvSpPr/>
            <p:nvPr/>
          </p:nvSpPr>
          <p:spPr>
            <a:xfrm>
              <a:off x="69586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3"/>
            <p:cNvSpPr/>
            <p:nvPr/>
          </p:nvSpPr>
          <p:spPr>
            <a:xfrm>
              <a:off x="70327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3"/>
            <p:cNvSpPr/>
            <p:nvPr/>
          </p:nvSpPr>
          <p:spPr>
            <a:xfrm>
              <a:off x="66402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3"/>
            <p:cNvSpPr/>
            <p:nvPr/>
          </p:nvSpPr>
          <p:spPr>
            <a:xfrm>
              <a:off x="66402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3"/>
            <p:cNvSpPr/>
            <p:nvPr/>
          </p:nvSpPr>
          <p:spPr>
            <a:xfrm>
              <a:off x="66402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3"/>
            <p:cNvSpPr/>
            <p:nvPr/>
          </p:nvSpPr>
          <p:spPr>
            <a:xfrm>
              <a:off x="66401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3"/>
            <p:cNvSpPr/>
            <p:nvPr/>
          </p:nvSpPr>
          <p:spPr>
            <a:xfrm>
              <a:off x="654702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3"/>
            <p:cNvSpPr/>
            <p:nvPr/>
          </p:nvSpPr>
          <p:spPr>
            <a:xfrm>
              <a:off x="654702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3"/>
            <p:cNvSpPr/>
            <p:nvPr/>
          </p:nvSpPr>
          <p:spPr>
            <a:xfrm>
              <a:off x="65470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3"/>
            <p:cNvSpPr/>
            <p:nvPr/>
          </p:nvSpPr>
          <p:spPr>
            <a:xfrm>
              <a:off x="66211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3"/>
            <p:cNvSpPr/>
            <p:nvPr/>
          </p:nvSpPr>
          <p:spPr>
            <a:xfrm>
              <a:off x="70497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3"/>
            <p:cNvSpPr/>
            <p:nvPr/>
          </p:nvSpPr>
          <p:spPr>
            <a:xfrm>
              <a:off x="66381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3"/>
            <p:cNvSpPr/>
            <p:nvPr/>
          </p:nvSpPr>
          <p:spPr>
            <a:xfrm>
              <a:off x="64365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67" y="0"/>
                  </a:moveTo>
                  <a:cubicBezTo>
                    <a:pt x="76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3"/>
            <p:cNvSpPr/>
            <p:nvPr/>
          </p:nvSpPr>
          <p:spPr>
            <a:xfrm>
              <a:off x="70497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0" y="0"/>
                  </a:moveTo>
                  <a:lnTo>
                    <a:pt x="0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714407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4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4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6957575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12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4" y="1687"/>
                    <a:pt x="87" y="1268"/>
                  </a:cubicBezTo>
                  <a:cubicBezTo>
                    <a:pt x="84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66381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673235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8" y="423"/>
                    <a:pt x="8" y="845"/>
                    <a:pt x="0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4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65460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4" y="0"/>
                  </a:moveTo>
                  <a:cubicBezTo>
                    <a:pt x="4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4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6980950" y="3876000"/>
              <a:ext cx="41100" cy="36125"/>
            </a:xfrm>
            <a:custGeom>
              <a:avLst/>
              <a:gdLst/>
              <a:ahLst/>
              <a:cxnLst/>
              <a:rect l="l" t="t" r="r" b="b"/>
              <a:pathLst>
                <a:path w="1644" h="1445" extrusionOk="0"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1444"/>
                  </a:lnTo>
                  <a:lnTo>
                    <a:pt x="1644" y="1444"/>
                  </a:lnTo>
                  <a:lnTo>
                    <a:pt x="1644" y="90"/>
                  </a:lnTo>
                  <a:cubicBezTo>
                    <a:pt x="1644" y="40"/>
                    <a:pt x="1604" y="0"/>
                    <a:pt x="155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6958300" y="3893600"/>
              <a:ext cx="204225" cy="56625"/>
            </a:xfrm>
            <a:custGeom>
              <a:avLst/>
              <a:gdLst/>
              <a:ahLst/>
              <a:cxnLst/>
              <a:rect l="l" t="t" r="r" b="b"/>
              <a:pathLst>
                <a:path w="8169" h="2265" extrusionOk="0">
                  <a:moveTo>
                    <a:pt x="145" y="0"/>
                  </a:moveTo>
                  <a:cubicBezTo>
                    <a:pt x="66" y="0"/>
                    <a:pt x="1" y="62"/>
                    <a:pt x="1" y="141"/>
                  </a:cubicBezTo>
                  <a:lnTo>
                    <a:pt x="1" y="2264"/>
                  </a:lnTo>
                  <a:lnTo>
                    <a:pt x="8168" y="2264"/>
                  </a:lnTo>
                  <a:lnTo>
                    <a:pt x="8168" y="141"/>
                  </a:lnTo>
                  <a:cubicBezTo>
                    <a:pt x="8168" y="62"/>
                    <a:pt x="8103" y="0"/>
                    <a:pt x="802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6958300" y="3920950"/>
              <a:ext cx="204225" cy="29275"/>
            </a:xfrm>
            <a:custGeom>
              <a:avLst/>
              <a:gdLst/>
              <a:ahLst/>
              <a:cxnLst/>
              <a:rect l="l" t="t" r="r" b="b"/>
              <a:pathLst>
                <a:path w="8169" h="1171" extrusionOk="0">
                  <a:moveTo>
                    <a:pt x="1" y="0"/>
                  </a:moveTo>
                  <a:lnTo>
                    <a:pt x="1" y="1170"/>
                  </a:lnTo>
                  <a:lnTo>
                    <a:pt x="8168" y="1170"/>
                  </a:lnTo>
                  <a:lnTo>
                    <a:pt x="81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6993500" y="3923025"/>
              <a:ext cx="133825" cy="16175"/>
            </a:xfrm>
            <a:custGeom>
              <a:avLst/>
              <a:gdLst/>
              <a:ahLst/>
              <a:cxnLst/>
              <a:rect l="l" t="t" r="r" b="b"/>
              <a:pathLst>
                <a:path w="5353" h="647" extrusionOk="0">
                  <a:moveTo>
                    <a:pt x="326" y="0"/>
                  </a:moveTo>
                  <a:cubicBezTo>
                    <a:pt x="149" y="0"/>
                    <a:pt x="1" y="145"/>
                    <a:pt x="4" y="325"/>
                  </a:cubicBezTo>
                  <a:cubicBezTo>
                    <a:pt x="4" y="502"/>
                    <a:pt x="149" y="647"/>
                    <a:pt x="326" y="647"/>
                  </a:cubicBezTo>
                  <a:lnTo>
                    <a:pt x="5027" y="647"/>
                  </a:lnTo>
                  <a:cubicBezTo>
                    <a:pt x="5204" y="647"/>
                    <a:pt x="5352" y="502"/>
                    <a:pt x="5352" y="325"/>
                  </a:cubicBezTo>
                  <a:cubicBezTo>
                    <a:pt x="5352" y="145"/>
                    <a:pt x="5204" y="0"/>
                    <a:pt x="50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6545925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64365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2" y="0"/>
                  </a:moveTo>
                  <a:cubicBezTo>
                    <a:pt x="510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2" y="0"/>
                    <a:pt x="3152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3662700" y="4274275"/>
              <a:ext cx="3715675" cy="12650"/>
            </a:xfrm>
            <a:custGeom>
              <a:avLst/>
              <a:gdLst/>
              <a:ahLst/>
              <a:cxnLst/>
              <a:rect l="l" t="t" r="r" b="b"/>
              <a:pathLst>
                <a:path w="148627" h="506" extrusionOk="0">
                  <a:moveTo>
                    <a:pt x="1" y="0"/>
                  </a:moveTo>
                  <a:lnTo>
                    <a:pt x="1" y="506"/>
                  </a:lnTo>
                  <a:lnTo>
                    <a:pt x="148626" y="506"/>
                  </a:lnTo>
                  <a:lnTo>
                    <a:pt x="1486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3662700" y="4286900"/>
              <a:ext cx="3715675" cy="14750"/>
            </a:xfrm>
            <a:custGeom>
              <a:avLst/>
              <a:gdLst/>
              <a:ahLst/>
              <a:cxnLst/>
              <a:rect l="l" t="t" r="r" b="b"/>
              <a:pathLst>
                <a:path w="148627" h="590" extrusionOk="0">
                  <a:moveTo>
                    <a:pt x="1" y="1"/>
                  </a:moveTo>
                  <a:lnTo>
                    <a:pt x="1" y="590"/>
                  </a:lnTo>
                  <a:lnTo>
                    <a:pt x="148626" y="590"/>
                  </a:lnTo>
                  <a:lnTo>
                    <a:pt x="1486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777" y="1655212"/>
            <a:ext cx="1359303" cy="333647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2828" y="2203013"/>
            <a:ext cx="6929199" cy="1384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081">
              <a:defRPr/>
            </a:pPr>
            <a:r>
              <a:rPr lang="en-US" altLang="zh-CN" sz="3599" dirty="0">
                <a:solidFill>
                  <a:srgbClr val="FFFFFF"/>
                </a:solidFill>
                <a:ea typeface="宋体" panose="02010600030101010101" pitchFamily="2" charset="-122"/>
                <a:hlinkClick r:id="rId4"/>
              </a:rPr>
              <a:t>www.greatppt.com</a:t>
            </a:r>
            <a:endParaRPr lang="en-US" altLang="zh-CN" sz="3599" dirty="0">
              <a:solidFill>
                <a:srgbClr val="FFFFFF"/>
              </a:solidFill>
              <a:ea typeface="宋体" panose="02010600030101010101" pitchFamily="2" charset="-122"/>
            </a:endParaRPr>
          </a:p>
          <a:p>
            <a:pPr algn="ctr" defTabSz="914081">
              <a:defRPr/>
            </a:pPr>
            <a:r>
              <a:rPr lang="en-US" altLang="zh-CN" sz="2399" dirty="0">
                <a:solidFill>
                  <a:srgbClr val="78909C">
                    <a:lumMod val="20000"/>
                    <a:lumOff val="80000"/>
                  </a:srgbClr>
                </a:solidFill>
                <a:ea typeface="宋体" panose="02010600030101010101" pitchFamily="2" charset="-122"/>
              </a:rPr>
              <a:t>Free Templates and Themes</a:t>
            </a:r>
          </a:p>
          <a:p>
            <a:pPr algn="ctr" defTabSz="914081">
              <a:defRPr/>
            </a:pPr>
            <a:r>
              <a:rPr lang="en-US" altLang="zh-CN" sz="2399" dirty="0">
                <a:solidFill>
                  <a:srgbClr val="78909C">
                    <a:lumMod val="20000"/>
                    <a:lumOff val="80000"/>
                  </a:srgbClr>
                </a:solidFill>
                <a:ea typeface="宋体" panose="02010600030101010101" pitchFamily="2" charset="-122"/>
              </a:rPr>
              <a:t>Create beautiful presentations in minutes</a:t>
            </a:r>
            <a:endParaRPr lang="zh-CN" altLang="en-US" sz="2399" dirty="0">
              <a:solidFill>
                <a:srgbClr val="78909C">
                  <a:lumMod val="20000"/>
                  <a:lumOff val="80000"/>
                </a:srgbClr>
              </a:solidFill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346623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p34"/>
          <p:cNvSpPr txBox="1">
            <a:spLocks noGrp="1"/>
          </p:cNvSpPr>
          <p:nvPr>
            <p:ph type="subTitle" idx="1"/>
          </p:nvPr>
        </p:nvSpPr>
        <p:spPr>
          <a:xfrm>
            <a:off x="2126450" y="423238"/>
            <a:ext cx="4180200" cy="195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sp>
        <p:nvSpPr>
          <p:cNvPr id="2096" name="Google Shape;2096;p34"/>
          <p:cNvSpPr txBox="1">
            <a:spLocks noGrp="1"/>
          </p:cNvSpPr>
          <p:nvPr>
            <p:ph type="ctrTitle"/>
          </p:nvPr>
        </p:nvSpPr>
        <p:spPr>
          <a:xfrm>
            <a:off x="4629150" y="3040075"/>
            <a:ext cx="2000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grpSp>
        <p:nvGrpSpPr>
          <p:cNvPr id="2097" name="Google Shape;2097;p34"/>
          <p:cNvGrpSpPr/>
          <p:nvPr/>
        </p:nvGrpSpPr>
        <p:grpSpPr>
          <a:xfrm>
            <a:off x="7444500" y="383625"/>
            <a:ext cx="1051750" cy="1804050"/>
            <a:chOff x="5094425" y="750400"/>
            <a:chExt cx="1051750" cy="1804050"/>
          </a:xfrm>
        </p:grpSpPr>
        <p:sp>
          <p:nvSpPr>
            <p:cNvPr id="2098" name="Google Shape;2098;p34"/>
            <p:cNvSpPr/>
            <p:nvPr/>
          </p:nvSpPr>
          <p:spPr>
            <a:xfrm>
              <a:off x="5167175" y="1446350"/>
              <a:ext cx="226975" cy="819025"/>
            </a:xfrm>
            <a:custGeom>
              <a:avLst/>
              <a:gdLst/>
              <a:ahLst/>
              <a:cxnLst/>
              <a:rect l="l" t="t" r="r" b="b"/>
              <a:pathLst>
                <a:path w="9079" h="32761" extrusionOk="0">
                  <a:moveTo>
                    <a:pt x="190" y="1"/>
                  </a:moveTo>
                  <a:cubicBezTo>
                    <a:pt x="88" y="1"/>
                    <a:pt x="1" y="110"/>
                    <a:pt x="47" y="307"/>
                  </a:cubicBezTo>
                  <a:cubicBezTo>
                    <a:pt x="47" y="307"/>
                    <a:pt x="2508" y="10161"/>
                    <a:pt x="4207" y="16470"/>
                  </a:cubicBezTo>
                  <a:cubicBezTo>
                    <a:pt x="5897" y="22788"/>
                    <a:pt x="8689" y="32550"/>
                    <a:pt x="8689" y="32550"/>
                  </a:cubicBezTo>
                  <a:cubicBezTo>
                    <a:pt x="8737" y="32695"/>
                    <a:pt x="8822" y="32760"/>
                    <a:pt x="8897" y="32760"/>
                  </a:cubicBezTo>
                  <a:cubicBezTo>
                    <a:pt x="8995" y="32760"/>
                    <a:pt x="9078" y="32650"/>
                    <a:pt x="9047" y="32459"/>
                  </a:cubicBezTo>
                  <a:cubicBezTo>
                    <a:pt x="9047" y="32459"/>
                    <a:pt x="6586" y="22605"/>
                    <a:pt x="4887" y="16286"/>
                  </a:cubicBezTo>
                  <a:cubicBezTo>
                    <a:pt x="3188" y="9977"/>
                    <a:pt x="396" y="206"/>
                    <a:pt x="396" y="206"/>
                  </a:cubicBezTo>
                  <a:cubicBezTo>
                    <a:pt x="356" y="66"/>
                    <a:pt x="269" y="1"/>
                    <a:pt x="190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4"/>
            <p:cNvSpPr/>
            <p:nvPr/>
          </p:nvSpPr>
          <p:spPr>
            <a:xfrm>
              <a:off x="5316200" y="1669050"/>
              <a:ext cx="118625" cy="596650"/>
            </a:xfrm>
            <a:custGeom>
              <a:avLst/>
              <a:gdLst/>
              <a:ahLst/>
              <a:cxnLst/>
              <a:rect l="l" t="t" r="r" b="b"/>
              <a:pathLst>
                <a:path w="4745" h="23866" extrusionOk="0">
                  <a:moveTo>
                    <a:pt x="222" y="0"/>
                  </a:moveTo>
                  <a:cubicBezTo>
                    <a:pt x="113" y="0"/>
                    <a:pt x="0" y="87"/>
                    <a:pt x="37" y="234"/>
                  </a:cubicBezTo>
                  <a:cubicBezTo>
                    <a:pt x="37" y="234"/>
                    <a:pt x="1185" y="7415"/>
                    <a:pt x="2039" y="12007"/>
                  </a:cubicBezTo>
                  <a:cubicBezTo>
                    <a:pt x="2884" y="16599"/>
                    <a:pt x="4381" y="23716"/>
                    <a:pt x="4381" y="23716"/>
                  </a:cubicBezTo>
                  <a:cubicBezTo>
                    <a:pt x="4409" y="23818"/>
                    <a:pt x="4485" y="23865"/>
                    <a:pt x="4559" y="23865"/>
                  </a:cubicBezTo>
                  <a:cubicBezTo>
                    <a:pt x="4652" y="23865"/>
                    <a:pt x="4744" y="23790"/>
                    <a:pt x="4739" y="23652"/>
                  </a:cubicBezTo>
                  <a:cubicBezTo>
                    <a:pt x="4739" y="23652"/>
                    <a:pt x="3582" y="16461"/>
                    <a:pt x="2737" y="11869"/>
                  </a:cubicBezTo>
                  <a:cubicBezTo>
                    <a:pt x="1892" y="7277"/>
                    <a:pt x="395" y="160"/>
                    <a:pt x="395" y="160"/>
                  </a:cubicBezTo>
                  <a:cubicBezTo>
                    <a:pt x="383" y="50"/>
                    <a:pt x="304" y="0"/>
                    <a:pt x="22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4"/>
            <p:cNvSpPr/>
            <p:nvPr/>
          </p:nvSpPr>
          <p:spPr>
            <a:xfrm>
              <a:off x="5834875" y="1555200"/>
              <a:ext cx="188025" cy="714150"/>
            </a:xfrm>
            <a:custGeom>
              <a:avLst/>
              <a:gdLst/>
              <a:ahLst/>
              <a:cxnLst/>
              <a:rect l="l" t="t" r="r" b="b"/>
              <a:pathLst>
                <a:path w="7521" h="28566" extrusionOk="0">
                  <a:moveTo>
                    <a:pt x="7322" y="1"/>
                  </a:moveTo>
                  <a:cubicBezTo>
                    <a:pt x="7247" y="1"/>
                    <a:pt x="7169" y="54"/>
                    <a:pt x="7135" y="177"/>
                  </a:cubicBezTo>
                  <a:cubicBezTo>
                    <a:pt x="7135" y="177"/>
                    <a:pt x="4802" y="8691"/>
                    <a:pt x="3415" y="14192"/>
                  </a:cubicBezTo>
                  <a:cubicBezTo>
                    <a:pt x="2028" y="19702"/>
                    <a:pt x="26" y="28297"/>
                    <a:pt x="26" y="28297"/>
                  </a:cubicBezTo>
                  <a:cubicBezTo>
                    <a:pt x="0" y="28466"/>
                    <a:pt x="86" y="28565"/>
                    <a:pt x="184" y="28565"/>
                  </a:cubicBezTo>
                  <a:cubicBezTo>
                    <a:pt x="257" y="28565"/>
                    <a:pt x="338" y="28511"/>
                    <a:pt x="385" y="28389"/>
                  </a:cubicBezTo>
                  <a:cubicBezTo>
                    <a:pt x="385" y="28389"/>
                    <a:pt x="2717" y="19876"/>
                    <a:pt x="4104" y="14366"/>
                  </a:cubicBezTo>
                  <a:cubicBezTo>
                    <a:pt x="5491" y="8865"/>
                    <a:pt x="7483" y="269"/>
                    <a:pt x="7483" y="269"/>
                  </a:cubicBezTo>
                  <a:cubicBezTo>
                    <a:pt x="7521" y="104"/>
                    <a:pt x="7425" y="1"/>
                    <a:pt x="7322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4"/>
            <p:cNvSpPr/>
            <p:nvPr/>
          </p:nvSpPr>
          <p:spPr>
            <a:xfrm>
              <a:off x="5794000" y="1704875"/>
              <a:ext cx="109100" cy="564275"/>
            </a:xfrm>
            <a:custGeom>
              <a:avLst/>
              <a:gdLst/>
              <a:ahLst/>
              <a:cxnLst/>
              <a:rect l="l" t="t" r="r" b="b"/>
              <a:pathLst>
                <a:path w="4364" h="22571" extrusionOk="0">
                  <a:moveTo>
                    <a:pt x="4160" y="0"/>
                  </a:moveTo>
                  <a:cubicBezTo>
                    <a:pt x="4082" y="0"/>
                    <a:pt x="4005" y="47"/>
                    <a:pt x="3985" y="151"/>
                  </a:cubicBezTo>
                  <a:cubicBezTo>
                    <a:pt x="3985" y="151"/>
                    <a:pt x="2607" y="6864"/>
                    <a:pt x="1836" y="11217"/>
                  </a:cubicBezTo>
                  <a:cubicBezTo>
                    <a:pt x="1055" y="15570"/>
                    <a:pt x="27" y="22356"/>
                    <a:pt x="27" y="22356"/>
                  </a:cubicBezTo>
                  <a:cubicBezTo>
                    <a:pt x="1" y="22492"/>
                    <a:pt x="107" y="22571"/>
                    <a:pt x="211" y="22571"/>
                  </a:cubicBezTo>
                  <a:cubicBezTo>
                    <a:pt x="291" y="22571"/>
                    <a:pt x="369" y="22524"/>
                    <a:pt x="385" y="22421"/>
                  </a:cubicBezTo>
                  <a:cubicBezTo>
                    <a:pt x="385" y="22421"/>
                    <a:pt x="1762" y="15698"/>
                    <a:pt x="2534" y="11345"/>
                  </a:cubicBezTo>
                  <a:cubicBezTo>
                    <a:pt x="3315" y="7001"/>
                    <a:pt x="4343" y="215"/>
                    <a:pt x="4343" y="215"/>
                  </a:cubicBezTo>
                  <a:cubicBezTo>
                    <a:pt x="4364" y="80"/>
                    <a:pt x="4261" y="0"/>
                    <a:pt x="4160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4"/>
            <p:cNvSpPr/>
            <p:nvPr/>
          </p:nvSpPr>
          <p:spPr>
            <a:xfrm>
              <a:off x="5094425" y="750400"/>
              <a:ext cx="1051750" cy="1232150"/>
            </a:xfrm>
            <a:custGeom>
              <a:avLst/>
              <a:gdLst/>
              <a:ahLst/>
              <a:cxnLst/>
              <a:rect l="l" t="t" r="r" b="b"/>
              <a:pathLst>
                <a:path w="42070" h="49286" extrusionOk="0">
                  <a:moveTo>
                    <a:pt x="20791" y="1"/>
                  </a:moveTo>
                  <a:cubicBezTo>
                    <a:pt x="20429" y="1"/>
                    <a:pt x="20064" y="17"/>
                    <a:pt x="19699" y="53"/>
                  </a:cubicBezTo>
                  <a:cubicBezTo>
                    <a:pt x="19019" y="126"/>
                    <a:pt x="18349" y="245"/>
                    <a:pt x="17688" y="411"/>
                  </a:cubicBezTo>
                  <a:cubicBezTo>
                    <a:pt x="15979" y="861"/>
                    <a:pt x="14345" y="1531"/>
                    <a:pt x="12811" y="2394"/>
                  </a:cubicBezTo>
                  <a:cubicBezTo>
                    <a:pt x="10047" y="3946"/>
                    <a:pt x="7577" y="5967"/>
                    <a:pt x="5510" y="8364"/>
                  </a:cubicBezTo>
                  <a:cubicBezTo>
                    <a:pt x="4463" y="9613"/>
                    <a:pt x="3609" y="10889"/>
                    <a:pt x="3031" y="12138"/>
                  </a:cubicBezTo>
                  <a:cubicBezTo>
                    <a:pt x="0" y="18585"/>
                    <a:pt x="873" y="24949"/>
                    <a:pt x="3793" y="30569"/>
                  </a:cubicBezTo>
                  <a:cubicBezTo>
                    <a:pt x="5207" y="33297"/>
                    <a:pt x="7117" y="35850"/>
                    <a:pt x="9285" y="38146"/>
                  </a:cubicBezTo>
                  <a:lnTo>
                    <a:pt x="9312" y="38173"/>
                  </a:lnTo>
                  <a:lnTo>
                    <a:pt x="9579" y="38449"/>
                  </a:lnTo>
                  <a:cubicBezTo>
                    <a:pt x="11250" y="40175"/>
                    <a:pt x="13022" y="41792"/>
                    <a:pt x="14804" y="43408"/>
                  </a:cubicBezTo>
                  <a:cubicBezTo>
                    <a:pt x="16099" y="44574"/>
                    <a:pt x="17403" y="45741"/>
                    <a:pt x="18661" y="46944"/>
                  </a:cubicBezTo>
                  <a:cubicBezTo>
                    <a:pt x="19331" y="47577"/>
                    <a:pt x="20002" y="48229"/>
                    <a:pt x="20645" y="48900"/>
                  </a:cubicBezTo>
                  <a:cubicBezTo>
                    <a:pt x="20764" y="49019"/>
                    <a:pt x="20893" y="49148"/>
                    <a:pt x="21012" y="49286"/>
                  </a:cubicBezTo>
                  <a:cubicBezTo>
                    <a:pt x="21315" y="48964"/>
                    <a:pt x="21627" y="48643"/>
                    <a:pt x="21958" y="48330"/>
                  </a:cubicBezTo>
                  <a:cubicBezTo>
                    <a:pt x="22656" y="47642"/>
                    <a:pt x="23391" y="46980"/>
                    <a:pt x="24153" y="46319"/>
                  </a:cubicBezTo>
                  <a:cubicBezTo>
                    <a:pt x="25429" y="45217"/>
                    <a:pt x="26761" y="44143"/>
                    <a:pt x="28074" y="43050"/>
                  </a:cubicBezTo>
                  <a:lnTo>
                    <a:pt x="28175" y="42967"/>
                  </a:lnTo>
                  <a:cubicBezTo>
                    <a:pt x="28396" y="42793"/>
                    <a:pt x="28616" y="42609"/>
                    <a:pt x="28836" y="42425"/>
                  </a:cubicBezTo>
                  <a:cubicBezTo>
                    <a:pt x="29892" y="41553"/>
                    <a:pt x="30921" y="40662"/>
                    <a:pt x="31894" y="39744"/>
                  </a:cubicBezTo>
                  <a:cubicBezTo>
                    <a:pt x="32354" y="39321"/>
                    <a:pt x="32804" y="38890"/>
                    <a:pt x="33235" y="38449"/>
                  </a:cubicBezTo>
                  <a:cubicBezTo>
                    <a:pt x="33336" y="38348"/>
                    <a:pt x="33428" y="38247"/>
                    <a:pt x="33529" y="38146"/>
                  </a:cubicBezTo>
                  <a:cubicBezTo>
                    <a:pt x="33768" y="37889"/>
                    <a:pt x="34016" y="37622"/>
                    <a:pt x="34255" y="37356"/>
                  </a:cubicBezTo>
                  <a:cubicBezTo>
                    <a:pt x="34980" y="36539"/>
                    <a:pt x="35669" y="35703"/>
                    <a:pt x="36321" y="34831"/>
                  </a:cubicBezTo>
                  <a:cubicBezTo>
                    <a:pt x="38690" y="31662"/>
                    <a:pt x="40472" y="28136"/>
                    <a:pt x="41243" y="24426"/>
                  </a:cubicBezTo>
                  <a:cubicBezTo>
                    <a:pt x="42070" y="20495"/>
                    <a:pt x="41748" y="16326"/>
                    <a:pt x="39765" y="12138"/>
                  </a:cubicBezTo>
                  <a:cubicBezTo>
                    <a:pt x="39186" y="10889"/>
                    <a:pt x="38332" y="9613"/>
                    <a:pt x="37276" y="8364"/>
                  </a:cubicBezTo>
                  <a:cubicBezTo>
                    <a:pt x="36697" y="7675"/>
                    <a:pt x="36073" y="7023"/>
                    <a:pt x="35412" y="6398"/>
                  </a:cubicBezTo>
                  <a:cubicBezTo>
                    <a:pt x="33768" y="4846"/>
                    <a:pt x="31950" y="3496"/>
                    <a:pt x="29975" y="2394"/>
                  </a:cubicBezTo>
                  <a:cubicBezTo>
                    <a:pt x="28423" y="1513"/>
                    <a:pt x="26761" y="842"/>
                    <a:pt x="25034" y="392"/>
                  </a:cubicBezTo>
                  <a:cubicBezTo>
                    <a:pt x="24028" y="135"/>
                    <a:pt x="22995" y="3"/>
                    <a:pt x="21953" y="3"/>
                  </a:cubicBezTo>
                  <a:cubicBezTo>
                    <a:pt x="21768" y="3"/>
                    <a:pt x="21583" y="8"/>
                    <a:pt x="21398" y="16"/>
                  </a:cubicBezTo>
                  <a:cubicBezTo>
                    <a:pt x="21197" y="6"/>
                    <a:pt x="20994" y="1"/>
                    <a:pt x="2079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4"/>
            <p:cNvSpPr/>
            <p:nvPr/>
          </p:nvSpPr>
          <p:spPr>
            <a:xfrm>
              <a:off x="5352250" y="2269275"/>
              <a:ext cx="554700" cy="285175"/>
            </a:xfrm>
            <a:custGeom>
              <a:avLst/>
              <a:gdLst/>
              <a:ahLst/>
              <a:cxnLst/>
              <a:rect l="l" t="t" r="r" b="b"/>
              <a:pathLst>
                <a:path w="22188" h="11407" extrusionOk="0">
                  <a:moveTo>
                    <a:pt x="0" y="1"/>
                  </a:moveTo>
                  <a:lnTo>
                    <a:pt x="0" y="129"/>
                  </a:lnTo>
                  <a:cubicBezTo>
                    <a:pt x="46" y="1002"/>
                    <a:pt x="92" y="1975"/>
                    <a:pt x="165" y="2976"/>
                  </a:cubicBezTo>
                  <a:cubicBezTo>
                    <a:pt x="459" y="6393"/>
                    <a:pt x="1176" y="10121"/>
                    <a:pt x="3756" y="11039"/>
                  </a:cubicBezTo>
                  <a:cubicBezTo>
                    <a:pt x="4721" y="11407"/>
                    <a:pt x="5685" y="11407"/>
                    <a:pt x="6649" y="11407"/>
                  </a:cubicBezTo>
                  <a:lnTo>
                    <a:pt x="15530" y="11407"/>
                  </a:lnTo>
                  <a:cubicBezTo>
                    <a:pt x="16494" y="11407"/>
                    <a:pt x="17458" y="11407"/>
                    <a:pt x="18422" y="11039"/>
                  </a:cubicBezTo>
                  <a:cubicBezTo>
                    <a:pt x="20112" y="10442"/>
                    <a:pt x="21003" y="8606"/>
                    <a:pt x="21499" y="6484"/>
                  </a:cubicBezTo>
                  <a:cubicBezTo>
                    <a:pt x="21995" y="4363"/>
                    <a:pt x="22096" y="1911"/>
                    <a:pt x="221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4"/>
            <p:cNvSpPr/>
            <p:nvPr/>
          </p:nvSpPr>
          <p:spPr>
            <a:xfrm>
              <a:off x="5483325" y="750400"/>
              <a:ext cx="291625" cy="1231925"/>
            </a:xfrm>
            <a:custGeom>
              <a:avLst/>
              <a:gdLst/>
              <a:ahLst/>
              <a:cxnLst/>
              <a:rect l="l" t="t" r="r" b="b"/>
              <a:pathLst>
                <a:path w="11665" h="49277" extrusionOk="0">
                  <a:moveTo>
                    <a:pt x="5238" y="1"/>
                  </a:moveTo>
                  <a:cubicBezTo>
                    <a:pt x="4874" y="1"/>
                    <a:pt x="4511" y="17"/>
                    <a:pt x="4152" y="53"/>
                  </a:cubicBezTo>
                  <a:cubicBezTo>
                    <a:pt x="3472" y="126"/>
                    <a:pt x="2793" y="245"/>
                    <a:pt x="2132" y="411"/>
                  </a:cubicBezTo>
                  <a:cubicBezTo>
                    <a:pt x="1847" y="1136"/>
                    <a:pt x="1617" y="1880"/>
                    <a:pt x="1424" y="2633"/>
                  </a:cubicBezTo>
                  <a:cubicBezTo>
                    <a:pt x="653" y="5590"/>
                    <a:pt x="442" y="8832"/>
                    <a:pt x="231" y="12046"/>
                  </a:cubicBezTo>
                  <a:cubicBezTo>
                    <a:pt x="1" y="16868"/>
                    <a:pt x="919" y="27190"/>
                    <a:pt x="1902" y="36456"/>
                  </a:cubicBezTo>
                  <a:cubicBezTo>
                    <a:pt x="2315" y="40286"/>
                    <a:pt x="2747" y="43932"/>
                    <a:pt x="3105" y="46944"/>
                  </a:cubicBezTo>
                  <a:cubicBezTo>
                    <a:pt x="3775" y="47577"/>
                    <a:pt x="4437" y="48229"/>
                    <a:pt x="5079" y="48900"/>
                  </a:cubicBezTo>
                  <a:cubicBezTo>
                    <a:pt x="5208" y="49019"/>
                    <a:pt x="5337" y="49148"/>
                    <a:pt x="5456" y="49276"/>
                  </a:cubicBezTo>
                  <a:cubicBezTo>
                    <a:pt x="5759" y="48964"/>
                    <a:pt x="6071" y="48643"/>
                    <a:pt x="6393" y="48330"/>
                  </a:cubicBezTo>
                  <a:cubicBezTo>
                    <a:pt x="7100" y="47642"/>
                    <a:pt x="7835" y="46980"/>
                    <a:pt x="8597" y="46319"/>
                  </a:cubicBezTo>
                  <a:cubicBezTo>
                    <a:pt x="8790" y="44767"/>
                    <a:pt x="8982" y="43068"/>
                    <a:pt x="9184" y="41277"/>
                  </a:cubicBezTo>
                  <a:cubicBezTo>
                    <a:pt x="10360" y="31038"/>
                    <a:pt x="11664" y="17731"/>
                    <a:pt x="11407" y="12055"/>
                  </a:cubicBezTo>
                  <a:cubicBezTo>
                    <a:pt x="11131" y="8006"/>
                    <a:pt x="10865" y="3919"/>
                    <a:pt x="9488" y="392"/>
                  </a:cubicBezTo>
                  <a:cubicBezTo>
                    <a:pt x="8481" y="135"/>
                    <a:pt x="7442" y="3"/>
                    <a:pt x="6403" y="3"/>
                  </a:cubicBezTo>
                  <a:cubicBezTo>
                    <a:pt x="6219" y="3"/>
                    <a:pt x="6035" y="8"/>
                    <a:pt x="5851" y="16"/>
                  </a:cubicBezTo>
                  <a:cubicBezTo>
                    <a:pt x="5647" y="6"/>
                    <a:pt x="5442" y="1"/>
                    <a:pt x="523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4"/>
            <p:cNvSpPr/>
            <p:nvPr/>
          </p:nvSpPr>
          <p:spPr>
            <a:xfrm>
              <a:off x="5180500" y="810250"/>
              <a:ext cx="284025" cy="1025125"/>
            </a:xfrm>
            <a:custGeom>
              <a:avLst/>
              <a:gdLst/>
              <a:ahLst/>
              <a:cxnLst/>
              <a:rect l="l" t="t" r="r" b="b"/>
              <a:pathLst>
                <a:path w="11361" h="41005" extrusionOk="0">
                  <a:moveTo>
                    <a:pt x="9368" y="0"/>
                  </a:moveTo>
                  <a:lnTo>
                    <a:pt x="9368" y="0"/>
                  </a:lnTo>
                  <a:cubicBezTo>
                    <a:pt x="6604" y="1552"/>
                    <a:pt x="4134" y="3573"/>
                    <a:pt x="2067" y="5970"/>
                  </a:cubicBezTo>
                  <a:cubicBezTo>
                    <a:pt x="1158" y="8385"/>
                    <a:pt x="653" y="11011"/>
                    <a:pt x="506" y="13868"/>
                  </a:cubicBezTo>
                  <a:cubicBezTo>
                    <a:pt x="1" y="21407"/>
                    <a:pt x="3518" y="29057"/>
                    <a:pt x="6136" y="36055"/>
                  </a:cubicBezTo>
                  <a:cubicBezTo>
                    <a:pt x="7807" y="37781"/>
                    <a:pt x="9579" y="39398"/>
                    <a:pt x="11361" y="41005"/>
                  </a:cubicBezTo>
                  <a:cubicBezTo>
                    <a:pt x="9690" y="32005"/>
                    <a:pt x="5943" y="23437"/>
                    <a:pt x="6071" y="14014"/>
                  </a:cubicBezTo>
                  <a:cubicBezTo>
                    <a:pt x="6071" y="8945"/>
                    <a:pt x="6934" y="4050"/>
                    <a:pt x="936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4"/>
            <p:cNvSpPr/>
            <p:nvPr/>
          </p:nvSpPr>
          <p:spPr>
            <a:xfrm>
              <a:off x="5798800" y="810250"/>
              <a:ext cx="271850" cy="1014350"/>
            </a:xfrm>
            <a:custGeom>
              <a:avLst/>
              <a:gdLst/>
              <a:ahLst/>
              <a:cxnLst/>
              <a:rect l="l" t="t" r="r" b="b"/>
              <a:pathLst>
                <a:path w="10874" h="40574" extrusionOk="0">
                  <a:moveTo>
                    <a:pt x="1809" y="0"/>
                  </a:moveTo>
                  <a:lnTo>
                    <a:pt x="1809" y="0"/>
                  </a:lnTo>
                  <a:cubicBezTo>
                    <a:pt x="2535" y="1203"/>
                    <a:pt x="3132" y="2489"/>
                    <a:pt x="3591" y="3821"/>
                  </a:cubicBezTo>
                  <a:cubicBezTo>
                    <a:pt x="4684" y="6980"/>
                    <a:pt x="5115" y="10451"/>
                    <a:pt x="5115" y="14014"/>
                  </a:cubicBezTo>
                  <a:cubicBezTo>
                    <a:pt x="5152" y="16898"/>
                    <a:pt x="4831" y="19699"/>
                    <a:pt x="4316" y="22463"/>
                  </a:cubicBezTo>
                  <a:cubicBezTo>
                    <a:pt x="3224" y="28350"/>
                    <a:pt x="1249" y="34035"/>
                    <a:pt x="55" y="39894"/>
                  </a:cubicBezTo>
                  <a:cubicBezTo>
                    <a:pt x="37" y="39967"/>
                    <a:pt x="18" y="40243"/>
                    <a:pt x="0" y="40573"/>
                  </a:cubicBezTo>
                  <a:cubicBezTo>
                    <a:pt x="221" y="40390"/>
                    <a:pt x="441" y="40206"/>
                    <a:pt x="661" y="40031"/>
                  </a:cubicBezTo>
                  <a:cubicBezTo>
                    <a:pt x="1717" y="39150"/>
                    <a:pt x="2746" y="38268"/>
                    <a:pt x="3719" y="37350"/>
                  </a:cubicBezTo>
                  <a:cubicBezTo>
                    <a:pt x="4179" y="36918"/>
                    <a:pt x="4629" y="36487"/>
                    <a:pt x="5060" y="36046"/>
                  </a:cubicBezTo>
                  <a:cubicBezTo>
                    <a:pt x="5161" y="35945"/>
                    <a:pt x="5253" y="35844"/>
                    <a:pt x="5354" y="35743"/>
                  </a:cubicBezTo>
                  <a:cubicBezTo>
                    <a:pt x="5593" y="35486"/>
                    <a:pt x="5841" y="35228"/>
                    <a:pt x="6080" y="34962"/>
                  </a:cubicBezTo>
                  <a:cubicBezTo>
                    <a:pt x="7420" y="31059"/>
                    <a:pt x="8798" y="26431"/>
                    <a:pt x="9735" y="22665"/>
                  </a:cubicBezTo>
                  <a:cubicBezTo>
                    <a:pt x="10460" y="19754"/>
                    <a:pt x="10873" y="16797"/>
                    <a:pt x="10671" y="13868"/>
                  </a:cubicBezTo>
                  <a:cubicBezTo>
                    <a:pt x="10534" y="11011"/>
                    <a:pt x="10019" y="8376"/>
                    <a:pt x="9119" y="5970"/>
                  </a:cubicBezTo>
                  <a:cubicBezTo>
                    <a:pt x="8532" y="5281"/>
                    <a:pt x="7907" y="4620"/>
                    <a:pt x="7255" y="3995"/>
                  </a:cubicBezTo>
                  <a:cubicBezTo>
                    <a:pt x="5611" y="2443"/>
                    <a:pt x="3784" y="1102"/>
                    <a:pt x="180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4"/>
            <p:cNvSpPr/>
            <p:nvPr/>
          </p:nvSpPr>
          <p:spPr>
            <a:xfrm>
              <a:off x="5345350" y="2268275"/>
              <a:ext cx="562975" cy="129050"/>
            </a:xfrm>
            <a:custGeom>
              <a:avLst/>
              <a:gdLst/>
              <a:ahLst/>
              <a:cxnLst/>
              <a:rect l="l" t="t" r="r" b="b"/>
              <a:pathLst>
                <a:path w="22519" h="5162" extrusionOk="0">
                  <a:moveTo>
                    <a:pt x="22258" y="1"/>
                  </a:moveTo>
                  <a:cubicBezTo>
                    <a:pt x="22208" y="1"/>
                    <a:pt x="22156" y="11"/>
                    <a:pt x="22115" y="32"/>
                  </a:cubicBezTo>
                  <a:cubicBezTo>
                    <a:pt x="21392" y="1765"/>
                    <a:pt x="20048" y="2591"/>
                    <a:pt x="18679" y="2591"/>
                  </a:cubicBezTo>
                  <a:cubicBezTo>
                    <a:pt x="17263" y="2591"/>
                    <a:pt x="15819" y="1708"/>
                    <a:pt x="15007" y="32"/>
                  </a:cubicBezTo>
                  <a:lnTo>
                    <a:pt x="14768" y="32"/>
                  </a:lnTo>
                  <a:cubicBezTo>
                    <a:pt x="14005" y="1741"/>
                    <a:pt x="12583" y="2554"/>
                    <a:pt x="11134" y="2554"/>
                  </a:cubicBezTo>
                  <a:cubicBezTo>
                    <a:pt x="9842" y="2554"/>
                    <a:pt x="8529" y="1908"/>
                    <a:pt x="7641" y="674"/>
                  </a:cubicBezTo>
                  <a:cubicBezTo>
                    <a:pt x="7494" y="472"/>
                    <a:pt x="7357" y="252"/>
                    <a:pt x="7246" y="32"/>
                  </a:cubicBezTo>
                  <a:lnTo>
                    <a:pt x="6989" y="32"/>
                  </a:lnTo>
                  <a:cubicBezTo>
                    <a:pt x="6352" y="1628"/>
                    <a:pt x="5109" y="2411"/>
                    <a:pt x="3815" y="2411"/>
                  </a:cubicBezTo>
                  <a:cubicBezTo>
                    <a:pt x="2631" y="2411"/>
                    <a:pt x="1404" y="1754"/>
                    <a:pt x="561" y="463"/>
                  </a:cubicBezTo>
                  <a:cubicBezTo>
                    <a:pt x="469" y="335"/>
                    <a:pt x="386" y="188"/>
                    <a:pt x="304" y="41"/>
                  </a:cubicBezTo>
                  <a:cubicBezTo>
                    <a:pt x="295" y="87"/>
                    <a:pt x="285" y="123"/>
                    <a:pt x="276" y="169"/>
                  </a:cubicBezTo>
                  <a:cubicBezTo>
                    <a:pt x="1" y="1317"/>
                    <a:pt x="102" y="2272"/>
                    <a:pt x="441" y="3016"/>
                  </a:cubicBezTo>
                  <a:cubicBezTo>
                    <a:pt x="1006" y="4268"/>
                    <a:pt x="2225" y="4939"/>
                    <a:pt x="3477" y="4939"/>
                  </a:cubicBezTo>
                  <a:cubicBezTo>
                    <a:pt x="4852" y="4939"/>
                    <a:pt x="6268" y="4128"/>
                    <a:pt x="6898" y="2383"/>
                  </a:cubicBezTo>
                  <a:cubicBezTo>
                    <a:pt x="6980" y="2759"/>
                    <a:pt x="7127" y="3126"/>
                    <a:pt x="7347" y="3448"/>
                  </a:cubicBezTo>
                  <a:cubicBezTo>
                    <a:pt x="8023" y="4477"/>
                    <a:pt x="9266" y="5048"/>
                    <a:pt x="10549" y="5048"/>
                  </a:cubicBezTo>
                  <a:cubicBezTo>
                    <a:pt x="11967" y="5048"/>
                    <a:pt x="13434" y="4349"/>
                    <a:pt x="14235" y="2796"/>
                  </a:cubicBezTo>
                  <a:cubicBezTo>
                    <a:pt x="14355" y="2575"/>
                    <a:pt x="14446" y="2337"/>
                    <a:pt x="14529" y="2098"/>
                  </a:cubicBezTo>
                  <a:cubicBezTo>
                    <a:pt x="14566" y="1997"/>
                    <a:pt x="14593" y="1877"/>
                    <a:pt x="14630" y="1767"/>
                  </a:cubicBezTo>
                  <a:cubicBezTo>
                    <a:pt x="14685" y="3126"/>
                    <a:pt x="15521" y="4155"/>
                    <a:pt x="16632" y="4697"/>
                  </a:cubicBezTo>
                  <a:cubicBezTo>
                    <a:pt x="17240" y="5000"/>
                    <a:pt x="17930" y="5161"/>
                    <a:pt x="18618" y="5161"/>
                  </a:cubicBezTo>
                  <a:cubicBezTo>
                    <a:pt x="20328" y="5161"/>
                    <a:pt x="22025" y="4162"/>
                    <a:pt x="22418" y="1850"/>
                  </a:cubicBezTo>
                  <a:cubicBezTo>
                    <a:pt x="22509" y="1262"/>
                    <a:pt x="22519" y="656"/>
                    <a:pt x="22454" y="68"/>
                  </a:cubicBezTo>
                  <a:lnTo>
                    <a:pt x="22454" y="22"/>
                  </a:lnTo>
                  <a:cubicBezTo>
                    <a:pt x="22454" y="13"/>
                    <a:pt x="22436" y="4"/>
                    <a:pt x="22408" y="4"/>
                  </a:cubicBezTo>
                  <a:lnTo>
                    <a:pt x="22307" y="4"/>
                  </a:lnTo>
                  <a:cubicBezTo>
                    <a:pt x="22291" y="2"/>
                    <a:pt x="22275" y="1"/>
                    <a:pt x="2225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4"/>
            <p:cNvSpPr/>
            <p:nvPr/>
          </p:nvSpPr>
          <p:spPr>
            <a:xfrm>
              <a:off x="5899125" y="2261925"/>
              <a:ext cx="5300" cy="5325"/>
            </a:xfrm>
            <a:custGeom>
              <a:avLst/>
              <a:gdLst/>
              <a:ahLst/>
              <a:cxnLst/>
              <a:rect l="l" t="t" r="r" b="b"/>
              <a:pathLst>
                <a:path w="212" h="213" extrusionOk="0">
                  <a:moveTo>
                    <a:pt x="0" y="1"/>
                  </a:moveTo>
                  <a:cubicBezTo>
                    <a:pt x="74" y="74"/>
                    <a:pt x="138" y="148"/>
                    <a:pt x="212" y="212"/>
                  </a:cubicBezTo>
                  <a:cubicBezTo>
                    <a:pt x="212" y="139"/>
                    <a:pt x="212" y="65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4"/>
            <p:cNvSpPr/>
            <p:nvPr/>
          </p:nvSpPr>
          <p:spPr>
            <a:xfrm>
              <a:off x="5560025" y="2353075"/>
              <a:ext cx="53750" cy="27600"/>
            </a:xfrm>
            <a:custGeom>
              <a:avLst/>
              <a:gdLst/>
              <a:ahLst/>
              <a:cxnLst/>
              <a:rect l="l" t="t" r="r" b="b"/>
              <a:pathLst>
                <a:path w="2150" h="1104" extrusionOk="0">
                  <a:moveTo>
                    <a:pt x="209" y="0"/>
                  </a:moveTo>
                  <a:cubicBezTo>
                    <a:pt x="173" y="0"/>
                    <a:pt x="1" y="139"/>
                    <a:pt x="19" y="157"/>
                  </a:cubicBezTo>
                  <a:cubicBezTo>
                    <a:pt x="19" y="157"/>
                    <a:pt x="46" y="194"/>
                    <a:pt x="83" y="258"/>
                  </a:cubicBezTo>
                  <a:cubicBezTo>
                    <a:pt x="138" y="350"/>
                    <a:pt x="202" y="432"/>
                    <a:pt x="267" y="506"/>
                  </a:cubicBezTo>
                  <a:cubicBezTo>
                    <a:pt x="441" y="717"/>
                    <a:pt x="661" y="882"/>
                    <a:pt x="919" y="993"/>
                  </a:cubicBezTo>
                  <a:cubicBezTo>
                    <a:pt x="1114" y="1069"/>
                    <a:pt x="1320" y="1104"/>
                    <a:pt x="1524" y="1104"/>
                  </a:cubicBezTo>
                  <a:cubicBezTo>
                    <a:pt x="1589" y="1104"/>
                    <a:pt x="1654" y="1100"/>
                    <a:pt x="1718" y="1094"/>
                  </a:cubicBezTo>
                  <a:cubicBezTo>
                    <a:pt x="1819" y="1084"/>
                    <a:pt x="1920" y="1066"/>
                    <a:pt x="2021" y="1039"/>
                  </a:cubicBezTo>
                  <a:lnTo>
                    <a:pt x="2140" y="1011"/>
                  </a:lnTo>
                  <a:cubicBezTo>
                    <a:pt x="2149" y="928"/>
                    <a:pt x="2149" y="836"/>
                    <a:pt x="2112" y="763"/>
                  </a:cubicBezTo>
                  <a:lnTo>
                    <a:pt x="2002" y="763"/>
                  </a:lnTo>
                  <a:cubicBezTo>
                    <a:pt x="1910" y="763"/>
                    <a:pt x="1819" y="754"/>
                    <a:pt x="1727" y="735"/>
                  </a:cubicBezTo>
                  <a:cubicBezTo>
                    <a:pt x="1516" y="708"/>
                    <a:pt x="1295" y="644"/>
                    <a:pt x="1093" y="561"/>
                  </a:cubicBezTo>
                  <a:cubicBezTo>
                    <a:pt x="891" y="478"/>
                    <a:pt x="689" y="368"/>
                    <a:pt x="515" y="240"/>
                  </a:cubicBezTo>
                  <a:cubicBezTo>
                    <a:pt x="432" y="194"/>
                    <a:pt x="358" y="139"/>
                    <a:pt x="294" y="74"/>
                  </a:cubicBezTo>
                  <a:lnTo>
                    <a:pt x="211" y="1"/>
                  </a:lnTo>
                  <a:cubicBezTo>
                    <a:pt x="211" y="0"/>
                    <a:pt x="210" y="0"/>
                    <a:pt x="2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4"/>
            <p:cNvSpPr/>
            <p:nvPr/>
          </p:nvSpPr>
          <p:spPr>
            <a:xfrm>
              <a:off x="5577250" y="2342525"/>
              <a:ext cx="30100" cy="15550"/>
            </a:xfrm>
            <a:custGeom>
              <a:avLst/>
              <a:gdLst/>
              <a:ahLst/>
              <a:cxnLst/>
              <a:rect l="l" t="t" r="r" b="b"/>
              <a:pathLst>
                <a:path w="1204" h="622" extrusionOk="0">
                  <a:moveTo>
                    <a:pt x="175" y="0"/>
                  </a:moveTo>
                  <a:cubicBezTo>
                    <a:pt x="101" y="46"/>
                    <a:pt x="46" y="111"/>
                    <a:pt x="0" y="175"/>
                  </a:cubicBezTo>
                  <a:lnTo>
                    <a:pt x="37" y="230"/>
                  </a:lnTo>
                  <a:cubicBezTo>
                    <a:pt x="64" y="276"/>
                    <a:pt x="101" y="322"/>
                    <a:pt x="147" y="368"/>
                  </a:cubicBezTo>
                  <a:cubicBezTo>
                    <a:pt x="248" y="478"/>
                    <a:pt x="377" y="561"/>
                    <a:pt x="523" y="606"/>
                  </a:cubicBezTo>
                  <a:cubicBezTo>
                    <a:pt x="582" y="617"/>
                    <a:pt x="641" y="622"/>
                    <a:pt x="699" y="622"/>
                  </a:cubicBezTo>
                  <a:cubicBezTo>
                    <a:pt x="795" y="622"/>
                    <a:pt x="891" y="608"/>
                    <a:pt x="983" y="579"/>
                  </a:cubicBezTo>
                  <a:cubicBezTo>
                    <a:pt x="1038" y="561"/>
                    <a:pt x="1093" y="533"/>
                    <a:pt x="1148" y="505"/>
                  </a:cubicBezTo>
                  <a:lnTo>
                    <a:pt x="1203" y="469"/>
                  </a:lnTo>
                  <a:cubicBezTo>
                    <a:pt x="1185" y="395"/>
                    <a:pt x="1157" y="313"/>
                    <a:pt x="1120" y="239"/>
                  </a:cubicBezTo>
                  <a:cubicBezTo>
                    <a:pt x="1065" y="239"/>
                    <a:pt x="1001" y="230"/>
                    <a:pt x="937" y="221"/>
                  </a:cubicBezTo>
                  <a:cubicBezTo>
                    <a:pt x="836" y="202"/>
                    <a:pt x="744" y="175"/>
                    <a:pt x="643" y="147"/>
                  </a:cubicBezTo>
                  <a:cubicBezTo>
                    <a:pt x="560" y="120"/>
                    <a:pt x="441" y="111"/>
                    <a:pt x="349" y="65"/>
                  </a:cubicBezTo>
                  <a:cubicBezTo>
                    <a:pt x="285" y="46"/>
                    <a:pt x="230" y="28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4"/>
            <p:cNvSpPr/>
            <p:nvPr/>
          </p:nvSpPr>
          <p:spPr>
            <a:xfrm>
              <a:off x="5853650" y="1684525"/>
              <a:ext cx="28275" cy="34000"/>
            </a:xfrm>
            <a:custGeom>
              <a:avLst/>
              <a:gdLst/>
              <a:ahLst/>
              <a:cxnLst/>
              <a:rect l="l" t="t" r="r" b="b"/>
              <a:pathLst>
                <a:path w="1131" h="1360" extrusionOk="0">
                  <a:moveTo>
                    <a:pt x="166" y="0"/>
                  </a:moveTo>
                  <a:cubicBezTo>
                    <a:pt x="102" y="37"/>
                    <a:pt x="47" y="101"/>
                    <a:pt x="1" y="166"/>
                  </a:cubicBezTo>
                  <a:cubicBezTo>
                    <a:pt x="111" y="395"/>
                    <a:pt x="240" y="606"/>
                    <a:pt x="396" y="808"/>
                  </a:cubicBezTo>
                  <a:cubicBezTo>
                    <a:pt x="552" y="1001"/>
                    <a:pt x="736" y="1185"/>
                    <a:pt x="919" y="1359"/>
                  </a:cubicBezTo>
                  <a:cubicBezTo>
                    <a:pt x="1002" y="1323"/>
                    <a:pt x="1066" y="1277"/>
                    <a:pt x="1131" y="1222"/>
                  </a:cubicBezTo>
                  <a:cubicBezTo>
                    <a:pt x="1030" y="974"/>
                    <a:pt x="910" y="744"/>
                    <a:pt x="772" y="524"/>
                  </a:cubicBezTo>
                  <a:cubicBezTo>
                    <a:pt x="589" y="331"/>
                    <a:pt x="387" y="147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4"/>
            <p:cNvSpPr/>
            <p:nvPr/>
          </p:nvSpPr>
          <p:spPr>
            <a:xfrm>
              <a:off x="5856225" y="1637575"/>
              <a:ext cx="55775" cy="70875"/>
            </a:xfrm>
            <a:custGeom>
              <a:avLst/>
              <a:gdLst/>
              <a:ahLst/>
              <a:cxnLst/>
              <a:rect l="l" t="t" r="r" b="b"/>
              <a:pathLst>
                <a:path w="2231" h="2835" extrusionOk="0">
                  <a:moveTo>
                    <a:pt x="214" y="0"/>
                  </a:moveTo>
                  <a:cubicBezTo>
                    <a:pt x="160" y="0"/>
                    <a:pt x="1" y="92"/>
                    <a:pt x="17" y="124"/>
                  </a:cubicBezTo>
                  <a:lnTo>
                    <a:pt x="284" y="666"/>
                  </a:lnTo>
                  <a:cubicBezTo>
                    <a:pt x="449" y="997"/>
                    <a:pt x="642" y="1309"/>
                    <a:pt x="853" y="1612"/>
                  </a:cubicBezTo>
                  <a:cubicBezTo>
                    <a:pt x="1083" y="1906"/>
                    <a:pt x="1331" y="2181"/>
                    <a:pt x="1597" y="2429"/>
                  </a:cubicBezTo>
                  <a:lnTo>
                    <a:pt x="2056" y="2833"/>
                  </a:lnTo>
                  <a:cubicBezTo>
                    <a:pt x="2058" y="2834"/>
                    <a:pt x="2060" y="2835"/>
                    <a:pt x="2062" y="2835"/>
                  </a:cubicBezTo>
                  <a:cubicBezTo>
                    <a:pt x="2100" y="2835"/>
                    <a:pt x="2230" y="2703"/>
                    <a:pt x="2221" y="2668"/>
                  </a:cubicBezTo>
                  <a:lnTo>
                    <a:pt x="1863" y="2191"/>
                  </a:lnTo>
                  <a:cubicBezTo>
                    <a:pt x="1652" y="1943"/>
                    <a:pt x="1441" y="1575"/>
                    <a:pt x="1230" y="1327"/>
                  </a:cubicBezTo>
                  <a:lnTo>
                    <a:pt x="229" y="5"/>
                  </a:lnTo>
                  <a:cubicBezTo>
                    <a:pt x="226" y="2"/>
                    <a:pt x="220" y="0"/>
                    <a:pt x="2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4"/>
            <p:cNvSpPr/>
            <p:nvPr/>
          </p:nvSpPr>
          <p:spPr>
            <a:xfrm>
              <a:off x="5910600" y="1655125"/>
              <a:ext cx="28275" cy="33550"/>
            </a:xfrm>
            <a:custGeom>
              <a:avLst/>
              <a:gdLst/>
              <a:ahLst/>
              <a:cxnLst/>
              <a:rect l="l" t="t" r="r" b="b"/>
              <a:pathLst>
                <a:path w="1131" h="1342" extrusionOk="0">
                  <a:moveTo>
                    <a:pt x="239" y="1"/>
                  </a:moveTo>
                  <a:cubicBezTo>
                    <a:pt x="157" y="10"/>
                    <a:pt x="74" y="28"/>
                    <a:pt x="0" y="65"/>
                  </a:cubicBezTo>
                  <a:cubicBezTo>
                    <a:pt x="0" y="65"/>
                    <a:pt x="10" y="93"/>
                    <a:pt x="10" y="148"/>
                  </a:cubicBezTo>
                  <a:cubicBezTo>
                    <a:pt x="19" y="221"/>
                    <a:pt x="28" y="295"/>
                    <a:pt x="56" y="359"/>
                  </a:cubicBezTo>
                  <a:cubicBezTo>
                    <a:pt x="101" y="552"/>
                    <a:pt x="184" y="717"/>
                    <a:pt x="294" y="873"/>
                  </a:cubicBezTo>
                  <a:cubicBezTo>
                    <a:pt x="423" y="1011"/>
                    <a:pt x="561" y="1121"/>
                    <a:pt x="726" y="1213"/>
                  </a:cubicBezTo>
                  <a:cubicBezTo>
                    <a:pt x="809" y="1268"/>
                    <a:pt x="900" y="1305"/>
                    <a:pt x="992" y="1342"/>
                  </a:cubicBezTo>
                  <a:cubicBezTo>
                    <a:pt x="1057" y="1287"/>
                    <a:pt x="1102" y="1213"/>
                    <a:pt x="1130" y="1140"/>
                  </a:cubicBezTo>
                  <a:cubicBezTo>
                    <a:pt x="1130" y="1140"/>
                    <a:pt x="1057" y="1048"/>
                    <a:pt x="956" y="938"/>
                  </a:cubicBezTo>
                  <a:cubicBezTo>
                    <a:pt x="855" y="827"/>
                    <a:pt x="754" y="671"/>
                    <a:pt x="662" y="570"/>
                  </a:cubicBezTo>
                  <a:cubicBezTo>
                    <a:pt x="561" y="460"/>
                    <a:pt x="469" y="341"/>
                    <a:pt x="377" y="221"/>
                  </a:cubicBezTo>
                  <a:cubicBezTo>
                    <a:pt x="340" y="166"/>
                    <a:pt x="304" y="120"/>
                    <a:pt x="276" y="65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4"/>
            <p:cNvSpPr/>
            <p:nvPr/>
          </p:nvSpPr>
          <p:spPr>
            <a:xfrm>
              <a:off x="5945725" y="1623000"/>
              <a:ext cx="24350" cy="27800"/>
            </a:xfrm>
            <a:custGeom>
              <a:avLst/>
              <a:gdLst/>
              <a:ahLst/>
              <a:cxnLst/>
              <a:rect l="l" t="t" r="r" b="b"/>
              <a:pathLst>
                <a:path w="974" h="1112" extrusionOk="0">
                  <a:moveTo>
                    <a:pt x="166" y="0"/>
                  </a:moveTo>
                  <a:cubicBezTo>
                    <a:pt x="102" y="46"/>
                    <a:pt x="46" y="101"/>
                    <a:pt x="1" y="175"/>
                  </a:cubicBezTo>
                  <a:cubicBezTo>
                    <a:pt x="74" y="358"/>
                    <a:pt x="175" y="542"/>
                    <a:pt x="304" y="707"/>
                  </a:cubicBezTo>
                  <a:cubicBezTo>
                    <a:pt x="451" y="854"/>
                    <a:pt x="616" y="992"/>
                    <a:pt x="800" y="1111"/>
                  </a:cubicBezTo>
                  <a:cubicBezTo>
                    <a:pt x="873" y="1065"/>
                    <a:pt x="928" y="1010"/>
                    <a:pt x="974" y="937"/>
                  </a:cubicBezTo>
                  <a:cubicBezTo>
                    <a:pt x="891" y="753"/>
                    <a:pt x="790" y="569"/>
                    <a:pt x="671" y="404"/>
                  </a:cubicBezTo>
                  <a:cubicBezTo>
                    <a:pt x="515" y="257"/>
                    <a:pt x="350" y="119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4"/>
            <p:cNvSpPr/>
            <p:nvPr/>
          </p:nvSpPr>
          <p:spPr>
            <a:xfrm>
              <a:off x="5657125" y="772825"/>
              <a:ext cx="67300" cy="28725"/>
            </a:xfrm>
            <a:custGeom>
              <a:avLst/>
              <a:gdLst/>
              <a:ahLst/>
              <a:cxnLst/>
              <a:rect l="l" t="t" r="r" b="b"/>
              <a:pathLst>
                <a:path w="2692" h="1149" extrusionOk="0">
                  <a:moveTo>
                    <a:pt x="90" y="0"/>
                  </a:moveTo>
                  <a:cubicBezTo>
                    <a:pt x="74" y="0"/>
                    <a:pt x="65" y="0"/>
                    <a:pt x="65" y="0"/>
                  </a:cubicBezTo>
                  <a:cubicBezTo>
                    <a:pt x="38" y="0"/>
                    <a:pt x="1" y="230"/>
                    <a:pt x="28" y="239"/>
                  </a:cubicBezTo>
                  <a:cubicBezTo>
                    <a:pt x="28" y="239"/>
                    <a:pt x="855" y="460"/>
                    <a:pt x="1332" y="616"/>
                  </a:cubicBezTo>
                  <a:cubicBezTo>
                    <a:pt x="1608" y="689"/>
                    <a:pt x="1865" y="781"/>
                    <a:pt x="2122" y="910"/>
                  </a:cubicBezTo>
                  <a:cubicBezTo>
                    <a:pt x="2260" y="974"/>
                    <a:pt x="2389" y="1057"/>
                    <a:pt x="2517" y="1148"/>
                  </a:cubicBezTo>
                  <a:cubicBezTo>
                    <a:pt x="2545" y="1148"/>
                    <a:pt x="2692" y="1011"/>
                    <a:pt x="2682" y="974"/>
                  </a:cubicBezTo>
                  <a:lnTo>
                    <a:pt x="2581" y="864"/>
                  </a:lnTo>
                  <a:cubicBezTo>
                    <a:pt x="2508" y="763"/>
                    <a:pt x="2416" y="680"/>
                    <a:pt x="2315" y="607"/>
                  </a:cubicBezTo>
                  <a:cubicBezTo>
                    <a:pt x="2067" y="405"/>
                    <a:pt x="1782" y="258"/>
                    <a:pt x="1470" y="157"/>
                  </a:cubicBezTo>
                  <a:cubicBezTo>
                    <a:pt x="974" y="8"/>
                    <a:pt x="233" y="0"/>
                    <a:pt x="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4"/>
            <p:cNvSpPr/>
            <p:nvPr/>
          </p:nvSpPr>
          <p:spPr>
            <a:xfrm>
              <a:off x="5660350" y="793475"/>
              <a:ext cx="33775" cy="28050"/>
            </a:xfrm>
            <a:custGeom>
              <a:avLst/>
              <a:gdLst/>
              <a:ahLst/>
              <a:cxnLst/>
              <a:rect l="l" t="t" r="r" b="b"/>
              <a:pathLst>
                <a:path w="1351" h="1122" extrusionOk="0">
                  <a:moveTo>
                    <a:pt x="83" y="1"/>
                  </a:moveTo>
                  <a:cubicBezTo>
                    <a:pt x="46" y="74"/>
                    <a:pt x="19" y="148"/>
                    <a:pt x="0" y="231"/>
                  </a:cubicBezTo>
                  <a:lnTo>
                    <a:pt x="212" y="387"/>
                  </a:lnTo>
                  <a:cubicBezTo>
                    <a:pt x="322" y="479"/>
                    <a:pt x="450" y="607"/>
                    <a:pt x="570" y="690"/>
                  </a:cubicBezTo>
                  <a:cubicBezTo>
                    <a:pt x="671" y="782"/>
                    <a:pt x="836" y="864"/>
                    <a:pt x="946" y="965"/>
                  </a:cubicBezTo>
                  <a:lnTo>
                    <a:pt x="1148" y="1121"/>
                  </a:lnTo>
                  <a:cubicBezTo>
                    <a:pt x="1231" y="1094"/>
                    <a:pt x="1295" y="1048"/>
                    <a:pt x="1350" y="993"/>
                  </a:cubicBezTo>
                  <a:cubicBezTo>
                    <a:pt x="1350" y="993"/>
                    <a:pt x="1295" y="873"/>
                    <a:pt x="1213" y="726"/>
                  </a:cubicBezTo>
                  <a:cubicBezTo>
                    <a:pt x="1121" y="570"/>
                    <a:pt x="1001" y="433"/>
                    <a:pt x="864" y="313"/>
                  </a:cubicBezTo>
                  <a:cubicBezTo>
                    <a:pt x="708" y="212"/>
                    <a:pt x="551" y="130"/>
                    <a:pt x="377" y="74"/>
                  </a:cubicBezTo>
                  <a:cubicBezTo>
                    <a:pt x="202" y="29"/>
                    <a:pt x="83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4"/>
            <p:cNvSpPr/>
            <p:nvPr/>
          </p:nvSpPr>
          <p:spPr>
            <a:xfrm>
              <a:off x="5404125" y="2467175"/>
              <a:ext cx="36525" cy="53750"/>
            </a:xfrm>
            <a:custGeom>
              <a:avLst/>
              <a:gdLst/>
              <a:ahLst/>
              <a:cxnLst/>
              <a:rect l="l" t="t" r="r" b="b"/>
              <a:pathLst>
                <a:path w="1461" h="2150" extrusionOk="0">
                  <a:moveTo>
                    <a:pt x="107" y="0"/>
                  </a:moveTo>
                  <a:cubicBezTo>
                    <a:pt x="84" y="0"/>
                    <a:pt x="67" y="3"/>
                    <a:pt x="65" y="10"/>
                  </a:cubicBezTo>
                  <a:cubicBezTo>
                    <a:pt x="28" y="166"/>
                    <a:pt x="10" y="322"/>
                    <a:pt x="1" y="488"/>
                  </a:cubicBezTo>
                  <a:cubicBezTo>
                    <a:pt x="1" y="800"/>
                    <a:pt x="83" y="1103"/>
                    <a:pt x="249" y="1360"/>
                  </a:cubicBezTo>
                  <a:cubicBezTo>
                    <a:pt x="423" y="1608"/>
                    <a:pt x="653" y="1810"/>
                    <a:pt x="919" y="1957"/>
                  </a:cubicBezTo>
                  <a:cubicBezTo>
                    <a:pt x="1011" y="2012"/>
                    <a:pt x="1112" y="2058"/>
                    <a:pt x="1222" y="2104"/>
                  </a:cubicBezTo>
                  <a:lnTo>
                    <a:pt x="1341" y="2150"/>
                  </a:lnTo>
                  <a:cubicBezTo>
                    <a:pt x="1378" y="2150"/>
                    <a:pt x="1461" y="1966"/>
                    <a:pt x="1452" y="1930"/>
                  </a:cubicBezTo>
                  <a:lnTo>
                    <a:pt x="1351" y="1856"/>
                  </a:lnTo>
                  <a:cubicBezTo>
                    <a:pt x="1268" y="1801"/>
                    <a:pt x="1195" y="1737"/>
                    <a:pt x="1121" y="1663"/>
                  </a:cubicBezTo>
                  <a:cubicBezTo>
                    <a:pt x="937" y="1498"/>
                    <a:pt x="781" y="1314"/>
                    <a:pt x="644" y="1103"/>
                  </a:cubicBezTo>
                  <a:cubicBezTo>
                    <a:pt x="542" y="919"/>
                    <a:pt x="386" y="681"/>
                    <a:pt x="359" y="451"/>
                  </a:cubicBezTo>
                  <a:cubicBezTo>
                    <a:pt x="331" y="313"/>
                    <a:pt x="313" y="175"/>
                    <a:pt x="304" y="38"/>
                  </a:cubicBezTo>
                  <a:cubicBezTo>
                    <a:pt x="297" y="24"/>
                    <a:pt x="173" y="0"/>
                    <a:pt x="10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4"/>
            <p:cNvSpPr/>
            <p:nvPr/>
          </p:nvSpPr>
          <p:spPr>
            <a:xfrm>
              <a:off x="5426625" y="2473375"/>
              <a:ext cx="20450" cy="27350"/>
            </a:xfrm>
            <a:custGeom>
              <a:avLst/>
              <a:gdLst/>
              <a:ahLst/>
              <a:cxnLst/>
              <a:rect l="l" t="t" r="r" b="b"/>
              <a:pathLst>
                <a:path w="818" h="1094" extrusionOk="0">
                  <a:moveTo>
                    <a:pt x="120" y="1"/>
                  </a:moveTo>
                  <a:cubicBezTo>
                    <a:pt x="83" y="74"/>
                    <a:pt x="47" y="166"/>
                    <a:pt x="28" y="249"/>
                  </a:cubicBezTo>
                  <a:cubicBezTo>
                    <a:pt x="1" y="414"/>
                    <a:pt x="28" y="589"/>
                    <a:pt x="111" y="745"/>
                  </a:cubicBezTo>
                  <a:cubicBezTo>
                    <a:pt x="203" y="873"/>
                    <a:pt x="340" y="984"/>
                    <a:pt x="497" y="1039"/>
                  </a:cubicBezTo>
                  <a:cubicBezTo>
                    <a:pt x="570" y="1066"/>
                    <a:pt x="653" y="1085"/>
                    <a:pt x="735" y="1094"/>
                  </a:cubicBezTo>
                  <a:cubicBezTo>
                    <a:pt x="772" y="1020"/>
                    <a:pt x="800" y="947"/>
                    <a:pt x="818" y="864"/>
                  </a:cubicBezTo>
                  <a:cubicBezTo>
                    <a:pt x="763" y="827"/>
                    <a:pt x="726" y="782"/>
                    <a:pt x="680" y="736"/>
                  </a:cubicBezTo>
                  <a:cubicBezTo>
                    <a:pt x="616" y="662"/>
                    <a:pt x="561" y="580"/>
                    <a:pt x="515" y="497"/>
                  </a:cubicBezTo>
                  <a:cubicBezTo>
                    <a:pt x="460" y="414"/>
                    <a:pt x="414" y="332"/>
                    <a:pt x="386" y="249"/>
                  </a:cubicBezTo>
                  <a:cubicBezTo>
                    <a:pt x="368" y="194"/>
                    <a:pt x="359" y="139"/>
                    <a:pt x="350" y="74"/>
                  </a:cubicBezTo>
                  <a:cubicBezTo>
                    <a:pt x="276" y="38"/>
                    <a:pt x="203" y="19"/>
                    <a:pt x="12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4"/>
            <p:cNvSpPr/>
            <p:nvPr/>
          </p:nvSpPr>
          <p:spPr>
            <a:xfrm>
              <a:off x="5785250" y="2506225"/>
              <a:ext cx="21150" cy="21150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175" y="0"/>
                  </a:moveTo>
                  <a:cubicBezTo>
                    <a:pt x="110" y="46"/>
                    <a:pt x="55" y="110"/>
                    <a:pt x="0" y="175"/>
                  </a:cubicBezTo>
                  <a:cubicBezTo>
                    <a:pt x="65" y="322"/>
                    <a:pt x="156" y="459"/>
                    <a:pt x="257" y="588"/>
                  </a:cubicBezTo>
                  <a:cubicBezTo>
                    <a:pt x="386" y="689"/>
                    <a:pt x="524" y="781"/>
                    <a:pt x="671" y="845"/>
                  </a:cubicBezTo>
                  <a:cubicBezTo>
                    <a:pt x="735" y="790"/>
                    <a:pt x="799" y="735"/>
                    <a:pt x="845" y="671"/>
                  </a:cubicBezTo>
                  <a:cubicBezTo>
                    <a:pt x="781" y="524"/>
                    <a:pt x="698" y="377"/>
                    <a:pt x="597" y="257"/>
                  </a:cubicBezTo>
                  <a:cubicBezTo>
                    <a:pt x="469" y="147"/>
                    <a:pt x="322" y="6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4"/>
            <p:cNvSpPr/>
            <p:nvPr/>
          </p:nvSpPr>
          <p:spPr>
            <a:xfrm>
              <a:off x="5802000" y="2479350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03" y="1"/>
                  </a:moveTo>
                  <a:cubicBezTo>
                    <a:pt x="129" y="37"/>
                    <a:pt x="56" y="83"/>
                    <a:pt x="1" y="138"/>
                  </a:cubicBezTo>
                  <a:cubicBezTo>
                    <a:pt x="83" y="359"/>
                    <a:pt x="194" y="561"/>
                    <a:pt x="322" y="754"/>
                  </a:cubicBezTo>
                  <a:cubicBezTo>
                    <a:pt x="469" y="928"/>
                    <a:pt x="625" y="1075"/>
                    <a:pt x="809" y="1213"/>
                  </a:cubicBezTo>
                  <a:cubicBezTo>
                    <a:pt x="882" y="1185"/>
                    <a:pt x="947" y="1139"/>
                    <a:pt x="1011" y="1075"/>
                  </a:cubicBezTo>
                  <a:cubicBezTo>
                    <a:pt x="928" y="864"/>
                    <a:pt x="818" y="653"/>
                    <a:pt x="689" y="460"/>
                  </a:cubicBezTo>
                  <a:cubicBezTo>
                    <a:pt x="543" y="295"/>
                    <a:pt x="377" y="138"/>
                    <a:pt x="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4"/>
            <p:cNvSpPr/>
            <p:nvPr/>
          </p:nvSpPr>
          <p:spPr>
            <a:xfrm>
              <a:off x="5815550" y="2462375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12" y="0"/>
                  </a:moveTo>
                  <a:cubicBezTo>
                    <a:pt x="129" y="37"/>
                    <a:pt x="65" y="83"/>
                    <a:pt x="1" y="138"/>
                  </a:cubicBezTo>
                  <a:cubicBezTo>
                    <a:pt x="92" y="349"/>
                    <a:pt x="193" y="560"/>
                    <a:pt x="322" y="753"/>
                  </a:cubicBezTo>
                  <a:cubicBezTo>
                    <a:pt x="469" y="918"/>
                    <a:pt x="634" y="1075"/>
                    <a:pt x="809" y="1212"/>
                  </a:cubicBezTo>
                  <a:cubicBezTo>
                    <a:pt x="882" y="1176"/>
                    <a:pt x="956" y="1130"/>
                    <a:pt x="1011" y="1075"/>
                  </a:cubicBezTo>
                  <a:cubicBezTo>
                    <a:pt x="928" y="863"/>
                    <a:pt x="818" y="652"/>
                    <a:pt x="698" y="459"/>
                  </a:cubicBezTo>
                  <a:cubicBezTo>
                    <a:pt x="552" y="294"/>
                    <a:pt x="386" y="138"/>
                    <a:pt x="21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4"/>
            <p:cNvSpPr/>
            <p:nvPr/>
          </p:nvSpPr>
          <p:spPr>
            <a:xfrm>
              <a:off x="5159625" y="1170625"/>
              <a:ext cx="38825" cy="17100"/>
            </a:xfrm>
            <a:custGeom>
              <a:avLst/>
              <a:gdLst/>
              <a:ahLst/>
              <a:cxnLst/>
              <a:rect l="l" t="t" r="r" b="b"/>
              <a:pathLst>
                <a:path w="1553" h="684" extrusionOk="0">
                  <a:moveTo>
                    <a:pt x="431" y="0"/>
                  </a:moveTo>
                  <a:cubicBezTo>
                    <a:pt x="391" y="0"/>
                    <a:pt x="352" y="1"/>
                    <a:pt x="312" y="4"/>
                  </a:cubicBezTo>
                  <a:cubicBezTo>
                    <a:pt x="147" y="22"/>
                    <a:pt x="19" y="49"/>
                    <a:pt x="19" y="49"/>
                  </a:cubicBezTo>
                  <a:cubicBezTo>
                    <a:pt x="0" y="123"/>
                    <a:pt x="0" y="206"/>
                    <a:pt x="19" y="288"/>
                  </a:cubicBezTo>
                  <a:lnTo>
                    <a:pt x="276" y="362"/>
                  </a:lnTo>
                  <a:cubicBezTo>
                    <a:pt x="423" y="389"/>
                    <a:pt x="579" y="481"/>
                    <a:pt x="717" y="509"/>
                  </a:cubicBezTo>
                  <a:cubicBezTo>
                    <a:pt x="983" y="582"/>
                    <a:pt x="1442" y="683"/>
                    <a:pt x="1442" y="683"/>
                  </a:cubicBezTo>
                  <a:cubicBezTo>
                    <a:pt x="1497" y="619"/>
                    <a:pt x="1534" y="536"/>
                    <a:pt x="1552" y="463"/>
                  </a:cubicBezTo>
                  <a:cubicBezTo>
                    <a:pt x="1341" y="288"/>
                    <a:pt x="1102" y="150"/>
                    <a:pt x="854" y="49"/>
                  </a:cubicBezTo>
                  <a:cubicBezTo>
                    <a:pt x="712" y="14"/>
                    <a:pt x="570" y="0"/>
                    <a:pt x="4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4"/>
            <p:cNvSpPr/>
            <p:nvPr/>
          </p:nvSpPr>
          <p:spPr>
            <a:xfrm>
              <a:off x="5163050" y="1150775"/>
              <a:ext cx="48700" cy="23400"/>
            </a:xfrm>
            <a:custGeom>
              <a:avLst/>
              <a:gdLst/>
              <a:ahLst/>
              <a:cxnLst/>
              <a:rect l="l" t="t" r="r" b="b"/>
              <a:pathLst>
                <a:path w="1948" h="936" extrusionOk="0">
                  <a:moveTo>
                    <a:pt x="268" y="1"/>
                  </a:moveTo>
                  <a:cubicBezTo>
                    <a:pt x="221" y="1"/>
                    <a:pt x="175" y="3"/>
                    <a:pt x="130" y="8"/>
                  </a:cubicBezTo>
                  <a:lnTo>
                    <a:pt x="19" y="17"/>
                  </a:lnTo>
                  <a:cubicBezTo>
                    <a:pt x="1" y="100"/>
                    <a:pt x="1" y="182"/>
                    <a:pt x="19" y="265"/>
                  </a:cubicBezTo>
                  <a:cubicBezTo>
                    <a:pt x="130" y="283"/>
                    <a:pt x="240" y="320"/>
                    <a:pt x="341" y="357"/>
                  </a:cubicBezTo>
                  <a:cubicBezTo>
                    <a:pt x="515" y="412"/>
                    <a:pt x="726" y="531"/>
                    <a:pt x="892" y="605"/>
                  </a:cubicBezTo>
                  <a:cubicBezTo>
                    <a:pt x="1094" y="697"/>
                    <a:pt x="1296" y="770"/>
                    <a:pt x="1507" y="834"/>
                  </a:cubicBezTo>
                  <a:cubicBezTo>
                    <a:pt x="1700" y="899"/>
                    <a:pt x="1856" y="935"/>
                    <a:pt x="1856" y="935"/>
                  </a:cubicBezTo>
                  <a:cubicBezTo>
                    <a:pt x="1902" y="862"/>
                    <a:pt x="1939" y="788"/>
                    <a:pt x="1948" y="706"/>
                  </a:cubicBezTo>
                  <a:lnTo>
                    <a:pt x="1654" y="513"/>
                  </a:lnTo>
                  <a:cubicBezTo>
                    <a:pt x="1470" y="384"/>
                    <a:pt x="1277" y="274"/>
                    <a:pt x="1085" y="173"/>
                  </a:cubicBezTo>
                  <a:cubicBezTo>
                    <a:pt x="873" y="81"/>
                    <a:pt x="644" y="26"/>
                    <a:pt x="414" y="8"/>
                  </a:cubicBezTo>
                  <a:cubicBezTo>
                    <a:pt x="364" y="3"/>
                    <a:pt x="316" y="1"/>
                    <a:pt x="2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4"/>
            <p:cNvSpPr/>
            <p:nvPr/>
          </p:nvSpPr>
          <p:spPr>
            <a:xfrm>
              <a:off x="5183025" y="1134425"/>
              <a:ext cx="32175" cy="15900"/>
            </a:xfrm>
            <a:custGeom>
              <a:avLst/>
              <a:gdLst/>
              <a:ahLst/>
              <a:cxnLst/>
              <a:rect l="l" t="t" r="r" b="b"/>
              <a:pathLst>
                <a:path w="1287" h="636" extrusionOk="0">
                  <a:moveTo>
                    <a:pt x="116" y="0"/>
                  </a:moveTo>
                  <a:cubicBezTo>
                    <a:pt x="102" y="0"/>
                    <a:pt x="88" y="0"/>
                    <a:pt x="74" y="1"/>
                  </a:cubicBezTo>
                  <a:cubicBezTo>
                    <a:pt x="38" y="74"/>
                    <a:pt x="10" y="157"/>
                    <a:pt x="1" y="230"/>
                  </a:cubicBezTo>
                  <a:cubicBezTo>
                    <a:pt x="322" y="490"/>
                    <a:pt x="724" y="636"/>
                    <a:pt x="1132" y="636"/>
                  </a:cubicBezTo>
                  <a:cubicBezTo>
                    <a:pt x="1156" y="636"/>
                    <a:pt x="1180" y="635"/>
                    <a:pt x="1204" y="634"/>
                  </a:cubicBezTo>
                  <a:cubicBezTo>
                    <a:pt x="1250" y="561"/>
                    <a:pt x="1268" y="487"/>
                    <a:pt x="1287" y="405"/>
                  </a:cubicBezTo>
                  <a:cubicBezTo>
                    <a:pt x="957" y="138"/>
                    <a:pt x="542" y="0"/>
                    <a:pt x="1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5" name="Google Shape;2125;p34"/>
          <p:cNvGrpSpPr/>
          <p:nvPr/>
        </p:nvGrpSpPr>
        <p:grpSpPr>
          <a:xfrm>
            <a:off x="-45944" y="2276486"/>
            <a:ext cx="3596047" cy="3130202"/>
            <a:chOff x="3698075" y="2635550"/>
            <a:chExt cx="3252575" cy="2831225"/>
          </a:xfrm>
        </p:grpSpPr>
        <p:sp>
          <p:nvSpPr>
            <p:cNvPr id="2126" name="Google Shape;2126;p34"/>
            <p:cNvSpPr/>
            <p:nvPr/>
          </p:nvSpPr>
          <p:spPr>
            <a:xfrm>
              <a:off x="5374950" y="4125800"/>
              <a:ext cx="284725" cy="132650"/>
            </a:xfrm>
            <a:custGeom>
              <a:avLst/>
              <a:gdLst/>
              <a:ahLst/>
              <a:cxnLst/>
              <a:rect l="l" t="t" r="r" b="b"/>
              <a:pathLst>
                <a:path w="11389" h="5306" extrusionOk="0">
                  <a:moveTo>
                    <a:pt x="257" y="0"/>
                  </a:moveTo>
                  <a:cubicBezTo>
                    <a:pt x="147" y="0"/>
                    <a:pt x="1" y="252"/>
                    <a:pt x="93" y="319"/>
                  </a:cubicBezTo>
                  <a:cubicBezTo>
                    <a:pt x="93" y="319"/>
                    <a:pt x="865" y="843"/>
                    <a:pt x="1875" y="1568"/>
                  </a:cubicBezTo>
                  <a:cubicBezTo>
                    <a:pt x="2876" y="2285"/>
                    <a:pt x="4143" y="3194"/>
                    <a:pt x="5218" y="3781"/>
                  </a:cubicBezTo>
                  <a:cubicBezTo>
                    <a:pt x="6292" y="4360"/>
                    <a:pt x="7780" y="4966"/>
                    <a:pt x="9038" y="5159"/>
                  </a:cubicBezTo>
                  <a:cubicBezTo>
                    <a:pt x="9561" y="5242"/>
                    <a:pt x="10094" y="5297"/>
                    <a:pt x="10627" y="5306"/>
                  </a:cubicBezTo>
                  <a:lnTo>
                    <a:pt x="11260" y="5288"/>
                  </a:lnTo>
                  <a:cubicBezTo>
                    <a:pt x="11389" y="5269"/>
                    <a:pt x="11380" y="4957"/>
                    <a:pt x="11251" y="4929"/>
                  </a:cubicBezTo>
                  <a:lnTo>
                    <a:pt x="10645" y="4884"/>
                  </a:lnTo>
                  <a:cubicBezTo>
                    <a:pt x="10140" y="4838"/>
                    <a:pt x="9644" y="4755"/>
                    <a:pt x="9148" y="4636"/>
                  </a:cubicBezTo>
                  <a:cubicBezTo>
                    <a:pt x="7973" y="4378"/>
                    <a:pt x="6604" y="3717"/>
                    <a:pt x="5557" y="3157"/>
                  </a:cubicBezTo>
                  <a:cubicBezTo>
                    <a:pt x="4520" y="2597"/>
                    <a:pt x="3216" y="1779"/>
                    <a:pt x="2169" y="1118"/>
                  </a:cubicBezTo>
                  <a:cubicBezTo>
                    <a:pt x="1113" y="457"/>
                    <a:pt x="286" y="7"/>
                    <a:pt x="286" y="7"/>
                  </a:cubicBezTo>
                  <a:cubicBezTo>
                    <a:pt x="277" y="2"/>
                    <a:pt x="267" y="0"/>
                    <a:pt x="25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4"/>
            <p:cNvSpPr/>
            <p:nvPr/>
          </p:nvSpPr>
          <p:spPr>
            <a:xfrm>
              <a:off x="5257150" y="4261525"/>
              <a:ext cx="295100" cy="169575"/>
            </a:xfrm>
            <a:custGeom>
              <a:avLst/>
              <a:gdLst/>
              <a:ahLst/>
              <a:cxnLst/>
              <a:rect l="l" t="t" r="r" b="b"/>
              <a:pathLst>
                <a:path w="11804" h="6783" extrusionOk="0">
                  <a:moveTo>
                    <a:pt x="267" y="1"/>
                  </a:moveTo>
                  <a:cubicBezTo>
                    <a:pt x="151" y="1"/>
                    <a:pt x="0" y="84"/>
                    <a:pt x="39" y="180"/>
                  </a:cubicBezTo>
                  <a:lnTo>
                    <a:pt x="296" y="850"/>
                  </a:lnTo>
                  <a:cubicBezTo>
                    <a:pt x="397" y="1052"/>
                    <a:pt x="526" y="1282"/>
                    <a:pt x="682" y="1548"/>
                  </a:cubicBezTo>
                  <a:cubicBezTo>
                    <a:pt x="829" y="1815"/>
                    <a:pt x="1040" y="2072"/>
                    <a:pt x="1242" y="2366"/>
                  </a:cubicBezTo>
                  <a:cubicBezTo>
                    <a:pt x="2142" y="3495"/>
                    <a:pt x="3602" y="4570"/>
                    <a:pt x="4851" y="5157"/>
                  </a:cubicBezTo>
                  <a:cubicBezTo>
                    <a:pt x="6100" y="5764"/>
                    <a:pt x="7790" y="6269"/>
                    <a:pt x="9177" y="6507"/>
                  </a:cubicBezTo>
                  <a:cubicBezTo>
                    <a:pt x="9874" y="6627"/>
                    <a:pt x="10481" y="6691"/>
                    <a:pt x="10921" y="6737"/>
                  </a:cubicBezTo>
                  <a:lnTo>
                    <a:pt x="11629" y="6783"/>
                  </a:lnTo>
                  <a:cubicBezTo>
                    <a:pt x="11775" y="6765"/>
                    <a:pt x="11803" y="6462"/>
                    <a:pt x="11656" y="6406"/>
                  </a:cubicBezTo>
                  <a:lnTo>
                    <a:pt x="10967" y="6315"/>
                  </a:lnTo>
                  <a:cubicBezTo>
                    <a:pt x="10545" y="6241"/>
                    <a:pt x="9948" y="6131"/>
                    <a:pt x="9287" y="5975"/>
                  </a:cubicBezTo>
                  <a:cubicBezTo>
                    <a:pt x="7863" y="5635"/>
                    <a:pt x="6486" y="5148"/>
                    <a:pt x="5163" y="4515"/>
                  </a:cubicBezTo>
                  <a:cubicBezTo>
                    <a:pt x="3969" y="3954"/>
                    <a:pt x="2555" y="3018"/>
                    <a:pt x="1655" y="2017"/>
                  </a:cubicBezTo>
                  <a:cubicBezTo>
                    <a:pt x="1453" y="1760"/>
                    <a:pt x="1233" y="1530"/>
                    <a:pt x="1077" y="1291"/>
                  </a:cubicBezTo>
                  <a:cubicBezTo>
                    <a:pt x="930" y="1052"/>
                    <a:pt x="783" y="841"/>
                    <a:pt x="682" y="658"/>
                  </a:cubicBezTo>
                  <a:cubicBezTo>
                    <a:pt x="498" y="281"/>
                    <a:pt x="379" y="51"/>
                    <a:pt x="379" y="51"/>
                  </a:cubicBezTo>
                  <a:cubicBezTo>
                    <a:pt x="359" y="16"/>
                    <a:pt x="316" y="1"/>
                    <a:pt x="26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4"/>
            <p:cNvSpPr/>
            <p:nvPr/>
          </p:nvSpPr>
          <p:spPr>
            <a:xfrm>
              <a:off x="5494350" y="4201425"/>
              <a:ext cx="1456300" cy="442525"/>
            </a:xfrm>
            <a:custGeom>
              <a:avLst/>
              <a:gdLst/>
              <a:ahLst/>
              <a:cxnLst/>
              <a:rect l="l" t="t" r="r" b="b"/>
              <a:pathLst>
                <a:path w="58252" h="17701" extrusionOk="0">
                  <a:moveTo>
                    <a:pt x="20045" y="1"/>
                  </a:moveTo>
                  <a:cubicBezTo>
                    <a:pt x="19915" y="1"/>
                    <a:pt x="19784" y="2"/>
                    <a:pt x="19653" y="3"/>
                  </a:cubicBezTo>
                  <a:cubicBezTo>
                    <a:pt x="16292" y="49"/>
                    <a:pt x="12683" y="674"/>
                    <a:pt x="9570" y="1326"/>
                  </a:cubicBezTo>
                  <a:cubicBezTo>
                    <a:pt x="8330" y="1592"/>
                    <a:pt x="7164" y="1859"/>
                    <a:pt x="6126" y="2088"/>
                  </a:cubicBezTo>
                  <a:lnTo>
                    <a:pt x="6126" y="2253"/>
                  </a:lnTo>
                  <a:cubicBezTo>
                    <a:pt x="6126" y="5357"/>
                    <a:pt x="3013" y="7819"/>
                    <a:pt x="1" y="8709"/>
                  </a:cubicBezTo>
                  <a:lnTo>
                    <a:pt x="10" y="8709"/>
                  </a:lnTo>
                  <a:cubicBezTo>
                    <a:pt x="120" y="8755"/>
                    <a:pt x="221" y="8801"/>
                    <a:pt x="341" y="8847"/>
                  </a:cubicBezTo>
                  <a:cubicBezTo>
                    <a:pt x="423" y="8884"/>
                    <a:pt x="515" y="8921"/>
                    <a:pt x="598" y="8948"/>
                  </a:cubicBezTo>
                  <a:cubicBezTo>
                    <a:pt x="781" y="9022"/>
                    <a:pt x="965" y="9086"/>
                    <a:pt x="1149" y="9150"/>
                  </a:cubicBezTo>
                  <a:cubicBezTo>
                    <a:pt x="1222" y="9169"/>
                    <a:pt x="1286" y="9196"/>
                    <a:pt x="1360" y="9215"/>
                  </a:cubicBezTo>
                  <a:cubicBezTo>
                    <a:pt x="1580" y="9288"/>
                    <a:pt x="1810" y="9352"/>
                    <a:pt x="2040" y="9407"/>
                  </a:cubicBezTo>
                  <a:cubicBezTo>
                    <a:pt x="2168" y="9435"/>
                    <a:pt x="2278" y="9462"/>
                    <a:pt x="2398" y="9490"/>
                  </a:cubicBezTo>
                  <a:cubicBezTo>
                    <a:pt x="2554" y="9527"/>
                    <a:pt x="2719" y="9554"/>
                    <a:pt x="2884" y="9591"/>
                  </a:cubicBezTo>
                  <a:lnTo>
                    <a:pt x="3114" y="9628"/>
                  </a:lnTo>
                  <a:cubicBezTo>
                    <a:pt x="3233" y="9646"/>
                    <a:pt x="3344" y="9665"/>
                    <a:pt x="3472" y="9683"/>
                  </a:cubicBezTo>
                  <a:cubicBezTo>
                    <a:pt x="4377" y="9808"/>
                    <a:pt x="5307" y="9858"/>
                    <a:pt x="6254" y="9858"/>
                  </a:cubicBezTo>
                  <a:cubicBezTo>
                    <a:pt x="9057" y="9858"/>
                    <a:pt x="12011" y="9423"/>
                    <a:pt x="14915" y="9224"/>
                  </a:cubicBezTo>
                  <a:cubicBezTo>
                    <a:pt x="15819" y="9158"/>
                    <a:pt x="16715" y="9115"/>
                    <a:pt x="17599" y="9115"/>
                  </a:cubicBezTo>
                  <a:cubicBezTo>
                    <a:pt x="18825" y="9115"/>
                    <a:pt x="20028" y="9198"/>
                    <a:pt x="21196" y="9417"/>
                  </a:cubicBezTo>
                  <a:cubicBezTo>
                    <a:pt x="22060" y="9573"/>
                    <a:pt x="22914" y="9811"/>
                    <a:pt x="23731" y="10142"/>
                  </a:cubicBezTo>
                  <a:cubicBezTo>
                    <a:pt x="24539" y="10473"/>
                    <a:pt x="25329" y="10868"/>
                    <a:pt x="26082" y="11327"/>
                  </a:cubicBezTo>
                  <a:cubicBezTo>
                    <a:pt x="29259" y="13219"/>
                    <a:pt x="31629" y="15726"/>
                    <a:pt x="35881" y="16277"/>
                  </a:cubicBezTo>
                  <a:cubicBezTo>
                    <a:pt x="36507" y="16337"/>
                    <a:pt x="37138" y="16367"/>
                    <a:pt x="37770" y="16367"/>
                  </a:cubicBezTo>
                  <a:cubicBezTo>
                    <a:pt x="38296" y="16367"/>
                    <a:pt x="38821" y="16346"/>
                    <a:pt x="39343" y="16304"/>
                  </a:cubicBezTo>
                  <a:cubicBezTo>
                    <a:pt x="41391" y="16148"/>
                    <a:pt x="43457" y="15799"/>
                    <a:pt x="45569" y="15735"/>
                  </a:cubicBezTo>
                  <a:cubicBezTo>
                    <a:pt x="45774" y="15728"/>
                    <a:pt x="45979" y="15725"/>
                    <a:pt x="46184" y="15725"/>
                  </a:cubicBezTo>
                  <a:cubicBezTo>
                    <a:pt x="46799" y="15725"/>
                    <a:pt x="47418" y="15756"/>
                    <a:pt x="48031" y="15818"/>
                  </a:cubicBezTo>
                  <a:cubicBezTo>
                    <a:pt x="48269" y="15854"/>
                    <a:pt x="48499" y="15891"/>
                    <a:pt x="48719" y="15946"/>
                  </a:cubicBezTo>
                  <a:cubicBezTo>
                    <a:pt x="49785" y="16176"/>
                    <a:pt x="50749" y="16571"/>
                    <a:pt x="51676" y="16920"/>
                  </a:cubicBezTo>
                  <a:cubicBezTo>
                    <a:pt x="52761" y="17336"/>
                    <a:pt x="53782" y="17700"/>
                    <a:pt x="54840" y="17700"/>
                  </a:cubicBezTo>
                  <a:cubicBezTo>
                    <a:pt x="55905" y="17700"/>
                    <a:pt x="57008" y="17331"/>
                    <a:pt x="58252" y="16277"/>
                  </a:cubicBezTo>
                  <a:cubicBezTo>
                    <a:pt x="55230" y="16277"/>
                    <a:pt x="53577" y="14872"/>
                    <a:pt x="51943" y="13274"/>
                  </a:cubicBezTo>
                  <a:cubicBezTo>
                    <a:pt x="51180" y="12530"/>
                    <a:pt x="50418" y="11722"/>
                    <a:pt x="49518" y="11005"/>
                  </a:cubicBezTo>
                  <a:cubicBezTo>
                    <a:pt x="49022" y="10601"/>
                    <a:pt x="48481" y="10234"/>
                    <a:pt x="47911" y="9922"/>
                  </a:cubicBezTo>
                  <a:cubicBezTo>
                    <a:pt x="47020" y="9426"/>
                    <a:pt x="46038" y="9104"/>
                    <a:pt x="45028" y="8957"/>
                  </a:cubicBezTo>
                  <a:cubicBezTo>
                    <a:pt x="44541" y="8887"/>
                    <a:pt x="44059" y="8858"/>
                    <a:pt x="43581" y="8858"/>
                  </a:cubicBezTo>
                  <a:cubicBezTo>
                    <a:pt x="41813" y="8858"/>
                    <a:pt x="40093" y="9252"/>
                    <a:pt x="38351" y="9389"/>
                  </a:cubicBezTo>
                  <a:cubicBezTo>
                    <a:pt x="38000" y="9415"/>
                    <a:pt x="37648" y="9430"/>
                    <a:pt x="37294" y="9430"/>
                  </a:cubicBezTo>
                  <a:cubicBezTo>
                    <a:pt x="36382" y="9430"/>
                    <a:pt x="35459" y="9326"/>
                    <a:pt x="34512" y="9022"/>
                  </a:cubicBezTo>
                  <a:cubicBezTo>
                    <a:pt x="31509" y="7966"/>
                    <a:pt x="31004" y="5743"/>
                    <a:pt x="29755" y="3824"/>
                  </a:cubicBezTo>
                  <a:cubicBezTo>
                    <a:pt x="29241" y="2979"/>
                    <a:pt x="28534" y="2281"/>
                    <a:pt x="27707" y="1758"/>
                  </a:cubicBezTo>
                  <a:cubicBezTo>
                    <a:pt x="27423" y="1574"/>
                    <a:pt x="27129" y="1409"/>
                    <a:pt x="26826" y="1271"/>
                  </a:cubicBezTo>
                  <a:cubicBezTo>
                    <a:pt x="24931" y="345"/>
                    <a:pt x="22563" y="1"/>
                    <a:pt x="2004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4"/>
            <p:cNvSpPr/>
            <p:nvPr/>
          </p:nvSpPr>
          <p:spPr>
            <a:xfrm>
              <a:off x="3698075" y="2635625"/>
              <a:ext cx="1948075" cy="1930950"/>
            </a:xfrm>
            <a:custGeom>
              <a:avLst/>
              <a:gdLst/>
              <a:ahLst/>
              <a:cxnLst/>
              <a:rect l="l" t="t" r="r" b="b"/>
              <a:pathLst>
                <a:path w="77923" h="77238" extrusionOk="0">
                  <a:moveTo>
                    <a:pt x="43769" y="1"/>
                  </a:moveTo>
                  <a:cubicBezTo>
                    <a:pt x="43119" y="1"/>
                    <a:pt x="42470" y="20"/>
                    <a:pt x="41822" y="59"/>
                  </a:cubicBezTo>
                  <a:cubicBezTo>
                    <a:pt x="40380" y="141"/>
                    <a:pt x="38947" y="325"/>
                    <a:pt x="37533" y="601"/>
                  </a:cubicBezTo>
                  <a:cubicBezTo>
                    <a:pt x="37303" y="647"/>
                    <a:pt x="37055" y="702"/>
                    <a:pt x="36826" y="748"/>
                  </a:cubicBezTo>
                  <a:lnTo>
                    <a:pt x="36762" y="766"/>
                  </a:lnTo>
                  <a:cubicBezTo>
                    <a:pt x="36596" y="793"/>
                    <a:pt x="36422" y="839"/>
                    <a:pt x="36257" y="876"/>
                  </a:cubicBezTo>
                  <a:lnTo>
                    <a:pt x="35660" y="1023"/>
                  </a:lnTo>
                  <a:lnTo>
                    <a:pt x="35430" y="1087"/>
                  </a:lnTo>
                  <a:cubicBezTo>
                    <a:pt x="35301" y="1124"/>
                    <a:pt x="35164" y="1161"/>
                    <a:pt x="35026" y="1198"/>
                  </a:cubicBezTo>
                  <a:cubicBezTo>
                    <a:pt x="34521" y="1335"/>
                    <a:pt x="34025" y="1491"/>
                    <a:pt x="33529" y="1657"/>
                  </a:cubicBezTo>
                  <a:cubicBezTo>
                    <a:pt x="29121" y="3163"/>
                    <a:pt x="25108" y="5652"/>
                    <a:pt x="21793" y="8939"/>
                  </a:cubicBezTo>
                  <a:cubicBezTo>
                    <a:pt x="0" y="30364"/>
                    <a:pt x="15566" y="56354"/>
                    <a:pt x="38883" y="77237"/>
                  </a:cubicBezTo>
                  <a:lnTo>
                    <a:pt x="50546" y="77237"/>
                  </a:lnTo>
                  <a:cubicBezTo>
                    <a:pt x="55836" y="72958"/>
                    <a:pt x="61732" y="66933"/>
                    <a:pt x="66672" y="60138"/>
                  </a:cubicBezTo>
                  <a:cubicBezTo>
                    <a:pt x="72733" y="51808"/>
                    <a:pt x="77371" y="42312"/>
                    <a:pt x="77711" y="33404"/>
                  </a:cubicBezTo>
                  <a:cubicBezTo>
                    <a:pt x="77922" y="27169"/>
                    <a:pt x="76343" y="21539"/>
                    <a:pt x="73551" y="16764"/>
                  </a:cubicBezTo>
                  <a:cubicBezTo>
                    <a:pt x="72035" y="14183"/>
                    <a:pt x="70171" y="11832"/>
                    <a:pt x="68004" y="9775"/>
                  </a:cubicBezTo>
                  <a:cubicBezTo>
                    <a:pt x="64670" y="6588"/>
                    <a:pt x="60749" y="4090"/>
                    <a:pt x="56451" y="2428"/>
                  </a:cubicBezTo>
                  <a:lnTo>
                    <a:pt x="56442" y="2428"/>
                  </a:lnTo>
                  <a:cubicBezTo>
                    <a:pt x="54899" y="1822"/>
                    <a:pt x="53310" y="1326"/>
                    <a:pt x="51694" y="940"/>
                  </a:cubicBezTo>
                  <a:cubicBezTo>
                    <a:pt x="50280" y="601"/>
                    <a:pt x="48847" y="353"/>
                    <a:pt x="47396" y="206"/>
                  </a:cubicBezTo>
                  <a:cubicBezTo>
                    <a:pt x="46189" y="68"/>
                    <a:pt x="44978" y="1"/>
                    <a:pt x="4376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4"/>
            <p:cNvSpPr/>
            <p:nvPr/>
          </p:nvSpPr>
          <p:spPr>
            <a:xfrm>
              <a:off x="4634550" y="4582650"/>
              <a:ext cx="82750" cy="346675"/>
            </a:xfrm>
            <a:custGeom>
              <a:avLst/>
              <a:gdLst/>
              <a:ahLst/>
              <a:cxnLst/>
              <a:rect l="l" t="t" r="r" b="b"/>
              <a:pathLst>
                <a:path w="3310" h="13867" extrusionOk="0">
                  <a:moveTo>
                    <a:pt x="2974" y="0"/>
                  </a:moveTo>
                  <a:cubicBezTo>
                    <a:pt x="2897" y="0"/>
                    <a:pt x="2833" y="21"/>
                    <a:pt x="2820" y="73"/>
                  </a:cubicBezTo>
                  <a:cubicBezTo>
                    <a:pt x="2820" y="73"/>
                    <a:pt x="1727" y="4168"/>
                    <a:pt x="1185" y="6841"/>
                  </a:cubicBezTo>
                  <a:cubicBezTo>
                    <a:pt x="634" y="9513"/>
                    <a:pt x="1" y="13710"/>
                    <a:pt x="1" y="13710"/>
                  </a:cubicBezTo>
                  <a:cubicBezTo>
                    <a:pt x="1" y="13800"/>
                    <a:pt x="172" y="13866"/>
                    <a:pt x="311" y="13866"/>
                  </a:cubicBezTo>
                  <a:cubicBezTo>
                    <a:pt x="386" y="13866"/>
                    <a:pt x="452" y="13847"/>
                    <a:pt x="478" y="13802"/>
                  </a:cubicBezTo>
                  <a:cubicBezTo>
                    <a:pt x="478" y="13802"/>
                    <a:pt x="1562" y="9697"/>
                    <a:pt x="2113" y="7025"/>
                  </a:cubicBezTo>
                  <a:cubicBezTo>
                    <a:pt x="2664" y="4352"/>
                    <a:pt x="3297" y="164"/>
                    <a:pt x="3297" y="164"/>
                  </a:cubicBezTo>
                  <a:cubicBezTo>
                    <a:pt x="3309" y="75"/>
                    <a:pt x="3118" y="0"/>
                    <a:pt x="2974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4"/>
            <p:cNvSpPr/>
            <p:nvPr/>
          </p:nvSpPr>
          <p:spPr>
            <a:xfrm>
              <a:off x="4898725" y="4582450"/>
              <a:ext cx="75175" cy="342725"/>
            </a:xfrm>
            <a:custGeom>
              <a:avLst/>
              <a:gdLst/>
              <a:ahLst/>
              <a:cxnLst/>
              <a:rect l="l" t="t" r="r" b="b"/>
              <a:pathLst>
                <a:path w="3007" h="13709" extrusionOk="0">
                  <a:moveTo>
                    <a:pt x="344" y="1"/>
                  </a:moveTo>
                  <a:cubicBezTo>
                    <a:pt x="199" y="1"/>
                    <a:pt x="1" y="72"/>
                    <a:pt x="13" y="163"/>
                  </a:cubicBezTo>
                  <a:cubicBezTo>
                    <a:pt x="13" y="163"/>
                    <a:pt x="546" y="4296"/>
                    <a:pt x="1051" y="6941"/>
                  </a:cubicBezTo>
                  <a:cubicBezTo>
                    <a:pt x="1547" y="9586"/>
                    <a:pt x="2529" y="13645"/>
                    <a:pt x="2529" y="13645"/>
                  </a:cubicBezTo>
                  <a:cubicBezTo>
                    <a:pt x="2548" y="13689"/>
                    <a:pt x="2609" y="13708"/>
                    <a:pt x="2681" y="13708"/>
                  </a:cubicBezTo>
                  <a:cubicBezTo>
                    <a:pt x="2818" y="13708"/>
                    <a:pt x="2995" y="13640"/>
                    <a:pt x="3007" y="13544"/>
                  </a:cubicBezTo>
                  <a:cubicBezTo>
                    <a:pt x="3007" y="13544"/>
                    <a:pt x="2474" y="9411"/>
                    <a:pt x="1978" y="6766"/>
                  </a:cubicBezTo>
                  <a:cubicBezTo>
                    <a:pt x="1482" y="4121"/>
                    <a:pt x="491" y="62"/>
                    <a:pt x="491" y="62"/>
                  </a:cubicBezTo>
                  <a:cubicBezTo>
                    <a:pt x="478" y="19"/>
                    <a:pt x="418" y="1"/>
                    <a:pt x="344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4"/>
            <p:cNvSpPr/>
            <p:nvPr/>
          </p:nvSpPr>
          <p:spPr>
            <a:xfrm>
              <a:off x="4535825" y="5029400"/>
              <a:ext cx="551725" cy="437375"/>
            </a:xfrm>
            <a:custGeom>
              <a:avLst/>
              <a:gdLst/>
              <a:ahLst/>
              <a:cxnLst/>
              <a:rect l="l" t="t" r="r" b="b"/>
              <a:pathLst>
                <a:path w="22069" h="17495" extrusionOk="0">
                  <a:moveTo>
                    <a:pt x="1" y="0"/>
                  </a:moveTo>
                  <a:lnTo>
                    <a:pt x="74" y="579"/>
                  </a:lnTo>
                  <a:lnTo>
                    <a:pt x="2241" y="17495"/>
                  </a:lnTo>
                  <a:lnTo>
                    <a:pt x="19828" y="17495"/>
                  </a:lnTo>
                  <a:lnTo>
                    <a:pt x="20021" y="15998"/>
                  </a:lnTo>
                  <a:lnTo>
                    <a:pt x="21995" y="570"/>
                  </a:lnTo>
                  <a:lnTo>
                    <a:pt x="22069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4"/>
            <p:cNvSpPr/>
            <p:nvPr/>
          </p:nvSpPr>
          <p:spPr>
            <a:xfrm>
              <a:off x="4531000" y="2635550"/>
              <a:ext cx="572850" cy="1914025"/>
            </a:xfrm>
            <a:custGeom>
              <a:avLst/>
              <a:gdLst/>
              <a:ahLst/>
              <a:cxnLst/>
              <a:rect l="l" t="t" r="r" b="b"/>
              <a:pathLst>
                <a:path w="22914" h="76561" extrusionOk="0">
                  <a:moveTo>
                    <a:pt x="10397" y="1"/>
                  </a:moveTo>
                  <a:cubicBezTo>
                    <a:pt x="9764" y="1"/>
                    <a:pt x="9130" y="18"/>
                    <a:pt x="8496" y="53"/>
                  </a:cubicBezTo>
                  <a:cubicBezTo>
                    <a:pt x="4905" y="7657"/>
                    <a:pt x="2949" y="15812"/>
                    <a:pt x="1645" y="24361"/>
                  </a:cubicBezTo>
                  <a:cubicBezTo>
                    <a:pt x="1" y="36153"/>
                    <a:pt x="690" y="48395"/>
                    <a:pt x="3711" y="59874"/>
                  </a:cubicBezTo>
                  <a:cubicBezTo>
                    <a:pt x="5355" y="65687"/>
                    <a:pt x="7697" y="71207"/>
                    <a:pt x="10167" y="76561"/>
                  </a:cubicBezTo>
                  <a:lnTo>
                    <a:pt x="12169" y="76561"/>
                  </a:lnTo>
                  <a:cubicBezTo>
                    <a:pt x="16191" y="68516"/>
                    <a:pt x="18928" y="59893"/>
                    <a:pt x="20278" y="51003"/>
                  </a:cubicBezTo>
                  <a:cubicBezTo>
                    <a:pt x="21931" y="39220"/>
                    <a:pt x="22914" y="26960"/>
                    <a:pt x="19892" y="15481"/>
                  </a:cubicBezTo>
                  <a:cubicBezTo>
                    <a:pt x="18386" y="10173"/>
                    <a:pt x="16302" y="5122"/>
                    <a:pt x="14070" y="200"/>
                  </a:cubicBezTo>
                  <a:cubicBezTo>
                    <a:pt x="12852" y="66"/>
                    <a:pt x="11626" y="1"/>
                    <a:pt x="1039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4"/>
            <p:cNvSpPr/>
            <p:nvPr/>
          </p:nvSpPr>
          <p:spPr>
            <a:xfrm>
              <a:off x="3794250" y="2650625"/>
              <a:ext cx="941575" cy="1912275"/>
            </a:xfrm>
            <a:custGeom>
              <a:avLst/>
              <a:gdLst/>
              <a:ahLst/>
              <a:cxnLst/>
              <a:rect l="l" t="t" r="r" b="b"/>
              <a:pathLst>
                <a:path w="37663" h="76491" extrusionOk="0">
                  <a:moveTo>
                    <a:pt x="33686" y="1"/>
                  </a:moveTo>
                  <a:cubicBezTo>
                    <a:pt x="32327" y="258"/>
                    <a:pt x="30995" y="616"/>
                    <a:pt x="29691" y="1066"/>
                  </a:cubicBezTo>
                  <a:cubicBezTo>
                    <a:pt x="1" y="19617"/>
                    <a:pt x="13106" y="50372"/>
                    <a:pt x="21766" y="59988"/>
                  </a:cubicBezTo>
                  <a:cubicBezTo>
                    <a:pt x="26688" y="65452"/>
                    <a:pt x="31454" y="71191"/>
                    <a:pt x="36753" y="76490"/>
                  </a:cubicBezTo>
                  <a:lnTo>
                    <a:pt x="37662" y="76187"/>
                  </a:lnTo>
                  <a:cubicBezTo>
                    <a:pt x="33585" y="71944"/>
                    <a:pt x="30554" y="66343"/>
                    <a:pt x="27671" y="61200"/>
                  </a:cubicBezTo>
                  <a:cubicBezTo>
                    <a:pt x="21463" y="50143"/>
                    <a:pt x="18138" y="37267"/>
                    <a:pt x="19948" y="24695"/>
                  </a:cubicBezTo>
                  <a:cubicBezTo>
                    <a:pt x="21325" y="15383"/>
                    <a:pt x="25917" y="6062"/>
                    <a:pt x="3368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4"/>
            <p:cNvSpPr/>
            <p:nvPr/>
          </p:nvSpPr>
          <p:spPr>
            <a:xfrm>
              <a:off x="4880200" y="2659125"/>
              <a:ext cx="932625" cy="1903775"/>
            </a:xfrm>
            <a:custGeom>
              <a:avLst/>
              <a:gdLst/>
              <a:ahLst/>
              <a:cxnLst/>
              <a:rect l="l" t="t" r="r" b="b"/>
              <a:pathLst>
                <a:path w="37305" h="76151" extrusionOk="0">
                  <a:moveTo>
                    <a:pt x="4409" y="0"/>
                  </a:moveTo>
                  <a:lnTo>
                    <a:pt x="4409" y="0"/>
                  </a:lnTo>
                  <a:cubicBezTo>
                    <a:pt x="11921" y="6062"/>
                    <a:pt x="16375" y="15208"/>
                    <a:pt x="17716" y="24355"/>
                  </a:cubicBezTo>
                  <a:cubicBezTo>
                    <a:pt x="19534" y="36927"/>
                    <a:pt x="16201" y="49803"/>
                    <a:pt x="9993" y="60860"/>
                  </a:cubicBezTo>
                  <a:cubicBezTo>
                    <a:pt x="7118" y="66003"/>
                    <a:pt x="4088" y="71604"/>
                    <a:pt x="1" y="75847"/>
                  </a:cubicBezTo>
                  <a:lnTo>
                    <a:pt x="910" y="76150"/>
                  </a:lnTo>
                  <a:cubicBezTo>
                    <a:pt x="6209" y="70851"/>
                    <a:pt x="10975" y="65112"/>
                    <a:pt x="15907" y="59648"/>
                  </a:cubicBezTo>
                  <a:cubicBezTo>
                    <a:pt x="24447" y="50161"/>
                    <a:pt x="37304" y="20112"/>
                    <a:pt x="9166" y="1479"/>
                  </a:cubicBezTo>
                  <a:lnTo>
                    <a:pt x="9157" y="1479"/>
                  </a:lnTo>
                  <a:cubicBezTo>
                    <a:pt x="7605" y="873"/>
                    <a:pt x="6025" y="377"/>
                    <a:pt x="440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4"/>
            <p:cNvSpPr/>
            <p:nvPr/>
          </p:nvSpPr>
          <p:spPr>
            <a:xfrm>
              <a:off x="4648775" y="5013550"/>
              <a:ext cx="17950" cy="179175"/>
            </a:xfrm>
            <a:custGeom>
              <a:avLst/>
              <a:gdLst/>
              <a:ahLst/>
              <a:cxnLst/>
              <a:rect l="l" t="t" r="r" b="b"/>
              <a:pathLst>
                <a:path w="718" h="7167" extrusionOk="0">
                  <a:moveTo>
                    <a:pt x="359" y="1"/>
                  </a:moveTo>
                  <a:cubicBezTo>
                    <a:pt x="270" y="1"/>
                    <a:pt x="180" y="19"/>
                    <a:pt x="175" y="56"/>
                  </a:cubicBezTo>
                  <a:cubicBezTo>
                    <a:pt x="175" y="56"/>
                    <a:pt x="1" y="2205"/>
                    <a:pt x="1" y="3582"/>
                  </a:cubicBezTo>
                  <a:cubicBezTo>
                    <a:pt x="10" y="4969"/>
                    <a:pt x="175" y="7118"/>
                    <a:pt x="175" y="7118"/>
                  </a:cubicBezTo>
                  <a:cubicBezTo>
                    <a:pt x="189" y="7150"/>
                    <a:pt x="272" y="7166"/>
                    <a:pt x="357" y="7166"/>
                  </a:cubicBezTo>
                  <a:cubicBezTo>
                    <a:pt x="442" y="7166"/>
                    <a:pt x="529" y="7150"/>
                    <a:pt x="552" y="7118"/>
                  </a:cubicBezTo>
                  <a:cubicBezTo>
                    <a:pt x="552" y="7118"/>
                    <a:pt x="717" y="4969"/>
                    <a:pt x="717" y="3582"/>
                  </a:cubicBezTo>
                  <a:cubicBezTo>
                    <a:pt x="717" y="2205"/>
                    <a:pt x="543" y="56"/>
                    <a:pt x="543" y="56"/>
                  </a:cubicBezTo>
                  <a:cubicBezTo>
                    <a:pt x="538" y="19"/>
                    <a:pt x="449" y="1"/>
                    <a:pt x="359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4"/>
            <p:cNvSpPr/>
            <p:nvPr/>
          </p:nvSpPr>
          <p:spPr>
            <a:xfrm>
              <a:off x="4577375" y="5178400"/>
              <a:ext cx="127450" cy="197450"/>
            </a:xfrm>
            <a:custGeom>
              <a:avLst/>
              <a:gdLst/>
              <a:ahLst/>
              <a:cxnLst/>
              <a:rect l="l" t="t" r="r" b="b"/>
              <a:pathLst>
                <a:path w="5098" h="7898" extrusionOk="0">
                  <a:moveTo>
                    <a:pt x="3243" y="0"/>
                  </a:moveTo>
                  <a:cubicBezTo>
                    <a:pt x="2728" y="671"/>
                    <a:pt x="1929" y="1727"/>
                    <a:pt x="1323" y="2875"/>
                  </a:cubicBezTo>
                  <a:cubicBezTo>
                    <a:pt x="460" y="4528"/>
                    <a:pt x="1" y="6365"/>
                    <a:pt x="1415" y="7476"/>
                  </a:cubicBezTo>
                  <a:cubicBezTo>
                    <a:pt x="1784" y="7766"/>
                    <a:pt x="2217" y="7897"/>
                    <a:pt x="2650" y="7897"/>
                  </a:cubicBezTo>
                  <a:cubicBezTo>
                    <a:pt x="3384" y="7897"/>
                    <a:pt x="4120" y="7521"/>
                    <a:pt x="4547" y="6897"/>
                  </a:cubicBezTo>
                  <a:cubicBezTo>
                    <a:pt x="4841" y="6484"/>
                    <a:pt x="5015" y="5997"/>
                    <a:pt x="5043" y="5492"/>
                  </a:cubicBezTo>
                  <a:cubicBezTo>
                    <a:pt x="5098" y="4684"/>
                    <a:pt x="4841" y="3830"/>
                    <a:pt x="4547" y="3077"/>
                  </a:cubicBezTo>
                  <a:cubicBezTo>
                    <a:pt x="4179" y="1984"/>
                    <a:pt x="3555" y="1038"/>
                    <a:pt x="3243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4"/>
            <p:cNvSpPr/>
            <p:nvPr/>
          </p:nvSpPr>
          <p:spPr>
            <a:xfrm>
              <a:off x="4653025" y="5022200"/>
              <a:ext cx="276400" cy="108400"/>
            </a:xfrm>
            <a:custGeom>
              <a:avLst/>
              <a:gdLst/>
              <a:ahLst/>
              <a:cxnLst/>
              <a:rect l="l" t="t" r="r" b="b"/>
              <a:pathLst>
                <a:path w="11056" h="4336" extrusionOk="0">
                  <a:moveTo>
                    <a:pt x="10828" y="1"/>
                  </a:moveTo>
                  <a:cubicBezTo>
                    <a:pt x="10766" y="1"/>
                    <a:pt x="10707" y="19"/>
                    <a:pt x="10677" y="59"/>
                  </a:cubicBezTo>
                  <a:cubicBezTo>
                    <a:pt x="10612" y="270"/>
                    <a:pt x="10530" y="481"/>
                    <a:pt x="10429" y="683"/>
                  </a:cubicBezTo>
                  <a:cubicBezTo>
                    <a:pt x="10162" y="1188"/>
                    <a:pt x="9832" y="1657"/>
                    <a:pt x="9455" y="2079"/>
                  </a:cubicBezTo>
                  <a:cubicBezTo>
                    <a:pt x="9336" y="2198"/>
                    <a:pt x="9216" y="2318"/>
                    <a:pt x="9088" y="2428"/>
                  </a:cubicBezTo>
                  <a:lnTo>
                    <a:pt x="8895" y="2584"/>
                  </a:lnTo>
                  <a:lnTo>
                    <a:pt x="8665" y="2722"/>
                  </a:lnTo>
                  <a:cubicBezTo>
                    <a:pt x="8344" y="2915"/>
                    <a:pt x="8004" y="3080"/>
                    <a:pt x="7655" y="3209"/>
                  </a:cubicBezTo>
                  <a:cubicBezTo>
                    <a:pt x="6985" y="3457"/>
                    <a:pt x="6278" y="3594"/>
                    <a:pt x="5561" y="3613"/>
                  </a:cubicBezTo>
                  <a:cubicBezTo>
                    <a:pt x="5442" y="3621"/>
                    <a:pt x="5321" y="3624"/>
                    <a:pt x="5201" y="3624"/>
                  </a:cubicBezTo>
                  <a:cubicBezTo>
                    <a:pt x="4612" y="3624"/>
                    <a:pt x="4021" y="3533"/>
                    <a:pt x="3449" y="3365"/>
                  </a:cubicBezTo>
                  <a:cubicBezTo>
                    <a:pt x="2760" y="3154"/>
                    <a:pt x="2127" y="2805"/>
                    <a:pt x="1594" y="2318"/>
                  </a:cubicBezTo>
                  <a:cubicBezTo>
                    <a:pt x="1089" y="1886"/>
                    <a:pt x="814" y="1344"/>
                    <a:pt x="612" y="977"/>
                  </a:cubicBezTo>
                  <a:cubicBezTo>
                    <a:pt x="520" y="784"/>
                    <a:pt x="474" y="619"/>
                    <a:pt x="437" y="509"/>
                  </a:cubicBezTo>
                  <a:cubicBezTo>
                    <a:pt x="400" y="398"/>
                    <a:pt x="373" y="334"/>
                    <a:pt x="373" y="334"/>
                  </a:cubicBezTo>
                  <a:cubicBezTo>
                    <a:pt x="356" y="288"/>
                    <a:pt x="302" y="268"/>
                    <a:pt x="241" y="268"/>
                  </a:cubicBezTo>
                  <a:cubicBezTo>
                    <a:pt x="131" y="268"/>
                    <a:pt x="0" y="332"/>
                    <a:pt x="24" y="426"/>
                  </a:cubicBezTo>
                  <a:lnTo>
                    <a:pt x="70" y="619"/>
                  </a:lnTo>
                  <a:cubicBezTo>
                    <a:pt x="116" y="793"/>
                    <a:pt x="171" y="968"/>
                    <a:pt x="226" y="1133"/>
                  </a:cubicBezTo>
                  <a:cubicBezTo>
                    <a:pt x="419" y="1556"/>
                    <a:pt x="676" y="2171"/>
                    <a:pt x="1218" y="2704"/>
                  </a:cubicBezTo>
                  <a:cubicBezTo>
                    <a:pt x="1787" y="3282"/>
                    <a:pt x="2485" y="3723"/>
                    <a:pt x="3247" y="3989"/>
                  </a:cubicBezTo>
                  <a:cubicBezTo>
                    <a:pt x="3906" y="4222"/>
                    <a:pt x="4601" y="4336"/>
                    <a:pt x="5300" y="4336"/>
                  </a:cubicBezTo>
                  <a:cubicBezTo>
                    <a:pt x="5399" y="4336"/>
                    <a:pt x="5499" y="4334"/>
                    <a:pt x="5598" y="4329"/>
                  </a:cubicBezTo>
                  <a:cubicBezTo>
                    <a:pt x="7040" y="4292"/>
                    <a:pt x="8877" y="3640"/>
                    <a:pt x="9869" y="2437"/>
                  </a:cubicBezTo>
                  <a:cubicBezTo>
                    <a:pt x="10245" y="1951"/>
                    <a:pt x="10566" y="1427"/>
                    <a:pt x="10814" y="867"/>
                  </a:cubicBezTo>
                  <a:cubicBezTo>
                    <a:pt x="10915" y="637"/>
                    <a:pt x="10989" y="398"/>
                    <a:pt x="11044" y="151"/>
                  </a:cubicBezTo>
                  <a:cubicBezTo>
                    <a:pt x="11056" y="57"/>
                    <a:pt x="10937" y="1"/>
                    <a:pt x="10828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4"/>
            <p:cNvSpPr/>
            <p:nvPr/>
          </p:nvSpPr>
          <p:spPr>
            <a:xfrm>
              <a:off x="4922000" y="5013300"/>
              <a:ext cx="165550" cy="101250"/>
            </a:xfrm>
            <a:custGeom>
              <a:avLst/>
              <a:gdLst/>
              <a:ahLst/>
              <a:cxnLst/>
              <a:rect l="l" t="t" r="r" b="b"/>
              <a:pathLst>
                <a:path w="6622" h="4050" extrusionOk="0">
                  <a:moveTo>
                    <a:pt x="6436" y="0"/>
                  </a:moveTo>
                  <a:cubicBezTo>
                    <a:pt x="6356" y="0"/>
                    <a:pt x="6277" y="25"/>
                    <a:pt x="6263" y="75"/>
                  </a:cubicBezTo>
                  <a:lnTo>
                    <a:pt x="6254" y="203"/>
                  </a:lnTo>
                  <a:cubicBezTo>
                    <a:pt x="6245" y="323"/>
                    <a:pt x="6227" y="442"/>
                    <a:pt x="6208" y="562"/>
                  </a:cubicBezTo>
                  <a:cubicBezTo>
                    <a:pt x="6153" y="947"/>
                    <a:pt x="6043" y="1333"/>
                    <a:pt x="5878" y="1682"/>
                  </a:cubicBezTo>
                  <a:cubicBezTo>
                    <a:pt x="5667" y="2132"/>
                    <a:pt x="5354" y="2518"/>
                    <a:pt x="4959" y="2802"/>
                  </a:cubicBezTo>
                  <a:cubicBezTo>
                    <a:pt x="4574" y="3078"/>
                    <a:pt x="4124" y="3252"/>
                    <a:pt x="3646" y="3317"/>
                  </a:cubicBezTo>
                  <a:cubicBezTo>
                    <a:pt x="3489" y="3341"/>
                    <a:pt x="3331" y="3352"/>
                    <a:pt x="3173" y="3352"/>
                  </a:cubicBezTo>
                  <a:cubicBezTo>
                    <a:pt x="2603" y="3352"/>
                    <a:pt x="2039" y="3198"/>
                    <a:pt x="1543" y="2903"/>
                  </a:cubicBezTo>
                  <a:cubicBezTo>
                    <a:pt x="1341" y="2784"/>
                    <a:pt x="1157" y="2637"/>
                    <a:pt x="992" y="2463"/>
                  </a:cubicBezTo>
                  <a:cubicBezTo>
                    <a:pt x="735" y="2187"/>
                    <a:pt x="542" y="1857"/>
                    <a:pt x="441" y="1489"/>
                  </a:cubicBezTo>
                  <a:cubicBezTo>
                    <a:pt x="414" y="1379"/>
                    <a:pt x="395" y="1260"/>
                    <a:pt x="377" y="1149"/>
                  </a:cubicBezTo>
                  <a:cubicBezTo>
                    <a:pt x="368" y="1067"/>
                    <a:pt x="368" y="1030"/>
                    <a:pt x="368" y="1030"/>
                  </a:cubicBezTo>
                  <a:cubicBezTo>
                    <a:pt x="358" y="983"/>
                    <a:pt x="263" y="955"/>
                    <a:pt x="171" y="955"/>
                  </a:cubicBezTo>
                  <a:cubicBezTo>
                    <a:pt x="84" y="955"/>
                    <a:pt x="0" y="981"/>
                    <a:pt x="0" y="1039"/>
                  </a:cubicBezTo>
                  <a:lnTo>
                    <a:pt x="0" y="1177"/>
                  </a:lnTo>
                  <a:cubicBezTo>
                    <a:pt x="0" y="1315"/>
                    <a:pt x="9" y="1443"/>
                    <a:pt x="37" y="1572"/>
                  </a:cubicBezTo>
                  <a:cubicBezTo>
                    <a:pt x="111" y="2031"/>
                    <a:pt x="294" y="2453"/>
                    <a:pt x="588" y="2812"/>
                  </a:cubicBezTo>
                  <a:cubicBezTo>
                    <a:pt x="763" y="3041"/>
                    <a:pt x="974" y="3234"/>
                    <a:pt x="1213" y="3409"/>
                  </a:cubicBezTo>
                  <a:cubicBezTo>
                    <a:pt x="1460" y="3583"/>
                    <a:pt x="1727" y="3721"/>
                    <a:pt x="2011" y="3831"/>
                  </a:cubicBezTo>
                  <a:cubicBezTo>
                    <a:pt x="2406" y="3976"/>
                    <a:pt x="2824" y="4050"/>
                    <a:pt x="3242" y="4050"/>
                  </a:cubicBezTo>
                  <a:cubicBezTo>
                    <a:pt x="3408" y="4050"/>
                    <a:pt x="3574" y="4038"/>
                    <a:pt x="3738" y="4015"/>
                  </a:cubicBezTo>
                  <a:cubicBezTo>
                    <a:pt x="4941" y="3859"/>
                    <a:pt x="5951" y="3041"/>
                    <a:pt x="6355" y="1893"/>
                  </a:cubicBezTo>
                  <a:cubicBezTo>
                    <a:pt x="6502" y="1480"/>
                    <a:pt x="6594" y="1039"/>
                    <a:pt x="6612" y="598"/>
                  </a:cubicBezTo>
                  <a:cubicBezTo>
                    <a:pt x="6622" y="442"/>
                    <a:pt x="6612" y="304"/>
                    <a:pt x="6612" y="222"/>
                  </a:cubicBezTo>
                  <a:lnTo>
                    <a:pt x="6612" y="84"/>
                  </a:lnTo>
                  <a:cubicBezTo>
                    <a:pt x="6603" y="28"/>
                    <a:pt x="6519" y="0"/>
                    <a:pt x="6436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4"/>
            <p:cNvSpPr/>
            <p:nvPr/>
          </p:nvSpPr>
          <p:spPr>
            <a:xfrm>
              <a:off x="4531225" y="5022175"/>
              <a:ext cx="130900" cy="66525"/>
            </a:xfrm>
            <a:custGeom>
              <a:avLst/>
              <a:gdLst/>
              <a:ahLst/>
              <a:cxnLst/>
              <a:rect l="l" t="t" r="r" b="b"/>
              <a:pathLst>
                <a:path w="5236" h="2661" extrusionOk="0">
                  <a:moveTo>
                    <a:pt x="5052" y="0"/>
                  </a:moveTo>
                  <a:cubicBezTo>
                    <a:pt x="4962" y="0"/>
                    <a:pt x="4873" y="18"/>
                    <a:pt x="4868" y="51"/>
                  </a:cubicBezTo>
                  <a:cubicBezTo>
                    <a:pt x="4859" y="161"/>
                    <a:pt x="4841" y="271"/>
                    <a:pt x="4804" y="381"/>
                  </a:cubicBezTo>
                  <a:cubicBezTo>
                    <a:pt x="4740" y="638"/>
                    <a:pt x="4611" y="877"/>
                    <a:pt x="4446" y="1088"/>
                  </a:cubicBezTo>
                  <a:cubicBezTo>
                    <a:pt x="4051" y="1593"/>
                    <a:pt x="3261" y="1906"/>
                    <a:pt x="2637" y="1942"/>
                  </a:cubicBezTo>
                  <a:cubicBezTo>
                    <a:pt x="2554" y="1949"/>
                    <a:pt x="2470" y="1953"/>
                    <a:pt x="2386" y="1953"/>
                  </a:cubicBezTo>
                  <a:cubicBezTo>
                    <a:pt x="2133" y="1953"/>
                    <a:pt x="1877" y="1922"/>
                    <a:pt x="1636" y="1860"/>
                  </a:cubicBezTo>
                  <a:cubicBezTo>
                    <a:pt x="1314" y="1777"/>
                    <a:pt x="1020" y="1593"/>
                    <a:pt x="791" y="1355"/>
                  </a:cubicBezTo>
                  <a:cubicBezTo>
                    <a:pt x="616" y="1153"/>
                    <a:pt x="497" y="923"/>
                    <a:pt x="433" y="666"/>
                  </a:cubicBezTo>
                  <a:cubicBezTo>
                    <a:pt x="405" y="556"/>
                    <a:pt x="387" y="445"/>
                    <a:pt x="378" y="335"/>
                  </a:cubicBezTo>
                  <a:cubicBezTo>
                    <a:pt x="363" y="302"/>
                    <a:pt x="273" y="283"/>
                    <a:pt x="185" y="283"/>
                  </a:cubicBezTo>
                  <a:cubicBezTo>
                    <a:pt x="103" y="283"/>
                    <a:pt x="23" y="300"/>
                    <a:pt x="10" y="335"/>
                  </a:cubicBezTo>
                  <a:cubicBezTo>
                    <a:pt x="1" y="464"/>
                    <a:pt x="1" y="592"/>
                    <a:pt x="19" y="730"/>
                  </a:cubicBezTo>
                  <a:cubicBezTo>
                    <a:pt x="56" y="1070"/>
                    <a:pt x="166" y="1391"/>
                    <a:pt x="359" y="1676"/>
                  </a:cubicBezTo>
                  <a:cubicBezTo>
                    <a:pt x="625" y="2043"/>
                    <a:pt x="993" y="2328"/>
                    <a:pt x="1415" y="2484"/>
                  </a:cubicBezTo>
                  <a:cubicBezTo>
                    <a:pt x="1746" y="2602"/>
                    <a:pt x="2088" y="2660"/>
                    <a:pt x="2433" y="2660"/>
                  </a:cubicBezTo>
                  <a:cubicBezTo>
                    <a:pt x="2519" y="2660"/>
                    <a:pt x="2605" y="2657"/>
                    <a:pt x="2692" y="2649"/>
                  </a:cubicBezTo>
                  <a:cubicBezTo>
                    <a:pt x="3123" y="2613"/>
                    <a:pt x="3537" y="2484"/>
                    <a:pt x="3913" y="2273"/>
                  </a:cubicBezTo>
                  <a:cubicBezTo>
                    <a:pt x="4308" y="2071"/>
                    <a:pt x="4629" y="1768"/>
                    <a:pt x="4877" y="1400"/>
                  </a:cubicBezTo>
                  <a:cubicBezTo>
                    <a:pt x="5061" y="1116"/>
                    <a:pt x="5180" y="794"/>
                    <a:pt x="5217" y="455"/>
                  </a:cubicBezTo>
                  <a:cubicBezTo>
                    <a:pt x="5236" y="354"/>
                    <a:pt x="5236" y="262"/>
                    <a:pt x="5236" y="161"/>
                  </a:cubicBezTo>
                  <a:lnTo>
                    <a:pt x="5236" y="60"/>
                  </a:lnTo>
                  <a:cubicBezTo>
                    <a:pt x="5231" y="18"/>
                    <a:pt x="5141" y="0"/>
                    <a:pt x="505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4"/>
            <p:cNvSpPr/>
            <p:nvPr/>
          </p:nvSpPr>
          <p:spPr>
            <a:xfrm>
              <a:off x="4670150" y="4549775"/>
              <a:ext cx="291600" cy="66150"/>
            </a:xfrm>
            <a:custGeom>
              <a:avLst/>
              <a:gdLst/>
              <a:ahLst/>
              <a:cxnLst/>
              <a:rect l="l" t="t" r="r" b="b"/>
              <a:pathLst>
                <a:path w="11664" h="2646" extrusionOk="0">
                  <a:moveTo>
                    <a:pt x="0" y="1"/>
                  </a:moveTo>
                  <a:lnTo>
                    <a:pt x="0" y="2646"/>
                  </a:lnTo>
                  <a:lnTo>
                    <a:pt x="11663" y="2646"/>
                  </a:lnTo>
                  <a:lnTo>
                    <a:pt x="1166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4"/>
            <p:cNvSpPr/>
            <p:nvPr/>
          </p:nvSpPr>
          <p:spPr>
            <a:xfrm>
              <a:off x="4915575" y="5013325"/>
              <a:ext cx="18150" cy="283050"/>
            </a:xfrm>
            <a:custGeom>
              <a:avLst/>
              <a:gdLst/>
              <a:ahLst/>
              <a:cxnLst/>
              <a:rect l="l" t="t" r="r" b="b"/>
              <a:pathLst>
                <a:path w="726" h="11322" extrusionOk="0">
                  <a:moveTo>
                    <a:pt x="358" y="0"/>
                  </a:moveTo>
                  <a:cubicBezTo>
                    <a:pt x="269" y="0"/>
                    <a:pt x="179" y="28"/>
                    <a:pt x="175" y="83"/>
                  </a:cubicBezTo>
                  <a:cubicBezTo>
                    <a:pt x="175" y="83"/>
                    <a:pt x="0" y="3481"/>
                    <a:pt x="9" y="5658"/>
                  </a:cubicBezTo>
                  <a:cubicBezTo>
                    <a:pt x="9" y="7843"/>
                    <a:pt x="175" y="11232"/>
                    <a:pt x="175" y="11232"/>
                  </a:cubicBezTo>
                  <a:cubicBezTo>
                    <a:pt x="193" y="11292"/>
                    <a:pt x="276" y="11321"/>
                    <a:pt x="358" y="11321"/>
                  </a:cubicBezTo>
                  <a:cubicBezTo>
                    <a:pt x="441" y="11321"/>
                    <a:pt x="524" y="11292"/>
                    <a:pt x="542" y="11232"/>
                  </a:cubicBezTo>
                  <a:cubicBezTo>
                    <a:pt x="542" y="11232"/>
                    <a:pt x="726" y="7843"/>
                    <a:pt x="716" y="5658"/>
                  </a:cubicBezTo>
                  <a:cubicBezTo>
                    <a:pt x="716" y="3481"/>
                    <a:pt x="542" y="83"/>
                    <a:pt x="542" y="83"/>
                  </a:cubicBezTo>
                  <a:cubicBezTo>
                    <a:pt x="537" y="28"/>
                    <a:pt x="448" y="0"/>
                    <a:pt x="358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4"/>
            <p:cNvSpPr/>
            <p:nvPr/>
          </p:nvSpPr>
          <p:spPr>
            <a:xfrm>
              <a:off x="4492200" y="4920575"/>
              <a:ext cx="638975" cy="108625"/>
            </a:xfrm>
            <a:custGeom>
              <a:avLst/>
              <a:gdLst/>
              <a:ahLst/>
              <a:cxnLst/>
              <a:rect l="l" t="t" r="r" b="b"/>
              <a:pathLst>
                <a:path w="25559" h="4345" extrusionOk="0">
                  <a:moveTo>
                    <a:pt x="1" y="0"/>
                  </a:moveTo>
                  <a:lnTo>
                    <a:pt x="1" y="4344"/>
                  </a:lnTo>
                  <a:lnTo>
                    <a:pt x="25558" y="4344"/>
                  </a:lnTo>
                  <a:lnTo>
                    <a:pt x="255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4"/>
            <p:cNvSpPr/>
            <p:nvPr/>
          </p:nvSpPr>
          <p:spPr>
            <a:xfrm>
              <a:off x="4843250" y="5269550"/>
              <a:ext cx="129275" cy="197225"/>
            </a:xfrm>
            <a:custGeom>
              <a:avLst/>
              <a:gdLst/>
              <a:ahLst/>
              <a:cxnLst/>
              <a:rect l="l" t="t" r="r" b="b"/>
              <a:pathLst>
                <a:path w="5171" h="7889" extrusionOk="0">
                  <a:moveTo>
                    <a:pt x="3224" y="0"/>
                  </a:moveTo>
                  <a:cubicBezTo>
                    <a:pt x="2691" y="689"/>
                    <a:pt x="1865" y="1782"/>
                    <a:pt x="1259" y="2967"/>
                  </a:cubicBezTo>
                  <a:cubicBezTo>
                    <a:pt x="414" y="4592"/>
                    <a:pt x="0" y="6374"/>
                    <a:pt x="1396" y="7466"/>
                  </a:cubicBezTo>
                  <a:cubicBezTo>
                    <a:pt x="1765" y="7756"/>
                    <a:pt x="2198" y="7888"/>
                    <a:pt x="2631" y="7888"/>
                  </a:cubicBezTo>
                  <a:cubicBezTo>
                    <a:pt x="3365" y="7888"/>
                    <a:pt x="4101" y="7511"/>
                    <a:pt x="4528" y="6888"/>
                  </a:cubicBezTo>
                  <a:cubicBezTo>
                    <a:pt x="4730" y="6612"/>
                    <a:pt x="4868" y="6300"/>
                    <a:pt x="4950" y="5960"/>
                  </a:cubicBezTo>
                  <a:cubicBezTo>
                    <a:pt x="5171" y="5014"/>
                    <a:pt x="4877" y="3977"/>
                    <a:pt x="4528" y="3086"/>
                  </a:cubicBezTo>
                  <a:cubicBezTo>
                    <a:pt x="4160" y="1984"/>
                    <a:pt x="3536" y="1038"/>
                    <a:pt x="322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4"/>
            <p:cNvSpPr/>
            <p:nvPr/>
          </p:nvSpPr>
          <p:spPr>
            <a:xfrm>
              <a:off x="4265150" y="4069475"/>
              <a:ext cx="67050" cy="39300"/>
            </a:xfrm>
            <a:custGeom>
              <a:avLst/>
              <a:gdLst/>
              <a:ahLst/>
              <a:cxnLst/>
              <a:rect l="l" t="t" r="r" b="b"/>
              <a:pathLst>
                <a:path w="2682" h="1572" extrusionOk="0">
                  <a:moveTo>
                    <a:pt x="2581" y="1"/>
                  </a:moveTo>
                  <a:cubicBezTo>
                    <a:pt x="2581" y="1"/>
                    <a:pt x="1745" y="304"/>
                    <a:pt x="1231" y="561"/>
                  </a:cubicBezTo>
                  <a:cubicBezTo>
                    <a:pt x="808" y="800"/>
                    <a:pt x="404" y="1066"/>
                    <a:pt x="19" y="1351"/>
                  </a:cubicBezTo>
                  <a:cubicBezTo>
                    <a:pt x="1" y="1369"/>
                    <a:pt x="106" y="1572"/>
                    <a:pt x="136" y="1572"/>
                  </a:cubicBezTo>
                  <a:cubicBezTo>
                    <a:pt x="137" y="1572"/>
                    <a:pt x="137" y="1571"/>
                    <a:pt x="138" y="1571"/>
                  </a:cubicBezTo>
                  <a:cubicBezTo>
                    <a:pt x="138" y="1571"/>
                    <a:pt x="965" y="1241"/>
                    <a:pt x="1460" y="974"/>
                  </a:cubicBezTo>
                  <a:cubicBezTo>
                    <a:pt x="1956" y="726"/>
                    <a:pt x="2682" y="231"/>
                    <a:pt x="2682" y="231"/>
                  </a:cubicBezTo>
                  <a:cubicBezTo>
                    <a:pt x="2673" y="139"/>
                    <a:pt x="2636" y="65"/>
                    <a:pt x="258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4"/>
            <p:cNvSpPr/>
            <p:nvPr/>
          </p:nvSpPr>
          <p:spPr>
            <a:xfrm>
              <a:off x="4248375" y="4049275"/>
              <a:ext cx="57425" cy="28725"/>
            </a:xfrm>
            <a:custGeom>
              <a:avLst/>
              <a:gdLst/>
              <a:ahLst/>
              <a:cxnLst/>
              <a:rect l="l" t="t" r="r" b="b"/>
              <a:pathLst>
                <a:path w="2297" h="1149" extrusionOk="0">
                  <a:moveTo>
                    <a:pt x="2150" y="1"/>
                  </a:moveTo>
                  <a:lnTo>
                    <a:pt x="1773" y="120"/>
                  </a:lnTo>
                  <a:cubicBezTo>
                    <a:pt x="1562" y="212"/>
                    <a:pt x="1268" y="267"/>
                    <a:pt x="1057" y="350"/>
                  </a:cubicBezTo>
                  <a:cubicBezTo>
                    <a:pt x="818" y="442"/>
                    <a:pt x="579" y="561"/>
                    <a:pt x="359" y="699"/>
                  </a:cubicBezTo>
                  <a:lnTo>
                    <a:pt x="1" y="937"/>
                  </a:lnTo>
                  <a:cubicBezTo>
                    <a:pt x="28" y="1020"/>
                    <a:pt x="65" y="1094"/>
                    <a:pt x="129" y="1149"/>
                  </a:cubicBezTo>
                  <a:lnTo>
                    <a:pt x="515" y="1020"/>
                  </a:lnTo>
                  <a:cubicBezTo>
                    <a:pt x="726" y="937"/>
                    <a:pt x="1020" y="882"/>
                    <a:pt x="1222" y="791"/>
                  </a:cubicBezTo>
                  <a:cubicBezTo>
                    <a:pt x="1461" y="699"/>
                    <a:pt x="1700" y="589"/>
                    <a:pt x="1920" y="451"/>
                  </a:cubicBezTo>
                  <a:lnTo>
                    <a:pt x="2278" y="203"/>
                  </a:lnTo>
                  <a:cubicBezTo>
                    <a:pt x="2297" y="184"/>
                    <a:pt x="2187" y="10"/>
                    <a:pt x="21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4"/>
            <p:cNvSpPr/>
            <p:nvPr/>
          </p:nvSpPr>
          <p:spPr>
            <a:xfrm>
              <a:off x="4230025" y="4018275"/>
              <a:ext cx="44550" cy="21925"/>
            </a:xfrm>
            <a:custGeom>
              <a:avLst/>
              <a:gdLst/>
              <a:ahLst/>
              <a:cxnLst/>
              <a:rect l="l" t="t" r="r" b="b"/>
              <a:pathLst>
                <a:path w="1782" h="877" extrusionOk="0">
                  <a:moveTo>
                    <a:pt x="1672" y="1"/>
                  </a:moveTo>
                  <a:lnTo>
                    <a:pt x="1378" y="65"/>
                  </a:lnTo>
                  <a:cubicBezTo>
                    <a:pt x="1185" y="102"/>
                    <a:pt x="1001" y="157"/>
                    <a:pt x="827" y="221"/>
                  </a:cubicBezTo>
                  <a:cubicBezTo>
                    <a:pt x="643" y="295"/>
                    <a:pt x="478" y="387"/>
                    <a:pt x="312" y="488"/>
                  </a:cubicBezTo>
                  <a:cubicBezTo>
                    <a:pt x="202" y="543"/>
                    <a:pt x="101" y="616"/>
                    <a:pt x="9" y="699"/>
                  </a:cubicBezTo>
                  <a:cubicBezTo>
                    <a:pt x="0" y="717"/>
                    <a:pt x="55" y="754"/>
                    <a:pt x="101" y="791"/>
                  </a:cubicBezTo>
                  <a:cubicBezTo>
                    <a:pt x="147" y="828"/>
                    <a:pt x="184" y="864"/>
                    <a:pt x="184" y="864"/>
                  </a:cubicBezTo>
                  <a:cubicBezTo>
                    <a:pt x="171" y="873"/>
                    <a:pt x="169" y="876"/>
                    <a:pt x="176" y="876"/>
                  </a:cubicBezTo>
                  <a:cubicBezTo>
                    <a:pt x="200" y="876"/>
                    <a:pt x="317" y="839"/>
                    <a:pt x="450" y="818"/>
                  </a:cubicBezTo>
                  <a:cubicBezTo>
                    <a:pt x="634" y="782"/>
                    <a:pt x="818" y="726"/>
                    <a:pt x="992" y="662"/>
                  </a:cubicBezTo>
                  <a:cubicBezTo>
                    <a:pt x="1176" y="589"/>
                    <a:pt x="1341" y="497"/>
                    <a:pt x="1506" y="396"/>
                  </a:cubicBezTo>
                  <a:cubicBezTo>
                    <a:pt x="1662" y="304"/>
                    <a:pt x="1782" y="221"/>
                    <a:pt x="1782" y="221"/>
                  </a:cubicBezTo>
                  <a:cubicBezTo>
                    <a:pt x="1763" y="139"/>
                    <a:pt x="1727" y="65"/>
                    <a:pt x="167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4"/>
            <p:cNvSpPr/>
            <p:nvPr/>
          </p:nvSpPr>
          <p:spPr>
            <a:xfrm>
              <a:off x="5358950" y="3934625"/>
              <a:ext cx="61975" cy="67850"/>
            </a:xfrm>
            <a:custGeom>
              <a:avLst/>
              <a:gdLst/>
              <a:ahLst/>
              <a:cxnLst/>
              <a:rect l="l" t="t" r="r" b="b"/>
              <a:pathLst>
                <a:path w="2479" h="2714" extrusionOk="0">
                  <a:moveTo>
                    <a:pt x="215" y="0"/>
                  </a:moveTo>
                  <a:cubicBezTo>
                    <a:pt x="162" y="0"/>
                    <a:pt x="0" y="99"/>
                    <a:pt x="17" y="124"/>
                  </a:cubicBezTo>
                  <a:lnTo>
                    <a:pt x="302" y="675"/>
                  </a:lnTo>
                  <a:cubicBezTo>
                    <a:pt x="485" y="1005"/>
                    <a:pt x="706" y="1327"/>
                    <a:pt x="954" y="1620"/>
                  </a:cubicBezTo>
                  <a:cubicBezTo>
                    <a:pt x="1073" y="1740"/>
                    <a:pt x="1220" y="1878"/>
                    <a:pt x="1367" y="2015"/>
                  </a:cubicBezTo>
                  <a:cubicBezTo>
                    <a:pt x="1505" y="2144"/>
                    <a:pt x="1652" y="2263"/>
                    <a:pt x="1817" y="2374"/>
                  </a:cubicBezTo>
                  <a:lnTo>
                    <a:pt x="2331" y="2713"/>
                  </a:lnTo>
                  <a:cubicBezTo>
                    <a:pt x="2332" y="2714"/>
                    <a:pt x="2333" y="2714"/>
                    <a:pt x="2334" y="2714"/>
                  </a:cubicBezTo>
                  <a:cubicBezTo>
                    <a:pt x="2365" y="2714"/>
                    <a:pt x="2478" y="2556"/>
                    <a:pt x="2478" y="2520"/>
                  </a:cubicBezTo>
                  <a:lnTo>
                    <a:pt x="2046" y="2098"/>
                  </a:lnTo>
                  <a:cubicBezTo>
                    <a:pt x="1909" y="1979"/>
                    <a:pt x="1780" y="1841"/>
                    <a:pt x="1670" y="1703"/>
                  </a:cubicBezTo>
                  <a:cubicBezTo>
                    <a:pt x="1551" y="1556"/>
                    <a:pt x="1422" y="1418"/>
                    <a:pt x="1303" y="1299"/>
                  </a:cubicBezTo>
                  <a:cubicBezTo>
                    <a:pt x="1101" y="1051"/>
                    <a:pt x="797" y="748"/>
                    <a:pt x="595" y="473"/>
                  </a:cubicBezTo>
                  <a:lnTo>
                    <a:pt x="228" y="4"/>
                  </a:lnTo>
                  <a:cubicBezTo>
                    <a:pt x="225" y="1"/>
                    <a:pt x="221" y="0"/>
                    <a:pt x="2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4"/>
            <p:cNvSpPr/>
            <p:nvPr/>
          </p:nvSpPr>
          <p:spPr>
            <a:xfrm>
              <a:off x="5396575" y="3913775"/>
              <a:ext cx="45225" cy="51050"/>
            </a:xfrm>
            <a:custGeom>
              <a:avLst/>
              <a:gdLst/>
              <a:ahLst/>
              <a:cxnLst/>
              <a:rect l="l" t="t" r="r" b="b"/>
              <a:pathLst>
                <a:path w="1809" h="2042" extrusionOk="0">
                  <a:moveTo>
                    <a:pt x="197" y="1"/>
                  </a:moveTo>
                  <a:cubicBezTo>
                    <a:pt x="162" y="1"/>
                    <a:pt x="1" y="132"/>
                    <a:pt x="18" y="149"/>
                  </a:cubicBezTo>
                  <a:cubicBezTo>
                    <a:pt x="229" y="508"/>
                    <a:pt x="459" y="857"/>
                    <a:pt x="716" y="1187"/>
                  </a:cubicBezTo>
                  <a:cubicBezTo>
                    <a:pt x="1001" y="1490"/>
                    <a:pt x="1304" y="1775"/>
                    <a:pt x="1634" y="2041"/>
                  </a:cubicBezTo>
                  <a:cubicBezTo>
                    <a:pt x="1635" y="2041"/>
                    <a:pt x="1636" y="2042"/>
                    <a:pt x="1637" y="2042"/>
                  </a:cubicBezTo>
                  <a:cubicBezTo>
                    <a:pt x="1671" y="2042"/>
                    <a:pt x="1809" y="1902"/>
                    <a:pt x="1809" y="1867"/>
                  </a:cubicBezTo>
                  <a:cubicBezTo>
                    <a:pt x="1579" y="1527"/>
                    <a:pt x="1340" y="1196"/>
                    <a:pt x="1074" y="884"/>
                  </a:cubicBezTo>
                  <a:cubicBezTo>
                    <a:pt x="799" y="572"/>
                    <a:pt x="514" y="278"/>
                    <a:pt x="202" y="2"/>
                  </a:cubicBezTo>
                  <a:cubicBezTo>
                    <a:pt x="201" y="1"/>
                    <a:pt x="199" y="1"/>
                    <a:pt x="1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4"/>
            <p:cNvSpPr/>
            <p:nvPr/>
          </p:nvSpPr>
          <p:spPr>
            <a:xfrm>
              <a:off x="5434425" y="3872275"/>
              <a:ext cx="31500" cy="37675"/>
            </a:xfrm>
            <a:custGeom>
              <a:avLst/>
              <a:gdLst/>
              <a:ahLst/>
              <a:cxnLst/>
              <a:rect l="l" t="t" r="r" b="b"/>
              <a:pathLst>
                <a:path w="1260" h="1507" extrusionOk="0">
                  <a:moveTo>
                    <a:pt x="175" y="0"/>
                  </a:moveTo>
                  <a:cubicBezTo>
                    <a:pt x="102" y="46"/>
                    <a:pt x="47" y="110"/>
                    <a:pt x="1" y="175"/>
                  </a:cubicBezTo>
                  <a:cubicBezTo>
                    <a:pt x="139" y="423"/>
                    <a:pt x="295" y="661"/>
                    <a:pt x="460" y="891"/>
                  </a:cubicBezTo>
                  <a:cubicBezTo>
                    <a:pt x="644" y="1111"/>
                    <a:pt x="846" y="1313"/>
                    <a:pt x="1066" y="1506"/>
                  </a:cubicBezTo>
                  <a:cubicBezTo>
                    <a:pt x="1140" y="1470"/>
                    <a:pt x="1204" y="1424"/>
                    <a:pt x="1259" y="1359"/>
                  </a:cubicBezTo>
                  <a:cubicBezTo>
                    <a:pt x="1140" y="1093"/>
                    <a:pt x="1002" y="845"/>
                    <a:pt x="837" y="597"/>
                  </a:cubicBezTo>
                  <a:cubicBezTo>
                    <a:pt x="635" y="377"/>
                    <a:pt x="414" y="18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4"/>
            <p:cNvSpPr/>
            <p:nvPr/>
          </p:nvSpPr>
          <p:spPr>
            <a:xfrm>
              <a:off x="4961475" y="2684600"/>
              <a:ext cx="101725" cy="52200"/>
            </a:xfrm>
            <a:custGeom>
              <a:avLst/>
              <a:gdLst/>
              <a:ahLst/>
              <a:cxnLst/>
              <a:rect l="l" t="t" r="r" b="b"/>
              <a:pathLst>
                <a:path w="4069" h="2088" extrusionOk="0">
                  <a:moveTo>
                    <a:pt x="93" y="1"/>
                  </a:moveTo>
                  <a:cubicBezTo>
                    <a:pt x="47" y="1"/>
                    <a:pt x="1" y="230"/>
                    <a:pt x="47" y="240"/>
                  </a:cubicBezTo>
                  <a:cubicBezTo>
                    <a:pt x="47" y="240"/>
                    <a:pt x="1332" y="607"/>
                    <a:pt x="2067" y="974"/>
                  </a:cubicBezTo>
                  <a:cubicBezTo>
                    <a:pt x="2490" y="1158"/>
                    <a:pt x="2894" y="1378"/>
                    <a:pt x="3270" y="1635"/>
                  </a:cubicBezTo>
                  <a:cubicBezTo>
                    <a:pt x="3426" y="1736"/>
                    <a:pt x="3564" y="1838"/>
                    <a:pt x="3711" y="1957"/>
                  </a:cubicBezTo>
                  <a:lnTo>
                    <a:pt x="3885" y="2085"/>
                  </a:lnTo>
                  <a:cubicBezTo>
                    <a:pt x="3888" y="2087"/>
                    <a:pt x="3890" y="2087"/>
                    <a:pt x="3893" y="2087"/>
                  </a:cubicBezTo>
                  <a:cubicBezTo>
                    <a:pt x="3940" y="2087"/>
                    <a:pt x="4068" y="1963"/>
                    <a:pt x="4051" y="1911"/>
                  </a:cubicBezTo>
                  <a:lnTo>
                    <a:pt x="3895" y="1746"/>
                  </a:lnTo>
                  <a:cubicBezTo>
                    <a:pt x="3766" y="1608"/>
                    <a:pt x="3638" y="1470"/>
                    <a:pt x="3491" y="1351"/>
                  </a:cubicBezTo>
                  <a:cubicBezTo>
                    <a:pt x="3123" y="1020"/>
                    <a:pt x="2710" y="754"/>
                    <a:pt x="2269" y="543"/>
                  </a:cubicBezTo>
                  <a:cubicBezTo>
                    <a:pt x="1819" y="350"/>
                    <a:pt x="1351" y="212"/>
                    <a:pt x="873" y="120"/>
                  </a:cubicBezTo>
                  <a:cubicBezTo>
                    <a:pt x="653" y="74"/>
                    <a:pt x="460" y="47"/>
                    <a:pt x="313" y="28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4"/>
            <p:cNvSpPr/>
            <p:nvPr/>
          </p:nvSpPr>
          <p:spPr>
            <a:xfrm>
              <a:off x="4967225" y="2722950"/>
              <a:ext cx="38125" cy="31250"/>
            </a:xfrm>
            <a:custGeom>
              <a:avLst/>
              <a:gdLst/>
              <a:ahLst/>
              <a:cxnLst/>
              <a:rect l="l" t="t" r="r" b="b"/>
              <a:pathLst>
                <a:path w="1525" h="1250" extrusionOk="0">
                  <a:moveTo>
                    <a:pt x="175" y="0"/>
                  </a:moveTo>
                  <a:cubicBezTo>
                    <a:pt x="157" y="0"/>
                    <a:pt x="0" y="175"/>
                    <a:pt x="0" y="175"/>
                  </a:cubicBezTo>
                  <a:cubicBezTo>
                    <a:pt x="0" y="175"/>
                    <a:pt x="92" y="285"/>
                    <a:pt x="202" y="423"/>
                  </a:cubicBezTo>
                  <a:cubicBezTo>
                    <a:pt x="331" y="570"/>
                    <a:pt x="469" y="708"/>
                    <a:pt x="625" y="818"/>
                  </a:cubicBezTo>
                  <a:cubicBezTo>
                    <a:pt x="754" y="919"/>
                    <a:pt x="956" y="1011"/>
                    <a:pt x="1093" y="1102"/>
                  </a:cubicBezTo>
                  <a:lnTo>
                    <a:pt x="1350" y="1249"/>
                  </a:lnTo>
                  <a:cubicBezTo>
                    <a:pt x="1415" y="1203"/>
                    <a:pt x="1479" y="1148"/>
                    <a:pt x="1525" y="1075"/>
                  </a:cubicBezTo>
                  <a:cubicBezTo>
                    <a:pt x="1525" y="1075"/>
                    <a:pt x="1433" y="965"/>
                    <a:pt x="1323" y="827"/>
                  </a:cubicBezTo>
                  <a:cubicBezTo>
                    <a:pt x="1194" y="680"/>
                    <a:pt x="1057" y="551"/>
                    <a:pt x="900" y="432"/>
                  </a:cubicBezTo>
                  <a:cubicBezTo>
                    <a:pt x="772" y="331"/>
                    <a:pt x="570" y="239"/>
                    <a:pt x="432" y="157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4"/>
            <p:cNvSpPr/>
            <p:nvPr/>
          </p:nvSpPr>
          <p:spPr>
            <a:xfrm>
              <a:off x="4519075" y="4993800"/>
              <a:ext cx="41125" cy="11750"/>
            </a:xfrm>
            <a:custGeom>
              <a:avLst/>
              <a:gdLst/>
              <a:ahLst/>
              <a:cxnLst/>
              <a:rect l="l" t="t" r="r" b="b"/>
              <a:pathLst>
                <a:path w="1645" h="470" extrusionOk="0">
                  <a:moveTo>
                    <a:pt x="822" y="1"/>
                  </a:moveTo>
                  <a:cubicBezTo>
                    <a:pt x="551" y="1"/>
                    <a:pt x="280" y="38"/>
                    <a:pt x="19" y="111"/>
                  </a:cubicBezTo>
                  <a:cubicBezTo>
                    <a:pt x="0" y="194"/>
                    <a:pt x="0" y="276"/>
                    <a:pt x="19" y="359"/>
                  </a:cubicBezTo>
                  <a:cubicBezTo>
                    <a:pt x="280" y="432"/>
                    <a:pt x="551" y="469"/>
                    <a:pt x="822" y="469"/>
                  </a:cubicBezTo>
                  <a:cubicBezTo>
                    <a:pt x="1093" y="469"/>
                    <a:pt x="1364" y="432"/>
                    <a:pt x="1626" y="359"/>
                  </a:cubicBezTo>
                  <a:cubicBezTo>
                    <a:pt x="1644" y="276"/>
                    <a:pt x="1644" y="194"/>
                    <a:pt x="1626" y="111"/>
                  </a:cubicBezTo>
                  <a:cubicBezTo>
                    <a:pt x="1364" y="38"/>
                    <a:pt x="1093" y="1"/>
                    <a:pt x="8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4"/>
            <p:cNvSpPr/>
            <p:nvPr/>
          </p:nvSpPr>
          <p:spPr>
            <a:xfrm>
              <a:off x="4519075" y="4966475"/>
              <a:ext cx="27350" cy="11925"/>
            </a:xfrm>
            <a:custGeom>
              <a:avLst/>
              <a:gdLst/>
              <a:ahLst/>
              <a:cxnLst/>
              <a:rect l="l" t="t" r="r" b="b"/>
              <a:pathLst>
                <a:path w="1094" h="477" extrusionOk="0">
                  <a:moveTo>
                    <a:pt x="547" y="1"/>
                  </a:moveTo>
                  <a:cubicBezTo>
                    <a:pt x="363" y="1"/>
                    <a:pt x="179" y="38"/>
                    <a:pt x="9" y="111"/>
                  </a:cubicBezTo>
                  <a:cubicBezTo>
                    <a:pt x="0" y="194"/>
                    <a:pt x="0" y="277"/>
                    <a:pt x="9" y="359"/>
                  </a:cubicBezTo>
                  <a:cubicBezTo>
                    <a:pt x="179" y="437"/>
                    <a:pt x="363" y="476"/>
                    <a:pt x="547" y="476"/>
                  </a:cubicBezTo>
                  <a:cubicBezTo>
                    <a:pt x="730" y="476"/>
                    <a:pt x="914" y="437"/>
                    <a:pt x="1084" y="359"/>
                  </a:cubicBezTo>
                  <a:cubicBezTo>
                    <a:pt x="1093" y="277"/>
                    <a:pt x="1093" y="194"/>
                    <a:pt x="1084" y="111"/>
                  </a:cubicBezTo>
                  <a:cubicBezTo>
                    <a:pt x="914" y="38"/>
                    <a:pt x="730" y="1"/>
                    <a:pt x="54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4"/>
            <p:cNvSpPr/>
            <p:nvPr/>
          </p:nvSpPr>
          <p:spPr>
            <a:xfrm>
              <a:off x="4518850" y="4942675"/>
              <a:ext cx="48000" cy="11850"/>
            </a:xfrm>
            <a:custGeom>
              <a:avLst/>
              <a:gdLst/>
              <a:ahLst/>
              <a:cxnLst/>
              <a:rect l="l" t="t" r="r" b="b"/>
              <a:pathLst>
                <a:path w="1920" h="474" extrusionOk="0">
                  <a:moveTo>
                    <a:pt x="963" y="0"/>
                  </a:moveTo>
                  <a:cubicBezTo>
                    <a:pt x="648" y="0"/>
                    <a:pt x="331" y="39"/>
                    <a:pt x="18" y="117"/>
                  </a:cubicBezTo>
                  <a:cubicBezTo>
                    <a:pt x="0" y="191"/>
                    <a:pt x="0" y="273"/>
                    <a:pt x="18" y="356"/>
                  </a:cubicBezTo>
                  <a:cubicBezTo>
                    <a:pt x="331" y="434"/>
                    <a:pt x="648" y="473"/>
                    <a:pt x="963" y="473"/>
                  </a:cubicBezTo>
                  <a:cubicBezTo>
                    <a:pt x="1279" y="473"/>
                    <a:pt x="1593" y="434"/>
                    <a:pt x="1901" y="356"/>
                  </a:cubicBezTo>
                  <a:cubicBezTo>
                    <a:pt x="1919" y="273"/>
                    <a:pt x="1919" y="191"/>
                    <a:pt x="1901" y="117"/>
                  </a:cubicBezTo>
                  <a:cubicBezTo>
                    <a:pt x="1593" y="39"/>
                    <a:pt x="1279" y="0"/>
                    <a:pt x="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4"/>
            <p:cNvSpPr/>
            <p:nvPr/>
          </p:nvSpPr>
          <p:spPr>
            <a:xfrm>
              <a:off x="5640150" y="4426425"/>
              <a:ext cx="72800" cy="12425"/>
            </a:xfrm>
            <a:custGeom>
              <a:avLst/>
              <a:gdLst/>
              <a:ahLst/>
              <a:cxnLst/>
              <a:rect l="l" t="t" r="r" b="b"/>
              <a:pathLst>
                <a:path w="2912" h="497" extrusionOk="0">
                  <a:moveTo>
                    <a:pt x="2195" y="1"/>
                  </a:moveTo>
                  <a:cubicBezTo>
                    <a:pt x="1942" y="1"/>
                    <a:pt x="1667" y="14"/>
                    <a:pt x="1451" y="22"/>
                  </a:cubicBezTo>
                  <a:cubicBezTo>
                    <a:pt x="1209" y="38"/>
                    <a:pt x="905" y="78"/>
                    <a:pt x="645" y="78"/>
                  </a:cubicBezTo>
                  <a:cubicBezTo>
                    <a:pt x="619" y="78"/>
                    <a:pt x="594" y="78"/>
                    <a:pt x="570" y="77"/>
                  </a:cubicBezTo>
                  <a:cubicBezTo>
                    <a:pt x="459" y="77"/>
                    <a:pt x="340" y="68"/>
                    <a:pt x="230" y="58"/>
                  </a:cubicBezTo>
                  <a:lnTo>
                    <a:pt x="92" y="40"/>
                  </a:lnTo>
                  <a:cubicBezTo>
                    <a:pt x="65" y="40"/>
                    <a:pt x="0" y="260"/>
                    <a:pt x="28" y="270"/>
                  </a:cubicBezTo>
                  <a:lnTo>
                    <a:pt x="166" y="325"/>
                  </a:lnTo>
                  <a:cubicBezTo>
                    <a:pt x="285" y="361"/>
                    <a:pt x="404" y="398"/>
                    <a:pt x="533" y="426"/>
                  </a:cubicBezTo>
                  <a:cubicBezTo>
                    <a:pt x="769" y="474"/>
                    <a:pt x="1011" y="497"/>
                    <a:pt x="1250" y="497"/>
                  </a:cubicBezTo>
                  <a:cubicBezTo>
                    <a:pt x="1327" y="497"/>
                    <a:pt x="1403" y="494"/>
                    <a:pt x="1479" y="490"/>
                  </a:cubicBezTo>
                  <a:cubicBezTo>
                    <a:pt x="1764" y="472"/>
                    <a:pt x="2113" y="407"/>
                    <a:pt x="2388" y="352"/>
                  </a:cubicBezTo>
                  <a:cubicBezTo>
                    <a:pt x="2673" y="297"/>
                    <a:pt x="2884" y="270"/>
                    <a:pt x="2884" y="270"/>
                  </a:cubicBezTo>
                  <a:cubicBezTo>
                    <a:pt x="2911" y="196"/>
                    <a:pt x="2911" y="114"/>
                    <a:pt x="2884" y="31"/>
                  </a:cubicBezTo>
                  <a:cubicBezTo>
                    <a:pt x="2884" y="31"/>
                    <a:pt x="2664" y="12"/>
                    <a:pt x="2370" y="3"/>
                  </a:cubicBezTo>
                  <a:cubicBezTo>
                    <a:pt x="2314" y="2"/>
                    <a:pt x="2255" y="1"/>
                    <a:pt x="21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4"/>
            <p:cNvSpPr/>
            <p:nvPr/>
          </p:nvSpPr>
          <p:spPr>
            <a:xfrm>
              <a:off x="5661500" y="4407200"/>
              <a:ext cx="30775" cy="11925"/>
            </a:xfrm>
            <a:custGeom>
              <a:avLst/>
              <a:gdLst/>
              <a:ahLst/>
              <a:cxnLst/>
              <a:rect l="l" t="t" r="r" b="b"/>
              <a:pathLst>
                <a:path w="1231" h="477" extrusionOk="0">
                  <a:moveTo>
                    <a:pt x="612" y="1"/>
                  </a:moveTo>
                  <a:cubicBezTo>
                    <a:pt x="407" y="1"/>
                    <a:pt x="202" y="38"/>
                    <a:pt x="10" y="111"/>
                  </a:cubicBezTo>
                  <a:cubicBezTo>
                    <a:pt x="0" y="194"/>
                    <a:pt x="0" y="276"/>
                    <a:pt x="10" y="359"/>
                  </a:cubicBezTo>
                  <a:cubicBezTo>
                    <a:pt x="202" y="437"/>
                    <a:pt x="407" y="476"/>
                    <a:pt x="612" y="476"/>
                  </a:cubicBezTo>
                  <a:cubicBezTo>
                    <a:pt x="818" y="476"/>
                    <a:pt x="1024" y="437"/>
                    <a:pt x="1222" y="359"/>
                  </a:cubicBezTo>
                  <a:cubicBezTo>
                    <a:pt x="1231" y="276"/>
                    <a:pt x="1231" y="194"/>
                    <a:pt x="1222" y="111"/>
                  </a:cubicBezTo>
                  <a:cubicBezTo>
                    <a:pt x="1024" y="38"/>
                    <a:pt x="818" y="1"/>
                    <a:pt x="61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4"/>
            <p:cNvSpPr/>
            <p:nvPr/>
          </p:nvSpPr>
          <p:spPr>
            <a:xfrm>
              <a:off x="5688125" y="4384025"/>
              <a:ext cx="34925" cy="11600"/>
            </a:xfrm>
            <a:custGeom>
              <a:avLst/>
              <a:gdLst/>
              <a:ahLst/>
              <a:cxnLst/>
              <a:rect l="l" t="t" r="r" b="b"/>
              <a:pathLst>
                <a:path w="1397" h="464" extrusionOk="0">
                  <a:moveTo>
                    <a:pt x="689" y="0"/>
                  </a:moveTo>
                  <a:cubicBezTo>
                    <a:pt x="533" y="19"/>
                    <a:pt x="377" y="55"/>
                    <a:pt x="230" y="120"/>
                  </a:cubicBezTo>
                  <a:cubicBezTo>
                    <a:pt x="102" y="175"/>
                    <a:pt x="1" y="230"/>
                    <a:pt x="1" y="230"/>
                  </a:cubicBezTo>
                  <a:cubicBezTo>
                    <a:pt x="10" y="313"/>
                    <a:pt x="37" y="386"/>
                    <a:pt x="74" y="460"/>
                  </a:cubicBezTo>
                  <a:lnTo>
                    <a:pt x="304" y="460"/>
                  </a:lnTo>
                  <a:cubicBezTo>
                    <a:pt x="389" y="460"/>
                    <a:pt x="491" y="464"/>
                    <a:pt x="585" y="464"/>
                  </a:cubicBezTo>
                  <a:cubicBezTo>
                    <a:pt x="632" y="464"/>
                    <a:pt x="677" y="463"/>
                    <a:pt x="717" y="460"/>
                  </a:cubicBezTo>
                  <a:cubicBezTo>
                    <a:pt x="947" y="432"/>
                    <a:pt x="1167" y="386"/>
                    <a:pt x="1378" y="331"/>
                  </a:cubicBezTo>
                  <a:cubicBezTo>
                    <a:pt x="1397" y="257"/>
                    <a:pt x="1397" y="175"/>
                    <a:pt x="1387" y="101"/>
                  </a:cubicBezTo>
                  <a:cubicBezTo>
                    <a:pt x="1158" y="37"/>
                    <a:pt x="928" y="0"/>
                    <a:pt x="68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4"/>
            <p:cNvSpPr/>
            <p:nvPr/>
          </p:nvSpPr>
          <p:spPr>
            <a:xfrm>
              <a:off x="6507975" y="4558975"/>
              <a:ext cx="15650" cy="28950"/>
            </a:xfrm>
            <a:custGeom>
              <a:avLst/>
              <a:gdLst/>
              <a:ahLst/>
              <a:cxnLst/>
              <a:rect l="l" t="t" r="r" b="b"/>
              <a:pathLst>
                <a:path w="626" h="1158" extrusionOk="0">
                  <a:moveTo>
                    <a:pt x="231" y="0"/>
                  </a:moveTo>
                  <a:cubicBezTo>
                    <a:pt x="148" y="19"/>
                    <a:pt x="65" y="37"/>
                    <a:pt x="1" y="83"/>
                  </a:cubicBezTo>
                  <a:cubicBezTo>
                    <a:pt x="1" y="276"/>
                    <a:pt x="38" y="478"/>
                    <a:pt x="93" y="661"/>
                  </a:cubicBezTo>
                  <a:cubicBezTo>
                    <a:pt x="175" y="836"/>
                    <a:pt x="276" y="1001"/>
                    <a:pt x="396" y="1157"/>
                  </a:cubicBezTo>
                  <a:cubicBezTo>
                    <a:pt x="478" y="1139"/>
                    <a:pt x="552" y="1111"/>
                    <a:pt x="625" y="1075"/>
                  </a:cubicBezTo>
                  <a:cubicBezTo>
                    <a:pt x="616" y="873"/>
                    <a:pt x="589" y="680"/>
                    <a:pt x="534" y="487"/>
                  </a:cubicBezTo>
                  <a:cubicBezTo>
                    <a:pt x="451" y="312"/>
                    <a:pt x="350" y="147"/>
                    <a:pt x="2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4"/>
            <p:cNvSpPr/>
            <p:nvPr/>
          </p:nvSpPr>
          <p:spPr>
            <a:xfrm>
              <a:off x="6534400" y="4542775"/>
              <a:ext cx="19750" cy="41925"/>
            </a:xfrm>
            <a:custGeom>
              <a:avLst/>
              <a:gdLst/>
              <a:ahLst/>
              <a:cxnLst/>
              <a:rect l="l" t="t" r="r" b="b"/>
              <a:pathLst>
                <a:path w="790" h="1677" extrusionOk="0">
                  <a:moveTo>
                    <a:pt x="142" y="1"/>
                  </a:moveTo>
                  <a:cubicBezTo>
                    <a:pt x="101" y="1"/>
                    <a:pt x="60" y="5"/>
                    <a:pt x="18" y="15"/>
                  </a:cubicBezTo>
                  <a:cubicBezTo>
                    <a:pt x="18" y="15"/>
                    <a:pt x="0" y="152"/>
                    <a:pt x="0" y="345"/>
                  </a:cubicBezTo>
                  <a:cubicBezTo>
                    <a:pt x="9" y="538"/>
                    <a:pt x="37" y="740"/>
                    <a:pt x="101" y="933"/>
                  </a:cubicBezTo>
                  <a:cubicBezTo>
                    <a:pt x="230" y="1199"/>
                    <a:pt x="386" y="1447"/>
                    <a:pt x="569" y="1677"/>
                  </a:cubicBezTo>
                  <a:cubicBezTo>
                    <a:pt x="652" y="1658"/>
                    <a:pt x="726" y="1612"/>
                    <a:pt x="790" y="1567"/>
                  </a:cubicBezTo>
                  <a:cubicBezTo>
                    <a:pt x="790" y="1567"/>
                    <a:pt x="661" y="1052"/>
                    <a:pt x="551" y="758"/>
                  </a:cubicBezTo>
                  <a:cubicBezTo>
                    <a:pt x="505" y="611"/>
                    <a:pt x="395" y="437"/>
                    <a:pt x="358" y="281"/>
                  </a:cubicBezTo>
                  <a:lnTo>
                    <a:pt x="266" y="15"/>
                  </a:lnTo>
                  <a:cubicBezTo>
                    <a:pt x="225" y="5"/>
                    <a:pt x="184" y="1"/>
                    <a:pt x="1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4"/>
            <p:cNvSpPr/>
            <p:nvPr/>
          </p:nvSpPr>
          <p:spPr>
            <a:xfrm>
              <a:off x="6586050" y="4548400"/>
              <a:ext cx="11725" cy="21625"/>
            </a:xfrm>
            <a:custGeom>
              <a:avLst/>
              <a:gdLst/>
              <a:ahLst/>
              <a:cxnLst/>
              <a:rect l="l" t="t" r="r" b="b"/>
              <a:pathLst>
                <a:path w="469" h="865" extrusionOk="0">
                  <a:moveTo>
                    <a:pt x="221" y="1"/>
                  </a:moveTo>
                  <a:cubicBezTo>
                    <a:pt x="147" y="28"/>
                    <a:pt x="74" y="65"/>
                    <a:pt x="10" y="111"/>
                  </a:cubicBezTo>
                  <a:lnTo>
                    <a:pt x="10" y="249"/>
                  </a:lnTo>
                  <a:cubicBezTo>
                    <a:pt x="0" y="322"/>
                    <a:pt x="0" y="405"/>
                    <a:pt x="10" y="478"/>
                  </a:cubicBezTo>
                  <a:cubicBezTo>
                    <a:pt x="37" y="607"/>
                    <a:pt x="83" y="735"/>
                    <a:pt x="138" y="855"/>
                  </a:cubicBezTo>
                  <a:cubicBezTo>
                    <a:pt x="212" y="864"/>
                    <a:pt x="294" y="864"/>
                    <a:pt x="377" y="864"/>
                  </a:cubicBezTo>
                  <a:cubicBezTo>
                    <a:pt x="441" y="717"/>
                    <a:pt x="469" y="570"/>
                    <a:pt x="469" y="414"/>
                  </a:cubicBezTo>
                  <a:cubicBezTo>
                    <a:pt x="450" y="313"/>
                    <a:pt x="404" y="212"/>
                    <a:pt x="340" y="129"/>
                  </a:cubicBezTo>
                  <a:cubicBezTo>
                    <a:pt x="303" y="83"/>
                    <a:pt x="267" y="38"/>
                    <a:pt x="2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4"/>
            <p:cNvSpPr/>
            <p:nvPr/>
          </p:nvSpPr>
          <p:spPr>
            <a:xfrm>
              <a:off x="5023025" y="5183675"/>
              <a:ext cx="13800" cy="61625"/>
            </a:xfrm>
            <a:custGeom>
              <a:avLst/>
              <a:gdLst/>
              <a:ahLst/>
              <a:cxnLst/>
              <a:rect l="l" t="t" r="r" b="b"/>
              <a:pathLst>
                <a:path w="552" h="2465" extrusionOk="0">
                  <a:moveTo>
                    <a:pt x="353" y="0"/>
                  </a:moveTo>
                  <a:cubicBezTo>
                    <a:pt x="331" y="0"/>
                    <a:pt x="315" y="3"/>
                    <a:pt x="312" y="10"/>
                  </a:cubicBezTo>
                  <a:cubicBezTo>
                    <a:pt x="193" y="396"/>
                    <a:pt x="92" y="800"/>
                    <a:pt x="9" y="1204"/>
                  </a:cubicBezTo>
                  <a:cubicBezTo>
                    <a:pt x="0" y="1617"/>
                    <a:pt x="9" y="2030"/>
                    <a:pt x="46" y="2443"/>
                  </a:cubicBezTo>
                  <a:cubicBezTo>
                    <a:pt x="83" y="2457"/>
                    <a:pt x="122" y="2464"/>
                    <a:pt x="162" y="2464"/>
                  </a:cubicBezTo>
                  <a:cubicBezTo>
                    <a:pt x="202" y="2464"/>
                    <a:pt x="243" y="2457"/>
                    <a:pt x="285" y="2443"/>
                  </a:cubicBezTo>
                  <a:cubicBezTo>
                    <a:pt x="459" y="1654"/>
                    <a:pt x="551" y="855"/>
                    <a:pt x="551" y="47"/>
                  </a:cubicBezTo>
                  <a:cubicBezTo>
                    <a:pt x="551" y="26"/>
                    <a:pt x="422" y="0"/>
                    <a:pt x="35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4"/>
            <p:cNvSpPr/>
            <p:nvPr/>
          </p:nvSpPr>
          <p:spPr>
            <a:xfrm>
              <a:off x="4995475" y="5207675"/>
              <a:ext cx="12175" cy="30775"/>
            </a:xfrm>
            <a:custGeom>
              <a:avLst/>
              <a:gdLst/>
              <a:ahLst/>
              <a:cxnLst/>
              <a:rect l="l" t="t" r="r" b="b"/>
              <a:pathLst>
                <a:path w="487" h="1231" extrusionOk="0">
                  <a:moveTo>
                    <a:pt x="316" y="0"/>
                  </a:moveTo>
                  <a:cubicBezTo>
                    <a:pt x="276" y="0"/>
                    <a:pt x="234" y="5"/>
                    <a:pt x="193" y="14"/>
                  </a:cubicBezTo>
                  <a:cubicBezTo>
                    <a:pt x="110" y="189"/>
                    <a:pt x="46" y="381"/>
                    <a:pt x="9" y="574"/>
                  </a:cubicBezTo>
                  <a:cubicBezTo>
                    <a:pt x="0" y="795"/>
                    <a:pt x="18" y="1006"/>
                    <a:pt x="55" y="1217"/>
                  </a:cubicBezTo>
                  <a:cubicBezTo>
                    <a:pt x="96" y="1226"/>
                    <a:pt x="138" y="1231"/>
                    <a:pt x="179" y="1231"/>
                  </a:cubicBezTo>
                  <a:cubicBezTo>
                    <a:pt x="220" y="1231"/>
                    <a:pt x="262" y="1226"/>
                    <a:pt x="303" y="1217"/>
                  </a:cubicBezTo>
                  <a:cubicBezTo>
                    <a:pt x="386" y="1043"/>
                    <a:pt x="441" y="850"/>
                    <a:pt x="478" y="657"/>
                  </a:cubicBezTo>
                  <a:cubicBezTo>
                    <a:pt x="487" y="437"/>
                    <a:pt x="478" y="225"/>
                    <a:pt x="432" y="14"/>
                  </a:cubicBezTo>
                  <a:cubicBezTo>
                    <a:pt x="395" y="5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4"/>
            <p:cNvSpPr/>
            <p:nvPr/>
          </p:nvSpPr>
          <p:spPr>
            <a:xfrm>
              <a:off x="4699750" y="4591350"/>
              <a:ext cx="30800" cy="11900"/>
            </a:xfrm>
            <a:custGeom>
              <a:avLst/>
              <a:gdLst/>
              <a:ahLst/>
              <a:cxnLst/>
              <a:rect l="l" t="t" r="r" b="b"/>
              <a:pathLst>
                <a:path w="1232" h="476" extrusionOk="0">
                  <a:moveTo>
                    <a:pt x="613" y="0"/>
                  </a:moveTo>
                  <a:cubicBezTo>
                    <a:pt x="407" y="0"/>
                    <a:pt x="203" y="37"/>
                    <a:pt x="10" y="110"/>
                  </a:cubicBezTo>
                  <a:cubicBezTo>
                    <a:pt x="1" y="193"/>
                    <a:pt x="1" y="276"/>
                    <a:pt x="10" y="358"/>
                  </a:cubicBezTo>
                  <a:cubicBezTo>
                    <a:pt x="203" y="436"/>
                    <a:pt x="407" y="475"/>
                    <a:pt x="613" y="475"/>
                  </a:cubicBezTo>
                  <a:cubicBezTo>
                    <a:pt x="818" y="475"/>
                    <a:pt x="1025" y="436"/>
                    <a:pt x="1222" y="358"/>
                  </a:cubicBezTo>
                  <a:cubicBezTo>
                    <a:pt x="1231" y="276"/>
                    <a:pt x="1231" y="193"/>
                    <a:pt x="1222" y="110"/>
                  </a:cubicBezTo>
                  <a:cubicBezTo>
                    <a:pt x="1025" y="37"/>
                    <a:pt x="818" y="0"/>
                    <a:pt x="61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4"/>
            <p:cNvSpPr/>
            <p:nvPr/>
          </p:nvSpPr>
          <p:spPr>
            <a:xfrm>
              <a:off x="4699750" y="4570900"/>
              <a:ext cx="20700" cy="11900"/>
            </a:xfrm>
            <a:custGeom>
              <a:avLst/>
              <a:gdLst/>
              <a:ahLst/>
              <a:cxnLst/>
              <a:rect l="l" t="t" r="r" b="b"/>
              <a:pathLst>
                <a:path w="828" h="476" extrusionOk="0">
                  <a:moveTo>
                    <a:pt x="414" y="1"/>
                  </a:moveTo>
                  <a:cubicBezTo>
                    <a:pt x="274" y="1"/>
                    <a:pt x="134" y="37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34" y="437"/>
                    <a:pt x="274" y="476"/>
                    <a:pt x="414" y="476"/>
                  </a:cubicBezTo>
                  <a:cubicBezTo>
                    <a:pt x="554" y="476"/>
                    <a:pt x="694" y="437"/>
                    <a:pt x="818" y="359"/>
                  </a:cubicBezTo>
                  <a:cubicBezTo>
                    <a:pt x="827" y="276"/>
                    <a:pt x="827" y="194"/>
                    <a:pt x="818" y="111"/>
                  </a:cubicBezTo>
                  <a:cubicBezTo>
                    <a:pt x="694" y="37"/>
                    <a:pt x="554" y="1"/>
                    <a:pt x="4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6" name="Google Shape;2166;p34"/>
          <p:cNvGrpSpPr/>
          <p:nvPr/>
        </p:nvGrpSpPr>
        <p:grpSpPr>
          <a:xfrm>
            <a:off x="7401504" y="4267160"/>
            <a:ext cx="97449" cy="198897"/>
            <a:chOff x="8800202" y="3370171"/>
            <a:chExt cx="52288" cy="106721"/>
          </a:xfrm>
        </p:grpSpPr>
        <p:sp>
          <p:nvSpPr>
            <p:cNvPr id="2167" name="Google Shape;2167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0" name="Google Shape;2170;p34"/>
          <p:cNvGrpSpPr/>
          <p:nvPr/>
        </p:nvGrpSpPr>
        <p:grpSpPr>
          <a:xfrm>
            <a:off x="8398804" y="4894160"/>
            <a:ext cx="97449" cy="198897"/>
            <a:chOff x="8800202" y="3370171"/>
            <a:chExt cx="52288" cy="106721"/>
          </a:xfrm>
        </p:grpSpPr>
        <p:sp>
          <p:nvSpPr>
            <p:cNvPr id="2171" name="Google Shape;2171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4" name="Google Shape;2174;p34"/>
          <p:cNvGrpSpPr/>
          <p:nvPr/>
        </p:nvGrpSpPr>
        <p:grpSpPr>
          <a:xfrm rot="-6785158">
            <a:off x="3543761" y="3742138"/>
            <a:ext cx="97452" cy="198903"/>
            <a:chOff x="8800202" y="3370171"/>
            <a:chExt cx="52288" cy="106721"/>
          </a:xfrm>
        </p:grpSpPr>
        <p:sp>
          <p:nvSpPr>
            <p:cNvPr id="2175" name="Google Shape;2175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2" name="Google Shape;2182;p35"/>
          <p:cNvSpPr txBox="1">
            <a:spLocks noGrp="1"/>
          </p:cNvSpPr>
          <p:nvPr>
            <p:ph type="title" idx="8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Definition of Concepts</a:t>
            </a:r>
            <a:endParaRPr/>
          </a:p>
        </p:txBody>
      </p:sp>
      <p:sp>
        <p:nvSpPr>
          <p:cNvPr id="2183" name="Google Shape;2183;p35"/>
          <p:cNvSpPr txBox="1">
            <a:spLocks noGrp="1"/>
          </p:cNvSpPr>
          <p:nvPr>
            <p:ph type="ctrTitle"/>
          </p:nvPr>
        </p:nvSpPr>
        <p:spPr>
          <a:xfrm>
            <a:off x="5959362" y="1685802"/>
            <a:ext cx="1225800" cy="45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2184" name="Google Shape;2184;p35"/>
          <p:cNvSpPr txBox="1">
            <a:spLocks noGrp="1"/>
          </p:cNvSpPr>
          <p:nvPr>
            <p:ph type="subTitle" idx="5"/>
          </p:nvPr>
        </p:nvSpPr>
        <p:spPr>
          <a:xfrm>
            <a:off x="2351937" y="2005325"/>
            <a:ext cx="2167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2185" name="Google Shape;2185;p35"/>
          <p:cNvSpPr txBox="1">
            <a:spLocks noGrp="1"/>
          </p:cNvSpPr>
          <p:nvPr>
            <p:ph type="ctrTitle" idx="2"/>
          </p:nvPr>
        </p:nvSpPr>
        <p:spPr>
          <a:xfrm>
            <a:off x="5959362" y="3166440"/>
            <a:ext cx="1225800" cy="45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2186" name="Google Shape;2186;p35"/>
          <p:cNvSpPr txBox="1">
            <a:spLocks noGrp="1"/>
          </p:cNvSpPr>
          <p:nvPr>
            <p:ph type="subTitle" idx="3"/>
          </p:nvPr>
        </p:nvSpPr>
        <p:spPr>
          <a:xfrm>
            <a:off x="5959363" y="3457297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it’s hot</a:t>
            </a:r>
            <a:endParaRPr/>
          </a:p>
        </p:txBody>
      </p:sp>
      <p:sp>
        <p:nvSpPr>
          <p:cNvPr id="2187" name="Google Shape;2187;p35"/>
          <p:cNvSpPr txBox="1">
            <a:spLocks noGrp="1"/>
          </p:cNvSpPr>
          <p:nvPr>
            <p:ph type="subTitle" idx="1"/>
          </p:nvPr>
        </p:nvSpPr>
        <p:spPr>
          <a:xfrm>
            <a:off x="5959363" y="2005316"/>
            <a:ext cx="189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2188" name="Google Shape;2188;p35"/>
          <p:cNvSpPr txBox="1">
            <a:spLocks noGrp="1"/>
          </p:cNvSpPr>
          <p:nvPr>
            <p:ph type="ctrTitle" idx="4"/>
          </p:nvPr>
        </p:nvSpPr>
        <p:spPr>
          <a:xfrm>
            <a:off x="2351937" y="1685812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189" name="Google Shape;2189;p35"/>
          <p:cNvSpPr txBox="1">
            <a:spLocks noGrp="1"/>
          </p:cNvSpPr>
          <p:nvPr>
            <p:ph type="subTitle" idx="7"/>
          </p:nvPr>
        </p:nvSpPr>
        <p:spPr>
          <a:xfrm>
            <a:off x="2351937" y="3457300"/>
            <a:ext cx="20706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2190" name="Google Shape;2190;p35"/>
          <p:cNvSpPr txBox="1">
            <a:spLocks noGrp="1"/>
          </p:cNvSpPr>
          <p:nvPr>
            <p:ph type="ctrTitle" idx="6"/>
          </p:nvPr>
        </p:nvSpPr>
        <p:spPr>
          <a:xfrm>
            <a:off x="2351937" y="3086087"/>
            <a:ext cx="1475700" cy="53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2191" name="Google Shape;2191;p35"/>
          <p:cNvSpPr/>
          <p:nvPr/>
        </p:nvSpPr>
        <p:spPr>
          <a:xfrm>
            <a:off x="1285337" y="1757700"/>
            <a:ext cx="895475" cy="825425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2" name="Google Shape;2192;p35"/>
          <p:cNvSpPr/>
          <p:nvPr/>
        </p:nvSpPr>
        <p:spPr>
          <a:xfrm>
            <a:off x="1285337" y="3086075"/>
            <a:ext cx="895475" cy="825425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3" name="Google Shape;2193;p35"/>
          <p:cNvSpPr/>
          <p:nvPr/>
        </p:nvSpPr>
        <p:spPr>
          <a:xfrm>
            <a:off x="4860921" y="1757700"/>
            <a:ext cx="895475" cy="825425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4" name="Google Shape;2194;p35"/>
          <p:cNvSpPr/>
          <p:nvPr/>
        </p:nvSpPr>
        <p:spPr>
          <a:xfrm>
            <a:off x="4860921" y="3086075"/>
            <a:ext cx="895475" cy="825425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5" name="Google Shape;2195;p35"/>
          <p:cNvGrpSpPr/>
          <p:nvPr/>
        </p:nvGrpSpPr>
        <p:grpSpPr>
          <a:xfrm>
            <a:off x="1485235" y="1912598"/>
            <a:ext cx="450470" cy="449325"/>
            <a:chOff x="-20946600" y="3317850"/>
            <a:chExt cx="304825" cy="304050"/>
          </a:xfrm>
        </p:grpSpPr>
        <p:sp>
          <p:nvSpPr>
            <p:cNvPr id="2196" name="Google Shape;2196;p35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5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5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9" name="Google Shape;2199;p35"/>
          <p:cNvGrpSpPr/>
          <p:nvPr/>
        </p:nvGrpSpPr>
        <p:grpSpPr>
          <a:xfrm>
            <a:off x="5083411" y="3275295"/>
            <a:ext cx="450470" cy="446998"/>
            <a:chOff x="-15688425" y="3707725"/>
            <a:chExt cx="304825" cy="302475"/>
          </a:xfrm>
        </p:grpSpPr>
        <p:sp>
          <p:nvSpPr>
            <p:cNvPr id="2200" name="Google Shape;2200;p35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5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5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5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5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5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6" name="Google Shape;2206;p35"/>
          <p:cNvGrpSpPr/>
          <p:nvPr/>
        </p:nvGrpSpPr>
        <p:grpSpPr>
          <a:xfrm>
            <a:off x="1484644" y="3274991"/>
            <a:ext cx="451653" cy="447589"/>
            <a:chOff x="-20572500" y="3319025"/>
            <a:chExt cx="305625" cy="302875"/>
          </a:xfrm>
        </p:grpSpPr>
        <p:sp>
          <p:nvSpPr>
            <p:cNvPr id="2207" name="Google Shape;2207;p35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5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9" name="Google Shape;2209;p35"/>
          <p:cNvGrpSpPr/>
          <p:nvPr/>
        </p:nvGrpSpPr>
        <p:grpSpPr>
          <a:xfrm>
            <a:off x="5082820" y="1912620"/>
            <a:ext cx="451653" cy="449288"/>
            <a:chOff x="-16794250" y="4058225"/>
            <a:chExt cx="305625" cy="304025"/>
          </a:xfrm>
        </p:grpSpPr>
        <p:sp>
          <p:nvSpPr>
            <p:cNvPr id="2210" name="Google Shape;2210;p35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5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5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5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5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5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5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5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5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3" name="Google Shape;2223;p36"/>
          <p:cNvSpPr txBox="1">
            <a:spLocks noGrp="1"/>
          </p:cNvSpPr>
          <p:nvPr>
            <p:ph type="title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Multimedia</a:t>
            </a:r>
            <a:endParaRPr/>
          </a:p>
        </p:txBody>
      </p:sp>
      <p:grpSp>
        <p:nvGrpSpPr>
          <p:cNvPr id="2224" name="Google Shape;2224;p36"/>
          <p:cNvGrpSpPr/>
          <p:nvPr/>
        </p:nvGrpSpPr>
        <p:grpSpPr>
          <a:xfrm rot="-5400000">
            <a:off x="1265176" y="885921"/>
            <a:ext cx="2920908" cy="3879432"/>
            <a:chOff x="3580725" y="2020075"/>
            <a:chExt cx="1344925" cy="1786275"/>
          </a:xfrm>
        </p:grpSpPr>
        <p:sp>
          <p:nvSpPr>
            <p:cNvPr id="2225" name="Google Shape;2225;p36"/>
            <p:cNvSpPr/>
            <p:nvPr/>
          </p:nvSpPr>
          <p:spPr>
            <a:xfrm>
              <a:off x="3681925" y="2020075"/>
              <a:ext cx="1243725" cy="1786275"/>
            </a:xfrm>
            <a:custGeom>
              <a:avLst/>
              <a:gdLst/>
              <a:ahLst/>
              <a:cxnLst/>
              <a:rect l="l" t="t" r="r" b="b"/>
              <a:pathLst>
                <a:path w="49749" h="71451" extrusionOk="0">
                  <a:moveTo>
                    <a:pt x="1574" y="1"/>
                  </a:moveTo>
                  <a:cubicBezTo>
                    <a:pt x="706" y="1"/>
                    <a:pt x="1" y="706"/>
                    <a:pt x="1" y="1574"/>
                  </a:cubicBezTo>
                  <a:lnTo>
                    <a:pt x="1" y="69877"/>
                  </a:lnTo>
                  <a:cubicBezTo>
                    <a:pt x="1" y="70746"/>
                    <a:pt x="706" y="71451"/>
                    <a:pt x="1574" y="71451"/>
                  </a:cubicBezTo>
                  <a:lnTo>
                    <a:pt x="48175" y="71451"/>
                  </a:lnTo>
                  <a:cubicBezTo>
                    <a:pt x="49044" y="71451"/>
                    <a:pt x="49748" y="70746"/>
                    <a:pt x="49748" y="69877"/>
                  </a:cubicBezTo>
                  <a:lnTo>
                    <a:pt x="49748" y="1574"/>
                  </a:lnTo>
                  <a:cubicBezTo>
                    <a:pt x="49748" y="706"/>
                    <a:pt x="49044" y="1"/>
                    <a:pt x="48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580725" y="2020075"/>
              <a:ext cx="1250250" cy="1786275"/>
            </a:xfrm>
            <a:custGeom>
              <a:avLst/>
              <a:gdLst/>
              <a:ahLst/>
              <a:cxnLst/>
              <a:rect l="l" t="t" r="r" b="b"/>
              <a:pathLst>
                <a:path w="50010" h="71451" extrusionOk="0">
                  <a:moveTo>
                    <a:pt x="2527" y="1"/>
                  </a:moveTo>
                  <a:cubicBezTo>
                    <a:pt x="1147" y="1"/>
                    <a:pt x="33" y="1109"/>
                    <a:pt x="0" y="2492"/>
                  </a:cubicBezTo>
                  <a:lnTo>
                    <a:pt x="0" y="68975"/>
                  </a:lnTo>
                  <a:cubicBezTo>
                    <a:pt x="33" y="70358"/>
                    <a:pt x="1147" y="71451"/>
                    <a:pt x="2526" y="71451"/>
                  </a:cubicBezTo>
                  <a:cubicBezTo>
                    <a:pt x="2537" y="71451"/>
                    <a:pt x="2547" y="71451"/>
                    <a:pt x="2557" y="71451"/>
                  </a:cubicBezTo>
                  <a:lnTo>
                    <a:pt x="50010" y="71451"/>
                  </a:lnTo>
                  <a:lnTo>
                    <a:pt x="50010" y="1"/>
                  </a:lnTo>
                  <a:lnTo>
                    <a:pt x="2557" y="1"/>
                  </a:lnTo>
                  <a:cubicBezTo>
                    <a:pt x="2547" y="1"/>
                    <a:pt x="2537" y="1"/>
                    <a:pt x="2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6"/>
            <p:cNvSpPr/>
            <p:nvPr/>
          </p:nvSpPr>
          <p:spPr>
            <a:xfrm>
              <a:off x="3680303" y="2113921"/>
              <a:ext cx="1140025" cy="1511564"/>
            </a:xfrm>
            <a:custGeom>
              <a:avLst/>
              <a:gdLst/>
              <a:ahLst/>
              <a:cxnLst/>
              <a:rect l="l" t="t" r="r" b="b"/>
              <a:pathLst>
                <a:path w="45601" h="60944" extrusionOk="0">
                  <a:moveTo>
                    <a:pt x="426" y="1"/>
                  </a:moveTo>
                  <a:cubicBezTo>
                    <a:pt x="197" y="1"/>
                    <a:pt x="0" y="181"/>
                    <a:pt x="0" y="427"/>
                  </a:cubicBezTo>
                  <a:lnTo>
                    <a:pt x="0" y="60534"/>
                  </a:lnTo>
                  <a:cubicBezTo>
                    <a:pt x="0" y="60763"/>
                    <a:pt x="197" y="60943"/>
                    <a:pt x="426" y="60943"/>
                  </a:cubicBezTo>
                  <a:lnTo>
                    <a:pt x="45191" y="60943"/>
                  </a:lnTo>
                  <a:cubicBezTo>
                    <a:pt x="45421" y="60943"/>
                    <a:pt x="45601" y="60763"/>
                    <a:pt x="45601" y="60534"/>
                  </a:cubicBezTo>
                  <a:lnTo>
                    <a:pt x="45601" y="427"/>
                  </a:lnTo>
                  <a:cubicBezTo>
                    <a:pt x="45601" y="181"/>
                    <a:pt x="45421" y="1"/>
                    <a:pt x="45191" y="1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6"/>
            <p:cNvSpPr/>
            <p:nvPr/>
          </p:nvSpPr>
          <p:spPr>
            <a:xfrm>
              <a:off x="4237099" y="2051650"/>
              <a:ext cx="28700" cy="24925"/>
            </a:xfrm>
            <a:custGeom>
              <a:avLst/>
              <a:gdLst/>
              <a:ahLst/>
              <a:cxnLst/>
              <a:rect l="l" t="t" r="r" b="b"/>
              <a:pathLst>
                <a:path w="1148" h="997" extrusionOk="0">
                  <a:moveTo>
                    <a:pt x="492" y="0"/>
                  </a:moveTo>
                  <a:cubicBezTo>
                    <a:pt x="214" y="0"/>
                    <a:pt x="0" y="230"/>
                    <a:pt x="0" y="508"/>
                  </a:cubicBezTo>
                  <a:cubicBezTo>
                    <a:pt x="0" y="798"/>
                    <a:pt x="243" y="996"/>
                    <a:pt x="496" y="996"/>
                  </a:cubicBezTo>
                  <a:cubicBezTo>
                    <a:pt x="615" y="996"/>
                    <a:pt x="737" y="952"/>
                    <a:pt x="836" y="852"/>
                  </a:cubicBezTo>
                  <a:cubicBezTo>
                    <a:pt x="1148" y="541"/>
                    <a:pt x="935" y="0"/>
                    <a:pt x="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4179825" y="3667150"/>
              <a:ext cx="125000" cy="106825"/>
            </a:xfrm>
            <a:custGeom>
              <a:avLst/>
              <a:gdLst/>
              <a:ahLst/>
              <a:cxnLst/>
              <a:rect l="l" t="t" r="r" b="b"/>
              <a:pathLst>
                <a:path w="5000" h="4273" extrusionOk="0">
                  <a:moveTo>
                    <a:pt x="2869" y="355"/>
                  </a:moveTo>
                  <a:cubicBezTo>
                    <a:pt x="3836" y="355"/>
                    <a:pt x="4639" y="1158"/>
                    <a:pt x="4639" y="2142"/>
                  </a:cubicBezTo>
                  <a:cubicBezTo>
                    <a:pt x="4639" y="3206"/>
                    <a:pt x="3762" y="3917"/>
                    <a:pt x="2850" y="3917"/>
                  </a:cubicBezTo>
                  <a:cubicBezTo>
                    <a:pt x="2413" y="3917"/>
                    <a:pt x="1968" y="3754"/>
                    <a:pt x="1607" y="3387"/>
                  </a:cubicBezTo>
                  <a:cubicBezTo>
                    <a:pt x="492" y="2273"/>
                    <a:pt x="1279" y="355"/>
                    <a:pt x="2869" y="355"/>
                  </a:cubicBezTo>
                  <a:close/>
                  <a:moveTo>
                    <a:pt x="2849" y="1"/>
                  </a:moveTo>
                  <a:cubicBezTo>
                    <a:pt x="2320" y="1"/>
                    <a:pt x="1781" y="197"/>
                    <a:pt x="1344" y="634"/>
                  </a:cubicBezTo>
                  <a:cubicBezTo>
                    <a:pt x="0" y="1978"/>
                    <a:pt x="967" y="4273"/>
                    <a:pt x="2869" y="4273"/>
                  </a:cubicBezTo>
                  <a:cubicBezTo>
                    <a:pt x="4049" y="4273"/>
                    <a:pt x="5000" y="3306"/>
                    <a:pt x="5000" y="2142"/>
                  </a:cubicBezTo>
                  <a:cubicBezTo>
                    <a:pt x="5000" y="847"/>
                    <a:pt x="3946" y="1"/>
                    <a:pt x="2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0" name="Google Shape;2230;p36"/>
          <p:cNvSpPr txBox="1">
            <a:spLocks noGrp="1"/>
          </p:cNvSpPr>
          <p:nvPr>
            <p:ph type="subTitle" idx="1"/>
          </p:nvPr>
        </p:nvSpPr>
        <p:spPr>
          <a:xfrm>
            <a:off x="5598375" y="2205388"/>
            <a:ext cx="2123700" cy="124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pic>
        <p:nvPicPr>
          <p:cNvPr id="2231" name="Google Shape;2231;p36"/>
          <p:cNvPicPr preferRelativeResize="0"/>
          <p:nvPr/>
        </p:nvPicPr>
        <p:blipFill rotWithShape="1">
          <a:blip r:embed="rId3">
            <a:alphaModFix/>
          </a:blip>
          <a:srcRect t="17789" b="31656"/>
          <a:stretch/>
        </p:blipFill>
        <p:spPr>
          <a:xfrm>
            <a:off x="969775" y="1589075"/>
            <a:ext cx="3323449" cy="24950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32" name="Google Shape;2232;p36"/>
          <p:cNvGrpSpPr/>
          <p:nvPr/>
        </p:nvGrpSpPr>
        <p:grpSpPr>
          <a:xfrm>
            <a:off x="720006" y="3887104"/>
            <a:ext cx="1483317" cy="577807"/>
            <a:chOff x="651200" y="238075"/>
            <a:chExt cx="880725" cy="343075"/>
          </a:xfrm>
        </p:grpSpPr>
        <p:sp>
          <p:nvSpPr>
            <p:cNvPr id="2233" name="Google Shape;2233;p36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6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6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6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p37"/>
          <p:cNvSpPr txBox="1">
            <a:spLocks noGrp="1"/>
          </p:cNvSpPr>
          <p:nvPr>
            <p:ph type="title"/>
          </p:nvPr>
        </p:nvSpPr>
        <p:spPr>
          <a:xfrm>
            <a:off x="2266950" y="374550"/>
            <a:ext cx="46101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Features of the Topic</a:t>
            </a:r>
            <a:endParaRPr/>
          </a:p>
        </p:txBody>
      </p:sp>
      <p:grpSp>
        <p:nvGrpSpPr>
          <p:cNvPr id="2243" name="Google Shape;2243;p37"/>
          <p:cNvGrpSpPr/>
          <p:nvPr/>
        </p:nvGrpSpPr>
        <p:grpSpPr>
          <a:xfrm>
            <a:off x="3466822" y="1814202"/>
            <a:ext cx="2210357" cy="2210316"/>
            <a:chOff x="6030575" y="2772600"/>
            <a:chExt cx="1348025" cy="1348000"/>
          </a:xfrm>
        </p:grpSpPr>
        <p:sp>
          <p:nvSpPr>
            <p:cNvPr id="2244" name="Google Shape;2244;p37"/>
            <p:cNvSpPr/>
            <p:nvPr/>
          </p:nvSpPr>
          <p:spPr>
            <a:xfrm>
              <a:off x="6030575" y="2772600"/>
              <a:ext cx="1348025" cy="1348000"/>
            </a:xfrm>
            <a:custGeom>
              <a:avLst/>
              <a:gdLst/>
              <a:ahLst/>
              <a:cxnLst/>
              <a:rect l="l" t="t" r="r" b="b"/>
              <a:pathLst>
                <a:path w="53921" h="53920" extrusionOk="0">
                  <a:moveTo>
                    <a:pt x="26959" y="0"/>
                  </a:moveTo>
                  <a:cubicBezTo>
                    <a:pt x="19812" y="0"/>
                    <a:pt x="12951" y="2841"/>
                    <a:pt x="7895" y="7898"/>
                  </a:cubicBezTo>
                  <a:cubicBezTo>
                    <a:pt x="2842" y="12954"/>
                    <a:pt x="1" y="19811"/>
                    <a:pt x="1" y="26962"/>
                  </a:cubicBezTo>
                  <a:cubicBezTo>
                    <a:pt x="1" y="34109"/>
                    <a:pt x="2842" y="40970"/>
                    <a:pt x="7895" y="46023"/>
                  </a:cubicBezTo>
                  <a:cubicBezTo>
                    <a:pt x="12951" y="51079"/>
                    <a:pt x="19812" y="53920"/>
                    <a:pt x="26959" y="53920"/>
                  </a:cubicBezTo>
                  <a:cubicBezTo>
                    <a:pt x="34110" y="53920"/>
                    <a:pt x="40967" y="51079"/>
                    <a:pt x="46023" y="46023"/>
                  </a:cubicBezTo>
                  <a:cubicBezTo>
                    <a:pt x="51080" y="40970"/>
                    <a:pt x="53921" y="34109"/>
                    <a:pt x="53921" y="26962"/>
                  </a:cubicBezTo>
                  <a:cubicBezTo>
                    <a:pt x="53921" y="19811"/>
                    <a:pt x="51080" y="12954"/>
                    <a:pt x="46023" y="7898"/>
                  </a:cubicBezTo>
                  <a:cubicBezTo>
                    <a:pt x="40967" y="2841"/>
                    <a:pt x="34110" y="0"/>
                    <a:pt x="269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7"/>
            <p:cNvSpPr/>
            <p:nvPr/>
          </p:nvSpPr>
          <p:spPr>
            <a:xfrm>
              <a:off x="6421050" y="3163050"/>
              <a:ext cx="567175" cy="567200"/>
            </a:xfrm>
            <a:custGeom>
              <a:avLst/>
              <a:gdLst/>
              <a:ahLst/>
              <a:cxnLst/>
              <a:rect l="l" t="t" r="r" b="b"/>
              <a:pathLst>
                <a:path w="22687" h="22688" extrusionOk="0">
                  <a:moveTo>
                    <a:pt x="11343" y="1"/>
                  </a:moveTo>
                  <a:cubicBezTo>
                    <a:pt x="5077" y="1"/>
                    <a:pt x="0" y="5078"/>
                    <a:pt x="0" y="11344"/>
                  </a:cubicBezTo>
                  <a:cubicBezTo>
                    <a:pt x="0" y="17606"/>
                    <a:pt x="5077" y="22687"/>
                    <a:pt x="11343" y="22687"/>
                  </a:cubicBezTo>
                  <a:cubicBezTo>
                    <a:pt x="17606" y="22687"/>
                    <a:pt x="22687" y="17606"/>
                    <a:pt x="22687" y="11344"/>
                  </a:cubicBezTo>
                  <a:cubicBezTo>
                    <a:pt x="22687" y="5078"/>
                    <a:pt x="17606" y="1"/>
                    <a:pt x="113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7"/>
            <p:cNvSpPr/>
            <p:nvPr/>
          </p:nvSpPr>
          <p:spPr>
            <a:xfrm>
              <a:off x="6492925" y="3261000"/>
              <a:ext cx="423150" cy="371075"/>
            </a:xfrm>
            <a:custGeom>
              <a:avLst/>
              <a:gdLst/>
              <a:ahLst/>
              <a:cxnLst/>
              <a:rect l="l" t="t" r="r" b="b"/>
              <a:pathLst>
                <a:path w="16926" h="14843" extrusionOk="0">
                  <a:moveTo>
                    <a:pt x="8434" y="1"/>
                  </a:moveTo>
                  <a:cubicBezTo>
                    <a:pt x="5537" y="1"/>
                    <a:pt x="2790" y="1694"/>
                    <a:pt x="1598" y="4516"/>
                  </a:cubicBezTo>
                  <a:cubicBezTo>
                    <a:pt x="1" y="8283"/>
                    <a:pt x="1781" y="12641"/>
                    <a:pt x="5576" y="14248"/>
                  </a:cubicBezTo>
                  <a:cubicBezTo>
                    <a:pt x="6529" y="14651"/>
                    <a:pt x="7518" y="14842"/>
                    <a:pt x="8491" y="14842"/>
                  </a:cubicBezTo>
                  <a:cubicBezTo>
                    <a:pt x="11388" y="14842"/>
                    <a:pt x="14137" y="13149"/>
                    <a:pt x="15332" y="10329"/>
                  </a:cubicBezTo>
                  <a:cubicBezTo>
                    <a:pt x="16926" y="6558"/>
                    <a:pt x="15146" y="2200"/>
                    <a:pt x="11354" y="596"/>
                  </a:cubicBezTo>
                  <a:cubicBezTo>
                    <a:pt x="10399" y="192"/>
                    <a:pt x="9408" y="1"/>
                    <a:pt x="843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7"/>
            <p:cNvSpPr/>
            <p:nvPr/>
          </p:nvSpPr>
          <p:spPr>
            <a:xfrm>
              <a:off x="6873900" y="3452925"/>
              <a:ext cx="9425" cy="40225"/>
            </a:xfrm>
            <a:custGeom>
              <a:avLst/>
              <a:gdLst/>
              <a:ahLst/>
              <a:cxnLst/>
              <a:rect l="l" t="t" r="r" b="b"/>
              <a:pathLst>
                <a:path w="377" h="1609" extrusionOk="0">
                  <a:moveTo>
                    <a:pt x="326" y="29"/>
                  </a:moveTo>
                  <a:cubicBezTo>
                    <a:pt x="328" y="29"/>
                    <a:pt x="330" y="29"/>
                    <a:pt x="332" y="29"/>
                  </a:cubicBezTo>
                  <a:cubicBezTo>
                    <a:pt x="325" y="81"/>
                    <a:pt x="315" y="153"/>
                    <a:pt x="311" y="205"/>
                  </a:cubicBezTo>
                  <a:lnTo>
                    <a:pt x="318" y="326"/>
                  </a:lnTo>
                  <a:lnTo>
                    <a:pt x="297" y="437"/>
                  </a:lnTo>
                  <a:lnTo>
                    <a:pt x="270" y="378"/>
                  </a:lnTo>
                  <a:lnTo>
                    <a:pt x="235" y="609"/>
                  </a:lnTo>
                  <a:cubicBezTo>
                    <a:pt x="270" y="755"/>
                    <a:pt x="270" y="755"/>
                    <a:pt x="211" y="1107"/>
                  </a:cubicBezTo>
                  <a:lnTo>
                    <a:pt x="173" y="1242"/>
                  </a:lnTo>
                  <a:cubicBezTo>
                    <a:pt x="118" y="1114"/>
                    <a:pt x="118" y="1114"/>
                    <a:pt x="114" y="1066"/>
                  </a:cubicBezTo>
                  <a:cubicBezTo>
                    <a:pt x="125" y="1014"/>
                    <a:pt x="135" y="959"/>
                    <a:pt x="152" y="907"/>
                  </a:cubicBezTo>
                  <a:cubicBezTo>
                    <a:pt x="169" y="855"/>
                    <a:pt x="145" y="806"/>
                    <a:pt x="145" y="758"/>
                  </a:cubicBezTo>
                  <a:lnTo>
                    <a:pt x="145" y="737"/>
                  </a:lnTo>
                  <a:cubicBezTo>
                    <a:pt x="156" y="647"/>
                    <a:pt x="187" y="558"/>
                    <a:pt x="194" y="468"/>
                  </a:cubicBezTo>
                  <a:cubicBezTo>
                    <a:pt x="197" y="412"/>
                    <a:pt x="187" y="357"/>
                    <a:pt x="194" y="302"/>
                  </a:cubicBezTo>
                  <a:lnTo>
                    <a:pt x="194" y="302"/>
                  </a:lnTo>
                  <a:lnTo>
                    <a:pt x="194" y="305"/>
                  </a:lnTo>
                  <a:cubicBezTo>
                    <a:pt x="197" y="250"/>
                    <a:pt x="214" y="198"/>
                    <a:pt x="242" y="153"/>
                  </a:cubicBezTo>
                  <a:cubicBezTo>
                    <a:pt x="249" y="157"/>
                    <a:pt x="249" y="157"/>
                    <a:pt x="256" y="167"/>
                  </a:cubicBezTo>
                  <a:lnTo>
                    <a:pt x="263" y="167"/>
                  </a:lnTo>
                  <a:cubicBezTo>
                    <a:pt x="277" y="133"/>
                    <a:pt x="277" y="94"/>
                    <a:pt x="294" y="60"/>
                  </a:cubicBezTo>
                  <a:cubicBezTo>
                    <a:pt x="308" y="31"/>
                    <a:pt x="316" y="29"/>
                    <a:pt x="326" y="29"/>
                  </a:cubicBezTo>
                  <a:close/>
                  <a:moveTo>
                    <a:pt x="304" y="0"/>
                  </a:moveTo>
                  <a:cubicBezTo>
                    <a:pt x="296" y="0"/>
                    <a:pt x="290" y="5"/>
                    <a:pt x="280" y="12"/>
                  </a:cubicBezTo>
                  <a:cubicBezTo>
                    <a:pt x="280" y="12"/>
                    <a:pt x="190" y="143"/>
                    <a:pt x="180" y="160"/>
                  </a:cubicBezTo>
                  <a:lnTo>
                    <a:pt x="173" y="174"/>
                  </a:lnTo>
                  <a:cubicBezTo>
                    <a:pt x="149" y="288"/>
                    <a:pt x="121" y="399"/>
                    <a:pt x="93" y="513"/>
                  </a:cubicBezTo>
                  <a:lnTo>
                    <a:pt x="90" y="513"/>
                  </a:lnTo>
                  <a:lnTo>
                    <a:pt x="90" y="544"/>
                  </a:lnTo>
                  <a:lnTo>
                    <a:pt x="90" y="599"/>
                  </a:lnTo>
                  <a:cubicBezTo>
                    <a:pt x="93" y="616"/>
                    <a:pt x="93" y="634"/>
                    <a:pt x="87" y="651"/>
                  </a:cubicBezTo>
                  <a:cubicBezTo>
                    <a:pt x="69" y="727"/>
                    <a:pt x="52" y="806"/>
                    <a:pt x="42" y="883"/>
                  </a:cubicBezTo>
                  <a:cubicBezTo>
                    <a:pt x="38" y="934"/>
                    <a:pt x="55" y="983"/>
                    <a:pt x="49" y="1031"/>
                  </a:cubicBezTo>
                  <a:cubicBezTo>
                    <a:pt x="38" y="1073"/>
                    <a:pt x="28" y="1114"/>
                    <a:pt x="14" y="1156"/>
                  </a:cubicBezTo>
                  <a:lnTo>
                    <a:pt x="0" y="1211"/>
                  </a:lnTo>
                  <a:cubicBezTo>
                    <a:pt x="4" y="1363"/>
                    <a:pt x="4" y="1363"/>
                    <a:pt x="73" y="1522"/>
                  </a:cubicBezTo>
                  <a:lnTo>
                    <a:pt x="111" y="1608"/>
                  </a:lnTo>
                  <a:lnTo>
                    <a:pt x="214" y="1273"/>
                  </a:lnTo>
                  <a:cubicBezTo>
                    <a:pt x="294" y="862"/>
                    <a:pt x="294" y="862"/>
                    <a:pt x="284" y="765"/>
                  </a:cubicBezTo>
                  <a:lnTo>
                    <a:pt x="346" y="454"/>
                  </a:lnTo>
                  <a:lnTo>
                    <a:pt x="339" y="333"/>
                  </a:lnTo>
                  <a:lnTo>
                    <a:pt x="377" y="32"/>
                  </a:lnTo>
                  <a:cubicBezTo>
                    <a:pt x="334" y="10"/>
                    <a:pt x="316" y="0"/>
                    <a:pt x="30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7"/>
            <p:cNvSpPr/>
            <p:nvPr/>
          </p:nvSpPr>
          <p:spPr>
            <a:xfrm>
              <a:off x="6861450" y="3541600"/>
              <a:ext cx="3300" cy="5550"/>
            </a:xfrm>
            <a:custGeom>
              <a:avLst/>
              <a:gdLst/>
              <a:ahLst/>
              <a:cxnLst/>
              <a:rect l="l" t="t" r="r" b="b"/>
              <a:pathLst>
                <a:path w="132" h="222" extrusionOk="0">
                  <a:moveTo>
                    <a:pt x="132" y="0"/>
                  </a:moveTo>
                  <a:lnTo>
                    <a:pt x="0" y="211"/>
                  </a:lnTo>
                  <a:lnTo>
                    <a:pt x="4" y="211"/>
                  </a:lnTo>
                  <a:lnTo>
                    <a:pt x="7" y="221"/>
                  </a:lnTo>
                  <a:lnTo>
                    <a:pt x="122" y="32"/>
                  </a:lnTo>
                  <a:lnTo>
                    <a:pt x="122" y="32"/>
                  </a:lnTo>
                  <a:cubicBezTo>
                    <a:pt x="122" y="33"/>
                    <a:pt x="122" y="34"/>
                    <a:pt x="121" y="35"/>
                  </a:cubicBezTo>
                  <a:lnTo>
                    <a:pt x="125" y="28"/>
                  </a:lnTo>
                  <a:lnTo>
                    <a:pt x="122" y="32"/>
                  </a:lnTo>
                  <a:lnTo>
                    <a:pt x="122" y="32"/>
                  </a:lnTo>
                  <a:cubicBezTo>
                    <a:pt x="125" y="22"/>
                    <a:pt x="129" y="10"/>
                    <a:pt x="13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7"/>
            <p:cNvSpPr/>
            <p:nvPr/>
          </p:nvSpPr>
          <p:spPr>
            <a:xfrm>
              <a:off x="6862225" y="3516800"/>
              <a:ext cx="11875" cy="14525"/>
            </a:xfrm>
            <a:custGeom>
              <a:avLst/>
              <a:gdLst/>
              <a:ahLst/>
              <a:cxnLst/>
              <a:rect l="l" t="t" r="r" b="b"/>
              <a:pathLst>
                <a:path w="475" h="581" extrusionOk="0">
                  <a:moveTo>
                    <a:pt x="467" y="0"/>
                  </a:moveTo>
                  <a:lnTo>
                    <a:pt x="412" y="28"/>
                  </a:lnTo>
                  <a:cubicBezTo>
                    <a:pt x="381" y="83"/>
                    <a:pt x="374" y="87"/>
                    <a:pt x="370" y="90"/>
                  </a:cubicBezTo>
                  <a:cubicBezTo>
                    <a:pt x="360" y="87"/>
                    <a:pt x="346" y="80"/>
                    <a:pt x="332" y="73"/>
                  </a:cubicBezTo>
                  <a:lnTo>
                    <a:pt x="198" y="291"/>
                  </a:lnTo>
                  <a:lnTo>
                    <a:pt x="49" y="401"/>
                  </a:lnTo>
                  <a:cubicBezTo>
                    <a:pt x="42" y="415"/>
                    <a:pt x="32" y="425"/>
                    <a:pt x="25" y="439"/>
                  </a:cubicBezTo>
                  <a:cubicBezTo>
                    <a:pt x="14" y="460"/>
                    <a:pt x="7" y="484"/>
                    <a:pt x="1" y="508"/>
                  </a:cubicBezTo>
                  <a:lnTo>
                    <a:pt x="87" y="467"/>
                  </a:lnTo>
                  <a:lnTo>
                    <a:pt x="135" y="457"/>
                  </a:lnTo>
                  <a:lnTo>
                    <a:pt x="132" y="505"/>
                  </a:lnTo>
                  <a:lnTo>
                    <a:pt x="236" y="367"/>
                  </a:lnTo>
                  <a:lnTo>
                    <a:pt x="246" y="384"/>
                  </a:lnTo>
                  <a:cubicBezTo>
                    <a:pt x="249" y="405"/>
                    <a:pt x="242" y="429"/>
                    <a:pt x="229" y="446"/>
                  </a:cubicBezTo>
                  <a:cubicBezTo>
                    <a:pt x="194" y="484"/>
                    <a:pt x="177" y="533"/>
                    <a:pt x="177" y="581"/>
                  </a:cubicBezTo>
                  <a:lnTo>
                    <a:pt x="198" y="564"/>
                  </a:lnTo>
                  <a:lnTo>
                    <a:pt x="249" y="512"/>
                  </a:lnTo>
                  <a:lnTo>
                    <a:pt x="263" y="491"/>
                  </a:lnTo>
                  <a:cubicBezTo>
                    <a:pt x="260" y="491"/>
                    <a:pt x="260" y="491"/>
                    <a:pt x="246" y="508"/>
                  </a:cubicBezTo>
                  <a:cubicBezTo>
                    <a:pt x="249" y="501"/>
                    <a:pt x="253" y="498"/>
                    <a:pt x="256" y="491"/>
                  </a:cubicBezTo>
                  <a:cubicBezTo>
                    <a:pt x="336" y="342"/>
                    <a:pt x="408" y="187"/>
                    <a:pt x="474" y="28"/>
                  </a:cubicBezTo>
                  <a:lnTo>
                    <a:pt x="46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7"/>
            <p:cNvSpPr/>
            <p:nvPr/>
          </p:nvSpPr>
          <p:spPr>
            <a:xfrm>
              <a:off x="6868350" y="3515750"/>
              <a:ext cx="9100" cy="13775"/>
            </a:xfrm>
            <a:custGeom>
              <a:avLst/>
              <a:gdLst/>
              <a:ahLst/>
              <a:cxnLst/>
              <a:rect l="l" t="t" r="r" b="b"/>
              <a:pathLst>
                <a:path w="364" h="551" extrusionOk="0">
                  <a:moveTo>
                    <a:pt x="364" y="1"/>
                  </a:moveTo>
                  <a:cubicBezTo>
                    <a:pt x="357" y="8"/>
                    <a:pt x="305" y="98"/>
                    <a:pt x="302" y="98"/>
                  </a:cubicBezTo>
                  <a:cubicBezTo>
                    <a:pt x="295" y="111"/>
                    <a:pt x="284" y="125"/>
                    <a:pt x="267" y="132"/>
                  </a:cubicBezTo>
                  <a:cubicBezTo>
                    <a:pt x="271" y="108"/>
                    <a:pt x="274" y="77"/>
                    <a:pt x="277" y="56"/>
                  </a:cubicBezTo>
                  <a:lnTo>
                    <a:pt x="260" y="42"/>
                  </a:lnTo>
                  <a:lnTo>
                    <a:pt x="243" y="32"/>
                  </a:lnTo>
                  <a:lnTo>
                    <a:pt x="243" y="35"/>
                  </a:lnTo>
                  <a:cubicBezTo>
                    <a:pt x="174" y="212"/>
                    <a:pt x="91" y="381"/>
                    <a:pt x="1" y="550"/>
                  </a:cubicBezTo>
                  <a:cubicBezTo>
                    <a:pt x="25" y="516"/>
                    <a:pt x="53" y="488"/>
                    <a:pt x="84" y="457"/>
                  </a:cubicBezTo>
                  <a:cubicBezTo>
                    <a:pt x="91" y="467"/>
                    <a:pt x="98" y="478"/>
                    <a:pt x="108" y="485"/>
                  </a:cubicBezTo>
                  <a:cubicBezTo>
                    <a:pt x="194" y="353"/>
                    <a:pt x="326" y="156"/>
                    <a:pt x="364" y="4"/>
                  </a:cubicBezTo>
                  <a:cubicBezTo>
                    <a:pt x="364" y="4"/>
                    <a:pt x="364" y="1"/>
                    <a:pt x="36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7"/>
            <p:cNvSpPr/>
            <p:nvPr/>
          </p:nvSpPr>
          <p:spPr>
            <a:xfrm>
              <a:off x="6867750" y="3510750"/>
              <a:ext cx="2800" cy="9175"/>
            </a:xfrm>
            <a:custGeom>
              <a:avLst/>
              <a:gdLst/>
              <a:ahLst/>
              <a:cxnLst/>
              <a:rect l="l" t="t" r="r" b="b"/>
              <a:pathLst>
                <a:path w="112" h="367" extrusionOk="0">
                  <a:moveTo>
                    <a:pt x="104" y="0"/>
                  </a:moveTo>
                  <a:lnTo>
                    <a:pt x="104" y="0"/>
                  </a:lnTo>
                  <a:cubicBezTo>
                    <a:pt x="77" y="28"/>
                    <a:pt x="56" y="56"/>
                    <a:pt x="42" y="90"/>
                  </a:cubicBezTo>
                  <a:lnTo>
                    <a:pt x="39" y="90"/>
                  </a:lnTo>
                  <a:lnTo>
                    <a:pt x="4" y="194"/>
                  </a:lnTo>
                  <a:cubicBezTo>
                    <a:pt x="4" y="197"/>
                    <a:pt x="4" y="201"/>
                    <a:pt x="4" y="201"/>
                  </a:cubicBezTo>
                  <a:cubicBezTo>
                    <a:pt x="8" y="218"/>
                    <a:pt x="8" y="218"/>
                    <a:pt x="1" y="367"/>
                  </a:cubicBezTo>
                  <a:cubicBezTo>
                    <a:pt x="32" y="346"/>
                    <a:pt x="56" y="318"/>
                    <a:pt x="73" y="284"/>
                  </a:cubicBezTo>
                  <a:cubicBezTo>
                    <a:pt x="80" y="260"/>
                    <a:pt x="70" y="235"/>
                    <a:pt x="73" y="211"/>
                  </a:cubicBezTo>
                  <a:cubicBezTo>
                    <a:pt x="80" y="194"/>
                    <a:pt x="87" y="177"/>
                    <a:pt x="94" y="159"/>
                  </a:cubicBezTo>
                  <a:cubicBezTo>
                    <a:pt x="111" y="104"/>
                    <a:pt x="111" y="104"/>
                    <a:pt x="10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7"/>
            <p:cNvSpPr/>
            <p:nvPr/>
          </p:nvSpPr>
          <p:spPr>
            <a:xfrm>
              <a:off x="6821100" y="3535900"/>
              <a:ext cx="42800" cy="52550"/>
            </a:xfrm>
            <a:custGeom>
              <a:avLst/>
              <a:gdLst/>
              <a:ahLst/>
              <a:cxnLst/>
              <a:rect l="l" t="t" r="r" b="b"/>
              <a:pathLst>
                <a:path w="1712" h="2102" extrusionOk="0">
                  <a:moveTo>
                    <a:pt x="1711" y="0"/>
                  </a:moveTo>
                  <a:cubicBezTo>
                    <a:pt x="1663" y="0"/>
                    <a:pt x="1490" y="266"/>
                    <a:pt x="1487" y="270"/>
                  </a:cubicBezTo>
                  <a:cubicBezTo>
                    <a:pt x="1400" y="404"/>
                    <a:pt x="1400" y="404"/>
                    <a:pt x="1262" y="460"/>
                  </a:cubicBezTo>
                  <a:cubicBezTo>
                    <a:pt x="1241" y="467"/>
                    <a:pt x="1220" y="481"/>
                    <a:pt x="1203" y="494"/>
                  </a:cubicBezTo>
                  <a:cubicBezTo>
                    <a:pt x="1127" y="567"/>
                    <a:pt x="1082" y="667"/>
                    <a:pt x="996" y="733"/>
                  </a:cubicBezTo>
                  <a:cubicBezTo>
                    <a:pt x="837" y="850"/>
                    <a:pt x="837" y="850"/>
                    <a:pt x="740" y="954"/>
                  </a:cubicBezTo>
                  <a:lnTo>
                    <a:pt x="750" y="957"/>
                  </a:lnTo>
                  <a:cubicBezTo>
                    <a:pt x="633" y="1085"/>
                    <a:pt x="388" y="1414"/>
                    <a:pt x="388" y="1417"/>
                  </a:cubicBezTo>
                  <a:cubicBezTo>
                    <a:pt x="305" y="1538"/>
                    <a:pt x="260" y="1676"/>
                    <a:pt x="187" y="1804"/>
                  </a:cubicBezTo>
                  <a:cubicBezTo>
                    <a:pt x="139" y="1884"/>
                    <a:pt x="59" y="1942"/>
                    <a:pt x="11" y="2022"/>
                  </a:cubicBezTo>
                  <a:cubicBezTo>
                    <a:pt x="4" y="2032"/>
                    <a:pt x="0" y="2043"/>
                    <a:pt x="4" y="2053"/>
                  </a:cubicBezTo>
                  <a:cubicBezTo>
                    <a:pt x="12" y="2057"/>
                    <a:pt x="20" y="2060"/>
                    <a:pt x="31" y="2060"/>
                  </a:cubicBezTo>
                  <a:cubicBezTo>
                    <a:pt x="62" y="2060"/>
                    <a:pt x="117" y="2033"/>
                    <a:pt x="277" y="1901"/>
                  </a:cubicBezTo>
                  <a:cubicBezTo>
                    <a:pt x="325" y="1860"/>
                    <a:pt x="325" y="1860"/>
                    <a:pt x="346" y="1856"/>
                  </a:cubicBezTo>
                  <a:lnTo>
                    <a:pt x="353" y="1866"/>
                  </a:lnTo>
                  <a:cubicBezTo>
                    <a:pt x="374" y="1860"/>
                    <a:pt x="394" y="1849"/>
                    <a:pt x="415" y="1842"/>
                  </a:cubicBezTo>
                  <a:lnTo>
                    <a:pt x="415" y="1842"/>
                  </a:lnTo>
                  <a:cubicBezTo>
                    <a:pt x="398" y="1880"/>
                    <a:pt x="357" y="1930"/>
                    <a:pt x="309" y="1980"/>
                  </a:cubicBezTo>
                  <a:lnTo>
                    <a:pt x="309" y="1980"/>
                  </a:lnTo>
                  <a:cubicBezTo>
                    <a:pt x="478" y="1824"/>
                    <a:pt x="669" y="1643"/>
                    <a:pt x="813" y="1493"/>
                  </a:cubicBezTo>
                  <a:cubicBezTo>
                    <a:pt x="992" y="1282"/>
                    <a:pt x="1231" y="995"/>
                    <a:pt x="1400" y="774"/>
                  </a:cubicBezTo>
                  <a:cubicBezTo>
                    <a:pt x="1435" y="722"/>
                    <a:pt x="1666" y="373"/>
                    <a:pt x="1701" y="245"/>
                  </a:cubicBezTo>
                  <a:cubicBezTo>
                    <a:pt x="1701" y="239"/>
                    <a:pt x="1701" y="235"/>
                    <a:pt x="1704" y="232"/>
                  </a:cubicBezTo>
                  <a:lnTo>
                    <a:pt x="1704" y="225"/>
                  </a:lnTo>
                  <a:lnTo>
                    <a:pt x="1704" y="218"/>
                  </a:lnTo>
                  <a:cubicBezTo>
                    <a:pt x="1704" y="218"/>
                    <a:pt x="1704" y="214"/>
                    <a:pt x="1704" y="211"/>
                  </a:cubicBezTo>
                  <a:cubicBezTo>
                    <a:pt x="1704" y="211"/>
                    <a:pt x="1704" y="207"/>
                    <a:pt x="1704" y="204"/>
                  </a:cubicBezTo>
                  <a:lnTo>
                    <a:pt x="1704" y="197"/>
                  </a:lnTo>
                  <a:lnTo>
                    <a:pt x="1704" y="194"/>
                  </a:lnTo>
                  <a:lnTo>
                    <a:pt x="1704" y="190"/>
                  </a:lnTo>
                  <a:cubicBezTo>
                    <a:pt x="1690" y="197"/>
                    <a:pt x="1680" y="201"/>
                    <a:pt x="1618" y="311"/>
                  </a:cubicBezTo>
                  <a:cubicBezTo>
                    <a:pt x="1528" y="484"/>
                    <a:pt x="1514" y="494"/>
                    <a:pt x="1348" y="615"/>
                  </a:cubicBezTo>
                  <a:cubicBezTo>
                    <a:pt x="1393" y="536"/>
                    <a:pt x="1452" y="432"/>
                    <a:pt x="1493" y="353"/>
                  </a:cubicBezTo>
                  <a:lnTo>
                    <a:pt x="1570" y="211"/>
                  </a:lnTo>
                  <a:lnTo>
                    <a:pt x="1711" y="0"/>
                  </a:lnTo>
                  <a:close/>
                  <a:moveTo>
                    <a:pt x="309" y="1980"/>
                  </a:moveTo>
                  <a:cubicBezTo>
                    <a:pt x="263" y="2023"/>
                    <a:pt x="218" y="2064"/>
                    <a:pt x="177" y="2101"/>
                  </a:cubicBezTo>
                  <a:cubicBezTo>
                    <a:pt x="220" y="2066"/>
                    <a:pt x="267" y="2023"/>
                    <a:pt x="309" y="198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7"/>
            <p:cNvSpPr/>
            <p:nvPr/>
          </p:nvSpPr>
          <p:spPr>
            <a:xfrm>
              <a:off x="6876575" y="3453625"/>
              <a:ext cx="5625" cy="30275"/>
            </a:xfrm>
            <a:custGeom>
              <a:avLst/>
              <a:gdLst/>
              <a:ahLst/>
              <a:cxnLst/>
              <a:rect l="l" t="t" r="r" b="b"/>
              <a:pathLst>
                <a:path w="225" h="1211" extrusionOk="0">
                  <a:moveTo>
                    <a:pt x="217" y="1"/>
                  </a:moveTo>
                  <a:cubicBezTo>
                    <a:pt x="205" y="1"/>
                    <a:pt x="198" y="3"/>
                    <a:pt x="183" y="32"/>
                  </a:cubicBezTo>
                  <a:cubicBezTo>
                    <a:pt x="170" y="66"/>
                    <a:pt x="170" y="105"/>
                    <a:pt x="152" y="139"/>
                  </a:cubicBezTo>
                  <a:lnTo>
                    <a:pt x="149" y="139"/>
                  </a:lnTo>
                  <a:cubicBezTo>
                    <a:pt x="142" y="129"/>
                    <a:pt x="142" y="129"/>
                    <a:pt x="135" y="125"/>
                  </a:cubicBezTo>
                  <a:cubicBezTo>
                    <a:pt x="107" y="170"/>
                    <a:pt x="90" y="222"/>
                    <a:pt x="87" y="277"/>
                  </a:cubicBezTo>
                  <a:lnTo>
                    <a:pt x="87" y="274"/>
                  </a:lnTo>
                  <a:lnTo>
                    <a:pt x="87" y="274"/>
                  </a:lnTo>
                  <a:cubicBezTo>
                    <a:pt x="80" y="329"/>
                    <a:pt x="90" y="384"/>
                    <a:pt x="87" y="440"/>
                  </a:cubicBezTo>
                  <a:cubicBezTo>
                    <a:pt x="80" y="530"/>
                    <a:pt x="49" y="619"/>
                    <a:pt x="38" y="709"/>
                  </a:cubicBezTo>
                  <a:lnTo>
                    <a:pt x="38" y="730"/>
                  </a:lnTo>
                  <a:cubicBezTo>
                    <a:pt x="38" y="768"/>
                    <a:pt x="62" y="799"/>
                    <a:pt x="59" y="837"/>
                  </a:cubicBezTo>
                  <a:cubicBezTo>
                    <a:pt x="45" y="899"/>
                    <a:pt x="28" y="962"/>
                    <a:pt x="7" y="1020"/>
                  </a:cubicBezTo>
                  <a:cubicBezTo>
                    <a:pt x="0" y="1062"/>
                    <a:pt x="0" y="1062"/>
                    <a:pt x="66" y="1210"/>
                  </a:cubicBezTo>
                  <a:cubicBezTo>
                    <a:pt x="76" y="1169"/>
                    <a:pt x="94" y="1117"/>
                    <a:pt x="104" y="1079"/>
                  </a:cubicBezTo>
                  <a:lnTo>
                    <a:pt x="152" y="803"/>
                  </a:lnTo>
                  <a:cubicBezTo>
                    <a:pt x="163" y="765"/>
                    <a:pt x="163" y="720"/>
                    <a:pt x="152" y="682"/>
                  </a:cubicBezTo>
                  <a:cubicBezTo>
                    <a:pt x="125" y="595"/>
                    <a:pt x="125" y="595"/>
                    <a:pt x="163" y="350"/>
                  </a:cubicBezTo>
                  <a:lnTo>
                    <a:pt x="190" y="409"/>
                  </a:lnTo>
                  <a:lnTo>
                    <a:pt x="211" y="298"/>
                  </a:lnTo>
                  <a:lnTo>
                    <a:pt x="201" y="177"/>
                  </a:lnTo>
                  <a:lnTo>
                    <a:pt x="225" y="1"/>
                  </a:lnTo>
                  <a:cubicBezTo>
                    <a:pt x="222" y="1"/>
                    <a:pt x="219" y="1"/>
                    <a:pt x="2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7"/>
            <p:cNvSpPr/>
            <p:nvPr/>
          </p:nvSpPr>
          <p:spPr>
            <a:xfrm>
              <a:off x="6542875" y="3276500"/>
              <a:ext cx="135400" cy="276600"/>
            </a:xfrm>
            <a:custGeom>
              <a:avLst/>
              <a:gdLst/>
              <a:ahLst/>
              <a:cxnLst/>
              <a:rect l="l" t="t" r="r" b="b"/>
              <a:pathLst>
                <a:path w="5416" h="11064" extrusionOk="0">
                  <a:moveTo>
                    <a:pt x="3844" y="1"/>
                  </a:moveTo>
                  <a:lnTo>
                    <a:pt x="3671" y="66"/>
                  </a:lnTo>
                  <a:lnTo>
                    <a:pt x="3560" y="63"/>
                  </a:lnTo>
                  <a:lnTo>
                    <a:pt x="3412" y="129"/>
                  </a:lnTo>
                  <a:lnTo>
                    <a:pt x="3267" y="212"/>
                  </a:lnTo>
                  <a:lnTo>
                    <a:pt x="3180" y="229"/>
                  </a:lnTo>
                  <a:lnTo>
                    <a:pt x="3211" y="146"/>
                  </a:lnTo>
                  <a:lnTo>
                    <a:pt x="3028" y="229"/>
                  </a:lnTo>
                  <a:cubicBezTo>
                    <a:pt x="3049" y="263"/>
                    <a:pt x="3070" y="298"/>
                    <a:pt x="3097" y="329"/>
                  </a:cubicBezTo>
                  <a:lnTo>
                    <a:pt x="3332" y="253"/>
                  </a:lnTo>
                  <a:cubicBezTo>
                    <a:pt x="3377" y="301"/>
                    <a:pt x="3443" y="360"/>
                    <a:pt x="3491" y="405"/>
                  </a:cubicBezTo>
                  <a:lnTo>
                    <a:pt x="3280" y="595"/>
                  </a:lnTo>
                  <a:lnTo>
                    <a:pt x="2911" y="834"/>
                  </a:lnTo>
                  <a:lnTo>
                    <a:pt x="2797" y="834"/>
                  </a:lnTo>
                  <a:lnTo>
                    <a:pt x="2555" y="1010"/>
                  </a:lnTo>
                  <a:cubicBezTo>
                    <a:pt x="2313" y="1190"/>
                    <a:pt x="1991" y="1214"/>
                    <a:pt x="1756" y="1404"/>
                  </a:cubicBezTo>
                  <a:cubicBezTo>
                    <a:pt x="1442" y="1663"/>
                    <a:pt x="1245" y="2019"/>
                    <a:pt x="961" y="2306"/>
                  </a:cubicBezTo>
                  <a:lnTo>
                    <a:pt x="865" y="2486"/>
                  </a:lnTo>
                  <a:cubicBezTo>
                    <a:pt x="737" y="2510"/>
                    <a:pt x="699" y="2693"/>
                    <a:pt x="688" y="2800"/>
                  </a:cubicBezTo>
                  <a:lnTo>
                    <a:pt x="751" y="2807"/>
                  </a:lnTo>
                  <a:lnTo>
                    <a:pt x="875" y="2572"/>
                  </a:lnTo>
                  <a:lnTo>
                    <a:pt x="1131" y="2251"/>
                  </a:lnTo>
                  <a:lnTo>
                    <a:pt x="1131" y="2251"/>
                  </a:lnTo>
                  <a:cubicBezTo>
                    <a:pt x="1030" y="2403"/>
                    <a:pt x="913" y="2614"/>
                    <a:pt x="820" y="2769"/>
                  </a:cubicBezTo>
                  <a:cubicBezTo>
                    <a:pt x="751" y="2852"/>
                    <a:pt x="685" y="2938"/>
                    <a:pt x="619" y="3025"/>
                  </a:cubicBezTo>
                  <a:cubicBezTo>
                    <a:pt x="578" y="3211"/>
                    <a:pt x="547" y="3471"/>
                    <a:pt x="522" y="3661"/>
                  </a:cubicBezTo>
                  <a:lnTo>
                    <a:pt x="636" y="3799"/>
                  </a:lnTo>
                  <a:lnTo>
                    <a:pt x="650" y="3968"/>
                  </a:lnTo>
                  <a:lnTo>
                    <a:pt x="719" y="4141"/>
                  </a:lnTo>
                  <a:lnTo>
                    <a:pt x="612" y="4456"/>
                  </a:lnTo>
                  <a:lnTo>
                    <a:pt x="640" y="4708"/>
                  </a:lnTo>
                  <a:lnTo>
                    <a:pt x="657" y="4950"/>
                  </a:lnTo>
                  <a:lnTo>
                    <a:pt x="789" y="4926"/>
                  </a:lnTo>
                  <a:lnTo>
                    <a:pt x="820" y="5071"/>
                  </a:lnTo>
                  <a:lnTo>
                    <a:pt x="706" y="5282"/>
                  </a:lnTo>
                  <a:lnTo>
                    <a:pt x="457" y="5410"/>
                  </a:lnTo>
                  <a:cubicBezTo>
                    <a:pt x="63" y="6146"/>
                    <a:pt x="63" y="6146"/>
                    <a:pt x="28" y="6654"/>
                  </a:cubicBezTo>
                  <a:cubicBezTo>
                    <a:pt x="1" y="7058"/>
                    <a:pt x="415" y="7321"/>
                    <a:pt x="377" y="7729"/>
                  </a:cubicBezTo>
                  <a:cubicBezTo>
                    <a:pt x="336" y="8150"/>
                    <a:pt x="177" y="8558"/>
                    <a:pt x="222" y="8990"/>
                  </a:cubicBezTo>
                  <a:cubicBezTo>
                    <a:pt x="343" y="10165"/>
                    <a:pt x="433" y="10397"/>
                    <a:pt x="1037" y="11064"/>
                  </a:cubicBezTo>
                  <a:lnTo>
                    <a:pt x="1062" y="10967"/>
                  </a:lnTo>
                  <a:lnTo>
                    <a:pt x="806" y="10583"/>
                  </a:lnTo>
                  <a:lnTo>
                    <a:pt x="847" y="10480"/>
                  </a:lnTo>
                  <a:cubicBezTo>
                    <a:pt x="844" y="10418"/>
                    <a:pt x="844" y="10418"/>
                    <a:pt x="827" y="10283"/>
                  </a:cubicBezTo>
                  <a:lnTo>
                    <a:pt x="737" y="10238"/>
                  </a:lnTo>
                  <a:lnTo>
                    <a:pt x="785" y="9979"/>
                  </a:lnTo>
                  <a:lnTo>
                    <a:pt x="916" y="9875"/>
                  </a:lnTo>
                  <a:cubicBezTo>
                    <a:pt x="954" y="9885"/>
                    <a:pt x="1003" y="9903"/>
                    <a:pt x="1041" y="9913"/>
                  </a:cubicBezTo>
                  <a:cubicBezTo>
                    <a:pt x="1106" y="9865"/>
                    <a:pt x="1169" y="9809"/>
                    <a:pt x="1227" y="9751"/>
                  </a:cubicBezTo>
                  <a:lnTo>
                    <a:pt x="1183" y="9571"/>
                  </a:lnTo>
                  <a:cubicBezTo>
                    <a:pt x="1297" y="9453"/>
                    <a:pt x="1456" y="9305"/>
                    <a:pt x="1577" y="9194"/>
                  </a:cubicBezTo>
                  <a:cubicBezTo>
                    <a:pt x="1587" y="9142"/>
                    <a:pt x="1597" y="9090"/>
                    <a:pt x="1608" y="9035"/>
                  </a:cubicBezTo>
                  <a:cubicBezTo>
                    <a:pt x="1774" y="9018"/>
                    <a:pt x="1991" y="8990"/>
                    <a:pt x="2154" y="8969"/>
                  </a:cubicBezTo>
                  <a:cubicBezTo>
                    <a:pt x="2233" y="8824"/>
                    <a:pt x="2347" y="8631"/>
                    <a:pt x="2434" y="8486"/>
                  </a:cubicBezTo>
                  <a:lnTo>
                    <a:pt x="2430" y="8482"/>
                  </a:lnTo>
                  <a:cubicBezTo>
                    <a:pt x="2565" y="8313"/>
                    <a:pt x="2803" y="8137"/>
                    <a:pt x="2962" y="7988"/>
                  </a:cubicBezTo>
                  <a:lnTo>
                    <a:pt x="2710" y="7490"/>
                  </a:lnTo>
                  <a:cubicBezTo>
                    <a:pt x="2123" y="7148"/>
                    <a:pt x="2060" y="7110"/>
                    <a:pt x="2012" y="6077"/>
                  </a:cubicBezTo>
                  <a:lnTo>
                    <a:pt x="1791" y="6018"/>
                  </a:lnTo>
                  <a:cubicBezTo>
                    <a:pt x="1760" y="5828"/>
                    <a:pt x="1725" y="5575"/>
                    <a:pt x="1697" y="5385"/>
                  </a:cubicBezTo>
                  <a:lnTo>
                    <a:pt x="1366" y="5161"/>
                  </a:lnTo>
                  <a:lnTo>
                    <a:pt x="1265" y="4846"/>
                  </a:lnTo>
                  <a:lnTo>
                    <a:pt x="1093" y="4829"/>
                  </a:lnTo>
                  <a:lnTo>
                    <a:pt x="923" y="4922"/>
                  </a:lnTo>
                  <a:lnTo>
                    <a:pt x="882" y="4680"/>
                  </a:lnTo>
                  <a:lnTo>
                    <a:pt x="747" y="4653"/>
                  </a:lnTo>
                  <a:lnTo>
                    <a:pt x="761" y="4456"/>
                  </a:lnTo>
                  <a:lnTo>
                    <a:pt x="992" y="4155"/>
                  </a:lnTo>
                  <a:lnTo>
                    <a:pt x="865" y="3875"/>
                  </a:lnTo>
                  <a:lnTo>
                    <a:pt x="989" y="3682"/>
                  </a:lnTo>
                  <a:lnTo>
                    <a:pt x="1075" y="3706"/>
                  </a:lnTo>
                  <a:lnTo>
                    <a:pt x="1075" y="3706"/>
                  </a:lnTo>
                  <a:lnTo>
                    <a:pt x="1051" y="3699"/>
                  </a:lnTo>
                  <a:cubicBezTo>
                    <a:pt x="1079" y="3678"/>
                    <a:pt x="1113" y="3650"/>
                    <a:pt x="1141" y="3630"/>
                  </a:cubicBezTo>
                  <a:lnTo>
                    <a:pt x="1290" y="3464"/>
                  </a:lnTo>
                  <a:lnTo>
                    <a:pt x="1138" y="3329"/>
                  </a:lnTo>
                  <a:lnTo>
                    <a:pt x="913" y="3571"/>
                  </a:lnTo>
                  <a:lnTo>
                    <a:pt x="802" y="3512"/>
                  </a:lnTo>
                  <a:lnTo>
                    <a:pt x="858" y="3239"/>
                  </a:lnTo>
                  <a:lnTo>
                    <a:pt x="1158" y="2894"/>
                  </a:lnTo>
                  <a:lnTo>
                    <a:pt x="1549" y="2759"/>
                  </a:lnTo>
                  <a:cubicBezTo>
                    <a:pt x="1621" y="2824"/>
                    <a:pt x="1725" y="2907"/>
                    <a:pt x="1801" y="2970"/>
                  </a:cubicBezTo>
                  <a:lnTo>
                    <a:pt x="1895" y="3084"/>
                  </a:lnTo>
                  <a:lnTo>
                    <a:pt x="1794" y="3249"/>
                  </a:lnTo>
                  <a:cubicBezTo>
                    <a:pt x="1639" y="3433"/>
                    <a:pt x="1628" y="3443"/>
                    <a:pt x="1691" y="3502"/>
                  </a:cubicBezTo>
                  <a:lnTo>
                    <a:pt x="1749" y="3498"/>
                  </a:lnTo>
                  <a:lnTo>
                    <a:pt x="2060" y="3073"/>
                  </a:lnTo>
                  <a:cubicBezTo>
                    <a:pt x="2112" y="3053"/>
                    <a:pt x="2164" y="3046"/>
                    <a:pt x="2216" y="3046"/>
                  </a:cubicBezTo>
                  <a:cubicBezTo>
                    <a:pt x="2323" y="3046"/>
                    <a:pt x="2431" y="3076"/>
                    <a:pt x="2539" y="3076"/>
                  </a:cubicBezTo>
                  <a:cubicBezTo>
                    <a:pt x="2580" y="3076"/>
                    <a:pt x="2621" y="3071"/>
                    <a:pt x="2662" y="3059"/>
                  </a:cubicBezTo>
                  <a:cubicBezTo>
                    <a:pt x="2821" y="3011"/>
                    <a:pt x="2883" y="2824"/>
                    <a:pt x="3049" y="2779"/>
                  </a:cubicBezTo>
                  <a:cubicBezTo>
                    <a:pt x="3104" y="2767"/>
                    <a:pt x="3135" y="2762"/>
                    <a:pt x="3162" y="2762"/>
                  </a:cubicBezTo>
                  <a:cubicBezTo>
                    <a:pt x="3190" y="2762"/>
                    <a:pt x="3213" y="2767"/>
                    <a:pt x="3253" y="2776"/>
                  </a:cubicBezTo>
                  <a:cubicBezTo>
                    <a:pt x="3602" y="2861"/>
                    <a:pt x="3811" y="2911"/>
                    <a:pt x="3939" y="2911"/>
                  </a:cubicBezTo>
                  <a:cubicBezTo>
                    <a:pt x="4130" y="2911"/>
                    <a:pt x="4140" y="2798"/>
                    <a:pt x="4165" y="2517"/>
                  </a:cubicBezTo>
                  <a:cubicBezTo>
                    <a:pt x="4364" y="2538"/>
                    <a:pt x="4560" y="2783"/>
                    <a:pt x="4748" y="2783"/>
                  </a:cubicBezTo>
                  <a:cubicBezTo>
                    <a:pt x="4809" y="2783"/>
                    <a:pt x="4870" y="2757"/>
                    <a:pt x="4929" y="2690"/>
                  </a:cubicBezTo>
                  <a:cubicBezTo>
                    <a:pt x="4978" y="2634"/>
                    <a:pt x="5415" y="1780"/>
                    <a:pt x="4805" y="1780"/>
                  </a:cubicBezTo>
                  <a:cubicBezTo>
                    <a:pt x="4766" y="1780"/>
                    <a:pt x="4724" y="1784"/>
                    <a:pt x="4677" y="1791"/>
                  </a:cubicBezTo>
                  <a:lnTo>
                    <a:pt x="4335" y="2009"/>
                  </a:lnTo>
                  <a:lnTo>
                    <a:pt x="4048" y="2095"/>
                  </a:lnTo>
                  <a:lnTo>
                    <a:pt x="4024" y="2102"/>
                  </a:lnTo>
                  <a:cubicBezTo>
                    <a:pt x="4012" y="2106"/>
                    <a:pt x="4001" y="2107"/>
                    <a:pt x="3989" y="2107"/>
                  </a:cubicBezTo>
                  <a:cubicBezTo>
                    <a:pt x="3918" y="2107"/>
                    <a:pt x="3862" y="2035"/>
                    <a:pt x="3889" y="1960"/>
                  </a:cubicBezTo>
                  <a:lnTo>
                    <a:pt x="3899" y="1929"/>
                  </a:lnTo>
                  <a:cubicBezTo>
                    <a:pt x="3937" y="1857"/>
                    <a:pt x="3989" y="1739"/>
                    <a:pt x="4034" y="1639"/>
                  </a:cubicBezTo>
                  <a:cubicBezTo>
                    <a:pt x="4086" y="1515"/>
                    <a:pt x="4205" y="1438"/>
                    <a:pt x="4337" y="1438"/>
                  </a:cubicBezTo>
                  <a:cubicBezTo>
                    <a:pt x="4346" y="1438"/>
                    <a:pt x="4354" y="1438"/>
                    <a:pt x="4362" y="1438"/>
                  </a:cubicBezTo>
                  <a:cubicBezTo>
                    <a:pt x="4376" y="1438"/>
                    <a:pt x="4386" y="1442"/>
                    <a:pt x="4397" y="1442"/>
                  </a:cubicBezTo>
                  <a:cubicBezTo>
                    <a:pt x="4594" y="1470"/>
                    <a:pt x="4791" y="1497"/>
                    <a:pt x="4988" y="1528"/>
                  </a:cubicBezTo>
                  <a:lnTo>
                    <a:pt x="5195" y="1356"/>
                  </a:lnTo>
                  <a:lnTo>
                    <a:pt x="5282" y="1203"/>
                  </a:lnTo>
                  <a:lnTo>
                    <a:pt x="5389" y="1127"/>
                  </a:lnTo>
                  <a:lnTo>
                    <a:pt x="5261" y="1089"/>
                  </a:lnTo>
                  <a:lnTo>
                    <a:pt x="5067" y="1141"/>
                  </a:lnTo>
                  <a:lnTo>
                    <a:pt x="4901" y="1231"/>
                  </a:lnTo>
                  <a:lnTo>
                    <a:pt x="4808" y="1120"/>
                  </a:lnTo>
                  <a:cubicBezTo>
                    <a:pt x="5161" y="889"/>
                    <a:pt x="5161" y="889"/>
                    <a:pt x="5161" y="875"/>
                  </a:cubicBezTo>
                  <a:lnTo>
                    <a:pt x="4964" y="796"/>
                  </a:lnTo>
                  <a:cubicBezTo>
                    <a:pt x="4995" y="744"/>
                    <a:pt x="5019" y="685"/>
                    <a:pt x="5033" y="626"/>
                  </a:cubicBezTo>
                  <a:lnTo>
                    <a:pt x="5033" y="626"/>
                  </a:lnTo>
                  <a:cubicBezTo>
                    <a:pt x="4943" y="637"/>
                    <a:pt x="4818" y="640"/>
                    <a:pt x="4735" y="682"/>
                  </a:cubicBezTo>
                  <a:lnTo>
                    <a:pt x="4760" y="737"/>
                  </a:lnTo>
                  <a:cubicBezTo>
                    <a:pt x="4801" y="747"/>
                    <a:pt x="4839" y="768"/>
                    <a:pt x="4874" y="796"/>
                  </a:cubicBezTo>
                  <a:cubicBezTo>
                    <a:pt x="4794" y="827"/>
                    <a:pt x="4794" y="827"/>
                    <a:pt x="4684" y="861"/>
                  </a:cubicBezTo>
                  <a:lnTo>
                    <a:pt x="4504" y="965"/>
                  </a:lnTo>
                  <a:lnTo>
                    <a:pt x="4376" y="885"/>
                  </a:lnTo>
                  <a:cubicBezTo>
                    <a:pt x="4397" y="720"/>
                    <a:pt x="4538" y="619"/>
                    <a:pt x="4597" y="474"/>
                  </a:cubicBezTo>
                  <a:cubicBezTo>
                    <a:pt x="4514" y="467"/>
                    <a:pt x="4431" y="457"/>
                    <a:pt x="4352" y="436"/>
                  </a:cubicBezTo>
                  <a:cubicBezTo>
                    <a:pt x="4300" y="353"/>
                    <a:pt x="4265" y="256"/>
                    <a:pt x="4252" y="156"/>
                  </a:cubicBezTo>
                  <a:cubicBezTo>
                    <a:pt x="4234" y="122"/>
                    <a:pt x="4214" y="77"/>
                    <a:pt x="4200" y="42"/>
                  </a:cubicBezTo>
                  <a:lnTo>
                    <a:pt x="4037" y="42"/>
                  </a:lnTo>
                  <a:cubicBezTo>
                    <a:pt x="3979" y="32"/>
                    <a:pt x="3899" y="15"/>
                    <a:pt x="38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7"/>
            <p:cNvSpPr/>
            <p:nvPr/>
          </p:nvSpPr>
          <p:spPr>
            <a:xfrm>
              <a:off x="6569050" y="3367225"/>
              <a:ext cx="2375" cy="1925"/>
            </a:xfrm>
            <a:custGeom>
              <a:avLst/>
              <a:gdLst/>
              <a:ahLst/>
              <a:cxnLst/>
              <a:rect l="l" t="t" r="r" b="b"/>
              <a:pathLst>
                <a:path w="95" h="77" extrusionOk="0">
                  <a:moveTo>
                    <a:pt x="94" y="1"/>
                  </a:moveTo>
                  <a:cubicBezTo>
                    <a:pt x="63" y="21"/>
                    <a:pt x="35" y="42"/>
                    <a:pt x="1" y="70"/>
                  </a:cubicBezTo>
                  <a:lnTo>
                    <a:pt x="25" y="7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7"/>
            <p:cNvSpPr/>
            <p:nvPr/>
          </p:nvSpPr>
          <p:spPr>
            <a:xfrm>
              <a:off x="6571400" y="336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7"/>
            <p:cNvSpPr/>
            <p:nvPr/>
          </p:nvSpPr>
          <p:spPr>
            <a:xfrm>
              <a:off x="6669975" y="3308400"/>
              <a:ext cx="17400" cy="18425"/>
            </a:xfrm>
            <a:custGeom>
              <a:avLst/>
              <a:gdLst/>
              <a:ahLst/>
              <a:cxnLst/>
              <a:rect l="l" t="t" r="r" b="b"/>
              <a:pathLst>
                <a:path w="696" h="737" extrusionOk="0">
                  <a:moveTo>
                    <a:pt x="377" y="0"/>
                  </a:moveTo>
                  <a:lnTo>
                    <a:pt x="232" y="107"/>
                  </a:lnTo>
                  <a:lnTo>
                    <a:pt x="160" y="173"/>
                  </a:lnTo>
                  <a:lnTo>
                    <a:pt x="7" y="221"/>
                  </a:lnTo>
                  <a:cubicBezTo>
                    <a:pt x="37" y="234"/>
                    <a:pt x="76" y="266"/>
                    <a:pt x="113" y="266"/>
                  </a:cubicBezTo>
                  <a:cubicBezTo>
                    <a:pt x="114" y="266"/>
                    <a:pt x="116" y="266"/>
                    <a:pt x="118" y="266"/>
                  </a:cubicBezTo>
                  <a:cubicBezTo>
                    <a:pt x="236" y="254"/>
                    <a:pt x="305" y="248"/>
                    <a:pt x="345" y="248"/>
                  </a:cubicBezTo>
                  <a:cubicBezTo>
                    <a:pt x="400" y="248"/>
                    <a:pt x="404" y="260"/>
                    <a:pt x="412" y="290"/>
                  </a:cubicBezTo>
                  <a:lnTo>
                    <a:pt x="388" y="442"/>
                  </a:lnTo>
                  <a:cubicBezTo>
                    <a:pt x="316" y="471"/>
                    <a:pt x="276" y="487"/>
                    <a:pt x="247" y="487"/>
                  </a:cubicBezTo>
                  <a:cubicBezTo>
                    <a:pt x="209" y="487"/>
                    <a:pt x="187" y="461"/>
                    <a:pt x="139" y="401"/>
                  </a:cubicBezTo>
                  <a:cubicBezTo>
                    <a:pt x="134" y="392"/>
                    <a:pt x="124" y="388"/>
                    <a:pt x="111" y="388"/>
                  </a:cubicBezTo>
                  <a:cubicBezTo>
                    <a:pt x="98" y="388"/>
                    <a:pt x="82" y="392"/>
                    <a:pt x="63" y="401"/>
                  </a:cubicBezTo>
                  <a:lnTo>
                    <a:pt x="1" y="463"/>
                  </a:lnTo>
                  <a:cubicBezTo>
                    <a:pt x="166" y="629"/>
                    <a:pt x="166" y="629"/>
                    <a:pt x="160" y="722"/>
                  </a:cubicBezTo>
                  <a:lnTo>
                    <a:pt x="260" y="736"/>
                  </a:lnTo>
                  <a:cubicBezTo>
                    <a:pt x="291" y="712"/>
                    <a:pt x="322" y="684"/>
                    <a:pt x="346" y="657"/>
                  </a:cubicBezTo>
                  <a:cubicBezTo>
                    <a:pt x="353" y="650"/>
                    <a:pt x="357" y="639"/>
                    <a:pt x="363" y="636"/>
                  </a:cubicBezTo>
                  <a:cubicBezTo>
                    <a:pt x="364" y="636"/>
                    <a:pt x="365" y="636"/>
                    <a:pt x="366" y="636"/>
                  </a:cubicBezTo>
                  <a:cubicBezTo>
                    <a:pt x="380" y="636"/>
                    <a:pt x="402" y="662"/>
                    <a:pt x="419" y="684"/>
                  </a:cubicBezTo>
                  <a:lnTo>
                    <a:pt x="581" y="729"/>
                  </a:lnTo>
                  <a:lnTo>
                    <a:pt x="585" y="726"/>
                  </a:lnTo>
                  <a:lnTo>
                    <a:pt x="671" y="667"/>
                  </a:lnTo>
                  <a:lnTo>
                    <a:pt x="560" y="546"/>
                  </a:lnTo>
                  <a:cubicBezTo>
                    <a:pt x="657" y="463"/>
                    <a:pt x="678" y="425"/>
                    <a:pt x="681" y="415"/>
                  </a:cubicBezTo>
                  <a:cubicBezTo>
                    <a:pt x="685" y="404"/>
                    <a:pt x="685" y="394"/>
                    <a:pt x="681" y="384"/>
                  </a:cubicBezTo>
                  <a:cubicBezTo>
                    <a:pt x="681" y="353"/>
                    <a:pt x="685" y="321"/>
                    <a:pt x="695" y="290"/>
                  </a:cubicBezTo>
                  <a:lnTo>
                    <a:pt x="509" y="190"/>
                  </a:lnTo>
                  <a:lnTo>
                    <a:pt x="554" y="8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7"/>
            <p:cNvSpPr/>
            <p:nvPr/>
          </p:nvSpPr>
          <p:spPr>
            <a:xfrm>
              <a:off x="6691400" y="3304675"/>
              <a:ext cx="20075" cy="11075"/>
            </a:xfrm>
            <a:custGeom>
              <a:avLst/>
              <a:gdLst/>
              <a:ahLst/>
              <a:cxnLst/>
              <a:rect l="l" t="t" r="r" b="b"/>
              <a:pathLst>
                <a:path w="803" h="443" extrusionOk="0">
                  <a:moveTo>
                    <a:pt x="338" y="0"/>
                  </a:moveTo>
                  <a:cubicBezTo>
                    <a:pt x="323" y="0"/>
                    <a:pt x="296" y="5"/>
                    <a:pt x="260" y="49"/>
                  </a:cubicBezTo>
                  <a:lnTo>
                    <a:pt x="1" y="152"/>
                  </a:lnTo>
                  <a:lnTo>
                    <a:pt x="8" y="159"/>
                  </a:lnTo>
                  <a:lnTo>
                    <a:pt x="32" y="177"/>
                  </a:lnTo>
                  <a:lnTo>
                    <a:pt x="66" y="201"/>
                  </a:lnTo>
                  <a:lnTo>
                    <a:pt x="108" y="229"/>
                  </a:lnTo>
                  <a:lnTo>
                    <a:pt x="153" y="256"/>
                  </a:lnTo>
                  <a:lnTo>
                    <a:pt x="191" y="284"/>
                  </a:lnTo>
                  <a:lnTo>
                    <a:pt x="218" y="301"/>
                  </a:lnTo>
                  <a:lnTo>
                    <a:pt x="232" y="311"/>
                  </a:lnTo>
                  <a:cubicBezTo>
                    <a:pt x="267" y="325"/>
                    <a:pt x="301" y="315"/>
                    <a:pt x="332" y="332"/>
                  </a:cubicBezTo>
                  <a:cubicBezTo>
                    <a:pt x="391" y="363"/>
                    <a:pt x="443" y="401"/>
                    <a:pt x="491" y="443"/>
                  </a:cubicBezTo>
                  <a:lnTo>
                    <a:pt x="803" y="408"/>
                  </a:lnTo>
                  <a:cubicBezTo>
                    <a:pt x="775" y="391"/>
                    <a:pt x="747" y="377"/>
                    <a:pt x="723" y="360"/>
                  </a:cubicBezTo>
                  <a:cubicBezTo>
                    <a:pt x="720" y="197"/>
                    <a:pt x="720" y="197"/>
                    <a:pt x="702" y="184"/>
                  </a:cubicBezTo>
                  <a:cubicBezTo>
                    <a:pt x="647" y="152"/>
                    <a:pt x="353" y="4"/>
                    <a:pt x="346" y="0"/>
                  </a:cubicBezTo>
                  <a:cubicBezTo>
                    <a:pt x="344" y="0"/>
                    <a:pt x="341" y="0"/>
                    <a:pt x="33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7"/>
            <p:cNvSpPr/>
            <p:nvPr/>
          </p:nvSpPr>
          <p:spPr>
            <a:xfrm>
              <a:off x="6685950" y="3316150"/>
              <a:ext cx="54125" cy="28475"/>
            </a:xfrm>
            <a:custGeom>
              <a:avLst/>
              <a:gdLst/>
              <a:ahLst/>
              <a:cxnLst/>
              <a:rect l="l" t="t" r="r" b="b"/>
              <a:pathLst>
                <a:path w="2165" h="1139" extrusionOk="0">
                  <a:moveTo>
                    <a:pt x="573" y="1"/>
                  </a:moveTo>
                  <a:cubicBezTo>
                    <a:pt x="559" y="1"/>
                    <a:pt x="537" y="14"/>
                    <a:pt x="492" y="67"/>
                  </a:cubicBezTo>
                  <a:lnTo>
                    <a:pt x="575" y="153"/>
                  </a:lnTo>
                  <a:cubicBezTo>
                    <a:pt x="637" y="191"/>
                    <a:pt x="703" y="233"/>
                    <a:pt x="768" y="271"/>
                  </a:cubicBezTo>
                  <a:cubicBezTo>
                    <a:pt x="575" y="333"/>
                    <a:pt x="519" y="395"/>
                    <a:pt x="506" y="419"/>
                  </a:cubicBezTo>
                  <a:cubicBezTo>
                    <a:pt x="506" y="423"/>
                    <a:pt x="506" y="423"/>
                    <a:pt x="595" y="516"/>
                  </a:cubicBezTo>
                  <a:cubicBezTo>
                    <a:pt x="284" y="599"/>
                    <a:pt x="284" y="599"/>
                    <a:pt x="260" y="616"/>
                  </a:cubicBezTo>
                  <a:cubicBezTo>
                    <a:pt x="226" y="644"/>
                    <a:pt x="233" y="689"/>
                    <a:pt x="212" y="720"/>
                  </a:cubicBezTo>
                  <a:cubicBezTo>
                    <a:pt x="153" y="810"/>
                    <a:pt x="74" y="882"/>
                    <a:pt x="11" y="969"/>
                  </a:cubicBezTo>
                  <a:cubicBezTo>
                    <a:pt x="11" y="972"/>
                    <a:pt x="8" y="979"/>
                    <a:pt x="8" y="983"/>
                  </a:cubicBezTo>
                  <a:cubicBezTo>
                    <a:pt x="1" y="1028"/>
                    <a:pt x="174" y="1135"/>
                    <a:pt x="260" y="1138"/>
                  </a:cubicBezTo>
                  <a:cubicBezTo>
                    <a:pt x="266" y="1138"/>
                    <a:pt x="272" y="1139"/>
                    <a:pt x="277" y="1139"/>
                  </a:cubicBezTo>
                  <a:cubicBezTo>
                    <a:pt x="340" y="1139"/>
                    <a:pt x="363" y="1119"/>
                    <a:pt x="436" y="1055"/>
                  </a:cubicBezTo>
                  <a:cubicBezTo>
                    <a:pt x="631" y="886"/>
                    <a:pt x="735" y="847"/>
                    <a:pt x="796" y="847"/>
                  </a:cubicBezTo>
                  <a:cubicBezTo>
                    <a:pt x="828" y="847"/>
                    <a:pt x="849" y="857"/>
                    <a:pt x="865" y="865"/>
                  </a:cubicBezTo>
                  <a:cubicBezTo>
                    <a:pt x="893" y="875"/>
                    <a:pt x="893" y="875"/>
                    <a:pt x="1021" y="952"/>
                  </a:cubicBezTo>
                  <a:cubicBezTo>
                    <a:pt x="1052" y="972"/>
                    <a:pt x="1086" y="986"/>
                    <a:pt x="1124" y="993"/>
                  </a:cubicBezTo>
                  <a:cubicBezTo>
                    <a:pt x="1235" y="1010"/>
                    <a:pt x="1345" y="1024"/>
                    <a:pt x="1456" y="1041"/>
                  </a:cubicBezTo>
                  <a:cubicBezTo>
                    <a:pt x="1484" y="1052"/>
                    <a:pt x="1511" y="1055"/>
                    <a:pt x="1542" y="1062"/>
                  </a:cubicBezTo>
                  <a:lnTo>
                    <a:pt x="1556" y="1062"/>
                  </a:lnTo>
                  <a:cubicBezTo>
                    <a:pt x="1577" y="1059"/>
                    <a:pt x="1656" y="1010"/>
                    <a:pt x="1905" y="796"/>
                  </a:cubicBezTo>
                  <a:cubicBezTo>
                    <a:pt x="1933" y="772"/>
                    <a:pt x="1947" y="734"/>
                    <a:pt x="1985" y="723"/>
                  </a:cubicBezTo>
                  <a:cubicBezTo>
                    <a:pt x="1992" y="721"/>
                    <a:pt x="2000" y="720"/>
                    <a:pt x="2008" y="720"/>
                  </a:cubicBezTo>
                  <a:cubicBezTo>
                    <a:pt x="2041" y="720"/>
                    <a:pt x="2074" y="737"/>
                    <a:pt x="2107" y="737"/>
                  </a:cubicBezTo>
                  <a:cubicBezTo>
                    <a:pt x="2115" y="737"/>
                    <a:pt x="2122" y="736"/>
                    <a:pt x="2130" y="734"/>
                  </a:cubicBezTo>
                  <a:cubicBezTo>
                    <a:pt x="2137" y="730"/>
                    <a:pt x="2140" y="730"/>
                    <a:pt x="2144" y="727"/>
                  </a:cubicBezTo>
                  <a:lnTo>
                    <a:pt x="2144" y="723"/>
                  </a:lnTo>
                  <a:cubicBezTo>
                    <a:pt x="2154" y="716"/>
                    <a:pt x="2165" y="689"/>
                    <a:pt x="2161" y="606"/>
                  </a:cubicBezTo>
                  <a:lnTo>
                    <a:pt x="2040" y="509"/>
                  </a:lnTo>
                  <a:lnTo>
                    <a:pt x="2012" y="350"/>
                  </a:lnTo>
                  <a:cubicBezTo>
                    <a:pt x="1805" y="257"/>
                    <a:pt x="1601" y="146"/>
                    <a:pt x="1387" y="74"/>
                  </a:cubicBezTo>
                  <a:lnTo>
                    <a:pt x="1214" y="139"/>
                  </a:lnTo>
                  <a:cubicBezTo>
                    <a:pt x="1027" y="32"/>
                    <a:pt x="1027" y="32"/>
                    <a:pt x="903" y="5"/>
                  </a:cubicBezTo>
                  <a:cubicBezTo>
                    <a:pt x="805" y="38"/>
                    <a:pt x="757" y="54"/>
                    <a:pt x="717" y="54"/>
                  </a:cubicBezTo>
                  <a:cubicBezTo>
                    <a:pt x="679" y="54"/>
                    <a:pt x="650" y="39"/>
                    <a:pt x="592" y="8"/>
                  </a:cubicBezTo>
                  <a:cubicBezTo>
                    <a:pt x="586" y="4"/>
                    <a:pt x="581" y="1"/>
                    <a:pt x="57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7"/>
            <p:cNvSpPr/>
            <p:nvPr/>
          </p:nvSpPr>
          <p:spPr>
            <a:xfrm>
              <a:off x="6884000" y="3407500"/>
              <a:ext cx="6600" cy="47275"/>
            </a:xfrm>
            <a:custGeom>
              <a:avLst/>
              <a:gdLst/>
              <a:ahLst/>
              <a:cxnLst/>
              <a:rect l="l" t="t" r="r" b="b"/>
              <a:pathLst>
                <a:path w="264" h="1891" extrusionOk="0">
                  <a:moveTo>
                    <a:pt x="7" y="0"/>
                  </a:moveTo>
                  <a:lnTo>
                    <a:pt x="1" y="7"/>
                  </a:lnTo>
                  <a:cubicBezTo>
                    <a:pt x="52" y="187"/>
                    <a:pt x="59" y="211"/>
                    <a:pt x="108" y="539"/>
                  </a:cubicBezTo>
                  <a:lnTo>
                    <a:pt x="132" y="664"/>
                  </a:lnTo>
                  <a:cubicBezTo>
                    <a:pt x="166" y="833"/>
                    <a:pt x="198" y="1061"/>
                    <a:pt x="225" y="1234"/>
                  </a:cubicBezTo>
                  <a:lnTo>
                    <a:pt x="187" y="1652"/>
                  </a:lnTo>
                  <a:lnTo>
                    <a:pt x="229" y="1891"/>
                  </a:lnTo>
                  <a:cubicBezTo>
                    <a:pt x="249" y="1708"/>
                    <a:pt x="253" y="1462"/>
                    <a:pt x="263" y="1276"/>
                  </a:cubicBezTo>
                  <a:lnTo>
                    <a:pt x="260" y="1276"/>
                  </a:lnTo>
                  <a:cubicBezTo>
                    <a:pt x="256" y="1034"/>
                    <a:pt x="198" y="716"/>
                    <a:pt x="166" y="477"/>
                  </a:cubicBezTo>
                  <a:cubicBezTo>
                    <a:pt x="142" y="460"/>
                    <a:pt x="139" y="453"/>
                    <a:pt x="115" y="346"/>
                  </a:cubicBezTo>
                  <a:cubicBezTo>
                    <a:pt x="70" y="145"/>
                    <a:pt x="32" y="28"/>
                    <a:pt x="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7"/>
            <p:cNvSpPr/>
            <p:nvPr/>
          </p:nvSpPr>
          <p:spPr>
            <a:xfrm>
              <a:off x="6665050" y="3409575"/>
              <a:ext cx="137325" cy="170725"/>
            </a:xfrm>
            <a:custGeom>
              <a:avLst/>
              <a:gdLst/>
              <a:ahLst/>
              <a:cxnLst/>
              <a:rect l="l" t="t" r="r" b="b"/>
              <a:pathLst>
                <a:path w="5493" h="6829" extrusionOk="0">
                  <a:moveTo>
                    <a:pt x="1729" y="0"/>
                  </a:moveTo>
                  <a:cubicBezTo>
                    <a:pt x="1501" y="80"/>
                    <a:pt x="1380" y="332"/>
                    <a:pt x="1131" y="384"/>
                  </a:cubicBezTo>
                  <a:cubicBezTo>
                    <a:pt x="1069" y="411"/>
                    <a:pt x="1010" y="443"/>
                    <a:pt x="954" y="481"/>
                  </a:cubicBezTo>
                  <a:cubicBezTo>
                    <a:pt x="858" y="550"/>
                    <a:pt x="858" y="695"/>
                    <a:pt x="744" y="750"/>
                  </a:cubicBezTo>
                  <a:cubicBezTo>
                    <a:pt x="647" y="799"/>
                    <a:pt x="516" y="767"/>
                    <a:pt x="450" y="878"/>
                  </a:cubicBezTo>
                  <a:lnTo>
                    <a:pt x="25" y="1721"/>
                  </a:lnTo>
                  <a:cubicBezTo>
                    <a:pt x="1" y="1797"/>
                    <a:pt x="77" y="2167"/>
                    <a:pt x="77" y="2171"/>
                  </a:cubicBezTo>
                  <a:cubicBezTo>
                    <a:pt x="77" y="2174"/>
                    <a:pt x="184" y="2679"/>
                    <a:pt x="353" y="2820"/>
                  </a:cubicBezTo>
                  <a:cubicBezTo>
                    <a:pt x="420" y="2877"/>
                    <a:pt x="490" y="2893"/>
                    <a:pt x="561" y="2893"/>
                  </a:cubicBezTo>
                  <a:cubicBezTo>
                    <a:pt x="657" y="2893"/>
                    <a:pt x="755" y="2863"/>
                    <a:pt x="851" y="2863"/>
                  </a:cubicBezTo>
                  <a:cubicBezTo>
                    <a:pt x="866" y="2863"/>
                    <a:pt x="881" y="2864"/>
                    <a:pt x="896" y="2865"/>
                  </a:cubicBezTo>
                  <a:cubicBezTo>
                    <a:pt x="1466" y="2931"/>
                    <a:pt x="1497" y="2993"/>
                    <a:pt x="1763" y="3470"/>
                  </a:cubicBezTo>
                  <a:lnTo>
                    <a:pt x="1801" y="3584"/>
                  </a:lnTo>
                  <a:cubicBezTo>
                    <a:pt x="1732" y="3740"/>
                    <a:pt x="1577" y="3951"/>
                    <a:pt x="1604" y="4120"/>
                  </a:cubicBezTo>
                  <a:cubicBezTo>
                    <a:pt x="1684" y="4597"/>
                    <a:pt x="1701" y="4694"/>
                    <a:pt x="1601" y="4870"/>
                  </a:cubicBezTo>
                  <a:cubicBezTo>
                    <a:pt x="1601" y="4873"/>
                    <a:pt x="1397" y="5157"/>
                    <a:pt x="1321" y="5178"/>
                  </a:cubicBezTo>
                  <a:cubicBezTo>
                    <a:pt x="1231" y="5202"/>
                    <a:pt x="1134" y="5250"/>
                    <a:pt x="1127" y="5295"/>
                  </a:cubicBezTo>
                  <a:cubicBezTo>
                    <a:pt x="1124" y="5302"/>
                    <a:pt x="982" y="6387"/>
                    <a:pt x="1113" y="6726"/>
                  </a:cubicBezTo>
                  <a:cubicBezTo>
                    <a:pt x="1121" y="6726"/>
                    <a:pt x="1129" y="6725"/>
                    <a:pt x="1137" y="6725"/>
                  </a:cubicBezTo>
                  <a:cubicBezTo>
                    <a:pt x="1328" y="6725"/>
                    <a:pt x="1508" y="6828"/>
                    <a:pt x="1700" y="6828"/>
                  </a:cubicBezTo>
                  <a:cubicBezTo>
                    <a:pt x="1724" y="6828"/>
                    <a:pt x="1749" y="6826"/>
                    <a:pt x="1774" y="6823"/>
                  </a:cubicBezTo>
                  <a:lnTo>
                    <a:pt x="2921" y="6453"/>
                  </a:lnTo>
                  <a:cubicBezTo>
                    <a:pt x="2959" y="6439"/>
                    <a:pt x="2959" y="6439"/>
                    <a:pt x="3111" y="6107"/>
                  </a:cubicBezTo>
                  <a:cubicBezTo>
                    <a:pt x="3208" y="5900"/>
                    <a:pt x="3446" y="6048"/>
                    <a:pt x="3578" y="5924"/>
                  </a:cubicBezTo>
                  <a:cubicBezTo>
                    <a:pt x="3623" y="5883"/>
                    <a:pt x="3716" y="5789"/>
                    <a:pt x="3951" y="5461"/>
                  </a:cubicBezTo>
                  <a:cubicBezTo>
                    <a:pt x="3996" y="5271"/>
                    <a:pt x="4044" y="5012"/>
                    <a:pt x="4086" y="4822"/>
                  </a:cubicBezTo>
                  <a:cubicBezTo>
                    <a:pt x="4400" y="4638"/>
                    <a:pt x="4746" y="4514"/>
                    <a:pt x="5047" y="4303"/>
                  </a:cubicBezTo>
                  <a:cubicBezTo>
                    <a:pt x="5212" y="4182"/>
                    <a:pt x="5278" y="3971"/>
                    <a:pt x="5441" y="3847"/>
                  </a:cubicBezTo>
                  <a:cubicBezTo>
                    <a:pt x="5468" y="3785"/>
                    <a:pt x="5486" y="3716"/>
                    <a:pt x="5492" y="3646"/>
                  </a:cubicBezTo>
                  <a:lnTo>
                    <a:pt x="5465" y="3622"/>
                  </a:lnTo>
                  <a:cubicBezTo>
                    <a:pt x="5437" y="3629"/>
                    <a:pt x="5396" y="3640"/>
                    <a:pt x="5136" y="3681"/>
                  </a:cubicBezTo>
                  <a:cubicBezTo>
                    <a:pt x="4794" y="3615"/>
                    <a:pt x="4794" y="3615"/>
                    <a:pt x="4635" y="2969"/>
                  </a:cubicBezTo>
                  <a:lnTo>
                    <a:pt x="4601" y="2727"/>
                  </a:lnTo>
                  <a:cubicBezTo>
                    <a:pt x="4573" y="2537"/>
                    <a:pt x="4535" y="2285"/>
                    <a:pt x="4507" y="2095"/>
                  </a:cubicBezTo>
                  <a:lnTo>
                    <a:pt x="4456" y="1891"/>
                  </a:lnTo>
                  <a:lnTo>
                    <a:pt x="4573" y="1867"/>
                  </a:lnTo>
                  <a:lnTo>
                    <a:pt x="4521" y="1552"/>
                  </a:lnTo>
                  <a:cubicBezTo>
                    <a:pt x="4495" y="1556"/>
                    <a:pt x="4471" y="1559"/>
                    <a:pt x="4445" y="1559"/>
                  </a:cubicBezTo>
                  <a:cubicBezTo>
                    <a:pt x="4330" y="1559"/>
                    <a:pt x="4171" y="1489"/>
                    <a:pt x="3585" y="1058"/>
                  </a:cubicBezTo>
                  <a:cubicBezTo>
                    <a:pt x="3550" y="1106"/>
                    <a:pt x="3505" y="1165"/>
                    <a:pt x="3471" y="1213"/>
                  </a:cubicBezTo>
                  <a:cubicBezTo>
                    <a:pt x="3464" y="1210"/>
                    <a:pt x="2762" y="888"/>
                    <a:pt x="2848" y="698"/>
                  </a:cubicBezTo>
                  <a:cubicBezTo>
                    <a:pt x="2969" y="432"/>
                    <a:pt x="2938" y="411"/>
                    <a:pt x="2814" y="325"/>
                  </a:cubicBezTo>
                  <a:lnTo>
                    <a:pt x="1794" y="135"/>
                  </a:lnTo>
                  <a:cubicBezTo>
                    <a:pt x="1777" y="97"/>
                    <a:pt x="1749" y="42"/>
                    <a:pt x="172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7"/>
            <p:cNvSpPr/>
            <p:nvPr/>
          </p:nvSpPr>
          <p:spPr>
            <a:xfrm>
              <a:off x="6777625" y="3354625"/>
              <a:ext cx="112975" cy="197700"/>
            </a:xfrm>
            <a:custGeom>
              <a:avLst/>
              <a:gdLst/>
              <a:ahLst/>
              <a:cxnLst/>
              <a:rect l="l" t="t" r="r" b="b"/>
              <a:pathLst>
                <a:path w="4519" h="7908" extrusionOk="0">
                  <a:moveTo>
                    <a:pt x="1625" y="0"/>
                  </a:moveTo>
                  <a:lnTo>
                    <a:pt x="1608" y="10"/>
                  </a:lnTo>
                  <a:cubicBezTo>
                    <a:pt x="1608" y="52"/>
                    <a:pt x="1612" y="93"/>
                    <a:pt x="1625" y="135"/>
                  </a:cubicBezTo>
                  <a:lnTo>
                    <a:pt x="1805" y="380"/>
                  </a:lnTo>
                  <a:cubicBezTo>
                    <a:pt x="1802" y="429"/>
                    <a:pt x="1798" y="491"/>
                    <a:pt x="1795" y="539"/>
                  </a:cubicBezTo>
                  <a:cubicBezTo>
                    <a:pt x="1714" y="531"/>
                    <a:pt x="1642" y="469"/>
                    <a:pt x="1559" y="469"/>
                  </a:cubicBezTo>
                  <a:cubicBezTo>
                    <a:pt x="1535" y="469"/>
                    <a:pt x="1510" y="474"/>
                    <a:pt x="1484" y="487"/>
                  </a:cubicBezTo>
                  <a:cubicBezTo>
                    <a:pt x="1446" y="629"/>
                    <a:pt x="1473" y="677"/>
                    <a:pt x="1504" y="736"/>
                  </a:cubicBezTo>
                  <a:cubicBezTo>
                    <a:pt x="1608" y="919"/>
                    <a:pt x="1650" y="1002"/>
                    <a:pt x="1650" y="1507"/>
                  </a:cubicBezTo>
                  <a:cubicBezTo>
                    <a:pt x="1456" y="1618"/>
                    <a:pt x="1456" y="1618"/>
                    <a:pt x="1421" y="1676"/>
                  </a:cubicBezTo>
                  <a:cubicBezTo>
                    <a:pt x="1439" y="1742"/>
                    <a:pt x="1497" y="1780"/>
                    <a:pt x="1529" y="1839"/>
                  </a:cubicBezTo>
                  <a:cubicBezTo>
                    <a:pt x="1373" y="2409"/>
                    <a:pt x="889" y="3080"/>
                    <a:pt x="886" y="3083"/>
                  </a:cubicBezTo>
                  <a:lnTo>
                    <a:pt x="589" y="3062"/>
                  </a:lnTo>
                  <a:lnTo>
                    <a:pt x="357" y="2879"/>
                  </a:lnTo>
                  <a:cubicBezTo>
                    <a:pt x="336" y="3003"/>
                    <a:pt x="312" y="3124"/>
                    <a:pt x="284" y="3249"/>
                  </a:cubicBezTo>
                  <a:lnTo>
                    <a:pt x="194" y="3408"/>
                  </a:lnTo>
                  <a:lnTo>
                    <a:pt x="1" y="3664"/>
                  </a:lnTo>
                  <a:lnTo>
                    <a:pt x="15" y="3750"/>
                  </a:lnTo>
                  <a:lnTo>
                    <a:pt x="67" y="4061"/>
                  </a:lnTo>
                  <a:cubicBezTo>
                    <a:pt x="115" y="4355"/>
                    <a:pt x="174" y="4749"/>
                    <a:pt x="215" y="5043"/>
                  </a:cubicBezTo>
                  <a:lnTo>
                    <a:pt x="388" y="5212"/>
                  </a:lnTo>
                  <a:cubicBezTo>
                    <a:pt x="409" y="5464"/>
                    <a:pt x="423" y="5647"/>
                    <a:pt x="589" y="5720"/>
                  </a:cubicBezTo>
                  <a:lnTo>
                    <a:pt x="862" y="5758"/>
                  </a:lnTo>
                  <a:lnTo>
                    <a:pt x="969" y="5468"/>
                  </a:lnTo>
                  <a:lnTo>
                    <a:pt x="1304" y="5492"/>
                  </a:lnTo>
                  <a:lnTo>
                    <a:pt x="1715" y="5274"/>
                  </a:lnTo>
                  <a:cubicBezTo>
                    <a:pt x="1722" y="5094"/>
                    <a:pt x="1636" y="4915"/>
                    <a:pt x="1726" y="4738"/>
                  </a:cubicBezTo>
                  <a:cubicBezTo>
                    <a:pt x="1833" y="4711"/>
                    <a:pt x="1936" y="4673"/>
                    <a:pt x="2033" y="4624"/>
                  </a:cubicBezTo>
                  <a:cubicBezTo>
                    <a:pt x="2064" y="4645"/>
                    <a:pt x="2133" y="4694"/>
                    <a:pt x="2379" y="5091"/>
                  </a:cubicBezTo>
                  <a:cubicBezTo>
                    <a:pt x="2444" y="5533"/>
                    <a:pt x="2479" y="5755"/>
                    <a:pt x="2417" y="6149"/>
                  </a:cubicBezTo>
                  <a:cubicBezTo>
                    <a:pt x="2403" y="6245"/>
                    <a:pt x="2403" y="6245"/>
                    <a:pt x="2469" y="6318"/>
                  </a:cubicBezTo>
                  <a:cubicBezTo>
                    <a:pt x="2500" y="6477"/>
                    <a:pt x="2538" y="6688"/>
                    <a:pt x="2569" y="6847"/>
                  </a:cubicBezTo>
                  <a:cubicBezTo>
                    <a:pt x="2611" y="6858"/>
                    <a:pt x="2641" y="6865"/>
                    <a:pt x="2664" y="6865"/>
                  </a:cubicBezTo>
                  <a:cubicBezTo>
                    <a:pt x="2718" y="6865"/>
                    <a:pt x="2733" y="6830"/>
                    <a:pt x="2762" y="6743"/>
                  </a:cubicBezTo>
                  <a:lnTo>
                    <a:pt x="2776" y="6570"/>
                  </a:lnTo>
                  <a:cubicBezTo>
                    <a:pt x="2610" y="6052"/>
                    <a:pt x="3174" y="5447"/>
                    <a:pt x="3364" y="5333"/>
                  </a:cubicBezTo>
                  <a:lnTo>
                    <a:pt x="3523" y="5447"/>
                  </a:lnTo>
                  <a:lnTo>
                    <a:pt x="3561" y="5803"/>
                  </a:lnTo>
                  <a:lnTo>
                    <a:pt x="3599" y="5924"/>
                  </a:lnTo>
                  <a:lnTo>
                    <a:pt x="3519" y="6308"/>
                  </a:lnTo>
                  <a:lnTo>
                    <a:pt x="3474" y="6425"/>
                  </a:lnTo>
                  <a:lnTo>
                    <a:pt x="3305" y="6677"/>
                  </a:lnTo>
                  <a:lnTo>
                    <a:pt x="3329" y="6795"/>
                  </a:lnTo>
                  <a:cubicBezTo>
                    <a:pt x="3281" y="7096"/>
                    <a:pt x="3219" y="7393"/>
                    <a:pt x="3139" y="7687"/>
                  </a:cubicBezTo>
                  <a:cubicBezTo>
                    <a:pt x="3139" y="7759"/>
                    <a:pt x="3136" y="7835"/>
                    <a:pt x="3129" y="7908"/>
                  </a:cubicBezTo>
                  <a:lnTo>
                    <a:pt x="3281" y="7763"/>
                  </a:lnTo>
                  <a:lnTo>
                    <a:pt x="3353" y="7697"/>
                  </a:lnTo>
                  <a:lnTo>
                    <a:pt x="3360" y="7697"/>
                  </a:lnTo>
                  <a:lnTo>
                    <a:pt x="3478" y="7507"/>
                  </a:lnTo>
                  <a:cubicBezTo>
                    <a:pt x="3485" y="7493"/>
                    <a:pt x="3488" y="7479"/>
                    <a:pt x="3492" y="7462"/>
                  </a:cubicBezTo>
                  <a:lnTo>
                    <a:pt x="3492" y="7462"/>
                  </a:lnTo>
                  <a:cubicBezTo>
                    <a:pt x="3405" y="7552"/>
                    <a:pt x="3405" y="7552"/>
                    <a:pt x="3357" y="7566"/>
                  </a:cubicBezTo>
                  <a:cubicBezTo>
                    <a:pt x="3302" y="7227"/>
                    <a:pt x="3616" y="6961"/>
                    <a:pt x="3547" y="6615"/>
                  </a:cubicBezTo>
                  <a:cubicBezTo>
                    <a:pt x="3626" y="6391"/>
                    <a:pt x="3696" y="6166"/>
                    <a:pt x="3754" y="5938"/>
                  </a:cubicBezTo>
                  <a:lnTo>
                    <a:pt x="3754" y="5938"/>
                  </a:lnTo>
                  <a:cubicBezTo>
                    <a:pt x="3754" y="6062"/>
                    <a:pt x="3744" y="6232"/>
                    <a:pt x="3741" y="6359"/>
                  </a:cubicBezTo>
                  <a:lnTo>
                    <a:pt x="3844" y="6194"/>
                  </a:lnTo>
                  <a:lnTo>
                    <a:pt x="3944" y="5958"/>
                  </a:lnTo>
                  <a:lnTo>
                    <a:pt x="3958" y="5696"/>
                  </a:lnTo>
                  <a:lnTo>
                    <a:pt x="3969" y="5478"/>
                  </a:lnTo>
                  <a:lnTo>
                    <a:pt x="4121" y="5184"/>
                  </a:lnTo>
                  <a:lnTo>
                    <a:pt x="4224" y="5081"/>
                  </a:lnTo>
                  <a:cubicBezTo>
                    <a:pt x="4501" y="4497"/>
                    <a:pt x="4155" y="3885"/>
                    <a:pt x="4304" y="3294"/>
                  </a:cubicBezTo>
                  <a:lnTo>
                    <a:pt x="4304" y="3294"/>
                  </a:lnTo>
                  <a:cubicBezTo>
                    <a:pt x="4356" y="3404"/>
                    <a:pt x="4332" y="3539"/>
                    <a:pt x="4404" y="3646"/>
                  </a:cubicBezTo>
                  <a:cubicBezTo>
                    <a:pt x="4518" y="3363"/>
                    <a:pt x="4328" y="3107"/>
                    <a:pt x="4321" y="2834"/>
                  </a:cubicBezTo>
                  <a:cubicBezTo>
                    <a:pt x="4311" y="2506"/>
                    <a:pt x="4307" y="2357"/>
                    <a:pt x="4176" y="2060"/>
                  </a:cubicBezTo>
                  <a:cubicBezTo>
                    <a:pt x="4138" y="2046"/>
                    <a:pt x="4083" y="2029"/>
                    <a:pt x="4045" y="2015"/>
                  </a:cubicBezTo>
                  <a:cubicBezTo>
                    <a:pt x="3941" y="1683"/>
                    <a:pt x="3941" y="1683"/>
                    <a:pt x="3993" y="1580"/>
                  </a:cubicBezTo>
                  <a:lnTo>
                    <a:pt x="3993" y="1580"/>
                  </a:lnTo>
                  <a:cubicBezTo>
                    <a:pt x="4017" y="1583"/>
                    <a:pt x="4048" y="1590"/>
                    <a:pt x="4076" y="1590"/>
                  </a:cubicBezTo>
                  <a:cubicBezTo>
                    <a:pt x="4000" y="1362"/>
                    <a:pt x="4000" y="1362"/>
                    <a:pt x="4007" y="1331"/>
                  </a:cubicBezTo>
                  <a:lnTo>
                    <a:pt x="4007" y="1331"/>
                  </a:lnTo>
                  <a:cubicBezTo>
                    <a:pt x="4052" y="1424"/>
                    <a:pt x="4065" y="1448"/>
                    <a:pt x="4190" y="1783"/>
                  </a:cubicBezTo>
                  <a:lnTo>
                    <a:pt x="4228" y="1804"/>
                  </a:lnTo>
                  <a:lnTo>
                    <a:pt x="4283" y="1859"/>
                  </a:lnTo>
                  <a:lnTo>
                    <a:pt x="4076" y="1286"/>
                  </a:lnTo>
                  <a:lnTo>
                    <a:pt x="4059" y="1203"/>
                  </a:lnTo>
                  <a:lnTo>
                    <a:pt x="4062" y="1151"/>
                  </a:lnTo>
                  <a:lnTo>
                    <a:pt x="3969" y="881"/>
                  </a:lnTo>
                  <a:cubicBezTo>
                    <a:pt x="3931" y="816"/>
                    <a:pt x="3875" y="736"/>
                    <a:pt x="3834" y="674"/>
                  </a:cubicBezTo>
                  <a:lnTo>
                    <a:pt x="3703" y="525"/>
                  </a:lnTo>
                  <a:cubicBezTo>
                    <a:pt x="3661" y="525"/>
                    <a:pt x="3620" y="529"/>
                    <a:pt x="3578" y="539"/>
                  </a:cubicBezTo>
                  <a:cubicBezTo>
                    <a:pt x="3585" y="653"/>
                    <a:pt x="3585" y="653"/>
                    <a:pt x="3568" y="712"/>
                  </a:cubicBezTo>
                  <a:cubicBezTo>
                    <a:pt x="3459" y="699"/>
                    <a:pt x="3386" y="691"/>
                    <a:pt x="3330" y="691"/>
                  </a:cubicBezTo>
                  <a:cubicBezTo>
                    <a:pt x="3218" y="691"/>
                    <a:pt x="3169" y="724"/>
                    <a:pt x="3022" y="823"/>
                  </a:cubicBezTo>
                  <a:cubicBezTo>
                    <a:pt x="2984" y="792"/>
                    <a:pt x="2980" y="785"/>
                    <a:pt x="2890" y="650"/>
                  </a:cubicBezTo>
                  <a:cubicBezTo>
                    <a:pt x="2797" y="664"/>
                    <a:pt x="2676" y="677"/>
                    <a:pt x="2586" y="684"/>
                  </a:cubicBezTo>
                  <a:cubicBezTo>
                    <a:pt x="2254" y="470"/>
                    <a:pt x="2006" y="142"/>
                    <a:pt x="162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7"/>
            <p:cNvSpPr/>
            <p:nvPr/>
          </p:nvSpPr>
          <p:spPr>
            <a:xfrm>
              <a:off x="6728475" y="3362300"/>
              <a:ext cx="10225" cy="16275"/>
            </a:xfrm>
            <a:custGeom>
              <a:avLst/>
              <a:gdLst/>
              <a:ahLst/>
              <a:cxnLst/>
              <a:rect l="l" t="t" r="r" b="b"/>
              <a:pathLst>
                <a:path w="409" h="651" extrusionOk="0">
                  <a:moveTo>
                    <a:pt x="287" y="1"/>
                  </a:moveTo>
                  <a:lnTo>
                    <a:pt x="173" y="25"/>
                  </a:lnTo>
                  <a:lnTo>
                    <a:pt x="104" y="274"/>
                  </a:lnTo>
                  <a:lnTo>
                    <a:pt x="180" y="426"/>
                  </a:lnTo>
                  <a:lnTo>
                    <a:pt x="76" y="460"/>
                  </a:lnTo>
                  <a:lnTo>
                    <a:pt x="0" y="612"/>
                  </a:lnTo>
                  <a:lnTo>
                    <a:pt x="31" y="650"/>
                  </a:lnTo>
                  <a:cubicBezTo>
                    <a:pt x="228" y="626"/>
                    <a:pt x="273" y="619"/>
                    <a:pt x="353" y="564"/>
                  </a:cubicBezTo>
                  <a:cubicBezTo>
                    <a:pt x="401" y="529"/>
                    <a:pt x="408" y="402"/>
                    <a:pt x="408" y="398"/>
                  </a:cubicBezTo>
                  <a:cubicBezTo>
                    <a:pt x="394" y="343"/>
                    <a:pt x="370" y="291"/>
                    <a:pt x="336" y="246"/>
                  </a:cubicBezTo>
                  <a:cubicBezTo>
                    <a:pt x="311" y="205"/>
                    <a:pt x="291" y="160"/>
                    <a:pt x="273" y="111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7"/>
            <p:cNvSpPr/>
            <p:nvPr/>
          </p:nvSpPr>
          <p:spPr>
            <a:xfrm>
              <a:off x="6706000" y="3359025"/>
              <a:ext cx="113050" cy="74325"/>
            </a:xfrm>
            <a:custGeom>
              <a:avLst/>
              <a:gdLst/>
              <a:ahLst/>
              <a:cxnLst/>
              <a:rect l="l" t="t" r="r" b="b"/>
              <a:pathLst>
                <a:path w="4522" h="2973" extrusionOk="0">
                  <a:moveTo>
                    <a:pt x="2417" y="0"/>
                  </a:moveTo>
                  <a:cubicBezTo>
                    <a:pt x="2349" y="0"/>
                    <a:pt x="2292" y="12"/>
                    <a:pt x="2220" y="35"/>
                  </a:cubicBezTo>
                  <a:cubicBezTo>
                    <a:pt x="2119" y="66"/>
                    <a:pt x="2123" y="194"/>
                    <a:pt x="2030" y="232"/>
                  </a:cubicBezTo>
                  <a:cubicBezTo>
                    <a:pt x="2008" y="242"/>
                    <a:pt x="1985" y="247"/>
                    <a:pt x="1960" y="247"/>
                  </a:cubicBezTo>
                  <a:cubicBezTo>
                    <a:pt x="1952" y="247"/>
                    <a:pt x="1944" y="247"/>
                    <a:pt x="1936" y="246"/>
                  </a:cubicBezTo>
                  <a:cubicBezTo>
                    <a:pt x="1839" y="249"/>
                    <a:pt x="1743" y="260"/>
                    <a:pt x="1646" y="273"/>
                  </a:cubicBezTo>
                  <a:cubicBezTo>
                    <a:pt x="1618" y="298"/>
                    <a:pt x="1604" y="498"/>
                    <a:pt x="1604" y="560"/>
                  </a:cubicBezTo>
                  <a:lnTo>
                    <a:pt x="1660" y="636"/>
                  </a:lnTo>
                  <a:lnTo>
                    <a:pt x="1795" y="574"/>
                  </a:lnTo>
                  <a:cubicBezTo>
                    <a:pt x="1887" y="644"/>
                    <a:pt x="1885" y="848"/>
                    <a:pt x="2021" y="848"/>
                  </a:cubicBezTo>
                  <a:cubicBezTo>
                    <a:pt x="2032" y="848"/>
                    <a:pt x="2044" y="846"/>
                    <a:pt x="2057" y="844"/>
                  </a:cubicBezTo>
                  <a:lnTo>
                    <a:pt x="2199" y="743"/>
                  </a:lnTo>
                  <a:cubicBezTo>
                    <a:pt x="2140" y="584"/>
                    <a:pt x="2140" y="584"/>
                    <a:pt x="2240" y="443"/>
                  </a:cubicBezTo>
                  <a:lnTo>
                    <a:pt x="2527" y="422"/>
                  </a:lnTo>
                  <a:lnTo>
                    <a:pt x="2527" y="422"/>
                  </a:lnTo>
                  <a:cubicBezTo>
                    <a:pt x="2361" y="643"/>
                    <a:pt x="2320" y="730"/>
                    <a:pt x="2652" y="906"/>
                  </a:cubicBezTo>
                  <a:lnTo>
                    <a:pt x="2500" y="1003"/>
                  </a:lnTo>
                  <a:cubicBezTo>
                    <a:pt x="2462" y="989"/>
                    <a:pt x="2420" y="978"/>
                    <a:pt x="2382" y="968"/>
                  </a:cubicBezTo>
                  <a:lnTo>
                    <a:pt x="2382" y="968"/>
                  </a:lnTo>
                  <a:cubicBezTo>
                    <a:pt x="2379" y="996"/>
                    <a:pt x="2375" y="1023"/>
                    <a:pt x="2396" y="1169"/>
                  </a:cubicBezTo>
                  <a:lnTo>
                    <a:pt x="2206" y="1220"/>
                  </a:lnTo>
                  <a:lnTo>
                    <a:pt x="2151" y="1079"/>
                  </a:lnTo>
                  <a:lnTo>
                    <a:pt x="2033" y="1155"/>
                  </a:lnTo>
                  <a:cubicBezTo>
                    <a:pt x="1936" y="1103"/>
                    <a:pt x="1846" y="1041"/>
                    <a:pt x="1750" y="996"/>
                  </a:cubicBezTo>
                  <a:cubicBezTo>
                    <a:pt x="1774" y="940"/>
                    <a:pt x="1795" y="882"/>
                    <a:pt x="1808" y="826"/>
                  </a:cubicBezTo>
                  <a:cubicBezTo>
                    <a:pt x="1795" y="820"/>
                    <a:pt x="1776" y="818"/>
                    <a:pt x="1756" y="818"/>
                  </a:cubicBezTo>
                  <a:cubicBezTo>
                    <a:pt x="1711" y="818"/>
                    <a:pt x="1660" y="830"/>
                    <a:pt x="1660" y="830"/>
                  </a:cubicBezTo>
                  <a:cubicBezTo>
                    <a:pt x="1646" y="857"/>
                    <a:pt x="1632" y="885"/>
                    <a:pt x="1622" y="1020"/>
                  </a:cubicBezTo>
                  <a:lnTo>
                    <a:pt x="1556" y="985"/>
                  </a:lnTo>
                  <a:lnTo>
                    <a:pt x="1473" y="920"/>
                  </a:lnTo>
                  <a:lnTo>
                    <a:pt x="1369" y="1041"/>
                  </a:lnTo>
                  <a:lnTo>
                    <a:pt x="1193" y="992"/>
                  </a:lnTo>
                  <a:cubicBezTo>
                    <a:pt x="1197" y="978"/>
                    <a:pt x="1200" y="961"/>
                    <a:pt x="1204" y="947"/>
                  </a:cubicBezTo>
                  <a:lnTo>
                    <a:pt x="1204" y="947"/>
                  </a:lnTo>
                  <a:cubicBezTo>
                    <a:pt x="1100" y="1020"/>
                    <a:pt x="1062" y="1023"/>
                    <a:pt x="854" y="1051"/>
                  </a:cubicBezTo>
                  <a:lnTo>
                    <a:pt x="934" y="1151"/>
                  </a:lnTo>
                  <a:cubicBezTo>
                    <a:pt x="875" y="1169"/>
                    <a:pt x="813" y="1179"/>
                    <a:pt x="751" y="1186"/>
                  </a:cubicBezTo>
                  <a:lnTo>
                    <a:pt x="827" y="1307"/>
                  </a:lnTo>
                  <a:lnTo>
                    <a:pt x="861" y="1448"/>
                  </a:lnTo>
                  <a:cubicBezTo>
                    <a:pt x="730" y="1546"/>
                    <a:pt x="691" y="1575"/>
                    <a:pt x="649" y="1575"/>
                  </a:cubicBezTo>
                  <a:cubicBezTo>
                    <a:pt x="632" y="1575"/>
                    <a:pt x="614" y="1570"/>
                    <a:pt x="588" y="1563"/>
                  </a:cubicBezTo>
                  <a:cubicBezTo>
                    <a:pt x="481" y="1531"/>
                    <a:pt x="547" y="1410"/>
                    <a:pt x="488" y="1348"/>
                  </a:cubicBezTo>
                  <a:cubicBezTo>
                    <a:pt x="464" y="1322"/>
                    <a:pt x="434" y="1309"/>
                    <a:pt x="399" y="1309"/>
                  </a:cubicBezTo>
                  <a:cubicBezTo>
                    <a:pt x="276" y="1309"/>
                    <a:pt x="103" y="1474"/>
                    <a:pt x="1" y="1842"/>
                  </a:cubicBezTo>
                  <a:lnTo>
                    <a:pt x="250" y="2043"/>
                  </a:lnTo>
                  <a:cubicBezTo>
                    <a:pt x="315" y="2071"/>
                    <a:pt x="384" y="2098"/>
                    <a:pt x="454" y="2116"/>
                  </a:cubicBezTo>
                  <a:lnTo>
                    <a:pt x="575" y="2026"/>
                  </a:lnTo>
                  <a:lnTo>
                    <a:pt x="892" y="1798"/>
                  </a:lnTo>
                  <a:lnTo>
                    <a:pt x="965" y="1722"/>
                  </a:lnTo>
                  <a:cubicBezTo>
                    <a:pt x="1007" y="1773"/>
                    <a:pt x="1062" y="1839"/>
                    <a:pt x="1103" y="1891"/>
                  </a:cubicBezTo>
                  <a:cubicBezTo>
                    <a:pt x="1134" y="1863"/>
                    <a:pt x="1159" y="1829"/>
                    <a:pt x="1179" y="1791"/>
                  </a:cubicBezTo>
                  <a:cubicBezTo>
                    <a:pt x="1188" y="1789"/>
                    <a:pt x="1195" y="1787"/>
                    <a:pt x="1202" y="1787"/>
                  </a:cubicBezTo>
                  <a:cubicBezTo>
                    <a:pt x="1219" y="1787"/>
                    <a:pt x="1241" y="1796"/>
                    <a:pt x="1293" y="1832"/>
                  </a:cubicBezTo>
                  <a:lnTo>
                    <a:pt x="1380" y="1887"/>
                  </a:lnTo>
                  <a:lnTo>
                    <a:pt x="1442" y="2143"/>
                  </a:lnTo>
                  <a:lnTo>
                    <a:pt x="1549" y="2181"/>
                  </a:lnTo>
                  <a:lnTo>
                    <a:pt x="1608" y="2295"/>
                  </a:lnTo>
                  <a:lnTo>
                    <a:pt x="1504" y="2409"/>
                  </a:lnTo>
                  <a:lnTo>
                    <a:pt x="1560" y="2475"/>
                  </a:lnTo>
                  <a:lnTo>
                    <a:pt x="1663" y="2492"/>
                  </a:lnTo>
                  <a:lnTo>
                    <a:pt x="1698" y="2319"/>
                  </a:lnTo>
                  <a:lnTo>
                    <a:pt x="1774" y="2427"/>
                  </a:lnTo>
                  <a:lnTo>
                    <a:pt x="1846" y="2395"/>
                  </a:lnTo>
                  <a:cubicBezTo>
                    <a:pt x="1812" y="2326"/>
                    <a:pt x="1767" y="2230"/>
                    <a:pt x="1732" y="2160"/>
                  </a:cubicBezTo>
                  <a:cubicBezTo>
                    <a:pt x="1497" y="2095"/>
                    <a:pt x="1587" y="1794"/>
                    <a:pt x="1615" y="1763"/>
                  </a:cubicBezTo>
                  <a:lnTo>
                    <a:pt x="1615" y="1763"/>
                  </a:lnTo>
                  <a:lnTo>
                    <a:pt x="1725" y="1839"/>
                  </a:lnTo>
                  <a:lnTo>
                    <a:pt x="1860" y="1943"/>
                  </a:lnTo>
                  <a:lnTo>
                    <a:pt x="1891" y="2216"/>
                  </a:lnTo>
                  <a:lnTo>
                    <a:pt x="2061" y="2516"/>
                  </a:lnTo>
                  <a:lnTo>
                    <a:pt x="2151" y="2800"/>
                  </a:lnTo>
                  <a:lnTo>
                    <a:pt x="2206" y="2693"/>
                  </a:lnTo>
                  <a:cubicBezTo>
                    <a:pt x="2233" y="2613"/>
                    <a:pt x="2275" y="2506"/>
                    <a:pt x="2303" y="2430"/>
                  </a:cubicBezTo>
                  <a:cubicBezTo>
                    <a:pt x="2710" y="2592"/>
                    <a:pt x="2710" y="2592"/>
                    <a:pt x="2780" y="2717"/>
                  </a:cubicBezTo>
                  <a:cubicBezTo>
                    <a:pt x="2774" y="2717"/>
                    <a:pt x="2768" y="2717"/>
                    <a:pt x="2763" y="2717"/>
                  </a:cubicBezTo>
                  <a:cubicBezTo>
                    <a:pt x="2696" y="2717"/>
                    <a:pt x="2630" y="2706"/>
                    <a:pt x="2564" y="2706"/>
                  </a:cubicBezTo>
                  <a:cubicBezTo>
                    <a:pt x="2524" y="2706"/>
                    <a:pt x="2484" y="2710"/>
                    <a:pt x="2444" y="2724"/>
                  </a:cubicBezTo>
                  <a:cubicBezTo>
                    <a:pt x="2417" y="2955"/>
                    <a:pt x="2973" y="2973"/>
                    <a:pt x="2980" y="2973"/>
                  </a:cubicBezTo>
                  <a:cubicBezTo>
                    <a:pt x="3170" y="2720"/>
                    <a:pt x="3170" y="2720"/>
                    <a:pt x="3218" y="2700"/>
                  </a:cubicBezTo>
                  <a:lnTo>
                    <a:pt x="3225" y="2703"/>
                  </a:lnTo>
                  <a:lnTo>
                    <a:pt x="3454" y="2886"/>
                  </a:lnTo>
                  <a:lnTo>
                    <a:pt x="3758" y="2904"/>
                  </a:lnTo>
                  <a:cubicBezTo>
                    <a:pt x="3962" y="2696"/>
                    <a:pt x="4034" y="2413"/>
                    <a:pt x="4186" y="2178"/>
                  </a:cubicBezTo>
                  <a:cubicBezTo>
                    <a:pt x="4186" y="2171"/>
                    <a:pt x="4463" y="1694"/>
                    <a:pt x="4369" y="1621"/>
                  </a:cubicBezTo>
                  <a:cubicBezTo>
                    <a:pt x="4259" y="1535"/>
                    <a:pt x="4293" y="1466"/>
                    <a:pt x="4293" y="1466"/>
                  </a:cubicBezTo>
                  <a:cubicBezTo>
                    <a:pt x="4342" y="1372"/>
                    <a:pt x="4452" y="1383"/>
                    <a:pt x="4521" y="1321"/>
                  </a:cubicBezTo>
                  <a:cubicBezTo>
                    <a:pt x="4521" y="1165"/>
                    <a:pt x="4497" y="1010"/>
                    <a:pt x="4487" y="854"/>
                  </a:cubicBezTo>
                  <a:cubicBezTo>
                    <a:pt x="4480" y="740"/>
                    <a:pt x="4273" y="353"/>
                    <a:pt x="4221" y="322"/>
                  </a:cubicBezTo>
                  <a:cubicBezTo>
                    <a:pt x="4197" y="325"/>
                    <a:pt x="4193" y="325"/>
                    <a:pt x="4165" y="346"/>
                  </a:cubicBezTo>
                  <a:lnTo>
                    <a:pt x="4127" y="453"/>
                  </a:lnTo>
                  <a:lnTo>
                    <a:pt x="4252" y="616"/>
                  </a:lnTo>
                  <a:lnTo>
                    <a:pt x="4280" y="719"/>
                  </a:lnTo>
                  <a:lnTo>
                    <a:pt x="4238" y="750"/>
                  </a:lnTo>
                  <a:lnTo>
                    <a:pt x="4138" y="591"/>
                  </a:lnTo>
                  <a:lnTo>
                    <a:pt x="4051" y="602"/>
                  </a:lnTo>
                  <a:lnTo>
                    <a:pt x="3889" y="595"/>
                  </a:lnTo>
                  <a:lnTo>
                    <a:pt x="3664" y="515"/>
                  </a:lnTo>
                  <a:lnTo>
                    <a:pt x="3447" y="633"/>
                  </a:lnTo>
                  <a:lnTo>
                    <a:pt x="3371" y="622"/>
                  </a:lnTo>
                  <a:cubicBezTo>
                    <a:pt x="3343" y="657"/>
                    <a:pt x="3308" y="688"/>
                    <a:pt x="3267" y="709"/>
                  </a:cubicBezTo>
                  <a:cubicBezTo>
                    <a:pt x="3265" y="709"/>
                    <a:pt x="3261" y="710"/>
                    <a:pt x="3255" y="710"/>
                  </a:cubicBezTo>
                  <a:cubicBezTo>
                    <a:pt x="3190" y="710"/>
                    <a:pt x="2899" y="669"/>
                    <a:pt x="3001" y="453"/>
                  </a:cubicBezTo>
                  <a:lnTo>
                    <a:pt x="3001" y="453"/>
                  </a:lnTo>
                  <a:lnTo>
                    <a:pt x="3246" y="626"/>
                  </a:lnTo>
                  <a:cubicBezTo>
                    <a:pt x="3357" y="477"/>
                    <a:pt x="3295" y="419"/>
                    <a:pt x="3218" y="374"/>
                  </a:cubicBezTo>
                  <a:cubicBezTo>
                    <a:pt x="3094" y="308"/>
                    <a:pt x="3094" y="308"/>
                    <a:pt x="3015" y="121"/>
                  </a:cubicBezTo>
                  <a:cubicBezTo>
                    <a:pt x="2686" y="38"/>
                    <a:pt x="2535" y="0"/>
                    <a:pt x="241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7"/>
            <p:cNvSpPr/>
            <p:nvPr/>
          </p:nvSpPr>
          <p:spPr>
            <a:xfrm>
              <a:off x="6715675" y="3366700"/>
              <a:ext cx="11000" cy="11000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405" y="1"/>
                  </a:moveTo>
                  <a:lnTo>
                    <a:pt x="281" y="80"/>
                  </a:lnTo>
                  <a:lnTo>
                    <a:pt x="226" y="80"/>
                  </a:lnTo>
                  <a:lnTo>
                    <a:pt x="84" y="94"/>
                  </a:lnTo>
                  <a:cubicBezTo>
                    <a:pt x="60" y="132"/>
                    <a:pt x="15" y="177"/>
                    <a:pt x="1" y="222"/>
                  </a:cubicBezTo>
                  <a:cubicBezTo>
                    <a:pt x="4" y="260"/>
                    <a:pt x="8" y="302"/>
                    <a:pt x="18" y="340"/>
                  </a:cubicBezTo>
                  <a:cubicBezTo>
                    <a:pt x="22" y="360"/>
                    <a:pt x="22" y="360"/>
                    <a:pt x="170" y="440"/>
                  </a:cubicBezTo>
                  <a:lnTo>
                    <a:pt x="398" y="315"/>
                  </a:lnTo>
                  <a:lnTo>
                    <a:pt x="440" y="170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7"/>
            <p:cNvSpPr/>
            <p:nvPr/>
          </p:nvSpPr>
          <p:spPr>
            <a:xfrm>
              <a:off x="6864050" y="3509375"/>
              <a:ext cx="14350" cy="29475"/>
            </a:xfrm>
            <a:custGeom>
              <a:avLst/>
              <a:gdLst/>
              <a:ahLst/>
              <a:cxnLst/>
              <a:rect l="l" t="t" r="r" b="b"/>
              <a:pathLst>
                <a:path w="574" h="1179" extrusionOk="0">
                  <a:moveTo>
                    <a:pt x="570" y="0"/>
                  </a:moveTo>
                  <a:cubicBezTo>
                    <a:pt x="550" y="17"/>
                    <a:pt x="532" y="38"/>
                    <a:pt x="519" y="62"/>
                  </a:cubicBezTo>
                  <a:cubicBezTo>
                    <a:pt x="443" y="187"/>
                    <a:pt x="401" y="328"/>
                    <a:pt x="335" y="456"/>
                  </a:cubicBezTo>
                  <a:cubicBezTo>
                    <a:pt x="297" y="525"/>
                    <a:pt x="225" y="563"/>
                    <a:pt x="187" y="629"/>
                  </a:cubicBezTo>
                  <a:cubicBezTo>
                    <a:pt x="49" y="951"/>
                    <a:pt x="0" y="1058"/>
                    <a:pt x="21" y="1141"/>
                  </a:cubicBezTo>
                  <a:lnTo>
                    <a:pt x="76" y="1179"/>
                  </a:lnTo>
                  <a:lnTo>
                    <a:pt x="128" y="1085"/>
                  </a:lnTo>
                  <a:lnTo>
                    <a:pt x="128" y="1085"/>
                  </a:lnTo>
                  <a:cubicBezTo>
                    <a:pt x="97" y="1165"/>
                    <a:pt x="97" y="1165"/>
                    <a:pt x="104" y="1172"/>
                  </a:cubicBezTo>
                  <a:cubicBezTo>
                    <a:pt x="128" y="1134"/>
                    <a:pt x="149" y="1099"/>
                    <a:pt x="169" y="1058"/>
                  </a:cubicBezTo>
                  <a:lnTo>
                    <a:pt x="277" y="854"/>
                  </a:lnTo>
                  <a:cubicBezTo>
                    <a:pt x="366" y="667"/>
                    <a:pt x="394" y="615"/>
                    <a:pt x="443" y="508"/>
                  </a:cubicBezTo>
                  <a:cubicBezTo>
                    <a:pt x="453" y="484"/>
                    <a:pt x="460" y="460"/>
                    <a:pt x="470" y="436"/>
                  </a:cubicBezTo>
                  <a:cubicBezTo>
                    <a:pt x="494" y="287"/>
                    <a:pt x="574" y="156"/>
                    <a:pt x="57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7"/>
            <p:cNvSpPr/>
            <p:nvPr/>
          </p:nvSpPr>
          <p:spPr>
            <a:xfrm>
              <a:off x="6879850" y="3478950"/>
              <a:ext cx="6775" cy="30875"/>
            </a:xfrm>
            <a:custGeom>
              <a:avLst/>
              <a:gdLst/>
              <a:ahLst/>
              <a:cxnLst/>
              <a:rect l="l" t="t" r="r" b="b"/>
              <a:pathLst>
                <a:path w="271" h="1235" extrusionOk="0">
                  <a:moveTo>
                    <a:pt x="253" y="0"/>
                  </a:moveTo>
                  <a:cubicBezTo>
                    <a:pt x="187" y="101"/>
                    <a:pt x="225" y="222"/>
                    <a:pt x="177" y="325"/>
                  </a:cubicBezTo>
                  <a:cubicBezTo>
                    <a:pt x="177" y="315"/>
                    <a:pt x="173" y="308"/>
                    <a:pt x="173" y="301"/>
                  </a:cubicBezTo>
                  <a:cubicBezTo>
                    <a:pt x="163" y="339"/>
                    <a:pt x="156" y="377"/>
                    <a:pt x="149" y="419"/>
                  </a:cubicBezTo>
                  <a:cubicBezTo>
                    <a:pt x="132" y="519"/>
                    <a:pt x="132" y="623"/>
                    <a:pt x="115" y="719"/>
                  </a:cubicBezTo>
                  <a:lnTo>
                    <a:pt x="1" y="1234"/>
                  </a:lnTo>
                  <a:cubicBezTo>
                    <a:pt x="46" y="1103"/>
                    <a:pt x="77" y="1006"/>
                    <a:pt x="87" y="982"/>
                  </a:cubicBezTo>
                  <a:lnTo>
                    <a:pt x="87" y="979"/>
                  </a:lnTo>
                  <a:cubicBezTo>
                    <a:pt x="270" y="398"/>
                    <a:pt x="253" y="4"/>
                    <a:pt x="25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7"/>
            <p:cNvSpPr/>
            <p:nvPr/>
          </p:nvSpPr>
          <p:spPr>
            <a:xfrm>
              <a:off x="6748075" y="3554350"/>
              <a:ext cx="30625" cy="23650"/>
            </a:xfrm>
            <a:custGeom>
              <a:avLst/>
              <a:gdLst/>
              <a:ahLst/>
              <a:cxnLst/>
              <a:rect l="l" t="t" r="r" b="b"/>
              <a:pathLst>
                <a:path w="1225" h="946" extrusionOk="0">
                  <a:moveTo>
                    <a:pt x="1102" y="0"/>
                  </a:moveTo>
                  <a:cubicBezTo>
                    <a:pt x="1085" y="0"/>
                    <a:pt x="1069" y="4"/>
                    <a:pt x="1052" y="9"/>
                  </a:cubicBezTo>
                  <a:cubicBezTo>
                    <a:pt x="748" y="207"/>
                    <a:pt x="670" y="257"/>
                    <a:pt x="628" y="257"/>
                  </a:cubicBezTo>
                  <a:cubicBezTo>
                    <a:pt x="613" y="257"/>
                    <a:pt x="603" y="252"/>
                    <a:pt x="588" y="244"/>
                  </a:cubicBezTo>
                  <a:cubicBezTo>
                    <a:pt x="588" y="244"/>
                    <a:pt x="530" y="215"/>
                    <a:pt x="474" y="215"/>
                  </a:cubicBezTo>
                  <a:cubicBezTo>
                    <a:pt x="418" y="215"/>
                    <a:pt x="366" y="243"/>
                    <a:pt x="374" y="354"/>
                  </a:cubicBezTo>
                  <a:cubicBezTo>
                    <a:pt x="374" y="375"/>
                    <a:pt x="378" y="389"/>
                    <a:pt x="302" y="486"/>
                  </a:cubicBezTo>
                  <a:lnTo>
                    <a:pt x="98" y="676"/>
                  </a:lnTo>
                  <a:lnTo>
                    <a:pt x="1" y="755"/>
                  </a:lnTo>
                  <a:lnTo>
                    <a:pt x="67" y="945"/>
                  </a:lnTo>
                  <a:cubicBezTo>
                    <a:pt x="143" y="945"/>
                    <a:pt x="219" y="918"/>
                    <a:pt x="281" y="869"/>
                  </a:cubicBezTo>
                  <a:cubicBezTo>
                    <a:pt x="419" y="772"/>
                    <a:pt x="423" y="769"/>
                    <a:pt x="533" y="617"/>
                  </a:cubicBezTo>
                  <a:cubicBezTo>
                    <a:pt x="588" y="537"/>
                    <a:pt x="588" y="537"/>
                    <a:pt x="627" y="513"/>
                  </a:cubicBezTo>
                  <a:cubicBezTo>
                    <a:pt x="747" y="423"/>
                    <a:pt x="910" y="427"/>
                    <a:pt x="1027" y="330"/>
                  </a:cubicBezTo>
                  <a:cubicBezTo>
                    <a:pt x="1069" y="285"/>
                    <a:pt x="1107" y="237"/>
                    <a:pt x="1141" y="181"/>
                  </a:cubicBezTo>
                  <a:lnTo>
                    <a:pt x="1138" y="181"/>
                  </a:lnTo>
                  <a:cubicBezTo>
                    <a:pt x="1224" y="40"/>
                    <a:pt x="1121" y="2"/>
                    <a:pt x="1121" y="2"/>
                  </a:cubicBezTo>
                  <a:cubicBezTo>
                    <a:pt x="1114" y="1"/>
                    <a:pt x="1108" y="0"/>
                    <a:pt x="110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7"/>
            <p:cNvSpPr/>
            <p:nvPr/>
          </p:nvSpPr>
          <p:spPr>
            <a:xfrm>
              <a:off x="6820150" y="3555250"/>
              <a:ext cx="35875" cy="37175"/>
            </a:xfrm>
            <a:custGeom>
              <a:avLst/>
              <a:gdLst/>
              <a:ahLst/>
              <a:cxnLst/>
              <a:rect l="l" t="t" r="r" b="b"/>
              <a:pathLst>
                <a:path w="1435" h="1487" extrusionOk="0">
                  <a:moveTo>
                    <a:pt x="1435" y="0"/>
                  </a:moveTo>
                  <a:cubicBezTo>
                    <a:pt x="1368" y="86"/>
                    <a:pt x="1294" y="182"/>
                    <a:pt x="1218" y="280"/>
                  </a:cubicBezTo>
                  <a:lnTo>
                    <a:pt x="1218" y="280"/>
                  </a:lnTo>
                  <a:cubicBezTo>
                    <a:pt x="1253" y="242"/>
                    <a:pt x="1269" y="223"/>
                    <a:pt x="1293" y="194"/>
                  </a:cubicBezTo>
                  <a:lnTo>
                    <a:pt x="1417" y="28"/>
                  </a:lnTo>
                  <a:lnTo>
                    <a:pt x="1435" y="0"/>
                  </a:lnTo>
                  <a:close/>
                  <a:moveTo>
                    <a:pt x="1218" y="280"/>
                  </a:moveTo>
                  <a:lnTo>
                    <a:pt x="1218" y="280"/>
                  </a:lnTo>
                  <a:cubicBezTo>
                    <a:pt x="1157" y="345"/>
                    <a:pt x="1036" y="469"/>
                    <a:pt x="709" y="802"/>
                  </a:cubicBezTo>
                  <a:cubicBezTo>
                    <a:pt x="709" y="816"/>
                    <a:pt x="709" y="830"/>
                    <a:pt x="709" y="840"/>
                  </a:cubicBezTo>
                  <a:cubicBezTo>
                    <a:pt x="533" y="1030"/>
                    <a:pt x="343" y="1206"/>
                    <a:pt x="139" y="1365"/>
                  </a:cubicBezTo>
                  <a:cubicBezTo>
                    <a:pt x="11" y="1469"/>
                    <a:pt x="7" y="1469"/>
                    <a:pt x="0" y="1486"/>
                  </a:cubicBezTo>
                  <a:lnTo>
                    <a:pt x="70" y="1445"/>
                  </a:lnTo>
                  <a:lnTo>
                    <a:pt x="156" y="1379"/>
                  </a:lnTo>
                  <a:lnTo>
                    <a:pt x="215" y="1331"/>
                  </a:lnTo>
                  <a:cubicBezTo>
                    <a:pt x="412" y="1155"/>
                    <a:pt x="664" y="909"/>
                    <a:pt x="851" y="719"/>
                  </a:cubicBezTo>
                  <a:lnTo>
                    <a:pt x="847" y="719"/>
                  </a:lnTo>
                  <a:cubicBezTo>
                    <a:pt x="966" y="596"/>
                    <a:pt x="1096" y="436"/>
                    <a:pt x="1218" y="28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7"/>
            <p:cNvSpPr/>
            <p:nvPr/>
          </p:nvSpPr>
          <p:spPr>
            <a:xfrm>
              <a:off x="6090200" y="2832225"/>
              <a:ext cx="719000" cy="646575"/>
            </a:xfrm>
            <a:custGeom>
              <a:avLst/>
              <a:gdLst/>
              <a:ahLst/>
              <a:cxnLst/>
              <a:rect l="l" t="t" r="r" b="b"/>
              <a:pathLst>
                <a:path w="28760" h="25863" extrusionOk="0">
                  <a:moveTo>
                    <a:pt x="24577" y="0"/>
                  </a:moveTo>
                  <a:cubicBezTo>
                    <a:pt x="11002" y="0"/>
                    <a:pt x="1" y="11001"/>
                    <a:pt x="1" y="24577"/>
                  </a:cubicBezTo>
                  <a:cubicBezTo>
                    <a:pt x="1" y="25009"/>
                    <a:pt x="11" y="25437"/>
                    <a:pt x="32" y="25863"/>
                  </a:cubicBezTo>
                  <a:lnTo>
                    <a:pt x="5378" y="21480"/>
                  </a:lnTo>
                  <a:lnTo>
                    <a:pt x="9996" y="25455"/>
                  </a:lnTo>
                  <a:cubicBezTo>
                    <a:pt x="9979" y="25164"/>
                    <a:pt x="9965" y="24871"/>
                    <a:pt x="9965" y="24573"/>
                  </a:cubicBezTo>
                  <a:cubicBezTo>
                    <a:pt x="9965" y="16507"/>
                    <a:pt x="16507" y="9964"/>
                    <a:pt x="24577" y="9964"/>
                  </a:cubicBezTo>
                  <a:lnTo>
                    <a:pt x="28759" y="5108"/>
                  </a:lnTo>
                  <a:lnTo>
                    <a:pt x="245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7"/>
            <p:cNvSpPr/>
            <p:nvPr/>
          </p:nvSpPr>
          <p:spPr>
            <a:xfrm>
              <a:off x="6704625" y="2832225"/>
              <a:ext cx="613750" cy="691425"/>
            </a:xfrm>
            <a:custGeom>
              <a:avLst/>
              <a:gdLst/>
              <a:ahLst/>
              <a:cxnLst/>
              <a:rect l="l" t="t" r="r" b="b"/>
              <a:pathLst>
                <a:path w="24550" h="27657" extrusionOk="0">
                  <a:moveTo>
                    <a:pt x="0" y="0"/>
                  </a:moveTo>
                  <a:lnTo>
                    <a:pt x="4182" y="5108"/>
                  </a:lnTo>
                  <a:lnTo>
                    <a:pt x="0" y="9964"/>
                  </a:lnTo>
                  <a:cubicBezTo>
                    <a:pt x="7673" y="9964"/>
                    <a:pt x="13960" y="15885"/>
                    <a:pt x="14558" y="23402"/>
                  </a:cubicBezTo>
                  <a:lnTo>
                    <a:pt x="14637" y="23471"/>
                  </a:lnTo>
                  <a:lnTo>
                    <a:pt x="19493" y="27656"/>
                  </a:lnTo>
                  <a:lnTo>
                    <a:pt x="24550" y="23516"/>
                  </a:lnTo>
                  <a:cubicBezTo>
                    <a:pt x="23993" y="10438"/>
                    <a:pt x="13217" y="0"/>
                    <a:pt x="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7"/>
            <p:cNvSpPr/>
            <p:nvPr/>
          </p:nvSpPr>
          <p:spPr>
            <a:xfrm>
              <a:off x="6584275" y="3392975"/>
              <a:ext cx="734800" cy="668100"/>
            </a:xfrm>
            <a:custGeom>
              <a:avLst/>
              <a:gdLst/>
              <a:ahLst/>
              <a:cxnLst/>
              <a:rect l="l" t="t" r="r" b="b"/>
              <a:pathLst>
                <a:path w="29392" h="26724" extrusionOk="0">
                  <a:moveTo>
                    <a:pt x="29291" y="1"/>
                  </a:moveTo>
                  <a:cubicBezTo>
                    <a:pt x="29321" y="362"/>
                    <a:pt x="29346" y="725"/>
                    <a:pt x="29363" y="1090"/>
                  </a:cubicBezTo>
                  <a:lnTo>
                    <a:pt x="29363" y="1090"/>
                  </a:lnTo>
                  <a:lnTo>
                    <a:pt x="29364" y="1089"/>
                  </a:lnTo>
                  <a:cubicBezTo>
                    <a:pt x="29346" y="723"/>
                    <a:pt x="29322" y="360"/>
                    <a:pt x="29291" y="1"/>
                  </a:cubicBezTo>
                  <a:close/>
                  <a:moveTo>
                    <a:pt x="19451" y="1044"/>
                  </a:moveTo>
                  <a:lnTo>
                    <a:pt x="19386" y="1110"/>
                  </a:lnTo>
                  <a:cubicBezTo>
                    <a:pt x="19410" y="1452"/>
                    <a:pt x="19424" y="1798"/>
                    <a:pt x="19424" y="2147"/>
                  </a:cubicBezTo>
                  <a:cubicBezTo>
                    <a:pt x="19424" y="10214"/>
                    <a:pt x="12885" y="16756"/>
                    <a:pt x="4814" y="16756"/>
                  </a:cubicBezTo>
                  <a:cubicBezTo>
                    <a:pt x="4607" y="16756"/>
                    <a:pt x="4400" y="16749"/>
                    <a:pt x="4192" y="16739"/>
                  </a:cubicBezTo>
                  <a:lnTo>
                    <a:pt x="4185" y="16746"/>
                  </a:lnTo>
                  <a:lnTo>
                    <a:pt x="0" y="21605"/>
                  </a:lnTo>
                  <a:lnTo>
                    <a:pt x="4182" y="26706"/>
                  </a:lnTo>
                  <a:cubicBezTo>
                    <a:pt x="4393" y="26710"/>
                    <a:pt x="4604" y="26724"/>
                    <a:pt x="4814" y="26724"/>
                  </a:cubicBezTo>
                  <a:cubicBezTo>
                    <a:pt x="18387" y="26724"/>
                    <a:pt x="29391" y="15719"/>
                    <a:pt x="29391" y="2147"/>
                  </a:cubicBezTo>
                  <a:cubicBezTo>
                    <a:pt x="29390" y="1792"/>
                    <a:pt x="29380" y="1440"/>
                    <a:pt x="29363" y="1090"/>
                  </a:cubicBezTo>
                  <a:lnTo>
                    <a:pt x="29363" y="1090"/>
                  </a:lnTo>
                  <a:lnTo>
                    <a:pt x="24307" y="5230"/>
                  </a:lnTo>
                  <a:lnTo>
                    <a:pt x="19451" y="1044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7"/>
            <p:cNvSpPr/>
            <p:nvPr/>
          </p:nvSpPr>
          <p:spPr>
            <a:xfrm>
              <a:off x="6090975" y="3369225"/>
              <a:ext cx="598025" cy="691425"/>
            </a:xfrm>
            <a:custGeom>
              <a:avLst/>
              <a:gdLst/>
              <a:ahLst/>
              <a:cxnLst/>
              <a:rect l="l" t="t" r="r" b="b"/>
              <a:pathLst>
                <a:path w="23921" h="27657" extrusionOk="0">
                  <a:moveTo>
                    <a:pt x="5347" y="0"/>
                  </a:moveTo>
                  <a:lnTo>
                    <a:pt x="1" y="4383"/>
                  </a:lnTo>
                  <a:cubicBezTo>
                    <a:pt x="8" y="4483"/>
                    <a:pt x="18" y="4580"/>
                    <a:pt x="25" y="4676"/>
                  </a:cubicBezTo>
                  <a:cubicBezTo>
                    <a:pt x="315" y="9308"/>
                    <a:pt x="1922" y="13763"/>
                    <a:pt x="4649" y="17516"/>
                  </a:cubicBezTo>
                  <a:cubicBezTo>
                    <a:pt x="4673" y="17547"/>
                    <a:pt x="4694" y="17582"/>
                    <a:pt x="4718" y="17613"/>
                  </a:cubicBezTo>
                  <a:cubicBezTo>
                    <a:pt x="4905" y="17872"/>
                    <a:pt x="5102" y="18121"/>
                    <a:pt x="5299" y="18370"/>
                  </a:cubicBezTo>
                  <a:cubicBezTo>
                    <a:pt x="5344" y="18425"/>
                    <a:pt x="5382" y="18477"/>
                    <a:pt x="5427" y="18532"/>
                  </a:cubicBezTo>
                  <a:cubicBezTo>
                    <a:pt x="5614" y="18764"/>
                    <a:pt x="5804" y="18988"/>
                    <a:pt x="6001" y="19213"/>
                  </a:cubicBezTo>
                  <a:cubicBezTo>
                    <a:pt x="6059" y="19279"/>
                    <a:pt x="6118" y="19348"/>
                    <a:pt x="6177" y="19417"/>
                  </a:cubicBezTo>
                  <a:cubicBezTo>
                    <a:pt x="6364" y="19624"/>
                    <a:pt x="6554" y="19828"/>
                    <a:pt x="6747" y="20032"/>
                  </a:cubicBezTo>
                  <a:cubicBezTo>
                    <a:pt x="6820" y="20112"/>
                    <a:pt x="6896" y="20188"/>
                    <a:pt x="6968" y="20267"/>
                  </a:cubicBezTo>
                  <a:cubicBezTo>
                    <a:pt x="7155" y="20457"/>
                    <a:pt x="7345" y="20640"/>
                    <a:pt x="7535" y="20824"/>
                  </a:cubicBezTo>
                  <a:cubicBezTo>
                    <a:pt x="7625" y="20910"/>
                    <a:pt x="7711" y="20996"/>
                    <a:pt x="7801" y="21079"/>
                  </a:cubicBezTo>
                  <a:cubicBezTo>
                    <a:pt x="7988" y="21252"/>
                    <a:pt x="8175" y="21418"/>
                    <a:pt x="8365" y="21584"/>
                  </a:cubicBezTo>
                  <a:cubicBezTo>
                    <a:pt x="8465" y="21674"/>
                    <a:pt x="8569" y="21764"/>
                    <a:pt x="8672" y="21850"/>
                  </a:cubicBezTo>
                  <a:cubicBezTo>
                    <a:pt x="8855" y="22009"/>
                    <a:pt x="9042" y="22161"/>
                    <a:pt x="9232" y="22313"/>
                  </a:cubicBezTo>
                  <a:cubicBezTo>
                    <a:pt x="9346" y="22403"/>
                    <a:pt x="9460" y="22493"/>
                    <a:pt x="9578" y="22583"/>
                  </a:cubicBezTo>
                  <a:cubicBezTo>
                    <a:pt x="9764" y="22724"/>
                    <a:pt x="9951" y="22863"/>
                    <a:pt x="10141" y="23001"/>
                  </a:cubicBezTo>
                  <a:cubicBezTo>
                    <a:pt x="10266" y="23091"/>
                    <a:pt x="10393" y="23184"/>
                    <a:pt x="10521" y="23271"/>
                  </a:cubicBezTo>
                  <a:cubicBezTo>
                    <a:pt x="10704" y="23402"/>
                    <a:pt x="10891" y="23526"/>
                    <a:pt x="11081" y="23651"/>
                  </a:cubicBezTo>
                  <a:cubicBezTo>
                    <a:pt x="11219" y="23741"/>
                    <a:pt x="11358" y="23830"/>
                    <a:pt x="11496" y="23917"/>
                  </a:cubicBezTo>
                  <a:cubicBezTo>
                    <a:pt x="11683" y="24034"/>
                    <a:pt x="11869" y="24148"/>
                    <a:pt x="12056" y="24259"/>
                  </a:cubicBezTo>
                  <a:cubicBezTo>
                    <a:pt x="12204" y="24345"/>
                    <a:pt x="12353" y="24432"/>
                    <a:pt x="12502" y="24515"/>
                  </a:cubicBezTo>
                  <a:cubicBezTo>
                    <a:pt x="12688" y="24618"/>
                    <a:pt x="12875" y="24722"/>
                    <a:pt x="13065" y="24822"/>
                  </a:cubicBezTo>
                  <a:cubicBezTo>
                    <a:pt x="13224" y="24905"/>
                    <a:pt x="13383" y="24988"/>
                    <a:pt x="13542" y="25068"/>
                  </a:cubicBezTo>
                  <a:cubicBezTo>
                    <a:pt x="13729" y="25161"/>
                    <a:pt x="13915" y="25254"/>
                    <a:pt x="14102" y="25341"/>
                  </a:cubicBezTo>
                  <a:cubicBezTo>
                    <a:pt x="14271" y="25420"/>
                    <a:pt x="14441" y="25496"/>
                    <a:pt x="14610" y="25572"/>
                  </a:cubicBezTo>
                  <a:cubicBezTo>
                    <a:pt x="14797" y="25652"/>
                    <a:pt x="14980" y="25735"/>
                    <a:pt x="15170" y="25814"/>
                  </a:cubicBezTo>
                  <a:cubicBezTo>
                    <a:pt x="15346" y="25887"/>
                    <a:pt x="15526" y="25956"/>
                    <a:pt x="15706" y="26025"/>
                  </a:cubicBezTo>
                  <a:cubicBezTo>
                    <a:pt x="15885" y="26094"/>
                    <a:pt x="16075" y="26167"/>
                    <a:pt x="16262" y="26236"/>
                  </a:cubicBezTo>
                  <a:cubicBezTo>
                    <a:pt x="16449" y="26302"/>
                    <a:pt x="16639" y="26364"/>
                    <a:pt x="16825" y="26426"/>
                  </a:cubicBezTo>
                  <a:cubicBezTo>
                    <a:pt x="17015" y="26488"/>
                    <a:pt x="17195" y="26550"/>
                    <a:pt x="17382" y="26606"/>
                  </a:cubicBezTo>
                  <a:cubicBezTo>
                    <a:pt x="17579" y="26664"/>
                    <a:pt x="17776" y="26720"/>
                    <a:pt x="17976" y="26775"/>
                  </a:cubicBezTo>
                  <a:cubicBezTo>
                    <a:pt x="18159" y="26827"/>
                    <a:pt x="18339" y="26879"/>
                    <a:pt x="18522" y="26924"/>
                  </a:cubicBezTo>
                  <a:cubicBezTo>
                    <a:pt x="18730" y="26976"/>
                    <a:pt x="18941" y="27020"/>
                    <a:pt x="19151" y="27069"/>
                  </a:cubicBezTo>
                  <a:cubicBezTo>
                    <a:pt x="19331" y="27110"/>
                    <a:pt x="19507" y="27152"/>
                    <a:pt x="19691" y="27190"/>
                  </a:cubicBezTo>
                  <a:cubicBezTo>
                    <a:pt x="19908" y="27231"/>
                    <a:pt x="20133" y="27269"/>
                    <a:pt x="20354" y="27307"/>
                  </a:cubicBezTo>
                  <a:cubicBezTo>
                    <a:pt x="20527" y="27338"/>
                    <a:pt x="20700" y="27370"/>
                    <a:pt x="20876" y="27397"/>
                  </a:cubicBezTo>
                  <a:cubicBezTo>
                    <a:pt x="21114" y="27432"/>
                    <a:pt x="21353" y="27459"/>
                    <a:pt x="21591" y="27487"/>
                  </a:cubicBezTo>
                  <a:cubicBezTo>
                    <a:pt x="21757" y="27508"/>
                    <a:pt x="21920" y="27532"/>
                    <a:pt x="22082" y="27546"/>
                  </a:cubicBezTo>
                  <a:cubicBezTo>
                    <a:pt x="22352" y="27573"/>
                    <a:pt x="22625" y="27591"/>
                    <a:pt x="22894" y="27608"/>
                  </a:cubicBezTo>
                  <a:cubicBezTo>
                    <a:pt x="23033" y="27618"/>
                    <a:pt x="23167" y="27632"/>
                    <a:pt x="23306" y="27639"/>
                  </a:cubicBezTo>
                  <a:cubicBezTo>
                    <a:pt x="23510" y="27649"/>
                    <a:pt x="23714" y="27649"/>
                    <a:pt x="23914" y="27656"/>
                  </a:cubicBezTo>
                  <a:lnTo>
                    <a:pt x="19732" y="22552"/>
                  </a:lnTo>
                  <a:lnTo>
                    <a:pt x="23917" y="17696"/>
                  </a:lnTo>
                  <a:lnTo>
                    <a:pt x="23921" y="17689"/>
                  </a:lnTo>
                  <a:cubicBezTo>
                    <a:pt x="23710" y="17682"/>
                    <a:pt x="23499" y="17665"/>
                    <a:pt x="23288" y="17647"/>
                  </a:cubicBezTo>
                  <a:lnTo>
                    <a:pt x="23209" y="17640"/>
                  </a:lnTo>
                  <a:cubicBezTo>
                    <a:pt x="23012" y="17623"/>
                    <a:pt x="22815" y="17599"/>
                    <a:pt x="22621" y="17575"/>
                  </a:cubicBezTo>
                  <a:cubicBezTo>
                    <a:pt x="22583" y="17568"/>
                    <a:pt x="22542" y="17564"/>
                    <a:pt x="22504" y="17557"/>
                  </a:cubicBezTo>
                  <a:cubicBezTo>
                    <a:pt x="22317" y="17533"/>
                    <a:pt x="22134" y="17502"/>
                    <a:pt x="21947" y="17468"/>
                  </a:cubicBezTo>
                  <a:cubicBezTo>
                    <a:pt x="21903" y="17461"/>
                    <a:pt x="21858" y="17454"/>
                    <a:pt x="21809" y="17443"/>
                  </a:cubicBezTo>
                  <a:cubicBezTo>
                    <a:pt x="21629" y="17409"/>
                    <a:pt x="21453" y="17371"/>
                    <a:pt x="21277" y="17333"/>
                  </a:cubicBezTo>
                  <a:lnTo>
                    <a:pt x="21128" y="17298"/>
                  </a:lnTo>
                  <a:cubicBezTo>
                    <a:pt x="20956" y="17257"/>
                    <a:pt x="20783" y="17212"/>
                    <a:pt x="20610" y="17163"/>
                  </a:cubicBezTo>
                  <a:lnTo>
                    <a:pt x="20461" y="17122"/>
                  </a:lnTo>
                  <a:cubicBezTo>
                    <a:pt x="20292" y="17070"/>
                    <a:pt x="20123" y="17018"/>
                    <a:pt x="19957" y="16963"/>
                  </a:cubicBezTo>
                  <a:lnTo>
                    <a:pt x="19812" y="16915"/>
                  </a:lnTo>
                  <a:cubicBezTo>
                    <a:pt x="19642" y="16856"/>
                    <a:pt x="19476" y="16797"/>
                    <a:pt x="19310" y="16735"/>
                  </a:cubicBezTo>
                  <a:lnTo>
                    <a:pt x="19179" y="16683"/>
                  </a:lnTo>
                  <a:cubicBezTo>
                    <a:pt x="19010" y="16617"/>
                    <a:pt x="18844" y="16548"/>
                    <a:pt x="18681" y="16476"/>
                  </a:cubicBezTo>
                  <a:cubicBezTo>
                    <a:pt x="18643" y="16458"/>
                    <a:pt x="18602" y="16441"/>
                    <a:pt x="18564" y="16424"/>
                  </a:cubicBezTo>
                  <a:cubicBezTo>
                    <a:pt x="18394" y="16348"/>
                    <a:pt x="18229" y="16268"/>
                    <a:pt x="18063" y="16189"/>
                  </a:cubicBezTo>
                  <a:cubicBezTo>
                    <a:pt x="18035" y="16175"/>
                    <a:pt x="18007" y="16158"/>
                    <a:pt x="17976" y="16144"/>
                  </a:cubicBezTo>
                  <a:cubicBezTo>
                    <a:pt x="17803" y="16058"/>
                    <a:pt x="17631" y="15968"/>
                    <a:pt x="17461" y="15874"/>
                  </a:cubicBezTo>
                  <a:cubicBezTo>
                    <a:pt x="17451" y="15867"/>
                    <a:pt x="17441" y="15861"/>
                    <a:pt x="17430" y="15854"/>
                  </a:cubicBezTo>
                  <a:cubicBezTo>
                    <a:pt x="16286" y="15214"/>
                    <a:pt x="15236" y="14426"/>
                    <a:pt x="14302" y="13510"/>
                  </a:cubicBezTo>
                  <a:cubicBezTo>
                    <a:pt x="14161" y="13372"/>
                    <a:pt x="14022" y="13227"/>
                    <a:pt x="13888" y="13085"/>
                  </a:cubicBezTo>
                  <a:cubicBezTo>
                    <a:pt x="13870" y="13064"/>
                    <a:pt x="13850" y="13044"/>
                    <a:pt x="13832" y="13023"/>
                  </a:cubicBezTo>
                  <a:cubicBezTo>
                    <a:pt x="13704" y="12888"/>
                    <a:pt x="13583" y="12750"/>
                    <a:pt x="13466" y="12612"/>
                  </a:cubicBezTo>
                  <a:cubicBezTo>
                    <a:pt x="13438" y="12581"/>
                    <a:pt x="13411" y="12550"/>
                    <a:pt x="13383" y="12518"/>
                  </a:cubicBezTo>
                  <a:cubicBezTo>
                    <a:pt x="13269" y="12384"/>
                    <a:pt x="13158" y="12245"/>
                    <a:pt x="13051" y="12107"/>
                  </a:cubicBezTo>
                  <a:cubicBezTo>
                    <a:pt x="13020" y="12069"/>
                    <a:pt x="12992" y="12031"/>
                    <a:pt x="12961" y="11997"/>
                  </a:cubicBezTo>
                  <a:cubicBezTo>
                    <a:pt x="12858" y="11858"/>
                    <a:pt x="12754" y="11720"/>
                    <a:pt x="12654" y="11578"/>
                  </a:cubicBezTo>
                  <a:cubicBezTo>
                    <a:pt x="12623" y="11537"/>
                    <a:pt x="12595" y="11495"/>
                    <a:pt x="12564" y="11454"/>
                  </a:cubicBezTo>
                  <a:cubicBezTo>
                    <a:pt x="12467" y="11312"/>
                    <a:pt x="12370" y="11170"/>
                    <a:pt x="12277" y="11025"/>
                  </a:cubicBezTo>
                  <a:cubicBezTo>
                    <a:pt x="12249" y="10984"/>
                    <a:pt x="12222" y="10939"/>
                    <a:pt x="12191" y="10897"/>
                  </a:cubicBezTo>
                  <a:cubicBezTo>
                    <a:pt x="12101" y="10752"/>
                    <a:pt x="12011" y="10607"/>
                    <a:pt x="11925" y="10455"/>
                  </a:cubicBezTo>
                  <a:cubicBezTo>
                    <a:pt x="11897" y="10414"/>
                    <a:pt x="11873" y="10369"/>
                    <a:pt x="11845" y="10324"/>
                  </a:cubicBezTo>
                  <a:cubicBezTo>
                    <a:pt x="11759" y="10172"/>
                    <a:pt x="11676" y="10020"/>
                    <a:pt x="11596" y="9864"/>
                  </a:cubicBezTo>
                  <a:cubicBezTo>
                    <a:pt x="11572" y="9823"/>
                    <a:pt x="11551" y="9778"/>
                    <a:pt x="11531" y="9736"/>
                  </a:cubicBezTo>
                  <a:cubicBezTo>
                    <a:pt x="11448" y="9577"/>
                    <a:pt x="11368" y="9415"/>
                    <a:pt x="11295" y="9252"/>
                  </a:cubicBezTo>
                  <a:cubicBezTo>
                    <a:pt x="11275" y="9218"/>
                    <a:pt x="11261" y="9176"/>
                    <a:pt x="11244" y="9138"/>
                  </a:cubicBezTo>
                  <a:cubicBezTo>
                    <a:pt x="11164" y="8972"/>
                    <a:pt x="11092" y="8800"/>
                    <a:pt x="11019" y="8627"/>
                  </a:cubicBezTo>
                  <a:cubicBezTo>
                    <a:pt x="11009" y="8599"/>
                    <a:pt x="10998" y="8571"/>
                    <a:pt x="10988" y="8540"/>
                  </a:cubicBezTo>
                  <a:cubicBezTo>
                    <a:pt x="10912" y="8357"/>
                    <a:pt x="10843" y="8174"/>
                    <a:pt x="10774" y="7987"/>
                  </a:cubicBezTo>
                  <a:lnTo>
                    <a:pt x="10763" y="7956"/>
                  </a:lnTo>
                  <a:cubicBezTo>
                    <a:pt x="10310" y="6674"/>
                    <a:pt x="10041" y="5333"/>
                    <a:pt x="9961" y="3975"/>
                  </a:cubicBezTo>
                  <a:lnTo>
                    <a:pt x="534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7"/>
            <p:cNvSpPr/>
            <p:nvPr/>
          </p:nvSpPr>
          <p:spPr>
            <a:xfrm>
              <a:off x="6704625" y="4060375"/>
              <a:ext cx="25250" cy="625"/>
            </a:xfrm>
            <a:custGeom>
              <a:avLst/>
              <a:gdLst/>
              <a:ahLst/>
              <a:cxnLst/>
              <a:rect l="l" t="t" r="r" b="b"/>
              <a:pathLst>
                <a:path w="1010" h="25" extrusionOk="0">
                  <a:moveTo>
                    <a:pt x="0" y="24"/>
                  </a:moveTo>
                  <a:cubicBezTo>
                    <a:pt x="339" y="24"/>
                    <a:pt x="674" y="14"/>
                    <a:pt x="1010" y="0"/>
                  </a:cubicBezTo>
                  <a:lnTo>
                    <a:pt x="1010" y="0"/>
                  </a:lnTo>
                  <a:cubicBezTo>
                    <a:pt x="674" y="14"/>
                    <a:pt x="339" y="24"/>
                    <a:pt x="0" y="2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5" name="Google Shape;2275;p37"/>
          <p:cNvSpPr txBox="1">
            <a:spLocks noGrp="1"/>
          </p:cNvSpPr>
          <p:nvPr>
            <p:ph type="subTitle" idx="4294967295"/>
          </p:nvPr>
        </p:nvSpPr>
        <p:spPr>
          <a:xfrm>
            <a:off x="6241040" y="2005325"/>
            <a:ext cx="2167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has a beautiful name, but it’s terribly hot</a:t>
            </a:r>
            <a:endParaRPr sz="1400"/>
          </a:p>
        </p:txBody>
      </p:sp>
      <p:sp>
        <p:nvSpPr>
          <p:cNvPr id="2276" name="Google Shape;2276;p37"/>
          <p:cNvSpPr txBox="1">
            <a:spLocks noGrp="1"/>
          </p:cNvSpPr>
          <p:nvPr>
            <p:ph type="ctrTitle" idx="4294967295"/>
          </p:nvPr>
        </p:nvSpPr>
        <p:spPr>
          <a:xfrm>
            <a:off x="6241040" y="1685812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/>
              <a:t>Venus</a:t>
            </a:r>
            <a:endParaRPr sz="2000" b="1"/>
          </a:p>
        </p:txBody>
      </p:sp>
      <p:sp>
        <p:nvSpPr>
          <p:cNvPr id="2277" name="Google Shape;2277;p37"/>
          <p:cNvSpPr txBox="1">
            <a:spLocks noGrp="1"/>
          </p:cNvSpPr>
          <p:nvPr>
            <p:ph type="subTitle" idx="4294967295"/>
          </p:nvPr>
        </p:nvSpPr>
        <p:spPr>
          <a:xfrm>
            <a:off x="6241040" y="3647500"/>
            <a:ext cx="2167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sp>
        <p:nvSpPr>
          <p:cNvPr id="2278" name="Google Shape;2278;p37"/>
          <p:cNvSpPr txBox="1">
            <a:spLocks noGrp="1"/>
          </p:cNvSpPr>
          <p:nvPr>
            <p:ph type="ctrTitle" idx="4294967295"/>
          </p:nvPr>
        </p:nvSpPr>
        <p:spPr>
          <a:xfrm>
            <a:off x="6241040" y="3327987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/>
              <a:t>Neptune</a:t>
            </a:r>
            <a:endParaRPr sz="2000" b="1"/>
          </a:p>
        </p:txBody>
      </p:sp>
      <p:sp>
        <p:nvSpPr>
          <p:cNvPr id="2279" name="Google Shape;2279;p37"/>
          <p:cNvSpPr txBox="1">
            <a:spLocks noGrp="1"/>
          </p:cNvSpPr>
          <p:nvPr>
            <p:ph type="subTitle" idx="4294967295"/>
          </p:nvPr>
        </p:nvSpPr>
        <p:spPr>
          <a:xfrm>
            <a:off x="720012" y="2005325"/>
            <a:ext cx="2167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2280" name="Google Shape;2280;p37"/>
          <p:cNvSpPr txBox="1">
            <a:spLocks noGrp="1"/>
          </p:cNvSpPr>
          <p:nvPr>
            <p:ph type="ctrTitle" idx="4294967295"/>
          </p:nvPr>
        </p:nvSpPr>
        <p:spPr>
          <a:xfrm>
            <a:off x="1412112" y="1685812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/>
              <a:t>Mars</a:t>
            </a:r>
            <a:endParaRPr sz="2000" b="1"/>
          </a:p>
        </p:txBody>
      </p:sp>
      <p:sp>
        <p:nvSpPr>
          <p:cNvPr id="2281" name="Google Shape;2281;p37"/>
          <p:cNvSpPr txBox="1">
            <a:spLocks noGrp="1"/>
          </p:cNvSpPr>
          <p:nvPr>
            <p:ph type="subTitle" idx="4294967295"/>
          </p:nvPr>
        </p:nvSpPr>
        <p:spPr>
          <a:xfrm>
            <a:off x="720012" y="3647500"/>
            <a:ext cx="2167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biggest planet in our Solar System</a:t>
            </a:r>
            <a:endParaRPr sz="1400"/>
          </a:p>
        </p:txBody>
      </p:sp>
      <p:sp>
        <p:nvSpPr>
          <p:cNvPr id="2282" name="Google Shape;2282;p37"/>
          <p:cNvSpPr txBox="1">
            <a:spLocks noGrp="1"/>
          </p:cNvSpPr>
          <p:nvPr>
            <p:ph type="ctrTitle" idx="4294967295"/>
          </p:nvPr>
        </p:nvSpPr>
        <p:spPr>
          <a:xfrm>
            <a:off x="1412112" y="3327987"/>
            <a:ext cx="1475700" cy="45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/>
              <a:t>Jupiter</a:t>
            </a:r>
            <a:endParaRPr sz="2000" b="1"/>
          </a:p>
        </p:txBody>
      </p:sp>
      <p:cxnSp>
        <p:nvCxnSpPr>
          <p:cNvPr id="2283" name="Google Shape;2283;p37"/>
          <p:cNvCxnSpPr>
            <a:stCxn id="2280" idx="3"/>
          </p:cNvCxnSpPr>
          <p:nvPr/>
        </p:nvCxnSpPr>
        <p:spPr>
          <a:xfrm>
            <a:off x="2887812" y="1910962"/>
            <a:ext cx="939300" cy="4845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84" name="Google Shape;2284;p37"/>
          <p:cNvCxnSpPr>
            <a:stCxn id="2276" idx="1"/>
          </p:cNvCxnSpPr>
          <p:nvPr/>
        </p:nvCxnSpPr>
        <p:spPr>
          <a:xfrm flipH="1">
            <a:off x="5263940" y="1910962"/>
            <a:ext cx="977100" cy="477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85" name="Google Shape;2285;p37"/>
          <p:cNvCxnSpPr>
            <a:stCxn id="2282" idx="3"/>
          </p:cNvCxnSpPr>
          <p:nvPr/>
        </p:nvCxnSpPr>
        <p:spPr>
          <a:xfrm rot="10800000" flipH="1">
            <a:off x="2887812" y="3189237"/>
            <a:ext cx="857700" cy="3639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86" name="Google Shape;2286;p37"/>
          <p:cNvCxnSpPr>
            <a:stCxn id="2278" idx="1"/>
          </p:cNvCxnSpPr>
          <p:nvPr/>
        </p:nvCxnSpPr>
        <p:spPr>
          <a:xfrm rot="10800000">
            <a:off x="5148740" y="3324837"/>
            <a:ext cx="1092300" cy="2283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" name="Google Shape;2291;p38"/>
          <p:cNvSpPr txBox="1">
            <a:spLocks noGrp="1"/>
          </p:cNvSpPr>
          <p:nvPr>
            <p:ph type="title" idx="15"/>
          </p:nvPr>
        </p:nvSpPr>
        <p:spPr>
          <a:xfrm>
            <a:off x="1178700" y="374550"/>
            <a:ext cx="6786600" cy="7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Practical Uses of This Subject</a:t>
            </a:r>
            <a:endParaRPr/>
          </a:p>
        </p:txBody>
      </p:sp>
      <p:sp>
        <p:nvSpPr>
          <p:cNvPr id="2292" name="Google Shape;2292;p38"/>
          <p:cNvSpPr txBox="1">
            <a:spLocks noGrp="1"/>
          </p:cNvSpPr>
          <p:nvPr>
            <p:ph type="ctrTitle" idx="2"/>
          </p:nvPr>
        </p:nvSpPr>
        <p:spPr>
          <a:xfrm>
            <a:off x="3549233" y="1807288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2293" name="Google Shape;2293;p38"/>
          <p:cNvSpPr txBox="1">
            <a:spLocks noGrp="1"/>
          </p:cNvSpPr>
          <p:nvPr>
            <p:ph type="ctrTitle"/>
          </p:nvPr>
        </p:nvSpPr>
        <p:spPr>
          <a:xfrm>
            <a:off x="792330" y="1807288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2294" name="Google Shape;2294;p38"/>
          <p:cNvSpPr txBox="1">
            <a:spLocks noGrp="1"/>
          </p:cNvSpPr>
          <p:nvPr>
            <p:ph type="subTitle" idx="1"/>
          </p:nvPr>
        </p:nvSpPr>
        <p:spPr>
          <a:xfrm>
            <a:off x="742530" y="2114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2295" name="Google Shape;2295;p38"/>
          <p:cNvSpPr txBox="1">
            <a:spLocks noGrp="1"/>
          </p:cNvSpPr>
          <p:nvPr>
            <p:ph type="subTitle" idx="3"/>
          </p:nvPr>
        </p:nvSpPr>
        <p:spPr>
          <a:xfrm>
            <a:off x="3499433" y="2114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2296" name="Google Shape;2296;p38"/>
          <p:cNvSpPr txBox="1">
            <a:spLocks noGrp="1"/>
          </p:cNvSpPr>
          <p:nvPr>
            <p:ph type="ctrTitle" idx="4"/>
          </p:nvPr>
        </p:nvSpPr>
        <p:spPr>
          <a:xfrm>
            <a:off x="6299344" y="1807288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2297" name="Google Shape;2297;p38"/>
          <p:cNvSpPr txBox="1">
            <a:spLocks noGrp="1"/>
          </p:cNvSpPr>
          <p:nvPr>
            <p:ph type="subTitle" idx="5"/>
          </p:nvPr>
        </p:nvSpPr>
        <p:spPr>
          <a:xfrm>
            <a:off x="6249544" y="2114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2298" name="Google Shape;2298;p38"/>
          <p:cNvSpPr txBox="1">
            <a:spLocks noGrp="1"/>
          </p:cNvSpPr>
          <p:nvPr>
            <p:ph type="ctrTitle" idx="6"/>
          </p:nvPr>
        </p:nvSpPr>
        <p:spPr>
          <a:xfrm>
            <a:off x="792330" y="35349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2299" name="Google Shape;2299;p38"/>
          <p:cNvSpPr txBox="1">
            <a:spLocks noGrp="1"/>
          </p:cNvSpPr>
          <p:nvPr>
            <p:ph type="subTitle" idx="7"/>
          </p:nvPr>
        </p:nvSpPr>
        <p:spPr>
          <a:xfrm>
            <a:off x="742530" y="3842897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2300" name="Google Shape;2300;p38"/>
          <p:cNvSpPr txBox="1">
            <a:spLocks noGrp="1"/>
          </p:cNvSpPr>
          <p:nvPr>
            <p:ph type="ctrTitle" idx="8"/>
          </p:nvPr>
        </p:nvSpPr>
        <p:spPr>
          <a:xfrm>
            <a:off x="3549233" y="35349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2301" name="Google Shape;2301;p38"/>
          <p:cNvSpPr txBox="1">
            <a:spLocks noGrp="1"/>
          </p:cNvSpPr>
          <p:nvPr>
            <p:ph type="subTitle" idx="9"/>
          </p:nvPr>
        </p:nvSpPr>
        <p:spPr>
          <a:xfrm>
            <a:off x="3499433" y="3842897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2302" name="Google Shape;2302;p38"/>
          <p:cNvSpPr txBox="1">
            <a:spLocks noGrp="1"/>
          </p:cNvSpPr>
          <p:nvPr>
            <p:ph type="ctrTitle" idx="13"/>
          </p:nvPr>
        </p:nvSpPr>
        <p:spPr>
          <a:xfrm>
            <a:off x="6299344" y="35349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2303" name="Google Shape;2303;p38"/>
          <p:cNvSpPr txBox="1">
            <a:spLocks noGrp="1"/>
          </p:cNvSpPr>
          <p:nvPr>
            <p:ph type="subTitle" idx="14"/>
          </p:nvPr>
        </p:nvSpPr>
        <p:spPr>
          <a:xfrm>
            <a:off x="6249544" y="3842897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2304" name="Google Shape;2304;p38"/>
          <p:cNvSpPr/>
          <p:nvPr/>
        </p:nvSpPr>
        <p:spPr>
          <a:xfrm>
            <a:off x="2135853" y="3157016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5" name="Google Shape;2305;p38"/>
          <p:cNvSpPr/>
          <p:nvPr/>
        </p:nvSpPr>
        <p:spPr>
          <a:xfrm>
            <a:off x="2793363" y="29315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6" name="Google Shape;2306;p38"/>
          <p:cNvSpPr/>
          <p:nvPr/>
        </p:nvSpPr>
        <p:spPr>
          <a:xfrm>
            <a:off x="5714913" y="319225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7" name="Google Shape;2307;p38"/>
          <p:cNvSpPr/>
          <p:nvPr/>
        </p:nvSpPr>
        <p:spPr>
          <a:xfrm>
            <a:off x="3591388" y="3233500"/>
            <a:ext cx="293325" cy="67875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8" name="Google Shape;2308;p38"/>
          <p:cNvSpPr/>
          <p:nvPr/>
        </p:nvSpPr>
        <p:spPr>
          <a:xfrm>
            <a:off x="6055238" y="2931538"/>
            <a:ext cx="952900" cy="138325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Elementary Geography Lesson by Slidesgo">
  <a:themeElements>
    <a:clrScheme name="Simple Light">
      <a:dk1>
        <a:srgbClr val="FFFFFF"/>
      </a:dk1>
      <a:lt1>
        <a:srgbClr val="1D2542"/>
      </a:lt1>
      <a:dk2>
        <a:srgbClr val="7ECCC6"/>
      </a:dk2>
      <a:lt2>
        <a:srgbClr val="DAEEEB"/>
      </a:lt2>
      <a:accent1>
        <a:srgbClr val="FE7950"/>
      </a:accent1>
      <a:accent2>
        <a:srgbClr val="FF9076"/>
      </a:accent2>
      <a:accent3>
        <a:srgbClr val="F4C88A"/>
      </a:accent3>
      <a:accent4>
        <a:srgbClr val="FFEFD9"/>
      </a:accent4>
      <a:accent5>
        <a:srgbClr val="5B1C18"/>
      </a:accent5>
      <a:accent6>
        <a:srgbClr val="8D5448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903</Words>
  <Application>Microsoft Office PowerPoint</Application>
  <PresentationFormat>全屏显示(16:9)</PresentationFormat>
  <Paragraphs>200</Paragraphs>
  <Slides>40</Slides>
  <Notes>40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40</vt:i4>
      </vt:variant>
    </vt:vector>
  </HeadingPairs>
  <TitlesOfParts>
    <vt:vector size="53" baseType="lpstr">
      <vt:lpstr>Amatic SC</vt:lpstr>
      <vt:lpstr>Fira Sans Extra Condensed Medium</vt:lpstr>
      <vt:lpstr>Lato</vt:lpstr>
      <vt:lpstr>Life Savers</vt:lpstr>
      <vt:lpstr>Life Savers ExtraBold</vt:lpstr>
      <vt:lpstr>Proxima Nova</vt:lpstr>
      <vt:lpstr>Proxima Nova Semibold</vt:lpstr>
      <vt:lpstr>Roboto Medium</vt:lpstr>
      <vt:lpstr>Arial</vt:lpstr>
      <vt:lpstr>Calibri</vt:lpstr>
      <vt:lpstr>Roboto Slab Regular</vt:lpstr>
      <vt:lpstr>Elementary Geography Lesson by Slidesgo</vt:lpstr>
      <vt:lpstr>Slidesgo Final Pages</vt:lpstr>
      <vt:lpstr>Elementary Geography</vt:lpstr>
      <vt:lpstr>Overview</vt:lpstr>
      <vt:lpstr>Introduction</vt:lpstr>
      <vt:lpstr>What Is This Topic About?</vt:lpstr>
      <vt:lpstr>—Someone Famous</vt:lpstr>
      <vt:lpstr>Definition of Concepts</vt:lpstr>
      <vt:lpstr>Multimedia</vt:lpstr>
      <vt:lpstr>Features of the Topic</vt:lpstr>
      <vt:lpstr>Practical Uses of This Subject</vt:lpstr>
      <vt:lpstr>333,000.000</vt:lpstr>
      <vt:lpstr>4,498,300,000</vt:lpstr>
      <vt:lpstr>First Section</vt:lpstr>
      <vt:lpstr>A Picture Is Worth a Thousand Words</vt:lpstr>
      <vt:lpstr>01</vt:lpstr>
      <vt:lpstr>This Is a Table</vt:lpstr>
      <vt:lpstr>Awesome Words</vt:lpstr>
      <vt:lpstr>PowerPoint 演示文稿</vt:lpstr>
      <vt:lpstr>This Is a Map</vt:lpstr>
      <vt:lpstr>Process</vt:lpstr>
      <vt:lpstr>This Is a Graph</vt:lpstr>
      <vt:lpstr>Overview Diagram</vt:lpstr>
      <vt:lpstr>Exercise</vt:lpstr>
      <vt:lpstr>Assignment</vt:lpstr>
      <vt:lpstr>Thanks!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Elementary Geography</dc:title>
  <cp:lastModifiedBy>刘 龙</cp:lastModifiedBy>
  <cp:revision>2</cp:revision>
  <dcterms:modified xsi:type="dcterms:W3CDTF">2020-12-29T13:22:45Z</dcterms:modified>
</cp:coreProperties>
</file>